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4.xml" ContentType="application/vnd.openxmlformats-officedocument.presentationml.notesSlide+xml"/>
  <Override PartName="/ppt/comments/modernComment_145_2768EE37.xml" ContentType="application/vnd.ms-powerpoint.comments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omments/modernComment_147_8FA6F934.xml" ContentType="application/vnd.ms-powerpoint.comments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3.xml" ContentType="application/vnd.openxmlformats-officedocument.drawingml.chartshapes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omments/modernComment_14C_6CCA68DC.xml" ContentType="application/vnd.ms-powerpoint.comments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omments/modernComment_108_93D11638.xml" ContentType="application/vnd.ms-powerpoint.comments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omments/modernComment_11B_D0C0390D.xml" ContentType="application/vnd.ms-powerpoint.comments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omments/modernComment_14E_4C86A379.xml" ContentType="application/vnd.ms-powerpoint.comments+xml"/>
  <Override PartName="/ppt/comments/modernComment_121_CF2A0B7F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5"/>
    <p:sldMasterId id="2147483697" r:id="rId6"/>
    <p:sldMasterId id="2147483699" r:id="rId7"/>
    <p:sldMasterId id="2147483709" r:id="rId8"/>
  </p:sldMasterIdLst>
  <p:notesMasterIdLst>
    <p:notesMasterId r:id="rId35"/>
  </p:notesMasterIdLst>
  <p:handoutMasterIdLst>
    <p:handoutMasterId r:id="rId36"/>
  </p:handoutMasterIdLst>
  <p:sldIdLst>
    <p:sldId id="256" r:id="rId9"/>
    <p:sldId id="260" r:id="rId10"/>
    <p:sldId id="294" r:id="rId11"/>
    <p:sldId id="263" r:id="rId12"/>
    <p:sldId id="322" r:id="rId13"/>
    <p:sldId id="323" r:id="rId14"/>
    <p:sldId id="324" r:id="rId15"/>
    <p:sldId id="290" r:id="rId16"/>
    <p:sldId id="333" r:id="rId17"/>
    <p:sldId id="335" r:id="rId18"/>
    <p:sldId id="262" r:id="rId19"/>
    <p:sldId id="325" r:id="rId20"/>
    <p:sldId id="326" r:id="rId21"/>
    <p:sldId id="288" r:id="rId22"/>
    <p:sldId id="327" r:id="rId23"/>
    <p:sldId id="328" r:id="rId24"/>
    <p:sldId id="329" r:id="rId25"/>
    <p:sldId id="296" r:id="rId26"/>
    <p:sldId id="330" r:id="rId27"/>
    <p:sldId id="292" r:id="rId28"/>
    <p:sldId id="331" r:id="rId29"/>
    <p:sldId id="332" r:id="rId30"/>
    <p:sldId id="264" r:id="rId31"/>
    <p:sldId id="283" r:id="rId32"/>
    <p:sldId id="334" r:id="rId33"/>
    <p:sldId id="289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A75E19-AE90-6073-75AF-E3DAC86EABDE}" name="Owusu Ansah, Victoria" initials="OAV" userId="S::56230@icf.com::b2eff32f-aa4f-4367-adb8-f6c1b3d0095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00A4E4"/>
    <a:srgbClr val="CFAFFF"/>
    <a:srgbClr val="F0E7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38534C-DF80-4B5F-BA57-2E293DCCA48E}" v="90" dt="2023-07-10T04:57:11.9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8" autoAdjust="0"/>
    <p:restoredTop sz="94163" autoAdjust="0"/>
  </p:normalViewPr>
  <p:slideViewPr>
    <p:cSldViewPr snapToGrid="0">
      <p:cViewPr varScale="1">
        <p:scale>
          <a:sx n="148" d="100"/>
          <a:sy n="148" d="100"/>
        </p:scale>
        <p:origin x="1092" y="126"/>
      </p:cViewPr>
      <p:guideLst/>
    </p:cSldViewPr>
  </p:slideViewPr>
  <p:outlineViewPr>
    <p:cViewPr>
      <p:scale>
        <a:sx n="33" d="100"/>
        <a:sy n="33" d="100"/>
      </p:scale>
      <p:origin x="0" y="-277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heme" Target="theme/theme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microsoft.com/office/2015/10/relationships/revisionInfo" Target="revisionInfo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notesMaster" Target="notesMasters/notesMaster1.xml"/><Relationship Id="rId43" Type="http://schemas.microsoft.com/office/2018/10/relationships/authors" Target="authors.xml"/><Relationship Id="rId8" Type="http://schemas.openxmlformats.org/officeDocument/2006/relationships/slideMaster" Target="slideMasters/slideMaster4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2f9f8379-56ce-455c-81be-d1dc66b28ae7" providerId="ADAL" clId="{ACC2F4C9-CE38-41A4-8B04-512B68F15CC6}"/>
    <pc:docChg chg="undo custSel modSld">
      <pc:chgData name="Behague, Sabina" userId="2f9f8379-56ce-455c-81be-d1dc66b28ae7" providerId="ADAL" clId="{ACC2F4C9-CE38-41A4-8B04-512B68F15CC6}" dt="2023-01-26T17:51:23.468" v="53" actId="1076"/>
      <pc:docMkLst>
        <pc:docMk/>
      </pc:docMkLst>
      <pc:sldChg chg="modSp mod">
        <pc:chgData name="Behague, Sabina" userId="2f9f8379-56ce-455c-81be-d1dc66b28ae7" providerId="ADAL" clId="{ACC2F4C9-CE38-41A4-8B04-512B68F15CC6}" dt="2023-01-26T16:35:15.814" v="0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ACC2F4C9-CE38-41A4-8B04-512B68F15CC6}" dt="2023-01-26T16:35:15.814" v="0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ACC2F4C9-CE38-41A4-8B04-512B68F15CC6}" dt="2023-01-26T16:48:05.928" v="29" actId="1076"/>
        <pc:sldMkLst>
          <pc:docMk/>
          <pc:sldMk cId="1428788921" sldId="262"/>
        </pc:sldMkLst>
        <pc:spChg chg="mod">
          <ac:chgData name="Behague, Sabina" userId="2f9f8379-56ce-455c-81be-d1dc66b28ae7" providerId="ADAL" clId="{ACC2F4C9-CE38-41A4-8B04-512B68F15CC6}" dt="2023-01-26T16:48:05.928" v="29" actId="1076"/>
          <ac:spMkLst>
            <pc:docMk/>
            <pc:sldMk cId="1428788921" sldId="262"/>
            <ac:spMk id="6" creationId="{C0AC7469-F2E6-B180-F104-7B8F4B3CE3CD}"/>
          </ac:spMkLst>
        </pc:spChg>
      </pc:sldChg>
      <pc:sldChg chg="addCm">
        <pc:chgData name="Behague, Sabina" userId="2f9f8379-56ce-455c-81be-d1dc66b28ae7" providerId="ADAL" clId="{ACC2F4C9-CE38-41A4-8B04-512B68F15CC6}" dt="2023-01-26T16:38:17.546" v="3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38:17.546" v="3"/>
              <pc2:cmMkLst xmlns:pc2="http://schemas.microsoft.com/office/powerpoint/2019/9/main/command">
                <pc:docMk/>
                <pc:sldMk cId="1887431401" sldId="263"/>
                <pc2:cmMk id="{565F3019-AAAF-4317-AEC8-A1CF5D04D1BB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52:01.810" v="42" actId="1076"/>
        <pc:sldMkLst>
          <pc:docMk/>
          <pc:sldMk cId="2479953464" sldId="264"/>
        </pc:sldMkLst>
        <pc:spChg chg="mod">
          <ac:chgData name="Behague, Sabina" userId="2f9f8379-56ce-455c-81be-d1dc66b28ae7" providerId="ADAL" clId="{ACC2F4C9-CE38-41A4-8B04-512B68F15CC6}" dt="2023-01-26T16:52:01.810" v="42" actId="1076"/>
          <ac:spMkLst>
            <pc:docMk/>
            <pc:sldMk cId="2479953464" sldId="264"/>
            <ac:spMk id="3" creationId="{F2B86E52-D090-D345-73DB-653C63F8ABBF}"/>
          </ac:spMkLst>
        </pc:spChg>
      </pc:sldChg>
      <pc:sldChg chg="modSp mod">
        <pc:chgData name="Behague, Sabina" userId="2f9f8379-56ce-455c-81be-d1dc66b28ae7" providerId="ADAL" clId="{ACC2F4C9-CE38-41A4-8B04-512B68F15CC6}" dt="2023-01-26T17:05:52.589" v="44" actId="1076"/>
        <pc:sldMkLst>
          <pc:docMk/>
          <pc:sldMk cId="3502258445" sldId="283"/>
        </pc:sldMkLst>
        <pc:spChg chg="mod">
          <ac:chgData name="Behague, Sabina" userId="2f9f8379-56ce-455c-81be-d1dc66b28ae7" providerId="ADAL" clId="{ACC2F4C9-CE38-41A4-8B04-512B68F15CC6}" dt="2023-01-26T17:05:52.589" v="44" actId="1076"/>
          <ac:spMkLst>
            <pc:docMk/>
            <pc:sldMk cId="3502258445" sldId="283"/>
            <ac:spMk id="3" creationId="{0EAE487D-14E8-44AC-D455-321DD293F024}"/>
          </ac:spMkLst>
        </pc:spChg>
      </pc:sldChg>
      <pc:sldChg chg="modSp mod addCm">
        <pc:chgData name="Behague, Sabina" userId="2f9f8379-56ce-455c-81be-d1dc66b28ae7" providerId="ADAL" clId="{ACC2F4C9-CE38-41A4-8B04-512B68F15CC6}" dt="2023-01-26T17:32:28.735" v="52"/>
        <pc:sldMkLst>
          <pc:docMk/>
          <pc:sldMk cId="3475639167" sldId="289"/>
        </pc:sldMkLst>
        <pc:spChg chg="mod">
          <ac:chgData name="Behague, Sabina" userId="2f9f8379-56ce-455c-81be-d1dc66b28ae7" providerId="ADAL" clId="{ACC2F4C9-CE38-41A4-8B04-512B68F15CC6}" dt="2023-01-26T17:32:01.643" v="51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7:32:28.735" v="52"/>
              <pc2:cmMkLst xmlns:pc2="http://schemas.microsoft.com/office/powerpoint/2019/9/main/command">
                <pc:docMk/>
                <pc:sldMk cId="3475639167" sldId="289"/>
                <pc2:cmMk id="{D53CC8B7-BF13-44F2-8D95-4ED025E54E0D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47:20.490" v="23" actId="1076"/>
        <pc:sldMkLst>
          <pc:docMk/>
          <pc:sldMk cId="61370533" sldId="290"/>
        </pc:sldMkLst>
        <pc:spChg chg="mod">
          <ac:chgData name="Behague, Sabina" userId="2f9f8379-56ce-455c-81be-d1dc66b28ae7" providerId="ADAL" clId="{ACC2F4C9-CE38-41A4-8B04-512B68F15CC6}" dt="2023-01-26T16:47:20.490" v="23" actId="1076"/>
          <ac:spMkLst>
            <pc:docMk/>
            <pc:sldMk cId="61370533" sldId="290"/>
            <ac:spMk id="6" creationId="{3F5245B0-379C-596F-2E16-6C83A071FCFA}"/>
          </ac:spMkLst>
        </pc:spChg>
      </pc:sldChg>
      <pc:sldChg chg="modSp mod addCm">
        <pc:chgData name="Behague, Sabina" userId="2f9f8379-56ce-455c-81be-d1dc66b28ae7" providerId="ADAL" clId="{ACC2F4C9-CE38-41A4-8B04-512B68F15CC6}" dt="2023-01-26T16:36:22.513" v="2"/>
        <pc:sldMkLst>
          <pc:docMk/>
          <pc:sldMk cId="1925132525" sldId="294"/>
        </pc:sldMkLst>
        <pc:spChg chg="mod">
          <ac:chgData name="Behague, Sabina" userId="2f9f8379-56ce-455c-81be-d1dc66b28ae7" providerId="ADAL" clId="{ACC2F4C9-CE38-41A4-8B04-512B68F15CC6}" dt="2023-01-26T16:35:50.790" v="1" actId="113"/>
          <ac:spMkLst>
            <pc:docMk/>
            <pc:sldMk cId="1925132525" sldId="294"/>
            <ac:spMk id="4" creationId="{87E0FD17-000E-F917-D7E1-AFF7CACBF13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36:22.513" v="2"/>
              <pc2:cmMkLst xmlns:pc2="http://schemas.microsoft.com/office/powerpoint/2019/9/main/command">
                <pc:docMk/>
                <pc:sldMk cId="1925132525" sldId="294"/>
                <pc2:cmMk id="{E08DA28A-6B4B-41FB-BCE0-06C8B22F2201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47:32.243" v="25" actId="1076"/>
        <pc:sldMkLst>
          <pc:docMk/>
          <pc:sldMk cId="317324267" sldId="299"/>
        </pc:sldMkLst>
        <pc:spChg chg="mod">
          <ac:chgData name="Behague, Sabina" userId="2f9f8379-56ce-455c-81be-d1dc66b28ae7" providerId="ADAL" clId="{ACC2F4C9-CE38-41A4-8B04-512B68F15CC6}" dt="2023-01-26T16:47:32.243" v="25" actId="1076"/>
          <ac:spMkLst>
            <pc:docMk/>
            <pc:sldMk cId="317324267" sldId="299"/>
            <ac:spMk id="4" creationId="{730A1950-054C-230F-726F-CE6C981556EE}"/>
          </ac:spMkLst>
        </pc:spChg>
      </pc:sldChg>
      <pc:sldChg chg="modSp mod">
        <pc:chgData name="Behague, Sabina" userId="2f9f8379-56ce-455c-81be-d1dc66b28ae7" providerId="ADAL" clId="{ACC2F4C9-CE38-41A4-8B04-512B68F15CC6}" dt="2023-01-26T16:47:52.905" v="27" actId="1076"/>
        <pc:sldMkLst>
          <pc:docMk/>
          <pc:sldMk cId="3076330452" sldId="300"/>
        </pc:sldMkLst>
        <pc:spChg chg="mod">
          <ac:chgData name="Behague, Sabina" userId="2f9f8379-56ce-455c-81be-d1dc66b28ae7" providerId="ADAL" clId="{ACC2F4C9-CE38-41A4-8B04-512B68F15CC6}" dt="2023-01-26T16:47:52.905" v="27" actId="1076"/>
          <ac:spMkLst>
            <pc:docMk/>
            <pc:sldMk cId="3076330452" sldId="300"/>
            <ac:spMk id="3" creationId="{4F5A2EDC-6A53-C745-248F-E9FE46E20704}"/>
          </ac:spMkLst>
        </pc:spChg>
      </pc:sldChg>
      <pc:sldChg chg="modSp addCm modNotesTx">
        <pc:chgData name="Behague, Sabina" userId="2f9f8379-56ce-455c-81be-d1dc66b28ae7" providerId="ADAL" clId="{ACC2F4C9-CE38-41A4-8B04-512B68F15CC6}" dt="2023-01-26T16:40:51.915" v="15"/>
        <pc:sldMkLst>
          <pc:docMk/>
          <pc:sldMk cId="3332005300" sldId="322"/>
        </pc:sldMkLst>
        <pc:graphicFrameChg chg="mod">
          <ac:chgData name="Behague, Sabina" userId="2f9f8379-56ce-455c-81be-d1dc66b28ae7" providerId="ADAL" clId="{ACC2F4C9-CE38-41A4-8B04-512B68F15CC6}" dt="2023-01-26T16:38:47.882" v="9"/>
          <ac:graphicFrameMkLst>
            <pc:docMk/>
            <pc:sldMk cId="3332005300" sldId="322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39:39.530" v="10"/>
              <pc2:cmMkLst xmlns:pc2="http://schemas.microsoft.com/office/powerpoint/2019/9/main/command">
                <pc:docMk/>
                <pc:sldMk cId="3332005300" sldId="322"/>
                <pc2:cmMk id="{5ED108B3-1090-4098-8F6E-6D09DACC2144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40:51.915" v="15"/>
              <pc2:cmMkLst xmlns:pc2="http://schemas.microsoft.com/office/powerpoint/2019/9/main/command">
                <pc:docMk/>
                <pc:sldMk cId="3332005300" sldId="322"/>
                <pc2:cmMk id="{6E1A85C7-1485-4E26-9881-C0013BC64D11}"/>
              </pc2:cmMkLst>
            </pc226:cmChg>
          </p:ext>
        </pc:extLst>
      </pc:sldChg>
      <pc:sldChg chg="modSp addCm">
        <pc:chgData name="Behague, Sabina" userId="2f9f8379-56ce-455c-81be-d1dc66b28ae7" providerId="ADAL" clId="{ACC2F4C9-CE38-41A4-8B04-512B68F15CC6}" dt="2023-01-26T16:41:33.393" v="19"/>
        <pc:sldMkLst>
          <pc:docMk/>
          <pc:sldMk cId="327494629" sldId="323"/>
        </pc:sldMkLst>
        <pc:graphicFrameChg chg="mod">
          <ac:chgData name="Behague, Sabina" userId="2f9f8379-56ce-455c-81be-d1dc66b28ae7" providerId="ADAL" clId="{ACC2F4C9-CE38-41A4-8B04-512B68F15CC6}" dt="2023-01-26T16:41:13.264" v="18"/>
          <ac:graphicFrameMkLst>
            <pc:docMk/>
            <pc:sldMk cId="327494629" sldId="323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41:33.393" v="19"/>
              <pc2:cmMkLst xmlns:pc2="http://schemas.microsoft.com/office/powerpoint/2019/9/main/command">
                <pc:docMk/>
                <pc:sldMk cId="327494629" sldId="323"/>
                <pc2:cmMk id="{1280D16C-F644-4E7E-8797-115032197698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41:48.626" v="20" actId="1076"/>
        <pc:sldMkLst>
          <pc:docMk/>
          <pc:sldMk cId="314515802" sldId="324"/>
        </pc:sldMkLst>
        <pc:spChg chg="mod">
          <ac:chgData name="Behague, Sabina" userId="2f9f8379-56ce-455c-81be-d1dc66b28ae7" providerId="ADAL" clId="{ACC2F4C9-CE38-41A4-8B04-512B68F15CC6}" dt="2023-01-26T16:41:48.626" v="20" actId="1076"/>
          <ac:spMkLst>
            <pc:docMk/>
            <pc:sldMk cId="314515802" sldId="324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ACC2F4C9-CE38-41A4-8B04-512B68F15CC6}" dt="2023-01-26T16:48:32.206" v="31" actId="1076"/>
        <pc:sldMkLst>
          <pc:docMk/>
          <pc:sldMk cId="661188151" sldId="325"/>
        </pc:sldMkLst>
        <pc:spChg chg="mod">
          <ac:chgData name="Behague, Sabina" userId="2f9f8379-56ce-455c-81be-d1dc66b28ae7" providerId="ADAL" clId="{ACC2F4C9-CE38-41A4-8B04-512B68F15CC6}" dt="2023-01-26T16:48:32.206" v="31" actId="1076"/>
          <ac:spMkLst>
            <pc:docMk/>
            <pc:sldMk cId="661188151" sldId="325"/>
            <ac:spMk id="6" creationId="{D0D26DD4-E010-C98C-42A7-DAC48A2E29C9}"/>
          </ac:spMkLst>
        </pc:spChg>
      </pc:sldChg>
      <pc:sldChg chg="modSp mod">
        <pc:chgData name="Behague, Sabina" userId="2f9f8379-56ce-455c-81be-d1dc66b28ae7" providerId="ADAL" clId="{ACC2F4C9-CE38-41A4-8B04-512B68F15CC6}" dt="2023-01-26T16:48:42.091" v="32" actId="1076"/>
        <pc:sldMkLst>
          <pc:docMk/>
          <pc:sldMk cId="1504281115" sldId="326"/>
        </pc:sldMkLst>
        <pc:spChg chg="mod">
          <ac:chgData name="Behague, Sabina" userId="2f9f8379-56ce-455c-81be-d1dc66b28ae7" providerId="ADAL" clId="{ACC2F4C9-CE38-41A4-8B04-512B68F15CC6}" dt="2023-01-26T16:48:42.091" v="32" actId="1076"/>
          <ac:spMkLst>
            <pc:docMk/>
            <pc:sldMk cId="1504281115" sldId="326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ACC2F4C9-CE38-41A4-8B04-512B68F15CC6}" dt="2023-01-26T17:51:23.468" v="53" actId="1076"/>
        <pc:sldMkLst>
          <pc:docMk/>
          <pc:sldMk cId="3536622148" sldId="329"/>
        </pc:sldMkLst>
        <pc:spChg chg="mod">
          <ac:chgData name="Behague, Sabina" userId="2f9f8379-56ce-455c-81be-d1dc66b28ae7" providerId="ADAL" clId="{ACC2F4C9-CE38-41A4-8B04-512B68F15CC6}" dt="2023-01-26T17:51:23.468" v="53" actId="1076"/>
          <ac:spMkLst>
            <pc:docMk/>
            <pc:sldMk cId="3536622148" sldId="329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ACC2F4C9-CE38-41A4-8B04-512B68F15CC6}" dt="2023-01-26T17:05:32.264" v="43" actId="1076"/>
        <pc:sldMkLst>
          <pc:docMk/>
          <pc:sldMk cId="2812464284" sldId="330"/>
        </pc:sldMkLst>
        <pc:spChg chg="mod">
          <ac:chgData name="Behague, Sabina" userId="2f9f8379-56ce-455c-81be-d1dc66b28ae7" providerId="ADAL" clId="{ACC2F4C9-CE38-41A4-8B04-512B68F15CC6}" dt="2023-01-26T17:05:32.264" v="43" actId="1076"/>
          <ac:spMkLst>
            <pc:docMk/>
            <pc:sldMk cId="2812464284" sldId="330"/>
            <ac:spMk id="9" creationId="{E690F70B-E368-D7F5-795E-B5139345EF71}"/>
          </ac:spMkLst>
        </pc:spChg>
      </pc:sldChg>
      <pc:sldChg chg="modSp mod addCm">
        <pc:chgData name="Behague, Sabina" userId="2f9f8379-56ce-455c-81be-d1dc66b28ae7" providerId="ADAL" clId="{ACC2F4C9-CE38-41A4-8B04-512B68F15CC6}" dt="2023-01-26T16:51:47.459" v="40"/>
        <pc:sldMkLst>
          <pc:docMk/>
          <pc:sldMk cId="1825204444" sldId="332"/>
        </pc:sldMkLst>
        <pc:spChg chg="mod">
          <ac:chgData name="Behague, Sabina" userId="2f9f8379-56ce-455c-81be-d1dc66b28ae7" providerId="ADAL" clId="{ACC2F4C9-CE38-41A4-8B04-512B68F15CC6}" dt="2023-01-26T16:51:18.715" v="38" actId="1076"/>
          <ac:spMkLst>
            <pc:docMk/>
            <pc:sldMk cId="1825204444" sldId="332"/>
            <ac:spMk id="3" creationId="{E4FD1E92-5DBC-B105-F246-2355E4FF9A74}"/>
          </ac:spMkLst>
        </pc:spChg>
        <pc:spChg chg="mod">
          <ac:chgData name="Behague, Sabina" userId="2f9f8379-56ce-455c-81be-d1dc66b28ae7" providerId="ADAL" clId="{ACC2F4C9-CE38-41A4-8B04-512B68F15CC6}" dt="2023-01-26T16:51:29.756" v="39" actId="113"/>
          <ac:spMkLst>
            <pc:docMk/>
            <pc:sldMk cId="1825204444" sldId="332"/>
            <ac:spMk id="4" creationId="{87E0FD17-000E-F917-D7E1-AFF7CACBF13D}"/>
          </ac:spMkLst>
        </pc:spChg>
        <pc:spChg chg="mod">
          <ac:chgData name="Behague, Sabina" userId="2f9f8379-56ce-455c-81be-d1dc66b28ae7" providerId="ADAL" clId="{ACC2F4C9-CE38-41A4-8B04-512B68F15CC6}" dt="2023-01-26T16:51:14.199" v="37" actId="1076"/>
          <ac:spMkLst>
            <pc:docMk/>
            <pc:sldMk cId="1825204444" sldId="332"/>
            <ac:spMk id="6" creationId="{EE415153-3349-8ABD-BC18-EF7CBEAE61E2}"/>
          </ac:spMkLst>
        </pc:spChg>
        <pc:picChg chg="mod">
          <ac:chgData name="Behague, Sabina" userId="2f9f8379-56ce-455c-81be-d1dc66b28ae7" providerId="ADAL" clId="{ACC2F4C9-CE38-41A4-8B04-512B68F15CC6}" dt="2023-01-26T16:51:08.450" v="36" actId="1076"/>
          <ac:picMkLst>
            <pc:docMk/>
            <pc:sldMk cId="1825204444" sldId="332"/>
            <ac:picMk id="5" creationId="{42D65115-6F97-CF33-269A-CF00EF6BADC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51:47.459" v="40"/>
              <pc2:cmMkLst xmlns:pc2="http://schemas.microsoft.com/office/powerpoint/2019/9/main/command">
                <pc:docMk/>
                <pc:sldMk cId="1825204444" sldId="332"/>
                <pc2:cmMk id="{0D8A2C7D-7F58-43DA-96E9-00B04FC12C01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7:06:49.597" v="46" actId="1076"/>
        <pc:sldMkLst>
          <pc:docMk/>
          <pc:sldMk cId="1283892089" sldId="334"/>
        </pc:sldMkLst>
        <pc:spChg chg="mod">
          <ac:chgData name="Behague, Sabina" userId="2f9f8379-56ce-455c-81be-d1dc66b28ae7" providerId="ADAL" clId="{ACC2F4C9-CE38-41A4-8B04-512B68F15CC6}" dt="2023-01-26T17:06:49.597" v="46" actId="1076"/>
          <ac:spMkLst>
            <pc:docMk/>
            <pc:sldMk cId="1283892089" sldId="334"/>
            <ac:spMk id="3" creationId="{0DD7EC22-FAAC-44ED-A889-47204EEB5081}"/>
          </ac:spMkLst>
        </pc:spChg>
      </pc:sldChg>
    </pc:docChg>
  </pc:docChgLst>
  <pc:docChgLst>
    <pc:chgData name="Behague, Sabina" userId="2f9f8379-56ce-455c-81be-d1dc66b28ae7" providerId="ADAL" clId="{CA9BC6A8-7B2F-414B-A930-DC5F711D58FB}"/>
    <pc:docChg chg="undo custSel modSld">
      <pc:chgData name="Behague, Sabina" userId="2f9f8379-56ce-455c-81be-d1dc66b28ae7" providerId="ADAL" clId="{CA9BC6A8-7B2F-414B-A930-DC5F711D58FB}" dt="2023-02-07T02:46:58.460" v="4332" actId="20577"/>
      <pc:docMkLst>
        <pc:docMk/>
      </pc:docMkLst>
      <pc:sldChg chg="modSp mod">
        <pc:chgData name="Behague, Sabina" userId="2f9f8379-56ce-455c-81be-d1dc66b28ae7" providerId="ADAL" clId="{CA9BC6A8-7B2F-414B-A930-DC5F711D58FB}" dt="2023-02-06T18:02:42.069" v="44" actId="20577"/>
        <pc:sldMkLst>
          <pc:docMk/>
          <pc:sldMk cId="109857222" sldId="256"/>
        </pc:sldMkLst>
        <pc:spChg chg="mod">
          <ac:chgData name="Behague, Sabina" userId="2f9f8379-56ce-455c-81be-d1dc66b28ae7" providerId="ADAL" clId="{CA9BC6A8-7B2F-414B-A930-DC5F711D58FB}" dt="2023-02-06T18:02:42.069" v="44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ehague, Sabina" userId="2f9f8379-56ce-455c-81be-d1dc66b28ae7" providerId="ADAL" clId="{CA9BC6A8-7B2F-414B-A930-DC5F711D58FB}" dt="2023-02-06T18:10:22.405" v="230" actId="20577"/>
        <pc:sldMkLst>
          <pc:docMk/>
          <pc:sldMk cId="2163988523" sldId="260"/>
        </pc:sldMkLst>
        <pc:spChg chg="mod">
          <ac:chgData name="Behague, Sabina" userId="2f9f8379-56ce-455c-81be-d1dc66b28ae7" providerId="ADAL" clId="{CA9BC6A8-7B2F-414B-A930-DC5F711D58FB}" dt="2023-02-06T18:09:54.297" v="227" actId="2763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ehague, Sabina" userId="2f9f8379-56ce-455c-81be-d1dc66b28ae7" providerId="ADAL" clId="{CA9BC6A8-7B2F-414B-A930-DC5F711D58FB}" dt="2023-02-06T18:10:22.405" v="230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mod modNotesTx">
        <pc:chgData name="Behague, Sabina" userId="2f9f8379-56ce-455c-81be-d1dc66b28ae7" providerId="ADAL" clId="{CA9BC6A8-7B2F-414B-A930-DC5F711D58FB}" dt="2023-02-07T02:40:07.715" v="4095" actId="167"/>
        <pc:sldMkLst>
          <pc:docMk/>
          <pc:sldMk cId="1428788921" sldId="262"/>
        </pc:sldMkLst>
        <pc:spChg chg="mod">
          <ac:chgData name="Behague, Sabina" userId="2f9f8379-56ce-455c-81be-d1dc66b28ae7" providerId="ADAL" clId="{CA9BC6A8-7B2F-414B-A930-DC5F711D58FB}" dt="2023-02-06T20:19:49.783" v="2001" actId="1076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20:12:21.365" v="1989" actId="27636"/>
          <ac:spMkLst>
            <pc:docMk/>
            <pc:sldMk cId="1428788921" sldId="262"/>
            <ac:spMk id="3" creationId="{E4FD1E92-5DBC-B105-F246-2355E4FF9A74}"/>
          </ac:spMkLst>
        </pc:spChg>
        <pc:spChg chg="mod">
          <ac:chgData name="Behague, Sabina" userId="2f9f8379-56ce-455c-81be-d1dc66b28ae7" providerId="ADAL" clId="{CA9BC6A8-7B2F-414B-A930-DC5F711D58FB}" dt="2023-02-06T20:24:51.421" v="2093" actId="1076"/>
          <ac:spMkLst>
            <pc:docMk/>
            <pc:sldMk cId="1428788921" sldId="262"/>
            <ac:spMk id="6" creationId="{C0AC7469-F2E6-B180-F104-7B8F4B3CE3CD}"/>
          </ac:spMkLst>
        </pc:spChg>
        <pc:graphicFrameChg chg="mod ord">
          <ac:chgData name="Behague, Sabina" userId="2f9f8379-56ce-455c-81be-d1dc66b28ae7" providerId="ADAL" clId="{CA9BC6A8-7B2F-414B-A930-DC5F711D58FB}" dt="2023-02-07T02:40:07.715" v="4095" actId="167"/>
          <ac:graphicFrameMkLst>
            <pc:docMk/>
            <pc:sldMk cId="1428788921" sldId="262"/>
            <ac:graphicFrameMk id="9" creationId="{16BB2B36-D329-083C-5198-BEEC5AC12CFA}"/>
          </ac:graphicFrameMkLst>
        </pc:graphicFrameChg>
        <pc:picChg chg="add mod">
          <ac:chgData name="Behague, Sabina" userId="2f9f8379-56ce-455c-81be-d1dc66b28ae7" providerId="ADAL" clId="{CA9BC6A8-7B2F-414B-A930-DC5F711D58FB}" dt="2023-02-06T20:24:43.271" v="2092" actId="1076"/>
          <ac:picMkLst>
            <pc:docMk/>
            <pc:sldMk cId="1428788921" sldId="262"/>
            <ac:picMk id="4" creationId="{0089CC23-BB96-AB3B-DA2C-3F6A5D311C73}"/>
          </ac:picMkLst>
        </pc:picChg>
        <pc:picChg chg="del">
          <ac:chgData name="Behague, Sabina" userId="2f9f8379-56ce-455c-81be-d1dc66b28ae7" providerId="ADAL" clId="{CA9BC6A8-7B2F-414B-A930-DC5F711D58FB}" dt="2023-02-06T20:02:24.238" v="1437" actId="478"/>
          <ac:picMkLst>
            <pc:docMk/>
            <pc:sldMk cId="1428788921" sldId="262"/>
            <ac:picMk id="5" creationId="{7F14B783-617F-B747-C805-D8D494243156}"/>
          </ac:picMkLst>
        </pc:picChg>
      </pc:sldChg>
      <pc:sldChg chg="modSp mod">
        <pc:chgData name="Behague, Sabina" userId="2f9f8379-56ce-455c-81be-d1dc66b28ae7" providerId="ADAL" clId="{CA9BC6A8-7B2F-414B-A930-DC5F711D58FB}" dt="2023-02-06T18:50:20.461" v="679" actId="27918"/>
        <pc:sldMkLst>
          <pc:docMk/>
          <pc:sldMk cId="1887431401" sldId="263"/>
        </pc:sldMkLst>
        <pc:spChg chg="mod">
          <ac:chgData name="Behague, Sabina" userId="2f9f8379-56ce-455c-81be-d1dc66b28ae7" providerId="ADAL" clId="{CA9BC6A8-7B2F-414B-A930-DC5F711D58FB}" dt="2023-02-06T18:47:27.693" v="504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18:48:53.014" v="671" actId="20577"/>
          <ac:spMkLst>
            <pc:docMk/>
            <pc:sldMk cId="1887431401" sldId="263"/>
            <ac:spMk id="3" creationId="{E4FD1E92-5DBC-B105-F246-2355E4FF9A74}"/>
          </ac:spMkLst>
        </pc:spChg>
      </pc:sldChg>
      <pc:sldChg chg="addSp delSp modSp mod addCm">
        <pc:chgData name="Behague, Sabina" userId="2f9f8379-56ce-455c-81be-d1dc66b28ae7" providerId="ADAL" clId="{CA9BC6A8-7B2F-414B-A930-DC5F711D58FB}" dt="2023-02-07T02:46:47.362" v="4330" actId="20577"/>
        <pc:sldMkLst>
          <pc:docMk/>
          <pc:sldMk cId="2479953464" sldId="264"/>
        </pc:sldMkLst>
        <pc:spChg chg="mod">
          <ac:chgData name="Behague, Sabina" userId="2f9f8379-56ce-455c-81be-d1dc66b28ae7" providerId="ADAL" clId="{CA9BC6A8-7B2F-414B-A930-DC5F711D58FB}" dt="2023-02-06T23:02:49.420" v="3505" actId="14100"/>
          <ac:spMkLst>
            <pc:docMk/>
            <pc:sldMk cId="2479953464" sldId="264"/>
            <ac:spMk id="3" creationId="{F2B86E52-D090-D345-73DB-653C63F8ABBF}"/>
          </ac:spMkLst>
        </pc:spChg>
        <pc:spChg chg="mod">
          <ac:chgData name="Behague, Sabina" userId="2f9f8379-56ce-455c-81be-d1dc66b28ae7" providerId="ADAL" clId="{CA9BC6A8-7B2F-414B-A930-DC5F711D58FB}" dt="2023-02-06T23:03:09.867" v="3509" actId="20577"/>
          <ac:spMkLst>
            <pc:docMk/>
            <pc:sldMk cId="2479953464" sldId="264"/>
            <ac:spMk id="7" creationId="{5C4488A9-3E50-8D1E-BEEA-C6DAA1DB5FF6}"/>
          </ac:spMkLst>
        </pc:spChg>
        <pc:spChg chg="mod">
          <ac:chgData name="Behague, Sabina" userId="2f9f8379-56ce-455c-81be-d1dc66b28ae7" providerId="ADAL" clId="{CA9BC6A8-7B2F-414B-A930-DC5F711D58FB}" dt="2023-02-07T02:46:47.362" v="4330" actId="20577"/>
          <ac:spMkLst>
            <pc:docMk/>
            <pc:sldMk cId="2479953464" sldId="264"/>
            <ac:spMk id="8" creationId="{F5E4BF04-30F0-80D8-4650-4F218AF2E66A}"/>
          </ac:spMkLst>
        </pc:spChg>
        <pc:graphicFrameChg chg="mod">
          <ac:chgData name="Behague, Sabina" userId="2f9f8379-56ce-455c-81be-d1dc66b28ae7" providerId="ADAL" clId="{CA9BC6A8-7B2F-414B-A930-DC5F711D58FB}" dt="2023-02-06T23:04:08.848" v="3516" actId="14100"/>
          <ac:graphicFrameMkLst>
            <pc:docMk/>
            <pc:sldMk cId="2479953464" sldId="264"/>
            <ac:graphicFrameMk id="9" creationId="{16BB2B36-D329-083C-5198-BEEC5AC12CFA}"/>
          </ac:graphicFrameMkLst>
        </pc:graphicFrameChg>
        <pc:picChg chg="del">
          <ac:chgData name="Behague, Sabina" userId="2f9f8379-56ce-455c-81be-d1dc66b28ae7" providerId="ADAL" clId="{CA9BC6A8-7B2F-414B-A930-DC5F711D58FB}" dt="2023-02-06T20:02:44.651" v="1443" actId="478"/>
          <ac:picMkLst>
            <pc:docMk/>
            <pc:sldMk cId="2479953464" sldId="264"/>
            <ac:picMk id="2" creationId="{F8CE705C-733B-9A77-3FE8-4ACF3681860A}"/>
          </ac:picMkLst>
        </pc:picChg>
        <pc:picChg chg="add mod">
          <ac:chgData name="Behague, Sabina" userId="2f9f8379-56ce-455c-81be-d1dc66b28ae7" providerId="ADAL" clId="{CA9BC6A8-7B2F-414B-A930-DC5F711D58FB}" dt="2023-02-06T20:02:45.034" v="1444"/>
          <ac:picMkLst>
            <pc:docMk/>
            <pc:sldMk cId="2479953464" sldId="264"/>
            <ac:picMk id="4" creationId="{5946398D-4B8F-E9BD-AB58-44F1BE901E09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CA9BC6A8-7B2F-414B-A930-DC5F711D58FB}" dt="2023-02-06T23:14:51.462" v="3632"/>
              <pc2:cmMkLst xmlns:pc2="http://schemas.microsoft.com/office/powerpoint/2019/9/main/command">
                <pc:docMk/>
                <pc:sldMk cId="2479953464" sldId="264"/>
                <pc2:cmMk id="{C6C7D5C1-2F0F-4EC7-B2C1-6C17B658D9DE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CA9BC6A8-7B2F-414B-A930-DC5F711D58FB}" dt="2023-02-06T23:05:39.817" v="3523"/>
              <pc2:cmMkLst xmlns:pc2="http://schemas.microsoft.com/office/powerpoint/2019/9/main/command">
                <pc:docMk/>
                <pc:sldMk cId="2479953464" sldId="264"/>
                <pc2:cmMk id="{F3BA85D5-25B6-451F-BBC5-182A14CF6194}"/>
              </pc2:cmMkLst>
            </pc226:cmChg>
          </p:ext>
        </pc:extLst>
      </pc:sldChg>
      <pc:sldChg chg="addSp delSp modSp mod addCm">
        <pc:chgData name="Behague, Sabina" userId="2f9f8379-56ce-455c-81be-d1dc66b28ae7" providerId="ADAL" clId="{CA9BC6A8-7B2F-414B-A930-DC5F711D58FB}" dt="2023-02-07T02:46:40.850" v="4328" actId="20577"/>
        <pc:sldMkLst>
          <pc:docMk/>
          <pc:sldMk cId="3502258445" sldId="283"/>
        </pc:sldMkLst>
        <pc:spChg chg="mod">
          <ac:chgData name="Behague, Sabina" userId="2f9f8379-56ce-455c-81be-d1dc66b28ae7" providerId="ADAL" clId="{CA9BC6A8-7B2F-414B-A930-DC5F711D58FB}" dt="2023-02-06T23:07:39.294" v="3551" actId="1076"/>
          <ac:spMkLst>
            <pc:docMk/>
            <pc:sldMk cId="3502258445" sldId="283"/>
            <ac:spMk id="3" creationId="{0EAE487D-14E8-44AC-D455-321DD293F024}"/>
          </ac:spMkLst>
        </pc:spChg>
        <pc:spChg chg="mod topLvl">
          <ac:chgData name="Behague, Sabina" userId="2f9f8379-56ce-455c-81be-d1dc66b28ae7" providerId="ADAL" clId="{CA9BC6A8-7B2F-414B-A930-DC5F711D58FB}" dt="2023-02-06T23:13:17.728" v="3622" actId="165"/>
          <ac:spMkLst>
            <pc:docMk/>
            <pc:sldMk cId="3502258445" sldId="283"/>
            <ac:spMk id="5" creationId="{07E7D4A9-A2D8-FCFA-930A-28EF4D10D77F}"/>
          </ac:spMkLst>
        </pc:spChg>
        <pc:spChg chg="mod topLvl">
          <ac:chgData name="Behague, Sabina" userId="2f9f8379-56ce-455c-81be-d1dc66b28ae7" providerId="ADAL" clId="{CA9BC6A8-7B2F-414B-A930-DC5F711D58FB}" dt="2023-02-06T23:13:26.181" v="3625" actId="255"/>
          <ac:spMkLst>
            <pc:docMk/>
            <pc:sldMk cId="3502258445" sldId="283"/>
            <ac:spMk id="6" creationId="{412E3515-0CCA-54BB-DEDF-C212521396F3}"/>
          </ac:spMkLst>
        </pc:spChg>
        <pc:spChg chg="mod topLvl">
          <ac:chgData name="Behague, Sabina" userId="2f9f8379-56ce-455c-81be-d1dc66b28ae7" providerId="ADAL" clId="{CA9BC6A8-7B2F-414B-A930-DC5F711D58FB}" dt="2023-02-06T23:13:47.008" v="3629" actId="1076"/>
          <ac:spMkLst>
            <pc:docMk/>
            <pc:sldMk cId="3502258445" sldId="283"/>
            <ac:spMk id="7" creationId="{6746877B-C94C-C6CA-FFCE-A784D43835B6}"/>
          </ac:spMkLst>
        </pc:spChg>
        <pc:spChg chg="mod">
          <ac:chgData name="Behague, Sabina" userId="2f9f8379-56ce-455c-81be-d1dc66b28ae7" providerId="ADAL" clId="{CA9BC6A8-7B2F-414B-A930-DC5F711D58FB}" dt="2023-02-06T23:07:29.666" v="3547" actId="14100"/>
          <ac:spMkLst>
            <pc:docMk/>
            <pc:sldMk cId="3502258445" sldId="283"/>
            <ac:spMk id="11" creationId="{F1BBE4AF-2799-DB2C-D11F-B0A6D4DF73A7}"/>
          </ac:spMkLst>
        </pc:spChg>
        <pc:spChg chg="mod">
          <ac:chgData name="Behague, Sabina" userId="2f9f8379-56ce-455c-81be-d1dc66b28ae7" providerId="ADAL" clId="{CA9BC6A8-7B2F-414B-A930-DC5F711D58FB}" dt="2023-02-07T02:46:40.850" v="4328" actId="20577"/>
          <ac:spMkLst>
            <pc:docMk/>
            <pc:sldMk cId="3502258445" sldId="283"/>
            <ac:spMk id="12" creationId="{24FC0F76-3FB7-49BA-E762-C8013CD4ADEA}"/>
          </ac:spMkLst>
        </pc:spChg>
        <pc:grpChg chg="del mod">
          <ac:chgData name="Behague, Sabina" userId="2f9f8379-56ce-455c-81be-d1dc66b28ae7" providerId="ADAL" clId="{CA9BC6A8-7B2F-414B-A930-DC5F711D58FB}" dt="2023-02-06T23:13:17.728" v="3622" actId="165"/>
          <ac:grpSpMkLst>
            <pc:docMk/>
            <pc:sldMk cId="3502258445" sldId="283"/>
            <ac:grpSpMk id="8" creationId="{9B93891F-7FE0-C8DC-6B27-0AD630270771}"/>
          </ac:grpSpMkLst>
        </pc:grpChg>
        <pc:graphicFrameChg chg="mod">
          <ac:chgData name="Behague, Sabina" userId="2f9f8379-56ce-455c-81be-d1dc66b28ae7" providerId="ADAL" clId="{CA9BC6A8-7B2F-414B-A930-DC5F711D58FB}" dt="2023-02-06T23:13:34.311" v="3626" actId="14100"/>
          <ac:graphicFrameMkLst>
            <pc:docMk/>
            <pc:sldMk cId="3502258445" sldId="283"/>
            <ac:graphicFrameMk id="9" creationId="{16BB2B36-D329-083C-5198-BEEC5AC12CFA}"/>
          </ac:graphicFrameMkLst>
        </pc:graphicFrameChg>
        <pc:picChg chg="del">
          <ac:chgData name="Behague, Sabina" userId="2f9f8379-56ce-455c-81be-d1dc66b28ae7" providerId="ADAL" clId="{CA9BC6A8-7B2F-414B-A930-DC5F711D58FB}" dt="2023-02-06T20:02:48.734" v="1445" actId="478"/>
          <ac:picMkLst>
            <pc:docMk/>
            <pc:sldMk cId="3502258445" sldId="283"/>
            <ac:picMk id="2" creationId="{2AAD9BC6-2882-C9C8-0B2C-9B9CA71E2A24}"/>
          </ac:picMkLst>
        </pc:picChg>
        <pc:picChg chg="add mod">
          <ac:chgData name="Behague, Sabina" userId="2f9f8379-56ce-455c-81be-d1dc66b28ae7" providerId="ADAL" clId="{CA9BC6A8-7B2F-414B-A930-DC5F711D58FB}" dt="2023-02-06T20:02:49.078" v="1446"/>
          <ac:picMkLst>
            <pc:docMk/>
            <pc:sldMk cId="3502258445" sldId="283"/>
            <ac:picMk id="4" creationId="{0EAA1FFA-9E14-089B-560A-9A98BFD6E5E6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CA9BC6A8-7B2F-414B-A930-DC5F711D58FB}" dt="2023-02-06T23:14:41.046" v="3631"/>
              <pc2:cmMkLst xmlns:pc2="http://schemas.microsoft.com/office/powerpoint/2019/9/main/command">
                <pc:docMk/>
                <pc:sldMk cId="3502258445" sldId="283"/>
                <pc2:cmMk id="{A92ADD0A-523A-48C0-B998-245F70DB4850}"/>
              </pc2:cmMkLst>
            </pc226:cmChg>
          </p:ext>
        </pc:extLst>
      </pc:sldChg>
      <pc:sldChg chg="modSp mod">
        <pc:chgData name="Behague, Sabina" userId="2f9f8379-56ce-455c-81be-d1dc66b28ae7" providerId="ADAL" clId="{CA9BC6A8-7B2F-414B-A930-DC5F711D58FB}" dt="2023-02-06T20:33:42.154" v="2368" actId="27918"/>
        <pc:sldMkLst>
          <pc:docMk/>
          <pc:sldMk cId="2004344858" sldId="288"/>
        </pc:sldMkLst>
        <pc:spChg chg="mod">
          <ac:chgData name="Behague, Sabina" userId="2f9f8379-56ce-455c-81be-d1dc66b28ae7" providerId="ADAL" clId="{CA9BC6A8-7B2F-414B-A930-DC5F711D58FB}" dt="2023-02-06T20:29:19.574" v="2150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ehague, Sabina" userId="2f9f8379-56ce-455c-81be-d1dc66b28ae7" providerId="ADAL" clId="{CA9BC6A8-7B2F-414B-A930-DC5F711D58FB}" dt="2023-02-06T20:32:19.221" v="2361" actId="20577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">
        <pc:chgData name="Behague, Sabina" userId="2f9f8379-56ce-455c-81be-d1dc66b28ae7" providerId="ADAL" clId="{CA9BC6A8-7B2F-414B-A930-DC5F711D58FB}" dt="2023-02-07T02:46:21.588" v="4324" actId="114"/>
        <pc:sldMkLst>
          <pc:docMk/>
          <pc:sldMk cId="3475639167" sldId="289"/>
        </pc:sldMkLst>
        <pc:spChg chg="mod">
          <ac:chgData name="Behague, Sabina" userId="2f9f8379-56ce-455c-81be-d1dc66b28ae7" providerId="ADAL" clId="{CA9BC6A8-7B2F-414B-A930-DC5F711D58FB}" dt="2023-02-07T02:41:20.292" v="4112" actId="1076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ehague, Sabina" userId="2f9f8379-56ce-455c-81be-d1dc66b28ae7" providerId="ADAL" clId="{CA9BC6A8-7B2F-414B-A930-DC5F711D58FB}" dt="2023-02-07T02:46:21.588" v="4324" actId="114"/>
          <ac:spMkLst>
            <pc:docMk/>
            <pc:sldMk cId="3475639167" sldId="289"/>
            <ac:spMk id="3" creationId="{F2A31AE5-F919-CA50-BF07-AF012D87D146}"/>
          </ac:spMkLst>
        </pc:spChg>
      </pc:sldChg>
      <pc:sldChg chg="addSp delSp modSp mod">
        <pc:chgData name="Behague, Sabina" userId="2f9f8379-56ce-455c-81be-d1dc66b28ae7" providerId="ADAL" clId="{CA9BC6A8-7B2F-414B-A930-DC5F711D58FB}" dt="2023-02-07T02:18:02.312" v="3884" actId="27918"/>
        <pc:sldMkLst>
          <pc:docMk/>
          <pc:sldMk cId="61370533" sldId="290"/>
        </pc:sldMkLst>
        <pc:spChg chg="mod">
          <ac:chgData name="Behague, Sabina" userId="2f9f8379-56ce-455c-81be-d1dc66b28ae7" providerId="ADAL" clId="{CA9BC6A8-7B2F-414B-A930-DC5F711D58FB}" dt="2023-02-06T19:59:10.287" v="1369" actId="20577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19:59:31.243" v="1421" actId="20577"/>
          <ac:spMkLst>
            <pc:docMk/>
            <pc:sldMk cId="61370533" sldId="290"/>
            <ac:spMk id="3" creationId="{E4FD1E92-5DBC-B105-F246-2355E4FF9A74}"/>
          </ac:spMkLst>
        </pc:spChg>
        <pc:spChg chg="mod">
          <ac:chgData name="Behague, Sabina" userId="2f9f8379-56ce-455c-81be-d1dc66b28ae7" providerId="ADAL" clId="{CA9BC6A8-7B2F-414B-A930-DC5F711D58FB}" dt="2023-02-06T19:56:46.271" v="1350" actId="20577"/>
          <ac:spMkLst>
            <pc:docMk/>
            <pc:sldMk cId="61370533" sldId="290"/>
            <ac:spMk id="6" creationId="{3F5245B0-379C-596F-2E16-6C83A071FCFA}"/>
          </ac:spMkLst>
        </pc:spChg>
        <pc:picChg chg="del">
          <ac:chgData name="Behague, Sabina" userId="2f9f8379-56ce-455c-81be-d1dc66b28ae7" providerId="ADAL" clId="{CA9BC6A8-7B2F-414B-A930-DC5F711D58FB}" dt="2023-02-06T19:46:25.825" v="1311" actId="478"/>
          <ac:picMkLst>
            <pc:docMk/>
            <pc:sldMk cId="61370533" sldId="290"/>
            <ac:picMk id="5" creationId="{92E619DD-43E9-A4C3-C529-F19787A4E77C}"/>
          </ac:picMkLst>
        </pc:picChg>
        <pc:picChg chg="add mod">
          <ac:chgData name="Behague, Sabina" userId="2f9f8379-56ce-455c-81be-d1dc66b28ae7" providerId="ADAL" clId="{CA9BC6A8-7B2F-414B-A930-DC5F711D58FB}" dt="2023-02-06T19:46:57.380" v="1317" actId="14100"/>
          <ac:picMkLst>
            <pc:docMk/>
            <pc:sldMk cId="61370533" sldId="290"/>
            <ac:picMk id="7" creationId="{557CF6D6-92A2-98A5-532B-9F3084EB59F9}"/>
          </ac:picMkLst>
        </pc:picChg>
      </pc:sldChg>
      <pc:sldChg chg="modSp mod">
        <pc:chgData name="Behague, Sabina" userId="2f9f8379-56ce-455c-81be-d1dc66b28ae7" providerId="ADAL" clId="{CA9BC6A8-7B2F-414B-A930-DC5F711D58FB}" dt="2023-02-06T22:44:38.648" v="3012" actId="20577"/>
        <pc:sldMkLst>
          <pc:docMk/>
          <pc:sldMk cId="4205298638" sldId="292"/>
        </pc:sldMkLst>
        <pc:spChg chg="mod">
          <ac:chgData name="Behague, Sabina" userId="2f9f8379-56ce-455c-81be-d1dc66b28ae7" providerId="ADAL" clId="{CA9BC6A8-7B2F-414B-A930-DC5F711D58FB}" dt="2023-02-06T22:40:43.146" v="2831" actId="1076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22:44:38.648" v="3012" actId="20577"/>
          <ac:spMkLst>
            <pc:docMk/>
            <pc:sldMk cId="4205298638" sldId="292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CA9BC6A8-7B2F-414B-A930-DC5F711D58FB}" dt="2023-02-06T22:44:15.370" v="3011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mod">
        <pc:chgData name="Behague, Sabina" userId="2f9f8379-56ce-455c-81be-d1dc66b28ae7" providerId="ADAL" clId="{CA9BC6A8-7B2F-414B-A930-DC5F711D58FB}" dt="2023-02-06T18:28:08.786" v="476" actId="20577"/>
        <pc:sldMkLst>
          <pc:docMk/>
          <pc:sldMk cId="1925132525" sldId="294"/>
        </pc:sldMkLst>
        <pc:spChg chg="mod">
          <ac:chgData name="Behague, Sabina" userId="2f9f8379-56ce-455c-81be-d1dc66b28ae7" providerId="ADAL" clId="{CA9BC6A8-7B2F-414B-A930-DC5F711D58FB}" dt="2023-02-06T18:11:50.797" v="248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18:28:08.786" v="476" actId="20577"/>
          <ac:spMkLst>
            <pc:docMk/>
            <pc:sldMk cId="1925132525" sldId="294"/>
            <ac:spMk id="3" creationId="{E4FD1E92-5DBC-B105-F246-2355E4FF9A74}"/>
          </ac:spMkLst>
        </pc:spChg>
        <pc:spChg chg="mod">
          <ac:chgData name="Behague, Sabina" userId="2f9f8379-56ce-455c-81be-d1dc66b28ae7" providerId="ADAL" clId="{CA9BC6A8-7B2F-414B-A930-DC5F711D58FB}" dt="2023-02-06T18:26:44.334" v="417" actId="20577"/>
          <ac:spMkLst>
            <pc:docMk/>
            <pc:sldMk cId="1925132525" sldId="294"/>
            <ac:spMk id="4" creationId="{87E0FD17-000E-F917-D7E1-AFF7CACBF13D}"/>
          </ac:spMkLst>
        </pc:spChg>
      </pc:sldChg>
      <pc:sldChg chg="modSp mod">
        <pc:chgData name="Behague, Sabina" userId="2f9f8379-56ce-455c-81be-d1dc66b28ae7" providerId="ADAL" clId="{CA9BC6A8-7B2F-414B-A930-DC5F711D58FB}" dt="2023-02-06T20:49:20.032" v="2731" actId="27918"/>
        <pc:sldMkLst>
          <pc:docMk/>
          <pc:sldMk cId="476875324" sldId="296"/>
        </pc:sldMkLst>
        <pc:spChg chg="mod">
          <ac:chgData name="Behague, Sabina" userId="2f9f8379-56ce-455c-81be-d1dc66b28ae7" providerId="ADAL" clId="{CA9BC6A8-7B2F-414B-A930-DC5F711D58FB}" dt="2023-02-06T20:39:45.252" v="2548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20:47:09.782" v="2721" actId="20577"/>
          <ac:spMkLst>
            <pc:docMk/>
            <pc:sldMk cId="476875324" sldId="296"/>
            <ac:spMk id="3" creationId="{E4FD1E92-5DBC-B105-F246-2355E4FF9A74}"/>
          </ac:spMkLst>
        </pc:spChg>
      </pc:sldChg>
      <pc:sldChg chg="addSp delSp modSp mod">
        <pc:chgData name="Behague, Sabina" userId="2f9f8379-56ce-455c-81be-d1dc66b28ae7" providerId="ADAL" clId="{CA9BC6A8-7B2F-414B-A930-DC5F711D58FB}" dt="2023-02-06T20:06:44.552" v="1613" actId="20577"/>
        <pc:sldMkLst>
          <pc:docMk/>
          <pc:sldMk cId="317324267" sldId="299"/>
        </pc:sldMkLst>
        <pc:spChg chg="mod">
          <ac:chgData name="Behague, Sabina" userId="2f9f8379-56ce-455c-81be-d1dc66b28ae7" providerId="ADAL" clId="{CA9BC6A8-7B2F-414B-A930-DC5F711D58FB}" dt="2023-02-06T20:05:52.677" v="1578" actId="20577"/>
          <ac:spMkLst>
            <pc:docMk/>
            <pc:sldMk cId="317324267" sldId="299"/>
            <ac:spMk id="3" creationId="{E4FD1E92-5DBC-B105-F246-2355E4FF9A74}"/>
          </ac:spMkLst>
        </pc:spChg>
        <pc:spChg chg="mod topLvl">
          <ac:chgData name="Behague, Sabina" userId="2f9f8379-56ce-455c-81be-d1dc66b28ae7" providerId="ADAL" clId="{CA9BC6A8-7B2F-414B-A930-DC5F711D58FB}" dt="2023-02-06T20:03:17.201" v="1450" actId="1076"/>
          <ac:spMkLst>
            <pc:docMk/>
            <pc:sldMk cId="317324267" sldId="299"/>
            <ac:spMk id="4" creationId="{730A1950-054C-230F-726F-CE6C981556EE}"/>
          </ac:spMkLst>
        </pc:spChg>
        <pc:spChg chg="mod">
          <ac:chgData name="Behague, Sabina" userId="2f9f8379-56ce-455c-81be-d1dc66b28ae7" providerId="ADAL" clId="{CA9BC6A8-7B2F-414B-A930-DC5F711D58FB}" dt="2023-02-06T20:06:44.552" v="1613" actId="20577"/>
          <ac:spMkLst>
            <pc:docMk/>
            <pc:sldMk cId="317324267" sldId="299"/>
            <ac:spMk id="58" creationId="{DB0E9556-57C4-FB9F-F4ED-4A86F430775C}"/>
          </ac:spMkLst>
        </pc:spChg>
        <pc:spChg chg="mod">
          <ac:chgData name="Behague, Sabina" userId="2f9f8379-56ce-455c-81be-d1dc66b28ae7" providerId="ADAL" clId="{CA9BC6A8-7B2F-414B-A930-DC5F711D58FB}" dt="2023-02-06T20:06:14.845" v="1600" actId="20577"/>
          <ac:spMkLst>
            <pc:docMk/>
            <pc:sldMk cId="317324267" sldId="299"/>
            <ac:spMk id="1046" creationId="{8A57591F-F75D-FBB3-BD7E-757A1AFC2F44}"/>
          </ac:spMkLst>
        </pc:spChg>
        <pc:grpChg chg="del">
          <ac:chgData name="Behague, Sabina" userId="2f9f8379-56ce-455c-81be-d1dc66b28ae7" providerId="ADAL" clId="{CA9BC6A8-7B2F-414B-A930-DC5F711D58FB}" dt="2023-02-06T20:02:04.254" v="1431" actId="165"/>
          <ac:grpSpMkLst>
            <pc:docMk/>
            <pc:sldMk cId="317324267" sldId="299"/>
            <ac:grpSpMk id="5" creationId="{C423462E-2439-2933-4698-FAA96914D901}"/>
          </ac:grpSpMkLst>
        </pc:grpChg>
        <pc:picChg chg="del mod topLvl">
          <ac:chgData name="Behague, Sabina" userId="2f9f8379-56ce-455c-81be-d1dc66b28ae7" providerId="ADAL" clId="{CA9BC6A8-7B2F-414B-A930-DC5F711D58FB}" dt="2023-02-06T20:02:06.957" v="1432" actId="478"/>
          <ac:picMkLst>
            <pc:docMk/>
            <pc:sldMk cId="317324267" sldId="299"/>
            <ac:picMk id="2" creationId="{40E1F420-FC49-00CA-77C2-725064956A84}"/>
          </ac:picMkLst>
        </pc:picChg>
        <pc:picChg chg="add mod">
          <ac:chgData name="Behague, Sabina" userId="2f9f8379-56ce-455c-81be-d1dc66b28ae7" providerId="ADAL" clId="{CA9BC6A8-7B2F-414B-A930-DC5F711D58FB}" dt="2023-02-06T20:02:07.609" v="1433"/>
          <ac:picMkLst>
            <pc:docMk/>
            <pc:sldMk cId="317324267" sldId="299"/>
            <ac:picMk id="6" creationId="{9D60F130-09C7-6BCA-BF4B-E1B3F041220A}"/>
          </ac:picMkLst>
        </pc:picChg>
      </pc:sldChg>
      <pc:sldChg chg="addSp delSp modSp mod">
        <pc:chgData name="Behague, Sabina" userId="2f9f8379-56ce-455c-81be-d1dc66b28ae7" providerId="ADAL" clId="{CA9BC6A8-7B2F-414B-A930-DC5F711D58FB}" dt="2023-02-06T20:08:02.203" v="1657" actId="20577"/>
        <pc:sldMkLst>
          <pc:docMk/>
          <pc:sldMk cId="3076330452" sldId="300"/>
        </pc:sldMkLst>
        <pc:spChg chg="mod topLvl">
          <ac:chgData name="Behague, Sabina" userId="2f9f8379-56ce-455c-81be-d1dc66b28ae7" providerId="ADAL" clId="{CA9BC6A8-7B2F-414B-A930-DC5F711D58FB}" dt="2023-02-06T20:07:23.731" v="1626" actId="1076"/>
          <ac:spMkLst>
            <pc:docMk/>
            <pc:sldMk cId="3076330452" sldId="300"/>
            <ac:spMk id="3" creationId="{4F5A2EDC-6A53-C745-248F-E9FE46E20704}"/>
          </ac:spMkLst>
        </pc:spChg>
        <pc:spChg chg="mod">
          <ac:chgData name="Behague, Sabina" userId="2f9f8379-56ce-455c-81be-d1dc66b28ae7" providerId="ADAL" clId="{CA9BC6A8-7B2F-414B-A930-DC5F711D58FB}" dt="2023-02-06T20:07:46.993" v="1641" actId="20577"/>
          <ac:spMkLst>
            <pc:docMk/>
            <pc:sldMk cId="3076330452" sldId="300"/>
            <ac:spMk id="4" creationId="{740BF983-A84E-FC3A-3383-00EF6BAB949B}"/>
          </ac:spMkLst>
        </pc:spChg>
        <pc:spChg chg="mod">
          <ac:chgData name="Behague, Sabina" userId="2f9f8379-56ce-455c-81be-d1dc66b28ae7" providerId="ADAL" clId="{CA9BC6A8-7B2F-414B-A930-DC5F711D58FB}" dt="2023-02-06T20:07:13.786" v="1622" actId="14100"/>
          <ac:spMkLst>
            <pc:docMk/>
            <pc:sldMk cId="3076330452" sldId="300"/>
            <ac:spMk id="7" creationId="{4B2523A5-6730-B568-B91F-E3E845AB3BCC}"/>
          </ac:spMkLst>
        </pc:spChg>
        <pc:spChg chg="mod">
          <ac:chgData name="Behague, Sabina" userId="2f9f8379-56ce-455c-81be-d1dc66b28ae7" providerId="ADAL" clId="{CA9BC6A8-7B2F-414B-A930-DC5F711D58FB}" dt="2023-02-06T20:08:02.203" v="1657" actId="20577"/>
          <ac:spMkLst>
            <pc:docMk/>
            <pc:sldMk cId="3076330452" sldId="300"/>
            <ac:spMk id="1046" creationId="{8A57591F-F75D-FBB3-BD7E-757A1AFC2F44}"/>
          </ac:spMkLst>
        </pc:spChg>
        <pc:grpChg chg="del">
          <ac:chgData name="Behague, Sabina" userId="2f9f8379-56ce-455c-81be-d1dc66b28ae7" providerId="ADAL" clId="{CA9BC6A8-7B2F-414B-A930-DC5F711D58FB}" dt="2023-02-06T20:02:15.050" v="1434" actId="165"/>
          <ac:grpSpMkLst>
            <pc:docMk/>
            <pc:sldMk cId="3076330452" sldId="300"/>
            <ac:grpSpMk id="5" creationId="{E12440C7-29A8-0020-A742-4EAAEE602690}"/>
          </ac:grpSpMkLst>
        </pc:grpChg>
        <pc:picChg chg="del mod topLvl">
          <ac:chgData name="Behague, Sabina" userId="2f9f8379-56ce-455c-81be-d1dc66b28ae7" providerId="ADAL" clId="{CA9BC6A8-7B2F-414B-A930-DC5F711D58FB}" dt="2023-02-06T20:02:17.308" v="1435" actId="478"/>
          <ac:picMkLst>
            <pc:docMk/>
            <pc:sldMk cId="3076330452" sldId="300"/>
            <ac:picMk id="2" creationId="{860F4ADD-1288-E963-6BFD-4D6B6C25282F}"/>
          </ac:picMkLst>
        </pc:picChg>
        <pc:picChg chg="add mod">
          <ac:chgData name="Behague, Sabina" userId="2f9f8379-56ce-455c-81be-d1dc66b28ae7" providerId="ADAL" clId="{CA9BC6A8-7B2F-414B-A930-DC5F711D58FB}" dt="2023-02-06T20:02:17.880" v="1436"/>
          <ac:picMkLst>
            <pc:docMk/>
            <pc:sldMk cId="3076330452" sldId="300"/>
            <ac:picMk id="6" creationId="{AFA3420A-44EB-7864-9DFF-1828FD53F780}"/>
          </ac:picMkLst>
        </pc:picChg>
      </pc:sldChg>
      <pc:sldChg chg="modSp mod addCm modCm">
        <pc:chgData name="Behague, Sabina" userId="2f9f8379-56ce-455c-81be-d1dc66b28ae7" providerId="ADAL" clId="{CA9BC6A8-7B2F-414B-A930-DC5F711D58FB}" dt="2023-02-07T02:36:50.593" v="3938" actId="20577"/>
        <pc:sldMkLst>
          <pc:docMk/>
          <pc:sldMk cId="3332005300" sldId="322"/>
        </pc:sldMkLst>
        <pc:spChg chg="mod">
          <ac:chgData name="Behague, Sabina" userId="2f9f8379-56ce-455c-81be-d1dc66b28ae7" providerId="ADAL" clId="{CA9BC6A8-7B2F-414B-A930-DC5F711D58FB}" dt="2023-02-06T18:51:12.005" v="751" actId="20577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18:52:37.228" v="926" actId="14100"/>
          <ac:spMkLst>
            <pc:docMk/>
            <pc:sldMk cId="3332005300" sldId="322"/>
            <ac:spMk id="3" creationId="{E4FD1E92-5DBC-B105-F246-2355E4FF9A74}"/>
          </ac:spMkLst>
        </pc:spChg>
        <pc:spChg chg="mod">
          <ac:chgData name="Behague, Sabina" userId="2f9f8379-56ce-455c-81be-d1dc66b28ae7" providerId="ADAL" clId="{CA9BC6A8-7B2F-414B-A930-DC5F711D58FB}" dt="2023-02-06T18:58:09.210" v="956" actId="20577"/>
          <ac:spMkLst>
            <pc:docMk/>
            <pc:sldMk cId="3332005300" sldId="322"/>
            <ac:spMk id="4" creationId="{FAA73026-B2B6-F53B-C335-B129531E9269}"/>
          </ac:spMkLst>
        </pc:spChg>
        <pc:spChg chg="mod">
          <ac:chgData name="Behague, Sabina" userId="2f9f8379-56ce-455c-81be-d1dc66b28ae7" providerId="ADAL" clId="{CA9BC6A8-7B2F-414B-A930-DC5F711D58FB}" dt="2023-02-07T02:36:50.593" v="3938" actId="20577"/>
          <ac:spMkLst>
            <pc:docMk/>
            <pc:sldMk cId="3332005300" sldId="322"/>
            <ac:spMk id="5" creationId="{2DB53C78-DA00-2BC5-996C-8D5C0A276C4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Behague, Sabina" userId="2f9f8379-56ce-455c-81be-d1dc66b28ae7" providerId="ADAL" clId="{CA9BC6A8-7B2F-414B-A930-DC5F711D58FB}" dt="2023-02-07T02:36:50.593" v="3938" actId="20577"/>
              <pc2:cmMkLst xmlns:pc2="http://schemas.microsoft.com/office/powerpoint/2019/9/main/command">
                <pc:docMk/>
                <pc:sldMk cId="3332005300" sldId="322"/>
                <pc2:cmMk id="{0815106A-CAB8-467C-BC97-8DD83DF9B8C0}"/>
              </pc2:cmMkLst>
            </pc226:cmChg>
          </p:ext>
        </pc:extLst>
      </pc:sldChg>
      <pc:sldChg chg="modSp mod">
        <pc:chgData name="Behague, Sabina" userId="2f9f8379-56ce-455c-81be-d1dc66b28ae7" providerId="ADAL" clId="{CA9BC6A8-7B2F-414B-A930-DC5F711D58FB}" dt="2023-02-06T19:30:09.592" v="1303" actId="27918"/>
        <pc:sldMkLst>
          <pc:docMk/>
          <pc:sldMk cId="327494629" sldId="323"/>
        </pc:sldMkLst>
        <pc:spChg chg="mod">
          <ac:chgData name="Behague, Sabina" userId="2f9f8379-56ce-455c-81be-d1dc66b28ae7" providerId="ADAL" clId="{CA9BC6A8-7B2F-414B-A930-DC5F711D58FB}" dt="2023-02-06T19:27:58.485" v="1112" actId="20577"/>
          <ac:spMkLst>
            <pc:docMk/>
            <pc:sldMk cId="327494629" sldId="323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19:28:59.468" v="1297" actId="20577"/>
          <ac:spMkLst>
            <pc:docMk/>
            <pc:sldMk cId="327494629" sldId="323"/>
            <ac:spMk id="3" creationId="{E4FD1E92-5DBC-B105-F246-2355E4FF9A74}"/>
          </ac:spMkLst>
        </pc:spChg>
      </pc:sldChg>
      <pc:sldChg chg="modSp mod">
        <pc:chgData name="Behague, Sabina" userId="2f9f8379-56ce-455c-81be-d1dc66b28ae7" providerId="ADAL" clId="{CA9BC6A8-7B2F-414B-A930-DC5F711D58FB}" dt="2023-02-06T19:31:09.480" v="1310" actId="27636"/>
        <pc:sldMkLst>
          <pc:docMk/>
          <pc:sldMk cId="314515802" sldId="324"/>
        </pc:sldMkLst>
        <pc:spChg chg="mod">
          <ac:chgData name="Behague, Sabina" userId="2f9f8379-56ce-455c-81be-d1dc66b28ae7" providerId="ADAL" clId="{CA9BC6A8-7B2F-414B-A930-DC5F711D58FB}" dt="2023-02-06T19:30:52.047" v="1308" actId="113"/>
          <ac:spMkLst>
            <pc:docMk/>
            <pc:sldMk cId="314515802" sldId="324"/>
            <ac:spMk id="3" creationId="{7F10B6DC-6AF4-BFD9-E1D5-B98AA266289F}"/>
          </ac:spMkLst>
        </pc:spChg>
        <pc:spChg chg="mod">
          <ac:chgData name="Behague, Sabina" userId="2f9f8379-56ce-455c-81be-d1dc66b28ae7" providerId="ADAL" clId="{CA9BC6A8-7B2F-414B-A930-DC5F711D58FB}" dt="2023-02-06T19:31:09.480" v="1310" actId="27636"/>
          <ac:spMkLst>
            <pc:docMk/>
            <pc:sldMk cId="314515802" sldId="324"/>
            <ac:spMk id="9" creationId="{E690F70B-E368-D7F5-795E-B5139345EF71}"/>
          </ac:spMkLst>
        </pc:spChg>
      </pc:sldChg>
      <pc:sldChg chg="addSp delSp modSp mod modNotesTx">
        <pc:chgData name="Behague, Sabina" userId="2f9f8379-56ce-455c-81be-d1dc66b28ae7" providerId="ADAL" clId="{CA9BC6A8-7B2F-414B-A930-DC5F711D58FB}" dt="2023-02-06T20:24:30.641" v="2088"/>
        <pc:sldMkLst>
          <pc:docMk/>
          <pc:sldMk cId="661188151" sldId="325"/>
        </pc:sldMkLst>
        <pc:spChg chg="mod">
          <ac:chgData name="Behague, Sabina" userId="2f9f8379-56ce-455c-81be-d1dc66b28ae7" providerId="ADAL" clId="{CA9BC6A8-7B2F-414B-A930-DC5F711D58FB}" dt="2023-02-06T20:21:23.902" v="2062" actId="14100"/>
          <ac:spMkLst>
            <pc:docMk/>
            <pc:sldMk cId="661188151" sldId="325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20:22:55.643" v="2077" actId="1076"/>
          <ac:spMkLst>
            <pc:docMk/>
            <pc:sldMk cId="661188151" sldId="325"/>
            <ac:spMk id="3" creationId="{E4FD1E92-5DBC-B105-F246-2355E4FF9A74}"/>
          </ac:spMkLst>
        </pc:spChg>
        <pc:spChg chg="mod">
          <ac:chgData name="Behague, Sabina" userId="2f9f8379-56ce-455c-81be-d1dc66b28ae7" providerId="ADAL" clId="{CA9BC6A8-7B2F-414B-A930-DC5F711D58FB}" dt="2023-02-06T20:21:11.081" v="2061" actId="20577"/>
          <ac:spMkLst>
            <pc:docMk/>
            <pc:sldMk cId="661188151" sldId="325"/>
            <ac:spMk id="6" creationId="{D0D26DD4-E010-C98C-42A7-DAC48A2E29C9}"/>
          </ac:spMkLst>
        </pc:spChg>
        <pc:graphicFrameChg chg="mod">
          <ac:chgData name="Behague, Sabina" userId="2f9f8379-56ce-455c-81be-d1dc66b28ae7" providerId="ADAL" clId="{CA9BC6A8-7B2F-414B-A930-DC5F711D58FB}" dt="2023-02-06T20:24:07.314" v="2087"/>
          <ac:graphicFrameMkLst>
            <pc:docMk/>
            <pc:sldMk cId="661188151" sldId="325"/>
            <ac:graphicFrameMk id="9" creationId="{16BB2B36-D329-083C-5198-BEEC5AC12CFA}"/>
          </ac:graphicFrameMkLst>
        </pc:graphicFrameChg>
        <pc:picChg chg="add mod">
          <ac:chgData name="Behague, Sabina" userId="2f9f8379-56ce-455c-81be-d1dc66b28ae7" providerId="ADAL" clId="{CA9BC6A8-7B2F-414B-A930-DC5F711D58FB}" dt="2023-02-06T20:21:01.386" v="2057" actId="1076"/>
          <ac:picMkLst>
            <pc:docMk/>
            <pc:sldMk cId="661188151" sldId="325"/>
            <ac:picMk id="4" creationId="{CDDEBC9B-7FFF-D078-B9F1-A7963F09E217}"/>
          </ac:picMkLst>
        </pc:picChg>
        <pc:picChg chg="del">
          <ac:chgData name="Behague, Sabina" userId="2f9f8379-56ce-455c-81be-d1dc66b28ae7" providerId="ADAL" clId="{CA9BC6A8-7B2F-414B-A930-DC5F711D58FB}" dt="2023-02-06T20:02:30.074" v="1439" actId="478"/>
          <ac:picMkLst>
            <pc:docMk/>
            <pc:sldMk cId="661188151" sldId="325"/>
            <ac:picMk id="5" creationId="{09886458-8FDE-A476-7D61-C79A540C1031}"/>
          </ac:picMkLst>
        </pc:picChg>
      </pc:sldChg>
      <pc:sldChg chg="modSp mod">
        <pc:chgData name="Behague, Sabina" userId="2f9f8379-56ce-455c-81be-d1dc66b28ae7" providerId="ADAL" clId="{CA9BC6A8-7B2F-414B-A930-DC5F711D58FB}" dt="2023-02-06T20:26:01.892" v="2100" actId="27636"/>
        <pc:sldMkLst>
          <pc:docMk/>
          <pc:sldMk cId="1504281115" sldId="326"/>
        </pc:sldMkLst>
        <pc:spChg chg="mod">
          <ac:chgData name="Behague, Sabina" userId="2f9f8379-56ce-455c-81be-d1dc66b28ae7" providerId="ADAL" clId="{CA9BC6A8-7B2F-414B-A930-DC5F711D58FB}" dt="2023-02-06T20:25:47.388" v="2098" actId="113"/>
          <ac:spMkLst>
            <pc:docMk/>
            <pc:sldMk cId="1504281115" sldId="326"/>
            <ac:spMk id="3" creationId="{7F10B6DC-6AF4-BFD9-E1D5-B98AA266289F}"/>
          </ac:spMkLst>
        </pc:spChg>
        <pc:spChg chg="mod">
          <ac:chgData name="Behague, Sabina" userId="2f9f8379-56ce-455c-81be-d1dc66b28ae7" providerId="ADAL" clId="{CA9BC6A8-7B2F-414B-A930-DC5F711D58FB}" dt="2023-02-06T20:26:01.892" v="2100" actId="27636"/>
          <ac:spMkLst>
            <pc:docMk/>
            <pc:sldMk cId="1504281115" sldId="326"/>
            <ac:spMk id="9" creationId="{E690F70B-E368-D7F5-795E-B5139345EF71}"/>
          </ac:spMkLst>
        </pc:spChg>
      </pc:sldChg>
      <pc:sldChg chg="delSp modSp mod">
        <pc:chgData name="Behague, Sabina" userId="2f9f8379-56ce-455c-81be-d1dc66b28ae7" providerId="ADAL" clId="{CA9BC6A8-7B2F-414B-A930-DC5F711D58FB}" dt="2023-02-06T20:35:41.814" v="2443" actId="478"/>
        <pc:sldMkLst>
          <pc:docMk/>
          <pc:sldMk cId="2410084660" sldId="327"/>
        </pc:sldMkLst>
        <pc:spChg chg="mod">
          <ac:chgData name="Behague, Sabina" userId="2f9f8379-56ce-455c-81be-d1dc66b28ae7" providerId="ADAL" clId="{CA9BC6A8-7B2F-414B-A930-DC5F711D58FB}" dt="2023-02-06T20:34:14.978" v="2436" actId="20577"/>
          <ac:spMkLst>
            <pc:docMk/>
            <pc:sldMk cId="2410084660" sldId="327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20:34:57.966" v="2438" actId="120"/>
          <ac:spMkLst>
            <pc:docMk/>
            <pc:sldMk cId="2410084660" sldId="327"/>
            <ac:spMk id="3" creationId="{E4FD1E92-5DBC-B105-F246-2355E4FF9A74}"/>
          </ac:spMkLst>
        </pc:spChg>
        <pc:spChg chg="del">
          <ac:chgData name="Behague, Sabina" userId="2f9f8379-56ce-455c-81be-d1dc66b28ae7" providerId="ADAL" clId="{CA9BC6A8-7B2F-414B-A930-DC5F711D58FB}" dt="2023-02-06T20:35:41.814" v="2443" actId="478"/>
          <ac:spMkLst>
            <pc:docMk/>
            <pc:sldMk cId="2410084660" sldId="327"/>
            <ac:spMk id="11" creationId="{B854967F-8043-B86D-C735-482989D83C1E}"/>
          </ac:spMkLst>
        </pc:spChg>
        <pc:spChg chg="del">
          <ac:chgData name="Behague, Sabina" userId="2f9f8379-56ce-455c-81be-d1dc66b28ae7" providerId="ADAL" clId="{CA9BC6A8-7B2F-414B-A930-DC5F711D58FB}" dt="2023-02-06T20:35:39.652" v="2442" actId="478"/>
          <ac:spMkLst>
            <pc:docMk/>
            <pc:sldMk cId="2410084660" sldId="327"/>
            <ac:spMk id="12" creationId="{3862842A-EAC4-C115-2F36-83D77BEE1E0E}"/>
          </ac:spMkLst>
        </pc:spChg>
        <pc:graphicFrameChg chg="del">
          <ac:chgData name="Behague, Sabina" userId="2f9f8379-56ce-455c-81be-d1dc66b28ae7" providerId="ADAL" clId="{CA9BC6A8-7B2F-414B-A930-DC5F711D58FB}" dt="2023-02-06T20:35:37.059" v="2441" actId="478"/>
          <ac:graphicFrameMkLst>
            <pc:docMk/>
            <pc:sldMk cId="2410084660" sldId="327"/>
            <ac:graphicFrameMk id="8" creationId="{A25666F9-CCA3-9D59-B863-99CA3EC76DEB}"/>
          </ac:graphicFrameMkLst>
        </pc:graphicFrameChg>
      </pc:sldChg>
      <pc:sldChg chg="modSp mod">
        <pc:chgData name="Behague, Sabina" userId="2f9f8379-56ce-455c-81be-d1dc66b28ae7" providerId="ADAL" clId="{CA9BC6A8-7B2F-414B-A930-DC5F711D58FB}" dt="2023-02-06T20:38:15.905" v="2485" actId="27918"/>
        <pc:sldMkLst>
          <pc:docMk/>
          <pc:sldMk cId="3632646033" sldId="328"/>
        </pc:sldMkLst>
        <pc:spChg chg="mod">
          <ac:chgData name="Behague, Sabina" userId="2f9f8379-56ce-455c-81be-d1dc66b28ae7" providerId="ADAL" clId="{CA9BC6A8-7B2F-414B-A930-DC5F711D58FB}" dt="2023-02-06T20:36:12.010" v="2450" actId="20577"/>
          <ac:spMkLst>
            <pc:docMk/>
            <pc:sldMk cId="3632646033" sldId="328"/>
            <ac:spMk id="10" creationId="{2D953FA9-CD59-752E-4FDA-CC41FF4B8DF2}"/>
          </ac:spMkLst>
        </pc:spChg>
        <pc:spChg chg="mod">
          <ac:chgData name="Behague, Sabina" userId="2f9f8379-56ce-455c-81be-d1dc66b28ae7" providerId="ADAL" clId="{CA9BC6A8-7B2F-414B-A930-DC5F711D58FB}" dt="2023-02-06T20:37:13.180" v="2479" actId="20577"/>
          <ac:spMkLst>
            <pc:docMk/>
            <pc:sldMk cId="3632646033" sldId="328"/>
            <ac:spMk id="11" creationId="{8E4E40E9-D792-25A1-4B37-23D4780B1318}"/>
          </ac:spMkLst>
        </pc:spChg>
      </pc:sldChg>
      <pc:sldChg chg="modSp mod">
        <pc:chgData name="Behague, Sabina" userId="2f9f8379-56ce-455c-81be-d1dc66b28ae7" providerId="ADAL" clId="{CA9BC6A8-7B2F-414B-A930-DC5F711D58FB}" dt="2023-02-06T20:39:08.738" v="2492" actId="27636"/>
        <pc:sldMkLst>
          <pc:docMk/>
          <pc:sldMk cId="3536622148" sldId="329"/>
        </pc:sldMkLst>
        <pc:spChg chg="mod">
          <ac:chgData name="Behague, Sabina" userId="2f9f8379-56ce-455c-81be-d1dc66b28ae7" providerId="ADAL" clId="{CA9BC6A8-7B2F-414B-A930-DC5F711D58FB}" dt="2023-02-06T20:38:51.091" v="2490" actId="113"/>
          <ac:spMkLst>
            <pc:docMk/>
            <pc:sldMk cId="3536622148" sldId="329"/>
            <ac:spMk id="3" creationId="{7F10B6DC-6AF4-BFD9-E1D5-B98AA266289F}"/>
          </ac:spMkLst>
        </pc:spChg>
        <pc:spChg chg="mod">
          <ac:chgData name="Behague, Sabina" userId="2f9f8379-56ce-455c-81be-d1dc66b28ae7" providerId="ADAL" clId="{CA9BC6A8-7B2F-414B-A930-DC5F711D58FB}" dt="2023-02-06T20:39:08.738" v="2492" actId="27636"/>
          <ac:spMkLst>
            <pc:docMk/>
            <pc:sldMk cId="3536622148" sldId="329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CA9BC6A8-7B2F-414B-A930-DC5F711D58FB}" dt="2023-02-06T20:50:02.708" v="2739" actId="27636"/>
        <pc:sldMkLst>
          <pc:docMk/>
          <pc:sldMk cId="2812464284" sldId="330"/>
        </pc:sldMkLst>
        <pc:spChg chg="mod">
          <ac:chgData name="Behague, Sabina" userId="2f9f8379-56ce-455c-81be-d1dc66b28ae7" providerId="ADAL" clId="{CA9BC6A8-7B2F-414B-A930-DC5F711D58FB}" dt="2023-02-06T20:49:52.378" v="2737" actId="113"/>
          <ac:spMkLst>
            <pc:docMk/>
            <pc:sldMk cId="2812464284" sldId="330"/>
            <ac:spMk id="3" creationId="{7F10B6DC-6AF4-BFD9-E1D5-B98AA266289F}"/>
          </ac:spMkLst>
        </pc:spChg>
        <pc:spChg chg="mod">
          <ac:chgData name="Behague, Sabina" userId="2f9f8379-56ce-455c-81be-d1dc66b28ae7" providerId="ADAL" clId="{CA9BC6A8-7B2F-414B-A930-DC5F711D58FB}" dt="2023-02-06T20:50:02.708" v="2739" actId="27636"/>
          <ac:spMkLst>
            <pc:docMk/>
            <pc:sldMk cId="2812464284" sldId="330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CA9BC6A8-7B2F-414B-A930-DC5F711D58FB}" dt="2023-02-06T22:50:52.938" v="3165" actId="27918"/>
        <pc:sldMkLst>
          <pc:docMk/>
          <pc:sldMk cId="1612805360" sldId="331"/>
        </pc:sldMkLst>
        <pc:spChg chg="mod">
          <ac:chgData name="Behague, Sabina" userId="2f9f8379-56ce-455c-81be-d1dc66b28ae7" providerId="ADAL" clId="{CA9BC6A8-7B2F-414B-A930-DC5F711D58FB}" dt="2023-02-06T22:45:48.337" v="3090" actId="20577"/>
          <ac:spMkLst>
            <pc:docMk/>
            <pc:sldMk cId="1612805360" sldId="331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22:46:18.398" v="3160" actId="20577"/>
          <ac:spMkLst>
            <pc:docMk/>
            <pc:sldMk cId="1612805360" sldId="331"/>
            <ac:spMk id="3" creationId="{E4FD1E92-5DBC-B105-F246-2355E4FF9A74}"/>
          </ac:spMkLst>
        </pc:spChg>
      </pc:sldChg>
      <pc:sldChg chg="addSp delSp modSp mod addCm">
        <pc:chgData name="Behague, Sabina" userId="2f9f8379-56ce-455c-81be-d1dc66b28ae7" providerId="ADAL" clId="{CA9BC6A8-7B2F-414B-A930-DC5F711D58FB}" dt="2023-02-07T02:46:58.460" v="4332" actId="20577"/>
        <pc:sldMkLst>
          <pc:docMk/>
          <pc:sldMk cId="1825204444" sldId="332"/>
        </pc:sldMkLst>
        <pc:spChg chg="mod">
          <ac:chgData name="Behague, Sabina" userId="2f9f8379-56ce-455c-81be-d1dc66b28ae7" providerId="ADAL" clId="{CA9BC6A8-7B2F-414B-A930-DC5F711D58FB}" dt="2023-02-06T23:01:02.042" v="3466" actId="1076"/>
          <ac:spMkLst>
            <pc:docMk/>
            <pc:sldMk cId="1825204444" sldId="332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7T02:46:58.460" v="4332" actId="20577"/>
          <ac:spMkLst>
            <pc:docMk/>
            <pc:sldMk cId="1825204444" sldId="332"/>
            <ac:spMk id="3" creationId="{E4FD1E92-5DBC-B105-F246-2355E4FF9A74}"/>
          </ac:spMkLst>
        </pc:spChg>
        <pc:spChg chg="mod">
          <ac:chgData name="Behague, Sabina" userId="2f9f8379-56ce-455c-81be-d1dc66b28ae7" providerId="ADAL" clId="{CA9BC6A8-7B2F-414B-A930-DC5F711D58FB}" dt="2023-02-06T23:01:25.313" v="3473" actId="20577"/>
          <ac:spMkLst>
            <pc:docMk/>
            <pc:sldMk cId="1825204444" sldId="332"/>
            <ac:spMk id="4" creationId="{87E0FD17-000E-F917-D7E1-AFF7CACBF13D}"/>
          </ac:spMkLst>
        </pc:spChg>
        <pc:spChg chg="mod">
          <ac:chgData name="Behague, Sabina" userId="2f9f8379-56ce-455c-81be-d1dc66b28ae7" providerId="ADAL" clId="{CA9BC6A8-7B2F-414B-A930-DC5F711D58FB}" dt="2023-02-06T22:51:16.006" v="3170" actId="1076"/>
          <ac:spMkLst>
            <pc:docMk/>
            <pc:sldMk cId="1825204444" sldId="332"/>
            <ac:spMk id="6" creationId="{EE415153-3349-8ABD-BC18-EF7CBEAE61E2}"/>
          </ac:spMkLst>
        </pc:spChg>
        <pc:graphicFrameChg chg="mod">
          <ac:chgData name="Behague, Sabina" userId="2f9f8379-56ce-455c-81be-d1dc66b28ae7" providerId="ADAL" clId="{CA9BC6A8-7B2F-414B-A930-DC5F711D58FB}" dt="2023-02-06T23:01:10.592" v="3468" actId="1076"/>
          <ac:graphicFrameMkLst>
            <pc:docMk/>
            <pc:sldMk cId="1825204444" sldId="332"/>
            <ac:graphicFrameMk id="9" creationId="{16BB2B36-D329-083C-5198-BEEC5AC12CFA}"/>
          </ac:graphicFrameMkLst>
        </pc:graphicFrameChg>
        <pc:picChg chg="del">
          <ac:chgData name="Behague, Sabina" userId="2f9f8379-56ce-455c-81be-d1dc66b28ae7" providerId="ADAL" clId="{CA9BC6A8-7B2F-414B-A930-DC5F711D58FB}" dt="2023-02-06T20:02:38.009" v="1441" actId="478"/>
          <ac:picMkLst>
            <pc:docMk/>
            <pc:sldMk cId="1825204444" sldId="332"/>
            <ac:picMk id="5" creationId="{42D65115-6F97-CF33-269A-CF00EF6BADC0}"/>
          </ac:picMkLst>
        </pc:picChg>
        <pc:picChg chg="add mod">
          <ac:chgData name="Behague, Sabina" userId="2f9f8379-56ce-455c-81be-d1dc66b28ae7" providerId="ADAL" clId="{CA9BC6A8-7B2F-414B-A930-DC5F711D58FB}" dt="2023-02-06T20:02:38.460" v="1442"/>
          <ac:picMkLst>
            <pc:docMk/>
            <pc:sldMk cId="1825204444" sldId="332"/>
            <ac:picMk id="7" creationId="{1B8E36AD-1E99-9635-B948-1448E584B27A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CA9BC6A8-7B2F-414B-A930-DC5F711D58FB}" dt="2023-02-06T23:14:29.231" v="3630"/>
              <pc2:cmMkLst xmlns:pc2="http://schemas.microsoft.com/office/powerpoint/2019/9/main/command">
                <pc:docMk/>
                <pc:sldMk cId="1825204444" sldId="332"/>
                <pc2:cmMk id="{D96B10CB-16BA-42BC-9202-830DB3496D83}"/>
              </pc2:cmMkLst>
            </pc226:cmChg>
          </p:ext>
        </pc:extLst>
      </pc:sldChg>
      <pc:sldChg chg="addSp delSp modSp mod">
        <pc:chgData name="Behague, Sabina" userId="2f9f8379-56ce-455c-81be-d1dc66b28ae7" providerId="ADAL" clId="{CA9BC6A8-7B2F-414B-A930-DC5F711D58FB}" dt="2023-02-07T02:46:32.764" v="4326" actId="20577"/>
        <pc:sldMkLst>
          <pc:docMk/>
          <pc:sldMk cId="1283892089" sldId="334"/>
        </pc:sldMkLst>
        <pc:spChg chg="mod">
          <ac:chgData name="Behague, Sabina" userId="2f9f8379-56ce-455c-81be-d1dc66b28ae7" providerId="ADAL" clId="{CA9BC6A8-7B2F-414B-A930-DC5F711D58FB}" dt="2023-02-07T02:07:49.577" v="3653" actId="1076"/>
          <ac:spMkLst>
            <pc:docMk/>
            <pc:sldMk cId="1283892089" sldId="334"/>
            <ac:spMk id="3" creationId="{0DD7EC22-FAAC-44ED-A889-47204EEB5081}"/>
          </ac:spMkLst>
        </pc:spChg>
        <pc:spChg chg="mod">
          <ac:chgData name="Behague, Sabina" userId="2f9f8379-56ce-455c-81be-d1dc66b28ae7" providerId="ADAL" clId="{CA9BC6A8-7B2F-414B-A930-DC5F711D58FB}" dt="2023-02-07T02:08:34.096" v="3675" actId="1076"/>
          <ac:spMkLst>
            <pc:docMk/>
            <pc:sldMk cId="1283892089" sldId="334"/>
            <ac:spMk id="5" creationId="{C5DF0382-C2EE-8050-EC32-C95DE214D571}"/>
          </ac:spMkLst>
        </pc:spChg>
        <pc:spChg chg="mod">
          <ac:chgData name="Behague, Sabina" userId="2f9f8379-56ce-455c-81be-d1dc66b28ae7" providerId="ADAL" clId="{CA9BC6A8-7B2F-414B-A930-DC5F711D58FB}" dt="2023-02-07T02:46:32.764" v="4326" actId="20577"/>
          <ac:spMkLst>
            <pc:docMk/>
            <pc:sldMk cId="1283892089" sldId="334"/>
            <ac:spMk id="6" creationId="{356E46E2-C2D0-14CF-A944-2AEE69ECEE82}"/>
          </ac:spMkLst>
        </pc:spChg>
        <pc:spChg chg="mod">
          <ac:chgData name="Behague, Sabina" userId="2f9f8379-56ce-455c-81be-d1dc66b28ae7" providerId="ADAL" clId="{CA9BC6A8-7B2F-414B-A930-DC5F711D58FB}" dt="2023-02-07T02:08:17.857" v="3673" actId="20577"/>
          <ac:spMkLst>
            <pc:docMk/>
            <pc:sldMk cId="1283892089" sldId="334"/>
            <ac:spMk id="1046" creationId="{8A57591F-F75D-FBB3-BD7E-757A1AFC2F44}"/>
          </ac:spMkLst>
        </pc:spChg>
        <pc:picChg chg="del">
          <ac:chgData name="Behague, Sabina" userId="2f9f8379-56ce-455c-81be-d1dc66b28ae7" providerId="ADAL" clId="{CA9BC6A8-7B2F-414B-A930-DC5F711D58FB}" dt="2023-02-07T02:07:36.876" v="3647" actId="478"/>
          <ac:picMkLst>
            <pc:docMk/>
            <pc:sldMk cId="1283892089" sldId="334"/>
            <ac:picMk id="2" creationId="{4D06B53D-9007-0A45-B32F-9ACFB9F1A178}"/>
          </ac:picMkLst>
        </pc:picChg>
        <pc:picChg chg="add mod">
          <ac:chgData name="Behague, Sabina" userId="2f9f8379-56ce-455c-81be-d1dc66b28ae7" providerId="ADAL" clId="{CA9BC6A8-7B2F-414B-A930-DC5F711D58FB}" dt="2023-02-07T02:07:37.849" v="3648"/>
          <ac:picMkLst>
            <pc:docMk/>
            <pc:sldMk cId="1283892089" sldId="334"/>
            <ac:picMk id="4" creationId="{4FBB1D92-DF2C-E1EC-A85C-73B1B24FDB16}"/>
          </ac:picMkLst>
        </pc:picChg>
      </pc:sldChg>
    </pc:docChg>
  </pc:docChgLst>
  <pc:docChgLst>
    <pc:chgData name="Owusu Ansah, Victoria" userId="b2eff32f-aa4f-4367-adb8-f6c1b3d00958" providerId="ADAL" clId="{7B38534C-DF80-4B5F-BA57-2E293DCCA48E}"/>
    <pc:docChg chg="undo custSel addSld delSld modSld">
      <pc:chgData name="Owusu Ansah, Victoria" userId="b2eff32f-aa4f-4367-adb8-f6c1b3d00958" providerId="ADAL" clId="{7B38534C-DF80-4B5F-BA57-2E293DCCA48E}" dt="2023-07-10T05:03:13.836" v="487"/>
      <pc:docMkLst>
        <pc:docMk/>
      </pc:docMkLst>
      <pc:sldChg chg="modSp mod addCm delCm modCm">
        <pc:chgData name="Owusu Ansah, Victoria" userId="b2eff32f-aa4f-4367-adb8-f6c1b3d00958" providerId="ADAL" clId="{7B38534C-DF80-4B5F-BA57-2E293DCCA48E}" dt="2023-07-10T04:59:09.871" v="466"/>
        <pc:sldMkLst>
          <pc:docMk/>
          <pc:sldMk cId="1428788921" sldId="262"/>
        </pc:sldMkLst>
        <pc:spChg chg="mod">
          <ac:chgData name="Owusu Ansah, Victoria" userId="b2eff32f-aa4f-4367-adb8-f6c1b3d00958" providerId="ADAL" clId="{7B38534C-DF80-4B5F-BA57-2E293DCCA48E}" dt="2023-07-10T03:54:07.354" v="338" actId="1076"/>
          <ac:spMkLst>
            <pc:docMk/>
            <pc:sldMk cId="1428788921" sldId="262"/>
            <ac:spMk id="2" creationId="{F6245169-1799-41CD-B28E-D2D20D16AD7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">
              <pc226:chgData name="Owusu Ansah, Victoria" userId="b2eff32f-aa4f-4367-adb8-f6c1b3d00958" providerId="ADAL" clId="{7B38534C-DF80-4B5F-BA57-2E293DCCA48E}" dt="2023-07-10T04:59:09.871" v="466"/>
              <pc2:cmMkLst xmlns:pc2="http://schemas.microsoft.com/office/powerpoint/2019/9/main/command">
                <pc:docMk/>
                <pc:sldMk cId="1428788921" sldId="262"/>
                <pc2:cmMk id="{234DDB77-B3AC-4057-A4F1-EB28FE6ECD5F}"/>
              </pc2:cmMkLst>
            </pc226:cmChg>
          </p:ext>
        </pc:extLst>
      </pc:sldChg>
      <pc:sldChg chg="modSp mod">
        <pc:chgData name="Owusu Ansah, Victoria" userId="b2eff32f-aa4f-4367-adb8-f6c1b3d00958" providerId="ADAL" clId="{7B38534C-DF80-4B5F-BA57-2E293DCCA48E}" dt="2023-07-10T03:12:44.215" v="137" actId="20577"/>
        <pc:sldMkLst>
          <pc:docMk/>
          <pc:sldMk cId="1887431401" sldId="263"/>
        </pc:sldMkLst>
        <pc:graphicFrameChg chg="mod">
          <ac:chgData name="Owusu Ansah, Victoria" userId="b2eff32f-aa4f-4367-adb8-f6c1b3d00958" providerId="ADAL" clId="{7B38534C-DF80-4B5F-BA57-2E293DCCA48E}" dt="2023-07-10T03:12:44.215" v="137" actId="20577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addCm">
        <pc:chgData name="Owusu Ansah, Victoria" userId="b2eff32f-aa4f-4367-adb8-f6c1b3d00958" providerId="ADAL" clId="{7B38534C-DF80-4B5F-BA57-2E293DCCA48E}" dt="2023-07-10T04:43:23.305" v="403"/>
        <pc:sldMkLst>
          <pc:docMk/>
          <pc:sldMk cId="2479953464" sldId="2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Owusu Ansah, Victoria" userId="b2eff32f-aa4f-4367-adb8-f6c1b3d00958" providerId="ADAL" clId="{7B38534C-DF80-4B5F-BA57-2E293DCCA48E}" dt="2023-07-10T04:43:23.305" v="403"/>
              <pc2:cmMkLst xmlns:pc2="http://schemas.microsoft.com/office/powerpoint/2019/9/main/command">
                <pc:docMk/>
                <pc:sldMk cId="2479953464" sldId="264"/>
                <pc2:cmMk id="{D5EF4EA0-E1AB-4161-AF44-27D80197B9CA}"/>
              </pc2:cmMkLst>
            </pc226:cmChg>
          </p:ext>
        </pc:extLst>
      </pc:sldChg>
      <pc:sldChg chg="addCm">
        <pc:chgData name="Owusu Ansah, Victoria" userId="b2eff32f-aa4f-4367-adb8-f6c1b3d00958" providerId="ADAL" clId="{7B38534C-DF80-4B5F-BA57-2E293DCCA48E}" dt="2023-07-10T04:43:41.716" v="404"/>
        <pc:sldMkLst>
          <pc:docMk/>
          <pc:sldMk cId="3502258445" sldId="28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Owusu Ansah, Victoria" userId="b2eff32f-aa4f-4367-adb8-f6c1b3d00958" providerId="ADAL" clId="{7B38534C-DF80-4B5F-BA57-2E293DCCA48E}" dt="2023-07-10T04:43:41.716" v="404"/>
              <pc2:cmMkLst xmlns:pc2="http://schemas.microsoft.com/office/powerpoint/2019/9/main/command">
                <pc:docMk/>
                <pc:sldMk cId="3502258445" sldId="283"/>
                <pc2:cmMk id="{00C8E3DF-E8DD-439C-9B38-1F1BDFFDE65F}"/>
              </pc2:cmMkLst>
            </pc226:cmChg>
          </p:ext>
        </pc:extLst>
      </pc:sldChg>
      <pc:sldChg chg="modSp mod">
        <pc:chgData name="Owusu Ansah, Victoria" userId="b2eff32f-aa4f-4367-adb8-f6c1b3d00958" providerId="ADAL" clId="{7B38534C-DF80-4B5F-BA57-2E293DCCA48E}" dt="2023-07-10T04:10:54.662" v="357"/>
        <pc:sldMkLst>
          <pc:docMk/>
          <pc:sldMk cId="2004344858" sldId="288"/>
        </pc:sldMkLst>
        <pc:spChg chg="mod">
          <ac:chgData name="Owusu Ansah, Victoria" userId="b2eff32f-aa4f-4367-adb8-f6c1b3d00958" providerId="ADAL" clId="{7B38534C-DF80-4B5F-BA57-2E293DCCA48E}" dt="2023-07-10T04:10:54.662" v="357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 addCm">
        <pc:chgData name="Owusu Ansah, Victoria" userId="b2eff32f-aa4f-4367-adb8-f6c1b3d00958" providerId="ADAL" clId="{7B38534C-DF80-4B5F-BA57-2E293DCCA48E}" dt="2023-07-10T04:53:36.575" v="449"/>
        <pc:sldMkLst>
          <pc:docMk/>
          <pc:sldMk cId="3475639167" sldId="289"/>
        </pc:sldMkLst>
        <pc:spChg chg="mod">
          <ac:chgData name="Owusu Ansah, Victoria" userId="b2eff32f-aa4f-4367-adb8-f6c1b3d00958" providerId="ADAL" clId="{7B38534C-DF80-4B5F-BA57-2E293DCCA48E}" dt="2023-07-10T04:50:45.687" v="448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Owusu Ansah, Victoria" userId="b2eff32f-aa4f-4367-adb8-f6c1b3d00958" providerId="ADAL" clId="{7B38534C-DF80-4B5F-BA57-2E293DCCA48E}" dt="2023-07-10T04:53:36.575" v="449"/>
              <pc2:cmMkLst xmlns:pc2="http://schemas.microsoft.com/office/powerpoint/2019/9/main/command">
                <pc:docMk/>
                <pc:sldMk cId="3475639167" sldId="289"/>
                <pc2:cmMk id="{09546E94-4E1B-4BE1-8B1E-2168F4DECDEC}"/>
              </pc2:cmMkLst>
            </pc226:cmChg>
          </p:ext>
        </pc:extLst>
      </pc:sldChg>
      <pc:sldChg chg="mod">
        <pc:chgData name="Owusu Ansah, Victoria" userId="b2eff32f-aa4f-4367-adb8-f6c1b3d00958" providerId="ADAL" clId="{7B38534C-DF80-4B5F-BA57-2E293DCCA48E}" dt="2023-07-10T03:37:48.638" v="214" actId="27918"/>
        <pc:sldMkLst>
          <pc:docMk/>
          <pc:sldMk cId="61370533" sldId="290"/>
        </pc:sldMkLst>
      </pc:sldChg>
      <pc:sldChg chg="mod">
        <pc:chgData name="Owusu Ansah, Victoria" userId="b2eff32f-aa4f-4367-adb8-f6c1b3d00958" providerId="ADAL" clId="{7B38534C-DF80-4B5F-BA57-2E293DCCA48E}" dt="2023-07-10T04:36:53.540" v="394" actId="27918"/>
        <pc:sldMkLst>
          <pc:docMk/>
          <pc:sldMk cId="4205298638" sldId="292"/>
        </pc:sldMkLst>
      </pc:sldChg>
      <pc:sldChg chg="addSp modSp mod">
        <pc:chgData name="Owusu Ansah, Victoria" userId="b2eff32f-aa4f-4367-adb8-f6c1b3d00958" providerId="ADAL" clId="{7B38534C-DF80-4B5F-BA57-2E293DCCA48E}" dt="2023-07-10T03:09:59.868" v="113"/>
        <pc:sldMkLst>
          <pc:docMk/>
          <pc:sldMk cId="1925132525" sldId="294"/>
        </pc:sldMkLst>
        <pc:spChg chg="add mod">
          <ac:chgData name="Owusu Ansah, Victoria" userId="b2eff32f-aa4f-4367-adb8-f6c1b3d00958" providerId="ADAL" clId="{7B38534C-DF80-4B5F-BA57-2E293DCCA48E}" dt="2023-07-10T03:09:59.868" v="113"/>
          <ac:spMkLst>
            <pc:docMk/>
            <pc:sldMk cId="1925132525" sldId="294"/>
            <ac:spMk id="10" creationId="{B362D62C-C546-D6B6-2A30-F7C27B9EE587}"/>
          </ac:spMkLst>
        </pc:spChg>
        <pc:graphicFrameChg chg="mod">
          <ac:chgData name="Owusu Ansah, Victoria" userId="b2eff32f-aa4f-4367-adb8-f6c1b3d00958" providerId="ADAL" clId="{7B38534C-DF80-4B5F-BA57-2E293DCCA48E}" dt="2023-07-10T03:07:54.786" v="22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">
        <pc:chgData name="Owusu Ansah, Victoria" userId="b2eff32f-aa4f-4367-adb8-f6c1b3d00958" providerId="ADAL" clId="{7B38534C-DF80-4B5F-BA57-2E293DCCA48E}" dt="2023-07-10T04:25:06.451" v="387" actId="27918"/>
        <pc:sldMkLst>
          <pc:docMk/>
          <pc:sldMk cId="476875324" sldId="296"/>
        </pc:sldMkLst>
      </pc:sldChg>
      <pc:sldChg chg="del">
        <pc:chgData name="Owusu Ansah, Victoria" userId="b2eff32f-aa4f-4367-adb8-f6c1b3d00958" providerId="ADAL" clId="{7B38534C-DF80-4B5F-BA57-2E293DCCA48E}" dt="2023-07-10T03:40:51.260" v="219" actId="2696"/>
        <pc:sldMkLst>
          <pc:docMk/>
          <pc:sldMk cId="317324267" sldId="299"/>
        </pc:sldMkLst>
      </pc:sldChg>
      <pc:sldChg chg="del">
        <pc:chgData name="Owusu Ansah, Victoria" userId="b2eff32f-aa4f-4367-adb8-f6c1b3d00958" providerId="ADAL" clId="{7B38534C-DF80-4B5F-BA57-2E293DCCA48E}" dt="2023-07-10T03:44:56.606" v="276" actId="2696"/>
        <pc:sldMkLst>
          <pc:docMk/>
          <pc:sldMk cId="3076330452" sldId="300"/>
        </pc:sldMkLst>
      </pc:sldChg>
      <pc:sldChg chg="modSp mod">
        <pc:chgData name="Owusu Ansah, Victoria" userId="b2eff32f-aa4f-4367-adb8-f6c1b3d00958" providerId="ADAL" clId="{7B38534C-DF80-4B5F-BA57-2E293DCCA48E}" dt="2023-07-10T03:20:08.886" v="177" actId="1076"/>
        <pc:sldMkLst>
          <pc:docMk/>
          <pc:sldMk cId="3332005300" sldId="322"/>
        </pc:sldMkLst>
        <pc:spChg chg="mod">
          <ac:chgData name="Owusu Ansah, Victoria" userId="b2eff32f-aa4f-4367-adb8-f6c1b3d00958" providerId="ADAL" clId="{7B38534C-DF80-4B5F-BA57-2E293DCCA48E}" dt="2023-07-10T03:20:08.886" v="177" actId="1076"/>
          <ac:spMkLst>
            <pc:docMk/>
            <pc:sldMk cId="3332005300" sldId="322"/>
            <ac:spMk id="4" creationId="{FAA73026-B2B6-F53B-C335-B129531E9269}"/>
          </ac:spMkLst>
        </pc:spChg>
        <pc:spChg chg="mod">
          <ac:chgData name="Owusu Ansah, Victoria" userId="b2eff32f-aa4f-4367-adb8-f6c1b3d00958" providerId="ADAL" clId="{7B38534C-DF80-4B5F-BA57-2E293DCCA48E}" dt="2023-07-10T03:13:55.826" v="141" actId="20577"/>
          <ac:spMkLst>
            <pc:docMk/>
            <pc:sldMk cId="3332005300" sldId="322"/>
            <ac:spMk id="5" creationId="{2DB53C78-DA00-2BC5-996C-8D5C0A276C42}"/>
          </ac:spMkLst>
        </pc:spChg>
        <pc:graphicFrameChg chg="mod">
          <ac:chgData name="Owusu Ansah, Victoria" userId="b2eff32f-aa4f-4367-adb8-f6c1b3d00958" providerId="ADAL" clId="{7B38534C-DF80-4B5F-BA57-2E293DCCA48E}" dt="2023-07-10T03:19:57.632" v="175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 mod">
        <pc:chgData name="Owusu Ansah, Victoria" userId="b2eff32f-aa4f-4367-adb8-f6c1b3d00958" providerId="ADAL" clId="{7B38534C-DF80-4B5F-BA57-2E293DCCA48E}" dt="2023-07-10T03:25:07.655" v="194"/>
        <pc:sldMkLst>
          <pc:docMk/>
          <pc:sldMk cId="327494629" sldId="323"/>
        </pc:sldMkLst>
        <pc:graphicFrameChg chg="mod">
          <ac:chgData name="Owusu Ansah, Victoria" userId="b2eff32f-aa4f-4367-adb8-f6c1b3d00958" providerId="ADAL" clId="{7B38534C-DF80-4B5F-BA57-2E293DCCA48E}" dt="2023-07-10T03:25:07.655" v="194"/>
          <ac:graphicFrameMkLst>
            <pc:docMk/>
            <pc:sldMk cId="327494629" sldId="323"/>
            <ac:graphicFrameMk id="6" creationId="{A9A8CC69-E7C7-8BF8-2D2D-ABB1A61EC758}"/>
          </ac:graphicFrameMkLst>
        </pc:graphicFrameChg>
      </pc:sldChg>
      <pc:sldChg chg="mod addCm modCm">
        <pc:chgData name="Owusu Ansah, Victoria" userId="b2eff32f-aa4f-4367-adb8-f6c1b3d00958" providerId="ADAL" clId="{7B38534C-DF80-4B5F-BA57-2E293DCCA48E}" dt="2023-07-10T05:03:13.836" v="487"/>
        <pc:sldMkLst>
          <pc:docMk/>
          <pc:sldMk cId="661188151" sldId="32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Owusu Ansah, Victoria" userId="b2eff32f-aa4f-4367-adb8-f6c1b3d00958" providerId="ADAL" clId="{7B38534C-DF80-4B5F-BA57-2E293DCCA48E}" dt="2023-07-10T05:03:13.836" v="487"/>
              <pc2:cmMkLst xmlns:pc2="http://schemas.microsoft.com/office/powerpoint/2019/9/main/command">
                <pc:docMk/>
                <pc:sldMk cId="661188151" sldId="325"/>
                <pc2:cmMk id="{5F8B7CAC-8F4B-4D04-848E-DAFA9507AD40}"/>
              </pc2:cmMkLst>
            </pc226:cmChg>
          </p:ext>
        </pc:extLst>
      </pc:sldChg>
      <pc:sldChg chg="addCm modCm">
        <pc:chgData name="Owusu Ansah, Victoria" userId="b2eff32f-aa4f-4367-adb8-f6c1b3d00958" providerId="ADAL" clId="{7B38534C-DF80-4B5F-BA57-2E293DCCA48E}" dt="2023-07-10T04:17:38.506" v="362"/>
        <pc:sldMkLst>
          <pc:docMk/>
          <pc:sldMk cId="2410084660" sldId="32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Owusu Ansah, Victoria" userId="b2eff32f-aa4f-4367-adb8-f6c1b3d00958" providerId="ADAL" clId="{7B38534C-DF80-4B5F-BA57-2E293DCCA48E}" dt="2023-07-10T04:17:38.506" v="362"/>
              <pc2:cmMkLst xmlns:pc2="http://schemas.microsoft.com/office/powerpoint/2019/9/main/command">
                <pc:docMk/>
                <pc:sldMk cId="2410084660" sldId="327"/>
                <pc2:cmMk id="{1B0F5285-300A-4D6B-BDAC-90560E458C78}"/>
              </pc2:cmMkLst>
              <pc226:cmRplyChg chg="add">
                <pc226:chgData name="Owusu Ansah, Victoria" userId="b2eff32f-aa4f-4367-adb8-f6c1b3d00958" providerId="ADAL" clId="{7B38534C-DF80-4B5F-BA57-2E293DCCA48E}" dt="2023-07-10T04:17:38.506" v="362"/>
                <pc2:cmRplyMkLst xmlns:pc2="http://schemas.microsoft.com/office/powerpoint/2019/9/main/command">
                  <pc:docMk/>
                  <pc:sldMk cId="2410084660" sldId="327"/>
                  <pc2:cmMk id="{1B0F5285-300A-4D6B-BDAC-90560E458C78}"/>
                  <pc2:cmRplyMk id="{626307F5-2396-4BBF-8E3C-9AF56A99C1EB}"/>
                </pc2:cmRplyMkLst>
              </pc226:cmRplyChg>
            </pc226:cmChg>
          </p:ext>
        </pc:extLst>
      </pc:sldChg>
      <pc:sldChg chg="modSp mod">
        <pc:chgData name="Owusu Ansah, Victoria" userId="b2eff32f-aa4f-4367-adb8-f6c1b3d00958" providerId="ADAL" clId="{7B38534C-DF80-4B5F-BA57-2E293DCCA48E}" dt="2023-07-10T04:22:01.836" v="373" actId="27636"/>
        <pc:sldMkLst>
          <pc:docMk/>
          <pc:sldMk cId="3632646033" sldId="328"/>
        </pc:sldMkLst>
        <pc:spChg chg="mod">
          <ac:chgData name="Owusu Ansah, Victoria" userId="b2eff32f-aa4f-4367-adb8-f6c1b3d00958" providerId="ADAL" clId="{7B38534C-DF80-4B5F-BA57-2E293DCCA48E}" dt="2023-07-10T04:22:01.836" v="373" actId="27636"/>
          <ac:spMkLst>
            <pc:docMk/>
            <pc:sldMk cId="3632646033" sldId="328"/>
            <ac:spMk id="11" creationId="{8E4E40E9-D792-25A1-4B37-23D4780B1318}"/>
          </ac:spMkLst>
        </pc:spChg>
      </pc:sldChg>
      <pc:sldChg chg="mod">
        <pc:chgData name="Owusu Ansah, Victoria" userId="b2eff32f-aa4f-4367-adb8-f6c1b3d00958" providerId="ADAL" clId="{7B38534C-DF80-4B5F-BA57-2E293DCCA48E}" dt="2023-07-10T04:38:55.370" v="401" actId="27918"/>
        <pc:sldMkLst>
          <pc:docMk/>
          <pc:sldMk cId="1612805360" sldId="331"/>
        </pc:sldMkLst>
      </pc:sldChg>
      <pc:sldChg chg="addCm">
        <pc:chgData name="Owusu Ansah, Victoria" userId="b2eff32f-aa4f-4367-adb8-f6c1b3d00958" providerId="ADAL" clId="{7B38534C-DF80-4B5F-BA57-2E293DCCA48E}" dt="2023-07-10T04:43:04.411" v="402"/>
        <pc:sldMkLst>
          <pc:docMk/>
          <pc:sldMk cId="1825204444" sldId="3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Owusu Ansah, Victoria" userId="b2eff32f-aa4f-4367-adb8-f6c1b3d00958" providerId="ADAL" clId="{7B38534C-DF80-4B5F-BA57-2E293DCCA48E}" dt="2023-07-10T04:43:04.411" v="402"/>
              <pc2:cmMkLst xmlns:pc2="http://schemas.microsoft.com/office/powerpoint/2019/9/main/command">
                <pc:docMk/>
                <pc:sldMk cId="1825204444" sldId="332"/>
                <pc2:cmMk id="{AF96367B-961C-410A-8528-398FB30C1B87}"/>
              </pc2:cmMkLst>
            </pc226:cmChg>
          </p:ext>
        </pc:extLst>
      </pc:sldChg>
      <pc:sldChg chg="modSp add mod">
        <pc:chgData name="Owusu Ansah, Victoria" userId="b2eff32f-aa4f-4367-adb8-f6c1b3d00958" providerId="ADAL" clId="{7B38534C-DF80-4B5F-BA57-2E293DCCA48E}" dt="2023-07-10T03:47:27.083" v="287" actId="207"/>
        <pc:sldMkLst>
          <pc:docMk/>
          <pc:sldMk cId="3558224958" sldId="333"/>
        </pc:sldMkLst>
        <pc:spChg chg="mod">
          <ac:chgData name="Owusu Ansah, Victoria" userId="b2eff32f-aa4f-4367-adb8-f6c1b3d00958" providerId="ADAL" clId="{7B38534C-DF80-4B5F-BA57-2E293DCCA48E}" dt="2023-07-10T03:40:45.880" v="218"/>
          <ac:spMkLst>
            <pc:docMk/>
            <pc:sldMk cId="3558224958" sldId="333"/>
            <ac:spMk id="4" creationId="{F8AA4074-27C9-8B1B-037E-0C2D5EA9D9E3}"/>
          </ac:spMkLst>
        </pc:spChg>
        <pc:spChg chg="mod">
          <ac:chgData name="Owusu Ansah, Victoria" userId="b2eff32f-aa4f-4367-adb8-f6c1b3d00958" providerId="ADAL" clId="{7B38534C-DF80-4B5F-BA57-2E293DCCA48E}" dt="2023-07-10T03:40:15.177" v="216"/>
          <ac:spMkLst>
            <pc:docMk/>
            <pc:sldMk cId="3558224958" sldId="333"/>
            <ac:spMk id="8" creationId="{A3A8539B-C74C-1404-C3C8-30AE069C69E2}"/>
          </ac:spMkLst>
        </pc:spChg>
        <pc:spChg chg="mod">
          <ac:chgData name="Owusu Ansah, Victoria" userId="b2eff32f-aa4f-4367-adb8-f6c1b3d00958" providerId="ADAL" clId="{7B38534C-DF80-4B5F-BA57-2E293DCCA48E}" dt="2023-07-10T03:40:27.590" v="217"/>
          <ac:spMkLst>
            <pc:docMk/>
            <pc:sldMk cId="3558224958" sldId="333"/>
            <ac:spMk id="9" creationId="{C33CEFE7-A2DE-387C-2BBF-BE8924F71454}"/>
          </ac:spMkLst>
        </pc:spChg>
        <pc:spChg chg="mod">
          <ac:chgData name="Owusu Ansah, Victoria" userId="b2eff32f-aa4f-4367-adb8-f6c1b3d00958" providerId="ADAL" clId="{7B38534C-DF80-4B5F-BA57-2E293DCCA48E}" dt="2023-07-10T03:47:06.530" v="285" actId="207"/>
          <ac:spMkLst>
            <pc:docMk/>
            <pc:sldMk cId="3558224958" sldId="333"/>
            <ac:spMk id="40" creationId="{2FD608D7-8084-1CDC-DAB4-DFD5D9A13D30}"/>
          </ac:spMkLst>
        </pc:spChg>
        <pc:spChg chg="mod">
          <ac:chgData name="Owusu Ansah, Victoria" userId="b2eff32f-aa4f-4367-adb8-f6c1b3d00958" providerId="ADAL" clId="{7B38534C-DF80-4B5F-BA57-2E293DCCA48E}" dt="2023-07-10T03:46:25.364" v="282" actId="207"/>
          <ac:spMkLst>
            <pc:docMk/>
            <pc:sldMk cId="3558224958" sldId="333"/>
            <ac:spMk id="44" creationId="{5970E5A0-67FD-2924-B4BC-693949AB898A}"/>
          </ac:spMkLst>
        </pc:spChg>
        <pc:spChg chg="mod">
          <ac:chgData name="Owusu Ansah, Victoria" userId="b2eff32f-aa4f-4367-adb8-f6c1b3d00958" providerId="ADAL" clId="{7B38534C-DF80-4B5F-BA57-2E293DCCA48E}" dt="2023-07-10T03:45:53.603" v="279" actId="207"/>
          <ac:spMkLst>
            <pc:docMk/>
            <pc:sldMk cId="3558224958" sldId="333"/>
            <ac:spMk id="45" creationId="{043344C4-A686-AF28-8610-6F886E2A721C}"/>
          </ac:spMkLst>
        </pc:spChg>
        <pc:spChg chg="mod">
          <ac:chgData name="Owusu Ansah, Victoria" userId="b2eff32f-aa4f-4367-adb8-f6c1b3d00958" providerId="ADAL" clId="{7B38534C-DF80-4B5F-BA57-2E293DCCA48E}" dt="2023-07-10T03:46:03.544" v="280" actId="207"/>
          <ac:spMkLst>
            <pc:docMk/>
            <pc:sldMk cId="3558224958" sldId="333"/>
            <ac:spMk id="49" creationId="{F2B6F87A-6DAB-402C-D4FD-7BFC5DC6B798}"/>
          </ac:spMkLst>
        </pc:spChg>
        <pc:spChg chg="mod">
          <ac:chgData name="Owusu Ansah, Victoria" userId="b2eff32f-aa4f-4367-adb8-f6c1b3d00958" providerId="ADAL" clId="{7B38534C-DF80-4B5F-BA57-2E293DCCA48E}" dt="2023-07-10T03:45:30.381" v="278" actId="207"/>
          <ac:spMkLst>
            <pc:docMk/>
            <pc:sldMk cId="3558224958" sldId="333"/>
            <ac:spMk id="54" creationId="{CC453804-1F24-A3DB-CC61-EB6FEC9B14B3}"/>
          </ac:spMkLst>
        </pc:spChg>
        <pc:spChg chg="mod">
          <ac:chgData name="Owusu Ansah, Victoria" userId="b2eff32f-aa4f-4367-adb8-f6c1b3d00958" providerId="ADAL" clId="{7B38534C-DF80-4B5F-BA57-2E293DCCA48E}" dt="2023-07-10T03:45:18.935" v="277" actId="207"/>
          <ac:spMkLst>
            <pc:docMk/>
            <pc:sldMk cId="3558224958" sldId="333"/>
            <ac:spMk id="61" creationId="{0734979E-3C83-9398-3F29-787D9AEE1B2A}"/>
          </ac:spMkLst>
        </pc:spChg>
        <pc:spChg chg="mod">
          <ac:chgData name="Owusu Ansah, Victoria" userId="b2eff32f-aa4f-4367-adb8-f6c1b3d00958" providerId="ADAL" clId="{7B38534C-DF80-4B5F-BA57-2E293DCCA48E}" dt="2023-07-10T03:47:16.949" v="286" actId="207"/>
          <ac:spMkLst>
            <pc:docMk/>
            <pc:sldMk cId="3558224958" sldId="333"/>
            <ac:spMk id="1026" creationId="{88B07B3C-1A3A-33BD-FE0B-AA5BCFC6203B}"/>
          </ac:spMkLst>
        </pc:spChg>
        <pc:spChg chg="mod">
          <ac:chgData name="Owusu Ansah, Victoria" userId="b2eff32f-aa4f-4367-adb8-f6c1b3d00958" providerId="ADAL" clId="{7B38534C-DF80-4B5F-BA57-2E293DCCA48E}" dt="2023-07-10T03:47:27.083" v="287" actId="207"/>
          <ac:spMkLst>
            <pc:docMk/>
            <pc:sldMk cId="3558224958" sldId="333"/>
            <ac:spMk id="1032" creationId="{1D817F9C-240A-CFAE-B872-B7EC8C343E63}"/>
          </ac:spMkLst>
        </pc:spChg>
        <pc:spChg chg="mod">
          <ac:chgData name="Owusu Ansah, Victoria" userId="b2eff32f-aa4f-4367-adb8-f6c1b3d00958" providerId="ADAL" clId="{7B38534C-DF80-4B5F-BA57-2E293DCCA48E}" dt="2023-07-10T03:44:07.935" v="269" actId="20577"/>
          <ac:spMkLst>
            <pc:docMk/>
            <pc:sldMk cId="3558224958" sldId="333"/>
            <ac:spMk id="1046" creationId="{8A57591F-F75D-FBB3-BD7E-757A1AFC2F44}"/>
          </ac:spMkLst>
        </pc:spChg>
        <pc:spChg chg="mod">
          <ac:chgData name="Owusu Ansah, Victoria" userId="b2eff32f-aa4f-4367-adb8-f6c1b3d00958" providerId="ADAL" clId="{7B38534C-DF80-4B5F-BA57-2E293DCCA48E}" dt="2023-07-10T03:46:51.874" v="284" actId="207"/>
          <ac:spMkLst>
            <pc:docMk/>
            <pc:sldMk cId="3558224958" sldId="333"/>
            <ac:spMk id="1071" creationId="{44A51E9E-DB25-791A-722A-CF81603A6FA9}"/>
          </ac:spMkLst>
        </pc:spChg>
        <pc:spChg chg="mod">
          <ac:chgData name="Owusu Ansah, Victoria" userId="b2eff32f-aa4f-4367-adb8-f6c1b3d00958" providerId="ADAL" clId="{7B38534C-DF80-4B5F-BA57-2E293DCCA48E}" dt="2023-07-10T03:43:48.556" v="263" actId="20577"/>
          <ac:spMkLst>
            <pc:docMk/>
            <pc:sldMk cId="3558224958" sldId="333"/>
            <ac:spMk id="1076" creationId="{17AF6BD8-6AA2-D6FC-B414-8F17B5034EEA}"/>
          </ac:spMkLst>
        </pc:spChg>
        <pc:spChg chg="mod">
          <ac:chgData name="Owusu Ansah, Victoria" userId="b2eff32f-aa4f-4367-adb8-f6c1b3d00958" providerId="ADAL" clId="{7B38534C-DF80-4B5F-BA57-2E293DCCA48E}" dt="2023-07-10T03:43:13.545" v="251" actId="20577"/>
          <ac:spMkLst>
            <pc:docMk/>
            <pc:sldMk cId="3558224958" sldId="333"/>
            <ac:spMk id="1078" creationId="{D10971B5-974E-0A6C-A8C3-86E51D267AF9}"/>
          </ac:spMkLst>
        </pc:spChg>
        <pc:spChg chg="mod">
          <ac:chgData name="Owusu Ansah, Victoria" userId="b2eff32f-aa4f-4367-adb8-f6c1b3d00958" providerId="ADAL" clId="{7B38534C-DF80-4B5F-BA57-2E293DCCA48E}" dt="2023-07-10T03:42:20.221" v="235" actId="20577"/>
          <ac:spMkLst>
            <pc:docMk/>
            <pc:sldMk cId="3558224958" sldId="333"/>
            <ac:spMk id="1080" creationId="{E1ABD522-CF73-50A8-FCCA-CADDC9D1B679}"/>
          </ac:spMkLst>
        </pc:spChg>
        <pc:spChg chg="mod">
          <ac:chgData name="Owusu Ansah, Victoria" userId="b2eff32f-aa4f-4367-adb8-f6c1b3d00958" providerId="ADAL" clId="{7B38534C-DF80-4B5F-BA57-2E293DCCA48E}" dt="2023-07-10T03:43:23.191" v="255" actId="20577"/>
          <ac:spMkLst>
            <pc:docMk/>
            <pc:sldMk cId="3558224958" sldId="333"/>
            <ac:spMk id="1082" creationId="{1C980535-899C-4E76-5EF2-FF5068F3C418}"/>
          </ac:spMkLst>
        </pc:spChg>
        <pc:spChg chg="mod">
          <ac:chgData name="Owusu Ansah, Victoria" userId="b2eff32f-aa4f-4367-adb8-f6c1b3d00958" providerId="ADAL" clId="{7B38534C-DF80-4B5F-BA57-2E293DCCA48E}" dt="2023-07-10T03:42:48.422" v="243" actId="20577"/>
          <ac:spMkLst>
            <pc:docMk/>
            <pc:sldMk cId="3558224958" sldId="333"/>
            <ac:spMk id="1084" creationId="{51229EE3-6BE8-293F-C2EF-76D28DD9E34E}"/>
          </ac:spMkLst>
        </pc:spChg>
        <pc:spChg chg="mod">
          <ac:chgData name="Owusu Ansah, Victoria" userId="b2eff32f-aa4f-4367-adb8-f6c1b3d00958" providerId="ADAL" clId="{7B38534C-DF80-4B5F-BA57-2E293DCCA48E}" dt="2023-07-10T03:46:30.668" v="283" actId="1076"/>
          <ac:spMkLst>
            <pc:docMk/>
            <pc:sldMk cId="3558224958" sldId="333"/>
            <ac:spMk id="1086" creationId="{865078FE-3D2A-DBB7-CF2C-DA720D5328BA}"/>
          </ac:spMkLst>
        </pc:spChg>
        <pc:spChg chg="mod">
          <ac:chgData name="Owusu Ansah, Victoria" userId="b2eff32f-aa4f-4367-adb8-f6c1b3d00958" providerId="ADAL" clId="{7B38534C-DF80-4B5F-BA57-2E293DCCA48E}" dt="2023-07-10T03:42:35.282" v="239" actId="20577"/>
          <ac:spMkLst>
            <pc:docMk/>
            <pc:sldMk cId="3558224958" sldId="333"/>
            <ac:spMk id="1088" creationId="{5CF2F8F2-3A16-F148-538C-C917FD3CAB83}"/>
          </ac:spMkLst>
        </pc:spChg>
        <pc:spChg chg="mod">
          <ac:chgData name="Owusu Ansah, Victoria" userId="b2eff32f-aa4f-4367-adb8-f6c1b3d00958" providerId="ADAL" clId="{7B38534C-DF80-4B5F-BA57-2E293DCCA48E}" dt="2023-07-10T03:43:00.932" v="247" actId="20577"/>
          <ac:spMkLst>
            <pc:docMk/>
            <pc:sldMk cId="3558224958" sldId="333"/>
            <ac:spMk id="1090" creationId="{B8632666-074F-D7B6-F3F2-C605EFDB884B}"/>
          </ac:spMkLst>
        </pc:spChg>
        <pc:spChg chg="mod">
          <ac:chgData name="Owusu Ansah, Victoria" userId="b2eff32f-aa4f-4367-adb8-f6c1b3d00958" providerId="ADAL" clId="{7B38534C-DF80-4B5F-BA57-2E293DCCA48E}" dt="2023-07-10T03:43:33.556" v="259" actId="20577"/>
          <ac:spMkLst>
            <pc:docMk/>
            <pc:sldMk cId="3558224958" sldId="333"/>
            <ac:spMk id="1092" creationId="{ECAF35B2-0814-B508-624E-25834074C8BC}"/>
          </ac:spMkLst>
        </pc:spChg>
        <pc:spChg chg="mod">
          <ac:chgData name="Owusu Ansah, Victoria" userId="b2eff32f-aa4f-4367-adb8-f6c1b3d00958" providerId="ADAL" clId="{7B38534C-DF80-4B5F-BA57-2E293DCCA48E}" dt="2023-07-10T03:41:48.015" v="223" actId="20577"/>
          <ac:spMkLst>
            <pc:docMk/>
            <pc:sldMk cId="3558224958" sldId="333"/>
            <ac:spMk id="1093" creationId="{B4994F6A-0843-3943-F035-71D69595659D}"/>
          </ac:spMkLst>
        </pc:spChg>
        <pc:spChg chg="mod">
          <ac:chgData name="Owusu Ansah, Victoria" userId="b2eff32f-aa4f-4367-adb8-f6c1b3d00958" providerId="ADAL" clId="{7B38534C-DF80-4B5F-BA57-2E293DCCA48E}" dt="2023-07-10T03:41:54.164" v="227" actId="20577"/>
          <ac:spMkLst>
            <pc:docMk/>
            <pc:sldMk cId="3558224958" sldId="333"/>
            <ac:spMk id="1101" creationId="{B66D4BEC-A0D5-BC8E-996B-EE9261EEDF53}"/>
          </ac:spMkLst>
        </pc:spChg>
      </pc:sldChg>
      <pc:sldChg chg="addCm">
        <pc:chgData name="Owusu Ansah, Victoria" userId="b2eff32f-aa4f-4367-adb8-f6c1b3d00958" providerId="ADAL" clId="{7B38534C-DF80-4B5F-BA57-2E293DCCA48E}" dt="2023-07-10T04:44:57.062" v="405"/>
        <pc:sldMkLst>
          <pc:docMk/>
          <pc:sldMk cId="1283892089" sldId="33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Owusu Ansah, Victoria" userId="b2eff32f-aa4f-4367-adb8-f6c1b3d00958" providerId="ADAL" clId="{7B38534C-DF80-4B5F-BA57-2E293DCCA48E}" dt="2023-07-10T04:44:57.062" v="405"/>
              <pc2:cmMkLst xmlns:pc2="http://schemas.microsoft.com/office/powerpoint/2019/9/main/command">
                <pc:docMk/>
                <pc:sldMk cId="1283892089" sldId="334"/>
                <pc2:cmMk id="{973E73F1-1CE9-41BC-BD3E-6EC642DC7AFE}"/>
              </pc2:cmMkLst>
            </pc226:cmChg>
          </p:ext>
        </pc:extLst>
      </pc:sldChg>
      <pc:sldChg chg="modSp add mod">
        <pc:chgData name="Owusu Ansah, Victoria" userId="b2eff32f-aa4f-4367-adb8-f6c1b3d00958" providerId="ADAL" clId="{7B38534C-DF80-4B5F-BA57-2E293DCCA48E}" dt="2023-07-10T03:53:38.749" v="336" actId="207"/>
        <pc:sldMkLst>
          <pc:docMk/>
          <pc:sldMk cId="1662130073" sldId="335"/>
        </pc:sldMkLst>
        <pc:spChg chg="mod">
          <ac:chgData name="Owusu Ansah, Victoria" userId="b2eff32f-aa4f-4367-adb8-f6c1b3d00958" providerId="ADAL" clId="{7B38534C-DF80-4B5F-BA57-2E293DCCA48E}" dt="2023-07-10T03:44:47.848" v="275"/>
          <ac:spMkLst>
            <pc:docMk/>
            <pc:sldMk cId="1662130073" sldId="335"/>
            <ac:spMk id="8" creationId="{A3A8539B-C74C-1404-C3C8-30AE069C69E2}"/>
          </ac:spMkLst>
        </pc:spChg>
        <pc:spChg chg="mod">
          <ac:chgData name="Owusu Ansah, Victoria" userId="b2eff32f-aa4f-4367-adb8-f6c1b3d00958" providerId="ADAL" clId="{7B38534C-DF80-4B5F-BA57-2E293DCCA48E}" dt="2023-07-10T03:44:36.187" v="274" actId="14100"/>
          <ac:spMkLst>
            <pc:docMk/>
            <pc:sldMk cId="1662130073" sldId="335"/>
            <ac:spMk id="9" creationId="{C33CEFE7-A2DE-387C-2BBF-BE8924F71454}"/>
          </ac:spMkLst>
        </pc:spChg>
        <pc:spChg chg="mod">
          <ac:chgData name="Owusu Ansah, Victoria" userId="b2eff32f-aa4f-4367-adb8-f6c1b3d00958" providerId="ADAL" clId="{7B38534C-DF80-4B5F-BA57-2E293DCCA48E}" dt="2023-07-10T03:52:02.240" v="323" actId="207"/>
          <ac:spMkLst>
            <pc:docMk/>
            <pc:sldMk cId="1662130073" sldId="335"/>
            <ac:spMk id="40" creationId="{2FD608D7-8084-1CDC-DAB4-DFD5D9A13D30}"/>
          </ac:spMkLst>
        </pc:spChg>
        <pc:spChg chg="mod">
          <ac:chgData name="Owusu Ansah, Victoria" userId="b2eff32f-aa4f-4367-adb8-f6c1b3d00958" providerId="ADAL" clId="{7B38534C-DF80-4B5F-BA57-2E293DCCA48E}" dt="2023-07-10T03:52:55.741" v="332" actId="207"/>
          <ac:spMkLst>
            <pc:docMk/>
            <pc:sldMk cId="1662130073" sldId="335"/>
            <ac:spMk id="44" creationId="{5970E5A0-67FD-2924-B4BC-693949AB898A}"/>
          </ac:spMkLst>
        </pc:spChg>
        <pc:spChg chg="mod">
          <ac:chgData name="Owusu Ansah, Victoria" userId="b2eff32f-aa4f-4367-adb8-f6c1b3d00958" providerId="ADAL" clId="{7B38534C-DF80-4B5F-BA57-2E293DCCA48E}" dt="2023-07-10T03:53:38.749" v="336" actId="207"/>
          <ac:spMkLst>
            <pc:docMk/>
            <pc:sldMk cId="1662130073" sldId="335"/>
            <ac:spMk id="45" creationId="{043344C4-A686-AF28-8610-6F886E2A721C}"/>
          </ac:spMkLst>
        </pc:spChg>
        <pc:spChg chg="mod">
          <ac:chgData name="Owusu Ansah, Victoria" userId="b2eff32f-aa4f-4367-adb8-f6c1b3d00958" providerId="ADAL" clId="{7B38534C-DF80-4B5F-BA57-2E293DCCA48E}" dt="2023-07-10T03:53:20.190" v="334" actId="207"/>
          <ac:spMkLst>
            <pc:docMk/>
            <pc:sldMk cId="1662130073" sldId="335"/>
            <ac:spMk id="49" creationId="{F2B6F87A-6DAB-402C-D4FD-7BFC5DC6B798}"/>
          </ac:spMkLst>
        </pc:spChg>
        <pc:spChg chg="mod">
          <ac:chgData name="Owusu Ansah, Victoria" userId="b2eff32f-aa4f-4367-adb8-f6c1b3d00958" providerId="ADAL" clId="{7B38534C-DF80-4B5F-BA57-2E293DCCA48E}" dt="2023-07-10T03:53:29.090" v="335" actId="207"/>
          <ac:spMkLst>
            <pc:docMk/>
            <pc:sldMk cId="1662130073" sldId="335"/>
            <ac:spMk id="54" creationId="{CC453804-1F24-A3DB-CC61-EB6FEC9B14B3}"/>
          </ac:spMkLst>
        </pc:spChg>
        <pc:spChg chg="mod">
          <ac:chgData name="Owusu Ansah, Victoria" userId="b2eff32f-aa4f-4367-adb8-f6c1b3d00958" providerId="ADAL" clId="{7B38534C-DF80-4B5F-BA57-2E293DCCA48E}" dt="2023-07-10T03:51:46.178" v="322" actId="207"/>
          <ac:spMkLst>
            <pc:docMk/>
            <pc:sldMk cId="1662130073" sldId="335"/>
            <ac:spMk id="61" creationId="{0734979E-3C83-9398-3F29-787D9AEE1B2A}"/>
          </ac:spMkLst>
        </pc:spChg>
        <pc:spChg chg="mod">
          <ac:chgData name="Owusu Ansah, Victoria" userId="b2eff32f-aa4f-4367-adb8-f6c1b3d00958" providerId="ADAL" clId="{7B38534C-DF80-4B5F-BA57-2E293DCCA48E}" dt="2023-07-10T03:51:30.043" v="321" actId="20577"/>
          <ac:spMkLst>
            <pc:docMk/>
            <pc:sldMk cId="1662130073" sldId="335"/>
            <ac:spMk id="1046" creationId="{8A57591F-F75D-FBB3-BD7E-757A1AFC2F44}"/>
          </ac:spMkLst>
        </pc:spChg>
        <pc:spChg chg="mod">
          <ac:chgData name="Owusu Ansah, Victoria" userId="b2eff32f-aa4f-4367-adb8-f6c1b3d00958" providerId="ADAL" clId="{7B38534C-DF80-4B5F-BA57-2E293DCCA48E}" dt="2023-07-10T03:53:09.911" v="333" actId="207"/>
          <ac:spMkLst>
            <pc:docMk/>
            <pc:sldMk cId="1662130073" sldId="335"/>
            <ac:spMk id="1071" creationId="{44A51E9E-DB25-791A-722A-CF81603A6FA9}"/>
          </ac:spMkLst>
        </pc:spChg>
        <pc:spChg chg="mod">
          <ac:chgData name="Owusu Ansah, Victoria" userId="b2eff32f-aa4f-4367-adb8-f6c1b3d00958" providerId="ADAL" clId="{7B38534C-DF80-4B5F-BA57-2E293DCCA48E}" dt="2023-07-10T03:50:19.283" v="317" actId="20577"/>
          <ac:spMkLst>
            <pc:docMk/>
            <pc:sldMk cId="1662130073" sldId="335"/>
            <ac:spMk id="1076" creationId="{17AF6BD8-6AA2-D6FC-B414-8F17B5034EEA}"/>
          </ac:spMkLst>
        </pc:spChg>
        <pc:spChg chg="mod">
          <ac:chgData name="Owusu Ansah, Victoria" userId="b2eff32f-aa4f-4367-adb8-f6c1b3d00958" providerId="ADAL" clId="{7B38534C-DF80-4B5F-BA57-2E293DCCA48E}" dt="2023-07-10T03:49:50.693" v="311" actId="20577"/>
          <ac:spMkLst>
            <pc:docMk/>
            <pc:sldMk cId="1662130073" sldId="335"/>
            <ac:spMk id="1078" creationId="{D10971B5-974E-0A6C-A8C3-86E51D267AF9}"/>
          </ac:spMkLst>
        </pc:spChg>
        <pc:spChg chg="mod">
          <ac:chgData name="Owusu Ansah, Victoria" userId="b2eff32f-aa4f-4367-adb8-f6c1b3d00958" providerId="ADAL" clId="{7B38534C-DF80-4B5F-BA57-2E293DCCA48E}" dt="2023-07-10T03:48:56.754" v="301" actId="20577"/>
          <ac:spMkLst>
            <pc:docMk/>
            <pc:sldMk cId="1662130073" sldId="335"/>
            <ac:spMk id="1080" creationId="{E1ABD522-CF73-50A8-FCCA-CADDC9D1B679}"/>
          </ac:spMkLst>
        </pc:spChg>
        <pc:spChg chg="mod">
          <ac:chgData name="Owusu Ansah, Victoria" userId="b2eff32f-aa4f-4367-adb8-f6c1b3d00958" providerId="ADAL" clId="{7B38534C-DF80-4B5F-BA57-2E293DCCA48E}" dt="2023-07-10T03:49:58.659" v="313" actId="20577"/>
          <ac:spMkLst>
            <pc:docMk/>
            <pc:sldMk cId="1662130073" sldId="335"/>
            <ac:spMk id="1082" creationId="{1C980535-899C-4E76-5EF2-FF5068F3C418}"/>
          </ac:spMkLst>
        </pc:spChg>
        <pc:spChg chg="mod">
          <ac:chgData name="Owusu Ansah, Victoria" userId="b2eff32f-aa4f-4367-adb8-f6c1b3d00958" providerId="ADAL" clId="{7B38534C-DF80-4B5F-BA57-2E293DCCA48E}" dt="2023-07-10T03:49:18.966" v="305" actId="20577"/>
          <ac:spMkLst>
            <pc:docMk/>
            <pc:sldMk cId="1662130073" sldId="335"/>
            <ac:spMk id="1084" creationId="{51229EE3-6BE8-293F-C2EF-76D28DD9E34E}"/>
          </ac:spMkLst>
        </pc:spChg>
        <pc:spChg chg="mod">
          <ac:chgData name="Owusu Ansah, Victoria" userId="b2eff32f-aa4f-4367-adb8-f6c1b3d00958" providerId="ADAL" clId="{7B38534C-DF80-4B5F-BA57-2E293DCCA48E}" dt="2023-07-10T03:48:45.308" v="297" actId="20577"/>
          <ac:spMkLst>
            <pc:docMk/>
            <pc:sldMk cId="1662130073" sldId="335"/>
            <ac:spMk id="1086" creationId="{865078FE-3D2A-DBB7-CF2C-DA720D5328BA}"/>
          </ac:spMkLst>
        </pc:spChg>
        <pc:spChg chg="mod">
          <ac:chgData name="Owusu Ansah, Victoria" userId="b2eff32f-aa4f-4367-adb8-f6c1b3d00958" providerId="ADAL" clId="{7B38534C-DF80-4B5F-BA57-2E293DCCA48E}" dt="2023-07-10T03:52:44.806" v="331" actId="1076"/>
          <ac:spMkLst>
            <pc:docMk/>
            <pc:sldMk cId="1662130073" sldId="335"/>
            <ac:spMk id="1088" creationId="{5CF2F8F2-3A16-F148-538C-C917FD3CAB83}"/>
          </ac:spMkLst>
        </pc:spChg>
        <pc:spChg chg="mod">
          <ac:chgData name="Owusu Ansah, Victoria" userId="b2eff32f-aa4f-4367-adb8-f6c1b3d00958" providerId="ADAL" clId="{7B38534C-DF80-4B5F-BA57-2E293DCCA48E}" dt="2023-07-10T03:49:35.558" v="309" actId="20577"/>
          <ac:spMkLst>
            <pc:docMk/>
            <pc:sldMk cId="1662130073" sldId="335"/>
            <ac:spMk id="1090" creationId="{B8632666-074F-D7B6-F3F2-C605EFDB884B}"/>
          </ac:spMkLst>
        </pc:spChg>
        <pc:spChg chg="mod">
          <ac:chgData name="Owusu Ansah, Victoria" userId="b2eff32f-aa4f-4367-adb8-f6c1b3d00958" providerId="ADAL" clId="{7B38534C-DF80-4B5F-BA57-2E293DCCA48E}" dt="2023-07-10T03:50:10.432" v="315" actId="20577"/>
          <ac:spMkLst>
            <pc:docMk/>
            <pc:sldMk cId="1662130073" sldId="335"/>
            <ac:spMk id="1092" creationId="{ECAF35B2-0814-B508-624E-25834074C8BC}"/>
          </ac:spMkLst>
        </pc:spChg>
        <pc:spChg chg="mod">
          <ac:chgData name="Owusu Ansah, Victoria" userId="b2eff32f-aa4f-4367-adb8-f6c1b3d00958" providerId="ADAL" clId="{7B38534C-DF80-4B5F-BA57-2E293DCCA48E}" dt="2023-07-10T03:48:28.565" v="291" actId="20577"/>
          <ac:spMkLst>
            <pc:docMk/>
            <pc:sldMk cId="1662130073" sldId="335"/>
            <ac:spMk id="1093" creationId="{B4994F6A-0843-3943-F035-71D69595659D}"/>
          </ac:spMkLst>
        </pc:spChg>
        <pc:spChg chg="mod">
          <ac:chgData name="Owusu Ansah, Victoria" userId="b2eff32f-aa4f-4367-adb8-f6c1b3d00958" providerId="ADAL" clId="{7B38534C-DF80-4B5F-BA57-2E293DCCA48E}" dt="2023-07-10T03:52:32.911" v="329" actId="1076"/>
          <ac:spMkLst>
            <pc:docMk/>
            <pc:sldMk cId="1662130073" sldId="335"/>
            <ac:spMk id="1101" creationId="{B66D4BEC-A0D5-BC8E-996B-EE9261EEDF53}"/>
          </ac:spMkLst>
        </pc:spChg>
      </pc:sldChg>
    </pc:docChg>
  </pc:docChgLst>
  <pc:docChgLst>
    <pc:chgData name="Twesigye, Gloria" userId="6464a502-8a44-4d67-8fab-8f3aa9495827" providerId="ADAL" clId="{D88C7C54-2A86-4856-A300-C452D32C93C0}"/>
    <pc:docChg chg="undo custSel addSld delSld modSld">
      <pc:chgData name="Twesigye, Gloria" userId="6464a502-8a44-4d67-8fab-8f3aa9495827" providerId="ADAL" clId="{D88C7C54-2A86-4856-A300-C452D32C93C0}" dt="2023-01-25T19:15:08.653" v="88" actId="1076"/>
      <pc:docMkLst>
        <pc:docMk/>
      </pc:docMkLst>
      <pc:sldChg chg="modSp">
        <pc:chgData name="Twesigye, Gloria" userId="6464a502-8a44-4d67-8fab-8f3aa9495827" providerId="ADAL" clId="{D88C7C54-2A86-4856-A300-C452D32C93C0}" dt="2023-01-25T18:49:32.710" v="0" actId="339"/>
        <pc:sldMkLst>
          <pc:docMk/>
          <pc:sldMk cId="2163988523" sldId="260"/>
        </pc:sldMkLst>
        <pc:spChg chg="mod">
          <ac:chgData name="Twesigye, Gloria" userId="6464a502-8a44-4d67-8fab-8f3aa9495827" providerId="ADAL" clId="{D88C7C54-2A86-4856-A300-C452D32C93C0}" dt="2023-01-25T18:49:32.710" v="0" actId="339"/>
          <ac:spMkLst>
            <pc:docMk/>
            <pc:sldMk cId="2163988523" sldId="260"/>
            <ac:spMk id="6" creationId="{5D0F14F3-1A09-3E96-BCB2-D8B940E469DA}"/>
          </ac:spMkLst>
        </pc:spChg>
      </pc:sldChg>
      <pc:sldChg chg="modSp mod">
        <pc:chgData name="Twesigye, Gloria" userId="6464a502-8a44-4d67-8fab-8f3aa9495827" providerId="ADAL" clId="{D88C7C54-2A86-4856-A300-C452D32C93C0}" dt="2023-01-25T18:53:52.501" v="15" actId="207"/>
        <pc:sldMkLst>
          <pc:docMk/>
          <pc:sldMk cId="1428788921" sldId="262"/>
        </pc:sldMkLst>
        <pc:spChg chg="mod">
          <ac:chgData name="Twesigye, Gloria" userId="6464a502-8a44-4d67-8fab-8f3aa9495827" providerId="ADAL" clId="{D88C7C54-2A86-4856-A300-C452D32C93C0}" dt="2023-01-25T18:53:52.501" v="15" actId="207"/>
          <ac:spMkLst>
            <pc:docMk/>
            <pc:sldMk cId="1428788921" sldId="262"/>
            <ac:spMk id="6" creationId="{C0AC7469-F2E6-B180-F104-7B8F4B3CE3CD}"/>
          </ac:spMkLst>
        </pc:spChg>
      </pc:sldChg>
      <pc:sldChg chg="modSp mod">
        <pc:chgData name="Twesigye, Gloria" userId="6464a502-8a44-4d67-8fab-8f3aa9495827" providerId="ADAL" clId="{D88C7C54-2A86-4856-A300-C452D32C93C0}" dt="2023-01-25T19:05:08.276" v="83" actId="14100"/>
        <pc:sldMkLst>
          <pc:docMk/>
          <pc:sldMk cId="2479953464" sldId="264"/>
        </pc:sldMkLst>
        <pc:spChg chg="mod">
          <ac:chgData name="Twesigye, Gloria" userId="6464a502-8a44-4d67-8fab-8f3aa9495827" providerId="ADAL" clId="{D88C7C54-2A86-4856-A300-C452D32C93C0}" dt="2023-01-25T19:05:08.276" v="83" actId="14100"/>
          <ac:spMkLst>
            <pc:docMk/>
            <pc:sldMk cId="2479953464" sldId="264"/>
            <ac:spMk id="3" creationId="{F2B86E52-D090-D345-73DB-653C63F8ABBF}"/>
          </ac:spMkLst>
        </pc:spChg>
      </pc:sldChg>
      <pc:sldChg chg="modSp mod">
        <pc:chgData name="Twesigye, Gloria" userId="6464a502-8a44-4d67-8fab-8f3aa9495827" providerId="ADAL" clId="{D88C7C54-2A86-4856-A300-C452D32C93C0}" dt="2023-01-25T19:05:19.174" v="86" actId="14100"/>
        <pc:sldMkLst>
          <pc:docMk/>
          <pc:sldMk cId="3502258445" sldId="283"/>
        </pc:sldMkLst>
        <pc:spChg chg="mod">
          <ac:chgData name="Twesigye, Gloria" userId="6464a502-8a44-4d67-8fab-8f3aa9495827" providerId="ADAL" clId="{D88C7C54-2A86-4856-A300-C452D32C93C0}" dt="2023-01-25T19:05:19.174" v="86" actId="14100"/>
          <ac:spMkLst>
            <pc:docMk/>
            <pc:sldMk cId="3502258445" sldId="283"/>
            <ac:spMk id="3" creationId="{0EAE487D-14E8-44AC-D455-321DD293F024}"/>
          </ac:spMkLst>
        </pc:spChg>
      </pc:sldChg>
      <pc:sldChg chg="modSp mod">
        <pc:chgData name="Twesigye, Gloria" userId="6464a502-8a44-4d67-8fab-8f3aa9495827" providerId="ADAL" clId="{D88C7C54-2A86-4856-A300-C452D32C93C0}" dt="2023-01-25T18:52:27.875" v="3" actId="207"/>
        <pc:sldMkLst>
          <pc:docMk/>
          <pc:sldMk cId="61370533" sldId="290"/>
        </pc:sldMkLst>
        <pc:spChg chg="mod">
          <ac:chgData name="Twesigye, Gloria" userId="6464a502-8a44-4d67-8fab-8f3aa9495827" providerId="ADAL" clId="{D88C7C54-2A86-4856-A300-C452D32C93C0}" dt="2023-01-25T18:52:27.875" v="3" actId="207"/>
          <ac:spMkLst>
            <pc:docMk/>
            <pc:sldMk cId="61370533" sldId="290"/>
            <ac:spMk id="6" creationId="{3F5245B0-379C-596F-2E16-6C83A071FCFA}"/>
          </ac:spMkLst>
        </pc:spChg>
      </pc:sldChg>
      <pc:sldChg chg="addSp modSp mod">
        <pc:chgData name="Twesigye, Gloria" userId="6464a502-8a44-4d67-8fab-8f3aa9495827" providerId="ADAL" clId="{D88C7C54-2A86-4856-A300-C452D32C93C0}" dt="2023-01-25T18:53:19.275" v="8" actId="1076"/>
        <pc:sldMkLst>
          <pc:docMk/>
          <pc:sldMk cId="317324267" sldId="299"/>
        </pc:sldMkLst>
        <pc:spChg chg="mod">
          <ac:chgData name="Twesigye, Gloria" userId="6464a502-8a44-4d67-8fab-8f3aa9495827" providerId="ADAL" clId="{D88C7C54-2A86-4856-A300-C452D32C93C0}" dt="2023-01-25T18:53:14.006" v="7" actId="164"/>
          <ac:spMkLst>
            <pc:docMk/>
            <pc:sldMk cId="317324267" sldId="299"/>
            <ac:spMk id="4" creationId="{730A1950-054C-230F-726F-CE6C981556EE}"/>
          </ac:spMkLst>
        </pc:spChg>
        <pc:grpChg chg="add mod">
          <ac:chgData name="Twesigye, Gloria" userId="6464a502-8a44-4d67-8fab-8f3aa9495827" providerId="ADAL" clId="{D88C7C54-2A86-4856-A300-C452D32C93C0}" dt="2023-01-25T18:53:19.275" v="8" actId="1076"/>
          <ac:grpSpMkLst>
            <pc:docMk/>
            <pc:sldMk cId="317324267" sldId="299"/>
            <ac:grpSpMk id="5" creationId="{C423462E-2439-2933-4698-FAA96914D901}"/>
          </ac:grpSpMkLst>
        </pc:grpChg>
        <pc:picChg chg="mod">
          <ac:chgData name="Twesigye, Gloria" userId="6464a502-8a44-4d67-8fab-8f3aa9495827" providerId="ADAL" clId="{D88C7C54-2A86-4856-A300-C452D32C93C0}" dt="2023-01-25T18:53:14.006" v="7" actId="164"/>
          <ac:picMkLst>
            <pc:docMk/>
            <pc:sldMk cId="317324267" sldId="299"/>
            <ac:picMk id="2" creationId="{40E1F420-FC49-00CA-77C2-725064956A84}"/>
          </ac:picMkLst>
        </pc:picChg>
      </pc:sldChg>
      <pc:sldChg chg="addSp modSp mod">
        <pc:chgData name="Twesigye, Gloria" userId="6464a502-8a44-4d67-8fab-8f3aa9495827" providerId="ADAL" clId="{D88C7C54-2A86-4856-A300-C452D32C93C0}" dt="2023-01-25T18:53:42.653" v="13" actId="1076"/>
        <pc:sldMkLst>
          <pc:docMk/>
          <pc:sldMk cId="3076330452" sldId="300"/>
        </pc:sldMkLst>
        <pc:spChg chg="mod">
          <ac:chgData name="Twesigye, Gloria" userId="6464a502-8a44-4d67-8fab-8f3aa9495827" providerId="ADAL" clId="{D88C7C54-2A86-4856-A300-C452D32C93C0}" dt="2023-01-25T18:53:39.753" v="12" actId="164"/>
          <ac:spMkLst>
            <pc:docMk/>
            <pc:sldMk cId="3076330452" sldId="300"/>
            <ac:spMk id="3" creationId="{4F5A2EDC-6A53-C745-248F-E9FE46E20704}"/>
          </ac:spMkLst>
        </pc:spChg>
        <pc:grpChg chg="add mod">
          <ac:chgData name="Twesigye, Gloria" userId="6464a502-8a44-4d67-8fab-8f3aa9495827" providerId="ADAL" clId="{D88C7C54-2A86-4856-A300-C452D32C93C0}" dt="2023-01-25T18:53:42.653" v="13" actId="1076"/>
          <ac:grpSpMkLst>
            <pc:docMk/>
            <pc:sldMk cId="3076330452" sldId="300"/>
            <ac:grpSpMk id="5" creationId="{E12440C7-29A8-0020-A742-4EAAEE602690}"/>
          </ac:grpSpMkLst>
        </pc:grpChg>
        <pc:picChg chg="mod">
          <ac:chgData name="Twesigye, Gloria" userId="6464a502-8a44-4d67-8fab-8f3aa9495827" providerId="ADAL" clId="{D88C7C54-2A86-4856-A300-C452D32C93C0}" dt="2023-01-25T18:53:39.753" v="12" actId="164"/>
          <ac:picMkLst>
            <pc:docMk/>
            <pc:sldMk cId="3076330452" sldId="300"/>
            <ac:picMk id="2" creationId="{860F4ADD-1288-E963-6BFD-4D6B6C25282F}"/>
          </ac:picMkLst>
        </pc:picChg>
      </pc:sldChg>
      <pc:sldChg chg="addSp modSp mod">
        <pc:chgData name="Twesigye, Gloria" userId="6464a502-8a44-4d67-8fab-8f3aa9495827" providerId="ADAL" clId="{D88C7C54-2A86-4856-A300-C452D32C93C0}" dt="2023-01-25T19:15:08.653" v="88" actId="1076"/>
        <pc:sldMkLst>
          <pc:docMk/>
          <pc:sldMk cId="3332005300" sldId="322"/>
        </pc:sldMkLst>
        <pc:graphicFrameChg chg="mod">
          <ac:chgData name="Twesigye, Gloria" userId="6464a502-8a44-4d67-8fab-8f3aa9495827" providerId="ADAL" clId="{D88C7C54-2A86-4856-A300-C452D32C93C0}" dt="2023-01-25T18:50:48.674" v="1"/>
          <ac:graphicFrameMkLst>
            <pc:docMk/>
            <pc:sldMk cId="3332005300" sldId="322"/>
            <ac:graphicFrameMk id="6" creationId="{A9A8CC69-E7C7-8BF8-2D2D-ABB1A61EC758}"/>
          </ac:graphicFrameMkLst>
        </pc:graphicFrameChg>
        <pc:picChg chg="add mod">
          <ac:chgData name="Twesigye, Gloria" userId="6464a502-8a44-4d67-8fab-8f3aa9495827" providerId="ADAL" clId="{D88C7C54-2A86-4856-A300-C452D32C93C0}" dt="2023-01-25T19:15:08.653" v="88" actId="1076"/>
          <ac:picMkLst>
            <pc:docMk/>
            <pc:sldMk cId="3332005300" sldId="322"/>
            <ac:picMk id="8" creationId="{9048B3A0-9FDC-33FD-7900-2518F4D78512}"/>
          </ac:picMkLst>
        </pc:picChg>
      </pc:sldChg>
      <pc:sldChg chg="modSp mod">
        <pc:chgData name="Twesigye, Gloria" userId="6464a502-8a44-4d67-8fab-8f3aa9495827" providerId="ADAL" clId="{D88C7C54-2A86-4856-A300-C452D32C93C0}" dt="2023-01-25T18:54:13.106" v="17" actId="113"/>
        <pc:sldMkLst>
          <pc:docMk/>
          <pc:sldMk cId="661188151" sldId="325"/>
        </pc:sldMkLst>
        <pc:spChg chg="mod">
          <ac:chgData name="Twesigye, Gloria" userId="6464a502-8a44-4d67-8fab-8f3aa9495827" providerId="ADAL" clId="{D88C7C54-2A86-4856-A300-C452D32C93C0}" dt="2023-01-25T18:54:13.106" v="17" actId="113"/>
          <ac:spMkLst>
            <pc:docMk/>
            <pc:sldMk cId="661188151" sldId="325"/>
            <ac:spMk id="6" creationId="{D0D26DD4-E010-C98C-42A7-DAC48A2E29C9}"/>
          </ac:spMkLst>
        </pc:spChg>
      </pc:sldChg>
      <pc:sldChg chg="modSp mod">
        <pc:chgData name="Twesigye, Gloria" userId="6464a502-8a44-4d67-8fab-8f3aa9495827" providerId="ADAL" clId="{D88C7C54-2A86-4856-A300-C452D32C93C0}" dt="2023-01-25T19:04:58.084" v="80" actId="14100"/>
        <pc:sldMkLst>
          <pc:docMk/>
          <pc:sldMk cId="1825204444" sldId="332"/>
        </pc:sldMkLst>
        <pc:spChg chg="mod">
          <ac:chgData name="Twesigye, Gloria" userId="6464a502-8a44-4d67-8fab-8f3aa9495827" providerId="ADAL" clId="{D88C7C54-2A86-4856-A300-C452D32C93C0}" dt="2023-01-25T19:04:58.084" v="80" actId="14100"/>
          <ac:spMkLst>
            <pc:docMk/>
            <pc:sldMk cId="1825204444" sldId="332"/>
            <ac:spMk id="6" creationId="{EE415153-3349-8ABD-BC18-EF7CBEAE61E2}"/>
          </ac:spMkLst>
        </pc:spChg>
      </pc:sldChg>
      <pc:sldChg chg="modSp del mod">
        <pc:chgData name="Twesigye, Gloria" userId="6464a502-8a44-4d67-8fab-8f3aa9495827" providerId="ADAL" clId="{D88C7C54-2A86-4856-A300-C452D32C93C0}" dt="2023-01-25T19:03:08.039" v="77" actId="47"/>
        <pc:sldMkLst>
          <pc:docMk/>
          <pc:sldMk cId="3558224958" sldId="333"/>
        </pc:sldMkLst>
        <pc:spChg chg="mod">
          <ac:chgData name="Twesigye, Gloria" userId="6464a502-8a44-4d67-8fab-8f3aa9495827" providerId="ADAL" clId="{D88C7C54-2A86-4856-A300-C452D32C93C0}" dt="2023-01-25T18:59:36.989" v="20" actId="14100"/>
          <ac:spMkLst>
            <pc:docMk/>
            <pc:sldMk cId="3558224958" sldId="333"/>
            <ac:spMk id="3" creationId="{0DD7EC22-FAAC-44ED-A889-47204EEB5081}"/>
          </ac:spMkLst>
        </pc:spChg>
        <pc:grpChg chg="mod">
          <ac:chgData name="Twesigye, Gloria" userId="6464a502-8a44-4d67-8fab-8f3aa9495827" providerId="ADAL" clId="{D88C7C54-2A86-4856-A300-C452D32C93C0}" dt="2023-01-25T18:59:40.517" v="21" actId="1076"/>
          <ac:grpSpMkLst>
            <pc:docMk/>
            <pc:sldMk cId="3558224958" sldId="333"/>
            <ac:grpSpMk id="12" creationId="{5E9238D3-4F99-E415-7A54-9FE1BC3F8A71}"/>
          </ac:grpSpMkLst>
        </pc:grpChg>
      </pc:sldChg>
      <pc:sldChg chg="addSp modSp add mod">
        <pc:chgData name="Twesigye, Gloria" userId="6464a502-8a44-4d67-8fab-8f3aa9495827" providerId="ADAL" clId="{D88C7C54-2A86-4856-A300-C452D32C93C0}" dt="2023-01-25T19:02:20.502" v="76" actId="1076"/>
        <pc:sldMkLst>
          <pc:docMk/>
          <pc:sldMk cId="1283892089" sldId="334"/>
        </pc:sldMkLst>
        <pc:spChg chg="mod">
          <ac:chgData name="Twesigye, Gloria" userId="6464a502-8a44-4d67-8fab-8f3aa9495827" providerId="ADAL" clId="{D88C7C54-2A86-4856-A300-C452D32C93C0}" dt="2023-01-25T19:01:22.170" v="56" actId="14100"/>
          <ac:spMkLst>
            <pc:docMk/>
            <pc:sldMk cId="1283892089" sldId="334"/>
            <ac:spMk id="6" creationId="{356E46E2-C2D0-14CF-A944-2AEE69ECEE8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8" creationId="{1A5D5D1F-6AE8-32C3-0DF9-D2F8A96FD89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3" creationId="{618E7B23-19E2-47DA-9766-356BD49EC51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5" creationId="{D0F2CC26-5BB6-0FF2-59FF-823E56C7B7BC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6" creationId="{B48AF8D6-3B53-9F74-94D2-3B25DE3DD83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7" creationId="{A26086BA-EB13-AEAF-5740-8696C7A3D23D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8" creationId="{6EB730F7-D11E-13E3-D394-591543F6F3F4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9" creationId="{82B27EF9-3FBD-309B-79E6-6DD1B396B7F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0" creationId="{DFF4D7D1-5531-9052-3A86-E631897C3FF1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1" creationId="{AECBB6B8-6EEE-D215-E1C3-2FF2633D3578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2" creationId="{79F7DE7F-B6FC-67E3-1062-6A6FF705070C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3" creationId="{FB08A05E-566E-4B8C-CEE8-9AB1A3EC8EFD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4" creationId="{C50532D2-86D1-EE8B-6A3E-06DE59632923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5" creationId="{9286E2F4-7211-1053-F8E4-62BDD171BC13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6" creationId="{0CE7C57C-079C-43BE-38DE-8556061A61F0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7" creationId="{3B2484F9-7DA9-3B58-5691-5C05CBB4911C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8" creationId="{086B88E6-B36D-DA23-F13A-221477F3025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9" creationId="{1BF5DB5A-462C-81A6-1C76-D1666FA63B9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0" creationId="{70AA0F01-213A-E2F6-7512-A7938C78CB69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1" creationId="{A67A114E-0910-BD77-04C3-779B7C7BED6A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2" creationId="{E978B757-63B9-7169-1890-A30CE86C7447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3" creationId="{BA2C492C-960A-8864-6C7D-64EA5A3A078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4" creationId="{DF95CE22-E860-1A14-1666-1A99D7D42037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5" creationId="{F8F9B46C-36E3-0EA5-56DA-E653E271E8D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6" creationId="{3A6045E7-8748-CF8A-A9B5-1479A6021893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7" creationId="{24E116F7-2E45-096C-5484-C30AA3622009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8" creationId="{AD04D305-2F1B-09A1-7316-2CA8AE0B75E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9" creationId="{E8EB246B-21B0-3706-9009-9F756AA23DB1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0" creationId="{6A2D8D17-55A6-5F49-0564-5524CA389360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1" creationId="{D668D04A-DECC-8646-63D2-86090C0B6EC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2" creationId="{CF8A5421-9323-A745-9033-6B0858E056E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3" creationId="{B7FC13D1-752F-56B6-5609-2A21E344553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4" creationId="{4BC63EFC-51D8-5205-E29F-01514C83817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5" creationId="{BBE6A571-B611-7C03-DEE0-82AB9841B25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6" creationId="{42DF423A-99C8-4EB4-85E6-B227F5AC86CF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7" creationId="{1A54FE55-9EA8-7040-3CAE-58A0BC0B5A7A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8" creationId="{C745E97A-7FD6-1663-C9EC-826AD8D437D1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9" creationId="{5A089B96-6EB7-40E6-B695-CA14F03E510E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0" creationId="{B4A38A1D-ED77-E4A3-DF60-1B2D80DD425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1" creationId="{3D949BF7-3246-03FC-D71D-FF2B194A5867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2" creationId="{D73A6417-5A8E-992C-44F0-86E234C17E10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3" creationId="{34E58A3B-6C41-24E5-AFB9-0CC8E52DFFBF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4" creationId="{3C62B939-790C-DB0F-0CF6-1E2C6F585ED4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5" creationId="{16C6B6BA-7222-2A46-CA43-30A3DC2F40E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9" creationId="{4D135624-874F-7303-6186-F1323F30C5AA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60" creationId="{283A431F-66DE-56D0-6F8C-E197CA434994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61" creationId="{13D1EBF7-3808-CC4B-C914-B34A82C02B00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33" creationId="{3CD9B410-05B2-6138-6911-D2332C745AC9}"/>
          </ac:spMkLst>
        </pc:spChg>
        <pc:spChg chg="mod">
          <ac:chgData name="Twesigye, Gloria" userId="6464a502-8a44-4d67-8fab-8f3aa9495827" providerId="ADAL" clId="{D88C7C54-2A86-4856-A300-C452D32C93C0}" dt="2023-01-25T19:02:20.502" v="76" actId="1076"/>
          <ac:spMkLst>
            <pc:docMk/>
            <pc:sldMk cId="1283892089" sldId="334"/>
            <ac:spMk id="1034" creationId="{7DB997D1-C003-D6C6-1F18-F0F31FEDDA4D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35" creationId="{505D2889-80F3-69CB-1B35-181142E76EF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36" creationId="{857DBFB8-A839-2B3D-F992-3D5B522A6EDA}"/>
          </ac:spMkLst>
        </pc:spChg>
        <pc:spChg chg="mod">
          <ac:chgData name="Twesigye, Gloria" userId="6464a502-8a44-4d67-8fab-8f3aa9495827" providerId="ADAL" clId="{D88C7C54-2A86-4856-A300-C452D32C93C0}" dt="2023-01-25T19:02:17.258" v="75" actId="1076"/>
          <ac:spMkLst>
            <pc:docMk/>
            <pc:sldMk cId="1283892089" sldId="334"/>
            <ac:spMk id="1037" creationId="{A619D19B-59AC-7D09-4061-FA84E7FB471A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38" creationId="{5909F8BF-9101-628B-51F4-11674CFA84EF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41" creationId="{EDDDA1C2-40F2-C465-D3BB-2E406CC881A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46" creationId="{8A57591F-F75D-FBB3-BD7E-757A1AFC2F44}"/>
          </ac:spMkLst>
        </pc:spChg>
        <pc:grpChg chg="add mod">
          <ac:chgData name="Twesigye, Gloria" userId="6464a502-8a44-4d67-8fab-8f3aa9495827" providerId="ADAL" clId="{D88C7C54-2A86-4856-A300-C452D32C93C0}" dt="2023-01-25T19:02:07.759" v="74" actId="27636"/>
          <ac:grpSpMkLst>
            <pc:docMk/>
            <pc:sldMk cId="1283892089" sldId="334"/>
            <ac:grpSpMk id="4" creationId="{0DD0D150-7BFB-3504-14A1-9EA0D2B3F991}"/>
          </ac:grpSpMkLst>
        </pc:grpChg>
        <pc:grpChg chg="mod">
          <ac:chgData name="Twesigye, Gloria" userId="6464a502-8a44-4d67-8fab-8f3aa9495827" providerId="ADAL" clId="{D88C7C54-2A86-4856-A300-C452D32C93C0}" dt="2023-01-25T19:02:07.621" v="71" actId="14100"/>
          <ac:grpSpMkLst>
            <pc:docMk/>
            <pc:sldMk cId="1283892089" sldId="334"/>
            <ac:grpSpMk id="12" creationId="{5E9238D3-4F99-E415-7A54-9FE1BC3F8A71}"/>
          </ac:grpSpMkLst>
        </pc:grpChg>
        <pc:grpChg chg="mod">
          <ac:chgData name="Twesigye, Gloria" userId="6464a502-8a44-4d67-8fab-8f3aa9495827" providerId="ADAL" clId="{D88C7C54-2A86-4856-A300-C452D32C93C0}" dt="2023-01-25T19:02:07.621" v="71" actId="14100"/>
          <ac:grpSpMkLst>
            <pc:docMk/>
            <pc:sldMk cId="1283892089" sldId="334"/>
            <ac:grpSpMk id="14" creationId="{BC42B063-9625-A786-D121-49378D2AC485}"/>
          </ac:grpSpMkLst>
        </pc:grpChg>
        <pc:cxnChg chg="mod">
          <ac:chgData name="Twesigye, Gloria" userId="6464a502-8a44-4d67-8fab-8f3aa9495827" providerId="ADAL" clId="{D88C7C54-2A86-4856-A300-C452D32C93C0}" dt="2023-01-25T19:02:07.621" v="71" actId="14100"/>
          <ac:cxnSpMkLst>
            <pc:docMk/>
            <pc:sldMk cId="1283892089" sldId="334"/>
            <ac:cxnSpMk id="1028" creationId="{251E71C6-C5DE-756D-28C9-B37F00509337}"/>
          </ac:cxnSpMkLst>
        </pc:cxnChg>
        <pc:cxnChg chg="mod">
          <ac:chgData name="Twesigye, Gloria" userId="6464a502-8a44-4d67-8fab-8f3aa9495827" providerId="ADAL" clId="{D88C7C54-2A86-4856-A300-C452D32C93C0}" dt="2023-01-25T19:02:07.621" v="71" actId="14100"/>
          <ac:cxnSpMkLst>
            <pc:docMk/>
            <pc:sldMk cId="1283892089" sldId="334"/>
            <ac:cxnSpMk id="1039" creationId="{27A9561D-6FFC-F4BF-D6C2-12FEB0D3D959}"/>
          </ac:cxnSpMkLst>
        </pc:cxnChg>
        <pc:cxnChg chg="mod">
          <ac:chgData name="Twesigye, Gloria" userId="6464a502-8a44-4d67-8fab-8f3aa9495827" providerId="ADAL" clId="{D88C7C54-2A86-4856-A300-C452D32C93C0}" dt="2023-01-25T19:02:07.621" v="71" actId="14100"/>
          <ac:cxnSpMkLst>
            <pc:docMk/>
            <pc:sldMk cId="1283892089" sldId="334"/>
            <ac:cxnSpMk id="1044" creationId="{449259B2-AC01-86E5-AAE4-014A1E3AD19E}"/>
          </ac:cxnSpMkLst>
        </pc:cxnChg>
      </pc:sldChg>
    </pc:docChg>
  </pc:docChgLst>
  <pc:docChgLst>
    <pc:chgData name="Behague, Sabina" userId="2f9f8379-56ce-455c-81be-d1dc66b28ae7" providerId="ADAL" clId="{CDC533D9-132D-4897-BA84-F9DED98594F4}"/>
    <pc:docChg chg="modSld">
      <pc:chgData name="Behague, Sabina" userId="2f9f8379-56ce-455c-81be-d1dc66b28ae7" providerId="ADAL" clId="{CDC533D9-132D-4897-BA84-F9DED98594F4}" dt="2023-06-26T16:54:20.079" v="15" actId="692"/>
      <pc:docMkLst>
        <pc:docMk/>
      </pc:docMkLst>
      <pc:sldChg chg="modSp mod">
        <pc:chgData name="Behague, Sabina" userId="2f9f8379-56ce-455c-81be-d1dc66b28ae7" providerId="ADAL" clId="{CDC533D9-132D-4897-BA84-F9DED98594F4}" dt="2023-06-26T16:53:21.112" v="3" actId="692"/>
        <pc:sldMkLst>
          <pc:docMk/>
          <pc:sldMk cId="2163988523" sldId="260"/>
        </pc:sldMkLst>
        <pc:picChg chg="mod">
          <ac:chgData name="Behague, Sabina" userId="2f9f8379-56ce-455c-81be-d1dc66b28ae7" providerId="ADAL" clId="{CDC533D9-132D-4897-BA84-F9DED98594F4}" dt="2023-06-26T16:53:21.112" v="3" actId="692"/>
          <ac:picMkLst>
            <pc:docMk/>
            <pc:sldMk cId="2163988523" sldId="260"/>
            <ac:picMk id="2" creationId="{A46A0DD9-83D0-9CAC-5229-AE45A4EA0430}"/>
          </ac:picMkLst>
        </pc:picChg>
      </pc:sldChg>
      <pc:sldChg chg="modSp mod">
        <pc:chgData name="Behague, Sabina" userId="2f9f8379-56ce-455c-81be-d1dc66b28ae7" providerId="ADAL" clId="{CDC533D9-132D-4897-BA84-F9DED98594F4}" dt="2023-06-26T16:53:36.319" v="6" actId="692"/>
        <pc:sldMkLst>
          <pc:docMk/>
          <pc:sldMk cId="314515802" sldId="324"/>
        </pc:sldMkLst>
        <pc:picChg chg="mod">
          <ac:chgData name="Behague, Sabina" userId="2f9f8379-56ce-455c-81be-d1dc66b28ae7" providerId="ADAL" clId="{CDC533D9-132D-4897-BA84-F9DED98594F4}" dt="2023-06-26T16:53:36.319" v="6" actId="692"/>
          <ac:picMkLst>
            <pc:docMk/>
            <pc:sldMk cId="314515802" sldId="324"/>
            <ac:picMk id="2" creationId="{C9926294-88EB-6AE7-3255-6F3C1D02BA29}"/>
          </ac:picMkLst>
        </pc:picChg>
      </pc:sldChg>
      <pc:sldChg chg="modSp mod">
        <pc:chgData name="Behague, Sabina" userId="2f9f8379-56ce-455c-81be-d1dc66b28ae7" providerId="ADAL" clId="{CDC533D9-132D-4897-BA84-F9DED98594F4}" dt="2023-06-26T16:53:54.490" v="9" actId="692"/>
        <pc:sldMkLst>
          <pc:docMk/>
          <pc:sldMk cId="1504281115" sldId="326"/>
        </pc:sldMkLst>
        <pc:picChg chg="mod">
          <ac:chgData name="Behague, Sabina" userId="2f9f8379-56ce-455c-81be-d1dc66b28ae7" providerId="ADAL" clId="{CDC533D9-132D-4897-BA84-F9DED98594F4}" dt="2023-06-26T16:53:54.490" v="9" actId="692"/>
          <ac:picMkLst>
            <pc:docMk/>
            <pc:sldMk cId="1504281115" sldId="326"/>
            <ac:picMk id="2" creationId="{9726523E-5199-06E5-C2BD-0687A96CF3FA}"/>
          </ac:picMkLst>
        </pc:picChg>
      </pc:sldChg>
      <pc:sldChg chg="modSp mod">
        <pc:chgData name="Behague, Sabina" userId="2f9f8379-56ce-455c-81be-d1dc66b28ae7" providerId="ADAL" clId="{CDC533D9-132D-4897-BA84-F9DED98594F4}" dt="2023-06-26T16:54:07.911" v="12" actId="692"/>
        <pc:sldMkLst>
          <pc:docMk/>
          <pc:sldMk cId="3536622148" sldId="329"/>
        </pc:sldMkLst>
        <pc:picChg chg="mod">
          <ac:chgData name="Behague, Sabina" userId="2f9f8379-56ce-455c-81be-d1dc66b28ae7" providerId="ADAL" clId="{CDC533D9-132D-4897-BA84-F9DED98594F4}" dt="2023-06-26T16:54:07.911" v="12" actId="692"/>
          <ac:picMkLst>
            <pc:docMk/>
            <pc:sldMk cId="3536622148" sldId="329"/>
            <ac:picMk id="2" creationId="{CD9846A4-8A41-15C8-37D2-903A4C5A222F}"/>
          </ac:picMkLst>
        </pc:picChg>
      </pc:sldChg>
      <pc:sldChg chg="modSp mod">
        <pc:chgData name="Behague, Sabina" userId="2f9f8379-56ce-455c-81be-d1dc66b28ae7" providerId="ADAL" clId="{CDC533D9-132D-4897-BA84-F9DED98594F4}" dt="2023-06-26T16:54:20.079" v="15" actId="692"/>
        <pc:sldMkLst>
          <pc:docMk/>
          <pc:sldMk cId="2812464284" sldId="330"/>
        </pc:sldMkLst>
        <pc:picChg chg="mod">
          <ac:chgData name="Behague, Sabina" userId="2f9f8379-56ce-455c-81be-d1dc66b28ae7" providerId="ADAL" clId="{CDC533D9-132D-4897-BA84-F9DED98594F4}" dt="2023-06-26T16:54:20.079" v="15" actId="692"/>
          <ac:picMkLst>
            <pc:docMk/>
            <pc:sldMk cId="2812464284" sldId="330"/>
            <ac:picMk id="2" creationId="{6482C600-A169-0AC5-02B2-F32A554B711D}"/>
          </ac:picMkLst>
        </pc:picChg>
      </pc:sldChg>
    </pc:docChg>
  </pc:docChgLst>
  <pc:docChgLst>
    <pc:chgData name="Gloria Twesigye" userId="6464a502-8a44-4d67-8fab-8f3aa9495827" providerId="ADAL" clId="{D88C7C54-2A86-4856-A300-C452D32C93C0}"/>
    <pc:docChg chg="modSld">
      <pc:chgData name="Gloria Twesigye" userId="6464a502-8a44-4d67-8fab-8f3aa9495827" providerId="ADAL" clId="{D88C7C54-2A86-4856-A300-C452D32C93C0}" dt="2023-02-01T20:29:53.812" v="3" actId="2711"/>
      <pc:docMkLst>
        <pc:docMk/>
      </pc:docMkLst>
      <pc:sldChg chg="modSp mod">
        <pc:chgData name="Gloria Twesigye" userId="6464a502-8a44-4d67-8fab-8f3aa9495827" providerId="ADAL" clId="{D88C7C54-2A86-4856-A300-C452D32C93C0}" dt="2023-02-01T20:22:21.753" v="2" actId="2711"/>
        <pc:sldMkLst>
          <pc:docMk/>
          <pc:sldMk cId="3332005300" sldId="322"/>
        </pc:sldMkLst>
        <pc:spChg chg="mod">
          <ac:chgData name="Gloria Twesigye" userId="6464a502-8a44-4d67-8fab-8f3aa9495827" providerId="ADAL" clId="{D88C7C54-2A86-4856-A300-C452D32C93C0}" dt="2023-02-01T20:22:11.361" v="1" actId="2711"/>
          <ac:spMkLst>
            <pc:docMk/>
            <pc:sldMk cId="3332005300" sldId="322"/>
            <ac:spMk id="4" creationId="{FAA73026-B2B6-F53B-C335-B129531E9269}"/>
          </ac:spMkLst>
        </pc:spChg>
        <pc:graphicFrameChg chg="mod">
          <ac:chgData name="Gloria Twesigye" userId="6464a502-8a44-4d67-8fab-8f3aa9495827" providerId="ADAL" clId="{D88C7C54-2A86-4856-A300-C452D32C93C0}" dt="2023-02-01T20:22:21.753" v="2" actId="2711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">
        <pc:chgData name="Gloria Twesigye" userId="6464a502-8a44-4d67-8fab-8f3aa9495827" providerId="ADAL" clId="{D88C7C54-2A86-4856-A300-C452D32C93C0}" dt="2023-02-01T20:29:53.812" v="3" actId="2711"/>
        <pc:sldMkLst>
          <pc:docMk/>
          <pc:sldMk cId="327494629" sldId="323"/>
        </pc:sldMkLst>
        <pc:graphicFrameChg chg="mod">
          <ac:chgData name="Gloria Twesigye" userId="6464a502-8a44-4d67-8fab-8f3aa9495827" providerId="ADAL" clId="{D88C7C54-2A86-4856-A300-C452D32C93C0}" dt="2023-02-01T20:29:53.812" v="3" actId="2711"/>
          <ac:graphicFrameMkLst>
            <pc:docMk/>
            <pc:sldMk cId="327494629" sldId="323"/>
            <ac:graphicFrameMk id="6" creationId="{A9A8CC69-E7C7-8BF8-2D2D-ABB1A61EC758}"/>
          </ac:graphicFrameMkLst>
        </pc:graphicFrameChg>
      </pc:sldChg>
    </pc:docChg>
  </pc:docChgLst>
  <pc:docChgLst>
    <pc:chgData name="Sarah Balian" userId="b3b060d9-4d34-479b-ad68-688eaebf93c5" providerId="ADAL" clId="{6352B47F-381F-49EE-92C9-525E047F1F48}"/>
    <pc:docChg chg="custSel modSld">
      <pc:chgData name="Sarah Balian" userId="b3b060d9-4d34-479b-ad68-688eaebf93c5" providerId="ADAL" clId="{6352B47F-381F-49EE-92C9-525E047F1F48}" dt="2023-02-15T15:26:26.497" v="527" actId="1076"/>
      <pc:docMkLst>
        <pc:docMk/>
      </pc:docMkLst>
      <pc:sldChg chg="modSp mod">
        <pc:chgData name="Sarah Balian" userId="b3b060d9-4d34-479b-ad68-688eaebf93c5" providerId="ADAL" clId="{6352B47F-381F-49EE-92C9-525E047F1F48}" dt="2023-02-15T15:26:04.194" v="510" actId="20577"/>
        <pc:sldMkLst>
          <pc:docMk/>
          <pc:sldMk cId="1428788921" sldId="262"/>
        </pc:sldMkLst>
        <pc:spChg chg="mod">
          <ac:chgData name="Sarah Balian" userId="b3b060d9-4d34-479b-ad68-688eaebf93c5" providerId="ADAL" clId="{6352B47F-381F-49EE-92C9-525E047F1F48}" dt="2023-02-15T15:26:04.194" v="510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Sarah Balian" userId="b3b060d9-4d34-479b-ad68-688eaebf93c5" providerId="ADAL" clId="{6352B47F-381F-49EE-92C9-525E047F1F48}" dt="2023-02-14T22:33:17.831" v="157" actId="1076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Sarah Balian" userId="b3b060d9-4d34-479b-ad68-688eaebf93c5" providerId="ADAL" clId="{6352B47F-381F-49EE-92C9-525E047F1F48}" dt="2023-02-14T22:34:01.964" v="158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modSp mod">
        <pc:chgData name="Sarah Balian" userId="b3b060d9-4d34-479b-ad68-688eaebf93c5" providerId="ADAL" clId="{6352B47F-381F-49EE-92C9-525E047F1F48}" dt="2023-02-15T14:46:52.827" v="381" actId="20577"/>
        <pc:sldMkLst>
          <pc:docMk/>
          <pc:sldMk cId="1887431401" sldId="263"/>
        </pc:sldMkLst>
        <pc:spChg chg="mod">
          <ac:chgData name="Sarah Balian" userId="b3b060d9-4d34-479b-ad68-688eaebf93c5" providerId="ADAL" clId="{6352B47F-381F-49EE-92C9-525E047F1F48}" dt="2023-02-15T14:46:52.827" v="381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Sarah Balian" userId="b3b060d9-4d34-479b-ad68-688eaebf93c5" providerId="ADAL" clId="{6352B47F-381F-49EE-92C9-525E047F1F48}" dt="2023-02-14T22:15:29.794" v="21" actId="20577"/>
          <ac:spMkLst>
            <pc:docMk/>
            <pc:sldMk cId="1887431401" sldId="263"/>
            <ac:spMk id="3" creationId="{E4FD1E92-5DBC-B105-F246-2355E4FF9A74}"/>
          </ac:spMkLst>
        </pc:spChg>
      </pc:sldChg>
      <pc:sldChg chg="modSp mod delCm modCm">
        <pc:chgData name="Sarah Balian" userId="b3b060d9-4d34-479b-ad68-688eaebf93c5" providerId="ADAL" clId="{6352B47F-381F-49EE-92C9-525E047F1F48}" dt="2023-02-15T14:48:32.636" v="479" actId="14100"/>
        <pc:sldMkLst>
          <pc:docMk/>
          <pc:sldMk cId="2479953464" sldId="264"/>
        </pc:sldMkLst>
        <pc:spChg chg="mod">
          <ac:chgData name="Sarah Balian" userId="b3b060d9-4d34-479b-ad68-688eaebf93c5" providerId="ADAL" clId="{6352B47F-381F-49EE-92C9-525E047F1F48}" dt="2023-02-15T14:48:32.636" v="479" actId="14100"/>
          <ac:spMkLst>
            <pc:docMk/>
            <pc:sldMk cId="2479953464" sldId="264"/>
            <ac:spMk id="7" creationId="{5C4488A9-3E50-8D1E-BEEA-C6DAA1DB5FF6}"/>
          </ac:spMkLst>
        </pc:spChg>
        <pc:spChg chg="mod">
          <ac:chgData name="Sarah Balian" userId="b3b060d9-4d34-479b-ad68-688eaebf93c5" providerId="ADAL" clId="{6352B47F-381F-49EE-92C9-525E047F1F48}" dt="2023-02-14T22:46:02.292" v="294" actId="20577"/>
          <ac:spMkLst>
            <pc:docMk/>
            <pc:sldMk cId="2479953464" sldId="264"/>
            <ac:spMk id="8" creationId="{F5E4BF04-30F0-80D8-4650-4F218AF2E66A}"/>
          </ac:spMkLst>
        </pc:spChg>
        <pc:graphicFrameChg chg="mod">
          <ac:chgData name="Sarah Balian" userId="b3b060d9-4d34-479b-ad68-688eaebf93c5" providerId="ADAL" clId="{6352B47F-381F-49EE-92C9-525E047F1F48}" dt="2023-02-14T22:45:21.958" v="279" actId="207"/>
          <ac:graphicFrameMkLst>
            <pc:docMk/>
            <pc:sldMk cId="2479953464" sldId="264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6352B47F-381F-49EE-92C9-525E047F1F48}" dt="2023-02-14T22:45:53.590" v="282"/>
              <pc2:cmMkLst xmlns:pc2="http://schemas.microsoft.com/office/powerpoint/2019/9/main/command">
                <pc:docMk/>
                <pc:sldMk cId="2479953464" sldId="264"/>
                <pc2:cmMk id="{C6C7D5C1-2F0F-4EC7-B2C1-6C17B658D9DE}"/>
              </pc2:cmMkLst>
            </pc226:cmChg>
            <pc226:cmChg xmlns:pc226="http://schemas.microsoft.com/office/powerpoint/2022/06/main/command" chg="mod">
              <pc226:chgData name="Sarah Balian" userId="b3b060d9-4d34-479b-ad68-688eaebf93c5" providerId="ADAL" clId="{6352B47F-381F-49EE-92C9-525E047F1F48}" dt="2023-02-14T22:45:51.190" v="281"/>
              <pc2:cmMkLst xmlns:pc2="http://schemas.microsoft.com/office/powerpoint/2019/9/main/command">
                <pc:docMk/>
                <pc:sldMk cId="2479953464" sldId="264"/>
                <pc2:cmMk id="{F3BA85D5-25B6-451F-BBC5-182A14CF6194}"/>
              </pc2:cmMkLst>
              <pc226:cmRplyChg chg="add">
                <pc226:chgData name="Sarah Balian" userId="b3b060d9-4d34-479b-ad68-688eaebf93c5" providerId="ADAL" clId="{6352B47F-381F-49EE-92C9-525E047F1F48}" dt="2023-02-14T22:45:48.132" v="280"/>
                <pc2:cmRplyMkLst xmlns:pc2="http://schemas.microsoft.com/office/powerpoint/2019/9/main/command">
                  <pc:docMk/>
                  <pc:sldMk cId="2479953464" sldId="264"/>
                  <pc2:cmMk id="{F3BA85D5-25B6-451F-BBC5-182A14CF6194}"/>
                  <pc2:cmRplyMk id="{0446D8B5-DBF8-43A7-8097-85FED33674BE}"/>
                </pc2:cmRplyMkLst>
              </pc226:cmRplyChg>
            </pc226:cmChg>
          </p:ext>
        </pc:extLst>
      </pc:sldChg>
      <pc:sldChg chg="modSp mod delCm">
        <pc:chgData name="Sarah Balian" userId="b3b060d9-4d34-479b-ad68-688eaebf93c5" providerId="ADAL" clId="{6352B47F-381F-49EE-92C9-525E047F1F48}" dt="2023-02-15T14:49:07.340" v="491" actId="1076"/>
        <pc:sldMkLst>
          <pc:docMk/>
          <pc:sldMk cId="3502258445" sldId="283"/>
        </pc:sldMkLst>
        <pc:spChg chg="mod">
          <ac:chgData name="Sarah Balian" userId="b3b060d9-4d34-479b-ad68-688eaebf93c5" providerId="ADAL" clId="{6352B47F-381F-49EE-92C9-525E047F1F48}" dt="2023-02-15T14:49:00.657" v="490" actId="207"/>
          <ac:spMkLst>
            <pc:docMk/>
            <pc:sldMk cId="3502258445" sldId="283"/>
            <ac:spMk id="3" creationId="{0EAE487D-14E8-44AC-D455-321DD293F024}"/>
          </ac:spMkLst>
        </pc:spChg>
        <pc:spChg chg="mod">
          <ac:chgData name="Sarah Balian" userId="b3b060d9-4d34-479b-ad68-688eaebf93c5" providerId="ADAL" clId="{6352B47F-381F-49EE-92C9-525E047F1F48}" dt="2023-02-15T14:49:07.340" v="491" actId="1076"/>
          <ac:spMkLst>
            <pc:docMk/>
            <pc:sldMk cId="3502258445" sldId="283"/>
            <ac:spMk id="11" creationId="{F1BBE4AF-2799-DB2C-D11F-B0A6D4DF73A7}"/>
          </ac:spMkLst>
        </pc:spChg>
        <pc:spChg chg="mod">
          <ac:chgData name="Sarah Balian" userId="b3b060d9-4d34-479b-ad68-688eaebf93c5" providerId="ADAL" clId="{6352B47F-381F-49EE-92C9-525E047F1F48}" dt="2023-02-14T22:46:35.474" v="313" actId="20577"/>
          <ac:spMkLst>
            <pc:docMk/>
            <pc:sldMk cId="3502258445" sldId="283"/>
            <ac:spMk id="12" creationId="{24FC0F76-3FB7-49BA-E762-C8013CD4ADEA}"/>
          </ac:spMkLst>
        </pc:spChg>
        <pc:graphicFrameChg chg="mod">
          <ac:chgData name="Sarah Balian" userId="b3b060d9-4d34-479b-ad68-688eaebf93c5" providerId="ADAL" clId="{6352B47F-381F-49EE-92C9-525E047F1F48}" dt="2023-02-14T22:47:04.112" v="315" actId="1076"/>
          <ac:graphicFrameMkLst>
            <pc:docMk/>
            <pc:sldMk cId="3502258445" sldId="283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6352B47F-381F-49EE-92C9-525E047F1F48}" dt="2023-02-14T22:46:10.851" v="295"/>
              <pc2:cmMkLst xmlns:pc2="http://schemas.microsoft.com/office/powerpoint/2019/9/main/command">
                <pc:docMk/>
                <pc:sldMk cId="3502258445" sldId="283"/>
                <pc2:cmMk id="{A92ADD0A-523A-48C0-B998-245F70DB4850}"/>
              </pc2:cmMkLst>
            </pc226:cmChg>
          </p:ext>
        </pc:extLst>
      </pc:sldChg>
      <pc:sldChg chg="modSp mod">
        <pc:chgData name="Sarah Balian" userId="b3b060d9-4d34-479b-ad68-688eaebf93c5" providerId="ADAL" clId="{6352B47F-381F-49EE-92C9-525E047F1F48}" dt="2023-02-14T22:35:16.572" v="171" actId="6549"/>
        <pc:sldMkLst>
          <pc:docMk/>
          <pc:sldMk cId="2004344858" sldId="288"/>
        </pc:sldMkLst>
        <pc:spChg chg="mod">
          <ac:chgData name="Sarah Balian" userId="b3b060d9-4d34-479b-ad68-688eaebf93c5" providerId="ADAL" clId="{6352B47F-381F-49EE-92C9-525E047F1F48}" dt="2023-02-14T22:35:16.572" v="171" actId="6549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">
        <pc:chgData name="Sarah Balian" userId="b3b060d9-4d34-479b-ad68-688eaebf93c5" providerId="ADAL" clId="{6352B47F-381F-49EE-92C9-525E047F1F48}" dt="2023-02-14T22:48:19.370" v="359" actId="20577"/>
        <pc:sldMkLst>
          <pc:docMk/>
          <pc:sldMk cId="3475639167" sldId="289"/>
        </pc:sldMkLst>
        <pc:spChg chg="mod">
          <ac:chgData name="Sarah Balian" userId="b3b060d9-4d34-479b-ad68-688eaebf93c5" providerId="ADAL" clId="{6352B47F-381F-49EE-92C9-525E047F1F48}" dt="2023-02-14T22:48:19.370" v="359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Sarah Balian" userId="b3b060d9-4d34-479b-ad68-688eaebf93c5" providerId="ADAL" clId="{6352B47F-381F-49EE-92C9-525E047F1F48}" dt="2023-02-15T14:47:13.589" v="398" actId="1076"/>
        <pc:sldMkLst>
          <pc:docMk/>
          <pc:sldMk cId="61370533" sldId="290"/>
        </pc:sldMkLst>
        <pc:spChg chg="mod">
          <ac:chgData name="Sarah Balian" userId="b3b060d9-4d34-479b-ad68-688eaebf93c5" providerId="ADAL" clId="{6352B47F-381F-49EE-92C9-525E047F1F48}" dt="2023-02-15T14:47:05.288" v="396" actId="404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Sarah Balian" userId="b3b060d9-4d34-479b-ad68-688eaebf93c5" providerId="ADAL" clId="{6352B47F-381F-49EE-92C9-525E047F1F48}" dt="2023-02-15T14:47:13.589" v="398" actId="1076"/>
          <ac:spMkLst>
            <pc:docMk/>
            <pc:sldMk cId="61370533" sldId="290"/>
            <ac:spMk id="3" creationId="{E4FD1E92-5DBC-B105-F246-2355E4FF9A74}"/>
          </ac:spMkLst>
        </pc:spChg>
        <pc:spChg chg="mod">
          <ac:chgData name="Sarah Balian" userId="b3b060d9-4d34-479b-ad68-688eaebf93c5" providerId="ADAL" clId="{6352B47F-381F-49EE-92C9-525E047F1F48}" dt="2023-02-14T22:31:46.669" v="151" actId="1076"/>
          <ac:spMkLst>
            <pc:docMk/>
            <pc:sldMk cId="61370533" sldId="290"/>
            <ac:spMk id="6" creationId="{3F5245B0-379C-596F-2E16-6C83A071FCFA}"/>
          </ac:spMkLst>
        </pc:spChg>
        <pc:graphicFrameChg chg="mod">
          <ac:chgData name="Sarah Balian" userId="b3b060d9-4d34-479b-ad68-688eaebf93c5" providerId="ADAL" clId="{6352B47F-381F-49EE-92C9-525E047F1F48}" dt="2023-02-14T22:41:07.174" v="188" actId="14100"/>
          <ac:graphicFrameMkLst>
            <pc:docMk/>
            <pc:sldMk cId="61370533" sldId="290"/>
            <ac:graphicFrameMk id="9" creationId="{16BB2B36-D329-083C-5198-BEEC5AC12CFA}"/>
          </ac:graphicFrameMkLst>
        </pc:graphicFrameChg>
      </pc:sldChg>
      <pc:sldChg chg="modSp mod">
        <pc:chgData name="Sarah Balian" userId="b3b060d9-4d34-479b-ad68-688eaebf93c5" providerId="ADAL" clId="{6352B47F-381F-49EE-92C9-525E047F1F48}" dt="2023-02-15T14:48:15.626" v="470" actId="20577"/>
        <pc:sldMkLst>
          <pc:docMk/>
          <pc:sldMk cId="4205298638" sldId="292"/>
        </pc:sldMkLst>
        <pc:spChg chg="mod">
          <ac:chgData name="Sarah Balian" userId="b3b060d9-4d34-479b-ad68-688eaebf93c5" providerId="ADAL" clId="{6352B47F-381F-49EE-92C9-525E047F1F48}" dt="2023-02-15T14:48:15.626" v="470" actId="20577"/>
          <ac:spMkLst>
            <pc:docMk/>
            <pc:sldMk cId="4205298638" sldId="292"/>
            <ac:spMk id="2" creationId="{F6245169-1799-41CD-B28E-D2D20D16AD73}"/>
          </ac:spMkLst>
        </pc:spChg>
        <pc:graphicFrameChg chg="mod">
          <ac:chgData name="Sarah Balian" userId="b3b060d9-4d34-479b-ad68-688eaebf93c5" providerId="ADAL" clId="{6352B47F-381F-49EE-92C9-525E047F1F48}" dt="2023-02-14T22:40:54.844" v="187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mod">
        <pc:chgData name="Sarah Balian" userId="b3b060d9-4d34-479b-ad68-688eaebf93c5" providerId="ADAL" clId="{6352B47F-381F-49EE-92C9-525E047F1F48}" dt="2023-02-15T14:46:43.744" v="367" actId="313"/>
        <pc:sldMkLst>
          <pc:docMk/>
          <pc:sldMk cId="1925132525" sldId="294"/>
        </pc:sldMkLst>
        <pc:spChg chg="mod">
          <ac:chgData name="Sarah Balian" userId="b3b060d9-4d34-479b-ad68-688eaebf93c5" providerId="ADAL" clId="{6352B47F-381F-49EE-92C9-525E047F1F48}" dt="2023-02-15T14:46:43.744" v="367" actId="313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Sarah Balian" userId="b3b060d9-4d34-479b-ad68-688eaebf93c5" providerId="ADAL" clId="{6352B47F-381F-49EE-92C9-525E047F1F48}" dt="2023-02-14T22:14:05.635" v="2" actId="20577"/>
          <ac:spMkLst>
            <pc:docMk/>
            <pc:sldMk cId="1925132525" sldId="294"/>
            <ac:spMk id="3" creationId="{E4FD1E92-5DBC-B105-F246-2355E4FF9A74}"/>
          </ac:spMkLst>
        </pc:spChg>
        <pc:graphicFrameChg chg="mod">
          <ac:chgData name="Sarah Balian" userId="b3b060d9-4d34-479b-ad68-688eaebf93c5" providerId="ADAL" clId="{6352B47F-381F-49EE-92C9-525E047F1F48}" dt="2023-02-14T22:14:24.095" v="3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">
        <pc:chgData name="Sarah Balian" userId="b3b060d9-4d34-479b-ad68-688eaebf93c5" providerId="ADAL" clId="{6352B47F-381F-49EE-92C9-525E047F1F48}" dt="2023-02-15T14:48:05.141" v="456" actId="20577"/>
        <pc:sldMkLst>
          <pc:docMk/>
          <pc:sldMk cId="476875324" sldId="296"/>
        </pc:sldMkLst>
        <pc:spChg chg="mod">
          <ac:chgData name="Sarah Balian" userId="b3b060d9-4d34-479b-ad68-688eaebf93c5" providerId="ADAL" clId="{6352B47F-381F-49EE-92C9-525E047F1F48}" dt="2023-02-15T14:48:05.141" v="456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Sarah Balian" userId="b3b060d9-4d34-479b-ad68-688eaebf93c5" providerId="ADAL" clId="{6352B47F-381F-49EE-92C9-525E047F1F48}" dt="2023-02-14T22:38:54.849" v="183" actId="20577"/>
          <ac:spMkLst>
            <pc:docMk/>
            <pc:sldMk cId="476875324" sldId="296"/>
            <ac:spMk id="3" creationId="{E4FD1E92-5DBC-B105-F246-2355E4FF9A74}"/>
          </ac:spMkLst>
        </pc:spChg>
      </pc:sldChg>
      <pc:sldChg chg="modSp mod">
        <pc:chgData name="Sarah Balian" userId="b3b060d9-4d34-479b-ad68-688eaebf93c5" providerId="ADAL" clId="{6352B47F-381F-49EE-92C9-525E047F1F48}" dt="2023-02-15T14:47:23.452" v="407" actId="14100"/>
        <pc:sldMkLst>
          <pc:docMk/>
          <pc:sldMk cId="317324267" sldId="299"/>
        </pc:sldMkLst>
        <pc:spChg chg="mod">
          <ac:chgData name="Sarah Balian" userId="b3b060d9-4d34-479b-ad68-688eaebf93c5" providerId="ADAL" clId="{6352B47F-381F-49EE-92C9-525E047F1F48}" dt="2023-02-15T14:47:23.452" v="407" actId="14100"/>
          <ac:spMkLst>
            <pc:docMk/>
            <pc:sldMk cId="317324267" sldId="299"/>
            <ac:spMk id="58" creationId="{DB0E9556-57C4-FB9F-F4ED-4A86F430775C}"/>
          </ac:spMkLst>
        </pc:spChg>
      </pc:sldChg>
      <pc:sldChg chg="modSp mod">
        <pc:chgData name="Sarah Balian" userId="b3b060d9-4d34-479b-ad68-688eaebf93c5" providerId="ADAL" clId="{6352B47F-381F-49EE-92C9-525E047F1F48}" dt="2023-02-15T14:47:28.029" v="415" actId="20577"/>
        <pc:sldMkLst>
          <pc:docMk/>
          <pc:sldMk cId="3076330452" sldId="300"/>
        </pc:sldMkLst>
        <pc:spChg chg="mod">
          <ac:chgData name="Sarah Balian" userId="b3b060d9-4d34-479b-ad68-688eaebf93c5" providerId="ADAL" clId="{6352B47F-381F-49EE-92C9-525E047F1F48}" dt="2023-02-15T14:47:28.029" v="415" actId="20577"/>
          <ac:spMkLst>
            <pc:docMk/>
            <pc:sldMk cId="3076330452" sldId="300"/>
            <ac:spMk id="7" creationId="{4B2523A5-6730-B568-B91F-E3E845AB3BCC}"/>
          </ac:spMkLst>
        </pc:spChg>
      </pc:sldChg>
      <pc:sldChg chg="modSp mod delCm modCm">
        <pc:chgData name="Sarah Balian" userId="b3b060d9-4d34-479b-ad68-688eaebf93c5" providerId="ADAL" clId="{6352B47F-381F-49EE-92C9-525E047F1F48}" dt="2023-02-14T22:25:14.842" v="121"/>
        <pc:sldMkLst>
          <pc:docMk/>
          <pc:sldMk cId="3332005300" sldId="322"/>
        </pc:sldMkLst>
        <pc:spChg chg="mod">
          <ac:chgData name="Sarah Balian" userId="b3b060d9-4d34-479b-ad68-688eaebf93c5" providerId="ADAL" clId="{6352B47F-381F-49EE-92C9-525E047F1F48}" dt="2023-02-14T22:23:57.340" v="76" actId="404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Sarah Balian" userId="b3b060d9-4d34-479b-ad68-688eaebf93c5" providerId="ADAL" clId="{6352B47F-381F-49EE-92C9-525E047F1F48}" dt="2023-02-14T22:24:00.049" v="77" actId="1076"/>
          <ac:spMkLst>
            <pc:docMk/>
            <pc:sldMk cId="3332005300" sldId="322"/>
            <ac:spMk id="3" creationId="{E4FD1E92-5DBC-B105-F246-2355E4FF9A74}"/>
          </ac:spMkLst>
        </pc:spChg>
        <pc:spChg chg="mod">
          <ac:chgData name="Sarah Balian" userId="b3b060d9-4d34-479b-ad68-688eaebf93c5" providerId="ADAL" clId="{6352B47F-381F-49EE-92C9-525E047F1F48}" dt="2023-02-14T22:24:38.514" v="84" actId="1076"/>
          <ac:spMkLst>
            <pc:docMk/>
            <pc:sldMk cId="3332005300" sldId="322"/>
            <ac:spMk id="4" creationId="{FAA73026-B2B6-F53B-C335-B129531E9269}"/>
          </ac:spMkLst>
        </pc:spChg>
        <pc:spChg chg="mod">
          <ac:chgData name="Sarah Balian" userId="b3b060d9-4d34-479b-ad68-688eaebf93c5" providerId="ADAL" clId="{6352B47F-381F-49EE-92C9-525E047F1F48}" dt="2023-02-14T22:25:03.995" v="120" actId="20577"/>
          <ac:spMkLst>
            <pc:docMk/>
            <pc:sldMk cId="3332005300" sldId="322"/>
            <ac:spMk id="5" creationId="{2DB53C78-DA00-2BC5-996C-8D5C0A276C42}"/>
          </ac:spMkLst>
        </pc:spChg>
        <pc:graphicFrameChg chg="mod">
          <ac:chgData name="Sarah Balian" userId="b3b060d9-4d34-479b-ad68-688eaebf93c5" providerId="ADAL" clId="{6352B47F-381F-49EE-92C9-525E047F1F48}" dt="2023-02-14T22:24:31.091" v="82" actId="1076"/>
          <ac:graphicFrameMkLst>
            <pc:docMk/>
            <pc:sldMk cId="3332005300" sldId="322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arah Balian" userId="b3b060d9-4d34-479b-ad68-688eaebf93c5" providerId="ADAL" clId="{6352B47F-381F-49EE-92C9-525E047F1F48}" dt="2023-02-14T22:25:14.842" v="121"/>
              <pc2:cmMkLst xmlns:pc2="http://schemas.microsoft.com/office/powerpoint/2019/9/main/command">
                <pc:docMk/>
                <pc:sldMk cId="3332005300" sldId="322"/>
                <pc2:cmMk id="{0815106A-CAB8-467C-BC97-8DD83DF9B8C0}"/>
              </pc2:cmMkLst>
            </pc226:cmChg>
          </p:ext>
        </pc:extLst>
      </pc:sldChg>
      <pc:sldChg chg="modSp mod">
        <pc:chgData name="Sarah Balian" userId="b3b060d9-4d34-479b-ad68-688eaebf93c5" providerId="ADAL" clId="{6352B47F-381F-49EE-92C9-525E047F1F48}" dt="2023-02-14T22:26:09.460" v="128" actId="20577"/>
        <pc:sldMkLst>
          <pc:docMk/>
          <pc:sldMk cId="327494629" sldId="323"/>
        </pc:sldMkLst>
        <pc:spChg chg="mod">
          <ac:chgData name="Sarah Balian" userId="b3b060d9-4d34-479b-ad68-688eaebf93c5" providerId="ADAL" clId="{6352B47F-381F-49EE-92C9-525E047F1F48}" dt="2023-02-14T22:26:09.460" v="128" actId="20577"/>
          <ac:spMkLst>
            <pc:docMk/>
            <pc:sldMk cId="327494629" sldId="323"/>
            <ac:spMk id="3" creationId="{E4FD1E92-5DBC-B105-F246-2355E4FF9A74}"/>
          </ac:spMkLst>
        </pc:spChg>
      </pc:sldChg>
      <pc:sldChg chg="modSp mod">
        <pc:chgData name="Sarah Balian" userId="b3b060d9-4d34-479b-ad68-688eaebf93c5" providerId="ADAL" clId="{6352B47F-381F-49EE-92C9-525E047F1F48}" dt="2023-02-15T15:26:26.497" v="527" actId="1076"/>
        <pc:sldMkLst>
          <pc:docMk/>
          <pc:sldMk cId="661188151" sldId="325"/>
        </pc:sldMkLst>
        <pc:spChg chg="mod">
          <ac:chgData name="Sarah Balian" userId="b3b060d9-4d34-479b-ad68-688eaebf93c5" providerId="ADAL" clId="{6352B47F-381F-49EE-92C9-525E047F1F48}" dt="2023-02-15T15:26:24.417" v="526" actId="1076"/>
          <ac:spMkLst>
            <pc:docMk/>
            <pc:sldMk cId="661188151" sldId="325"/>
            <ac:spMk id="2" creationId="{F6245169-1799-41CD-B28E-D2D20D16AD73}"/>
          </ac:spMkLst>
        </pc:spChg>
        <pc:spChg chg="mod">
          <ac:chgData name="Sarah Balian" userId="b3b060d9-4d34-479b-ad68-688eaebf93c5" providerId="ADAL" clId="{6352B47F-381F-49EE-92C9-525E047F1F48}" dt="2023-02-15T15:26:26.497" v="527" actId="1076"/>
          <ac:spMkLst>
            <pc:docMk/>
            <pc:sldMk cId="661188151" sldId="325"/>
            <ac:spMk id="3" creationId="{E4FD1E92-5DBC-B105-F246-2355E4FF9A74}"/>
          </ac:spMkLst>
        </pc:spChg>
        <pc:graphicFrameChg chg="mod">
          <ac:chgData name="Sarah Balian" userId="b3b060d9-4d34-479b-ad68-688eaebf93c5" providerId="ADAL" clId="{6352B47F-381F-49EE-92C9-525E047F1F48}" dt="2023-02-14T22:34:38.846" v="164"/>
          <ac:graphicFrameMkLst>
            <pc:docMk/>
            <pc:sldMk cId="661188151" sldId="325"/>
            <ac:graphicFrameMk id="9" creationId="{16BB2B36-D329-083C-5198-BEEC5AC12CFA}"/>
          </ac:graphicFrameMkLst>
        </pc:graphicFrameChg>
      </pc:sldChg>
      <pc:sldChg chg="addSp delSp modSp mod">
        <pc:chgData name="Sarah Balian" userId="b3b060d9-4d34-479b-ad68-688eaebf93c5" providerId="ADAL" clId="{6352B47F-381F-49EE-92C9-525E047F1F48}" dt="2023-02-14T22:36:34.668" v="179"/>
        <pc:sldMkLst>
          <pc:docMk/>
          <pc:sldMk cId="2410084660" sldId="327"/>
        </pc:sldMkLst>
        <pc:spChg chg="mod">
          <ac:chgData name="Sarah Balian" userId="b3b060d9-4d34-479b-ad68-688eaebf93c5" providerId="ADAL" clId="{6352B47F-381F-49EE-92C9-525E047F1F48}" dt="2023-02-14T22:36:01.038" v="176" actId="20577"/>
          <ac:spMkLst>
            <pc:docMk/>
            <pc:sldMk cId="2410084660" sldId="327"/>
            <ac:spMk id="3" creationId="{E4FD1E92-5DBC-B105-F246-2355E4FF9A74}"/>
          </ac:spMkLst>
        </pc:spChg>
        <pc:spChg chg="add del">
          <ac:chgData name="Sarah Balian" userId="b3b060d9-4d34-479b-ad68-688eaebf93c5" providerId="ADAL" clId="{6352B47F-381F-49EE-92C9-525E047F1F48}" dt="2023-02-14T22:36:29.747" v="178" actId="478"/>
          <ac:spMkLst>
            <pc:docMk/>
            <pc:sldMk cId="2410084660" sldId="327"/>
            <ac:spMk id="5" creationId="{0E2877D6-7800-CAD0-48CC-926F3CEC3A9C}"/>
          </ac:spMkLst>
        </pc:spChg>
        <pc:graphicFrameChg chg="add mod">
          <ac:chgData name="Sarah Balian" userId="b3b060d9-4d34-479b-ad68-688eaebf93c5" providerId="ADAL" clId="{6352B47F-381F-49EE-92C9-525E047F1F48}" dt="2023-02-14T22:36:34.668" v="179"/>
          <ac:graphicFrameMkLst>
            <pc:docMk/>
            <pc:sldMk cId="2410084660" sldId="327"/>
            <ac:graphicFrameMk id="6" creationId="{12AD62CC-58D1-73D0-6611-C2E1C496C325}"/>
          </ac:graphicFrameMkLst>
        </pc:graphicFrameChg>
      </pc:sldChg>
      <pc:sldChg chg="modSp mod">
        <pc:chgData name="Sarah Balian" userId="b3b060d9-4d34-479b-ad68-688eaebf93c5" providerId="ADAL" clId="{6352B47F-381F-49EE-92C9-525E047F1F48}" dt="2023-02-14T22:43:00.647" v="238" actId="6549"/>
        <pc:sldMkLst>
          <pc:docMk/>
          <pc:sldMk cId="1612805360" sldId="331"/>
        </pc:sldMkLst>
        <pc:spChg chg="mod">
          <ac:chgData name="Sarah Balian" userId="b3b060d9-4d34-479b-ad68-688eaebf93c5" providerId="ADAL" clId="{6352B47F-381F-49EE-92C9-525E047F1F48}" dt="2023-02-14T22:43:00.647" v="238" actId="6549"/>
          <ac:spMkLst>
            <pc:docMk/>
            <pc:sldMk cId="1612805360" sldId="331"/>
            <ac:spMk id="3" creationId="{E4FD1E92-5DBC-B105-F246-2355E4FF9A74}"/>
          </ac:spMkLst>
        </pc:spChg>
      </pc:sldChg>
      <pc:sldChg chg="addSp delSp modSp mod delCm">
        <pc:chgData name="Sarah Balian" userId="b3b060d9-4d34-479b-ad68-688eaebf93c5" providerId="ADAL" clId="{6352B47F-381F-49EE-92C9-525E047F1F48}" dt="2023-02-14T22:44:17.167" v="269"/>
        <pc:sldMkLst>
          <pc:docMk/>
          <pc:sldMk cId="1825204444" sldId="332"/>
        </pc:sldMkLst>
        <pc:spChg chg="mod">
          <ac:chgData name="Sarah Balian" userId="b3b060d9-4d34-479b-ad68-688eaebf93c5" providerId="ADAL" clId="{6352B47F-381F-49EE-92C9-525E047F1F48}" dt="2023-02-14T22:42:36.504" v="209" actId="20577"/>
          <ac:spMkLst>
            <pc:docMk/>
            <pc:sldMk cId="1825204444" sldId="332"/>
            <ac:spMk id="2" creationId="{F6245169-1799-41CD-B28E-D2D20D16AD73}"/>
          </ac:spMkLst>
        </pc:spChg>
        <pc:spChg chg="mod">
          <ac:chgData name="Sarah Balian" userId="b3b060d9-4d34-479b-ad68-688eaebf93c5" providerId="ADAL" clId="{6352B47F-381F-49EE-92C9-525E047F1F48}" dt="2023-02-14T22:44:15.185" v="268" actId="14100"/>
          <ac:spMkLst>
            <pc:docMk/>
            <pc:sldMk cId="1825204444" sldId="332"/>
            <ac:spMk id="3" creationId="{E4FD1E92-5DBC-B105-F246-2355E4FF9A74}"/>
          </ac:spMkLst>
        </pc:spChg>
        <pc:spChg chg="del">
          <ac:chgData name="Sarah Balian" userId="b3b060d9-4d34-479b-ad68-688eaebf93c5" providerId="ADAL" clId="{6352B47F-381F-49EE-92C9-525E047F1F48}" dt="2023-02-14T22:41:44.310" v="189" actId="478"/>
          <ac:spMkLst>
            <pc:docMk/>
            <pc:sldMk cId="1825204444" sldId="332"/>
            <ac:spMk id="4" creationId="{87E0FD17-000E-F917-D7E1-AFF7CACBF13D}"/>
          </ac:spMkLst>
        </pc:spChg>
        <pc:spChg chg="add mod">
          <ac:chgData name="Sarah Balian" userId="b3b060d9-4d34-479b-ad68-688eaebf93c5" providerId="ADAL" clId="{6352B47F-381F-49EE-92C9-525E047F1F48}" dt="2023-02-14T22:42:06.096" v="191" actId="1076"/>
          <ac:spMkLst>
            <pc:docMk/>
            <pc:sldMk cId="1825204444" sldId="332"/>
            <ac:spMk id="5" creationId="{A6FFD0D4-012E-A2FC-9931-AE6CCDA7B3E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6352B47F-381F-49EE-92C9-525E047F1F48}" dt="2023-02-14T22:44:17.167" v="269"/>
              <pc2:cmMkLst xmlns:pc2="http://schemas.microsoft.com/office/powerpoint/2019/9/main/command">
                <pc:docMk/>
                <pc:sldMk cId="1825204444" sldId="332"/>
                <pc2:cmMk id="{D96B10CB-16BA-42BC-9202-830DB3496D83}"/>
              </pc2:cmMkLst>
            </pc226:cmChg>
          </p:ext>
        </pc:extLst>
      </pc:sldChg>
      <pc:sldChg chg="modSp mod">
        <pc:chgData name="Sarah Balian" userId="b3b060d9-4d34-479b-ad68-688eaebf93c5" providerId="ADAL" clId="{6352B47F-381F-49EE-92C9-525E047F1F48}" dt="2023-02-15T14:49:13.444" v="499" actId="20577"/>
        <pc:sldMkLst>
          <pc:docMk/>
          <pc:sldMk cId="1283892089" sldId="334"/>
        </pc:sldMkLst>
        <pc:spChg chg="mod">
          <ac:chgData name="Sarah Balian" userId="b3b060d9-4d34-479b-ad68-688eaebf93c5" providerId="ADAL" clId="{6352B47F-381F-49EE-92C9-525E047F1F48}" dt="2023-02-15T14:49:13.444" v="499" actId="20577"/>
          <ac:spMkLst>
            <pc:docMk/>
            <pc:sldMk cId="1283892089" sldId="334"/>
            <ac:spMk id="5" creationId="{C5DF0382-C2EE-8050-EC32-C95DE214D571}"/>
          </ac:spMkLst>
        </pc:spChg>
        <pc:spChg chg="mod">
          <ac:chgData name="Sarah Balian" userId="b3b060d9-4d34-479b-ad68-688eaebf93c5" providerId="ADAL" clId="{6352B47F-381F-49EE-92C9-525E047F1F48}" dt="2023-02-14T22:47:41.865" v="336" actId="14100"/>
          <ac:spMkLst>
            <pc:docMk/>
            <pc:sldMk cId="1283892089" sldId="334"/>
            <ac:spMk id="6" creationId="{356E46E2-C2D0-14CF-A944-2AEE69ECEE82}"/>
          </ac:spMkLst>
        </pc:spChg>
      </pc:sldChg>
    </pc:docChg>
  </pc:docChgLst>
  <pc:docChgLst>
    <pc:chgData name="Sarah Balian" userId="b3b060d9-4d34-479b-ad68-688eaebf93c5" providerId="ADAL" clId="{9C87DBE2-CF3F-4A2A-925A-7BAFE2C1CD80}"/>
    <pc:docChg chg="undo custSel addSld delSld modSld sldOrd">
      <pc:chgData name="Sarah Balian" userId="b3b060d9-4d34-479b-ad68-688eaebf93c5" providerId="ADAL" clId="{9C87DBE2-CF3F-4A2A-925A-7BAFE2C1CD80}" dt="2022-12-17T21:54:13.434" v="3010" actId="1035"/>
      <pc:docMkLst>
        <pc:docMk/>
      </pc:docMkLst>
      <pc:sldChg chg="modSp mod">
        <pc:chgData name="Sarah Balian" userId="b3b060d9-4d34-479b-ad68-688eaebf93c5" providerId="ADAL" clId="{9C87DBE2-CF3F-4A2A-925A-7BAFE2C1CD80}" dt="2022-12-16T14:48:22.159" v="21" actId="20577"/>
        <pc:sldMkLst>
          <pc:docMk/>
          <pc:sldMk cId="109857222" sldId="256"/>
        </pc:sldMkLst>
        <pc:spChg chg="mod">
          <ac:chgData name="Sarah Balian" userId="b3b060d9-4d34-479b-ad68-688eaebf93c5" providerId="ADAL" clId="{9C87DBE2-CF3F-4A2A-925A-7BAFE2C1CD80}" dt="2022-12-16T14:48:22.159" v="21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Sarah Balian" userId="b3b060d9-4d34-479b-ad68-688eaebf93c5" providerId="ADAL" clId="{9C87DBE2-CF3F-4A2A-925A-7BAFE2C1CD80}" dt="2022-12-16T14:57:15.964" v="242" actId="1076"/>
        <pc:sldMkLst>
          <pc:docMk/>
          <pc:sldMk cId="2163988523" sldId="260"/>
        </pc:sldMkLst>
        <pc:spChg chg="mod">
          <ac:chgData name="Sarah Balian" userId="b3b060d9-4d34-479b-ad68-688eaebf93c5" providerId="ADAL" clId="{9C87DBE2-CF3F-4A2A-925A-7BAFE2C1CD80}" dt="2022-12-16T14:57:15.964" v="242" actId="107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Sarah Balian" userId="b3b060d9-4d34-479b-ad68-688eaebf93c5" providerId="ADAL" clId="{9C87DBE2-CF3F-4A2A-925A-7BAFE2C1CD80}" dt="2022-12-16T14:48:59.122" v="23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modSp mod ord">
        <pc:chgData name="Sarah Balian" userId="b3b060d9-4d34-479b-ad68-688eaebf93c5" providerId="ADAL" clId="{9C87DBE2-CF3F-4A2A-925A-7BAFE2C1CD80}" dt="2022-12-17T21:03:19.194" v="1491"/>
        <pc:sldMkLst>
          <pc:docMk/>
          <pc:sldMk cId="1428788921" sldId="262"/>
        </pc:sldMkLst>
        <pc:spChg chg="mod">
          <ac:chgData name="Sarah Balian" userId="b3b060d9-4d34-479b-ad68-688eaebf93c5" providerId="ADAL" clId="{9C87DBE2-CF3F-4A2A-925A-7BAFE2C1CD80}" dt="2022-12-17T20:42:35.993" v="1029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0:45:12.017" v="1152" actId="1076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Sarah Balian" userId="b3b060d9-4d34-479b-ad68-688eaebf93c5" providerId="ADAL" clId="{9C87DBE2-CF3F-4A2A-925A-7BAFE2C1CD80}" dt="2022-12-17T20:43:20.283" v="1141" actId="1076"/>
          <ac:graphicFrameMkLst>
            <pc:docMk/>
            <pc:sldMk cId="1428788921" sldId="262"/>
            <ac:graphicFrameMk id="9" creationId="{16BB2B36-D329-083C-5198-BEEC5AC12CFA}"/>
          </ac:graphicFrameMkLst>
        </pc:graphicFrameChg>
        <pc:picChg chg="add mod">
          <ac:chgData name="Sarah Balian" userId="b3b060d9-4d34-479b-ad68-688eaebf93c5" providerId="ADAL" clId="{9C87DBE2-CF3F-4A2A-925A-7BAFE2C1CD80}" dt="2022-12-17T20:45:05.055" v="1151"/>
          <ac:picMkLst>
            <pc:docMk/>
            <pc:sldMk cId="1428788921" sldId="262"/>
            <ac:picMk id="4" creationId="{22424316-2BE6-22AA-F7AF-017AEE6DB09A}"/>
          </ac:picMkLst>
        </pc:picChg>
      </pc:sldChg>
      <pc:sldChg chg="modSp mod">
        <pc:chgData name="Sarah Balian" userId="b3b060d9-4d34-479b-ad68-688eaebf93c5" providerId="ADAL" clId="{9C87DBE2-CF3F-4A2A-925A-7BAFE2C1CD80}" dt="2022-12-17T20:40:25.335" v="971" actId="20577"/>
        <pc:sldMkLst>
          <pc:docMk/>
          <pc:sldMk cId="1887431401" sldId="263"/>
        </pc:sldMkLst>
        <pc:spChg chg="mod">
          <ac:chgData name="Sarah Balian" userId="b3b060d9-4d34-479b-ad68-688eaebf93c5" providerId="ADAL" clId="{9C87DBE2-CF3F-4A2A-925A-7BAFE2C1CD80}" dt="2022-12-17T20:40:25.335" v="971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6T15:17:16.089" v="385" actId="20577"/>
          <ac:spMkLst>
            <pc:docMk/>
            <pc:sldMk cId="1887431401" sldId="263"/>
            <ac:spMk id="3" creationId="{E4FD1E92-5DBC-B105-F246-2355E4FF9A74}"/>
          </ac:spMkLst>
        </pc:spChg>
      </pc:sldChg>
      <pc:sldChg chg="addSp delSp modSp del mod ord">
        <pc:chgData name="Sarah Balian" userId="b3b060d9-4d34-479b-ad68-688eaebf93c5" providerId="ADAL" clId="{9C87DBE2-CF3F-4A2A-925A-7BAFE2C1CD80}" dt="2022-12-17T21:36:05.080" v="2484" actId="1076"/>
        <pc:sldMkLst>
          <pc:docMk/>
          <pc:sldMk cId="2479953464" sldId="264"/>
        </pc:sldMkLst>
        <pc:spChg chg="del">
          <ac:chgData name="Sarah Balian" userId="b3b060d9-4d34-479b-ad68-688eaebf93c5" providerId="ADAL" clId="{9C87DBE2-CF3F-4A2A-925A-7BAFE2C1CD80}" dt="2022-12-17T21:34:59.250" v="2454" actId="478"/>
          <ac:spMkLst>
            <pc:docMk/>
            <pc:sldMk cId="2479953464" sldId="264"/>
            <ac:spMk id="2" creationId="{F6245169-1799-41CD-B28E-D2D20D16AD73}"/>
          </ac:spMkLst>
        </pc:spChg>
        <pc:spChg chg="add del mod">
          <ac:chgData name="Sarah Balian" userId="b3b060d9-4d34-479b-ad68-688eaebf93c5" providerId="ADAL" clId="{9C87DBE2-CF3F-4A2A-925A-7BAFE2C1CD80}" dt="2022-12-17T21:35:01.560" v="2455" actId="478"/>
          <ac:spMkLst>
            <pc:docMk/>
            <pc:sldMk cId="2479953464" sldId="264"/>
            <ac:spMk id="4" creationId="{FCF222B4-864A-DFF1-3668-4B7C4B9C6AC6}"/>
          </ac:spMkLst>
        </pc:spChg>
        <pc:spChg chg="add del mod">
          <ac:chgData name="Sarah Balian" userId="b3b060d9-4d34-479b-ad68-688eaebf93c5" providerId="ADAL" clId="{9C87DBE2-CF3F-4A2A-925A-7BAFE2C1CD80}" dt="2022-12-17T21:35:01.560" v="2455" actId="478"/>
          <ac:spMkLst>
            <pc:docMk/>
            <pc:sldMk cId="2479953464" sldId="264"/>
            <ac:spMk id="6" creationId="{C737B1B9-F07E-11FC-6141-2ADE016DE2C1}"/>
          </ac:spMkLst>
        </pc:spChg>
        <pc:spChg chg="add mod">
          <ac:chgData name="Sarah Balian" userId="b3b060d9-4d34-479b-ad68-688eaebf93c5" providerId="ADAL" clId="{9C87DBE2-CF3F-4A2A-925A-7BAFE2C1CD80}" dt="2022-12-17T21:35:27.751" v="2468" actId="20577"/>
          <ac:spMkLst>
            <pc:docMk/>
            <pc:sldMk cId="2479953464" sldId="264"/>
            <ac:spMk id="7" creationId="{5C4488A9-3E50-8D1E-BEEA-C6DAA1DB5FF6}"/>
          </ac:spMkLst>
        </pc:spChg>
        <pc:spChg chg="add mod">
          <ac:chgData name="Sarah Balian" userId="b3b060d9-4d34-479b-ad68-688eaebf93c5" providerId="ADAL" clId="{9C87DBE2-CF3F-4A2A-925A-7BAFE2C1CD80}" dt="2022-12-17T21:35:13.443" v="2458"/>
          <ac:spMkLst>
            <pc:docMk/>
            <pc:sldMk cId="2479953464" sldId="264"/>
            <ac:spMk id="8" creationId="{F5E4BF04-30F0-80D8-4650-4F218AF2E66A}"/>
          </ac:spMkLst>
        </pc:spChg>
        <pc:spChg chg="del">
          <ac:chgData name="Sarah Balian" userId="b3b060d9-4d34-479b-ad68-688eaebf93c5" providerId="ADAL" clId="{9C87DBE2-CF3F-4A2A-925A-7BAFE2C1CD80}" dt="2022-12-17T21:34:59.250" v="2454" actId="478"/>
          <ac:spMkLst>
            <pc:docMk/>
            <pc:sldMk cId="2479953464" sldId="264"/>
            <ac:spMk id="13" creationId="{B8005264-241D-4BC5-4C18-207DA6D099C3}"/>
          </ac:spMkLst>
        </pc:spChg>
        <pc:graphicFrameChg chg="mod">
          <ac:chgData name="Sarah Balian" userId="b3b060d9-4d34-479b-ad68-688eaebf93c5" providerId="ADAL" clId="{9C87DBE2-CF3F-4A2A-925A-7BAFE2C1CD80}" dt="2022-12-17T21:36:05.080" v="2484" actId="1076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del ord">
        <pc:chgData name="Sarah Balian" userId="b3b060d9-4d34-479b-ad68-688eaebf93c5" providerId="ADAL" clId="{9C87DBE2-CF3F-4A2A-925A-7BAFE2C1CD80}" dt="2022-12-17T21:34:38.600" v="2452" actId="47"/>
        <pc:sldMkLst>
          <pc:docMk/>
          <pc:sldMk cId="3201893001" sldId="265"/>
        </pc:sldMkLst>
      </pc:sldChg>
      <pc:sldChg chg="addSp delSp modSp mod">
        <pc:chgData name="Sarah Balian" userId="b3b060d9-4d34-479b-ad68-688eaebf93c5" providerId="ADAL" clId="{9C87DBE2-CF3F-4A2A-925A-7BAFE2C1CD80}" dt="2022-12-17T21:36:32.847" v="2492" actId="1076"/>
        <pc:sldMkLst>
          <pc:docMk/>
          <pc:sldMk cId="3502258445" sldId="283"/>
        </pc:sldMkLst>
        <pc:spChg chg="add del mod">
          <ac:chgData name="Sarah Balian" userId="b3b060d9-4d34-479b-ad68-688eaebf93c5" providerId="ADAL" clId="{9C87DBE2-CF3F-4A2A-925A-7BAFE2C1CD80}" dt="2022-12-17T21:35:07.952" v="2457" actId="478"/>
          <ac:spMkLst>
            <pc:docMk/>
            <pc:sldMk cId="3502258445" sldId="283"/>
            <ac:spMk id="3" creationId="{063D601A-ED24-186C-E090-9BBD9D827499}"/>
          </ac:spMkLst>
        </pc:spChg>
        <pc:spChg chg="add del mod">
          <ac:chgData name="Sarah Balian" userId="b3b060d9-4d34-479b-ad68-688eaebf93c5" providerId="ADAL" clId="{9C87DBE2-CF3F-4A2A-925A-7BAFE2C1CD80}" dt="2022-12-17T21:35:07.952" v="2457" actId="478"/>
          <ac:spMkLst>
            <pc:docMk/>
            <pc:sldMk cId="3502258445" sldId="283"/>
            <ac:spMk id="10" creationId="{C747E279-20A0-4A74-7AF6-A135D3084DF6}"/>
          </ac:spMkLst>
        </pc:spChg>
        <pc:spChg chg="add mod">
          <ac:chgData name="Sarah Balian" userId="b3b060d9-4d34-479b-ad68-688eaebf93c5" providerId="ADAL" clId="{9C87DBE2-CF3F-4A2A-925A-7BAFE2C1CD80}" dt="2022-12-17T21:35:35.221" v="2475" actId="20577"/>
          <ac:spMkLst>
            <pc:docMk/>
            <pc:sldMk cId="3502258445" sldId="283"/>
            <ac:spMk id="11" creationId="{F1BBE4AF-2799-DB2C-D11F-B0A6D4DF73A7}"/>
          </ac:spMkLst>
        </pc:spChg>
        <pc:spChg chg="add mod">
          <ac:chgData name="Sarah Balian" userId="b3b060d9-4d34-479b-ad68-688eaebf93c5" providerId="ADAL" clId="{9C87DBE2-CF3F-4A2A-925A-7BAFE2C1CD80}" dt="2022-12-17T21:36:32.847" v="2492" actId="1076"/>
          <ac:spMkLst>
            <pc:docMk/>
            <pc:sldMk cId="3502258445" sldId="283"/>
            <ac:spMk id="12" creationId="{24FC0F76-3FB7-49BA-E762-C8013CD4ADEA}"/>
          </ac:spMkLst>
        </pc:spChg>
        <pc:spChg chg="del">
          <ac:chgData name="Sarah Balian" userId="b3b060d9-4d34-479b-ad68-688eaebf93c5" providerId="ADAL" clId="{9C87DBE2-CF3F-4A2A-925A-7BAFE2C1CD80}" dt="2022-12-17T21:35:04.692" v="2456" actId="478"/>
          <ac:spMkLst>
            <pc:docMk/>
            <pc:sldMk cId="3502258445" sldId="283"/>
            <ac:spMk id="14" creationId="{472837B1-EAE8-8564-2917-A240D47892B0}"/>
          </ac:spMkLst>
        </pc:spChg>
        <pc:spChg chg="del">
          <ac:chgData name="Sarah Balian" userId="b3b060d9-4d34-479b-ad68-688eaebf93c5" providerId="ADAL" clId="{9C87DBE2-CF3F-4A2A-925A-7BAFE2C1CD80}" dt="2022-12-17T21:35:04.692" v="2456" actId="478"/>
          <ac:spMkLst>
            <pc:docMk/>
            <pc:sldMk cId="3502258445" sldId="283"/>
            <ac:spMk id="18" creationId="{FDF76921-9C9B-C9A6-4201-92D90EB20460}"/>
          </ac:spMkLst>
        </pc:spChg>
      </pc:sldChg>
      <pc:sldChg chg="modSp mod ord">
        <pc:chgData name="Sarah Balian" userId="b3b060d9-4d34-479b-ad68-688eaebf93c5" providerId="ADAL" clId="{9C87DBE2-CF3F-4A2A-925A-7BAFE2C1CD80}" dt="2022-12-17T21:03:19.194" v="1491"/>
        <pc:sldMkLst>
          <pc:docMk/>
          <pc:sldMk cId="2004344858" sldId="288"/>
        </pc:sldMkLst>
        <pc:spChg chg="mod">
          <ac:chgData name="Sarah Balian" userId="b3b060d9-4d34-479b-ad68-688eaebf93c5" providerId="ADAL" clId="{9C87DBE2-CF3F-4A2A-925A-7BAFE2C1CD80}" dt="2022-12-17T20:51:20.886" v="1229" actId="1076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Sarah Balian" userId="b3b060d9-4d34-479b-ad68-688eaebf93c5" providerId="ADAL" clId="{9C87DBE2-CF3F-4A2A-925A-7BAFE2C1CD80}" dt="2022-12-17T20:56:30.082" v="1384" actId="20577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Sarah Balian" userId="b3b060d9-4d34-479b-ad68-688eaebf93c5" providerId="ADAL" clId="{9C87DBE2-CF3F-4A2A-925A-7BAFE2C1CD80}" dt="2022-12-17T20:59:51.478" v="1467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 ord">
        <pc:chgData name="Sarah Balian" userId="b3b060d9-4d34-479b-ad68-688eaebf93c5" providerId="ADAL" clId="{9C87DBE2-CF3F-4A2A-925A-7BAFE2C1CD80}" dt="2022-12-17T21:54:13.434" v="3010" actId="1035"/>
        <pc:sldMkLst>
          <pc:docMk/>
          <pc:sldMk cId="3475639167" sldId="289"/>
        </pc:sldMkLst>
        <pc:spChg chg="mod">
          <ac:chgData name="Sarah Balian" userId="b3b060d9-4d34-479b-ad68-688eaebf93c5" providerId="ADAL" clId="{9C87DBE2-CF3F-4A2A-925A-7BAFE2C1CD80}" dt="2022-12-17T21:54:13.434" v="3010" actId="1035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Sarah Balian" userId="b3b060d9-4d34-479b-ad68-688eaebf93c5" providerId="ADAL" clId="{9C87DBE2-CF3F-4A2A-925A-7BAFE2C1CD80}" dt="2022-12-17T21:54:05.972" v="3006" actId="1076"/>
          <ac:spMkLst>
            <pc:docMk/>
            <pc:sldMk cId="3475639167" sldId="289"/>
            <ac:spMk id="3" creationId="{F2A31AE5-F919-CA50-BF07-AF012D87D146}"/>
          </ac:spMkLst>
        </pc:spChg>
      </pc:sldChg>
      <pc:sldChg chg="addSp modSp mod ord setBg">
        <pc:chgData name="Sarah Balian" userId="b3b060d9-4d34-479b-ad68-688eaebf93c5" providerId="ADAL" clId="{9C87DBE2-CF3F-4A2A-925A-7BAFE2C1CD80}" dt="2022-12-17T21:25:49.482" v="2098" actId="27918"/>
        <pc:sldMkLst>
          <pc:docMk/>
          <pc:sldMk cId="61370533" sldId="290"/>
        </pc:sldMkLst>
        <pc:spChg chg="mod">
          <ac:chgData name="Sarah Balian" userId="b3b060d9-4d34-479b-ad68-688eaebf93c5" providerId="ADAL" clId="{9C87DBE2-CF3F-4A2A-925A-7BAFE2C1CD80}" dt="2022-12-17T21:24:55.898" v="2083" actId="404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25:11.757" v="2090" actId="20577"/>
          <ac:spMkLst>
            <pc:docMk/>
            <pc:sldMk cId="61370533" sldId="290"/>
            <ac:spMk id="3" creationId="{E4FD1E92-5DBC-B105-F246-2355E4FF9A74}"/>
          </ac:spMkLst>
        </pc:spChg>
        <pc:graphicFrameChg chg="add mod ord">
          <ac:chgData name="Sarah Balian" userId="b3b060d9-4d34-479b-ad68-688eaebf93c5" providerId="ADAL" clId="{9C87DBE2-CF3F-4A2A-925A-7BAFE2C1CD80}" dt="2022-12-17T21:25:27.394" v="2094"/>
          <ac:graphicFrameMkLst>
            <pc:docMk/>
            <pc:sldMk cId="61370533" sldId="290"/>
            <ac:graphicFrameMk id="9" creationId="{16BB2B36-D329-083C-5198-BEEC5AC12CFA}"/>
          </ac:graphicFrameMkLst>
        </pc:graphicFrameChg>
        <pc:picChg chg="add mod">
          <ac:chgData name="Sarah Balian" userId="b3b060d9-4d34-479b-ad68-688eaebf93c5" providerId="ADAL" clId="{9C87DBE2-CF3F-4A2A-925A-7BAFE2C1CD80}" dt="2022-12-17T21:02:44.231" v="1488"/>
          <ac:picMkLst>
            <pc:docMk/>
            <pc:sldMk cId="61370533" sldId="290"/>
            <ac:picMk id="4" creationId="{DD311D63-24C3-D316-EBA0-9D669B61A8FD}"/>
          </ac:picMkLst>
        </pc:picChg>
      </pc:sldChg>
      <pc:sldChg chg="del">
        <pc:chgData name="Sarah Balian" userId="b3b060d9-4d34-479b-ad68-688eaebf93c5" providerId="ADAL" clId="{9C87DBE2-CF3F-4A2A-925A-7BAFE2C1CD80}" dt="2022-12-17T20:47:19.706" v="1178" actId="47"/>
        <pc:sldMkLst>
          <pc:docMk/>
          <pc:sldMk cId="3822647193" sldId="291"/>
        </pc:sldMkLst>
      </pc:sldChg>
      <pc:sldChg chg="delSp modSp mod ord">
        <pc:chgData name="Sarah Balian" userId="b3b060d9-4d34-479b-ad68-688eaebf93c5" providerId="ADAL" clId="{9C87DBE2-CF3F-4A2A-925A-7BAFE2C1CD80}" dt="2022-12-17T21:26:37.560" v="2101" actId="14100"/>
        <pc:sldMkLst>
          <pc:docMk/>
          <pc:sldMk cId="4205298638" sldId="292"/>
        </pc:sldMkLst>
        <pc:spChg chg="mod">
          <ac:chgData name="Sarah Balian" userId="b3b060d9-4d34-479b-ad68-688eaebf93c5" providerId="ADAL" clId="{9C87DBE2-CF3F-4A2A-925A-7BAFE2C1CD80}" dt="2022-12-17T21:24:14.707" v="2072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24:19.094" v="2073" actId="1076"/>
          <ac:spMkLst>
            <pc:docMk/>
            <pc:sldMk cId="4205298638" sldId="292"/>
            <ac:spMk id="3" creationId="{E4FD1E92-5DBC-B105-F246-2355E4FF9A74}"/>
          </ac:spMkLst>
        </pc:spChg>
        <pc:graphicFrameChg chg="mod">
          <ac:chgData name="Sarah Balian" userId="b3b060d9-4d34-479b-ad68-688eaebf93c5" providerId="ADAL" clId="{9C87DBE2-CF3F-4A2A-925A-7BAFE2C1CD80}" dt="2022-12-17T21:26:37.560" v="2101" actId="14100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picChg chg="del">
          <ac:chgData name="Sarah Balian" userId="b3b060d9-4d34-479b-ad68-688eaebf93c5" providerId="ADAL" clId="{9C87DBE2-CF3F-4A2A-925A-7BAFE2C1CD80}" dt="2022-12-17T21:22:05.274" v="1870" actId="478"/>
          <ac:picMkLst>
            <pc:docMk/>
            <pc:sldMk cId="4205298638" sldId="292"/>
            <ac:picMk id="4" creationId="{82144BBA-50C0-ED9E-E96A-D8D38C07ECF4}"/>
          </ac:picMkLst>
        </pc:picChg>
      </pc:sldChg>
      <pc:sldChg chg="del ord">
        <pc:chgData name="Sarah Balian" userId="b3b060d9-4d34-479b-ad68-688eaebf93c5" providerId="ADAL" clId="{9C87DBE2-CF3F-4A2A-925A-7BAFE2C1CD80}" dt="2022-12-17T21:15:20.861" v="1705" actId="47"/>
        <pc:sldMkLst>
          <pc:docMk/>
          <pc:sldMk cId="3986907055" sldId="293"/>
        </pc:sldMkLst>
      </pc:sldChg>
      <pc:sldChg chg="addSp modSp mod ord">
        <pc:chgData name="Sarah Balian" userId="b3b060d9-4d34-479b-ad68-688eaebf93c5" providerId="ADAL" clId="{9C87DBE2-CF3F-4A2A-925A-7BAFE2C1CD80}" dt="2022-12-16T15:09:08.896" v="287" actId="1076"/>
        <pc:sldMkLst>
          <pc:docMk/>
          <pc:sldMk cId="1925132525" sldId="294"/>
        </pc:sldMkLst>
        <pc:spChg chg="mod">
          <ac:chgData name="Sarah Balian" userId="b3b060d9-4d34-479b-ad68-688eaebf93c5" providerId="ADAL" clId="{9C87DBE2-CF3F-4A2A-925A-7BAFE2C1CD80}" dt="2022-12-16T15:03:56.428" v="252" actId="20577"/>
          <ac:spMkLst>
            <pc:docMk/>
            <pc:sldMk cId="1925132525" sldId="294"/>
            <ac:spMk id="3" creationId="{E4FD1E92-5DBC-B105-F246-2355E4FF9A74}"/>
          </ac:spMkLst>
        </pc:spChg>
        <pc:spChg chg="add mod">
          <ac:chgData name="Sarah Balian" userId="b3b060d9-4d34-479b-ad68-688eaebf93c5" providerId="ADAL" clId="{9C87DBE2-CF3F-4A2A-925A-7BAFE2C1CD80}" dt="2022-12-16T15:08:56.959" v="283" actId="1076"/>
          <ac:spMkLst>
            <pc:docMk/>
            <pc:sldMk cId="1925132525" sldId="294"/>
            <ac:spMk id="5" creationId="{B3616B7D-A375-398C-0366-AC966A1A5F0A}"/>
          </ac:spMkLst>
        </pc:spChg>
        <pc:spChg chg="add mod">
          <ac:chgData name="Sarah Balian" userId="b3b060d9-4d34-479b-ad68-688eaebf93c5" providerId="ADAL" clId="{9C87DBE2-CF3F-4A2A-925A-7BAFE2C1CD80}" dt="2022-12-16T15:08:50.519" v="282" actId="1076"/>
          <ac:spMkLst>
            <pc:docMk/>
            <pc:sldMk cId="1925132525" sldId="294"/>
            <ac:spMk id="6" creationId="{D8D5586F-4021-71BF-8F32-913C906417B3}"/>
          </ac:spMkLst>
        </pc:spChg>
        <pc:spChg chg="add mod">
          <ac:chgData name="Sarah Balian" userId="b3b060d9-4d34-479b-ad68-688eaebf93c5" providerId="ADAL" clId="{9C87DBE2-CF3F-4A2A-925A-7BAFE2C1CD80}" dt="2022-12-16T15:09:03.853" v="285" actId="1076"/>
          <ac:spMkLst>
            <pc:docMk/>
            <pc:sldMk cId="1925132525" sldId="294"/>
            <ac:spMk id="7" creationId="{70FEFE14-1C6A-1168-F512-D6AD8C8C65F7}"/>
          </ac:spMkLst>
        </pc:spChg>
        <pc:spChg chg="add mod">
          <ac:chgData name="Sarah Balian" userId="b3b060d9-4d34-479b-ad68-688eaebf93c5" providerId="ADAL" clId="{9C87DBE2-CF3F-4A2A-925A-7BAFE2C1CD80}" dt="2022-12-16T15:09:08.896" v="287" actId="1076"/>
          <ac:spMkLst>
            <pc:docMk/>
            <pc:sldMk cId="1925132525" sldId="294"/>
            <ac:spMk id="8" creationId="{ED718153-B8F8-D0AB-8876-5757C1746209}"/>
          </ac:spMkLst>
        </pc:spChg>
      </pc:sldChg>
      <pc:sldChg chg="del">
        <pc:chgData name="Sarah Balian" userId="b3b060d9-4d34-479b-ad68-688eaebf93c5" providerId="ADAL" clId="{9C87DBE2-CF3F-4A2A-925A-7BAFE2C1CD80}" dt="2022-12-17T20:48:53.816" v="1182" actId="47"/>
        <pc:sldMkLst>
          <pc:docMk/>
          <pc:sldMk cId="1062889223" sldId="295"/>
        </pc:sldMkLst>
      </pc:sldChg>
      <pc:sldChg chg="modSp mod ord">
        <pc:chgData name="Sarah Balian" userId="b3b060d9-4d34-479b-ad68-688eaebf93c5" providerId="ADAL" clId="{9C87DBE2-CF3F-4A2A-925A-7BAFE2C1CD80}" dt="2022-12-17T21:24:23.959" v="2080" actId="20577"/>
        <pc:sldMkLst>
          <pc:docMk/>
          <pc:sldMk cId="476875324" sldId="296"/>
        </pc:sldMkLst>
        <pc:spChg chg="mod">
          <ac:chgData name="Sarah Balian" userId="b3b060d9-4d34-479b-ad68-688eaebf93c5" providerId="ADAL" clId="{9C87DBE2-CF3F-4A2A-925A-7BAFE2C1CD80}" dt="2022-12-17T21:24:23.959" v="2080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16:51.962" v="1833" actId="20577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Sarah Balian" userId="b3b060d9-4d34-479b-ad68-688eaebf93c5" providerId="ADAL" clId="{9C87DBE2-CF3F-4A2A-925A-7BAFE2C1CD80}" dt="2022-12-17T21:19:34.002" v="1860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del">
        <pc:chgData name="Sarah Balian" userId="b3b060d9-4d34-479b-ad68-688eaebf93c5" providerId="ADAL" clId="{9C87DBE2-CF3F-4A2A-925A-7BAFE2C1CD80}" dt="2022-12-17T20:48:56.622" v="1183" actId="47"/>
        <pc:sldMkLst>
          <pc:docMk/>
          <pc:sldMk cId="2516764295" sldId="297"/>
        </pc:sldMkLst>
      </pc:sldChg>
      <pc:sldChg chg="del ord">
        <pc:chgData name="Sarah Balian" userId="b3b060d9-4d34-479b-ad68-688eaebf93c5" providerId="ADAL" clId="{9C87DBE2-CF3F-4A2A-925A-7BAFE2C1CD80}" dt="2022-12-17T21:34:39.800" v="2453" actId="47"/>
        <pc:sldMkLst>
          <pc:docMk/>
          <pc:sldMk cId="1182146475" sldId="298"/>
        </pc:sldMkLst>
      </pc:sldChg>
      <pc:sldChg chg="modSp mod ord">
        <pc:chgData name="Sarah Balian" userId="b3b060d9-4d34-479b-ad68-688eaebf93c5" providerId="ADAL" clId="{9C87DBE2-CF3F-4A2A-925A-7BAFE2C1CD80}" dt="2022-12-17T21:09:40.104" v="1624" actId="207"/>
        <pc:sldMkLst>
          <pc:docMk/>
          <pc:sldMk cId="317324267" sldId="299"/>
        </pc:sldMkLst>
        <pc:spChg chg="mod">
          <ac:chgData name="Sarah Balian" userId="b3b060d9-4d34-479b-ad68-688eaebf93c5" providerId="ADAL" clId="{9C87DBE2-CF3F-4A2A-925A-7BAFE2C1CD80}" dt="2022-12-17T21:06:34.221" v="1588" actId="1076"/>
          <ac:spMkLst>
            <pc:docMk/>
            <pc:sldMk cId="317324267" sldId="299"/>
            <ac:spMk id="3" creationId="{E4FD1E92-5DBC-B105-F246-2355E4FF9A74}"/>
          </ac:spMkLst>
        </pc:spChg>
        <pc:spChg chg="mod">
          <ac:chgData name="Sarah Balian" userId="b3b060d9-4d34-479b-ad68-688eaebf93c5" providerId="ADAL" clId="{9C87DBE2-CF3F-4A2A-925A-7BAFE2C1CD80}" dt="2022-12-17T21:09:26.353" v="1621" actId="207"/>
          <ac:spMkLst>
            <pc:docMk/>
            <pc:sldMk cId="317324267" sldId="299"/>
            <ac:spMk id="16" creationId="{B48AF8D6-3B53-9F74-94D2-3B25DE3DD83B}"/>
          </ac:spMkLst>
        </pc:spChg>
        <pc:spChg chg="mod">
          <ac:chgData name="Sarah Balian" userId="b3b060d9-4d34-479b-ad68-688eaebf93c5" providerId="ADAL" clId="{9C87DBE2-CF3F-4A2A-925A-7BAFE2C1CD80}" dt="2022-12-17T21:09:05.358" v="1615" actId="207"/>
          <ac:spMkLst>
            <pc:docMk/>
            <pc:sldMk cId="317324267" sldId="299"/>
            <ac:spMk id="17" creationId="{A26086BA-EB13-AEAF-5740-8696C7A3D23D}"/>
          </ac:spMkLst>
        </pc:spChg>
        <pc:spChg chg="mod">
          <ac:chgData name="Sarah Balian" userId="b3b060d9-4d34-479b-ad68-688eaebf93c5" providerId="ADAL" clId="{9C87DBE2-CF3F-4A2A-925A-7BAFE2C1CD80}" dt="2022-12-17T21:09:19.551" v="1619" actId="207"/>
          <ac:spMkLst>
            <pc:docMk/>
            <pc:sldMk cId="317324267" sldId="299"/>
            <ac:spMk id="18" creationId="{6EB730F7-D11E-13E3-D394-591543F6F3F4}"/>
          </ac:spMkLst>
        </pc:spChg>
        <pc:spChg chg="mod">
          <ac:chgData name="Sarah Balian" userId="b3b060d9-4d34-479b-ad68-688eaebf93c5" providerId="ADAL" clId="{9C87DBE2-CF3F-4A2A-925A-7BAFE2C1CD80}" dt="2022-12-17T21:09:40.104" v="1624" actId="207"/>
          <ac:spMkLst>
            <pc:docMk/>
            <pc:sldMk cId="317324267" sldId="299"/>
            <ac:spMk id="19" creationId="{82B27EF9-3FBD-309B-79E6-6DD1B396B7F2}"/>
          </ac:spMkLst>
        </pc:spChg>
        <pc:spChg chg="mod">
          <ac:chgData name="Sarah Balian" userId="b3b060d9-4d34-479b-ad68-688eaebf93c5" providerId="ADAL" clId="{9C87DBE2-CF3F-4A2A-925A-7BAFE2C1CD80}" dt="2022-12-17T21:08:57.074" v="1612" actId="207"/>
          <ac:spMkLst>
            <pc:docMk/>
            <pc:sldMk cId="317324267" sldId="299"/>
            <ac:spMk id="20" creationId="{DFF4D7D1-5531-9052-3A86-E631897C3FF1}"/>
          </ac:spMkLst>
        </pc:spChg>
        <pc:spChg chg="mod">
          <ac:chgData name="Sarah Balian" userId="b3b060d9-4d34-479b-ad68-688eaebf93c5" providerId="ADAL" clId="{9C87DBE2-CF3F-4A2A-925A-7BAFE2C1CD80}" dt="2022-12-17T21:08:59.457" v="1613" actId="207"/>
          <ac:spMkLst>
            <pc:docMk/>
            <pc:sldMk cId="317324267" sldId="299"/>
            <ac:spMk id="23" creationId="{FB08A05E-566E-4B8C-CEE8-9AB1A3EC8EFD}"/>
          </ac:spMkLst>
        </pc:spChg>
        <pc:spChg chg="mod">
          <ac:chgData name="Sarah Balian" userId="b3b060d9-4d34-479b-ad68-688eaebf93c5" providerId="ADAL" clId="{9C87DBE2-CF3F-4A2A-925A-7BAFE2C1CD80}" dt="2022-12-17T21:08:34.223" v="1610" actId="207"/>
          <ac:spMkLst>
            <pc:docMk/>
            <pc:sldMk cId="317324267" sldId="299"/>
            <ac:spMk id="26" creationId="{0CE7C57C-079C-43BE-38DE-8556061A61F0}"/>
          </ac:spMkLst>
        </pc:spChg>
        <pc:spChg chg="mod">
          <ac:chgData name="Sarah Balian" userId="b3b060d9-4d34-479b-ad68-688eaebf93c5" providerId="ADAL" clId="{9C87DBE2-CF3F-4A2A-925A-7BAFE2C1CD80}" dt="2022-12-17T21:09:32.417" v="1622" actId="207"/>
          <ac:spMkLst>
            <pc:docMk/>
            <pc:sldMk cId="317324267" sldId="299"/>
            <ac:spMk id="27" creationId="{3B2484F9-7DA9-3B58-5691-5C05CBB4911C}"/>
          </ac:spMkLst>
        </pc:spChg>
        <pc:spChg chg="mod">
          <ac:chgData name="Sarah Balian" userId="b3b060d9-4d34-479b-ad68-688eaebf93c5" providerId="ADAL" clId="{9C87DBE2-CF3F-4A2A-925A-7BAFE2C1CD80}" dt="2022-12-17T21:08:50.609" v="1611" actId="207"/>
          <ac:spMkLst>
            <pc:docMk/>
            <pc:sldMk cId="317324267" sldId="299"/>
            <ac:spMk id="29" creationId="{1BF5DB5A-462C-81A6-1C76-D1666FA63B95}"/>
          </ac:spMkLst>
        </pc:spChg>
        <pc:spChg chg="mod">
          <ac:chgData name="Sarah Balian" userId="b3b060d9-4d34-479b-ad68-688eaebf93c5" providerId="ADAL" clId="{9C87DBE2-CF3F-4A2A-925A-7BAFE2C1CD80}" dt="2022-12-17T21:09:35.551" v="1623" actId="207"/>
          <ac:spMkLst>
            <pc:docMk/>
            <pc:sldMk cId="317324267" sldId="299"/>
            <ac:spMk id="30" creationId="{70AA0F01-213A-E2F6-7512-A7938C78CB69}"/>
          </ac:spMkLst>
        </pc:spChg>
        <pc:spChg chg="mod">
          <ac:chgData name="Sarah Balian" userId="b3b060d9-4d34-479b-ad68-688eaebf93c5" providerId="ADAL" clId="{9C87DBE2-CF3F-4A2A-925A-7BAFE2C1CD80}" dt="2022-12-17T21:08:30.310" v="1609" actId="207"/>
          <ac:spMkLst>
            <pc:docMk/>
            <pc:sldMk cId="317324267" sldId="299"/>
            <ac:spMk id="32" creationId="{E978B757-63B9-7169-1890-A30CE86C7447}"/>
          </ac:spMkLst>
        </pc:spChg>
        <pc:spChg chg="mod">
          <ac:chgData name="Sarah Balian" userId="b3b060d9-4d34-479b-ad68-688eaebf93c5" providerId="ADAL" clId="{9C87DBE2-CF3F-4A2A-925A-7BAFE2C1CD80}" dt="2022-12-17T21:09:02.568" v="1614" actId="207"/>
          <ac:spMkLst>
            <pc:docMk/>
            <pc:sldMk cId="317324267" sldId="299"/>
            <ac:spMk id="36" creationId="{3A6045E7-8748-CF8A-A9B5-1479A6021893}"/>
          </ac:spMkLst>
        </pc:spChg>
        <pc:spChg chg="mod">
          <ac:chgData name="Sarah Balian" userId="b3b060d9-4d34-479b-ad68-688eaebf93c5" providerId="ADAL" clId="{9C87DBE2-CF3F-4A2A-925A-7BAFE2C1CD80}" dt="2022-12-17T21:06:57.471" v="1592" actId="20577"/>
          <ac:spMkLst>
            <pc:docMk/>
            <pc:sldMk cId="317324267" sldId="299"/>
            <ac:spMk id="41" creationId="{D668D04A-DECC-8646-63D2-86090C0B6EC2}"/>
          </ac:spMkLst>
        </pc:spChg>
        <pc:spChg chg="mod">
          <ac:chgData name="Sarah Balian" userId="b3b060d9-4d34-479b-ad68-688eaebf93c5" providerId="ADAL" clId="{9C87DBE2-CF3F-4A2A-925A-7BAFE2C1CD80}" dt="2022-12-17T21:07:17.214" v="1597" actId="20577"/>
          <ac:spMkLst>
            <pc:docMk/>
            <pc:sldMk cId="317324267" sldId="299"/>
            <ac:spMk id="42" creationId="{CF8A5421-9323-A745-9033-6B0858E056E5}"/>
          </ac:spMkLst>
        </pc:spChg>
        <pc:spChg chg="mod">
          <ac:chgData name="Sarah Balian" userId="b3b060d9-4d34-479b-ad68-688eaebf93c5" providerId="ADAL" clId="{9C87DBE2-CF3F-4A2A-925A-7BAFE2C1CD80}" dt="2022-12-17T21:06:00.070" v="1585" actId="20577"/>
          <ac:spMkLst>
            <pc:docMk/>
            <pc:sldMk cId="317324267" sldId="299"/>
            <ac:spMk id="43" creationId="{B7FC13D1-752F-56B6-5609-2A21E3445535}"/>
          </ac:spMkLst>
        </pc:spChg>
        <pc:spChg chg="mod">
          <ac:chgData name="Sarah Balian" userId="b3b060d9-4d34-479b-ad68-688eaebf93c5" providerId="ADAL" clId="{9C87DBE2-CF3F-4A2A-925A-7BAFE2C1CD80}" dt="2022-12-17T21:07:33.847" v="1603" actId="20577"/>
          <ac:spMkLst>
            <pc:docMk/>
            <pc:sldMk cId="317324267" sldId="299"/>
            <ac:spMk id="44" creationId="{4BC63EFC-51D8-5205-E29F-01514C838175}"/>
          </ac:spMkLst>
        </pc:spChg>
        <pc:spChg chg="mod">
          <ac:chgData name="Sarah Balian" userId="b3b060d9-4d34-479b-ad68-688eaebf93c5" providerId="ADAL" clId="{9C87DBE2-CF3F-4A2A-925A-7BAFE2C1CD80}" dt="2022-12-17T21:04:37.093" v="1557" actId="20577"/>
          <ac:spMkLst>
            <pc:docMk/>
            <pc:sldMk cId="317324267" sldId="299"/>
            <ac:spMk id="45" creationId="{BBE6A571-B611-7C03-DEE0-82AB9841B25B}"/>
          </ac:spMkLst>
        </pc:spChg>
        <pc:spChg chg="mod">
          <ac:chgData name="Sarah Balian" userId="b3b060d9-4d34-479b-ad68-688eaebf93c5" providerId="ADAL" clId="{9C87DBE2-CF3F-4A2A-925A-7BAFE2C1CD80}" dt="2022-12-17T21:07:03.071" v="1594" actId="20577"/>
          <ac:spMkLst>
            <pc:docMk/>
            <pc:sldMk cId="317324267" sldId="299"/>
            <ac:spMk id="46" creationId="{42DF423A-99C8-4EB4-85E6-B227F5AC86CF}"/>
          </ac:spMkLst>
        </pc:spChg>
        <pc:spChg chg="mod">
          <ac:chgData name="Sarah Balian" userId="b3b060d9-4d34-479b-ad68-688eaebf93c5" providerId="ADAL" clId="{9C87DBE2-CF3F-4A2A-925A-7BAFE2C1CD80}" dt="2022-12-17T21:05:06.366" v="1566" actId="20577"/>
          <ac:spMkLst>
            <pc:docMk/>
            <pc:sldMk cId="317324267" sldId="299"/>
            <ac:spMk id="47" creationId="{1A54FE55-9EA8-7040-3CAE-58A0BC0B5A7A}"/>
          </ac:spMkLst>
        </pc:spChg>
        <pc:spChg chg="mod">
          <ac:chgData name="Sarah Balian" userId="b3b060d9-4d34-479b-ad68-688eaebf93c5" providerId="ADAL" clId="{9C87DBE2-CF3F-4A2A-925A-7BAFE2C1CD80}" dt="2022-12-17T21:05:38.006" v="1576" actId="20577"/>
          <ac:spMkLst>
            <pc:docMk/>
            <pc:sldMk cId="317324267" sldId="299"/>
            <ac:spMk id="48" creationId="{C745E97A-7FD6-1663-C9EC-826AD8D437D1}"/>
          </ac:spMkLst>
        </pc:spChg>
        <pc:spChg chg="mod">
          <ac:chgData name="Sarah Balian" userId="b3b060d9-4d34-479b-ad68-688eaebf93c5" providerId="ADAL" clId="{9C87DBE2-CF3F-4A2A-925A-7BAFE2C1CD80}" dt="2022-12-17T21:05:41.965" v="1578" actId="20577"/>
          <ac:spMkLst>
            <pc:docMk/>
            <pc:sldMk cId="317324267" sldId="299"/>
            <ac:spMk id="49" creationId="{5A089B96-6EB7-40E6-B695-CA14F03E510E}"/>
          </ac:spMkLst>
        </pc:spChg>
        <pc:spChg chg="mod">
          <ac:chgData name="Sarah Balian" userId="b3b060d9-4d34-479b-ad68-688eaebf93c5" providerId="ADAL" clId="{9C87DBE2-CF3F-4A2A-925A-7BAFE2C1CD80}" dt="2022-12-17T21:07:58.648" v="1608" actId="20577"/>
          <ac:spMkLst>
            <pc:docMk/>
            <pc:sldMk cId="317324267" sldId="299"/>
            <ac:spMk id="50" creationId="{B4A38A1D-ED77-E4A3-DF60-1B2D80DD4252}"/>
          </ac:spMkLst>
        </pc:spChg>
        <pc:spChg chg="mod">
          <ac:chgData name="Sarah Balian" userId="b3b060d9-4d34-479b-ad68-688eaebf93c5" providerId="ADAL" clId="{9C87DBE2-CF3F-4A2A-925A-7BAFE2C1CD80}" dt="2022-12-17T21:04:46.212" v="1560" actId="20577"/>
          <ac:spMkLst>
            <pc:docMk/>
            <pc:sldMk cId="317324267" sldId="299"/>
            <ac:spMk id="51" creationId="{3D949BF7-3246-03FC-D71D-FF2B194A5867}"/>
          </ac:spMkLst>
        </pc:spChg>
        <pc:spChg chg="mod">
          <ac:chgData name="Sarah Balian" userId="b3b060d9-4d34-479b-ad68-688eaebf93c5" providerId="ADAL" clId="{9C87DBE2-CF3F-4A2A-925A-7BAFE2C1CD80}" dt="2022-12-17T21:04:51.862" v="1562" actId="20577"/>
          <ac:spMkLst>
            <pc:docMk/>
            <pc:sldMk cId="317324267" sldId="299"/>
            <ac:spMk id="52" creationId="{D73A6417-5A8E-992C-44F0-86E234C17E10}"/>
          </ac:spMkLst>
        </pc:spChg>
        <pc:spChg chg="mod">
          <ac:chgData name="Sarah Balian" userId="b3b060d9-4d34-479b-ad68-688eaebf93c5" providerId="ADAL" clId="{9C87DBE2-CF3F-4A2A-925A-7BAFE2C1CD80}" dt="2022-12-17T21:06:51.846" v="1590" actId="20577"/>
          <ac:spMkLst>
            <pc:docMk/>
            <pc:sldMk cId="317324267" sldId="299"/>
            <ac:spMk id="53" creationId="{34E58A3B-6C41-24E5-AFB9-0CC8E52DFFBF}"/>
          </ac:spMkLst>
        </pc:spChg>
        <pc:spChg chg="mod">
          <ac:chgData name="Sarah Balian" userId="b3b060d9-4d34-479b-ad68-688eaebf93c5" providerId="ADAL" clId="{9C87DBE2-CF3F-4A2A-925A-7BAFE2C1CD80}" dt="2022-12-17T21:04:40.747" v="1558" actId="20577"/>
          <ac:spMkLst>
            <pc:docMk/>
            <pc:sldMk cId="317324267" sldId="299"/>
            <ac:spMk id="54" creationId="{3C62B939-790C-DB0F-0CF6-1E2C6F585ED4}"/>
          </ac:spMkLst>
        </pc:spChg>
        <pc:spChg chg="mod">
          <ac:chgData name="Sarah Balian" userId="b3b060d9-4d34-479b-ad68-688eaebf93c5" providerId="ADAL" clId="{9C87DBE2-CF3F-4A2A-925A-7BAFE2C1CD80}" dt="2022-12-17T21:07:50.791" v="1607" actId="20577"/>
          <ac:spMkLst>
            <pc:docMk/>
            <pc:sldMk cId="317324267" sldId="299"/>
            <ac:spMk id="55" creationId="{16C6B6BA-7222-2A46-CA43-30A3DC2F40E5}"/>
          </ac:spMkLst>
        </pc:spChg>
        <pc:spChg chg="mod">
          <ac:chgData name="Sarah Balian" userId="b3b060d9-4d34-479b-ad68-688eaebf93c5" providerId="ADAL" clId="{9C87DBE2-CF3F-4A2A-925A-7BAFE2C1CD80}" dt="2022-12-17T21:04:13.487" v="1525" actId="1076"/>
          <ac:spMkLst>
            <pc:docMk/>
            <pc:sldMk cId="317324267" sldId="299"/>
            <ac:spMk id="58" creationId="{DB0E9556-57C4-FB9F-F4ED-4A86F430775C}"/>
          </ac:spMkLst>
        </pc:spChg>
        <pc:spChg chg="mod">
          <ac:chgData name="Sarah Balian" userId="b3b060d9-4d34-479b-ad68-688eaebf93c5" providerId="ADAL" clId="{9C87DBE2-CF3F-4A2A-925A-7BAFE2C1CD80}" dt="2022-12-17T21:05:27.119" v="1574" actId="20577"/>
          <ac:spMkLst>
            <pc:docMk/>
            <pc:sldMk cId="317324267" sldId="299"/>
            <ac:spMk id="59" creationId="{4D135624-874F-7303-6186-F1323F30C5AA}"/>
          </ac:spMkLst>
        </pc:spChg>
        <pc:spChg chg="mod">
          <ac:chgData name="Sarah Balian" userId="b3b060d9-4d34-479b-ad68-688eaebf93c5" providerId="ADAL" clId="{9C87DBE2-CF3F-4A2A-925A-7BAFE2C1CD80}" dt="2022-12-17T21:04:57.782" v="1564" actId="20577"/>
          <ac:spMkLst>
            <pc:docMk/>
            <pc:sldMk cId="317324267" sldId="299"/>
            <ac:spMk id="60" creationId="{283A431F-66DE-56D0-6F8C-E197CA434994}"/>
          </ac:spMkLst>
        </pc:spChg>
        <pc:spChg chg="mod">
          <ac:chgData name="Sarah Balian" userId="b3b060d9-4d34-479b-ad68-688eaebf93c5" providerId="ADAL" clId="{9C87DBE2-CF3F-4A2A-925A-7BAFE2C1CD80}" dt="2022-12-17T21:07:10.090" v="1595" actId="20577"/>
          <ac:spMkLst>
            <pc:docMk/>
            <pc:sldMk cId="317324267" sldId="299"/>
            <ac:spMk id="61" creationId="{13D1EBF7-3808-CC4B-C914-B34A82C02B00}"/>
          </ac:spMkLst>
        </pc:spChg>
        <pc:spChg chg="mod">
          <ac:chgData name="Sarah Balian" userId="b3b060d9-4d34-479b-ad68-688eaebf93c5" providerId="ADAL" clId="{9C87DBE2-CF3F-4A2A-925A-7BAFE2C1CD80}" dt="2022-12-17T21:05:12.325" v="1568" actId="20577"/>
          <ac:spMkLst>
            <pc:docMk/>
            <pc:sldMk cId="317324267" sldId="299"/>
            <ac:spMk id="1033" creationId="{3CD9B410-05B2-6138-6911-D2332C745AC9}"/>
          </ac:spMkLst>
        </pc:spChg>
        <pc:spChg chg="mod">
          <ac:chgData name="Sarah Balian" userId="b3b060d9-4d34-479b-ad68-688eaebf93c5" providerId="ADAL" clId="{9C87DBE2-CF3F-4A2A-925A-7BAFE2C1CD80}" dt="2022-12-17T21:07:39.927" v="1605" actId="20577"/>
          <ac:spMkLst>
            <pc:docMk/>
            <pc:sldMk cId="317324267" sldId="299"/>
            <ac:spMk id="1034" creationId="{7DB997D1-C003-D6C6-1F18-F0F31FEDDA4D}"/>
          </ac:spMkLst>
        </pc:spChg>
        <pc:spChg chg="mod">
          <ac:chgData name="Sarah Balian" userId="b3b060d9-4d34-479b-ad68-688eaebf93c5" providerId="ADAL" clId="{9C87DBE2-CF3F-4A2A-925A-7BAFE2C1CD80}" dt="2022-12-17T21:07:27.622" v="1601" actId="20577"/>
          <ac:spMkLst>
            <pc:docMk/>
            <pc:sldMk cId="317324267" sldId="299"/>
            <ac:spMk id="1035" creationId="{505D2889-80F3-69CB-1B35-181142E76EFB}"/>
          </ac:spMkLst>
        </pc:spChg>
        <pc:spChg chg="mod">
          <ac:chgData name="Sarah Balian" userId="b3b060d9-4d34-479b-ad68-688eaebf93c5" providerId="ADAL" clId="{9C87DBE2-CF3F-4A2A-925A-7BAFE2C1CD80}" dt="2022-12-17T21:05:18.864" v="1570" actId="20577"/>
          <ac:spMkLst>
            <pc:docMk/>
            <pc:sldMk cId="317324267" sldId="299"/>
            <ac:spMk id="1036" creationId="{857DBFB8-A839-2B3D-F992-3D5B522A6EDA}"/>
          </ac:spMkLst>
        </pc:spChg>
        <pc:spChg chg="mod">
          <ac:chgData name="Sarah Balian" userId="b3b060d9-4d34-479b-ad68-688eaebf93c5" providerId="ADAL" clId="{9C87DBE2-CF3F-4A2A-925A-7BAFE2C1CD80}" dt="2022-12-17T21:06:08.450" v="1587" actId="20577"/>
          <ac:spMkLst>
            <pc:docMk/>
            <pc:sldMk cId="317324267" sldId="299"/>
            <ac:spMk id="1037" creationId="{A619D19B-59AC-7D09-4061-FA84E7FB471A}"/>
          </ac:spMkLst>
        </pc:spChg>
        <pc:spChg chg="mod">
          <ac:chgData name="Sarah Balian" userId="b3b060d9-4d34-479b-ad68-688eaebf93c5" providerId="ADAL" clId="{9C87DBE2-CF3F-4A2A-925A-7BAFE2C1CD80}" dt="2022-12-17T21:07:21.672" v="1599" actId="20577"/>
          <ac:spMkLst>
            <pc:docMk/>
            <pc:sldMk cId="317324267" sldId="299"/>
            <ac:spMk id="1038" creationId="{5909F8BF-9101-628B-51F4-11674CFA84EF}"/>
          </ac:spMkLst>
        </pc:spChg>
        <pc:spChg chg="mod">
          <ac:chgData name="Sarah Balian" userId="b3b060d9-4d34-479b-ad68-688eaebf93c5" providerId="ADAL" clId="{9C87DBE2-CF3F-4A2A-925A-7BAFE2C1CD80}" dt="2022-12-17T21:05:49.724" v="1584" actId="20577"/>
          <ac:spMkLst>
            <pc:docMk/>
            <pc:sldMk cId="317324267" sldId="299"/>
            <ac:spMk id="1041" creationId="{EDDDA1C2-40F2-C465-D3BB-2E406CC881AB}"/>
          </ac:spMkLst>
        </pc:spChg>
        <pc:spChg chg="mod">
          <ac:chgData name="Sarah Balian" userId="b3b060d9-4d34-479b-ad68-688eaebf93c5" providerId="ADAL" clId="{9C87DBE2-CF3F-4A2A-925A-7BAFE2C1CD80}" dt="2022-12-17T21:04:09.373" v="1524" actId="20577"/>
          <ac:spMkLst>
            <pc:docMk/>
            <pc:sldMk cId="317324267" sldId="299"/>
            <ac:spMk id="1046" creationId="{8A57591F-F75D-FBB3-BD7E-757A1AFC2F44}"/>
          </ac:spMkLst>
        </pc:spChg>
        <pc:grpChg chg="mod ord">
          <ac:chgData name="Sarah Balian" userId="b3b060d9-4d34-479b-ad68-688eaebf93c5" providerId="ADAL" clId="{9C87DBE2-CF3F-4A2A-925A-7BAFE2C1CD80}" dt="2022-12-17T21:09:21.767" v="1620" actId="167"/>
          <ac:grpSpMkLst>
            <pc:docMk/>
            <pc:sldMk cId="317324267" sldId="299"/>
            <ac:grpSpMk id="12" creationId="{5E9238D3-4F99-E415-7A54-9FE1BC3F8A71}"/>
          </ac:grpSpMkLst>
        </pc:grpChg>
      </pc:sldChg>
      <pc:sldChg chg="addSp delSp modSp mod ord">
        <pc:chgData name="Sarah Balian" userId="b3b060d9-4d34-479b-ad68-688eaebf93c5" providerId="ADAL" clId="{9C87DBE2-CF3F-4A2A-925A-7BAFE2C1CD80}" dt="2022-12-17T21:14:43.829" v="1704" actId="167"/>
        <pc:sldMkLst>
          <pc:docMk/>
          <pc:sldMk cId="3076330452" sldId="300"/>
        </pc:sldMkLst>
        <pc:spChg chg="add del mod">
          <ac:chgData name="Sarah Balian" userId="b3b060d9-4d34-479b-ad68-688eaebf93c5" providerId="ADAL" clId="{9C87DBE2-CF3F-4A2A-925A-7BAFE2C1CD80}" dt="2022-12-17T21:09:57.490" v="1626" actId="478"/>
          <ac:spMkLst>
            <pc:docMk/>
            <pc:sldMk cId="3076330452" sldId="300"/>
            <ac:spMk id="3" creationId="{A41CF18D-D689-9AD6-ACE9-D5DC6ACE368E}"/>
          </ac:spMkLst>
        </pc:spChg>
        <pc:spChg chg="add mod">
          <ac:chgData name="Sarah Balian" userId="b3b060d9-4d34-479b-ad68-688eaebf93c5" providerId="ADAL" clId="{9C87DBE2-CF3F-4A2A-925A-7BAFE2C1CD80}" dt="2022-12-17T21:10:09.623" v="1633" actId="6549"/>
          <ac:spMkLst>
            <pc:docMk/>
            <pc:sldMk cId="3076330452" sldId="300"/>
            <ac:spMk id="4" creationId="{740BF983-A84E-FC3A-3383-00EF6BAB949B}"/>
          </ac:spMkLst>
        </pc:spChg>
        <pc:spChg chg="del">
          <ac:chgData name="Sarah Balian" userId="b3b060d9-4d34-479b-ad68-688eaebf93c5" providerId="ADAL" clId="{9C87DBE2-CF3F-4A2A-925A-7BAFE2C1CD80}" dt="2022-12-17T21:09:55.787" v="1625" actId="478"/>
          <ac:spMkLst>
            <pc:docMk/>
            <pc:sldMk cId="3076330452" sldId="300"/>
            <ac:spMk id="5" creationId="{E43EAB63-2153-CD6D-931F-EE5664D9009C}"/>
          </ac:spMkLst>
        </pc:spChg>
        <pc:spChg chg="del">
          <ac:chgData name="Sarah Balian" userId="b3b060d9-4d34-479b-ad68-688eaebf93c5" providerId="ADAL" clId="{9C87DBE2-CF3F-4A2A-925A-7BAFE2C1CD80}" dt="2022-12-17T21:09:55.787" v="1625" actId="478"/>
          <ac:spMkLst>
            <pc:docMk/>
            <pc:sldMk cId="3076330452" sldId="300"/>
            <ac:spMk id="6" creationId="{9BDCE6A8-2C31-F7B4-5CEC-7699505FBC63}"/>
          </ac:spMkLst>
        </pc:spChg>
        <pc:spChg chg="add mod">
          <ac:chgData name="Sarah Balian" userId="b3b060d9-4d34-479b-ad68-688eaebf93c5" providerId="ADAL" clId="{9C87DBE2-CF3F-4A2A-925A-7BAFE2C1CD80}" dt="2022-12-17T21:10:06.960" v="1631" actId="20577"/>
          <ac:spMkLst>
            <pc:docMk/>
            <pc:sldMk cId="3076330452" sldId="300"/>
            <ac:spMk id="7" creationId="{4B2523A5-6730-B568-B91F-E3E845AB3BCC}"/>
          </ac:spMkLst>
        </pc:spChg>
        <pc:spChg chg="mod">
          <ac:chgData name="Sarah Balian" userId="b3b060d9-4d34-479b-ad68-688eaebf93c5" providerId="ADAL" clId="{9C87DBE2-CF3F-4A2A-925A-7BAFE2C1CD80}" dt="2022-12-17T21:14:01.535" v="1689" actId="207"/>
          <ac:spMkLst>
            <pc:docMk/>
            <pc:sldMk cId="3076330452" sldId="300"/>
            <ac:spMk id="15" creationId="{D0F2CC26-5BB6-0FF2-59FF-823E56C7B7BC}"/>
          </ac:spMkLst>
        </pc:spChg>
        <pc:spChg chg="mod">
          <ac:chgData name="Sarah Balian" userId="b3b060d9-4d34-479b-ad68-688eaebf93c5" providerId="ADAL" clId="{9C87DBE2-CF3F-4A2A-925A-7BAFE2C1CD80}" dt="2022-12-17T21:14:32.705" v="1700" actId="207"/>
          <ac:spMkLst>
            <pc:docMk/>
            <pc:sldMk cId="3076330452" sldId="300"/>
            <ac:spMk id="17" creationId="{A26086BA-EB13-AEAF-5740-8696C7A3D23D}"/>
          </ac:spMkLst>
        </pc:spChg>
        <pc:spChg chg="mod">
          <ac:chgData name="Sarah Balian" userId="b3b060d9-4d34-479b-ad68-688eaebf93c5" providerId="ADAL" clId="{9C87DBE2-CF3F-4A2A-925A-7BAFE2C1CD80}" dt="2022-12-17T21:14:28.786" v="1698" actId="207"/>
          <ac:spMkLst>
            <pc:docMk/>
            <pc:sldMk cId="3076330452" sldId="300"/>
            <ac:spMk id="18" creationId="{6EB730F7-D11E-13E3-D394-591543F6F3F4}"/>
          </ac:spMkLst>
        </pc:spChg>
        <pc:spChg chg="mod">
          <ac:chgData name="Sarah Balian" userId="b3b060d9-4d34-479b-ad68-688eaebf93c5" providerId="ADAL" clId="{9C87DBE2-CF3F-4A2A-925A-7BAFE2C1CD80}" dt="2022-12-17T21:14:16.443" v="1692" actId="207"/>
          <ac:spMkLst>
            <pc:docMk/>
            <pc:sldMk cId="3076330452" sldId="300"/>
            <ac:spMk id="20" creationId="{DFF4D7D1-5531-9052-3A86-E631897C3FF1}"/>
          </ac:spMkLst>
        </pc:spChg>
        <pc:spChg chg="mod">
          <ac:chgData name="Sarah Balian" userId="b3b060d9-4d34-479b-ad68-688eaebf93c5" providerId="ADAL" clId="{9C87DBE2-CF3F-4A2A-925A-7BAFE2C1CD80}" dt="2022-12-17T21:14:37.331" v="1702" actId="207"/>
          <ac:spMkLst>
            <pc:docMk/>
            <pc:sldMk cId="3076330452" sldId="300"/>
            <ac:spMk id="22" creationId="{79F7DE7F-B6FC-67E3-1062-6A6FF705070C}"/>
          </ac:spMkLst>
        </pc:spChg>
        <pc:spChg chg="mod">
          <ac:chgData name="Sarah Balian" userId="b3b060d9-4d34-479b-ad68-688eaebf93c5" providerId="ADAL" clId="{9C87DBE2-CF3F-4A2A-925A-7BAFE2C1CD80}" dt="2022-12-17T21:14:39.148" v="1703" actId="207"/>
          <ac:spMkLst>
            <pc:docMk/>
            <pc:sldMk cId="3076330452" sldId="300"/>
            <ac:spMk id="23" creationId="{FB08A05E-566E-4B8C-CEE8-9AB1A3EC8EFD}"/>
          </ac:spMkLst>
        </pc:spChg>
        <pc:spChg chg="mod">
          <ac:chgData name="Sarah Balian" userId="b3b060d9-4d34-479b-ad68-688eaebf93c5" providerId="ADAL" clId="{9C87DBE2-CF3F-4A2A-925A-7BAFE2C1CD80}" dt="2022-12-17T21:13:54.003" v="1688" actId="207"/>
          <ac:spMkLst>
            <pc:docMk/>
            <pc:sldMk cId="3076330452" sldId="300"/>
            <ac:spMk id="26" creationId="{0CE7C57C-079C-43BE-38DE-8556061A61F0}"/>
          </ac:spMkLst>
        </pc:spChg>
        <pc:spChg chg="mod">
          <ac:chgData name="Sarah Balian" userId="b3b060d9-4d34-479b-ad68-688eaebf93c5" providerId="ADAL" clId="{9C87DBE2-CF3F-4A2A-925A-7BAFE2C1CD80}" dt="2022-12-17T21:14:18.226" v="1693" actId="207"/>
          <ac:spMkLst>
            <pc:docMk/>
            <pc:sldMk cId="3076330452" sldId="300"/>
            <ac:spMk id="28" creationId="{086B88E6-B36D-DA23-F13A-221477F30255}"/>
          </ac:spMkLst>
        </pc:spChg>
        <pc:spChg chg="mod">
          <ac:chgData name="Sarah Balian" userId="b3b060d9-4d34-479b-ad68-688eaebf93c5" providerId="ADAL" clId="{9C87DBE2-CF3F-4A2A-925A-7BAFE2C1CD80}" dt="2022-12-17T21:14:14.322" v="1691" actId="207"/>
          <ac:spMkLst>
            <pc:docMk/>
            <pc:sldMk cId="3076330452" sldId="300"/>
            <ac:spMk id="29" creationId="{1BF5DB5A-462C-81A6-1C76-D1666FA63B95}"/>
          </ac:spMkLst>
        </pc:spChg>
        <pc:spChg chg="mod">
          <ac:chgData name="Sarah Balian" userId="b3b060d9-4d34-479b-ad68-688eaebf93c5" providerId="ADAL" clId="{9C87DBE2-CF3F-4A2A-925A-7BAFE2C1CD80}" dt="2022-12-17T21:14:35.251" v="1701" actId="207"/>
          <ac:spMkLst>
            <pc:docMk/>
            <pc:sldMk cId="3076330452" sldId="300"/>
            <ac:spMk id="30" creationId="{70AA0F01-213A-E2F6-7512-A7938C78CB69}"/>
          </ac:spMkLst>
        </pc:spChg>
        <pc:spChg chg="mod">
          <ac:chgData name="Sarah Balian" userId="b3b060d9-4d34-479b-ad68-688eaebf93c5" providerId="ADAL" clId="{9C87DBE2-CF3F-4A2A-925A-7BAFE2C1CD80}" dt="2022-12-17T21:14:27.011" v="1697" actId="207"/>
          <ac:spMkLst>
            <pc:docMk/>
            <pc:sldMk cId="3076330452" sldId="300"/>
            <ac:spMk id="31" creationId="{A67A114E-0910-BD77-04C3-779B7C7BED6A}"/>
          </ac:spMkLst>
        </pc:spChg>
        <pc:spChg chg="mod">
          <ac:chgData name="Sarah Balian" userId="b3b060d9-4d34-479b-ad68-688eaebf93c5" providerId="ADAL" clId="{9C87DBE2-CF3F-4A2A-925A-7BAFE2C1CD80}" dt="2022-12-17T21:13:47.866" v="1686" actId="207"/>
          <ac:spMkLst>
            <pc:docMk/>
            <pc:sldMk cId="3076330452" sldId="300"/>
            <ac:spMk id="32" creationId="{E978B757-63B9-7169-1890-A30CE86C7447}"/>
          </ac:spMkLst>
        </pc:spChg>
        <pc:spChg chg="mod">
          <ac:chgData name="Sarah Balian" userId="b3b060d9-4d34-479b-ad68-688eaebf93c5" providerId="ADAL" clId="{9C87DBE2-CF3F-4A2A-925A-7BAFE2C1CD80}" dt="2022-12-17T21:13:50.434" v="1687" actId="207"/>
          <ac:spMkLst>
            <pc:docMk/>
            <pc:sldMk cId="3076330452" sldId="300"/>
            <ac:spMk id="33" creationId="{BA2C492C-960A-8864-6C7D-64EA5A3A0782}"/>
          </ac:spMkLst>
        </pc:spChg>
        <pc:spChg chg="mod">
          <ac:chgData name="Sarah Balian" userId="b3b060d9-4d34-479b-ad68-688eaebf93c5" providerId="ADAL" clId="{9C87DBE2-CF3F-4A2A-925A-7BAFE2C1CD80}" dt="2022-12-17T21:14:30.691" v="1699" actId="207"/>
          <ac:spMkLst>
            <pc:docMk/>
            <pc:sldMk cId="3076330452" sldId="300"/>
            <ac:spMk id="36" creationId="{3A6045E7-8748-CF8A-A9B5-1479A6021893}"/>
          </ac:spMkLst>
        </pc:spChg>
        <pc:spChg chg="mod">
          <ac:chgData name="Sarah Balian" userId="b3b060d9-4d34-479b-ad68-688eaebf93c5" providerId="ADAL" clId="{9C87DBE2-CF3F-4A2A-925A-7BAFE2C1CD80}" dt="2022-12-17T21:14:24.939" v="1696" actId="207"/>
          <ac:spMkLst>
            <pc:docMk/>
            <pc:sldMk cId="3076330452" sldId="300"/>
            <ac:spMk id="38" creationId="{AD04D305-2F1B-09A1-7316-2CA8AE0B75EB}"/>
          </ac:spMkLst>
        </pc:spChg>
        <pc:spChg chg="mod">
          <ac:chgData name="Sarah Balian" userId="b3b060d9-4d34-479b-ad68-688eaebf93c5" providerId="ADAL" clId="{9C87DBE2-CF3F-4A2A-925A-7BAFE2C1CD80}" dt="2022-12-17T21:14:22.954" v="1695" actId="207"/>
          <ac:spMkLst>
            <pc:docMk/>
            <pc:sldMk cId="3076330452" sldId="300"/>
            <ac:spMk id="39" creationId="{E8EB246B-21B0-3706-9009-9F756AA23DB1}"/>
          </ac:spMkLst>
        </pc:spChg>
        <pc:spChg chg="mod">
          <ac:chgData name="Sarah Balian" userId="b3b060d9-4d34-479b-ad68-688eaebf93c5" providerId="ADAL" clId="{9C87DBE2-CF3F-4A2A-925A-7BAFE2C1CD80}" dt="2022-12-17T21:14:20.707" v="1694" actId="207"/>
          <ac:spMkLst>
            <pc:docMk/>
            <pc:sldMk cId="3076330452" sldId="300"/>
            <ac:spMk id="40" creationId="{6A2D8D17-55A6-5F49-0564-5524CA389360}"/>
          </ac:spMkLst>
        </pc:spChg>
        <pc:spChg chg="mod">
          <ac:chgData name="Sarah Balian" userId="b3b060d9-4d34-479b-ad68-688eaebf93c5" providerId="ADAL" clId="{9C87DBE2-CF3F-4A2A-925A-7BAFE2C1CD80}" dt="2022-12-17T21:12:19.936" v="1670" actId="20577"/>
          <ac:spMkLst>
            <pc:docMk/>
            <pc:sldMk cId="3076330452" sldId="300"/>
            <ac:spMk id="41" creationId="{D668D04A-DECC-8646-63D2-86090C0B6EC2}"/>
          </ac:spMkLst>
        </pc:spChg>
        <pc:spChg chg="mod">
          <ac:chgData name="Sarah Balian" userId="b3b060d9-4d34-479b-ad68-688eaebf93c5" providerId="ADAL" clId="{9C87DBE2-CF3F-4A2A-925A-7BAFE2C1CD80}" dt="2022-12-17T21:12:41.319" v="1676" actId="20577"/>
          <ac:spMkLst>
            <pc:docMk/>
            <pc:sldMk cId="3076330452" sldId="300"/>
            <ac:spMk id="42" creationId="{CF8A5421-9323-A745-9033-6B0858E056E5}"/>
          </ac:spMkLst>
        </pc:spChg>
        <pc:spChg chg="mod">
          <ac:chgData name="Sarah Balian" userId="b3b060d9-4d34-479b-ad68-688eaebf93c5" providerId="ADAL" clId="{9C87DBE2-CF3F-4A2A-925A-7BAFE2C1CD80}" dt="2022-12-17T21:11:57.954" v="1664" actId="20577"/>
          <ac:spMkLst>
            <pc:docMk/>
            <pc:sldMk cId="3076330452" sldId="300"/>
            <ac:spMk id="43" creationId="{B7FC13D1-752F-56B6-5609-2A21E3445535}"/>
          </ac:spMkLst>
        </pc:spChg>
        <pc:spChg chg="mod">
          <ac:chgData name="Sarah Balian" userId="b3b060d9-4d34-479b-ad68-688eaebf93c5" providerId="ADAL" clId="{9C87DBE2-CF3F-4A2A-925A-7BAFE2C1CD80}" dt="2022-12-17T21:12:58.888" v="1680" actId="20577"/>
          <ac:spMkLst>
            <pc:docMk/>
            <pc:sldMk cId="3076330452" sldId="300"/>
            <ac:spMk id="44" creationId="{4BC63EFC-51D8-5205-E29F-01514C838175}"/>
          </ac:spMkLst>
        </pc:spChg>
        <pc:spChg chg="mod">
          <ac:chgData name="Sarah Balian" userId="b3b060d9-4d34-479b-ad68-688eaebf93c5" providerId="ADAL" clId="{9C87DBE2-CF3F-4A2A-925A-7BAFE2C1CD80}" dt="2022-12-17T21:10:25.743" v="1637" actId="20577"/>
          <ac:spMkLst>
            <pc:docMk/>
            <pc:sldMk cId="3076330452" sldId="300"/>
            <ac:spMk id="45" creationId="{BBE6A571-B611-7C03-DEE0-82AB9841B25B}"/>
          </ac:spMkLst>
        </pc:spChg>
        <pc:spChg chg="mod">
          <ac:chgData name="Sarah Balian" userId="b3b060d9-4d34-479b-ad68-688eaebf93c5" providerId="ADAL" clId="{9C87DBE2-CF3F-4A2A-925A-7BAFE2C1CD80}" dt="2022-12-17T21:12:25.918" v="1672" actId="20577"/>
          <ac:spMkLst>
            <pc:docMk/>
            <pc:sldMk cId="3076330452" sldId="300"/>
            <ac:spMk id="46" creationId="{42DF423A-99C8-4EB4-85E6-B227F5AC86CF}"/>
          </ac:spMkLst>
        </pc:spChg>
        <pc:spChg chg="mod">
          <ac:chgData name="Sarah Balian" userId="b3b060d9-4d34-479b-ad68-688eaebf93c5" providerId="ADAL" clId="{9C87DBE2-CF3F-4A2A-925A-7BAFE2C1CD80}" dt="2022-12-17T21:11:01.282" v="1647" actId="20577"/>
          <ac:spMkLst>
            <pc:docMk/>
            <pc:sldMk cId="3076330452" sldId="300"/>
            <ac:spMk id="47" creationId="{1A54FE55-9EA8-7040-3CAE-58A0BC0B5A7A}"/>
          </ac:spMkLst>
        </pc:spChg>
        <pc:spChg chg="mod">
          <ac:chgData name="Sarah Balian" userId="b3b060d9-4d34-479b-ad68-688eaebf93c5" providerId="ADAL" clId="{9C87DBE2-CF3F-4A2A-925A-7BAFE2C1CD80}" dt="2022-12-17T21:11:27.044" v="1656" actId="20577"/>
          <ac:spMkLst>
            <pc:docMk/>
            <pc:sldMk cId="3076330452" sldId="300"/>
            <ac:spMk id="48" creationId="{C745E97A-7FD6-1663-C9EC-826AD8D437D1}"/>
          </ac:spMkLst>
        </pc:spChg>
        <pc:spChg chg="mod">
          <ac:chgData name="Sarah Balian" userId="b3b060d9-4d34-479b-ad68-688eaebf93c5" providerId="ADAL" clId="{9C87DBE2-CF3F-4A2A-925A-7BAFE2C1CD80}" dt="2022-12-17T21:11:32.010" v="1658" actId="20577"/>
          <ac:spMkLst>
            <pc:docMk/>
            <pc:sldMk cId="3076330452" sldId="300"/>
            <ac:spMk id="49" creationId="{5A089B96-6EB7-40E6-B695-CA14F03E510E}"/>
          </ac:spMkLst>
        </pc:spChg>
        <pc:spChg chg="mod">
          <ac:chgData name="Sarah Balian" userId="b3b060d9-4d34-479b-ad68-688eaebf93c5" providerId="ADAL" clId="{9C87DBE2-CF3F-4A2A-925A-7BAFE2C1CD80}" dt="2022-12-17T21:13:21.762" v="1685" actId="20577"/>
          <ac:spMkLst>
            <pc:docMk/>
            <pc:sldMk cId="3076330452" sldId="300"/>
            <ac:spMk id="50" creationId="{B4A38A1D-ED77-E4A3-DF60-1B2D80DD4252}"/>
          </ac:spMkLst>
        </pc:spChg>
        <pc:spChg chg="mod">
          <ac:chgData name="Sarah Balian" userId="b3b060d9-4d34-479b-ad68-688eaebf93c5" providerId="ADAL" clId="{9C87DBE2-CF3F-4A2A-925A-7BAFE2C1CD80}" dt="2022-12-17T21:10:35.561" v="1641" actId="20577"/>
          <ac:spMkLst>
            <pc:docMk/>
            <pc:sldMk cId="3076330452" sldId="300"/>
            <ac:spMk id="51" creationId="{3D949BF7-3246-03FC-D71D-FF2B194A5867}"/>
          </ac:spMkLst>
        </pc:spChg>
        <pc:spChg chg="mod">
          <ac:chgData name="Sarah Balian" userId="b3b060d9-4d34-479b-ad68-688eaebf93c5" providerId="ADAL" clId="{9C87DBE2-CF3F-4A2A-925A-7BAFE2C1CD80}" dt="2022-12-17T21:10:41.832" v="1643" actId="20577"/>
          <ac:spMkLst>
            <pc:docMk/>
            <pc:sldMk cId="3076330452" sldId="300"/>
            <ac:spMk id="52" creationId="{D73A6417-5A8E-992C-44F0-86E234C17E10}"/>
          </ac:spMkLst>
        </pc:spChg>
        <pc:spChg chg="mod">
          <ac:chgData name="Sarah Balian" userId="b3b060d9-4d34-479b-ad68-688eaebf93c5" providerId="ADAL" clId="{9C87DBE2-CF3F-4A2A-925A-7BAFE2C1CD80}" dt="2022-12-17T21:12:14.585" v="1668" actId="20577"/>
          <ac:spMkLst>
            <pc:docMk/>
            <pc:sldMk cId="3076330452" sldId="300"/>
            <ac:spMk id="53" creationId="{34E58A3B-6C41-24E5-AFB9-0CC8E52DFFBF}"/>
          </ac:spMkLst>
        </pc:spChg>
        <pc:spChg chg="mod">
          <ac:chgData name="Sarah Balian" userId="b3b060d9-4d34-479b-ad68-688eaebf93c5" providerId="ADAL" clId="{9C87DBE2-CF3F-4A2A-925A-7BAFE2C1CD80}" dt="2022-12-17T21:10:30.208" v="1639" actId="20577"/>
          <ac:spMkLst>
            <pc:docMk/>
            <pc:sldMk cId="3076330452" sldId="300"/>
            <ac:spMk id="54" creationId="{3C62B939-790C-DB0F-0CF6-1E2C6F585ED4}"/>
          </ac:spMkLst>
        </pc:spChg>
        <pc:spChg chg="mod">
          <ac:chgData name="Sarah Balian" userId="b3b060d9-4d34-479b-ad68-688eaebf93c5" providerId="ADAL" clId="{9C87DBE2-CF3F-4A2A-925A-7BAFE2C1CD80}" dt="2022-12-17T21:13:16.633" v="1684" actId="20577"/>
          <ac:spMkLst>
            <pc:docMk/>
            <pc:sldMk cId="3076330452" sldId="300"/>
            <ac:spMk id="55" creationId="{16C6B6BA-7222-2A46-CA43-30A3DC2F40E5}"/>
          </ac:spMkLst>
        </pc:spChg>
        <pc:spChg chg="mod">
          <ac:chgData name="Sarah Balian" userId="b3b060d9-4d34-479b-ad68-688eaebf93c5" providerId="ADAL" clId="{9C87DBE2-CF3F-4A2A-925A-7BAFE2C1CD80}" dt="2022-12-17T21:11:22.128" v="1655" actId="20577"/>
          <ac:spMkLst>
            <pc:docMk/>
            <pc:sldMk cId="3076330452" sldId="300"/>
            <ac:spMk id="59" creationId="{4D135624-874F-7303-6186-F1323F30C5AA}"/>
          </ac:spMkLst>
        </pc:spChg>
        <pc:spChg chg="mod">
          <ac:chgData name="Sarah Balian" userId="b3b060d9-4d34-479b-ad68-688eaebf93c5" providerId="ADAL" clId="{9C87DBE2-CF3F-4A2A-925A-7BAFE2C1CD80}" dt="2022-12-17T21:10:52.472" v="1645" actId="20577"/>
          <ac:spMkLst>
            <pc:docMk/>
            <pc:sldMk cId="3076330452" sldId="300"/>
            <ac:spMk id="60" creationId="{283A431F-66DE-56D0-6F8C-E197CA434994}"/>
          </ac:spMkLst>
        </pc:spChg>
        <pc:spChg chg="mod">
          <ac:chgData name="Sarah Balian" userId="b3b060d9-4d34-479b-ad68-688eaebf93c5" providerId="ADAL" clId="{9C87DBE2-CF3F-4A2A-925A-7BAFE2C1CD80}" dt="2022-12-17T21:12:34.331" v="1674" actId="20577"/>
          <ac:spMkLst>
            <pc:docMk/>
            <pc:sldMk cId="3076330452" sldId="300"/>
            <ac:spMk id="61" creationId="{13D1EBF7-3808-CC4B-C914-B34A82C02B00}"/>
          </ac:spMkLst>
        </pc:spChg>
        <pc:spChg chg="mod">
          <ac:chgData name="Sarah Balian" userId="b3b060d9-4d34-479b-ad68-688eaebf93c5" providerId="ADAL" clId="{9C87DBE2-CF3F-4A2A-925A-7BAFE2C1CD80}" dt="2022-12-17T21:11:09.104" v="1649" actId="20577"/>
          <ac:spMkLst>
            <pc:docMk/>
            <pc:sldMk cId="3076330452" sldId="300"/>
            <ac:spMk id="1033" creationId="{3CD9B410-05B2-6138-6911-D2332C745AC9}"/>
          </ac:spMkLst>
        </pc:spChg>
        <pc:spChg chg="mod">
          <ac:chgData name="Sarah Balian" userId="b3b060d9-4d34-479b-ad68-688eaebf93c5" providerId="ADAL" clId="{9C87DBE2-CF3F-4A2A-925A-7BAFE2C1CD80}" dt="2022-12-17T21:13:09.134" v="1682" actId="20577"/>
          <ac:spMkLst>
            <pc:docMk/>
            <pc:sldMk cId="3076330452" sldId="300"/>
            <ac:spMk id="1034" creationId="{7DB997D1-C003-D6C6-1F18-F0F31FEDDA4D}"/>
          </ac:spMkLst>
        </pc:spChg>
        <pc:spChg chg="mod">
          <ac:chgData name="Sarah Balian" userId="b3b060d9-4d34-479b-ad68-688eaebf93c5" providerId="ADAL" clId="{9C87DBE2-CF3F-4A2A-925A-7BAFE2C1CD80}" dt="2022-12-17T21:12:51.248" v="1679" actId="20577"/>
          <ac:spMkLst>
            <pc:docMk/>
            <pc:sldMk cId="3076330452" sldId="300"/>
            <ac:spMk id="1035" creationId="{505D2889-80F3-69CB-1B35-181142E76EFB}"/>
          </ac:spMkLst>
        </pc:spChg>
        <pc:spChg chg="mod">
          <ac:chgData name="Sarah Balian" userId="b3b060d9-4d34-479b-ad68-688eaebf93c5" providerId="ADAL" clId="{9C87DBE2-CF3F-4A2A-925A-7BAFE2C1CD80}" dt="2022-12-17T21:11:15.184" v="1653" actId="20577"/>
          <ac:spMkLst>
            <pc:docMk/>
            <pc:sldMk cId="3076330452" sldId="300"/>
            <ac:spMk id="1036" creationId="{857DBFB8-A839-2B3D-F992-3D5B522A6EDA}"/>
          </ac:spMkLst>
        </pc:spChg>
        <pc:spChg chg="mod">
          <ac:chgData name="Sarah Balian" userId="b3b060d9-4d34-479b-ad68-688eaebf93c5" providerId="ADAL" clId="{9C87DBE2-CF3F-4A2A-925A-7BAFE2C1CD80}" dt="2022-12-17T21:12:04.086" v="1666" actId="20577"/>
          <ac:spMkLst>
            <pc:docMk/>
            <pc:sldMk cId="3076330452" sldId="300"/>
            <ac:spMk id="1037" creationId="{A619D19B-59AC-7D09-4061-FA84E7FB471A}"/>
          </ac:spMkLst>
        </pc:spChg>
        <pc:spChg chg="mod">
          <ac:chgData name="Sarah Balian" userId="b3b060d9-4d34-479b-ad68-688eaebf93c5" providerId="ADAL" clId="{9C87DBE2-CF3F-4A2A-925A-7BAFE2C1CD80}" dt="2022-12-17T21:12:45.780" v="1677" actId="20577"/>
          <ac:spMkLst>
            <pc:docMk/>
            <pc:sldMk cId="3076330452" sldId="300"/>
            <ac:spMk id="1038" creationId="{5909F8BF-9101-628B-51F4-11674CFA84EF}"/>
          </ac:spMkLst>
        </pc:spChg>
        <pc:spChg chg="mod">
          <ac:chgData name="Sarah Balian" userId="b3b060d9-4d34-479b-ad68-688eaebf93c5" providerId="ADAL" clId="{9C87DBE2-CF3F-4A2A-925A-7BAFE2C1CD80}" dt="2022-12-17T21:11:49.417" v="1662" actId="20577"/>
          <ac:spMkLst>
            <pc:docMk/>
            <pc:sldMk cId="3076330452" sldId="300"/>
            <ac:spMk id="1041" creationId="{EDDDA1C2-40F2-C465-D3BB-2E406CC881AB}"/>
          </ac:spMkLst>
        </pc:spChg>
        <pc:spChg chg="mod">
          <ac:chgData name="Sarah Balian" userId="b3b060d9-4d34-479b-ad68-688eaebf93c5" providerId="ADAL" clId="{9C87DBE2-CF3F-4A2A-925A-7BAFE2C1CD80}" dt="2022-12-17T21:10:18.182" v="1635" actId="20577"/>
          <ac:spMkLst>
            <pc:docMk/>
            <pc:sldMk cId="3076330452" sldId="300"/>
            <ac:spMk id="1046" creationId="{8A57591F-F75D-FBB3-BD7E-757A1AFC2F44}"/>
          </ac:spMkLst>
        </pc:spChg>
        <pc:grpChg chg="ord">
          <ac:chgData name="Sarah Balian" userId="b3b060d9-4d34-479b-ad68-688eaebf93c5" providerId="ADAL" clId="{9C87DBE2-CF3F-4A2A-925A-7BAFE2C1CD80}" dt="2022-12-17T21:14:43.829" v="1704" actId="167"/>
          <ac:grpSpMkLst>
            <pc:docMk/>
            <pc:sldMk cId="3076330452" sldId="300"/>
            <ac:grpSpMk id="12" creationId="{5E9238D3-4F99-E415-7A54-9FE1BC3F8A71}"/>
          </ac:grpSpMkLst>
        </pc:grpChg>
      </pc:sldChg>
      <pc:sldChg chg="del">
        <pc:chgData name="Sarah Balian" userId="b3b060d9-4d34-479b-ad68-688eaebf93c5" providerId="ADAL" clId="{9C87DBE2-CF3F-4A2A-925A-7BAFE2C1CD80}" dt="2022-12-17T21:48:31.723" v="2623" actId="47"/>
        <pc:sldMkLst>
          <pc:docMk/>
          <pc:sldMk cId="545205739" sldId="301"/>
        </pc:sldMkLst>
      </pc:sldChg>
      <pc:sldChg chg="addSp delSp modSp mod">
        <pc:chgData name="Sarah Balian" userId="b3b060d9-4d34-479b-ad68-688eaebf93c5" providerId="ADAL" clId="{9C87DBE2-CF3F-4A2A-925A-7BAFE2C1CD80}" dt="2022-12-16T15:24:23.762" v="736" actId="1076"/>
        <pc:sldMkLst>
          <pc:docMk/>
          <pc:sldMk cId="3332005300" sldId="322"/>
        </pc:sldMkLst>
        <pc:spChg chg="mod">
          <ac:chgData name="Sarah Balian" userId="b3b060d9-4d34-479b-ad68-688eaebf93c5" providerId="ADAL" clId="{9C87DBE2-CF3F-4A2A-925A-7BAFE2C1CD80}" dt="2022-12-16T15:19:31.592" v="431" actId="20577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6T15:20:30.912" v="616" actId="14100"/>
          <ac:spMkLst>
            <pc:docMk/>
            <pc:sldMk cId="3332005300" sldId="322"/>
            <ac:spMk id="3" creationId="{E4FD1E92-5DBC-B105-F246-2355E4FF9A74}"/>
          </ac:spMkLst>
        </pc:spChg>
        <pc:spChg chg="add mod">
          <ac:chgData name="Sarah Balian" userId="b3b060d9-4d34-479b-ad68-688eaebf93c5" providerId="ADAL" clId="{9C87DBE2-CF3F-4A2A-925A-7BAFE2C1CD80}" dt="2022-12-16T15:24:23.762" v="736" actId="1076"/>
          <ac:spMkLst>
            <pc:docMk/>
            <pc:sldMk cId="3332005300" sldId="322"/>
            <ac:spMk id="4" creationId="{FAA73026-B2B6-F53B-C335-B129531E9269}"/>
          </ac:spMkLst>
        </pc:spChg>
        <pc:spChg chg="mod">
          <ac:chgData name="Sarah Balian" userId="b3b060d9-4d34-479b-ad68-688eaebf93c5" providerId="ADAL" clId="{9C87DBE2-CF3F-4A2A-925A-7BAFE2C1CD80}" dt="2022-12-16T15:23:13.325" v="682" actId="20577"/>
          <ac:spMkLst>
            <pc:docMk/>
            <pc:sldMk cId="3332005300" sldId="322"/>
            <ac:spMk id="5" creationId="{2DB53C78-DA00-2BC5-996C-8D5C0A276C42}"/>
          </ac:spMkLst>
        </pc:spChg>
        <pc:graphicFrameChg chg="add del mod">
          <ac:chgData name="Sarah Balian" userId="b3b060d9-4d34-479b-ad68-688eaebf93c5" providerId="ADAL" clId="{9C87DBE2-CF3F-4A2A-925A-7BAFE2C1CD80}" dt="2022-12-16T15:23:31.934" v="685" actId="20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delSp modSp add mod">
        <pc:chgData name="Sarah Balian" userId="b3b060d9-4d34-479b-ad68-688eaebf93c5" providerId="ADAL" clId="{9C87DBE2-CF3F-4A2A-925A-7BAFE2C1CD80}" dt="2022-12-16T17:58:22.304" v="898"/>
        <pc:sldMkLst>
          <pc:docMk/>
          <pc:sldMk cId="327494629" sldId="323"/>
        </pc:sldMkLst>
        <pc:spChg chg="mod">
          <ac:chgData name="Sarah Balian" userId="b3b060d9-4d34-479b-ad68-688eaebf93c5" providerId="ADAL" clId="{9C87DBE2-CF3F-4A2A-925A-7BAFE2C1CD80}" dt="2022-12-16T15:28:09.078" v="870" actId="20577"/>
          <ac:spMkLst>
            <pc:docMk/>
            <pc:sldMk cId="327494629" sldId="323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6T15:27:55.917" v="869" actId="20577"/>
          <ac:spMkLst>
            <pc:docMk/>
            <pc:sldMk cId="327494629" sldId="323"/>
            <ac:spMk id="3" creationId="{E4FD1E92-5DBC-B105-F246-2355E4FF9A74}"/>
          </ac:spMkLst>
        </pc:spChg>
        <pc:spChg chg="del">
          <ac:chgData name="Sarah Balian" userId="b3b060d9-4d34-479b-ad68-688eaebf93c5" providerId="ADAL" clId="{9C87DBE2-CF3F-4A2A-925A-7BAFE2C1CD80}" dt="2022-12-16T15:25:49.883" v="740" actId="478"/>
          <ac:spMkLst>
            <pc:docMk/>
            <pc:sldMk cId="327494629" sldId="323"/>
            <ac:spMk id="4" creationId="{FAA73026-B2B6-F53B-C335-B129531E9269}"/>
          </ac:spMkLst>
        </pc:spChg>
        <pc:spChg chg="del">
          <ac:chgData name="Sarah Balian" userId="b3b060d9-4d34-479b-ad68-688eaebf93c5" providerId="ADAL" clId="{9C87DBE2-CF3F-4A2A-925A-7BAFE2C1CD80}" dt="2022-12-16T15:25:42.452" v="738" actId="478"/>
          <ac:spMkLst>
            <pc:docMk/>
            <pc:sldMk cId="327494629" sldId="323"/>
            <ac:spMk id="5" creationId="{2DB53C78-DA00-2BC5-996C-8D5C0A276C42}"/>
          </ac:spMkLst>
        </pc:spChg>
        <pc:graphicFrameChg chg="mod">
          <ac:chgData name="Sarah Balian" userId="b3b060d9-4d34-479b-ad68-688eaebf93c5" providerId="ADAL" clId="{9C87DBE2-CF3F-4A2A-925A-7BAFE2C1CD80}" dt="2022-12-16T17:58:22.304" v="898"/>
          <ac:graphicFrameMkLst>
            <pc:docMk/>
            <pc:sldMk cId="327494629" sldId="323"/>
            <ac:graphicFrameMk id="6" creationId="{A9A8CC69-E7C7-8BF8-2D2D-ABB1A61EC758}"/>
          </ac:graphicFrameMkLst>
        </pc:graphicFrameChg>
      </pc:sldChg>
      <pc:sldChg chg="modSp add mod">
        <pc:chgData name="Sarah Balian" userId="b3b060d9-4d34-479b-ad68-688eaebf93c5" providerId="ADAL" clId="{9C87DBE2-CF3F-4A2A-925A-7BAFE2C1CD80}" dt="2022-12-16T18:03:32.159" v="903" actId="108"/>
        <pc:sldMkLst>
          <pc:docMk/>
          <pc:sldMk cId="314515802" sldId="324"/>
        </pc:sldMkLst>
        <pc:spChg chg="mod">
          <ac:chgData name="Sarah Balian" userId="b3b060d9-4d34-479b-ad68-688eaebf93c5" providerId="ADAL" clId="{9C87DBE2-CF3F-4A2A-925A-7BAFE2C1CD80}" dt="2022-12-16T18:03:32.159" v="903" actId="108"/>
          <ac:spMkLst>
            <pc:docMk/>
            <pc:sldMk cId="314515802" sldId="324"/>
            <ac:spMk id="3" creationId="{7F10B6DC-6AF4-BFD9-E1D5-B98AA266289F}"/>
          </ac:spMkLst>
        </pc:spChg>
      </pc:sldChg>
      <pc:sldChg chg="add del">
        <pc:chgData name="Sarah Balian" userId="b3b060d9-4d34-479b-ad68-688eaebf93c5" providerId="ADAL" clId="{9C87DBE2-CF3F-4A2A-925A-7BAFE2C1CD80}" dt="2022-12-16T18:03:16.364" v="900" actId="47"/>
        <pc:sldMkLst>
          <pc:docMk/>
          <pc:sldMk cId="3846819299" sldId="324"/>
        </pc:sldMkLst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661188151" sldId="325"/>
        </pc:sldMkLst>
        <pc:spChg chg="mod">
          <ac:chgData name="Sarah Balian" userId="b3b060d9-4d34-479b-ad68-688eaebf93c5" providerId="ADAL" clId="{9C87DBE2-CF3F-4A2A-925A-7BAFE2C1CD80}" dt="2022-12-17T20:46:07.925" v="1162" actId="20577"/>
          <ac:spMkLst>
            <pc:docMk/>
            <pc:sldMk cId="661188151" sldId="325"/>
            <ac:spMk id="2" creationId="{F6245169-1799-41CD-B28E-D2D20D16AD73}"/>
          </ac:spMkLst>
        </pc:spChg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1504281115" sldId="326"/>
        </pc:sldMkLst>
        <pc:spChg chg="mod">
          <ac:chgData name="Sarah Balian" userId="b3b060d9-4d34-479b-ad68-688eaebf93c5" providerId="ADAL" clId="{9C87DBE2-CF3F-4A2A-925A-7BAFE2C1CD80}" dt="2022-12-17T20:47:35.414" v="1181" actId="108"/>
          <ac:spMkLst>
            <pc:docMk/>
            <pc:sldMk cId="1504281115" sldId="326"/>
            <ac:spMk id="3" creationId="{7F10B6DC-6AF4-BFD9-E1D5-B98AA266289F}"/>
          </ac:spMkLst>
        </pc:spChg>
      </pc:sldChg>
      <pc:sldChg chg="modSp mod ord">
        <pc:chgData name="Sarah Balian" userId="b3b060d9-4d34-479b-ad68-688eaebf93c5" providerId="ADAL" clId="{9C87DBE2-CF3F-4A2A-925A-7BAFE2C1CD80}" dt="2022-12-17T21:03:19.194" v="1491"/>
        <pc:sldMkLst>
          <pc:docMk/>
          <pc:sldMk cId="2410084660" sldId="327"/>
        </pc:sldMkLst>
        <pc:spChg chg="mod">
          <ac:chgData name="Sarah Balian" userId="b3b060d9-4d34-479b-ad68-688eaebf93c5" providerId="ADAL" clId="{9C87DBE2-CF3F-4A2A-925A-7BAFE2C1CD80}" dt="2022-12-17T20:55:52.420" v="1290" actId="20577"/>
          <ac:spMkLst>
            <pc:docMk/>
            <pc:sldMk cId="2410084660" sldId="327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0:56:44.449" v="1388" actId="27636"/>
          <ac:spMkLst>
            <pc:docMk/>
            <pc:sldMk cId="2410084660" sldId="327"/>
            <ac:spMk id="3" creationId="{E4FD1E92-5DBC-B105-F246-2355E4FF9A74}"/>
          </ac:spMkLst>
        </pc:spChg>
        <pc:spChg chg="mod">
          <ac:chgData name="Sarah Balian" userId="b3b060d9-4d34-479b-ad68-688eaebf93c5" providerId="ADAL" clId="{9C87DBE2-CF3F-4A2A-925A-7BAFE2C1CD80}" dt="2022-12-17T20:59:15.755" v="1461" actId="1076"/>
          <ac:spMkLst>
            <pc:docMk/>
            <pc:sldMk cId="2410084660" sldId="327"/>
            <ac:spMk id="11" creationId="{B854967F-8043-B86D-C735-482989D83C1E}"/>
          </ac:spMkLst>
        </pc:spChg>
        <pc:spChg chg="mod">
          <ac:chgData name="Sarah Balian" userId="b3b060d9-4d34-479b-ad68-688eaebf93c5" providerId="ADAL" clId="{9C87DBE2-CF3F-4A2A-925A-7BAFE2C1CD80}" dt="2022-12-17T20:59:04.117" v="1460" actId="1076"/>
          <ac:spMkLst>
            <pc:docMk/>
            <pc:sldMk cId="2410084660" sldId="327"/>
            <ac:spMk id="12" creationId="{3862842A-EAC4-C115-2F36-83D77BEE1E0E}"/>
          </ac:spMkLst>
        </pc:spChg>
        <pc:graphicFrameChg chg="mod">
          <ac:chgData name="Sarah Balian" userId="b3b060d9-4d34-479b-ad68-688eaebf93c5" providerId="ADAL" clId="{9C87DBE2-CF3F-4A2A-925A-7BAFE2C1CD80}" dt="2022-12-17T20:58:21.025" v="1406"/>
          <ac:graphicFrameMkLst>
            <pc:docMk/>
            <pc:sldMk cId="2410084660" sldId="327"/>
            <ac:graphicFrameMk id="8" creationId="{A25666F9-CCA3-9D59-B863-99CA3EC76DEB}"/>
          </ac:graphicFrameMkLst>
        </pc:graphicFrameChg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3632646033" sldId="328"/>
        </pc:sldMkLst>
        <pc:spChg chg="mod">
          <ac:chgData name="Sarah Balian" userId="b3b060d9-4d34-479b-ad68-688eaebf93c5" providerId="ADAL" clId="{9C87DBE2-CF3F-4A2A-925A-7BAFE2C1CD80}" dt="2022-12-17T21:00:04.382" v="1469" actId="20577"/>
          <ac:spMkLst>
            <pc:docMk/>
            <pc:sldMk cId="3632646033" sldId="328"/>
            <ac:spMk id="10" creationId="{2D953FA9-CD59-752E-4FDA-CC41FF4B8DF2}"/>
          </ac:spMkLst>
        </pc:spChg>
        <pc:spChg chg="mod">
          <ac:chgData name="Sarah Balian" userId="b3b060d9-4d34-479b-ad68-688eaebf93c5" providerId="ADAL" clId="{9C87DBE2-CF3F-4A2A-925A-7BAFE2C1CD80}" dt="2022-12-17T21:00:07.527" v="1471" actId="20577"/>
          <ac:spMkLst>
            <pc:docMk/>
            <pc:sldMk cId="3632646033" sldId="328"/>
            <ac:spMk id="11" creationId="{8E4E40E9-D792-25A1-4B37-23D4780B1318}"/>
          </ac:spMkLst>
        </pc:spChg>
        <pc:graphicFrameChg chg="mod">
          <ac:chgData name="Sarah Balian" userId="b3b060d9-4d34-479b-ad68-688eaebf93c5" providerId="ADAL" clId="{9C87DBE2-CF3F-4A2A-925A-7BAFE2C1CD80}" dt="2022-12-17T21:01:07.799" v="1484" actId="207"/>
          <ac:graphicFrameMkLst>
            <pc:docMk/>
            <pc:sldMk cId="3632646033" sldId="328"/>
            <ac:graphicFrameMk id="2" creationId="{B0A68F7A-A083-4E2B-B574-D05208620F48}"/>
          </ac:graphicFrameMkLst>
        </pc:graphicFrameChg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3536622148" sldId="329"/>
        </pc:sldMkLst>
        <pc:spChg chg="mod">
          <ac:chgData name="Sarah Balian" userId="b3b060d9-4d34-479b-ad68-688eaebf93c5" providerId="ADAL" clId="{9C87DBE2-CF3F-4A2A-925A-7BAFE2C1CD80}" dt="2022-12-17T21:01:33.968" v="1487" actId="108"/>
          <ac:spMkLst>
            <pc:docMk/>
            <pc:sldMk cId="3536622148" sldId="329"/>
            <ac:spMk id="3" creationId="{7F10B6DC-6AF4-BFD9-E1D5-B98AA266289F}"/>
          </ac:spMkLst>
        </pc:spChg>
      </pc:sldChg>
      <pc:sldChg chg="modSp add mod ord">
        <pc:chgData name="Sarah Balian" userId="b3b060d9-4d34-479b-ad68-688eaebf93c5" providerId="ADAL" clId="{9C87DBE2-CF3F-4A2A-925A-7BAFE2C1CD80}" dt="2022-12-17T21:20:14.797" v="1869" actId="108"/>
        <pc:sldMkLst>
          <pc:docMk/>
          <pc:sldMk cId="2812464284" sldId="330"/>
        </pc:sldMkLst>
        <pc:spChg chg="mod">
          <ac:chgData name="Sarah Balian" userId="b3b060d9-4d34-479b-ad68-688eaebf93c5" providerId="ADAL" clId="{9C87DBE2-CF3F-4A2A-925A-7BAFE2C1CD80}" dt="2022-12-17T21:20:14.797" v="1869" actId="108"/>
          <ac:spMkLst>
            <pc:docMk/>
            <pc:sldMk cId="2812464284" sldId="330"/>
            <ac:spMk id="3" creationId="{7F10B6DC-6AF4-BFD9-E1D5-B98AA266289F}"/>
          </ac:spMkLst>
        </pc:spChg>
      </pc:sldChg>
      <pc:sldChg chg="modSp add mod">
        <pc:chgData name="Sarah Balian" userId="b3b060d9-4d34-479b-ad68-688eaebf93c5" providerId="ADAL" clId="{9C87DBE2-CF3F-4A2A-925A-7BAFE2C1CD80}" dt="2022-12-17T21:28:13.912" v="2153" actId="27918"/>
        <pc:sldMkLst>
          <pc:docMk/>
          <pc:sldMk cId="1612805360" sldId="331"/>
        </pc:sldMkLst>
        <pc:spChg chg="mod">
          <ac:chgData name="Sarah Balian" userId="b3b060d9-4d34-479b-ad68-688eaebf93c5" providerId="ADAL" clId="{9C87DBE2-CF3F-4A2A-925A-7BAFE2C1CD80}" dt="2022-12-17T21:27:13.453" v="2122" actId="20577"/>
          <ac:spMkLst>
            <pc:docMk/>
            <pc:sldMk cId="1612805360" sldId="331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27:31.643" v="2147" actId="20577"/>
          <ac:spMkLst>
            <pc:docMk/>
            <pc:sldMk cId="1612805360" sldId="331"/>
            <ac:spMk id="3" creationId="{E4FD1E92-5DBC-B105-F246-2355E4FF9A74}"/>
          </ac:spMkLst>
        </pc:spChg>
      </pc:sldChg>
      <pc:sldChg chg="addSp delSp modSp add mod">
        <pc:chgData name="Sarah Balian" userId="b3b060d9-4d34-479b-ad68-688eaebf93c5" providerId="ADAL" clId="{9C87DBE2-CF3F-4A2A-925A-7BAFE2C1CD80}" dt="2022-12-17T21:35:19.482" v="2459" actId="207"/>
        <pc:sldMkLst>
          <pc:docMk/>
          <pc:sldMk cId="1825204444" sldId="332"/>
        </pc:sldMkLst>
        <pc:spChg chg="mod">
          <ac:chgData name="Sarah Balian" userId="b3b060d9-4d34-479b-ad68-688eaebf93c5" providerId="ADAL" clId="{9C87DBE2-CF3F-4A2A-925A-7BAFE2C1CD80}" dt="2022-12-17T21:31:50.935" v="2416" actId="14100"/>
          <ac:spMkLst>
            <pc:docMk/>
            <pc:sldMk cId="1825204444" sldId="332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32:06.199" v="2423" actId="1076"/>
          <ac:spMkLst>
            <pc:docMk/>
            <pc:sldMk cId="1825204444" sldId="332"/>
            <ac:spMk id="3" creationId="{E4FD1E92-5DBC-B105-F246-2355E4FF9A74}"/>
          </ac:spMkLst>
        </pc:spChg>
        <pc:spChg chg="mod">
          <ac:chgData name="Sarah Balian" userId="b3b060d9-4d34-479b-ad68-688eaebf93c5" providerId="ADAL" clId="{9C87DBE2-CF3F-4A2A-925A-7BAFE2C1CD80}" dt="2022-12-17T21:32:20.333" v="2430" actId="1036"/>
          <ac:spMkLst>
            <pc:docMk/>
            <pc:sldMk cId="1825204444" sldId="332"/>
            <ac:spMk id="4" creationId="{87E0FD17-000E-F917-D7E1-AFF7CACBF13D}"/>
          </ac:spMkLst>
        </pc:spChg>
        <pc:spChg chg="del mod">
          <ac:chgData name="Sarah Balian" userId="b3b060d9-4d34-479b-ad68-688eaebf93c5" providerId="ADAL" clId="{9C87DBE2-CF3F-4A2A-925A-7BAFE2C1CD80}" dt="2022-12-17T21:31:47.897" v="2415" actId="478"/>
          <ac:spMkLst>
            <pc:docMk/>
            <pc:sldMk cId="1825204444" sldId="332"/>
            <ac:spMk id="5" creationId="{B3616B7D-A375-398C-0366-AC966A1A5F0A}"/>
          </ac:spMkLst>
        </pc:spChg>
        <pc:spChg chg="del mod">
          <ac:chgData name="Sarah Balian" userId="b3b060d9-4d34-479b-ad68-688eaebf93c5" providerId="ADAL" clId="{9C87DBE2-CF3F-4A2A-925A-7BAFE2C1CD80}" dt="2022-12-17T21:31:47.897" v="2415" actId="478"/>
          <ac:spMkLst>
            <pc:docMk/>
            <pc:sldMk cId="1825204444" sldId="332"/>
            <ac:spMk id="6" creationId="{D8D5586F-4021-71BF-8F32-913C906417B3}"/>
          </ac:spMkLst>
        </pc:spChg>
        <pc:spChg chg="del mod">
          <ac:chgData name="Sarah Balian" userId="b3b060d9-4d34-479b-ad68-688eaebf93c5" providerId="ADAL" clId="{9C87DBE2-CF3F-4A2A-925A-7BAFE2C1CD80}" dt="2022-12-17T21:31:47.897" v="2415" actId="478"/>
          <ac:spMkLst>
            <pc:docMk/>
            <pc:sldMk cId="1825204444" sldId="332"/>
            <ac:spMk id="7" creationId="{70FEFE14-1C6A-1168-F512-D6AD8C8C65F7}"/>
          </ac:spMkLst>
        </pc:spChg>
        <pc:spChg chg="del mod">
          <ac:chgData name="Sarah Balian" userId="b3b060d9-4d34-479b-ad68-688eaebf93c5" providerId="ADAL" clId="{9C87DBE2-CF3F-4A2A-925A-7BAFE2C1CD80}" dt="2022-12-17T21:31:58.905" v="2420" actId="478"/>
          <ac:spMkLst>
            <pc:docMk/>
            <pc:sldMk cId="1825204444" sldId="332"/>
            <ac:spMk id="8" creationId="{ED718153-B8F8-D0AB-8876-5757C1746209}"/>
          </ac:spMkLst>
        </pc:spChg>
        <pc:graphicFrameChg chg="mod">
          <ac:chgData name="Sarah Balian" userId="b3b060d9-4d34-479b-ad68-688eaebf93c5" providerId="ADAL" clId="{9C87DBE2-CF3F-4A2A-925A-7BAFE2C1CD80}" dt="2022-12-17T21:35:19.482" v="2459" actId="207"/>
          <ac:graphicFrameMkLst>
            <pc:docMk/>
            <pc:sldMk cId="1825204444" sldId="332"/>
            <ac:graphicFrameMk id="9" creationId="{16BB2B36-D329-083C-5198-BEEC5AC12CFA}"/>
          </ac:graphicFrameMkLst>
        </pc:graphicFrameChg>
        <pc:picChg chg="add mod">
          <ac:chgData name="Sarah Balian" userId="b3b060d9-4d34-479b-ad68-688eaebf93c5" providerId="ADAL" clId="{9C87DBE2-CF3F-4A2A-925A-7BAFE2C1CD80}" dt="2022-12-17T21:32:02.591" v="2422" actId="1076"/>
          <ac:picMkLst>
            <pc:docMk/>
            <pc:sldMk cId="1825204444" sldId="332"/>
            <ac:picMk id="10" creationId="{50839A5E-BA52-CD03-4967-BF1B6025EDD4}"/>
          </ac:picMkLst>
        </pc:picChg>
      </pc:sldChg>
      <pc:sldChg chg="addSp delSp modSp mod">
        <pc:chgData name="Sarah Balian" userId="b3b060d9-4d34-479b-ad68-688eaebf93c5" providerId="ADAL" clId="{9C87DBE2-CF3F-4A2A-925A-7BAFE2C1CD80}" dt="2022-12-17T21:46:20.717" v="2560" actId="207"/>
        <pc:sldMkLst>
          <pc:docMk/>
          <pc:sldMk cId="3558224958" sldId="333"/>
        </pc:sldMkLst>
        <pc:spChg chg="del">
          <ac:chgData name="Sarah Balian" userId="b3b060d9-4d34-479b-ad68-688eaebf93c5" providerId="ADAL" clId="{9C87DBE2-CF3F-4A2A-925A-7BAFE2C1CD80}" dt="2022-12-17T21:33:01.355" v="2431" actId="478"/>
          <ac:spMkLst>
            <pc:docMk/>
            <pc:sldMk cId="3558224958" sldId="333"/>
            <ac:spMk id="3" creationId="{E4FD1E92-5DBC-B105-F246-2355E4FF9A74}"/>
          </ac:spMkLst>
        </pc:spChg>
        <pc:spChg chg="add del mod">
          <ac:chgData name="Sarah Balian" userId="b3b060d9-4d34-479b-ad68-688eaebf93c5" providerId="ADAL" clId="{9C87DBE2-CF3F-4A2A-925A-7BAFE2C1CD80}" dt="2022-12-17T21:33:02.536" v="2432" actId="478"/>
          <ac:spMkLst>
            <pc:docMk/>
            <pc:sldMk cId="3558224958" sldId="333"/>
            <ac:spMk id="4" creationId="{66D314E5-2009-2E40-B91B-F57C863B4116}"/>
          </ac:spMkLst>
        </pc:spChg>
        <pc:spChg chg="add mod">
          <ac:chgData name="Sarah Balian" userId="b3b060d9-4d34-479b-ad68-688eaebf93c5" providerId="ADAL" clId="{9C87DBE2-CF3F-4A2A-925A-7BAFE2C1CD80}" dt="2022-12-17T21:33:07.954" v="2433"/>
          <ac:spMkLst>
            <pc:docMk/>
            <pc:sldMk cId="3558224958" sldId="333"/>
            <ac:spMk id="5" creationId="{C5DF0382-C2EE-8050-EC32-C95DE214D571}"/>
          </ac:spMkLst>
        </pc:spChg>
        <pc:spChg chg="add mod">
          <ac:chgData name="Sarah Balian" userId="b3b060d9-4d34-479b-ad68-688eaebf93c5" providerId="ADAL" clId="{9C87DBE2-CF3F-4A2A-925A-7BAFE2C1CD80}" dt="2022-12-17T21:33:52.616" v="2450" actId="20577"/>
          <ac:spMkLst>
            <pc:docMk/>
            <pc:sldMk cId="3558224958" sldId="333"/>
            <ac:spMk id="6" creationId="{356E46E2-C2D0-14CF-A944-2AEE69ECEE82}"/>
          </ac:spMkLst>
        </pc:spChg>
        <pc:spChg chg="mod">
          <ac:chgData name="Sarah Balian" userId="b3b060d9-4d34-479b-ad68-688eaebf93c5" providerId="ADAL" clId="{9C87DBE2-CF3F-4A2A-925A-7BAFE2C1CD80}" dt="2022-12-17T21:45:12.335" v="2547" actId="207"/>
          <ac:spMkLst>
            <pc:docMk/>
            <pc:sldMk cId="3558224958" sldId="333"/>
            <ac:spMk id="16" creationId="{B48AF8D6-3B53-9F74-94D2-3B25DE3DD83B}"/>
          </ac:spMkLst>
        </pc:spChg>
        <pc:spChg chg="mod">
          <ac:chgData name="Sarah Balian" userId="b3b060d9-4d34-479b-ad68-688eaebf93c5" providerId="ADAL" clId="{9C87DBE2-CF3F-4A2A-925A-7BAFE2C1CD80}" dt="2022-12-17T21:45:50.415" v="2554" actId="207"/>
          <ac:spMkLst>
            <pc:docMk/>
            <pc:sldMk cId="3558224958" sldId="333"/>
            <ac:spMk id="17" creationId="{A26086BA-EB13-AEAF-5740-8696C7A3D23D}"/>
          </ac:spMkLst>
        </pc:spChg>
        <pc:spChg chg="mod">
          <ac:chgData name="Sarah Balian" userId="b3b060d9-4d34-479b-ad68-688eaebf93c5" providerId="ADAL" clId="{9C87DBE2-CF3F-4A2A-925A-7BAFE2C1CD80}" dt="2022-12-17T21:46:03.767" v="2557" actId="207"/>
          <ac:spMkLst>
            <pc:docMk/>
            <pc:sldMk cId="3558224958" sldId="333"/>
            <ac:spMk id="18" creationId="{6EB730F7-D11E-13E3-D394-591543F6F3F4}"/>
          </ac:spMkLst>
        </pc:spChg>
        <pc:spChg chg="mod">
          <ac:chgData name="Sarah Balian" userId="b3b060d9-4d34-479b-ad68-688eaebf93c5" providerId="ADAL" clId="{9C87DBE2-CF3F-4A2A-925A-7BAFE2C1CD80}" dt="2022-12-17T21:44:20.683" v="2539" actId="207"/>
          <ac:spMkLst>
            <pc:docMk/>
            <pc:sldMk cId="3558224958" sldId="333"/>
            <ac:spMk id="19" creationId="{82B27EF9-3FBD-309B-79E6-6DD1B396B7F2}"/>
          </ac:spMkLst>
        </pc:spChg>
        <pc:spChg chg="mod">
          <ac:chgData name="Sarah Balian" userId="b3b060d9-4d34-479b-ad68-688eaebf93c5" providerId="ADAL" clId="{9C87DBE2-CF3F-4A2A-925A-7BAFE2C1CD80}" dt="2022-12-17T21:44:47.081" v="2542" actId="207"/>
          <ac:spMkLst>
            <pc:docMk/>
            <pc:sldMk cId="3558224958" sldId="333"/>
            <ac:spMk id="20" creationId="{DFF4D7D1-5531-9052-3A86-E631897C3FF1}"/>
          </ac:spMkLst>
        </pc:spChg>
        <pc:spChg chg="mod">
          <ac:chgData name="Sarah Balian" userId="b3b060d9-4d34-479b-ad68-688eaebf93c5" providerId="ADAL" clId="{9C87DBE2-CF3F-4A2A-925A-7BAFE2C1CD80}" dt="2022-12-17T21:44:42.613" v="2541" actId="207"/>
          <ac:spMkLst>
            <pc:docMk/>
            <pc:sldMk cId="3558224958" sldId="333"/>
            <ac:spMk id="23" creationId="{FB08A05E-566E-4B8C-CEE8-9AB1A3EC8EFD}"/>
          </ac:spMkLst>
        </pc:spChg>
        <pc:spChg chg="mod">
          <ac:chgData name="Sarah Balian" userId="b3b060d9-4d34-479b-ad68-688eaebf93c5" providerId="ADAL" clId="{9C87DBE2-CF3F-4A2A-925A-7BAFE2C1CD80}" dt="2022-12-17T21:45:02.666" v="2545" actId="207"/>
          <ac:spMkLst>
            <pc:docMk/>
            <pc:sldMk cId="3558224958" sldId="333"/>
            <ac:spMk id="24" creationId="{C50532D2-86D1-EE8B-6A3E-06DE59632923}"/>
          </ac:spMkLst>
        </pc:spChg>
        <pc:spChg chg="mod">
          <ac:chgData name="Sarah Balian" userId="b3b060d9-4d34-479b-ad68-688eaebf93c5" providerId="ADAL" clId="{9C87DBE2-CF3F-4A2A-925A-7BAFE2C1CD80}" dt="2022-12-17T21:44:53.920" v="2543" actId="207"/>
          <ac:spMkLst>
            <pc:docMk/>
            <pc:sldMk cId="3558224958" sldId="333"/>
            <ac:spMk id="26" creationId="{0CE7C57C-079C-43BE-38DE-8556061A61F0}"/>
          </ac:spMkLst>
        </pc:spChg>
        <pc:spChg chg="mod">
          <ac:chgData name="Sarah Balian" userId="b3b060d9-4d34-479b-ad68-688eaebf93c5" providerId="ADAL" clId="{9C87DBE2-CF3F-4A2A-925A-7BAFE2C1CD80}" dt="2022-12-17T21:45:57.713" v="2555" actId="207"/>
          <ac:spMkLst>
            <pc:docMk/>
            <pc:sldMk cId="3558224958" sldId="333"/>
            <ac:spMk id="27" creationId="{3B2484F9-7DA9-3B58-5691-5C05CBB4911C}"/>
          </ac:spMkLst>
        </pc:spChg>
        <pc:spChg chg="mod">
          <ac:chgData name="Sarah Balian" userId="b3b060d9-4d34-479b-ad68-688eaebf93c5" providerId="ADAL" clId="{9C87DBE2-CF3F-4A2A-925A-7BAFE2C1CD80}" dt="2022-12-17T21:45:16.446" v="2548" actId="207"/>
          <ac:spMkLst>
            <pc:docMk/>
            <pc:sldMk cId="3558224958" sldId="333"/>
            <ac:spMk id="28" creationId="{086B88E6-B36D-DA23-F13A-221477F30255}"/>
          </ac:spMkLst>
        </pc:spChg>
        <pc:spChg chg="mod">
          <ac:chgData name="Sarah Balian" userId="b3b060d9-4d34-479b-ad68-688eaebf93c5" providerId="ADAL" clId="{9C87DBE2-CF3F-4A2A-925A-7BAFE2C1CD80}" dt="2022-12-17T21:44:58.245" v="2544" actId="207"/>
          <ac:spMkLst>
            <pc:docMk/>
            <pc:sldMk cId="3558224958" sldId="333"/>
            <ac:spMk id="29" creationId="{1BF5DB5A-462C-81A6-1C76-D1666FA63B95}"/>
          </ac:spMkLst>
        </pc:spChg>
        <pc:spChg chg="mod">
          <ac:chgData name="Sarah Balian" userId="b3b060d9-4d34-479b-ad68-688eaebf93c5" providerId="ADAL" clId="{9C87DBE2-CF3F-4A2A-925A-7BAFE2C1CD80}" dt="2022-12-17T21:46:11.635" v="2559" actId="207"/>
          <ac:spMkLst>
            <pc:docMk/>
            <pc:sldMk cId="3558224958" sldId="333"/>
            <ac:spMk id="30" creationId="{70AA0F01-213A-E2F6-7512-A7938C78CB69}"/>
          </ac:spMkLst>
        </pc:spChg>
        <pc:spChg chg="mod">
          <ac:chgData name="Sarah Balian" userId="b3b060d9-4d34-479b-ad68-688eaebf93c5" providerId="ADAL" clId="{9C87DBE2-CF3F-4A2A-925A-7BAFE2C1CD80}" dt="2022-12-17T21:46:20.717" v="2560" actId="207"/>
          <ac:spMkLst>
            <pc:docMk/>
            <pc:sldMk cId="3558224958" sldId="333"/>
            <ac:spMk id="32" creationId="{E978B757-63B9-7169-1890-A30CE86C7447}"/>
          </ac:spMkLst>
        </pc:spChg>
        <pc:spChg chg="mod">
          <ac:chgData name="Sarah Balian" userId="b3b060d9-4d34-479b-ad68-688eaebf93c5" providerId="ADAL" clId="{9C87DBE2-CF3F-4A2A-925A-7BAFE2C1CD80}" dt="2022-12-17T21:45:45.364" v="2553" actId="207"/>
          <ac:spMkLst>
            <pc:docMk/>
            <pc:sldMk cId="3558224958" sldId="333"/>
            <ac:spMk id="36" creationId="{3A6045E7-8748-CF8A-A9B5-1479A6021893}"/>
          </ac:spMkLst>
        </pc:spChg>
        <pc:spChg chg="mod">
          <ac:chgData name="Sarah Balian" userId="b3b060d9-4d34-479b-ad68-688eaebf93c5" providerId="ADAL" clId="{9C87DBE2-CF3F-4A2A-925A-7BAFE2C1CD80}" dt="2022-12-17T21:45:32.273" v="2551" actId="207"/>
          <ac:spMkLst>
            <pc:docMk/>
            <pc:sldMk cId="3558224958" sldId="333"/>
            <ac:spMk id="38" creationId="{AD04D305-2F1B-09A1-7316-2CA8AE0B75EB}"/>
          </ac:spMkLst>
        </pc:spChg>
        <pc:spChg chg="mod">
          <ac:chgData name="Sarah Balian" userId="b3b060d9-4d34-479b-ad68-688eaebf93c5" providerId="ADAL" clId="{9C87DBE2-CF3F-4A2A-925A-7BAFE2C1CD80}" dt="2022-12-17T21:45:25.096" v="2550" actId="207"/>
          <ac:spMkLst>
            <pc:docMk/>
            <pc:sldMk cId="3558224958" sldId="333"/>
            <ac:spMk id="39" creationId="{E8EB246B-21B0-3706-9009-9F756AA23DB1}"/>
          </ac:spMkLst>
        </pc:spChg>
        <pc:spChg chg="mod">
          <ac:chgData name="Sarah Balian" userId="b3b060d9-4d34-479b-ad68-688eaebf93c5" providerId="ADAL" clId="{9C87DBE2-CF3F-4A2A-925A-7BAFE2C1CD80}" dt="2022-12-17T21:45:19.232" v="2549" actId="207"/>
          <ac:spMkLst>
            <pc:docMk/>
            <pc:sldMk cId="3558224958" sldId="333"/>
            <ac:spMk id="40" creationId="{6A2D8D17-55A6-5F49-0564-5524CA389360}"/>
          </ac:spMkLst>
        </pc:spChg>
        <pc:spChg chg="mod">
          <ac:chgData name="Sarah Balian" userId="b3b060d9-4d34-479b-ad68-688eaebf93c5" providerId="ADAL" clId="{9C87DBE2-CF3F-4A2A-925A-7BAFE2C1CD80}" dt="2022-12-17T21:39:41.283" v="2521" actId="20577"/>
          <ac:spMkLst>
            <pc:docMk/>
            <pc:sldMk cId="3558224958" sldId="333"/>
            <ac:spMk id="41" creationId="{D668D04A-DECC-8646-63D2-86090C0B6EC2}"/>
          </ac:spMkLst>
        </pc:spChg>
        <pc:spChg chg="mod">
          <ac:chgData name="Sarah Balian" userId="b3b060d9-4d34-479b-ad68-688eaebf93c5" providerId="ADAL" clId="{9C87DBE2-CF3F-4A2A-925A-7BAFE2C1CD80}" dt="2022-12-17T21:40:06.856" v="2526" actId="20577"/>
          <ac:spMkLst>
            <pc:docMk/>
            <pc:sldMk cId="3558224958" sldId="333"/>
            <ac:spMk id="42" creationId="{CF8A5421-9323-A745-9033-6B0858E056E5}"/>
          </ac:spMkLst>
        </pc:spChg>
        <pc:spChg chg="mod">
          <ac:chgData name="Sarah Balian" userId="b3b060d9-4d34-479b-ad68-688eaebf93c5" providerId="ADAL" clId="{9C87DBE2-CF3F-4A2A-925A-7BAFE2C1CD80}" dt="2022-12-17T21:39:20.578" v="2516" actId="20577"/>
          <ac:spMkLst>
            <pc:docMk/>
            <pc:sldMk cId="3558224958" sldId="333"/>
            <ac:spMk id="43" creationId="{B7FC13D1-752F-56B6-5609-2A21E3445535}"/>
          </ac:spMkLst>
        </pc:spChg>
        <pc:spChg chg="mod">
          <ac:chgData name="Sarah Balian" userId="b3b060d9-4d34-479b-ad68-688eaebf93c5" providerId="ADAL" clId="{9C87DBE2-CF3F-4A2A-925A-7BAFE2C1CD80}" dt="2022-12-17T21:40:35.146" v="2531" actId="20577"/>
          <ac:spMkLst>
            <pc:docMk/>
            <pc:sldMk cId="3558224958" sldId="333"/>
            <ac:spMk id="44" creationId="{4BC63EFC-51D8-5205-E29F-01514C838175}"/>
          </ac:spMkLst>
        </pc:spChg>
        <pc:spChg chg="mod">
          <ac:chgData name="Sarah Balian" userId="b3b060d9-4d34-479b-ad68-688eaebf93c5" providerId="ADAL" clId="{9C87DBE2-CF3F-4A2A-925A-7BAFE2C1CD80}" dt="2022-12-17T21:39:45.496" v="2522" actId="20577"/>
          <ac:spMkLst>
            <pc:docMk/>
            <pc:sldMk cId="3558224958" sldId="333"/>
            <ac:spMk id="46" creationId="{42DF423A-99C8-4EB4-85E6-B227F5AC86CF}"/>
          </ac:spMkLst>
        </pc:spChg>
        <pc:spChg chg="mod">
          <ac:chgData name="Sarah Balian" userId="b3b060d9-4d34-479b-ad68-688eaebf93c5" providerId="ADAL" clId="{9C87DBE2-CF3F-4A2A-925A-7BAFE2C1CD80}" dt="2022-12-17T21:38:25.991" v="2502" actId="20577"/>
          <ac:spMkLst>
            <pc:docMk/>
            <pc:sldMk cId="3558224958" sldId="333"/>
            <ac:spMk id="47" creationId="{1A54FE55-9EA8-7040-3CAE-58A0BC0B5A7A}"/>
          </ac:spMkLst>
        </pc:spChg>
        <pc:spChg chg="mod">
          <ac:chgData name="Sarah Balian" userId="b3b060d9-4d34-479b-ad68-688eaebf93c5" providerId="ADAL" clId="{9C87DBE2-CF3F-4A2A-925A-7BAFE2C1CD80}" dt="2022-12-17T21:38:58.353" v="2511" actId="20577"/>
          <ac:spMkLst>
            <pc:docMk/>
            <pc:sldMk cId="3558224958" sldId="333"/>
            <ac:spMk id="48" creationId="{C745E97A-7FD6-1663-C9EC-826AD8D437D1}"/>
          </ac:spMkLst>
        </pc:spChg>
        <pc:spChg chg="mod">
          <ac:chgData name="Sarah Balian" userId="b3b060d9-4d34-479b-ad68-688eaebf93c5" providerId="ADAL" clId="{9C87DBE2-CF3F-4A2A-925A-7BAFE2C1CD80}" dt="2022-12-17T21:39:05.870" v="2513" actId="20577"/>
          <ac:spMkLst>
            <pc:docMk/>
            <pc:sldMk cId="3558224958" sldId="333"/>
            <ac:spMk id="49" creationId="{5A089B96-6EB7-40E6-B695-CA14F03E510E}"/>
          </ac:spMkLst>
        </pc:spChg>
        <pc:spChg chg="mod">
          <ac:chgData name="Sarah Balian" userId="b3b060d9-4d34-479b-ad68-688eaebf93c5" providerId="ADAL" clId="{9C87DBE2-CF3F-4A2A-925A-7BAFE2C1CD80}" dt="2022-12-17T21:40:53.533" v="2537" actId="20577"/>
          <ac:spMkLst>
            <pc:docMk/>
            <pc:sldMk cId="3558224958" sldId="333"/>
            <ac:spMk id="50" creationId="{B4A38A1D-ED77-E4A3-DF60-1B2D80DD4252}"/>
          </ac:spMkLst>
        </pc:spChg>
        <pc:spChg chg="mod">
          <ac:chgData name="Sarah Balian" userId="b3b060d9-4d34-479b-ad68-688eaebf93c5" providerId="ADAL" clId="{9C87DBE2-CF3F-4A2A-925A-7BAFE2C1CD80}" dt="2022-12-17T21:37:38.312" v="2496" actId="20577"/>
          <ac:spMkLst>
            <pc:docMk/>
            <pc:sldMk cId="3558224958" sldId="333"/>
            <ac:spMk id="51" creationId="{3D949BF7-3246-03FC-D71D-FF2B194A5867}"/>
          </ac:spMkLst>
        </pc:spChg>
        <pc:spChg chg="mod">
          <ac:chgData name="Sarah Balian" userId="b3b060d9-4d34-479b-ad68-688eaebf93c5" providerId="ADAL" clId="{9C87DBE2-CF3F-4A2A-925A-7BAFE2C1CD80}" dt="2022-12-17T21:46:07.114" v="2558" actId="1076"/>
          <ac:spMkLst>
            <pc:docMk/>
            <pc:sldMk cId="3558224958" sldId="333"/>
            <ac:spMk id="52" creationId="{D73A6417-5A8E-992C-44F0-86E234C17E10}"/>
          </ac:spMkLst>
        </pc:spChg>
        <pc:spChg chg="mod">
          <ac:chgData name="Sarah Balian" userId="b3b060d9-4d34-479b-ad68-688eaebf93c5" providerId="ADAL" clId="{9C87DBE2-CF3F-4A2A-925A-7BAFE2C1CD80}" dt="2022-12-17T21:39:35.255" v="2520" actId="20577"/>
          <ac:spMkLst>
            <pc:docMk/>
            <pc:sldMk cId="3558224958" sldId="333"/>
            <ac:spMk id="53" creationId="{34E58A3B-6C41-24E5-AFB9-0CC8E52DFFBF}"/>
          </ac:spMkLst>
        </pc:spChg>
        <pc:spChg chg="mod">
          <ac:chgData name="Sarah Balian" userId="b3b060d9-4d34-479b-ad68-688eaebf93c5" providerId="ADAL" clId="{9C87DBE2-CF3F-4A2A-925A-7BAFE2C1CD80}" dt="2022-12-17T21:37:32.080" v="2494" actId="20577"/>
          <ac:spMkLst>
            <pc:docMk/>
            <pc:sldMk cId="3558224958" sldId="333"/>
            <ac:spMk id="54" creationId="{3C62B939-790C-DB0F-0CF6-1E2C6F585ED4}"/>
          </ac:spMkLst>
        </pc:spChg>
        <pc:spChg chg="mod">
          <ac:chgData name="Sarah Balian" userId="b3b060d9-4d34-479b-ad68-688eaebf93c5" providerId="ADAL" clId="{9C87DBE2-CF3F-4A2A-925A-7BAFE2C1CD80}" dt="2022-12-17T21:40:49.798" v="2535" actId="20577"/>
          <ac:spMkLst>
            <pc:docMk/>
            <pc:sldMk cId="3558224958" sldId="333"/>
            <ac:spMk id="55" creationId="{16C6B6BA-7222-2A46-CA43-30A3DC2F40E5}"/>
          </ac:spMkLst>
        </pc:spChg>
        <pc:spChg chg="del">
          <ac:chgData name="Sarah Balian" userId="b3b060d9-4d34-479b-ad68-688eaebf93c5" providerId="ADAL" clId="{9C87DBE2-CF3F-4A2A-925A-7BAFE2C1CD80}" dt="2022-12-17T21:33:01.355" v="2431" actId="478"/>
          <ac:spMkLst>
            <pc:docMk/>
            <pc:sldMk cId="3558224958" sldId="333"/>
            <ac:spMk id="58" creationId="{DB0E9556-57C4-FB9F-F4ED-4A86F430775C}"/>
          </ac:spMkLst>
        </pc:spChg>
        <pc:spChg chg="mod">
          <ac:chgData name="Sarah Balian" userId="b3b060d9-4d34-479b-ad68-688eaebf93c5" providerId="ADAL" clId="{9C87DBE2-CF3F-4A2A-925A-7BAFE2C1CD80}" dt="2022-12-17T21:38:49.992" v="2509" actId="27636"/>
          <ac:spMkLst>
            <pc:docMk/>
            <pc:sldMk cId="3558224958" sldId="333"/>
            <ac:spMk id="59" creationId="{4D135624-874F-7303-6186-F1323F30C5AA}"/>
          </ac:spMkLst>
        </pc:spChg>
        <pc:spChg chg="mod">
          <ac:chgData name="Sarah Balian" userId="b3b060d9-4d34-479b-ad68-688eaebf93c5" providerId="ADAL" clId="{9C87DBE2-CF3F-4A2A-925A-7BAFE2C1CD80}" dt="2022-12-17T21:44:25.844" v="2540" actId="1076"/>
          <ac:spMkLst>
            <pc:docMk/>
            <pc:sldMk cId="3558224958" sldId="333"/>
            <ac:spMk id="60" creationId="{283A431F-66DE-56D0-6F8C-E197CA434994}"/>
          </ac:spMkLst>
        </pc:spChg>
        <pc:spChg chg="mod">
          <ac:chgData name="Sarah Balian" userId="b3b060d9-4d34-479b-ad68-688eaebf93c5" providerId="ADAL" clId="{9C87DBE2-CF3F-4A2A-925A-7BAFE2C1CD80}" dt="2022-12-17T21:39:56.256" v="2524" actId="20577"/>
          <ac:spMkLst>
            <pc:docMk/>
            <pc:sldMk cId="3558224958" sldId="333"/>
            <ac:spMk id="61" creationId="{13D1EBF7-3808-CC4B-C914-B34A82C02B00}"/>
          </ac:spMkLst>
        </pc:spChg>
        <pc:spChg chg="mod">
          <ac:chgData name="Sarah Balian" userId="b3b060d9-4d34-479b-ad68-688eaebf93c5" providerId="ADAL" clId="{9C87DBE2-CF3F-4A2A-925A-7BAFE2C1CD80}" dt="2022-12-17T21:45:37.043" v="2552" actId="1076"/>
          <ac:spMkLst>
            <pc:docMk/>
            <pc:sldMk cId="3558224958" sldId="333"/>
            <ac:spMk id="1033" creationId="{3CD9B410-05B2-6138-6911-D2332C745AC9}"/>
          </ac:spMkLst>
        </pc:spChg>
        <pc:spChg chg="mod">
          <ac:chgData name="Sarah Balian" userId="b3b060d9-4d34-479b-ad68-688eaebf93c5" providerId="ADAL" clId="{9C87DBE2-CF3F-4A2A-925A-7BAFE2C1CD80}" dt="2022-12-17T21:40:40.406" v="2533" actId="20577"/>
          <ac:spMkLst>
            <pc:docMk/>
            <pc:sldMk cId="3558224958" sldId="333"/>
            <ac:spMk id="1034" creationId="{7DB997D1-C003-D6C6-1F18-F0F31FEDDA4D}"/>
          </ac:spMkLst>
        </pc:spChg>
        <pc:spChg chg="mod">
          <ac:chgData name="Sarah Balian" userId="b3b060d9-4d34-479b-ad68-688eaebf93c5" providerId="ADAL" clId="{9C87DBE2-CF3F-4A2A-925A-7BAFE2C1CD80}" dt="2022-12-17T21:40:22.296" v="2530" actId="20577"/>
          <ac:spMkLst>
            <pc:docMk/>
            <pc:sldMk cId="3558224958" sldId="333"/>
            <ac:spMk id="1035" creationId="{505D2889-80F3-69CB-1B35-181142E76EFB}"/>
          </ac:spMkLst>
        </pc:spChg>
        <pc:spChg chg="mod">
          <ac:chgData name="Sarah Balian" userId="b3b060d9-4d34-479b-ad68-688eaebf93c5" providerId="ADAL" clId="{9C87DBE2-CF3F-4A2A-925A-7BAFE2C1CD80}" dt="2022-12-17T21:38:41.583" v="2505" actId="20577"/>
          <ac:spMkLst>
            <pc:docMk/>
            <pc:sldMk cId="3558224958" sldId="333"/>
            <ac:spMk id="1036" creationId="{857DBFB8-A839-2B3D-F992-3D5B522A6EDA}"/>
          </ac:spMkLst>
        </pc:spChg>
        <pc:spChg chg="mod">
          <ac:chgData name="Sarah Balian" userId="b3b060d9-4d34-479b-ad68-688eaebf93c5" providerId="ADAL" clId="{9C87DBE2-CF3F-4A2A-925A-7BAFE2C1CD80}" dt="2022-12-17T21:39:29.863" v="2518" actId="20577"/>
          <ac:spMkLst>
            <pc:docMk/>
            <pc:sldMk cId="3558224958" sldId="333"/>
            <ac:spMk id="1037" creationId="{A619D19B-59AC-7D09-4061-FA84E7FB471A}"/>
          </ac:spMkLst>
        </pc:spChg>
        <pc:spChg chg="mod">
          <ac:chgData name="Sarah Balian" userId="b3b060d9-4d34-479b-ad68-688eaebf93c5" providerId="ADAL" clId="{9C87DBE2-CF3F-4A2A-925A-7BAFE2C1CD80}" dt="2022-12-17T21:40:16.598" v="2528" actId="20577"/>
          <ac:spMkLst>
            <pc:docMk/>
            <pc:sldMk cId="3558224958" sldId="333"/>
            <ac:spMk id="1038" creationId="{5909F8BF-9101-628B-51F4-11674CFA84EF}"/>
          </ac:spMkLst>
        </pc:spChg>
        <pc:spChg chg="mod">
          <ac:chgData name="Sarah Balian" userId="b3b060d9-4d34-479b-ad68-688eaebf93c5" providerId="ADAL" clId="{9C87DBE2-CF3F-4A2A-925A-7BAFE2C1CD80}" dt="2022-12-17T21:39:10.904" v="2515" actId="20577"/>
          <ac:spMkLst>
            <pc:docMk/>
            <pc:sldMk cId="3558224958" sldId="333"/>
            <ac:spMk id="1041" creationId="{EDDDA1C2-40F2-C465-D3BB-2E406CC881AB}"/>
          </ac:spMkLst>
        </pc:spChg>
        <pc:spChg chg="mod">
          <ac:chgData name="Sarah Balian" userId="b3b060d9-4d34-479b-ad68-688eaebf93c5" providerId="ADAL" clId="{9C87DBE2-CF3F-4A2A-925A-7BAFE2C1CD80}" dt="2022-12-17T21:36:44.663" v="2493" actId="20577"/>
          <ac:spMkLst>
            <pc:docMk/>
            <pc:sldMk cId="3558224958" sldId="333"/>
            <ac:spMk id="1046" creationId="{8A57591F-F75D-FBB3-BD7E-757A1AFC2F44}"/>
          </ac:spMkLst>
        </pc:spChg>
      </pc:sldChg>
    </pc:docChg>
  </pc:docChgLst>
  <pc:docChgLst>
    <pc:chgData name="Balian, Sarah (CNTR)" userId="b3b060d9-4d34-479b-ad68-688eaebf93c5" providerId="ADAL" clId="{6352B47F-381F-49EE-92C9-525E047F1F48}"/>
    <pc:docChg chg="undo custSel modSld modMainMaster">
      <pc:chgData name="Balian, Sarah (CNTR)" userId="b3b060d9-4d34-479b-ad68-688eaebf93c5" providerId="ADAL" clId="{6352B47F-381F-49EE-92C9-525E047F1F48}" dt="2023-02-03T17:59:21.497" v="59" actId="790"/>
      <pc:docMkLst>
        <pc:docMk/>
      </pc:docMkLst>
      <pc:sldChg chg="modSp mod">
        <pc:chgData name="Balian, Sarah (CNTR)" userId="b3b060d9-4d34-479b-ad68-688eaebf93c5" providerId="ADAL" clId="{6352B47F-381F-49EE-92C9-525E047F1F48}" dt="2023-02-03T17:46:19.842" v="18" actId="790"/>
        <pc:sldMkLst>
          <pc:docMk/>
          <pc:sldMk cId="2163988523" sldId="260"/>
        </pc:sldMkLst>
        <pc:spChg chg="mod">
          <ac:chgData name="Balian, Sarah (CNTR)" userId="b3b060d9-4d34-479b-ad68-688eaebf93c5" providerId="ADAL" clId="{6352B47F-381F-49EE-92C9-525E047F1F48}" dt="2023-02-03T17:46:19.842" v="18" actId="790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 (CNTR)" userId="b3b060d9-4d34-479b-ad68-688eaebf93c5" providerId="ADAL" clId="{6352B47F-381F-49EE-92C9-525E047F1F48}" dt="2023-02-03T17:46:19.842" v="18" actId="790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Balian, Sarah (CNTR)" userId="b3b060d9-4d34-479b-ad68-688eaebf93c5" providerId="ADAL" clId="{6352B47F-381F-49EE-92C9-525E047F1F48}" dt="2023-02-03T17:46:19.842" v="18" actId="790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alian, Sarah (CNTR)" userId="b3b060d9-4d34-479b-ad68-688eaebf93c5" providerId="ADAL" clId="{6352B47F-381F-49EE-92C9-525E047F1F48}" dt="2023-02-03T17:46:19.842" v="18" actId="790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Balian, Sarah (CNTR)" userId="b3b060d9-4d34-479b-ad68-688eaebf93c5" providerId="ADAL" clId="{6352B47F-381F-49EE-92C9-525E047F1F48}" dt="2023-02-03T17:46:19.842" v="18" actId="790"/>
          <ac:spMkLst>
            <pc:docMk/>
            <pc:sldMk cId="2163988523" sldId="260"/>
            <ac:spMk id="9" creationId="{E690F70B-E368-D7F5-795E-B5139345EF71}"/>
          </ac:spMkLst>
        </pc:spChg>
      </pc:sldChg>
      <pc:sldChg chg="delCm">
        <pc:chgData name="Balian, Sarah (CNTR)" userId="b3b060d9-4d34-479b-ad68-688eaebf93c5" providerId="ADAL" clId="{6352B47F-381F-49EE-92C9-525E047F1F48}" dt="2023-02-03T17:00:22.364" v="1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22.364" v="1"/>
              <pc2:cmMkLst xmlns:pc2="http://schemas.microsoft.com/office/powerpoint/2019/9/main/command">
                <pc:docMk/>
                <pc:sldMk cId="1887431401" sldId="263"/>
                <pc2:cmMk id="{565F3019-AAAF-4317-AEC8-A1CF5D04D1BB}"/>
              </pc2:cmMkLst>
            </pc226:cmChg>
          </p:ext>
        </pc:extLst>
      </pc:sldChg>
      <pc:sldChg chg="delCm">
        <pc:chgData name="Balian, Sarah (CNTR)" userId="b3b060d9-4d34-479b-ad68-688eaebf93c5" providerId="ADAL" clId="{6352B47F-381F-49EE-92C9-525E047F1F48}" dt="2023-02-03T17:00:52.262" v="6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52.262" v="6"/>
              <pc2:cmMkLst xmlns:pc2="http://schemas.microsoft.com/office/powerpoint/2019/9/main/command">
                <pc:docMk/>
                <pc:sldMk cId="3475639167" sldId="289"/>
                <pc2:cmMk id="{D53CC8B7-BF13-44F2-8D95-4ED025E54E0D}"/>
              </pc2:cmMkLst>
            </pc226:cmChg>
          </p:ext>
        </pc:extLst>
      </pc:sldChg>
      <pc:sldChg chg="delCm">
        <pc:chgData name="Balian, Sarah (CNTR)" userId="b3b060d9-4d34-479b-ad68-688eaebf93c5" providerId="ADAL" clId="{6352B47F-381F-49EE-92C9-525E047F1F48}" dt="2023-02-03T17:00:14.233" v="0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14.233" v="0"/>
              <pc2:cmMkLst xmlns:pc2="http://schemas.microsoft.com/office/powerpoint/2019/9/main/command">
                <pc:docMk/>
                <pc:sldMk cId="1925132525" sldId="294"/>
                <pc2:cmMk id="{E08DA28A-6B4B-41FB-BCE0-06C8B22F2201}"/>
              </pc2:cmMkLst>
            </pc226:cmChg>
          </p:ext>
        </pc:extLst>
      </pc:sldChg>
      <pc:sldChg chg="delSp modSp mod">
        <pc:chgData name="Balian, Sarah (CNTR)" userId="b3b060d9-4d34-479b-ad68-688eaebf93c5" providerId="ADAL" clId="{6352B47F-381F-49EE-92C9-525E047F1F48}" dt="2023-02-03T17:52:42.858" v="54" actId="790"/>
        <pc:sldMkLst>
          <pc:docMk/>
          <pc:sldMk cId="317324267" sldId="299"/>
        </pc:sldMkLst>
        <pc:spChg chg="mod">
          <ac:chgData name="Balian, Sarah (CNTR)" userId="b3b060d9-4d34-479b-ad68-688eaebf93c5" providerId="ADAL" clId="{6352B47F-381F-49EE-92C9-525E047F1F48}" dt="2023-02-03T17:52:42.858" v="54" actId="790"/>
          <ac:spMkLst>
            <pc:docMk/>
            <pc:sldMk cId="317324267" sldId="299"/>
            <ac:spMk id="3" creationId="{E4FD1E92-5DBC-B105-F246-2355E4FF9A74}"/>
          </ac:spMkLst>
        </pc:spChg>
        <pc:spChg chg="mod">
          <ac:chgData name="Balian, Sarah (CNTR)" userId="b3b060d9-4d34-479b-ad68-688eaebf93c5" providerId="ADAL" clId="{6352B47F-381F-49EE-92C9-525E047F1F48}" dt="2023-02-03T17:52:42.858" v="54" actId="790"/>
          <ac:spMkLst>
            <pc:docMk/>
            <pc:sldMk cId="317324267" sldId="299"/>
            <ac:spMk id="4" creationId="{730A1950-054C-230F-726F-CE6C981556EE}"/>
          </ac:spMkLst>
        </pc:spChg>
        <pc:spChg chg="del">
          <ac:chgData name="Balian, Sarah (CNTR)" userId="b3b060d9-4d34-479b-ad68-688eaebf93c5" providerId="ADAL" clId="{6352B47F-381F-49EE-92C9-525E047F1F48}" dt="2023-02-03T17:52:26.746" v="50" actId="21"/>
          <ac:spMkLst>
            <pc:docMk/>
            <pc:sldMk cId="317324267" sldId="299"/>
            <ac:spMk id="8" creationId="{1A5D5D1F-6AE8-32C3-0DF9-D2F8A96FD892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41" creationId="{D668D04A-DECC-8646-63D2-86090C0B6EC2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42" creationId="{CF8A5421-9323-A745-9033-6B0858E056E5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43" creationId="{B7FC13D1-752F-56B6-5609-2A21E3445535}"/>
          </ac:spMkLst>
        </pc:spChg>
        <pc:spChg chg="del">
          <ac:chgData name="Balian, Sarah (CNTR)" userId="b3b060d9-4d34-479b-ad68-688eaebf93c5" providerId="ADAL" clId="{6352B47F-381F-49EE-92C9-525E047F1F48}" dt="2023-02-03T17:52:38.890" v="53" actId="478"/>
          <ac:spMkLst>
            <pc:docMk/>
            <pc:sldMk cId="317324267" sldId="299"/>
            <ac:spMk id="44" creationId="{4BC63EFC-51D8-5205-E29F-01514C838175}"/>
          </ac:spMkLst>
        </pc:spChg>
        <pc:spChg chg="del">
          <ac:chgData name="Balian, Sarah (CNTR)" userId="b3b060d9-4d34-479b-ad68-688eaebf93c5" providerId="ADAL" clId="{6352B47F-381F-49EE-92C9-525E047F1F48}" dt="2023-02-03T17:52:36.357" v="52" actId="478"/>
          <ac:spMkLst>
            <pc:docMk/>
            <pc:sldMk cId="317324267" sldId="299"/>
            <ac:spMk id="45" creationId="{BBE6A571-B611-7C03-DEE0-82AB9841B25B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46" creationId="{42DF423A-99C8-4EB4-85E6-B227F5AC86CF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47" creationId="{1A54FE55-9EA8-7040-3CAE-58A0BC0B5A7A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48" creationId="{C745E97A-7FD6-1663-C9EC-826AD8D437D1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49" creationId="{5A089B96-6EB7-40E6-B695-CA14F03E510E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50" creationId="{B4A38A1D-ED77-E4A3-DF60-1B2D80DD4252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51" creationId="{3D949BF7-3246-03FC-D71D-FF2B194A5867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52" creationId="{D73A6417-5A8E-992C-44F0-86E234C17E10}"/>
          </ac:spMkLst>
        </pc:spChg>
        <pc:spChg chg="del">
          <ac:chgData name="Balian, Sarah (CNTR)" userId="b3b060d9-4d34-479b-ad68-688eaebf93c5" providerId="ADAL" clId="{6352B47F-381F-49EE-92C9-525E047F1F48}" dt="2023-02-03T17:52:36.357" v="52" actId="478"/>
          <ac:spMkLst>
            <pc:docMk/>
            <pc:sldMk cId="317324267" sldId="299"/>
            <ac:spMk id="53" creationId="{34E58A3B-6C41-24E5-AFB9-0CC8E52DFFBF}"/>
          </ac:spMkLst>
        </pc:spChg>
        <pc:spChg chg="del">
          <ac:chgData name="Balian, Sarah (CNTR)" userId="b3b060d9-4d34-479b-ad68-688eaebf93c5" providerId="ADAL" clId="{6352B47F-381F-49EE-92C9-525E047F1F48}" dt="2023-02-03T17:52:36.357" v="52" actId="478"/>
          <ac:spMkLst>
            <pc:docMk/>
            <pc:sldMk cId="317324267" sldId="299"/>
            <ac:spMk id="54" creationId="{3C62B939-790C-DB0F-0CF6-1E2C6F585ED4}"/>
          </ac:spMkLst>
        </pc:spChg>
        <pc:spChg chg="del">
          <ac:chgData name="Balian, Sarah (CNTR)" userId="b3b060d9-4d34-479b-ad68-688eaebf93c5" providerId="ADAL" clId="{6352B47F-381F-49EE-92C9-525E047F1F48}" dt="2023-02-03T17:52:38.890" v="53" actId="478"/>
          <ac:spMkLst>
            <pc:docMk/>
            <pc:sldMk cId="317324267" sldId="299"/>
            <ac:spMk id="55" creationId="{16C6B6BA-7222-2A46-CA43-30A3DC2F40E5}"/>
          </ac:spMkLst>
        </pc:spChg>
        <pc:spChg chg="mod">
          <ac:chgData name="Balian, Sarah (CNTR)" userId="b3b060d9-4d34-479b-ad68-688eaebf93c5" providerId="ADAL" clId="{6352B47F-381F-49EE-92C9-525E047F1F48}" dt="2023-02-03T17:52:42.858" v="54" actId="790"/>
          <ac:spMkLst>
            <pc:docMk/>
            <pc:sldMk cId="317324267" sldId="299"/>
            <ac:spMk id="58" creationId="{DB0E9556-57C4-FB9F-F4ED-4A86F430775C}"/>
          </ac:spMkLst>
        </pc:spChg>
        <pc:spChg chg="del">
          <ac:chgData name="Balian, Sarah (CNTR)" userId="b3b060d9-4d34-479b-ad68-688eaebf93c5" providerId="ADAL" clId="{6352B47F-381F-49EE-92C9-525E047F1F48}" dt="2023-02-03T17:52:36.357" v="52" actId="478"/>
          <ac:spMkLst>
            <pc:docMk/>
            <pc:sldMk cId="317324267" sldId="299"/>
            <ac:spMk id="59" creationId="{4D135624-874F-7303-6186-F1323F30C5AA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60" creationId="{283A431F-66DE-56D0-6F8C-E197CA434994}"/>
          </ac:spMkLst>
        </pc:spChg>
        <pc:spChg chg="del">
          <ac:chgData name="Balian, Sarah (CNTR)" userId="b3b060d9-4d34-479b-ad68-688eaebf93c5" providerId="ADAL" clId="{6352B47F-381F-49EE-92C9-525E047F1F48}" dt="2023-02-03T17:52:36.357" v="52" actId="478"/>
          <ac:spMkLst>
            <pc:docMk/>
            <pc:sldMk cId="317324267" sldId="299"/>
            <ac:spMk id="61" creationId="{13D1EBF7-3808-CC4B-C914-B34A82C02B00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1033" creationId="{3CD9B410-05B2-6138-6911-D2332C745AC9}"/>
          </ac:spMkLst>
        </pc:spChg>
        <pc:spChg chg="del">
          <ac:chgData name="Balian, Sarah (CNTR)" userId="b3b060d9-4d34-479b-ad68-688eaebf93c5" providerId="ADAL" clId="{6352B47F-381F-49EE-92C9-525E047F1F48}" dt="2023-02-03T17:52:36.357" v="52" actId="478"/>
          <ac:spMkLst>
            <pc:docMk/>
            <pc:sldMk cId="317324267" sldId="299"/>
            <ac:spMk id="1034" creationId="{7DB997D1-C003-D6C6-1F18-F0F31FEDDA4D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1035" creationId="{505D2889-80F3-69CB-1B35-181142E76EFB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1036" creationId="{857DBFB8-A839-2B3D-F992-3D5B522A6EDA}"/>
          </ac:spMkLst>
        </pc:spChg>
        <pc:spChg chg="del">
          <ac:chgData name="Balian, Sarah (CNTR)" userId="b3b060d9-4d34-479b-ad68-688eaebf93c5" providerId="ADAL" clId="{6352B47F-381F-49EE-92C9-525E047F1F48}" dt="2023-02-03T17:52:36.357" v="52" actId="478"/>
          <ac:spMkLst>
            <pc:docMk/>
            <pc:sldMk cId="317324267" sldId="299"/>
            <ac:spMk id="1037" creationId="{A619D19B-59AC-7D09-4061-FA84E7FB471A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1038" creationId="{5909F8BF-9101-628B-51F4-11674CFA84EF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1041" creationId="{EDDDA1C2-40F2-C465-D3BB-2E406CC881AB}"/>
          </ac:spMkLst>
        </pc:spChg>
        <pc:spChg chg="mod">
          <ac:chgData name="Balian, Sarah (CNTR)" userId="b3b060d9-4d34-479b-ad68-688eaebf93c5" providerId="ADAL" clId="{6352B47F-381F-49EE-92C9-525E047F1F48}" dt="2023-02-03T17:52:42.858" v="54" actId="790"/>
          <ac:spMkLst>
            <pc:docMk/>
            <pc:sldMk cId="317324267" sldId="299"/>
            <ac:spMk id="1046" creationId="{8A57591F-F75D-FBB3-BD7E-757A1AFC2F44}"/>
          </ac:spMkLst>
        </pc:spChg>
        <pc:grpChg chg="del">
          <ac:chgData name="Balian, Sarah (CNTR)" userId="b3b060d9-4d34-479b-ad68-688eaebf93c5" providerId="ADAL" clId="{6352B47F-381F-49EE-92C9-525E047F1F48}" dt="2023-02-03T17:52:23.409" v="49" actId="21"/>
          <ac:grpSpMkLst>
            <pc:docMk/>
            <pc:sldMk cId="317324267" sldId="299"/>
            <ac:grpSpMk id="12" creationId="{5E9238D3-4F99-E415-7A54-9FE1BC3F8A71}"/>
          </ac:grpSpMkLst>
        </pc:grpChg>
        <pc:cxnChg chg="del">
          <ac:chgData name="Balian, Sarah (CNTR)" userId="b3b060d9-4d34-479b-ad68-688eaebf93c5" providerId="ADAL" clId="{6352B47F-381F-49EE-92C9-525E047F1F48}" dt="2023-02-03T17:52:36.357" v="52" actId="478"/>
          <ac:cxnSpMkLst>
            <pc:docMk/>
            <pc:sldMk cId="317324267" sldId="299"/>
            <ac:cxnSpMk id="1028" creationId="{251E71C6-C5DE-756D-28C9-B37F00509337}"/>
          </ac:cxnSpMkLst>
        </pc:cxnChg>
        <pc:cxnChg chg="del">
          <ac:chgData name="Balian, Sarah (CNTR)" userId="b3b060d9-4d34-479b-ad68-688eaebf93c5" providerId="ADAL" clId="{6352B47F-381F-49EE-92C9-525E047F1F48}" dt="2023-02-03T17:52:29.332" v="51" actId="478"/>
          <ac:cxnSpMkLst>
            <pc:docMk/>
            <pc:sldMk cId="317324267" sldId="299"/>
            <ac:cxnSpMk id="1039" creationId="{27A9561D-6FFC-F4BF-D6C2-12FEB0D3D959}"/>
          </ac:cxnSpMkLst>
        </pc:cxnChg>
        <pc:cxnChg chg="del">
          <ac:chgData name="Balian, Sarah (CNTR)" userId="b3b060d9-4d34-479b-ad68-688eaebf93c5" providerId="ADAL" clId="{6352B47F-381F-49EE-92C9-525E047F1F48}" dt="2023-02-03T17:52:29.332" v="51" actId="478"/>
          <ac:cxnSpMkLst>
            <pc:docMk/>
            <pc:sldMk cId="317324267" sldId="299"/>
            <ac:cxnSpMk id="1044" creationId="{449259B2-AC01-86E5-AAE4-014A1E3AD19E}"/>
          </ac:cxnSpMkLst>
        </pc:cxnChg>
      </pc:sldChg>
      <pc:sldChg chg="delSp modSp mod">
        <pc:chgData name="Balian, Sarah (CNTR)" userId="b3b060d9-4d34-479b-ad68-688eaebf93c5" providerId="ADAL" clId="{6352B47F-381F-49EE-92C9-525E047F1F48}" dt="2023-02-03T17:51:41.138" v="48" actId="790"/>
        <pc:sldMkLst>
          <pc:docMk/>
          <pc:sldMk cId="3076330452" sldId="300"/>
        </pc:sldMkLst>
        <pc:spChg chg="mod">
          <ac:chgData name="Balian, Sarah (CNTR)" userId="b3b060d9-4d34-479b-ad68-688eaebf93c5" providerId="ADAL" clId="{6352B47F-381F-49EE-92C9-525E047F1F48}" dt="2023-02-03T17:51:41.138" v="48" actId="790"/>
          <ac:spMkLst>
            <pc:docMk/>
            <pc:sldMk cId="3076330452" sldId="300"/>
            <ac:spMk id="3" creationId="{4F5A2EDC-6A53-C745-248F-E9FE46E20704}"/>
          </ac:spMkLst>
        </pc:spChg>
        <pc:spChg chg="mod">
          <ac:chgData name="Balian, Sarah (CNTR)" userId="b3b060d9-4d34-479b-ad68-688eaebf93c5" providerId="ADAL" clId="{6352B47F-381F-49EE-92C9-525E047F1F48}" dt="2023-02-03T17:51:41.138" v="48" actId="790"/>
          <ac:spMkLst>
            <pc:docMk/>
            <pc:sldMk cId="3076330452" sldId="300"/>
            <ac:spMk id="4" creationId="{740BF983-A84E-FC3A-3383-00EF6BAB949B}"/>
          </ac:spMkLst>
        </pc:spChg>
        <pc:spChg chg="mod">
          <ac:chgData name="Balian, Sarah (CNTR)" userId="b3b060d9-4d34-479b-ad68-688eaebf93c5" providerId="ADAL" clId="{6352B47F-381F-49EE-92C9-525E047F1F48}" dt="2023-02-03T17:51:41.138" v="48" actId="790"/>
          <ac:spMkLst>
            <pc:docMk/>
            <pc:sldMk cId="3076330452" sldId="300"/>
            <ac:spMk id="7" creationId="{4B2523A5-6730-B568-B91F-E3E845AB3BCC}"/>
          </ac:spMkLst>
        </pc:spChg>
        <pc:spChg chg="del mod">
          <ac:chgData name="Balian, Sarah (CNTR)" userId="b3b060d9-4d34-479b-ad68-688eaebf93c5" providerId="ADAL" clId="{6352B47F-381F-49EE-92C9-525E047F1F48}" dt="2023-02-03T17:51:16.722" v="42" actId="478"/>
          <ac:spMkLst>
            <pc:docMk/>
            <pc:sldMk cId="3076330452" sldId="300"/>
            <ac:spMk id="8" creationId="{1A5D5D1F-6AE8-32C3-0DF9-D2F8A96FD892}"/>
          </ac:spMkLst>
        </pc:spChg>
        <pc:spChg chg="del">
          <ac:chgData name="Balian, Sarah (CNTR)" userId="b3b060d9-4d34-479b-ad68-688eaebf93c5" providerId="ADAL" clId="{6352B47F-381F-49EE-92C9-525E047F1F48}" dt="2023-02-03T17:51:29.587" v="47" actId="478"/>
          <ac:spMkLst>
            <pc:docMk/>
            <pc:sldMk cId="3076330452" sldId="300"/>
            <ac:spMk id="41" creationId="{D668D04A-DECC-8646-63D2-86090C0B6EC2}"/>
          </ac:spMkLst>
        </pc:spChg>
        <pc:spChg chg="del">
          <ac:chgData name="Balian, Sarah (CNTR)" userId="b3b060d9-4d34-479b-ad68-688eaebf93c5" providerId="ADAL" clId="{6352B47F-381F-49EE-92C9-525E047F1F48}" dt="2023-02-03T17:51:05.075" v="36" actId="478"/>
          <ac:spMkLst>
            <pc:docMk/>
            <pc:sldMk cId="3076330452" sldId="300"/>
            <ac:spMk id="42" creationId="{CF8A5421-9323-A745-9033-6B0858E056E5}"/>
          </ac:spMkLst>
        </pc:spChg>
        <pc:spChg chg="del">
          <ac:chgData name="Balian, Sarah (CNTR)" userId="b3b060d9-4d34-479b-ad68-688eaebf93c5" providerId="ADAL" clId="{6352B47F-381F-49EE-92C9-525E047F1F48}" dt="2023-02-03T17:51:29.587" v="47" actId="478"/>
          <ac:spMkLst>
            <pc:docMk/>
            <pc:sldMk cId="3076330452" sldId="300"/>
            <ac:spMk id="43" creationId="{B7FC13D1-752F-56B6-5609-2A21E3445535}"/>
          </ac:spMkLst>
        </pc:spChg>
        <pc:spChg chg="del">
          <ac:chgData name="Balian, Sarah (CNTR)" userId="b3b060d9-4d34-479b-ad68-688eaebf93c5" providerId="ADAL" clId="{6352B47F-381F-49EE-92C9-525E047F1F48}" dt="2023-02-03T17:51:10.314" v="38" actId="478"/>
          <ac:spMkLst>
            <pc:docMk/>
            <pc:sldMk cId="3076330452" sldId="300"/>
            <ac:spMk id="44" creationId="{4BC63EFC-51D8-5205-E29F-01514C838175}"/>
          </ac:spMkLst>
        </pc:spChg>
        <pc:spChg chg="del">
          <ac:chgData name="Balian, Sarah (CNTR)" userId="b3b060d9-4d34-479b-ad68-688eaebf93c5" providerId="ADAL" clId="{6352B47F-381F-49EE-92C9-525E047F1F48}" dt="2023-02-03T17:51:05.075" v="36" actId="478"/>
          <ac:spMkLst>
            <pc:docMk/>
            <pc:sldMk cId="3076330452" sldId="300"/>
            <ac:spMk id="45" creationId="{BBE6A571-B611-7C03-DEE0-82AB9841B25B}"/>
          </ac:spMkLst>
        </pc:spChg>
        <pc:spChg chg="del">
          <ac:chgData name="Balian, Sarah (CNTR)" userId="b3b060d9-4d34-479b-ad68-688eaebf93c5" providerId="ADAL" clId="{6352B47F-381F-49EE-92C9-525E047F1F48}" dt="2023-02-03T17:51:05.075" v="36" actId="478"/>
          <ac:spMkLst>
            <pc:docMk/>
            <pc:sldMk cId="3076330452" sldId="300"/>
            <ac:spMk id="46" creationId="{42DF423A-99C8-4EB4-85E6-B227F5AC86CF}"/>
          </ac:spMkLst>
        </pc:spChg>
        <pc:spChg chg="del">
          <ac:chgData name="Balian, Sarah (CNTR)" userId="b3b060d9-4d34-479b-ad68-688eaebf93c5" providerId="ADAL" clId="{6352B47F-381F-49EE-92C9-525E047F1F48}" dt="2023-02-03T17:51:05.075" v="36" actId="478"/>
          <ac:spMkLst>
            <pc:docMk/>
            <pc:sldMk cId="3076330452" sldId="300"/>
            <ac:spMk id="47" creationId="{1A54FE55-9EA8-7040-3CAE-58A0BC0B5A7A}"/>
          </ac:spMkLst>
        </pc:spChg>
        <pc:spChg chg="del">
          <ac:chgData name="Balian, Sarah (CNTR)" userId="b3b060d9-4d34-479b-ad68-688eaebf93c5" providerId="ADAL" clId="{6352B47F-381F-49EE-92C9-525E047F1F48}" dt="2023-02-03T17:51:05.075" v="36" actId="478"/>
          <ac:spMkLst>
            <pc:docMk/>
            <pc:sldMk cId="3076330452" sldId="300"/>
            <ac:spMk id="48" creationId="{C745E97A-7FD6-1663-C9EC-826AD8D437D1}"/>
          </ac:spMkLst>
        </pc:spChg>
        <pc:spChg chg="del">
          <ac:chgData name="Balian, Sarah (CNTR)" userId="b3b060d9-4d34-479b-ad68-688eaebf93c5" providerId="ADAL" clId="{6352B47F-381F-49EE-92C9-525E047F1F48}" dt="2023-02-03T17:51:06.954" v="37" actId="478"/>
          <ac:spMkLst>
            <pc:docMk/>
            <pc:sldMk cId="3076330452" sldId="300"/>
            <ac:spMk id="49" creationId="{5A089B96-6EB7-40E6-B695-CA14F03E510E}"/>
          </ac:spMkLst>
        </pc:spChg>
        <pc:spChg chg="del">
          <ac:chgData name="Balian, Sarah (CNTR)" userId="b3b060d9-4d34-479b-ad68-688eaebf93c5" providerId="ADAL" clId="{6352B47F-381F-49EE-92C9-525E047F1F48}" dt="2023-02-03T17:51:20.995" v="44" actId="478"/>
          <ac:spMkLst>
            <pc:docMk/>
            <pc:sldMk cId="3076330452" sldId="300"/>
            <ac:spMk id="50" creationId="{B4A38A1D-ED77-E4A3-DF60-1B2D80DD4252}"/>
          </ac:spMkLst>
        </pc:spChg>
        <pc:spChg chg="del">
          <ac:chgData name="Balian, Sarah (CNTR)" userId="b3b060d9-4d34-479b-ad68-688eaebf93c5" providerId="ADAL" clId="{6352B47F-381F-49EE-92C9-525E047F1F48}" dt="2023-02-03T17:51:18.826" v="43" actId="478"/>
          <ac:spMkLst>
            <pc:docMk/>
            <pc:sldMk cId="3076330452" sldId="300"/>
            <ac:spMk id="51" creationId="{3D949BF7-3246-03FC-D71D-FF2B194A5867}"/>
          </ac:spMkLst>
        </pc:spChg>
        <pc:spChg chg="del">
          <ac:chgData name="Balian, Sarah (CNTR)" userId="b3b060d9-4d34-479b-ad68-688eaebf93c5" providerId="ADAL" clId="{6352B47F-381F-49EE-92C9-525E047F1F48}" dt="2023-02-03T17:51:23.339" v="45" actId="478"/>
          <ac:spMkLst>
            <pc:docMk/>
            <pc:sldMk cId="3076330452" sldId="300"/>
            <ac:spMk id="52" creationId="{D73A6417-5A8E-992C-44F0-86E234C17E10}"/>
          </ac:spMkLst>
        </pc:spChg>
        <pc:spChg chg="del">
          <ac:chgData name="Balian, Sarah (CNTR)" userId="b3b060d9-4d34-479b-ad68-688eaebf93c5" providerId="ADAL" clId="{6352B47F-381F-49EE-92C9-525E047F1F48}" dt="2023-02-03T17:51:05.075" v="36" actId="478"/>
          <ac:spMkLst>
            <pc:docMk/>
            <pc:sldMk cId="3076330452" sldId="300"/>
            <ac:spMk id="53" creationId="{34E58A3B-6C41-24E5-AFB9-0CC8E52DFFBF}"/>
          </ac:spMkLst>
        </pc:spChg>
        <pc:spChg chg="del">
          <ac:chgData name="Balian, Sarah (CNTR)" userId="b3b060d9-4d34-479b-ad68-688eaebf93c5" providerId="ADAL" clId="{6352B47F-381F-49EE-92C9-525E047F1F48}" dt="2023-02-03T17:51:05.075" v="36" actId="478"/>
          <ac:spMkLst>
            <pc:docMk/>
            <pc:sldMk cId="3076330452" sldId="300"/>
            <ac:spMk id="54" creationId="{3C62B939-790C-DB0F-0CF6-1E2C6F585ED4}"/>
          </ac:spMkLst>
        </pc:spChg>
        <pc:spChg chg="del">
          <ac:chgData name="Balian, Sarah (CNTR)" userId="b3b060d9-4d34-479b-ad68-688eaebf93c5" providerId="ADAL" clId="{6352B47F-381F-49EE-92C9-525E047F1F48}" dt="2023-02-03T17:51:06.954" v="37" actId="478"/>
          <ac:spMkLst>
            <pc:docMk/>
            <pc:sldMk cId="3076330452" sldId="300"/>
            <ac:spMk id="55" creationId="{16C6B6BA-7222-2A46-CA43-30A3DC2F40E5}"/>
          </ac:spMkLst>
        </pc:spChg>
        <pc:spChg chg="del">
          <ac:chgData name="Balian, Sarah (CNTR)" userId="b3b060d9-4d34-479b-ad68-688eaebf93c5" providerId="ADAL" clId="{6352B47F-381F-49EE-92C9-525E047F1F48}" dt="2023-02-03T17:51:23.339" v="45" actId="478"/>
          <ac:spMkLst>
            <pc:docMk/>
            <pc:sldMk cId="3076330452" sldId="300"/>
            <ac:spMk id="59" creationId="{4D135624-874F-7303-6186-F1323F30C5AA}"/>
          </ac:spMkLst>
        </pc:spChg>
        <pc:spChg chg="del">
          <ac:chgData name="Balian, Sarah (CNTR)" userId="b3b060d9-4d34-479b-ad68-688eaebf93c5" providerId="ADAL" clId="{6352B47F-381F-49EE-92C9-525E047F1F48}" dt="2023-02-03T17:51:23.339" v="45" actId="478"/>
          <ac:spMkLst>
            <pc:docMk/>
            <pc:sldMk cId="3076330452" sldId="300"/>
            <ac:spMk id="60" creationId="{283A431F-66DE-56D0-6F8C-E197CA434994}"/>
          </ac:spMkLst>
        </pc:spChg>
        <pc:spChg chg="del">
          <ac:chgData name="Balian, Sarah (CNTR)" userId="b3b060d9-4d34-479b-ad68-688eaebf93c5" providerId="ADAL" clId="{6352B47F-381F-49EE-92C9-525E047F1F48}" dt="2023-02-03T17:51:29.587" v="47" actId="478"/>
          <ac:spMkLst>
            <pc:docMk/>
            <pc:sldMk cId="3076330452" sldId="300"/>
            <ac:spMk id="61" creationId="{13D1EBF7-3808-CC4B-C914-B34A82C02B00}"/>
          </ac:spMkLst>
        </pc:spChg>
        <pc:spChg chg="del">
          <ac:chgData name="Balian, Sarah (CNTR)" userId="b3b060d9-4d34-479b-ad68-688eaebf93c5" providerId="ADAL" clId="{6352B47F-381F-49EE-92C9-525E047F1F48}" dt="2023-02-03T17:51:29.587" v="47" actId="478"/>
          <ac:spMkLst>
            <pc:docMk/>
            <pc:sldMk cId="3076330452" sldId="300"/>
            <ac:spMk id="1033" creationId="{3CD9B410-05B2-6138-6911-D2332C745AC9}"/>
          </ac:spMkLst>
        </pc:spChg>
        <pc:spChg chg="del">
          <ac:chgData name="Balian, Sarah (CNTR)" userId="b3b060d9-4d34-479b-ad68-688eaebf93c5" providerId="ADAL" clId="{6352B47F-381F-49EE-92C9-525E047F1F48}" dt="2023-02-03T17:51:29.587" v="47" actId="478"/>
          <ac:spMkLst>
            <pc:docMk/>
            <pc:sldMk cId="3076330452" sldId="300"/>
            <ac:spMk id="1034" creationId="{7DB997D1-C003-D6C6-1F18-F0F31FEDDA4D}"/>
          </ac:spMkLst>
        </pc:spChg>
        <pc:spChg chg="del">
          <ac:chgData name="Balian, Sarah (CNTR)" userId="b3b060d9-4d34-479b-ad68-688eaebf93c5" providerId="ADAL" clId="{6352B47F-381F-49EE-92C9-525E047F1F48}" dt="2023-02-03T17:51:18.826" v="43" actId="478"/>
          <ac:spMkLst>
            <pc:docMk/>
            <pc:sldMk cId="3076330452" sldId="300"/>
            <ac:spMk id="1035" creationId="{505D2889-80F3-69CB-1B35-181142E76EFB}"/>
          </ac:spMkLst>
        </pc:spChg>
        <pc:spChg chg="del">
          <ac:chgData name="Balian, Sarah (CNTR)" userId="b3b060d9-4d34-479b-ad68-688eaebf93c5" providerId="ADAL" clId="{6352B47F-381F-49EE-92C9-525E047F1F48}" dt="2023-02-03T17:51:18.826" v="43" actId="478"/>
          <ac:spMkLst>
            <pc:docMk/>
            <pc:sldMk cId="3076330452" sldId="300"/>
            <ac:spMk id="1036" creationId="{857DBFB8-A839-2B3D-F992-3D5B522A6EDA}"/>
          </ac:spMkLst>
        </pc:spChg>
        <pc:spChg chg="del">
          <ac:chgData name="Balian, Sarah (CNTR)" userId="b3b060d9-4d34-479b-ad68-688eaebf93c5" providerId="ADAL" clId="{6352B47F-381F-49EE-92C9-525E047F1F48}" dt="2023-02-03T17:51:18.826" v="43" actId="478"/>
          <ac:spMkLst>
            <pc:docMk/>
            <pc:sldMk cId="3076330452" sldId="300"/>
            <ac:spMk id="1037" creationId="{A619D19B-59AC-7D09-4061-FA84E7FB471A}"/>
          </ac:spMkLst>
        </pc:spChg>
        <pc:spChg chg="del">
          <ac:chgData name="Balian, Sarah (CNTR)" userId="b3b060d9-4d34-479b-ad68-688eaebf93c5" providerId="ADAL" clId="{6352B47F-381F-49EE-92C9-525E047F1F48}" dt="2023-02-03T17:51:18.826" v="43" actId="478"/>
          <ac:spMkLst>
            <pc:docMk/>
            <pc:sldMk cId="3076330452" sldId="300"/>
            <ac:spMk id="1038" creationId="{5909F8BF-9101-628B-51F4-11674CFA84EF}"/>
          </ac:spMkLst>
        </pc:spChg>
        <pc:spChg chg="del">
          <ac:chgData name="Balian, Sarah (CNTR)" userId="b3b060d9-4d34-479b-ad68-688eaebf93c5" providerId="ADAL" clId="{6352B47F-381F-49EE-92C9-525E047F1F48}" dt="2023-02-03T17:51:29.587" v="47" actId="478"/>
          <ac:spMkLst>
            <pc:docMk/>
            <pc:sldMk cId="3076330452" sldId="300"/>
            <ac:spMk id="1041" creationId="{EDDDA1C2-40F2-C465-D3BB-2E406CC881AB}"/>
          </ac:spMkLst>
        </pc:spChg>
        <pc:spChg chg="mod">
          <ac:chgData name="Balian, Sarah (CNTR)" userId="b3b060d9-4d34-479b-ad68-688eaebf93c5" providerId="ADAL" clId="{6352B47F-381F-49EE-92C9-525E047F1F48}" dt="2023-02-03T17:51:41.138" v="48" actId="790"/>
          <ac:spMkLst>
            <pc:docMk/>
            <pc:sldMk cId="3076330452" sldId="300"/>
            <ac:spMk id="1046" creationId="{8A57591F-F75D-FBB3-BD7E-757A1AFC2F44}"/>
          </ac:spMkLst>
        </pc:spChg>
        <pc:grpChg chg="del">
          <ac:chgData name="Balian, Sarah (CNTR)" userId="b3b060d9-4d34-479b-ad68-688eaebf93c5" providerId="ADAL" clId="{6352B47F-381F-49EE-92C9-525E047F1F48}" dt="2023-02-03T17:51:01.457" v="35" actId="21"/>
          <ac:grpSpMkLst>
            <pc:docMk/>
            <pc:sldMk cId="3076330452" sldId="300"/>
            <ac:grpSpMk id="12" creationId="{5E9238D3-4F99-E415-7A54-9FE1BC3F8A71}"/>
          </ac:grpSpMkLst>
        </pc:grpChg>
        <pc:cxnChg chg="del">
          <ac:chgData name="Balian, Sarah (CNTR)" userId="b3b060d9-4d34-479b-ad68-688eaebf93c5" providerId="ADAL" clId="{6352B47F-381F-49EE-92C9-525E047F1F48}" dt="2023-02-03T17:51:25.194" v="46" actId="478"/>
          <ac:cxnSpMkLst>
            <pc:docMk/>
            <pc:sldMk cId="3076330452" sldId="300"/>
            <ac:cxnSpMk id="1028" creationId="{251E71C6-C5DE-756D-28C9-B37F00509337}"/>
          </ac:cxnSpMkLst>
        </pc:cxnChg>
        <pc:cxnChg chg="del">
          <ac:chgData name="Balian, Sarah (CNTR)" userId="b3b060d9-4d34-479b-ad68-688eaebf93c5" providerId="ADAL" clId="{6352B47F-381F-49EE-92C9-525E047F1F48}" dt="2023-02-03T17:51:18.826" v="43" actId="478"/>
          <ac:cxnSpMkLst>
            <pc:docMk/>
            <pc:sldMk cId="3076330452" sldId="300"/>
            <ac:cxnSpMk id="1039" creationId="{27A9561D-6FFC-F4BF-D6C2-12FEB0D3D959}"/>
          </ac:cxnSpMkLst>
        </pc:cxnChg>
        <pc:cxnChg chg="del">
          <ac:chgData name="Balian, Sarah (CNTR)" userId="b3b060d9-4d34-479b-ad68-688eaebf93c5" providerId="ADAL" clId="{6352B47F-381F-49EE-92C9-525E047F1F48}" dt="2023-02-03T17:51:18.826" v="43" actId="478"/>
          <ac:cxnSpMkLst>
            <pc:docMk/>
            <pc:sldMk cId="3076330452" sldId="300"/>
            <ac:cxnSpMk id="1044" creationId="{449259B2-AC01-86E5-AAE4-014A1E3AD19E}"/>
          </ac:cxnSpMkLst>
        </pc:cxnChg>
      </pc:sldChg>
      <pc:sldChg chg="delCm">
        <pc:chgData name="Balian, Sarah (CNTR)" userId="b3b060d9-4d34-479b-ad68-688eaebf93c5" providerId="ADAL" clId="{6352B47F-381F-49EE-92C9-525E047F1F48}" dt="2023-02-03T17:00:30.112" v="3"/>
        <pc:sldMkLst>
          <pc:docMk/>
          <pc:sldMk cId="3332005300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28.427" v="2"/>
              <pc2:cmMkLst xmlns:pc2="http://schemas.microsoft.com/office/powerpoint/2019/9/main/command">
                <pc:docMk/>
                <pc:sldMk cId="3332005300" sldId="322"/>
                <pc2:cmMk id="{5ED108B3-1090-4098-8F6E-6D09DACC2144}"/>
              </pc2:cmMkLst>
            </pc226:cmChg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30.112" v="3"/>
              <pc2:cmMkLst xmlns:pc2="http://schemas.microsoft.com/office/powerpoint/2019/9/main/command">
                <pc:docMk/>
                <pc:sldMk cId="3332005300" sldId="322"/>
                <pc2:cmMk id="{6E1A85C7-1485-4E26-9881-C0013BC64D11}"/>
              </pc2:cmMkLst>
            </pc226:cmChg>
          </p:ext>
        </pc:extLst>
      </pc:sldChg>
      <pc:sldChg chg="delCm">
        <pc:chgData name="Balian, Sarah (CNTR)" userId="b3b060d9-4d34-479b-ad68-688eaebf93c5" providerId="ADAL" clId="{6352B47F-381F-49EE-92C9-525E047F1F48}" dt="2023-02-03T17:00:33.788" v="4"/>
        <pc:sldMkLst>
          <pc:docMk/>
          <pc:sldMk cId="327494629" sldId="32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33.788" v="4"/>
              <pc2:cmMkLst xmlns:pc2="http://schemas.microsoft.com/office/powerpoint/2019/9/main/command">
                <pc:docMk/>
                <pc:sldMk cId="327494629" sldId="323"/>
                <pc2:cmMk id="{1280D16C-F644-4E7E-8797-115032197698}"/>
              </pc2:cmMkLst>
            </pc226:cmChg>
          </p:ext>
        </pc:extLst>
      </pc:sldChg>
      <pc:sldChg chg="modSp mod">
        <pc:chgData name="Balian, Sarah (CNTR)" userId="b3b060d9-4d34-479b-ad68-688eaebf93c5" providerId="ADAL" clId="{6352B47F-381F-49EE-92C9-525E047F1F48}" dt="2023-02-03T17:47:03.539" v="19" actId="790"/>
        <pc:sldMkLst>
          <pc:docMk/>
          <pc:sldMk cId="314515802" sldId="324"/>
        </pc:sldMkLst>
        <pc:spChg chg="mod">
          <ac:chgData name="Balian, Sarah (CNTR)" userId="b3b060d9-4d34-479b-ad68-688eaebf93c5" providerId="ADAL" clId="{6352B47F-381F-49EE-92C9-525E047F1F48}" dt="2023-02-03T17:47:03.539" v="19" actId="790"/>
          <ac:spMkLst>
            <pc:docMk/>
            <pc:sldMk cId="314515802" sldId="324"/>
            <ac:spMk id="3" creationId="{7F10B6DC-6AF4-BFD9-E1D5-B98AA266289F}"/>
          </ac:spMkLst>
        </pc:spChg>
        <pc:spChg chg="mod">
          <ac:chgData name="Balian, Sarah (CNTR)" userId="b3b060d9-4d34-479b-ad68-688eaebf93c5" providerId="ADAL" clId="{6352B47F-381F-49EE-92C9-525E047F1F48}" dt="2023-02-03T17:47:03.539" v="19" actId="790"/>
          <ac:spMkLst>
            <pc:docMk/>
            <pc:sldMk cId="314515802" sldId="324"/>
            <ac:spMk id="6" creationId="{5D0F14F3-1A09-3E96-BCB2-D8B940E469DA}"/>
          </ac:spMkLst>
        </pc:spChg>
        <pc:spChg chg="mod">
          <ac:chgData name="Balian, Sarah (CNTR)" userId="b3b060d9-4d34-479b-ad68-688eaebf93c5" providerId="ADAL" clId="{6352B47F-381F-49EE-92C9-525E047F1F48}" dt="2023-02-03T17:47:03.539" v="19" actId="790"/>
          <ac:spMkLst>
            <pc:docMk/>
            <pc:sldMk cId="314515802" sldId="324"/>
            <ac:spMk id="7" creationId="{CE64F085-394F-89FE-55C1-94E5F28AFADD}"/>
          </ac:spMkLst>
        </pc:spChg>
        <pc:spChg chg="mod">
          <ac:chgData name="Balian, Sarah (CNTR)" userId="b3b060d9-4d34-479b-ad68-688eaebf93c5" providerId="ADAL" clId="{6352B47F-381F-49EE-92C9-525E047F1F48}" dt="2023-02-03T17:47:03.539" v="19" actId="790"/>
          <ac:spMkLst>
            <pc:docMk/>
            <pc:sldMk cId="314515802" sldId="324"/>
            <ac:spMk id="8" creationId="{E39DAA33-FEFE-A8BD-BBEA-A8F3D8B80ECE}"/>
          </ac:spMkLst>
        </pc:spChg>
        <pc:spChg chg="mod">
          <ac:chgData name="Balian, Sarah (CNTR)" userId="b3b060d9-4d34-479b-ad68-688eaebf93c5" providerId="ADAL" clId="{6352B47F-381F-49EE-92C9-525E047F1F48}" dt="2023-02-03T17:47:03.539" v="19" actId="790"/>
          <ac:spMkLst>
            <pc:docMk/>
            <pc:sldMk cId="314515802" sldId="324"/>
            <ac:spMk id="9" creationId="{E690F70B-E368-D7F5-795E-B5139345EF71}"/>
          </ac:spMkLst>
        </pc:spChg>
      </pc:sldChg>
      <pc:sldChg chg="modSp mod">
        <pc:chgData name="Balian, Sarah (CNTR)" userId="b3b060d9-4d34-479b-ad68-688eaebf93c5" providerId="ADAL" clId="{6352B47F-381F-49EE-92C9-525E047F1F48}" dt="2023-02-03T17:50:31.396" v="34" actId="790"/>
        <pc:sldMkLst>
          <pc:docMk/>
          <pc:sldMk cId="1504281115" sldId="326"/>
        </pc:sldMkLst>
        <pc:spChg chg="mod">
          <ac:chgData name="Balian, Sarah (CNTR)" userId="b3b060d9-4d34-479b-ad68-688eaebf93c5" providerId="ADAL" clId="{6352B47F-381F-49EE-92C9-525E047F1F48}" dt="2023-02-03T17:50:31.396" v="34" actId="790"/>
          <ac:spMkLst>
            <pc:docMk/>
            <pc:sldMk cId="1504281115" sldId="326"/>
            <ac:spMk id="3" creationId="{7F10B6DC-6AF4-BFD9-E1D5-B98AA266289F}"/>
          </ac:spMkLst>
        </pc:spChg>
        <pc:spChg chg="mod">
          <ac:chgData name="Balian, Sarah (CNTR)" userId="b3b060d9-4d34-479b-ad68-688eaebf93c5" providerId="ADAL" clId="{6352B47F-381F-49EE-92C9-525E047F1F48}" dt="2023-02-03T17:50:31.396" v="34" actId="790"/>
          <ac:spMkLst>
            <pc:docMk/>
            <pc:sldMk cId="1504281115" sldId="326"/>
            <ac:spMk id="6" creationId="{5D0F14F3-1A09-3E96-BCB2-D8B940E469DA}"/>
          </ac:spMkLst>
        </pc:spChg>
        <pc:spChg chg="mod">
          <ac:chgData name="Balian, Sarah (CNTR)" userId="b3b060d9-4d34-479b-ad68-688eaebf93c5" providerId="ADAL" clId="{6352B47F-381F-49EE-92C9-525E047F1F48}" dt="2023-02-03T17:50:31.396" v="34" actId="790"/>
          <ac:spMkLst>
            <pc:docMk/>
            <pc:sldMk cId="1504281115" sldId="326"/>
            <ac:spMk id="7" creationId="{CE64F085-394F-89FE-55C1-94E5F28AFADD}"/>
          </ac:spMkLst>
        </pc:spChg>
        <pc:spChg chg="mod">
          <ac:chgData name="Balian, Sarah (CNTR)" userId="b3b060d9-4d34-479b-ad68-688eaebf93c5" providerId="ADAL" clId="{6352B47F-381F-49EE-92C9-525E047F1F48}" dt="2023-02-03T17:50:31.396" v="34" actId="790"/>
          <ac:spMkLst>
            <pc:docMk/>
            <pc:sldMk cId="1504281115" sldId="326"/>
            <ac:spMk id="8" creationId="{E39DAA33-FEFE-A8BD-BBEA-A8F3D8B80ECE}"/>
          </ac:spMkLst>
        </pc:spChg>
        <pc:spChg chg="mod">
          <ac:chgData name="Balian, Sarah (CNTR)" userId="b3b060d9-4d34-479b-ad68-688eaebf93c5" providerId="ADAL" clId="{6352B47F-381F-49EE-92C9-525E047F1F48}" dt="2023-02-03T17:50:31.396" v="34" actId="790"/>
          <ac:spMkLst>
            <pc:docMk/>
            <pc:sldMk cId="1504281115" sldId="326"/>
            <ac:spMk id="9" creationId="{E690F70B-E368-D7F5-795E-B5139345EF71}"/>
          </ac:spMkLst>
        </pc:spChg>
      </pc:sldChg>
      <pc:sldChg chg="modSp mod">
        <pc:chgData name="Balian, Sarah (CNTR)" userId="b3b060d9-4d34-479b-ad68-688eaebf93c5" providerId="ADAL" clId="{6352B47F-381F-49EE-92C9-525E047F1F48}" dt="2023-02-03T17:50:03.519" v="33" actId="790"/>
        <pc:sldMkLst>
          <pc:docMk/>
          <pc:sldMk cId="3536622148" sldId="329"/>
        </pc:sldMkLst>
        <pc:spChg chg="mod">
          <ac:chgData name="Balian, Sarah (CNTR)" userId="b3b060d9-4d34-479b-ad68-688eaebf93c5" providerId="ADAL" clId="{6352B47F-381F-49EE-92C9-525E047F1F48}" dt="2023-02-03T17:50:03.519" v="33" actId="790"/>
          <ac:spMkLst>
            <pc:docMk/>
            <pc:sldMk cId="3536622148" sldId="329"/>
            <ac:spMk id="3" creationId="{7F10B6DC-6AF4-BFD9-E1D5-B98AA266289F}"/>
          </ac:spMkLst>
        </pc:spChg>
        <pc:spChg chg="mod">
          <ac:chgData name="Balian, Sarah (CNTR)" userId="b3b060d9-4d34-479b-ad68-688eaebf93c5" providerId="ADAL" clId="{6352B47F-381F-49EE-92C9-525E047F1F48}" dt="2023-02-03T17:50:03.519" v="33" actId="790"/>
          <ac:spMkLst>
            <pc:docMk/>
            <pc:sldMk cId="3536622148" sldId="329"/>
            <ac:spMk id="6" creationId="{5D0F14F3-1A09-3E96-BCB2-D8B940E469DA}"/>
          </ac:spMkLst>
        </pc:spChg>
        <pc:spChg chg="mod">
          <ac:chgData name="Balian, Sarah (CNTR)" userId="b3b060d9-4d34-479b-ad68-688eaebf93c5" providerId="ADAL" clId="{6352B47F-381F-49EE-92C9-525E047F1F48}" dt="2023-02-03T17:50:03.519" v="33" actId="790"/>
          <ac:spMkLst>
            <pc:docMk/>
            <pc:sldMk cId="3536622148" sldId="329"/>
            <ac:spMk id="7" creationId="{CE64F085-394F-89FE-55C1-94E5F28AFADD}"/>
          </ac:spMkLst>
        </pc:spChg>
        <pc:spChg chg="mod">
          <ac:chgData name="Balian, Sarah (CNTR)" userId="b3b060d9-4d34-479b-ad68-688eaebf93c5" providerId="ADAL" clId="{6352B47F-381F-49EE-92C9-525E047F1F48}" dt="2023-02-03T17:50:03.519" v="33" actId="790"/>
          <ac:spMkLst>
            <pc:docMk/>
            <pc:sldMk cId="3536622148" sldId="329"/>
            <ac:spMk id="8" creationId="{E39DAA33-FEFE-A8BD-BBEA-A8F3D8B80ECE}"/>
          </ac:spMkLst>
        </pc:spChg>
        <pc:spChg chg="mod">
          <ac:chgData name="Balian, Sarah (CNTR)" userId="b3b060d9-4d34-479b-ad68-688eaebf93c5" providerId="ADAL" clId="{6352B47F-381F-49EE-92C9-525E047F1F48}" dt="2023-02-03T17:50:03.519" v="33" actId="790"/>
          <ac:spMkLst>
            <pc:docMk/>
            <pc:sldMk cId="3536622148" sldId="329"/>
            <ac:spMk id="9" creationId="{E690F70B-E368-D7F5-795E-B5139345EF71}"/>
          </ac:spMkLst>
        </pc:spChg>
      </pc:sldChg>
      <pc:sldChg chg="modSp mod">
        <pc:chgData name="Balian, Sarah (CNTR)" userId="b3b060d9-4d34-479b-ad68-688eaebf93c5" providerId="ADAL" clId="{6352B47F-381F-49EE-92C9-525E047F1F48}" dt="2023-02-03T17:49:49.920" v="32" actId="790"/>
        <pc:sldMkLst>
          <pc:docMk/>
          <pc:sldMk cId="2812464284" sldId="330"/>
        </pc:sldMkLst>
        <pc:spChg chg="mod">
          <ac:chgData name="Balian, Sarah (CNTR)" userId="b3b060d9-4d34-479b-ad68-688eaebf93c5" providerId="ADAL" clId="{6352B47F-381F-49EE-92C9-525E047F1F48}" dt="2023-02-03T17:49:49.920" v="32" actId="790"/>
          <ac:spMkLst>
            <pc:docMk/>
            <pc:sldMk cId="2812464284" sldId="330"/>
            <ac:spMk id="3" creationId="{7F10B6DC-6AF4-BFD9-E1D5-B98AA266289F}"/>
          </ac:spMkLst>
        </pc:spChg>
        <pc:spChg chg="mod">
          <ac:chgData name="Balian, Sarah (CNTR)" userId="b3b060d9-4d34-479b-ad68-688eaebf93c5" providerId="ADAL" clId="{6352B47F-381F-49EE-92C9-525E047F1F48}" dt="2023-02-03T17:49:49.920" v="32" actId="790"/>
          <ac:spMkLst>
            <pc:docMk/>
            <pc:sldMk cId="2812464284" sldId="330"/>
            <ac:spMk id="6" creationId="{5D0F14F3-1A09-3E96-BCB2-D8B940E469DA}"/>
          </ac:spMkLst>
        </pc:spChg>
        <pc:spChg chg="mod">
          <ac:chgData name="Balian, Sarah (CNTR)" userId="b3b060d9-4d34-479b-ad68-688eaebf93c5" providerId="ADAL" clId="{6352B47F-381F-49EE-92C9-525E047F1F48}" dt="2023-02-03T17:49:49.920" v="32" actId="790"/>
          <ac:spMkLst>
            <pc:docMk/>
            <pc:sldMk cId="2812464284" sldId="330"/>
            <ac:spMk id="7" creationId="{CE64F085-394F-89FE-55C1-94E5F28AFADD}"/>
          </ac:spMkLst>
        </pc:spChg>
        <pc:spChg chg="mod">
          <ac:chgData name="Balian, Sarah (CNTR)" userId="b3b060d9-4d34-479b-ad68-688eaebf93c5" providerId="ADAL" clId="{6352B47F-381F-49EE-92C9-525E047F1F48}" dt="2023-02-03T17:49:49.920" v="32" actId="790"/>
          <ac:spMkLst>
            <pc:docMk/>
            <pc:sldMk cId="2812464284" sldId="330"/>
            <ac:spMk id="8" creationId="{E39DAA33-FEFE-A8BD-BBEA-A8F3D8B80ECE}"/>
          </ac:spMkLst>
        </pc:spChg>
        <pc:spChg chg="mod">
          <ac:chgData name="Balian, Sarah (CNTR)" userId="b3b060d9-4d34-479b-ad68-688eaebf93c5" providerId="ADAL" clId="{6352B47F-381F-49EE-92C9-525E047F1F48}" dt="2023-02-03T17:49:49.920" v="32" actId="790"/>
          <ac:spMkLst>
            <pc:docMk/>
            <pc:sldMk cId="2812464284" sldId="330"/>
            <ac:spMk id="9" creationId="{E690F70B-E368-D7F5-795E-B5139345EF71}"/>
          </ac:spMkLst>
        </pc:spChg>
      </pc:sldChg>
      <pc:sldChg chg="delCm">
        <pc:chgData name="Balian, Sarah (CNTR)" userId="b3b060d9-4d34-479b-ad68-688eaebf93c5" providerId="ADAL" clId="{6352B47F-381F-49EE-92C9-525E047F1F48}" dt="2023-02-03T17:00:46.594" v="5"/>
        <pc:sldMkLst>
          <pc:docMk/>
          <pc:sldMk cId="1825204444" sldId="3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46.594" v="5"/>
              <pc2:cmMkLst xmlns:pc2="http://schemas.microsoft.com/office/powerpoint/2019/9/main/command">
                <pc:docMk/>
                <pc:sldMk cId="1825204444" sldId="332"/>
                <pc2:cmMk id="{0D8A2C7D-7F58-43DA-96E9-00B04FC12C01}"/>
              </pc2:cmMkLst>
            </pc226:cmChg>
          </p:ext>
        </pc:extLst>
      </pc:sldChg>
      <pc:sldChg chg="addSp delSp modSp mod">
        <pc:chgData name="Balian, Sarah (CNTR)" userId="b3b060d9-4d34-479b-ad68-688eaebf93c5" providerId="ADAL" clId="{6352B47F-381F-49EE-92C9-525E047F1F48}" dt="2023-02-03T17:49:03.457" v="31" actId="1076"/>
        <pc:sldMkLst>
          <pc:docMk/>
          <pc:sldMk cId="1283892089" sldId="334"/>
        </pc:sldMkLst>
        <pc:spChg chg="mod">
          <ac:chgData name="Balian, Sarah (CNTR)" userId="b3b060d9-4d34-479b-ad68-688eaebf93c5" providerId="ADAL" clId="{6352B47F-381F-49EE-92C9-525E047F1F48}" dt="2023-02-03T17:48:59.650" v="30" actId="14100"/>
          <ac:spMkLst>
            <pc:docMk/>
            <pc:sldMk cId="1283892089" sldId="334"/>
            <ac:spMk id="6" creationId="{356E46E2-C2D0-14CF-A944-2AEE69ECEE82}"/>
          </ac:spMkLst>
        </pc:spChg>
        <pc:spChg chg="mod topLvl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8" creationId="{1A5D5D1F-6AE8-32C3-0DF9-D2F8A96FD892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13" creationId="{618E7B23-19E2-47DA-9766-356BD49EC512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15" creationId="{D0F2CC26-5BB6-0FF2-59FF-823E56C7B7BC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16" creationId="{B48AF8D6-3B53-9F74-94D2-3B25DE3DD83B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17" creationId="{A26086BA-EB13-AEAF-5740-8696C7A3D23D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18" creationId="{6EB730F7-D11E-13E3-D394-591543F6F3F4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19" creationId="{82B27EF9-3FBD-309B-79E6-6DD1B396B7F2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0" creationId="{DFF4D7D1-5531-9052-3A86-E631897C3FF1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1" creationId="{AECBB6B8-6EEE-D215-E1C3-2FF2633D3578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2" creationId="{79F7DE7F-B6FC-67E3-1062-6A6FF705070C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3" creationId="{FB08A05E-566E-4B8C-CEE8-9AB1A3EC8EFD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4" creationId="{C50532D2-86D1-EE8B-6A3E-06DE59632923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5" creationId="{9286E2F4-7211-1053-F8E4-62BDD171BC13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6" creationId="{0CE7C57C-079C-43BE-38DE-8556061A61F0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7" creationId="{3B2484F9-7DA9-3B58-5691-5C05CBB4911C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8" creationId="{086B88E6-B36D-DA23-F13A-221477F30255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9" creationId="{1BF5DB5A-462C-81A6-1C76-D1666FA63B95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0" creationId="{70AA0F01-213A-E2F6-7512-A7938C78CB69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1" creationId="{A67A114E-0910-BD77-04C3-779B7C7BED6A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2" creationId="{E978B757-63B9-7169-1890-A30CE86C7447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3" creationId="{BA2C492C-960A-8864-6C7D-64EA5A3A0782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4" creationId="{DF95CE22-E860-1A14-1666-1A99D7D42037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5" creationId="{F8F9B46C-36E3-0EA5-56DA-E653E271E8D5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6" creationId="{3A6045E7-8748-CF8A-A9B5-1479A6021893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7" creationId="{24E116F7-2E45-096C-5484-C30AA3622009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8" creationId="{AD04D305-2F1B-09A1-7316-2CA8AE0B75EB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9" creationId="{E8EB246B-21B0-3706-9009-9F756AA23DB1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40" creationId="{6A2D8D17-55A6-5F49-0564-5524CA389360}"/>
          </ac:spMkLst>
        </pc:spChg>
        <pc:spChg chg="del mod topLvl">
          <ac:chgData name="Balian, Sarah (CNTR)" userId="b3b060d9-4d34-479b-ad68-688eaebf93c5" providerId="ADAL" clId="{6352B47F-381F-49EE-92C9-525E047F1F48}" dt="2023-02-03T17:48:57.168" v="29" actId="478"/>
          <ac:spMkLst>
            <pc:docMk/>
            <pc:sldMk cId="1283892089" sldId="334"/>
            <ac:spMk id="41" creationId="{D668D04A-DECC-8646-63D2-86090C0B6EC2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42" creationId="{CF8A5421-9323-A745-9033-6B0858E056E5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43" creationId="{B7FC13D1-752F-56B6-5609-2A21E3445535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44" creationId="{4BC63EFC-51D8-5205-E29F-01514C838175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45" creationId="{BBE6A571-B611-7C03-DEE0-82AB9841B25B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46" creationId="{42DF423A-99C8-4EB4-85E6-B227F5AC86CF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47" creationId="{1A54FE55-9EA8-7040-3CAE-58A0BC0B5A7A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48" creationId="{C745E97A-7FD6-1663-C9EC-826AD8D437D1}"/>
          </ac:spMkLst>
        </pc:spChg>
        <pc:spChg chg="del mod topLvl">
          <ac:chgData name="Balian, Sarah (CNTR)" userId="b3b060d9-4d34-479b-ad68-688eaebf93c5" providerId="ADAL" clId="{6352B47F-381F-49EE-92C9-525E047F1F48}" dt="2023-02-03T17:48:50.593" v="26" actId="478"/>
          <ac:spMkLst>
            <pc:docMk/>
            <pc:sldMk cId="1283892089" sldId="334"/>
            <ac:spMk id="49" creationId="{5A089B96-6EB7-40E6-B695-CA14F03E510E}"/>
          </ac:spMkLst>
        </pc:spChg>
        <pc:spChg chg="del mod topLvl">
          <ac:chgData name="Balian, Sarah (CNTR)" userId="b3b060d9-4d34-479b-ad68-688eaebf93c5" providerId="ADAL" clId="{6352B47F-381F-49EE-92C9-525E047F1F48}" dt="2023-02-03T17:48:52.602" v="27" actId="478"/>
          <ac:spMkLst>
            <pc:docMk/>
            <pc:sldMk cId="1283892089" sldId="334"/>
            <ac:spMk id="50" creationId="{B4A38A1D-ED77-E4A3-DF60-1B2D80DD4252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51" creationId="{3D949BF7-3246-03FC-D71D-FF2B194A5867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52" creationId="{D73A6417-5A8E-992C-44F0-86E234C17E10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53" creationId="{34E58A3B-6C41-24E5-AFB9-0CC8E52DFFBF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54" creationId="{3C62B939-790C-DB0F-0CF6-1E2C6F585ED4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55" creationId="{16C6B6BA-7222-2A46-CA43-30A3DC2F40E5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59" creationId="{4D135624-874F-7303-6186-F1323F30C5AA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60" creationId="{283A431F-66DE-56D0-6F8C-E197CA434994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61" creationId="{13D1EBF7-3808-CC4B-C914-B34A82C02B00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1033" creationId="{3CD9B410-05B2-6138-6911-D2332C745AC9}"/>
          </ac:spMkLst>
        </pc:spChg>
        <pc:spChg chg="del mod topLvl">
          <ac:chgData name="Balian, Sarah (CNTR)" userId="b3b060d9-4d34-479b-ad68-688eaebf93c5" providerId="ADAL" clId="{6352B47F-381F-49EE-92C9-525E047F1F48}" dt="2023-02-03T17:48:57.168" v="29" actId="478"/>
          <ac:spMkLst>
            <pc:docMk/>
            <pc:sldMk cId="1283892089" sldId="334"/>
            <ac:spMk id="1034" creationId="{7DB997D1-C003-D6C6-1F18-F0F31FEDDA4D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1035" creationId="{505D2889-80F3-69CB-1B35-181142E76EFB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1036" creationId="{857DBFB8-A839-2B3D-F992-3D5B522A6EDA}"/>
          </ac:spMkLst>
        </pc:spChg>
        <pc:spChg chg="del mod topLvl">
          <ac:chgData name="Balian, Sarah (CNTR)" userId="b3b060d9-4d34-479b-ad68-688eaebf93c5" providerId="ADAL" clId="{6352B47F-381F-49EE-92C9-525E047F1F48}" dt="2023-02-03T17:48:57.168" v="29" actId="478"/>
          <ac:spMkLst>
            <pc:docMk/>
            <pc:sldMk cId="1283892089" sldId="334"/>
            <ac:spMk id="1037" creationId="{A619D19B-59AC-7D09-4061-FA84E7FB471A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1038" creationId="{5909F8BF-9101-628B-51F4-11674CFA84EF}"/>
          </ac:spMkLst>
        </pc:spChg>
        <pc:spChg chg="del mod topLvl">
          <ac:chgData name="Balian, Sarah (CNTR)" userId="b3b060d9-4d34-479b-ad68-688eaebf93c5" providerId="ADAL" clId="{6352B47F-381F-49EE-92C9-525E047F1F48}" dt="2023-02-03T17:48:50.593" v="26" actId="478"/>
          <ac:spMkLst>
            <pc:docMk/>
            <pc:sldMk cId="1283892089" sldId="334"/>
            <ac:spMk id="1041" creationId="{EDDDA1C2-40F2-C465-D3BB-2E406CC881AB}"/>
          </ac:spMkLst>
        </pc:spChg>
        <pc:spChg chg="mod topLvl">
          <ac:chgData name="Balian, Sarah (CNTR)" userId="b3b060d9-4d34-479b-ad68-688eaebf93c5" providerId="ADAL" clId="{6352B47F-381F-49EE-92C9-525E047F1F48}" dt="2023-02-03T17:49:03.457" v="31" actId="1076"/>
          <ac:spMkLst>
            <pc:docMk/>
            <pc:sldMk cId="1283892089" sldId="334"/>
            <ac:spMk id="1046" creationId="{8A57591F-F75D-FBB3-BD7E-757A1AFC2F44}"/>
          </ac:spMkLst>
        </pc:spChg>
        <pc:grpChg chg="add del">
          <ac:chgData name="Balian, Sarah (CNTR)" userId="b3b060d9-4d34-479b-ad68-688eaebf93c5" providerId="ADAL" clId="{6352B47F-381F-49EE-92C9-525E047F1F48}" dt="2023-02-03T17:48:35.124" v="22" actId="165"/>
          <ac:grpSpMkLst>
            <pc:docMk/>
            <pc:sldMk cId="1283892089" sldId="334"/>
            <ac:grpSpMk id="4" creationId="{0DD0D150-7BFB-3504-14A1-9EA0D2B3F991}"/>
          </ac:grpSpMkLst>
        </pc:grpChg>
        <pc:grpChg chg="del mod topLvl">
          <ac:chgData name="Balian, Sarah (CNTR)" userId="b3b060d9-4d34-479b-ad68-688eaebf93c5" providerId="ADAL" clId="{6352B47F-381F-49EE-92C9-525E047F1F48}" dt="2023-02-03T17:48:40.124" v="23" actId="21"/>
          <ac:grpSpMkLst>
            <pc:docMk/>
            <pc:sldMk cId="1283892089" sldId="334"/>
            <ac:grpSpMk id="12" creationId="{5E9238D3-4F99-E415-7A54-9FE1BC3F8A71}"/>
          </ac:grpSpMkLst>
        </pc:grpChg>
        <pc:grpChg chg="mod">
          <ac:chgData name="Balian, Sarah (CNTR)" userId="b3b060d9-4d34-479b-ad68-688eaebf93c5" providerId="ADAL" clId="{6352B47F-381F-49EE-92C9-525E047F1F48}" dt="2023-02-03T17:48:35.124" v="22" actId="165"/>
          <ac:grpSpMkLst>
            <pc:docMk/>
            <pc:sldMk cId="1283892089" sldId="334"/>
            <ac:grpSpMk id="14" creationId="{BC42B063-9625-A786-D121-49378D2AC485}"/>
          </ac:grpSpMkLst>
        </pc:grpChg>
        <pc:cxnChg chg="del mod topLvl">
          <ac:chgData name="Balian, Sarah (CNTR)" userId="b3b060d9-4d34-479b-ad68-688eaebf93c5" providerId="ADAL" clId="{6352B47F-381F-49EE-92C9-525E047F1F48}" dt="2023-02-03T17:48:48.867" v="25" actId="478"/>
          <ac:cxnSpMkLst>
            <pc:docMk/>
            <pc:sldMk cId="1283892089" sldId="334"/>
            <ac:cxnSpMk id="1028" creationId="{251E71C6-C5DE-756D-28C9-B37F00509337}"/>
          </ac:cxnSpMkLst>
        </pc:cxnChg>
        <pc:cxnChg chg="del mod topLvl">
          <ac:chgData name="Balian, Sarah (CNTR)" userId="b3b060d9-4d34-479b-ad68-688eaebf93c5" providerId="ADAL" clId="{6352B47F-381F-49EE-92C9-525E047F1F48}" dt="2023-02-03T17:48:48.867" v="25" actId="478"/>
          <ac:cxnSpMkLst>
            <pc:docMk/>
            <pc:sldMk cId="1283892089" sldId="334"/>
            <ac:cxnSpMk id="1039" creationId="{27A9561D-6FFC-F4BF-D6C2-12FEB0D3D959}"/>
          </ac:cxnSpMkLst>
        </pc:cxnChg>
        <pc:cxnChg chg="del mod topLvl">
          <ac:chgData name="Balian, Sarah (CNTR)" userId="b3b060d9-4d34-479b-ad68-688eaebf93c5" providerId="ADAL" clId="{6352B47F-381F-49EE-92C9-525E047F1F48}" dt="2023-02-03T17:48:48.867" v="25" actId="478"/>
          <ac:cxnSpMkLst>
            <pc:docMk/>
            <pc:sldMk cId="1283892089" sldId="334"/>
            <ac:cxnSpMk id="1044" creationId="{449259B2-AC01-86E5-AAE4-014A1E3AD19E}"/>
          </ac:cxnSpMkLst>
        </pc:cxnChg>
      </pc:sldChg>
      <pc:sldMasterChg chg="modSp mod modSldLayout">
        <pc:chgData name="Balian, Sarah (CNTR)" userId="b3b060d9-4d34-479b-ad68-688eaebf93c5" providerId="ADAL" clId="{6352B47F-381F-49EE-92C9-525E047F1F48}" dt="2023-02-03T17:59:21.497" v="59" actId="790"/>
        <pc:sldMasterMkLst>
          <pc:docMk/>
          <pc:sldMasterMk cId="3850865728" sldId="2147483662"/>
        </pc:sldMasterMkLst>
        <pc:spChg chg="mod">
          <ac:chgData name="Balian, Sarah (CNTR)" userId="b3b060d9-4d34-479b-ad68-688eaebf93c5" providerId="ADAL" clId="{6352B47F-381F-49EE-92C9-525E047F1F48}" dt="2023-02-03T17:58:57.643" v="58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Balian, Sarah (CNTR)" userId="b3b060d9-4d34-479b-ad68-688eaebf93c5" providerId="ADAL" clId="{6352B47F-381F-49EE-92C9-525E047F1F48}" dt="2023-02-03T17:58:51.505" v="57"/>
          <ac:spMkLst>
            <pc:docMk/>
            <pc:sldMasterMk cId="3850865728" sldId="2147483662"/>
            <ac:spMk id="4" creationId="{EF1B5812-A233-6083-8BE7-6465D675F0CA}"/>
          </ac:spMkLst>
        </pc:spChg>
        <pc:spChg chg="mod">
          <ac:chgData name="Balian, Sarah (CNTR)" userId="b3b060d9-4d34-479b-ad68-688eaebf93c5" providerId="ADAL" clId="{6352B47F-381F-49EE-92C9-525E047F1F48}" dt="2023-02-03T17:44:44.029" v="7" actId="790"/>
          <ac:spMkLst>
            <pc:docMk/>
            <pc:sldMasterMk cId="3850865728" sldId="2147483662"/>
            <ac:spMk id="7" creationId="{2139826A-640E-12A1-234F-57C1984C22CC}"/>
          </ac:spMkLst>
        </pc:spChg>
        <pc:spChg chg="mod">
          <ac:chgData name="Balian, Sarah (CNTR)" userId="b3b060d9-4d34-479b-ad68-688eaebf93c5" providerId="ADAL" clId="{6352B47F-381F-49EE-92C9-525E047F1F48}" dt="2023-02-03T17:44:44.029" v="7" actId="790"/>
          <ac:spMkLst>
            <pc:docMk/>
            <pc:sldMasterMk cId="3850865728" sldId="2147483662"/>
            <ac:spMk id="8" creationId="{BD89CD6A-460E-F8B9-A2A8-47A478D0A124}"/>
          </ac:spMkLst>
        </pc:spChg>
        <pc:sldLayoutChg chg="modSp mod">
          <pc:chgData name="Balian, Sarah (CNTR)" userId="b3b060d9-4d34-479b-ad68-688eaebf93c5" providerId="ADAL" clId="{6352B47F-381F-49EE-92C9-525E047F1F48}" dt="2023-02-03T17:59:21.497" v="59" actId="790"/>
          <pc:sldLayoutMkLst>
            <pc:docMk/>
            <pc:sldMasterMk cId="3862303562" sldId="2147483697"/>
            <pc:sldLayoutMk cId="3824787925" sldId="2147483686"/>
          </pc:sldLayoutMkLst>
          <pc:spChg chg="mod">
            <ac:chgData name="Balian, Sarah (CNTR)" userId="b3b060d9-4d34-479b-ad68-688eaebf93c5" providerId="ADAL" clId="{6352B47F-381F-49EE-92C9-525E047F1F48}" dt="2023-02-03T17:59:21.497" v="59" actId="790"/>
            <ac:spMkLst>
              <pc:docMk/>
              <pc:sldMasterMk cId="3862303562" sldId="2147483697"/>
              <pc:sldLayoutMk cId="3824787925" sldId="2147483686"/>
              <ac:spMk id="4" creationId="{EC71831F-1B8F-EA98-3184-E4EB3C6D8FB1}"/>
            </ac:spMkLst>
          </pc:spChg>
          <pc:spChg chg="mod">
            <ac:chgData name="Balian, Sarah (CNTR)" userId="b3b060d9-4d34-479b-ad68-688eaebf93c5" providerId="ADAL" clId="{6352B47F-381F-49EE-92C9-525E047F1F48}" dt="2023-02-03T17:59:21.497" v="59" actId="790"/>
            <ac:spMkLst>
              <pc:docMk/>
              <pc:sldMasterMk cId="3862303562" sldId="2147483697"/>
              <pc:sldLayoutMk cId="3824787925" sldId="2147483686"/>
              <ac:spMk id="6" creationId="{00000000-0000-0000-0000-000000000000}"/>
            </ac:spMkLst>
          </pc:spChg>
        </pc:sldLayoutChg>
      </pc:sldMasterChg>
      <pc:sldMasterChg chg="modSp mod modSldLayout">
        <pc:chgData name="Balian, Sarah (CNTR)" userId="b3b060d9-4d34-479b-ad68-688eaebf93c5" providerId="ADAL" clId="{6352B47F-381F-49EE-92C9-525E047F1F48}" dt="2023-02-03T17:45:51.165" v="17" actId="790"/>
        <pc:sldMasterMkLst>
          <pc:docMk/>
          <pc:sldMasterMk cId="3984714580" sldId="2147483687"/>
        </pc:sldMasterMkLst>
        <pc:spChg chg="mod">
          <ac:chgData name="Balian, Sarah (CNTR)" userId="b3b060d9-4d34-479b-ad68-688eaebf93c5" providerId="ADAL" clId="{6352B47F-381F-49EE-92C9-525E047F1F48}" dt="2023-02-03T17:44:52.779" v="8" actId="790"/>
          <ac:spMkLst>
            <pc:docMk/>
            <pc:sldMasterMk cId="3984714580" sldId="2147483687"/>
            <ac:spMk id="2" creationId="{03E54A10-719A-0B4F-7C4C-F7D6FAC8277F}"/>
          </ac:spMkLst>
        </pc:spChg>
        <pc:spChg chg="mod">
          <ac:chgData name="Balian, Sarah (CNTR)" userId="b3b060d9-4d34-479b-ad68-688eaebf93c5" providerId="ADAL" clId="{6352B47F-381F-49EE-92C9-525E047F1F48}" dt="2023-02-03T17:44:52.779" v="8" actId="790"/>
          <ac:spMkLst>
            <pc:docMk/>
            <pc:sldMasterMk cId="3984714580" sldId="2147483687"/>
            <ac:spMk id="3" creationId="{0DF65C5F-08F2-14C5-EB6B-62F788C57AFC}"/>
          </ac:spMkLst>
        </pc:spChg>
        <pc:spChg chg="mod">
          <ac:chgData name="Balian, Sarah (CNTR)" userId="b3b060d9-4d34-479b-ad68-688eaebf93c5" providerId="ADAL" clId="{6352B47F-381F-49EE-92C9-525E047F1F48}" dt="2023-02-03T17:44:52.779" v="8" actId="790"/>
          <ac:spMkLst>
            <pc:docMk/>
            <pc:sldMasterMk cId="3984714580" sldId="2147483687"/>
            <ac:spMk id="6" creationId="{F3508880-2D04-8F31-445B-D96DA2BF437A}"/>
          </ac:spMkLst>
        </pc:spChg>
        <pc:sldLayoutChg chg="modSp mod">
          <pc:chgData name="Balian, Sarah (CNTR)" userId="b3b060d9-4d34-479b-ad68-688eaebf93c5" providerId="ADAL" clId="{6352B47F-381F-49EE-92C9-525E047F1F48}" dt="2023-02-03T17:45:01.038" v="9" actId="790"/>
          <pc:sldLayoutMkLst>
            <pc:docMk/>
            <pc:sldMasterMk cId="3984714580" sldId="2147483687"/>
            <pc:sldLayoutMk cId="2029731006" sldId="2147483688"/>
          </pc:sldLayoutMkLst>
          <pc:spChg chg="mod">
            <ac:chgData name="Balian, Sarah (CNTR)" userId="b3b060d9-4d34-479b-ad68-688eaebf93c5" providerId="ADAL" clId="{6352B47F-381F-49EE-92C9-525E047F1F48}" dt="2023-02-03T17:45:01.038" v="9" actId="790"/>
            <ac:spMkLst>
              <pc:docMk/>
              <pc:sldMasterMk cId="3984714580" sldId="2147483687"/>
              <pc:sldLayoutMk cId="2029731006" sldId="2147483688"/>
              <ac:spMk id="2" creationId="{002A1D83-90D9-A967-BAF7-E596839FB289}"/>
            </ac:spMkLst>
          </pc:spChg>
          <pc:spChg chg="mod">
            <ac:chgData name="Balian, Sarah (CNTR)" userId="b3b060d9-4d34-479b-ad68-688eaebf93c5" providerId="ADAL" clId="{6352B47F-381F-49EE-92C9-525E047F1F48}" dt="2023-02-03T17:45:01.038" v="9" actId="790"/>
            <ac:spMkLst>
              <pc:docMk/>
              <pc:sldMasterMk cId="3984714580" sldId="2147483687"/>
              <pc:sldLayoutMk cId="2029731006" sldId="2147483688"/>
              <ac:spMk id="3" creationId="{576D5B40-EB68-8D4B-357F-B220C4259167}"/>
            </ac:spMkLst>
          </pc:spChg>
          <pc:spChg chg="mod">
            <ac:chgData name="Balian, Sarah (CNTR)" userId="b3b060d9-4d34-479b-ad68-688eaebf93c5" providerId="ADAL" clId="{6352B47F-381F-49EE-92C9-525E047F1F48}" dt="2023-02-03T17:45:01.038" v="9" actId="790"/>
            <ac:spMkLst>
              <pc:docMk/>
              <pc:sldMasterMk cId="3984714580" sldId="2147483687"/>
              <pc:sldLayoutMk cId="2029731006" sldId="2147483688"/>
              <ac:spMk id="6" creationId="{EC5FC97C-5584-8FB9-31E8-948C44C94010}"/>
            </ac:spMkLst>
          </pc:spChg>
        </pc:sldLayoutChg>
        <pc:sldLayoutChg chg="modSp mod">
          <pc:chgData name="Balian, Sarah (CNTR)" userId="b3b060d9-4d34-479b-ad68-688eaebf93c5" providerId="ADAL" clId="{6352B47F-381F-49EE-92C9-525E047F1F48}" dt="2023-02-03T17:45:06.174" v="10" actId="790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Balian, Sarah (CNTR)" userId="b3b060d9-4d34-479b-ad68-688eaebf93c5" providerId="ADAL" clId="{6352B47F-381F-49EE-92C9-525E047F1F48}" dt="2023-02-03T17:45:06.174" v="10" actId="790"/>
            <ac:spMkLst>
              <pc:docMk/>
              <pc:sldMasterMk cId="3984714580" sldId="2147483687"/>
              <pc:sldLayoutMk cId="746083278" sldId="2147483689"/>
              <ac:spMk id="2" creationId="{9A15BC85-DDF8-A1DB-27A3-C24DA3DA5886}"/>
            </ac:spMkLst>
          </pc:spChg>
          <pc:spChg chg="mod">
            <ac:chgData name="Balian, Sarah (CNTR)" userId="b3b060d9-4d34-479b-ad68-688eaebf93c5" providerId="ADAL" clId="{6352B47F-381F-49EE-92C9-525E047F1F48}" dt="2023-02-03T17:45:06.174" v="10" actId="790"/>
            <ac:spMkLst>
              <pc:docMk/>
              <pc:sldMasterMk cId="3984714580" sldId="2147483687"/>
              <pc:sldLayoutMk cId="746083278" sldId="2147483689"/>
              <ac:spMk id="3" creationId="{D1377EC6-E606-BCCD-FC01-0168607C70E3}"/>
            </ac:spMkLst>
          </pc:spChg>
          <pc:spChg chg="mod">
            <ac:chgData name="Balian, Sarah (CNTR)" userId="b3b060d9-4d34-479b-ad68-688eaebf93c5" providerId="ADAL" clId="{6352B47F-381F-49EE-92C9-525E047F1F48}" dt="2023-02-03T17:45:06.174" v="10" actId="790"/>
            <ac:spMkLst>
              <pc:docMk/>
              <pc:sldMasterMk cId="3984714580" sldId="2147483687"/>
              <pc:sldLayoutMk cId="746083278" sldId="2147483689"/>
              <ac:spMk id="6" creationId="{C5F83DAB-1288-D2A6-CDF7-6DB873393035}"/>
            </ac:spMkLst>
          </pc:spChg>
        </pc:sldLayoutChg>
        <pc:sldLayoutChg chg="modSp mod">
          <pc:chgData name="Balian, Sarah (CNTR)" userId="b3b060d9-4d34-479b-ad68-688eaebf93c5" providerId="ADAL" clId="{6352B47F-381F-49EE-92C9-525E047F1F48}" dt="2023-02-03T17:45:13.647" v="11" actId="790"/>
          <pc:sldLayoutMkLst>
            <pc:docMk/>
            <pc:sldMasterMk cId="3984714580" sldId="2147483687"/>
            <pc:sldLayoutMk cId="1129321109" sldId="2147483690"/>
          </pc:sldLayoutMkLst>
          <pc:spChg chg="mod">
            <ac:chgData name="Balian, Sarah (CNTR)" userId="b3b060d9-4d34-479b-ad68-688eaebf93c5" providerId="ADAL" clId="{6352B47F-381F-49EE-92C9-525E047F1F48}" dt="2023-02-03T17:45:13.647" v="11" actId="790"/>
            <ac:spMkLst>
              <pc:docMk/>
              <pc:sldMasterMk cId="3984714580" sldId="2147483687"/>
              <pc:sldLayoutMk cId="1129321109" sldId="2147483690"/>
              <ac:spMk id="2" creationId="{6242BF62-381D-A10A-2B05-CF2065AFBDB4}"/>
            </ac:spMkLst>
          </pc:spChg>
          <pc:spChg chg="mod">
            <ac:chgData name="Balian, Sarah (CNTR)" userId="b3b060d9-4d34-479b-ad68-688eaebf93c5" providerId="ADAL" clId="{6352B47F-381F-49EE-92C9-525E047F1F48}" dt="2023-02-03T17:45:13.647" v="11" actId="790"/>
            <ac:spMkLst>
              <pc:docMk/>
              <pc:sldMasterMk cId="3984714580" sldId="2147483687"/>
              <pc:sldLayoutMk cId="1129321109" sldId="2147483690"/>
              <ac:spMk id="3" creationId="{4005B1DE-79D9-8942-5FD8-A2F056CE72E2}"/>
            </ac:spMkLst>
          </pc:spChg>
          <pc:spChg chg="mod">
            <ac:chgData name="Balian, Sarah (CNTR)" userId="b3b060d9-4d34-479b-ad68-688eaebf93c5" providerId="ADAL" clId="{6352B47F-381F-49EE-92C9-525E047F1F48}" dt="2023-02-03T17:45:13.647" v="11" actId="790"/>
            <ac:spMkLst>
              <pc:docMk/>
              <pc:sldMasterMk cId="3984714580" sldId="2147483687"/>
              <pc:sldLayoutMk cId="1129321109" sldId="2147483690"/>
              <ac:spMk id="6" creationId="{164D1C88-F894-953E-7603-9966357E8EF0}"/>
            </ac:spMkLst>
          </pc:spChg>
        </pc:sldLayoutChg>
        <pc:sldLayoutChg chg="modSp mod">
          <pc:chgData name="Balian, Sarah (CNTR)" userId="b3b060d9-4d34-479b-ad68-688eaebf93c5" providerId="ADAL" clId="{6352B47F-381F-49EE-92C9-525E047F1F48}" dt="2023-02-03T17:45:23.235" v="12" actId="790"/>
          <pc:sldLayoutMkLst>
            <pc:docMk/>
            <pc:sldMasterMk cId="3984714580" sldId="2147483687"/>
            <pc:sldLayoutMk cId="1622710034" sldId="2147483691"/>
          </pc:sldLayoutMkLst>
          <pc:spChg chg="mod">
            <ac:chgData name="Balian, Sarah (CNTR)" userId="b3b060d9-4d34-479b-ad68-688eaebf93c5" providerId="ADAL" clId="{6352B47F-381F-49EE-92C9-525E047F1F48}" dt="2023-02-03T17:45:23.235" v="12" actId="790"/>
            <ac:spMkLst>
              <pc:docMk/>
              <pc:sldMasterMk cId="3984714580" sldId="2147483687"/>
              <pc:sldLayoutMk cId="1622710034" sldId="2147483691"/>
              <ac:spMk id="2" creationId="{E6195229-41BE-FCD2-40AF-27A3CD6A6264}"/>
            </ac:spMkLst>
          </pc:spChg>
          <pc:spChg chg="mod">
            <ac:chgData name="Balian, Sarah (CNTR)" userId="b3b060d9-4d34-479b-ad68-688eaebf93c5" providerId="ADAL" clId="{6352B47F-381F-49EE-92C9-525E047F1F48}" dt="2023-02-03T17:45:23.235" v="12" actId="790"/>
            <ac:spMkLst>
              <pc:docMk/>
              <pc:sldMasterMk cId="3984714580" sldId="2147483687"/>
              <pc:sldLayoutMk cId="1622710034" sldId="2147483691"/>
              <ac:spMk id="3" creationId="{EDF7F47D-7483-43A5-0658-4E25BC7D773B}"/>
            </ac:spMkLst>
          </pc:spChg>
          <pc:spChg chg="mod">
            <ac:chgData name="Balian, Sarah (CNTR)" userId="b3b060d9-4d34-479b-ad68-688eaebf93c5" providerId="ADAL" clId="{6352B47F-381F-49EE-92C9-525E047F1F48}" dt="2023-02-03T17:45:23.235" v="12" actId="790"/>
            <ac:spMkLst>
              <pc:docMk/>
              <pc:sldMasterMk cId="3984714580" sldId="2147483687"/>
              <pc:sldLayoutMk cId="1622710034" sldId="2147483691"/>
              <ac:spMk id="4" creationId="{D75D5CDD-98ED-48B0-10C6-1E0C5F88789A}"/>
            </ac:spMkLst>
          </pc:spChg>
          <pc:spChg chg="mod">
            <ac:chgData name="Balian, Sarah (CNTR)" userId="b3b060d9-4d34-479b-ad68-688eaebf93c5" providerId="ADAL" clId="{6352B47F-381F-49EE-92C9-525E047F1F48}" dt="2023-02-03T17:45:23.235" v="12" actId="790"/>
            <ac:spMkLst>
              <pc:docMk/>
              <pc:sldMasterMk cId="3984714580" sldId="2147483687"/>
              <pc:sldLayoutMk cId="1622710034" sldId="2147483691"/>
              <ac:spMk id="7" creationId="{03C6669B-A941-704F-9F3C-A818DF9F2E51}"/>
            </ac:spMkLst>
          </pc:spChg>
        </pc:sldLayoutChg>
        <pc:sldLayoutChg chg="modSp mod">
          <pc:chgData name="Balian, Sarah (CNTR)" userId="b3b060d9-4d34-479b-ad68-688eaebf93c5" providerId="ADAL" clId="{6352B47F-381F-49EE-92C9-525E047F1F48}" dt="2023-02-03T17:45:30.220" v="13" actId="790"/>
          <pc:sldLayoutMkLst>
            <pc:docMk/>
            <pc:sldMasterMk cId="3984714580" sldId="2147483687"/>
            <pc:sldLayoutMk cId="159174091" sldId="2147483692"/>
          </pc:sldLayoutMkLst>
          <pc:spChg chg="mod">
            <ac:chgData name="Balian, Sarah (CNTR)" userId="b3b060d9-4d34-479b-ad68-688eaebf93c5" providerId="ADAL" clId="{6352B47F-381F-49EE-92C9-525E047F1F48}" dt="2023-02-03T17:45:30.220" v="13" actId="790"/>
            <ac:spMkLst>
              <pc:docMk/>
              <pc:sldMasterMk cId="3984714580" sldId="2147483687"/>
              <pc:sldLayoutMk cId="159174091" sldId="2147483692"/>
              <ac:spMk id="2" creationId="{087D6BC1-4D31-60E7-AD68-5F5554B42989}"/>
            </ac:spMkLst>
          </pc:spChg>
          <pc:spChg chg="mod">
            <ac:chgData name="Balian, Sarah (CNTR)" userId="b3b060d9-4d34-479b-ad68-688eaebf93c5" providerId="ADAL" clId="{6352B47F-381F-49EE-92C9-525E047F1F48}" dt="2023-02-03T17:45:30.220" v="13" actId="790"/>
            <ac:spMkLst>
              <pc:docMk/>
              <pc:sldMasterMk cId="3984714580" sldId="2147483687"/>
              <pc:sldLayoutMk cId="159174091" sldId="2147483692"/>
              <ac:spMk id="3" creationId="{B6D094AF-D978-2D58-15A9-1B33CF068A72}"/>
            </ac:spMkLst>
          </pc:spChg>
          <pc:spChg chg="mod">
            <ac:chgData name="Balian, Sarah (CNTR)" userId="b3b060d9-4d34-479b-ad68-688eaebf93c5" providerId="ADAL" clId="{6352B47F-381F-49EE-92C9-525E047F1F48}" dt="2023-02-03T17:45:30.220" v="13" actId="790"/>
            <ac:spMkLst>
              <pc:docMk/>
              <pc:sldMasterMk cId="3984714580" sldId="2147483687"/>
              <pc:sldLayoutMk cId="159174091" sldId="2147483692"/>
              <ac:spMk id="4" creationId="{B76FEFA9-1EFD-AA0F-5613-FF2578649EEC}"/>
            </ac:spMkLst>
          </pc:spChg>
          <pc:spChg chg="mod">
            <ac:chgData name="Balian, Sarah (CNTR)" userId="b3b060d9-4d34-479b-ad68-688eaebf93c5" providerId="ADAL" clId="{6352B47F-381F-49EE-92C9-525E047F1F48}" dt="2023-02-03T17:45:30.220" v="13" actId="790"/>
            <ac:spMkLst>
              <pc:docMk/>
              <pc:sldMasterMk cId="3984714580" sldId="2147483687"/>
              <pc:sldLayoutMk cId="159174091" sldId="2147483692"/>
              <ac:spMk id="5" creationId="{8577AD89-766D-5EB1-992F-5E75824CF118}"/>
            </ac:spMkLst>
          </pc:spChg>
          <pc:spChg chg="mod">
            <ac:chgData name="Balian, Sarah (CNTR)" userId="b3b060d9-4d34-479b-ad68-688eaebf93c5" providerId="ADAL" clId="{6352B47F-381F-49EE-92C9-525E047F1F48}" dt="2023-02-03T17:45:30.220" v="13" actId="790"/>
            <ac:spMkLst>
              <pc:docMk/>
              <pc:sldMasterMk cId="3984714580" sldId="2147483687"/>
              <pc:sldLayoutMk cId="159174091" sldId="2147483692"/>
              <ac:spMk id="6" creationId="{1FDD7E75-52E7-7B3E-9839-1C36622685FE}"/>
            </ac:spMkLst>
          </pc:spChg>
          <pc:spChg chg="mod">
            <ac:chgData name="Balian, Sarah (CNTR)" userId="b3b060d9-4d34-479b-ad68-688eaebf93c5" providerId="ADAL" clId="{6352B47F-381F-49EE-92C9-525E047F1F48}" dt="2023-02-03T17:45:30.220" v="13" actId="790"/>
            <ac:spMkLst>
              <pc:docMk/>
              <pc:sldMasterMk cId="3984714580" sldId="2147483687"/>
              <pc:sldLayoutMk cId="159174091" sldId="2147483692"/>
              <ac:spMk id="9" creationId="{1E466514-9FE0-C986-DC11-1C04C064BECD}"/>
            </ac:spMkLst>
          </pc:spChg>
        </pc:sldLayoutChg>
        <pc:sldLayoutChg chg="modSp mod">
          <pc:chgData name="Balian, Sarah (CNTR)" userId="b3b060d9-4d34-479b-ad68-688eaebf93c5" providerId="ADAL" clId="{6352B47F-381F-49EE-92C9-525E047F1F48}" dt="2023-02-03T17:45:35.428" v="14" actId="790"/>
          <pc:sldLayoutMkLst>
            <pc:docMk/>
            <pc:sldMasterMk cId="3984714580" sldId="2147483687"/>
            <pc:sldLayoutMk cId="2208407366" sldId="2147483693"/>
          </pc:sldLayoutMkLst>
          <pc:spChg chg="mod">
            <ac:chgData name="Balian, Sarah (CNTR)" userId="b3b060d9-4d34-479b-ad68-688eaebf93c5" providerId="ADAL" clId="{6352B47F-381F-49EE-92C9-525E047F1F48}" dt="2023-02-03T17:45:35.428" v="14" actId="790"/>
            <ac:spMkLst>
              <pc:docMk/>
              <pc:sldMasterMk cId="3984714580" sldId="2147483687"/>
              <pc:sldLayoutMk cId="2208407366" sldId="2147483693"/>
              <ac:spMk id="2" creationId="{416B39E1-D2C8-25CA-5AAB-52CEE9B31FA8}"/>
            </ac:spMkLst>
          </pc:spChg>
          <pc:spChg chg="mod">
            <ac:chgData name="Balian, Sarah (CNTR)" userId="b3b060d9-4d34-479b-ad68-688eaebf93c5" providerId="ADAL" clId="{6352B47F-381F-49EE-92C9-525E047F1F48}" dt="2023-02-03T17:45:35.428" v="14" actId="790"/>
            <ac:spMkLst>
              <pc:docMk/>
              <pc:sldMasterMk cId="3984714580" sldId="2147483687"/>
              <pc:sldLayoutMk cId="2208407366" sldId="2147483693"/>
              <ac:spMk id="5" creationId="{C60B5B06-9A2B-3713-F79A-B8D93949EA51}"/>
            </ac:spMkLst>
          </pc:spChg>
        </pc:sldLayoutChg>
        <pc:sldLayoutChg chg="modSp mod">
          <pc:chgData name="Balian, Sarah (CNTR)" userId="b3b060d9-4d34-479b-ad68-688eaebf93c5" providerId="ADAL" clId="{6352B47F-381F-49EE-92C9-525E047F1F48}" dt="2023-02-03T17:45:40.176" v="15" actId="790"/>
          <pc:sldLayoutMkLst>
            <pc:docMk/>
            <pc:sldMasterMk cId="3984714580" sldId="2147483687"/>
            <pc:sldLayoutMk cId="1400920545" sldId="2147483694"/>
          </pc:sldLayoutMkLst>
          <pc:spChg chg="mod">
            <ac:chgData name="Balian, Sarah (CNTR)" userId="b3b060d9-4d34-479b-ad68-688eaebf93c5" providerId="ADAL" clId="{6352B47F-381F-49EE-92C9-525E047F1F48}" dt="2023-02-03T17:45:40.176" v="15" actId="790"/>
            <ac:spMkLst>
              <pc:docMk/>
              <pc:sldMasterMk cId="3984714580" sldId="2147483687"/>
              <pc:sldLayoutMk cId="1400920545" sldId="2147483694"/>
              <ac:spMk id="2" creationId="{FCB23E28-E8E3-EDDF-D177-79EF6B51436B}"/>
            </ac:spMkLst>
          </pc:spChg>
          <pc:spChg chg="mod">
            <ac:chgData name="Balian, Sarah (CNTR)" userId="b3b060d9-4d34-479b-ad68-688eaebf93c5" providerId="ADAL" clId="{6352B47F-381F-49EE-92C9-525E047F1F48}" dt="2023-02-03T17:45:40.176" v="15" actId="790"/>
            <ac:spMkLst>
              <pc:docMk/>
              <pc:sldMasterMk cId="3984714580" sldId="2147483687"/>
              <pc:sldLayoutMk cId="1400920545" sldId="2147483694"/>
              <ac:spMk id="3" creationId="{01F321F6-3B64-18D4-DDAD-322F018BFBFD}"/>
            </ac:spMkLst>
          </pc:spChg>
          <pc:spChg chg="mod">
            <ac:chgData name="Balian, Sarah (CNTR)" userId="b3b060d9-4d34-479b-ad68-688eaebf93c5" providerId="ADAL" clId="{6352B47F-381F-49EE-92C9-525E047F1F48}" dt="2023-02-03T17:45:40.176" v="15" actId="790"/>
            <ac:spMkLst>
              <pc:docMk/>
              <pc:sldMasterMk cId="3984714580" sldId="2147483687"/>
              <pc:sldLayoutMk cId="1400920545" sldId="2147483694"/>
              <ac:spMk id="4" creationId="{E88180AF-0655-F3DE-0431-52E54B9143E0}"/>
            </ac:spMkLst>
          </pc:spChg>
        </pc:sldLayoutChg>
        <pc:sldLayoutChg chg="modSp mod">
          <pc:chgData name="Balian, Sarah (CNTR)" userId="b3b060d9-4d34-479b-ad68-688eaebf93c5" providerId="ADAL" clId="{6352B47F-381F-49EE-92C9-525E047F1F48}" dt="2023-02-03T17:45:45.686" v="16" actId="790"/>
          <pc:sldLayoutMkLst>
            <pc:docMk/>
            <pc:sldMasterMk cId="3984714580" sldId="2147483687"/>
            <pc:sldLayoutMk cId="2613048141" sldId="2147483695"/>
          </pc:sldLayoutMkLst>
          <pc:spChg chg="mod">
            <ac:chgData name="Balian, Sarah (CNTR)" userId="b3b060d9-4d34-479b-ad68-688eaebf93c5" providerId="ADAL" clId="{6352B47F-381F-49EE-92C9-525E047F1F48}" dt="2023-02-03T17:45:45.686" v="16" actId="790"/>
            <ac:spMkLst>
              <pc:docMk/>
              <pc:sldMasterMk cId="3984714580" sldId="2147483687"/>
              <pc:sldLayoutMk cId="2613048141" sldId="2147483695"/>
              <ac:spMk id="2" creationId="{0A9639F2-937A-2854-EF3F-2239E2CF5D70}"/>
            </ac:spMkLst>
          </pc:spChg>
          <pc:spChg chg="mod">
            <ac:chgData name="Balian, Sarah (CNTR)" userId="b3b060d9-4d34-479b-ad68-688eaebf93c5" providerId="ADAL" clId="{6352B47F-381F-49EE-92C9-525E047F1F48}" dt="2023-02-03T17:45:45.686" v="16" actId="790"/>
            <ac:spMkLst>
              <pc:docMk/>
              <pc:sldMasterMk cId="3984714580" sldId="2147483687"/>
              <pc:sldLayoutMk cId="2613048141" sldId="2147483695"/>
              <ac:spMk id="3" creationId="{68A811CE-D9E8-8D8B-9457-895E777F34F8}"/>
            </ac:spMkLst>
          </pc:spChg>
          <pc:spChg chg="mod">
            <ac:chgData name="Balian, Sarah (CNTR)" userId="b3b060d9-4d34-479b-ad68-688eaebf93c5" providerId="ADAL" clId="{6352B47F-381F-49EE-92C9-525E047F1F48}" dt="2023-02-03T17:45:45.686" v="16" actId="790"/>
            <ac:spMkLst>
              <pc:docMk/>
              <pc:sldMasterMk cId="3984714580" sldId="2147483687"/>
              <pc:sldLayoutMk cId="2613048141" sldId="2147483695"/>
              <ac:spMk id="4" creationId="{69E502F5-9B92-7EBD-7F62-C1840E9C6824}"/>
            </ac:spMkLst>
          </pc:spChg>
          <pc:spChg chg="mod">
            <ac:chgData name="Balian, Sarah (CNTR)" userId="b3b060d9-4d34-479b-ad68-688eaebf93c5" providerId="ADAL" clId="{6352B47F-381F-49EE-92C9-525E047F1F48}" dt="2023-02-03T17:45:45.686" v="16" actId="790"/>
            <ac:spMkLst>
              <pc:docMk/>
              <pc:sldMasterMk cId="3984714580" sldId="2147483687"/>
              <pc:sldLayoutMk cId="2613048141" sldId="2147483695"/>
              <ac:spMk id="7" creationId="{AFB723CC-C2B0-C198-D4C4-582F5D4C6CAD}"/>
            </ac:spMkLst>
          </pc:spChg>
        </pc:sldLayoutChg>
        <pc:sldLayoutChg chg="modSp mod">
          <pc:chgData name="Balian, Sarah (CNTR)" userId="b3b060d9-4d34-479b-ad68-688eaebf93c5" providerId="ADAL" clId="{6352B47F-381F-49EE-92C9-525E047F1F48}" dt="2023-02-03T17:45:51.165" v="17" actId="790"/>
          <pc:sldLayoutMkLst>
            <pc:docMk/>
            <pc:sldMasterMk cId="3984714580" sldId="2147483687"/>
            <pc:sldLayoutMk cId="3093831904" sldId="2147483696"/>
          </pc:sldLayoutMkLst>
          <pc:spChg chg="mod">
            <ac:chgData name="Balian, Sarah (CNTR)" userId="b3b060d9-4d34-479b-ad68-688eaebf93c5" providerId="ADAL" clId="{6352B47F-381F-49EE-92C9-525E047F1F48}" dt="2023-02-03T17:45:51.165" v="17" actId="790"/>
            <ac:spMkLst>
              <pc:docMk/>
              <pc:sldMasterMk cId="3984714580" sldId="2147483687"/>
              <pc:sldLayoutMk cId="3093831904" sldId="2147483696"/>
              <ac:spMk id="2" creationId="{D050CEF7-BDF4-9D90-C771-75E0241DBCB3}"/>
            </ac:spMkLst>
          </pc:spChg>
          <pc:spChg chg="mod">
            <ac:chgData name="Balian, Sarah (CNTR)" userId="b3b060d9-4d34-479b-ad68-688eaebf93c5" providerId="ADAL" clId="{6352B47F-381F-49EE-92C9-525E047F1F48}" dt="2023-02-03T17:45:51.165" v="17" actId="790"/>
            <ac:spMkLst>
              <pc:docMk/>
              <pc:sldMasterMk cId="3984714580" sldId="2147483687"/>
              <pc:sldLayoutMk cId="3093831904" sldId="2147483696"/>
              <ac:spMk id="3" creationId="{73C59DF9-B727-7BD6-53D6-BBB07FFC0E13}"/>
            </ac:spMkLst>
          </pc:spChg>
          <pc:spChg chg="mod">
            <ac:chgData name="Balian, Sarah (CNTR)" userId="b3b060d9-4d34-479b-ad68-688eaebf93c5" providerId="ADAL" clId="{6352B47F-381F-49EE-92C9-525E047F1F48}" dt="2023-02-03T17:45:51.165" v="17" actId="790"/>
            <ac:spMkLst>
              <pc:docMk/>
              <pc:sldMasterMk cId="3984714580" sldId="2147483687"/>
              <pc:sldLayoutMk cId="3093831904" sldId="2147483696"/>
              <ac:spMk id="4" creationId="{FF1274E9-1FBB-81C4-5141-D268678A6250}"/>
            </ac:spMkLst>
          </pc:spChg>
          <pc:spChg chg="mod">
            <ac:chgData name="Balian, Sarah (CNTR)" userId="b3b060d9-4d34-479b-ad68-688eaebf93c5" providerId="ADAL" clId="{6352B47F-381F-49EE-92C9-525E047F1F48}" dt="2023-02-03T17:45:51.165" v="17" actId="790"/>
            <ac:spMkLst>
              <pc:docMk/>
              <pc:sldMasterMk cId="3984714580" sldId="2147483687"/>
              <pc:sldLayoutMk cId="3093831904" sldId="2147483696"/>
              <ac:spMk id="7" creationId="{6370684A-773A-DFCA-7EC5-C299C4D3A039}"/>
            </ac:spMkLst>
          </pc:spChg>
        </pc:sldLayoutChg>
      </pc:sldMasterChg>
    </pc:docChg>
  </pc:docChgLst>
  <pc:docChgLst>
    <pc:chgData name="Twesigye, Gloria" userId="S::59766@icf.com::6464a502-8a44-4d67-8fab-8f3aa9495827" providerId="AD" clId="Web-{DA5EDB2F-B140-6E7E-39E8-30B6236E4C44}"/>
    <pc:docChg chg="mod">
      <pc:chgData name="Twesigye, Gloria" userId="S::59766@icf.com::6464a502-8a44-4d67-8fab-8f3aa9495827" providerId="AD" clId="Web-{DA5EDB2F-B140-6E7E-39E8-30B6236E4C44}" dt="2023-01-26T16:53:34.589" v="1"/>
      <pc:docMkLst>
        <pc:docMk/>
      </pc:docMkLst>
      <pc:sldChg chg="modCm">
        <pc:chgData name="Twesigye, Gloria" userId="S::59766@icf.com::6464a502-8a44-4d67-8fab-8f3aa9495827" providerId="AD" clId="Web-{DA5EDB2F-B140-6E7E-39E8-30B6236E4C44}" dt="2023-01-26T16:53:34.589" v="1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Twesigye, Gloria" userId="S::59766@icf.com::6464a502-8a44-4d67-8fab-8f3aa9495827" providerId="AD" clId="Web-{DA5EDB2F-B140-6E7E-39E8-30B6236E4C44}" dt="2023-01-26T16:53:34.589" v="1"/>
              <pc2:cmMkLst xmlns:pc2="http://schemas.microsoft.com/office/powerpoint/2019/9/main/command">
                <pc:docMk/>
                <pc:sldMk cId="1887431401" sldId="263"/>
                <pc2:cmMk id="{565F3019-AAAF-4317-AEC8-A1CF5D04D1BB}"/>
              </pc2:cmMkLst>
              <pc226:cmRplyChg chg="add">
                <pc226:chgData name="Twesigye, Gloria" userId="S::59766@icf.com::6464a502-8a44-4d67-8fab-8f3aa9495827" providerId="AD" clId="Web-{DA5EDB2F-B140-6E7E-39E8-30B6236E4C44}" dt="2023-01-26T16:53:34.589" v="1"/>
                <pc2:cmRplyMkLst xmlns:pc2="http://schemas.microsoft.com/office/powerpoint/2019/9/main/command">
                  <pc:docMk/>
                  <pc:sldMk cId="1887431401" sldId="263"/>
                  <pc2:cmMk id="{565F3019-AAAF-4317-AEC8-A1CF5D04D1BB}"/>
                  <pc2:cmRplyMk id="{B8BD1F13-04F6-4E8B-8DEC-CB822462F0B4}"/>
                </pc2:cmRplyMkLst>
              </pc226:cmRplyChg>
            </pc226:cmChg>
          </p:ext>
        </pc:extLst>
      </pc:sldChg>
    </pc:docChg>
  </pc:docChgLst>
  <pc:docChgLst>
    <pc:chgData name="Behague, Sabina" userId="2f9f8379-56ce-455c-81be-d1dc66b28ae7" providerId="ADAL" clId="{8D782A20-E240-42DE-B28B-A01761BE63CB}"/>
    <pc:docChg chg="custSel modSld">
      <pc:chgData name="Behague, Sabina" userId="2f9f8379-56ce-455c-81be-d1dc66b28ae7" providerId="ADAL" clId="{8D782A20-E240-42DE-B28B-A01761BE63CB}" dt="2023-06-05T19:39:29.492" v="20"/>
      <pc:docMkLst>
        <pc:docMk/>
      </pc:docMkLst>
      <pc:sldChg chg="addSp delSp modSp mod">
        <pc:chgData name="Behague, Sabina" userId="2f9f8379-56ce-455c-81be-d1dc66b28ae7" providerId="ADAL" clId="{8D782A20-E240-42DE-B28B-A01761BE63CB}" dt="2023-06-05T19:38:23.019" v="3"/>
        <pc:sldMkLst>
          <pc:docMk/>
          <pc:sldMk cId="2163988523" sldId="260"/>
        </pc:sldMkLst>
        <pc:spChg chg="del">
          <ac:chgData name="Behague, Sabina" userId="2f9f8379-56ce-455c-81be-d1dc66b28ae7" providerId="ADAL" clId="{8D782A20-E240-42DE-B28B-A01761BE63CB}" dt="2023-06-05T19:38:18.218" v="0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Behague, Sabina" userId="2f9f8379-56ce-455c-81be-d1dc66b28ae7" providerId="ADAL" clId="{8D782A20-E240-42DE-B28B-A01761BE63CB}" dt="2023-06-05T19:38:20.277" v="1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Behague, Sabina" userId="2f9f8379-56ce-455c-81be-d1dc66b28ae7" providerId="ADAL" clId="{8D782A20-E240-42DE-B28B-A01761BE63CB}" dt="2023-06-05T19:38:22.283" v="2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Behague, Sabina" userId="2f9f8379-56ce-455c-81be-d1dc66b28ae7" providerId="ADAL" clId="{8D782A20-E240-42DE-B28B-A01761BE63CB}" dt="2023-06-05T19:38:23.019" v="3"/>
          <ac:picMkLst>
            <pc:docMk/>
            <pc:sldMk cId="2163988523" sldId="260"/>
            <ac:picMk id="2" creationId="{A46A0DD9-83D0-9CAC-5229-AE45A4EA0430}"/>
          </ac:picMkLst>
        </pc:picChg>
      </pc:sldChg>
      <pc:sldChg chg="addSp delSp modSp mod">
        <pc:chgData name="Behague, Sabina" userId="2f9f8379-56ce-455c-81be-d1dc66b28ae7" providerId="ADAL" clId="{8D782A20-E240-42DE-B28B-A01761BE63CB}" dt="2023-06-05T19:38:42.633" v="8" actId="1076"/>
        <pc:sldMkLst>
          <pc:docMk/>
          <pc:sldMk cId="314515802" sldId="324"/>
        </pc:sldMkLst>
        <pc:spChg chg="del">
          <ac:chgData name="Behague, Sabina" userId="2f9f8379-56ce-455c-81be-d1dc66b28ae7" providerId="ADAL" clId="{8D782A20-E240-42DE-B28B-A01761BE63CB}" dt="2023-06-05T19:38:33.334" v="4" actId="478"/>
          <ac:spMkLst>
            <pc:docMk/>
            <pc:sldMk cId="314515802" sldId="324"/>
            <ac:spMk id="6" creationId="{5D0F14F3-1A09-3E96-BCB2-D8B940E469DA}"/>
          </ac:spMkLst>
        </pc:spChg>
        <pc:spChg chg="del">
          <ac:chgData name="Behague, Sabina" userId="2f9f8379-56ce-455c-81be-d1dc66b28ae7" providerId="ADAL" clId="{8D782A20-E240-42DE-B28B-A01761BE63CB}" dt="2023-06-05T19:38:35.712" v="5" actId="478"/>
          <ac:spMkLst>
            <pc:docMk/>
            <pc:sldMk cId="314515802" sldId="324"/>
            <ac:spMk id="7" creationId="{CE64F085-394F-89FE-55C1-94E5F28AFADD}"/>
          </ac:spMkLst>
        </pc:spChg>
        <pc:spChg chg="del">
          <ac:chgData name="Behague, Sabina" userId="2f9f8379-56ce-455c-81be-d1dc66b28ae7" providerId="ADAL" clId="{8D782A20-E240-42DE-B28B-A01761BE63CB}" dt="2023-06-05T19:38:37.970" v="6" actId="478"/>
          <ac:spMkLst>
            <pc:docMk/>
            <pc:sldMk cId="314515802" sldId="324"/>
            <ac:spMk id="8" creationId="{E39DAA33-FEFE-A8BD-BBEA-A8F3D8B80ECE}"/>
          </ac:spMkLst>
        </pc:spChg>
        <pc:picChg chg="add mod">
          <ac:chgData name="Behague, Sabina" userId="2f9f8379-56ce-455c-81be-d1dc66b28ae7" providerId="ADAL" clId="{8D782A20-E240-42DE-B28B-A01761BE63CB}" dt="2023-06-05T19:38:42.633" v="8" actId="1076"/>
          <ac:picMkLst>
            <pc:docMk/>
            <pc:sldMk cId="314515802" sldId="324"/>
            <ac:picMk id="2" creationId="{C9926294-88EB-6AE7-3255-6F3C1D02BA29}"/>
          </ac:picMkLst>
        </pc:picChg>
      </pc:sldChg>
      <pc:sldChg chg="addSp delSp modSp mod">
        <pc:chgData name="Behague, Sabina" userId="2f9f8379-56ce-455c-81be-d1dc66b28ae7" providerId="ADAL" clId="{8D782A20-E240-42DE-B28B-A01761BE63CB}" dt="2023-06-05T19:38:58.803" v="12"/>
        <pc:sldMkLst>
          <pc:docMk/>
          <pc:sldMk cId="1504281115" sldId="326"/>
        </pc:sldMkLst>
        <pc:spChg chg="del">
          <ac:chgData name="Behague, Sabina" userId="2f9f8379-56ce-455c-81be-d1dc66b28ae7" providerId="ADAL" clId="{8D782A20-E240-42DE-B28B-A01761BE63CB}" dt="2023-06-05T19:38:51.585" v="9" actId="478"/>
          <ac:spMkLst>
            <pc:docMk/>
            <pc:sldMk cId="1504281115" sldId="326"/>
            <ac:spMk id="6" creationId="{5D0F14F3-1A09-3E96-BCB2-D8B940E469DA}"/>
          </ac:spMkLst>
        </pc:spChg>
        <pc:spChg chg="del">
          <ac:chgData name="Behague, Sabina" userId="2f9f8379-56ce-455c-81be-d1dc66b28ae7" providerId="ADAL" clId="{8D782A20-E240-42DE-B28B-A01761BE63CB}" dt="2023-06-05T19:38:54.021" v="10" actId="478"/>
          <ac:spMkLst>
            <pc:docMk/>
            <pc:sldMk cId="1504281115" sldId="326"/>
            <ac:spMk id="7" creationId="{CE64F085-394F-89FE-55C1-94E5F28AFADD}"/>
          </ac:spMkLst>
        </pc:spChg>
        <pc:spChg chg="del">
          <ac:chgData name="Behague, Sabina" userId="2f9f8379-56ce-455c-81be-d1dc66b28ae7" providerId="ADAL" clId="{8D782A20-E240-42DE-B28B-A01761BE63CB}" dt="2023-06-05T19:38:57.360" v="11" actId="478"/>
          <ac:spMkLst>
            <pc:docMk/>
            <pc:sldMk cId="1504281115" sldId="326"/>
            <ac:spMk id="8" creationId="{E39DAA33-FEFE-A8BD-BBEA-A8F3D8B80ECE}"/>
          </ac:spMkLst>
        </pc:spChg>
        <pc:picChg chg="add mod">
          <ac:chgData name="Behague, Sabina" userId="2f9f8379-56ce-455c-81be-d1dc66b28ae7" providerId="ADAL" clId="{8D782A20-E240-42DE-B28B-A01761BE63CB}" dt="2023-06-05T19:38:58.803" v="12"/>
          <ac:picMkLst>
            <pc:docMk/>
            <pc:sldMk cId="1504281115" sldId="326"/>
            <ac:picMk id="2" creationId="{9726523E-5199-06E5-C2BD-0687A96CF3FA}"/>
          </ac:picMkLst>
        </pc:picChg>
      </pc:sldChg>
      <pc:sldChg chg="addSp delSp modSp mod">
        <pc:chgData name="Behague, Sabina" userId="2f9f8379-56ce-455c-81be-d1dc66b28ae7" providerId="ADAL" clId="{8D782A20-E240-42DE-B28B-A01761BE63CB}" dt="2023-06-05T19:39:14.735" v="16"/>
        <pc:sldMkLst>
          <pc:docMk/>
          <pc:sldMk cId="3536622148" sldId="329"/>
        </pc:sldMkLst>
        <pc:spChg chg="del">
          <ac:chgData name="Behague, Sabina" userId="2f9f8379-56ce-455c-81be-d1dc66b28ae7" providerId="ADAL" clId="{8D782A20-E240-42DE-B28B-A01761BE63CB}" dt="2023-06-05T19:39:07.292" v="13" actId="478"/>
          <ac:spMkLst>
            <pc:docMk/>
            <pc:sldMk cId="3536622148" sldId="329"/>
            <ac:spMk id="6" creationId="{5D0F14F3-1A09-3E96-BCB2-D8B940E469DA}"/>
          </ac:spMkLst>
        </pc:spChg>
        <pc:spChg chg="del">
          <ac:chgData name="Behague, Sabina" userId="2f9f8379-56ce-455c-81be-d1dc66b28ae7" providerId="ADAL" clId="{8D782A20-E240-42DE-B28B-A01761BE63CB}" dt="2023-06-05T19:39:10.314" v="14" actId="478"/>
          <ac:spMkLst>
            <pc:docMk/>
            <pc:sldMk cId="3536622148" sldId="329"/>
            <ac:spMk id="7" creationId="{CE64F085-394F-89FE-55C1-94E5F28AFADD}"/>
          </ac:spMkLst>
        </pc:spChg>
        <pc:spChg chg="del">
          <ac:chgData name="Behague, Sabina" userId="2f9f8379-56ce-455c-81be-d1dc66b28ae7" providerId="ADAL" clId="{8D782A20-E240-42DE-B28B-A01761BE63CB}" dt="2023-06-05T19:39:13.189" v="15" actId="478"/>
          <ac:spMkLst>
            <pc:docMk/>
            <pc:sldMk cId="3536622148" sldId="329"/>
            <ac:spMk id="8" creationId="{E39DAA33-FEFE-A8BD-BBEA-A8F3D8B80ECE}"/>
          </ac:spMkLst>
        </pc:spChg>
        <pc:picChg chg="add mod">
          <ac:chgData name="Behague, Sabina" userId="2f9f8379-56ce-455c-81be-d1dc66b28ae7" providerId="ADAL" clId="{8D782A20-E240-42DE-B28B-A01761BE63CB}" dt="2023-06-05T19:39:14.735" v="16"/>
          <ac:picMkLst>
            <pc:docMk/>
            <pc:sldMk cId="3536622148" sldId="329"/>
            <ac:picMk id="2" creationId="{CD9846A4-8A41-15C8-37D2-903A4C5A222F}"/>
          </ac:picMkLst>
        </pc:picChg>
      </pc:sldChg>
      <pc:sldChg chg="addSp delSp modSp mod">
        <pc:chgData name="Behague, Sabina" userId="2f9f8379-56ce-455c-81be-d1dc66b28ae7" providerId="ADAL" clId="{8D782A20-E240-42DE-B28B-A01761BE63CB}" dt="2023-06-05T19:39:29.492" v="20"/>
        <pc:sldMkLst>
          <pc:docMk/>
          <pc:sldMk cId="2812464284" sldId="330"/>
        </pc:sldMkLst>
        <pc:spChg chg="del">
          <ac:chgData name="Behague, Sabina" userId="2f9f8379-56ce-455c-81be-d1dc66b28ae7" providerId="ADAL" clId="{8D782A20-E240-42DE-B28B-A01761BE63CB}" dt="2023-06-05T19:39:23.458" v="17" actId="478"/>
          <ac:spMkLst>
            <pc:docMk/>
            <pc:sldMk cId="2812464284" sldId="330"/>
            <ac:spMk id="6" creationId="{5D0F14F3-1A09-3E96-BCB2-D8B940E469DA}"/>
          </ac:spMkLst>
        </pc:spChg>
        <pc:spChg chg="del">
          <ac:chgData name="Behague, Sabina" userId="2f9f8379-56ce-455c-81be-d1dc66b28ae7" providerId="ADAL" clId="{8D782A20-E240-42DE-B28B-A01761BE63CB}" dt="2023-06-05T19:39:25.662" v="18" actId="478"/>
          <ac:spMkLst>
            <pc:docMk/>
            <pc:sldMk cId="2812464284" sldId="330"/>
            <ac:spMk id="7" creationId="{CE64F085-394F-89FE-55C1-94E5F28AFADD}"/>
          </ac:spMkLst>
        </pc:spChg>
        <pc:spChg chg="del">
          <ac:chgData name="Behague, Sabina" userId="2f9f8379-56ce-455c-81be-d1dc66b28ae7" providerId="ADAL" clId="{8D782A20-E240-42DE-B28B-A01761BE63CB}" dt="2023-06-05T19:39:28.400" v="19" actId="478"/>
          <ac:spMkLst>
            <pc:docMk/>
            <pc:sldMk cId="2812464284" sldId="330"/>
            <ac:spMk id="8" creationId="{E39DAA33-FEFE-A8BD-BBEA-A8F3D8B80ECE}"/>
          </ac:spMkLst>
        </pc:spChg>
        <pc:picChg chg="add mod">
          <ac:chgData name="Behague, Sabina" userId="2f9f8379-56ce-455c-81be-d1dc66b28ae7" providerId="ADAL" clId="{8D782A20-E240-42DE-B28B-A01761BE63CB}" dt="2023-06-05T19:39:29.492" v="20"/>
          <ac:picMkLst>
            <pc:docMk/>
            <pc:sldMk cId="2812464284" sldId="330"/>
            <ac:picMk id="2" creationId="{6482C600-A169-0AC5-02B2-F32A554B711D}"/>
          </ac:picMkLst>
        </pc:picChg>
      </pc:sldChg>
    </pc:docChg>
  </pc:docChgLst>
  <pc:docChgLst>
    <pc:chgData name="McFarland, Annette" userId="e93d1f50-85ab-41a8-a34a-185a53159573" providerId="ADAL" clId="{9E298BC4-2681-4188-BFEC-03171A7549F6}"/>
    <pc:docChg chg="undo custSel modSld">
      <pc:chgData name="McFarland, Annette" userId="e93d1f50-85ab-41a8-a34a-185a53159573" providerId="ADAL" clId="{9E298BC4-2681-4188-BFEC-03171A7549F6}" dt="2023-01-20T20:26:41.345" v="722"/>
      <pc:docMkLst>
        <pc:docMk/>
      </pc:docMkLst>
      <pc:sldChg chg="addSp delSp modSp mod modNotesTx">
        <pc:chgData name="McFarland, Annette" userId="e93d1f50-85ab-41a8-a34a-185a53159573" providerId="ADAL" clId="{9E298BC4-2681-4188-BFEC-03171A7549F6}" dt="2023-01-11T02:16:37.800" v="424" actId="20577"/>
        <pc:sldMkLst>
          <pc:docMk/>
          <pc:sldMk cId="1428788921" sldId="262"/>
        </pc:sldMkLst>
        <pc:spChg chg="mod">
          <ac:chgData name="McFarland, Annette" userId="e93d1f50-85ab-41a8-a34a-185a53159573" providerId="ADAL" clId="{9E298BC4-2681-4188-BFEC-03171A7549F6}" dt="2023-01-11T02:14:05.194" v="260" actId="20577"/>
          <ac:spMkLst>
            <pc:docMk/>
            <pc:sldMk cId="1428788921" sldId="262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9E298BC4-2681-4188-BFEC-03171A7549F6}" dt="2023-01-11T02:15:31.061" v="273" actId="1076"/>
          <ac:spMkLst>
            <pc:docMk/>
            <pc:sldMk cId="1428788921" sldId="262"/>
            <ac:spMk id="6" creationId="{C0AC7469-F2E6-B180-F104-7B8F4B3CE3CD}"/>
          </ac:spMkLst>
        </pc:spChg>
        <pc:graphicFrameChg chg="mod">
          <ac:chgData name="McFarland, Annette" userId="e93d1f50-85ab-41a8-a34a-185a53159573" providerId="ADAL" clId="{9E298BC4-2681-4188-BFEC-03171A7549F6}" dt="2023-01-11T02:16:08.047" v="289"/>
          <ac:graphicFrameMkLst>
            <pc:docMk/>
            <pc:sldMk cId="1428788921" sldId="262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9E298BC4-2681-4188-BFEC-03171A7549F6}" dt="2023-01-11T02:14:31.942" v="261" actId="478"/>
          <ac:picMkLst>
            <pc:docMk/>
            <pc:sldMk cId="1428788921" sldId="262"/>
            <ac:picMk id="4" creationId="{22424316-2BE6-22AA-F7AF-017AEE6DB09A}"/>
          </ac:picMkLst>
        </pc:picChg>
        <pc:picChg chg="add mod">
          <ac:chgData name="McFarland, Annette" userId="e93d1f50-85ab-41a8-a34a-185a53159573" providerId="ADAL" clId="{9E298BC4-2681-4188-BFEC-03171A7549F6}" dt="2023-01-11T02:15:31.061" v="273" actId="1076"/>
          <ac:picMkLst>
            <pc:docMk/>
            <pc:sldMk cId="1428788921" sldId="262"/>
            <ac:picMk id="5" creationId="{7F14B783-617F-B747-C805-D8D494243156}"/>
          </ac:picMkLst>
        </pc:picChg>
      </pc:sldChg>
      <pc:sldChg chg="modSp mod">
        <pc:chgData name="McFarland, Annette" userId="e93d1f50-85ab-41a8-a34a-185a53159573" providerId="ADAL" clId="{9E298BC4-2681-4188-BFEC-03171A7549F6}" dt="2023-01-11T02:01:37.317" v="25" actId="20577"/>
        <pc:sldMkLst>
          <pc:docMk/>
          <pc:sldMk cId="1887431401" sldId="263"/>
        </pc:sldMkLst>
        <pc:spChg chg="mod">
          <ac:chgData name="McFarland, Annette" userId="e93d1f50-85ab-41a8-a34a-185a53159573" providerId="ADAL" clId="{9E298BC4-2681-4188-BFEC-03171A7549F6}" dt="2023-01-11T02:01:37.317" v="25" actId="20577"/>
          <ac:spMkLst>
            <pc:docMk/>
            <pc:sldMk cId="1887431401" sldId="263"/>
            <ac:spMk id="2" creationId="{F6245169-1799-41CD-B28E-D2D20D16AD73}"/>
          </ac:spMkLst>
        </pc:spChg>
      </pc:sldChg>
      <pc:sldChg chg="addSp delSp modSp mod">
        <pc:chgData name="McFarland, Annette" userId="e93d1f50-85ab-41a8-a34a-185a53159573" providerId="ADAL" clId="{9E298BC4-2681-4188-BFEC-03171A7549F6}" dt="2023-01-11T02:26:56.336" v="642" actId="20577"/>
        <pc:sldMkLst>
          <pc:docMk/>
          <pc:sldMk cId="2479953464" sldId="264"/>
        </pc:sldMkLst>
        <pc:spChg chg="add mod">
          <ac:chgData name="McFarland, Annette" userId="e93d1f50-85ab-41a8-a34a-185a53159573" providerId="ADAL" clId="{9E298BC4-2681-4188-BFEC-03171A7549F6}" dt="2023-01-11T02:26:12.904" v="606"/>
          <ac:spMkLst>
            <pc:docMk/>
            <pc:sldMk cId="2479953464" sldId="264"/>
            <ac:spMk id="3" creationId="{F2B86E52-D090-D345-73DB-653C63F8ABBF}"/>
          </ac:spMkLst>
        </pc:spChg>
        <pc:spChg chg="mod">
          <ac:chgData name="McFarland, Annette" userId="e93d1f50-85ab-41a8-a34a-185a53159573" providerId="ADAL" clId="{9E298BC4-2681-4188-BFEC-03171A7549F6}" dt="2023-01-11T02:26:56.336" v="642" actId="20577"/>
          <ac:spMkLst>
            <pc:docMk/>
            <pc:sldMk cId="2479953464" sldId="264"/>
            <ac:spMk id="7" creationId="{5C4488A9-3E50-8D1E-BEEA-C6DAA1DB5FF6}"/>
          </ac:spMkLst>
        </pc:spChg>
        <pc:spChg chg="mod">
          <ac:chgData name="McFarland, Annette" userId="e93d1f50-85ab-41a8-a34a-185a53159573" providerId="ADAL" clId="{9E298BC4-2681-4188-BFEC-03171A7549F6}" dt="2023-01-11T02:26:26.417" v="618" actId="20577"/>
          <ac:spMkLst>
            <pc:docMk/>
            <pc:sldMk cId="2479953464" sldId="264"/>
            <ac:spMk id="8" creationId="{F5E4BF04-30F0-80D8-4650-4F218AF2E66A}"/>
          </ac:spMkLst>
        </pc:spChg>
        <pc:picChg chg="add mod">
          <ac:chgData name="McFarland, Annette" userId="e93d1f50-85ab-41a8-a34a-185a53159573" providerId="ADAL" clId="{9E298BC4-2681-4188-BFEC-03171A7549F6}" dt="2023-01-11T02:26:12.904" v="606"/>
          <ac:picMkLst>
            <pc:docMk/>
            <pc:sldMk cId="2479953464" sldId="264"/>
            <ac:picMk id="2" creationId="{F8CE705C-733B-9A77-3FE8-4ACF3681860A}"/>
          </ac:picMkLst>
        </pc:picChg>
        <pc:picChg chg="del">
          <ac:chgData name="McFarland, Annette" userId="e93d1f50-85ab-41a8-a34a-185a53159573" providerId="ADAL" clId="{9E298BC4-2681-4188-BFEC-03171A7549F6}" dt="2023-01-11T02:26:12.571" v="605" actId="478"/>
          <ac:picMkLst>
            <pc:docMk/>
            <pc:sldMk cId="2479953464" sldId="264"/>
            <ac:picMk id="14" creationId="{1F4E151D-79B0-2594-1670-74173B816B17}"/>
          </ac:picMkLst>
        </pc:picChg>
      </pc:sldChg>
      <pc:sldChg chg="addSp delSp modSp mod">
        <pc:chgData name="McFarland, Annette" userId="e93d1f50-85ab-41a8-a34a-185a53159573" providerId="ADAL" clId="{9E298BC4-2681-4188-BFEC-03171A7549F6}" dt="2023-01-11T02:27:21.354" v="657" actId="2085"/>
        <pc:sldMkLst>
          <pc:docMk/>
          <pc:sldMk cId="3502258445" sldId="283"/>
        </pc:sldMkLst>
        <pc:spChg chg="add mod">
          <ac:chgData name="McFarland, Annette" userId="e93d1f50-85ab-41a8-a34a-185a53159573" providerId="ADAL" clId="{9E298BC4-2681-4188-BFEC-03171A7549F6}" dt="2023-01-11T02:26:17.607" v="608"/>
          <ac:spMkLst>
            <pc:docMk/>
            <pc:sldMk cId="3502258445" sldId="283"/>
            <ac:spMk id="3" creationId="{0EAE487D-14E8-44AC-D455-321DD293F024}"/>
          </ac:spMkLst>
        </pc:spChg>
        <pc:spChg chg="mod">
          <ac:chgData name="McFarland, Annette" userId="e93d1f50-85ab-41a8-a34a-185a53159573" providerId="ADAL" clId="{9E298BC4-2681-4188-BFEC-03171A7549F6}" dt="2023-01-11T02:27:21.354" v="657" actId="2085"/>
          <ac:spMkLst>
            <pc:docMk/>
            <pc:sldMk cId="3502258445" sldId="283"/>
            <ac:spMk id="5" creationId="{07E7D4A9-A2D8-FCFA-930A-28EF4D10D77F}"/>
          </ac:spMkLst>
        </pc:spChg>
        <pc:spChg chg="mod">
          <ac:chgData name="McFarland, Annette" userId="e93d1f50-85ab-41a8-a34a-185a53159573" providerId="ADAL" clId="{9E298BC4-2681-4188-BFEC-03171A7549F6}" dt="2023-01-11T02:27:15.471" v="656" actId="20577"/>
          <ac:spMkLst>
            <pc:docMk/>
            <pc:sldMk cId="3502258445" sldId="283"/>
            <ac:spMk id="11" creationId="{F1BBE4AF-2799-DB2C-D11F-B0A6D4DF73A7}"/>
          </ac:spMkLst>
        </pc:spChg>
        <pc:spChg chg="mod">
          <ac:chgData name="McFarland, Annette" userId="e93d1f50-85ab-41a8-a34a-185a53159573" providerId="ADAL" clId="{9E298BC4-2681-4188-BFEC-03171A7549F6}" dt="2023-01-11T02:26:32.258" v="628" actId="20577"/>
          <ac:spMkLst>
            <pc:docMk/>
            <pc:sldMk cId="3502258445" sldId="283"/>
            <ac:spMk id="12" creationId="{24FC0F76-3FB7-49BA-E762-C8013CD4ADEA}"/>
          </ac:spMkLst>
        </pc:spChg>
        <pc:picChg chg="add mod">
          <ac:chgData name="McFarland, Annette" userId="e93d1f50-85ab-41a8-a34a-185a53159573" providerId="ADAL" clId="{9E298BC4-2681-4188-BFEC-03171A7549F6}" dt="2023-01-11T02:26:17.607" v="608"/>
          <ac:picMkLst>
            <pc:docMk/>
            <pc:sldMk cId="3502258445" sldId="283"/>
            <ac:picMk id="2" creationId="{2AAD9BC6-2882-C9C8-0B2C-9B9CA71E2A24}"/>
          </ac:picMkLst>
        </pc:picChg>
        <pc:picChg chg="del">
          <ac:chgData name="McFarland, Annette" userId="e93d1f50-85ab-41a8-a34a-185a53159573" providerId="ADAL" clId="{9E298BC4-2681-4188-BFEC-03171A7549F6}" dt="2023-01-11T02:26:17.200" v="607" actId="478"/>
          <ac:picMkLst>
            <pc:docMk/>
            <pc:sldMk cId="3502258445" sldId="283"/>
            <ac:picMk id="19" creationId="{C1C35796-9F1E-5306-E9AC-80257CC6FADB}"/>
          </ac:picMkLst>
        </pc:picChg>
      </pc:sldChg>
      <pc:sldChg chg="modSp mod">
        <pc:chgData name="McFarland, Annette" userId="e93d1f50-85ab-41a8-a34a-185a53159573" providerId="ADAL" clId="{9E298BC4-2681-4188-BFEC-03171A7549F6}" dt="2023-01-11T02:17:58.855" v="450" actId="20577"/>
        <pc:sldMkLst>
          <pc:docMk/>
          <pc:sldMk cId="2004344858" sldId="288"/>
        </pc:sldMkLst>
        <pc:spChg chg="mod">
          <ac:chgData name="McFarland, Annette" userId="e93d1f50-85ab-41a8-a34a-185a53159573" providerId="ADAL" clId="{9E298BC4-2681-4188-BFEC-03171A7549F6}" dt="2023-01-11T02:16:58.304" v="431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McFarland, Annette" userId="e93d1f50-85ab-41a8-a34a-185a53159573" providerId="ADAL" clId="{9E298BC4-2681-4188-BFEC-03171A7549F6}" dt="2023-01-11T02:17:58.855" v="450" actId="20577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">
        <pc:chgData name="McFarland, Annette" userId="e93d1f50-85ab-41a8-a34a-185a53159573" providerId="ADAL" clId="{9E298BC4-2681-4188-BFEC-03171A7549F6}" dt="2023-01-11T02:28:23.724" v="704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9E298BC4-2681-4188-BFEC-03171A7549F6}" dt="2023-01-11T02:28:23.724" v="704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addSp delSp modSp mod addCm delCm">
        <pc:chgData name="McFarland, Annette" userId="e93d1f50-85ab-41a8-a34a-185a53159573" providerId="ADAL" clId="{9E298BC4-2681-4188-BFEC-03171A7549F6}" dt="2023-01-20T20:26:28.634" v="721"/>
        <pc:sldMkLst>
          <pc:docMk/>
          <pc:sldMk cId="61370533" sldId="290"/>
        </pc:sldMkLst>
        <pc:spChg chg="mod">
          <ac:chgData name="McFarland, Annette" userId="e93d1f50-85ab-41a8-a34a-185a53159573" providerId="ADAL" clId="{9E298BC4-2681-4188-BFEC-03171A7549F6}" dt="2023-01-11T02:07:47.937" v="195" actId="20577"/>
          <ac:spMkLst>
            <pc:docMk/>
            <pc:sldMk cId="61370533" sldId="290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9E298BC4-2681-4188-BFEC-03171A7549F6}" dt="2023-01-11T02:11:43.033" v="217" actId="20577"/>
          <ac:spMkLst>
            <pc:docMk/>
            <pc:sldMk cId="61370533" sldId="290"/>
            <ac:spMk id="6" creationId="{3F5245B0-379C-596F-2E16-6C83A071FCFA}"/>
          </ac:spMkLst>
        </pc:spChg>
        <pc:picChg chg="del">
          <ac:chgData name="McFarland, Annette" userId="e93d1f50-85ab-41a8-a34a-185a53159573" providerId="ADAL" clId="{9E298BC4-2681-4188-BFEC-03171A7549F6}" dt="2023-01-11T02:11:23.523" v="205" actId="478"/>
          <ac:picMkLst>
            <pc:docMk/>
            <pc:sldMk cId="61370533" sldId="290"/>
            <ac:picMk id="4" creationId="{DD311D63-24C3-D316-EBA0-9D669B61A8FD}"/>
          </ac:picMkLst>
        </pc:picChg>
        <pc:picChg chg="add mod">
          <ac:chgData name="McFarland, Annette" userId="e93d1f50-85ab-41a8-a34a-185a53159573" providerId="ADAL" clId="{9E298BC4-2681-4188-BFEC-03171A7549F6}" dt="2023-01-11T02:11:23.922" v="206"/>
          <ac:picMkLst>
            <pc:docMk/>
            <pc:sldMk cId="61370533" sldId="290"/>
            <ac:picMk id="5" creationId="{92E619DD-43E9-A4C3-C529-F19787A4E77C}"/>
          </ac:picMkLst>
        </pc:picChg>
      </pc:sldChg>
      <pc:sldChg chg="modSp mod addCm delCm modCm">
        <pc:chgData name="McFarland, Annette" userId="e93d1f50-85ab-41a8-a34a-185a53159573" providerId="ADAL" clId="{9E298BC4-2681-4188-BFEC-03171A7549F6}" dt="2023-01-20T20:26:07.797" v="720"/>
        <pc:sldMkLst>
          <pc:docMk/>
          <pc:sldMk cId="4205298638" sldId="292"/>
        </pc:sldMkLst>
        <pc:spChg chg="mod">
          <ac:chgData name="McFarland, Annette" userId="e93d1f50-85ab-41a8-a34a-185a53159573" providerId="ADAL" clId="{9E298BC4-2681-4188-BFEC-03171A7549F6}" dt="2023-01-11T02:22:41.696" v="547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22:48.578" v="548" actId="1076"/>
          <ac:spMkLst>
            <pc:docMk/>
            <pc:sldMk cId="4205298638" sldId="292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9E298BC4-2681-4188-BFEC-03171A7549F6}" dt="2023-01-11T02:22:51.981" v="549" actId="14100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mod">
        <pc:chgData name="McFarland, Annette" userId="e93d1f50-85ab-41a8-a34a-185a53159573" providerId="ADAL" clId="{9E298BC4-2681-4188-BFEC-03171A7549F6}" dt="2023-01-11T02:01:28.142" v="21" actId="1076"/>
        <pc:sldMkLst>
          <pc:docMk/>
          <pc:sldMk cId="1925132525" sldId="294"/>
        </pc:sldMkLst>
        <pc:spChg chg="mod">
          <ac:chgData name="McFarland, Annette" userId="e93d1f50-85ab-41a8-a34a-185a53159573" providerId="ADAL" clId="{9E298BC4-2681-4188-BFEC-03171A7549F6}" dt="2023-01-11T02:00:54.406" v="3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01:02.037" v="18" actId="20577"/>
          <ac:spMkLst>
            <pc:docMk/>
            <pc:sldMk cId="1925132525" sldId="294"/>
            <ac:spMk id="3" creationId="{E4FD1E92-5DBC-B105-F246-2355E4FF9A74}"/>
          </ac:spMkLst>
        </pc:spChg>
        <pc:spChg chg="mod">
          <ac:chgData name="McFarland, Annette" userId="e93d1f50-85ab-41a8-a34a-185a53159573" providerId="ADAL" clId="{9E298BC4-2681-4188-BFEC-03171A7549F6}" dt="2023-01-11T02:01:28.142" v="21" actId="1076"/>
          <ac:spMkLst>
            <pc:docMk/>
            <pc:sldMk cId="1925132525" sldId="294"/>
            <ac:spMk id="4" creationId="{87E0FD17-000E-F917-D7E1-AFF7CACBF13D}"/>
          </ac:spMkLst>
        </pc:spChg>
        <pc:graphicFrameChg chg="mod">
          <ac:chgData name="McFarland, Annette" userId="e93d1f50-85ab-41a8-a34a-185a53159573" providerId="ADAL" clId="{9E298BC4-2681-4188-BFEC-03171A7549F6}" dt="2023-01-11T02:01:24.181" v="20" actId="1076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 addCm delCm">
        <pc:chgData name="McFarland, Annette" userId="e93d1f50-85ab-41a8-a34a-185a53159573" providerId="ADAL" clId="{9E298BC4-2681-4188-BFEC-03171A7549F6}" dt="2023-01-20T20:26:41.345" v="722"/>
        <pc:sldMkLst>
          <pc:docMk/>
          <pc:sldMk cId="476875324" sldId="296"/>
        </pc:sldMkLst>
        <pc:spChg chg="mod">
          <ac:chgData name="McFarland, Annette" userId="e93d1f50-85ab-41a8-a34a-185a53159573" providerId="ADAL" clId="{9E298BC4-2681-4188-BFEC-03171A7549F6}" dt="2023-01-11T02:21:15.152" v="525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20:02.895" v="521" actId="20577"/>
          <ac:spMkLst>
            <pc:docMk/>
            <pc:sldMk cId="476875324" sldId="296"/>
            <ac:spMk id="3" creationId="{E4FD1E92-5DBC-B105-F246-2355E4FF9A74}"/>
          </ac:spMkLst>
        </pc:spChg>
      </pc:sldChg>
      <pc:sldChg chg="addSp delSp modSp mod addCm delCm">
        <pc:chgData name="McFarland, Annette" userId="e93d1f50-85ab-41a8-a34a-185a53159573" providerId="ADAL" clId="{9E298BC4-2681-4188-BFEC-03171A7549F6}" dt="2023-01-11T02:13:25.273" v="238"/>
        <pc:sldMkLst>
          <pc:docMk/>
          <pc:sldMk cId="317324267" sldId="299"/>
        </pc:sldMkLst>
        <pc:spChg chg="add mod">
          <ac:chgData name="McFarland, Annette" userId="e93d1f50-85ab-41a8-a34a-185a53159573" providerId="ADAL" clId="{9E298BC4-2681-4188-BFEC-03171A7549F6}" dt="2023-01-11T02:12:44.801" v="237" actId="20577"/>
          <ac:spMkLst>
            <pc:docMk/>
            <pc:sldMk cId="317324267" sldId="299"/>
            <ac:spMk id="4" creationId="{730A1950-054C-230F-726F-CE6C981556EE}"/>
          </ac:spMkLst>
        </pc:spChg>
        <pc:spChg chg="mod">
          <ac:chgData name="McFarland, Annette" userId="e93d1f50-85ab-41a8-a34a-185a53159573" providerId="ADAL" clId="{9E298BC4-2681-4188-BFEC-03171A7549F6}" dt="2023-01-11T02:12:06.033" v="225" actId="20577"/>
          <ac:spMkLst>
            <pc:docMk/>
            <pc:sldMk cId="317324267" sldId="299"/>
            <ac:spMk id="58" creationId="{DB0E9556-57C4-FB9F-F4ED-4A86F430775C}"/>
          </ac:spMkLst>
        </pc:spChg>
        <pc:picChg chg="add mod">
          <ac:chgData name="McFarland, Annette" userId="e93d1f50-85ab-41a8-a34a-185a53159573" providerId="ADAL" clId="{9E298BC4-2681-4188-BFEC-03171A7549F6}" dt="2023-01-11T02:12:31.383" v="228"/>
          <ac:picMkLst>
            <pc:docMk/>
            <pc:sldMk cId="317324267" sldId="299"/>
            <ac:picMk id="2" creationId="{40E1F420-FC49-00CA-77C2-725064956A84}"/>
          </ac:picMkLst>
        </pc:picChg>
        <pc:picChg chg="del">
          <ac:chgData name="McFarland, Annette" userId="e93d1f50-85ab-41a8-a34a-185a53159573" providerId="ADAL" clId="{9E298BC4-2681-4188-BFEC-03171A7549F6}" dt="2023-01-11T02:12:30.969" v="227" actId="478"/>
          <ac:picMkLst>
            <pc:docMk/>
            <pc:sldMk cId="317324267" sldId="299"/>
            <ac:picMk id="1047" creationId="{D7FE3863-12E1-E1C6-6EF5-9F3DE5DF3376}"/>
          </ac:picMkLst>
        </pc:picChg>
      </pc:sldChg>
      <pc:sldChg chg="addSp delSp modSp mod">
        <pc:chgData name="McFarland, Annette" userId="e93d1f50-85ab-41a8-a34a-185a53159573" providerId="ADAL" clId="{9E298BC4-2681-4188-BFEC-03171A7549F6}" dt="2023-01-11T02:13:48.045" v="248"/>
        <pc:sldMkLst>
          <pc:docMk/>
          <pc:sldMk cId="3076330452" sldId="300"/>
        </pc:sldMkLst>
        <pc:spChg chg="add mod">
          <ac:chgData name="McFarland, Annette" userId="e93d1f50-85ab-41a8-a34a-185a53159573" providerId="ADAL" clId="{9E298BC4-2681-4188-BFEC-03171A7549F6}" dt="2023-01-11T02:13:48.045" v="248"/>
          <ac:spMkLst>
            <pc:docMk/>
            <pc:sldMk cId="3076330452" sldId="300"/>
            <ac:spMk id="3" creationId="{4F5A2EDC-6A53-C745-248F-E9FE46E20704}"/>
          </ac:spMkLst>
        </pc:spChg>
        <pc:spChg chg="mod">
          <ac:chgData name="McFarland, Annette" userId="e93d1f50-85ab-41a8-a34a-185a53159573" providerId="ADAL" clId="{9E298BC4-2681-4188-BFEC-03171A7549F6}" dt="2023-01-11T02:13:38.585" v="246" actId="20577"/>
          <ac:spMkLst>
            <pc:docMk/>
            <pc:sldMk cId="3076330452" sldId="300"/>
            <ac:spMk id="7" creationId="{4B2523A5-6730-B568-B91F-E3E845AB3BCC}"/>
          </ac:spMkLst>
        </pc:spChg>
        <pc:picChg chg="add mod">
          <ac:chgData name="McFarland, Annette" userId="e93d1f50-85ab-41a8-a34a-185a53159573" providerId="ADAL" clId="{9E298BC4-2681-4188-BFEC-03171A7549F6}" dt="2023-01-11T02:13:48.045" v="248"/>
          <ac:picMkLst>
            <pc:docMk/>
            <pc:sldMk cId="3076330452" sldId="300"/>
            <ac:picMk id="2" creationId="{860F4ADD-1288-E963-6BFD-4D6B6C25282F}"/>
          </ac:picMkLst>
        </pc:picChg>
        <pc:picChg chg="del">
          <ac:chgData name="McFarland, Annette" userId="e93d1f50-85ab-41a8-a34a-185a53159573" providerId="ADAL" clId="{9E298BC4-2681-4188-BFEC-03171A7549F6}" dt="2023-01-11T02:13:47.640" v="247" actId="478"/>
          <ac:picMkLst>
            <pc:docMk/>
            <pc:sldMk cId="3076330452" sldId="300"/>
            <ac:picMk id="1047" creationId="{D7FE3863-12E1-E1C6-6EF5-9F3DE5DF3376}"/>
          </ac:picMkLst>
        </pc:picChg>
      </pc:sldChg>
      <pc:sldChg chg="modSp mod addCm delCm modCm modNotesTx">
        <pc:chgData name="McFarland, Annette" userId="e93d1f50-85ab-41a8-a34a-185a53159573" providerId="ADAL" clId="{9E298BC4-2681-4188-BFEC-03171A7549F6}" dt="2023-01-20T17:02:35.871" v="714"/>
        <pc:sldMkLst>
          <pc:docMk/>
          <pc:sldMk cId="3332005300" sldId="322"/>
        </pc:sldMkLst>
        <pc:spChg chg="mod">
          <ac:chgData name="McFarland, Annette" userId="e93d1f50-85ab-41a8-a34a-185a53159573" providerId="ADAL" clId="{9E298BC4-2681-4188-BFEC-03171A7549F6}" dt="2023-01-11T02:02:03.820" v="29" actId="20577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02:21.821" v="44" actId="6549"/>
          <ac:spMkLst>
            <pc:docMk/>
            <pc:sldMk cId="3332005300" sldId="322"/>
            <ac:spMk id="3" creationId="{E4FD1E92-5DBC-B105-F246-2355E4FF9A74}"/>
          </ac:spMkLst>
        </pc:spChg>
        <pc:spChg chg="mod">
          <ac:chgData name="McFarland, Annette" userId="e93d1f50-85ab-41a8-a34a-185a53159573" providerId="ADAL" clId="{9E298BC4-2681-4188-BFEC-03171A7549F6}" dt="2023-01-11T02:06:19.281" v="178" actId="20577"/>
          <ac:spMkLst>
            <pc:docMk/>
            <pc:sldMk cId="3332005300" sldId="322"/>
            <ac:spMk id="4" creationId="{FAA73026-B2B6-F53B-C335-B129531E9269}"/>
          </ac:spMkLst>
        </pc:spChg>
        <pc:spChg chg="mod">
          <ac:chgData name="McFarland, Annette" userId="e93d1f50-85ab-41a8-a34a-185a53159573" providerId="ADAL" clId="{9E298BC4-2681-4188-BFEC-03171A7549F6}" dt="2023-01-20T17:00:56.196" v="713" actId="20577"/>
          <ac:spMkLst>
            <pc:docMk/>
            <pc:sldMk cId="3332005300" sldId="322"/>
            <ac:spMk id="5" creationId="{2DB53C78-DA00-2BC5-996C-8D5C0A276C42}"/>
          </ac:spMkLst>
        </pc:spChg>
        <pc:graphicFrameChg chg="mod">
          <ac:chgData name="McFarland, Annette" userId="e93d1f50-85ab-41a8-a34a-185a53159573" providerId="ADAL" clId="{9E298BC4-2681-4188-BFEC-03171A7549F6}" dt="2023-01-11T02:02:57.978" v="52" actId="1076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 mod addCm delCm">
        <pc:chgData name="McFarland, Annette" userId="e93d1f50-85ab-41a8-a34a-185a53159573" providerId="ADAL" clId="{9E298BC4-2681-4188-BFEC-03171A7549F6}" dt="2023-01-20T17:04:18.118" v="719" actId="20577"/>
        <pc:sldMkLst>
          <pc:docMk/>
          <pc:sldMk cId="327494629" sldId="323"/>
        </pc:sldMkLst>
        <pc:spChg chg="mod">
          <ac:chgData name="McFarland, Annette" userId="e93d1f50-85ab-41a8-a34a-185a53159573" providerId="ADAL" clId="{9E298BC4-2681-4188-BFEC-03171A7549F6}" dt="2023-01-20T17:04:18.118" v="719" actId="20577"/>
          <ac:spMkLst>
            <pc:docMk/>
            <pc:sldMk cId="327494629" sldId="323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05:04.630" v="160" actId="6549"/>
          <ac:spMkLst>
            <pc:docMk/>
            <pc:sldMk cId="327494629" sldId="323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9E298BC4-2681-4188-BFEC-03171A7549F6}" dt="2023-01-11T02:06:54.749" v="190"/>
          <ac:graphicFrameMkLst>
            <pc:docMk/>
            <pc:sldMk cId="327494629" sldId="323"/>
            <ac:graphicFrameMk id="6" creationId="{A9A8CC69-E7C7-8BF8-2D2D-ABB1A61EC758}"/>
          </ac:graphicFrameMkLst>
        </pc:graphicFrameChg>
      </pc:sldChg>
      <pc:sldChg chg="addSp delSp modSp mod modNotesTx">
        <pc:chgData name="McFarland, Annette" userId="e93d1f50-85ab-41a8-a34a-185a53159573" providerId="ADAL" clId="{9E298BC4-2681-4188-BFEC-03171A7549F6}" dt="2023-01-11T02:16:42.008" v="425"/>
        <pc:sldMkLst>
          <pc:docMk/>
          <pc:sldMk cId="661188151" sldId="325"/>
        </pc:sldMkLst>
        <pc:spChg chg="mod">
          <ac:chgData name="McFarland, Annette" userId="e93d1f50-85ab-41a8-a34a-185a53159573" providerId="ADAL" clId="{9E298BC4-2681-4188-BFEC-03171A7549F6}" dt="2023-01-11T02:16:00.025" v="287" actId="20577"/>
          <ac:spMkLst>
            <pc:docMk/>
            <pc:sldMk cId="661188151" sldId="325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9E298BC4-2681-4188-BFEC-03171A7549F6}" dt="2023-01-11T02:15:42.399" v="275"/>
          <ac:spMkLst>
            <pc:docMk/>
            <pc:sldMk cId="661188151" sldId="325"/>
            <ac:spMk id="6" creationId="{D0D26DD4-E010-C98C-42A7-DAC48A2E29C9}"/>
          </ac:spMkLst>
        </pc:spChg>
        <pc:graphicFrameChg chg="mod">
          <ac:chgData name="McFarland, Annette" userId="e93d1f50-85ab-41a8-a34a-185a53159573" providerId="ADAL" clId="{9E298BC4-2681-4188-BFEC-03171A7549F6}" dt="2023-01-11T02:16:03.941" v="288"/>
          <ac:graphicFrameMkLst>
            <pc:docMk/>
            <pc:sldMk cId="661188151" sldId="325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9E298BC4-2681-4188-BFEC-03171A7549F6}" dt="2023-01-11T02:15:42.039" v="274" actId="478"/>
          <ac:picMkLst>
            <pc:docMk/>
            <pc:sldMk cId="661188151" sldId="325"/>
            <ac:picMk id="4" creationId="{22424316-2BE6-22AA-F7AF-017AEE6DB09A}"/>
          </ac:picMkLst>
        </pc:picChg>
        <pc:picChg chg="add mod">
          <ac:chgData name="McFarland, Annette" userId="e93d1f50-85ab-41a8-a34a-185a53159573" providerId="ADAL" clId="{9E298BC4-2681-4188-BFEC-03171A7549F6}" dt="2023-01-11T02:15:42.399" v="275"/>
          <ac:picMkLst>
            <pc:docMk/>
            <pc:sldMk cId="661188151" sldId="325"/>
            <ac:picMk id="5" creationId="{09886458-8FDE-A476-7D61-C79A540C1031}"/>
          </ac:picMkLst>
        </pc:picChg>
      </pc:sldChg>
      <pc:sldChg chg="modSp mod">
        <pc:chgData name="McFarland, Annette" userId="e93d1f50-85ab-41a8-a34a-185a53159573" providerId="ADAL" clId="{9E298BC4-2681-4188-BFEC-03171A7549F6}" dt="2023-01-11T02:18:52.897" v="471" actId="1076"/>
        <pc:sldMkLst>
          <pc:docMk/>
          <pc:sldMk cId="2410084660" sldId="327"/>
        </pc:sldMkLst>
        <pc:spChg chg="mod">
          <ac:chgData name="McFarland, Annette" userId="e93d1f50-85ab-41a8-a34a-185a53159573" providerId="ADAL" clId="{9E298BC4-2681-4188-BFEC-03171A7549F6}" dt="2023-01-11T02:18:15.800" v="458" actId="20577"/>
          <ac:spMkLst>
            <pc:docMk/>
            <pc:sldMk cId="2410084660" sldId="327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18:23.758" v="466" actId="20577"/>
          <ac:spMkLst>
            <pc:docMk/>
            <pc:sldMk cId="2410084660" sldId="327"/>
            <ac:spMk id="3" creationId="{E4FD1E92-5DBC-B105-F246-2355E4FF9A74}"/>
          </ac:spMkLst>
        </pc:spChg>
        <pc:spChg chg="mod">
          <ac:chgData name="McFarland, Annette" userId="e93d1f50-85ab-41a8-a34a-185a53159573" providerId="ADAL" clId="{9E298BC4-2681-4188-BFEC-03171A7549F6}" dt="2023-01-11T02:18:52.897" v="471" actId="1076"/>
          <ac:spMkLst>
            <pc:docMk/>
            <pc:sldMk cId="2410084660" sldId="327"/>
            <ac:spMk id="11" creationId="{B854967F-8043-B86D-C735-482989D83C1E}"/>
          </ac:spMkLst>
        </pc:spChg>
        <pc:spChg chg="mod">
          <ac:chgData name="McFarland, Annette" userId="e93d1f50-85ab-41a8-a34a-185a53159573" providerId="ADAL" clId="{9E298BC4-2681-4188-BFEC-03171A7549F6}" dt="2023-01-11T02:18:44.806" v="470" actId="1076"/>
          <ac:spMkLst>
            <pc:docMk/>
            <pc:sldMk cId="2410084660" sldId="327"/>
            <ac:spMk id="12" creationId="{3862842A-EAC4-C115-2F36-83D77BEE1E0E}"/>
          </ac:spMkLst>
        </pc:spChg>
        <pc:graphicFrameChg chg="mod">
          <ac:chgData name="McFarland, Annette" userId="e93d1f50-85ab-41a8-a34a-185a53159573" providerId="ADAL" clId="{9E298BC4-2681-4188-BFEC-03171A7549F6}" dt="2023-01-11T02:18:35.777" v="469" actId="14100"/>
          <ac:graphicFrameMkLst>
            <pc:docMk/>
            <pc:sldMk cId="2410084660" sldId="327"/>
            <ac:graphicFrameMk id="8" creationId="{A25666F9-CCA3-9D59-B863-99CA3EC76DEB}"/>
          </ac:graphicFrameMkLst>
        </pc:graphicFrameChg>
      </pc:sldChg>
      <pc:sldChg chg="modSp mod">
        <pc:chgData name="McFarland, Annette" userId="e93d1f50-85ab-41a8-a34a-185a53159573" providerId="ADAL" clId="{9E298BC4-2681-4188-BFEC-03171A7549F6}" dt="2023-01-11T02:19:18.351" v="496" actId="20577"/>
        <pc:sldMkLst>
          <pc:docMk/>
          <pc:sldMk cId="3632646033" sldId="328"/>
        </pc:sldMkLst>
        <pc:spChg chg="mod">
          <ac:chgData name="McFarland, Annette" userId="e93d1f50-85ab-41a8-a34a-185a53159573" providerId="ADAL" clId="{9E298BC4-2681-4188-BFEC-03171A7549F6}" dt="2023-01-11T02:19:05.847" v="477" actId="20577"/>
          <ac:spMkLst>
            <pc:docMk/>
            <pc:sldMk cId="3632646033" sldId="328"/>
            <ac:spMk id="10" creationId="{2D953FA9-CD59-752E-4FDA-CC41FF4B8DF2}"/>
          </ac:spMkLst>
        </pc:spChg>
        <pc:spChg chg="mod">
          <ac:chgData name="McFarland, Annette" userId="e93d1f50-85ab-41a8-a34a-185a53159573" providerId="ADAL" clId="{9E298BC4-2681-4188-BFEC-03171A7549F6}" dt="2023-01-11T02:19:18.351" v="496" actId="20577"/>
          <ac:spMkLst>
            <pc:docMk/>
            <pc:sldMk cId="3632646033" sldId="328"/>
            <ac:spMk id="11" creationId="{8E4E40E9-D792-25A1-4B37-23D4780B1318}"/>
          </ac:spMkLst>
        </pc:spChg>
      </pc:sldChg>
      <pc:sldChg chg="modSp mod">
        <pc:chgData name="McFarland, Annette" userId="e93d1f50-85ab-41a8-a34a-185a53159573" providerId="ADAL" clId="{9E298BC4-2681-4188-BFEC-03171A7549F6}" dt="2023-01-11T02:24:20.005" v="575"/>
        <pc:sldMkLst>
          <pc:docMk/>
          <pc:sldMk cId="1612805360" sldId="331"/>
        </pc:sldMkLst>
        <pc:spChg chg="mod">
          <ac:chgData name="McFarland, Annette" userId="e93d1f50-85ab-41a8-a34a-185a53159573" providerId="ADAL" clId="{9E298BC4-2681-4188-BFEC-03171A7549F6}" dt="2023-01-11T02:23:55.084" v="570" actId="20577"/>
          <ac:spMkLst>
            <pc:docMk/>
            <pc:sldMk cId="1612805360" sldId="331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E298BC4-2681-4188-BFEC-03171A7549F6}" dt="2023-01-11T02:24:20.005" v="575"/>
          <ac:graphicFrameMkLst>
            <pc:docMk/>
            <pc:sldMk cId="1612805360" sldId="331"/>
            <ac:graphicFrameMk id="9" creationId="{16BB2B36-D329-083C-5198-BEEC5AC12CFA}"/>
          </ac:graphicFrameMkLst>
        </pc:graphicFrameChg>
      </pc:sldChg>
      <pc:sldChg chg="addSp delSp modSp mod">
        <pc:chgData name="McFarland, Annette" userId="e93d1f50-85ab-41a8-a34a-185a53159573" providerId="ADAL" clId="{9E298BC4-2681-4188-BFEC-03171A7549F6}" dt="2023-01-11T02:25:58.802" v="604" actId="6549"/>
        <pc:sldMkLst>
          <pc:docMk/>
          <pc:sldMk cId="1825204444" sldId="332"/>
        </pc:sldMkLst>
        <pc:spChg chg="mod">
          <ac:chgData name="McFarland, Annette" userId="e93d1f50-85ab-41a8-a34a-185a53159573" providerId="ADAL" clId="{9E298BC4-2681-4188-BFEC-03171A7549F6}" dt="2023-01-11T02:24:51.068" v="589" actId="20577"/>
          <ac:spMkLst>
            <pc:docMk/>
            <pc:sldMk cId="1825204444" sldId="33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25:16.115" v="600" actId="20577"/>
          <ac:spMkLst>
            <pc:docMk/>
            <pc:sldMk cId="1825204444" sldId="332"/>
            <ac:spMk id="3" creationId="{E4FD1E92-5DBC-B105-F246-2355E4FF9A74}"/>
          </ac:spMkLst>
        </pc:spChg>
        <pc:spChg chg="mod">
          <ac:chgData name="McFarland, Annette" userId="e93d1f50-85ab-41a8-a34a-185a53159573" providerId="ADAL" clId="{9E298BC4-2681-4188-BFEC-03171A7549F6}" dt="2023-01-11T02:25:02.176" v="590" actId="1076"/>
          <ac:spMkLst>
            <pc:docMk/>
            <pc:sldMk cId="1825204444" sldId="332"/>
            <ac:spMk id="4" creationId="{87E0FD17-000E-F917-D7E1-AFF7CACBF13D}"/>
          </ac:spMkLst>
        </pc:spChg>
        <pc:spChg chg="add mod">
          <ac:chgData name="McFarland, Annette" userId="e93d1f50-85ab-41a8-a34a-185a53159573" providerId="ADAL" clId="{9E298BC4-2681-4188-BFEC-03171A7549F6}" dt="2023-01-11T02:25:58.802" v="604" actId="6549"/>
          <ac:spMkLst>
            <pc:docMk/>
            <pc:sldMk cId="1825204444" sldId="332"/>
            <ac:spMk id="6" creationId="{EE415153-3349-8ABD-BC18-EF7CBEAE61E2}"/>
          </ac:spMkLst>
        </pc:spChg>
        <pc:picChg chg="add mod">
          <ac:chgData name="McFarland, Annette" userId="e93d1f50-85ab-41a8-a34a-185a53159573" providerId="ADAL" clId="{9E298BC4-2681-4188-BFEC-03171A7549F6}" dt="2023-01-11T02:25:55.588" v="602"/>
          <ac:picMkLst>
            <pc:docMk/>
            <pc:sldMk cId="1825204444" sldId="332"/>
            <ac:picMk id="5" creationId="{42D65115-6F97-CF33-269A-CF00EF6BADC0}"/>
          </ac:picMkLst>
        </pc:picChg>
        <pc:picChg chg="del">
          <ac:chgData name="McFarland, Annette" userId="e93d1f50-85ab-41a8-a34a-185a53159573" providerId="ADAL" clId="{9E298BC4-2681-4188-BFEC-03171A7549F6}" dt="2023-01-11T02:25:55.114" v="601" actId="478"/>
          <ac:picMkLst>
            <pc:docMk/>
            <pc:sldMk cId="1825204444" sldId="332"/>
            <ac:picMk id="10" creationId="{50839A5E-BA52-CD03-4967-BF1B6025EDD4}"/>
          </ac:picMkLst>
        </pc:picChg>
      </pc:sldChg>
      <pc:sldChg chg="addSp delSp modSp mod">
        <pc:chgData name="McFarland, Annette" userId="e93d1f50-85ab-41a8-a34a-185a53159573" providerId="ADAL" clId="{9E298BC4-2681-4188-BFEC-03171A7549F6}" dt="2023-01-11T02:27:53.256" v="693" actId="20577"/>
        <pc:sldMkLst>
          <pc:docMk/>
          <pc:sldMk cId="3558224958" sldId="333"/>
        </pc:sldMkLst>
        <pc:spChg chg="add mod">
          <ac:chgData name="McFarland, Annette" userId="e93d1f50-85ab-41a8-a34a-185a53159573" providerId="ADAL" clId="{9E298BC4-2681-4188-BFEC-03171A7549F6}" dt="2023-01-11T02:27:28.831" v="659"/>
          <ac:spMkLst>
            <pc:docMk/>
            <pc:sldMk cId="3558224958" sldId="333"/>
            <ac:spMk id="3" creationId="{0DD7EC22-FAAC-44ED-A889-47204EEB5081}"/>
          </ac:spMkLst>
        </pc:spChg>
        <pc:spChg chg="mod">
          <ac:chgData name="McFarland, Annette" userId="e93d1f50-85ab-41a8-a34a-185a53159573" providerId="ADAL" clId="{9E298BC4-2681-4188-BFEC-03171A7549F6}" dt="2023-01-11T02:27:49.274" v="682" actId="6549"/>
          <ac:spMkLst>
            <pc:docMk/>
            <pc:sldMk cId="3558224958" sldId="333"/>
            <ac:spMk id="5" creationId="{C5DF0382-C2EE-8050-EC32-C95DE214D571}"/>
          </ac:spMkLst>
        </pc:spChg>
        <pc:spChg chg="mod">
          <ac:chgData name="McFarland, Annette" userId="e93d1f50-85ab-41a8-a34a-185a53159573" providerId="ADAL" clId="{9E298BC4-2681-4188-BFEC-03171A7549F6}" dt="2023-01-11T02:27:53.256" v="693" actId="20577"/>
          <ac:spMkLst>
            <pc:docMk/>
            <pc:sldMk cId="3558224958" sldId="333"/>
            <ac:spMk id="6" creationId="{356E46E2-C2D0-14CF-A944-2AEE69ECEE82}"/>
          </ac:spMkLst>
        </pc:spChg>
        <pc:picChg chg="add mod">
          <ac:chgData name="McFarland, Annette" userId="e93d1f50-85ab-41a8-a34a-185a53159573" providerId="ADAL" clId="{9E298BC4-2681-4188-BFEC-03171A7549F6}" dt="2023-01-11T02:27:28.831" v="659"/>
          <ac:picMkLst>
            <pc:docMk/>
            <pc:sldMk cId="3558224958" sldId="333"/>
            <ac:picMk id="2" creationId="{4D06B53D-9007-0A45-B32F-9ACFB9F1A178}"/>
          </ac:picMkLst>
        </pc:picChg>
        <pc:picChg chg="del">
          <ac:chgData name="McFarland, Annette" userId="e93d1f50-85ab-41a8-a34a-185a53159573" providerId="ADAL" clId="{9E298BC4-2681-4188-BFEC-03171A7549F6}" dt="2023-01-11T02:27:28.432" v="658" actId="478"/>
          <ac:picMkLst>
            <pc:docMk/>
            <pc:sldMk cId="3558224958" sldId="333"/>
            <ac:picMk id="1047" creationId="{D7FE3863-12E1-E1C6-6EF5-9F3DE5DF3376}"/>
          </ac:picMkLst>
        </pc:picChg>
      </pc:sldChg>
    </pc:docChg>
  </pc:docChgLst>
  <pc:docChgLst>
    <pc:chgData name="Behague, Sabina" userId="2f9f8379-56ce-455c-81be-d1dc66b28ae7" providerId="ADAL" clId="{70D268EA-1A3C-4F6C-B49A-EB8845E68229}"/>
    <pc:docChg chg="custSel modSld modMainMaster">
      <pc:chgData name="Behague, Sabina" userId="2f9f8379-56ce-455c-81be-d1dc66b28ae7" providerId="ADAL" clId="{70D268EA-1A3C-4F6C-B49A-EB8845E68229}" dt="2023-03-31T15:29:47.222" v="39" actId="20577"/>
      <pc:docMkLst>
        <pc:docMk/>
      </pc:docMkLst>
      <pc:sldChg chg="addSp modSp">
        <pc:chgData name="Behague, Sabina" userId="2f9f8379-56ce-455c-81be-d1dc66b28ae7" providerId="ADAL" clId="{70D268EA-1A3C-4F6C-B49A-EB8845E68229}" dt="2023-03-31T15:27:02.453" v="4"/>
        <pc:sldMkLst>
          <pc:docMk/>
          <pc:sldMk cId="109857222" sldId="256"/>
        </pc:sldMkLst>
        <pc:spChg chg="mod">
          <ac:chgData name="Behague, Sabina" userId="2f9f8379-56ce-455c-81be-d1dc66b28ae7" providerId="ADAL" clId="{70D268EA-1A3C-4F6C-B49A-EB8845E68229}" dt="2023-03-31T15:26:41.984" v="0"/>
          <ac:spMkLst>
            <pc:docMk/>
            <pc:sldMk cId="109857222" sldId="256"/>
            <ac:spMk id="3" creationId="{00000000-0000-0000-0000-000000000000}"/>
          </ac:spMkLst>
        </pc:spChg>
        <pc:picChg chg="add mod">
          <ac:chgData name="Behague, Sabina" userId="2f9f8379-56ce-455c-81be-d1dc66b28ae7" providerId="ADAL" clId="{70D268EA-1A3C-4F6C-B49A-EB8845E68229}" dt="2023-03-31T15:27:02.453" v="4"/>
          <ac:picMkLst>
            <pc:docMk/>
            <pc:sldMk cId="109857222" sldId="256"/>
            <ac:picMk id="2" creationId="{3E9E74BF-A068-0849-2982-BE4B82000179}"/>
          </ac:picMkLst>
        </pc:picChg>
      </pc:sldChg>
      <pc:sldChg chg="mod">
        <pc:chgData name="Behague, Sabina" userId="2f9f8379-56ce-455c-81be-d1dc66b28ae7" providerId="ADAL" clId="{70D268EA-1A3C-4F6C-B49A-EB8845E68229}" dt="2023-03-31T15:28:19.232" v="23" actId="27918"/>
        <pc:sldMkLst>
          <pc:docMk/>
          <pc:sldMk cId="1428788921" sldId="262"/>
        </pc:sldMkLst>
      </pc:sldChg>
      <pc:sldChg chg="delCm">
        <pc:chgData name="Behague, Sabina" userId="2f9f8379-56ce-455c-81be-d1dc66b28ae7" providerId="ADAL" clId="{70D268EA-1A3C-4F6C-B49A-EB8845E68229}" dt="2023-03-31T15:29:02.991" v="27"/>
        <pc:sldMkLst>
          <pc:docMk/>
          <pc:sldMk cId="2479953464" sldId="2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70D268EA-1A3C-4F6C-B49A-EB8845E68229}" dt="2023-03-31T15:29:02.991" v="27"/>
              <pc2:cmMkLst xmlns:pc2="http://schemas.microsoft.com/office/powerpoint/2019/9/main/command">
                <pc:docMk/>
                <pc:sldMk cId="2479953464" sldId="264"/>
                <pc2:cmMk id="{F3BA85D5-25B6-451F-BBC5-182A14CF6194}"/>
              </pc2:cmMkLst>
            </pc226:cmChg>
          </p:ext>
        </pc:extLst>
      </pc:sldChg>
      <pc:sldChg chg="modSp mod">
        <pc:chgData name="Behague, Sabina" userId="2f9f8379-56ce-455c-81be-d1dc66b28ae7" providerId="ADAL" clId="{70D268EA-1A3C-4F6C-B49A-EB8845E68229}" dt="2023-03-31T15:29:47.222" v="39" actId="20577"/>
        <pc:sldMkLst>
          <pc:docMk/>
          <pc:sldMk cId="3475639167" sldId="289"/>
        </pc:sldMkLst>
        <pc:spChg chg="mod">
          <ac:chgData name="Behague, Sabina" userId="2f9f8379-56ce-455c-81be-d1dc66b28ae7" providerId="ADAL" clId="{70D268EA-1A3C-4F6C-B49A-EB8845E68229}" dt="2023-03-31T15:29:47.222" v="39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Behague, Sabina" userId="2f9f8379-56ce-455c-81be-d1dc66b28ae7" providerId="ADAL" clId="{70D268EA-1A3C-4F6C-B49A-EB8845E68229}" dt="2023-03-31T15:27:37.778" v="11" actId="20577"/>
        <pc:sldMkLst>
          <pc:docMk/>
          <pc:sldMk cId="317324267" sldId="299"/>
        </pc:sldMkLst>
        <pc:spChg chg="mod">
          <ac:chgData name="Behague, Sabina" userId="2f9f8379-56ce-455c-81be-d1dc66b28ae7" providerId="ADAL" clId="{70D268EA-1A3C-4F6C-B49A-EB8845E68229}" dt="2023-03-31T15:27:37.778" v="11" actId="20577"/>
          <ac:spMkLst>
            <pc:docMk/>
            <pc:sldMk cId="317324267" sldId="299"/>
            <ac:spMk id="1046" creationId="{8A57591F-F75D-FBB3-BD7E-757A1AFC2F44}"/>
          </ac:spMkLst>
        </pc:spChg>
      </pc:sldChg>
      <pc:sldChg chg="modSp mod">
        <pc:chgData name="Behague, Sabina" userId="2f9f8379-56ce-455c-81be-d1dc66b28ae7" providerId="ADAL" clId="{70D268EA-1A3C-4F6C-B49A-EB8845E68229}" dt="2023-03-31T15:27:44.850" v="17" actId="20577"/>
        <pc:sldMkLst>
          <pc:docMk/>
          <pc:sldMk cId="3076330452" sldId="300"/>
        </pc:sldMkLst>
        <pc:spChg chg="mod">
          <ac:chgData name="Behague, Sabina" userId="2f9f8379-56ce-455c-81be-d1dc66b28ae7" providerId="ADAL" clId="{70D268EA-1A3C-4F6C-B49A-EB8845E68229}" dt="2023-03-31T15:27:44.850" v="17" actId="20577"/>
          <ac:spMkLst>
            <pc:docMk/>
            <pc:sldMk cId="3076330452" sldId="300"/>
            <ac:spMk id="1046" creationId="{8A57591F-F75D-FBB3-BD7E-757A1AFC2F44}"/>
          </ac:spMkLst>
        </pc:spChg>
      </pc:sldChg>
      <pc:sldChg chg="modSp mod">
        <pc:chgData name="Behague, Sabina" userId="2f9f8379-56ce-455c-81be-d1dc66b28ae7" providerId="ADAL" clId="{70D268EA-1A3C-4F6C-B49A-EB8845E68229}" dt="2023-03-31T15:27:26.055" v="5" actId="207"/>
        <pc:sldMkLst>
          <pc:docMk/>
          <pc:sldMk cId="314515802" sldId="324"/>
        </pc:sldMkLst>
        <pc:spChg chg="mod">
          <ac:chgData name="Behague, Sabina" userId="2f9f8379-56ce-455c-81be-d1dc66b28ae7" providerId="ADAL" clId="{70D268EA-1A3C-4F6C-B49A-EB8845E68229}" dt="2023-03-31T15:27:26.055" v="5" actId="207"/>
          <ac:spMkLst>
            <pc:docMk/>
            <pc:sldMk cId="314515802" sldId="324"/>
            <ac:spMk id="3" creationId="{7F10B6DC-6AF4-BFD9-E1D5-B98AA266289F}"/>
          </ac:spMkLst>
        </pc:spChg>
      </pc:sldChg>
      <pc:sldChg chg="modSp mod">
        <pc:chgData name="Behague, Sabina" userId="2f9f8379-56ce-455c-81be-d1dc66b28ae7" providerId="ADAL" clId="{70D268EA-1A3C-4F6C-B49A-EB8845E68229}" dt="2023-03-31T15:28:30.375" v="24" actId="207"/>
        <pc:sldMkLst>
          <pc:docMk/>
          <pc:sldMk cId="1504281115" sldId="326"/>
        </pc:sldMkLst>
        <pc:spChg chg="mod">
          <ac:chgData name="Behague, Sabina" userId="2f9f8379-56ce-455c-81be-d1dc66b28ae7" providerId="ADAL" clId="{70D268EA-1A3C-4F6C-B49A-EB8845E68229}" dt="2023-03-31T15:28:30.375" v="24" actId="207"/>
          <ac:spMkLst>
            <pc:docMk/>
            <pc:sldMk cId="1504281115" sldId="326"/>
            <ac:spMk id="3" creationId="{7F10B6DC-6AF4-BFD9-E1D5-B98AA266289F}"/>
          </ac:spMkLst>
        </pc:spChg>
      </pc:sldChg>
      <pc:sldChg chg="modSp mod">
        <pc:chgData name="Behague, Sabina" userId="2f9f8379-56ce-455c-81be-d1dc66b28ae7" providerId="ADAL" clId="{70D268EA-1A3C-4F6C-B49A-EB8845E68229}" dt="2023-03-31T15:28:44.189" v="25" actId="207"/>
        <pc:sldMkLst>
          <pc:docMk/>
          <pc:sldMk cId="3536622148" sldId="329"/>
        </pc:sldMkLst>
        <pc:spChg chg="mod">
          <ac:chgData name="Behague, Sabina" userId="2f9f8379-56ce-455c-81be-d1dc66b28ae7" providerId="ADAL" clId="{70D268EA-1A3C-4F6C-B49A-EB8845E68229}" dt="2023-03-31T15:28:44.189" v="25" actId="207"/>
          <ac:spMkLst>
            <pc:docMk/>
            <pc:sldMk cId="3536622148" sldId="329"/>
            <ac:spMk id="3" creationId="{7F10B6DC-6AF4-BFD9-E1D5-B98AA266289F}"/>
          </ac:spMkLst>
        </pc:spChg>
      </pc:sldChg>
      <pc:sldChg chg="modSp mod">
        <pc:chgData name="Behague, Sabina" userId="2f9f8379-56ce-455c-81be-d1dc66b28ae7" providerId="ADAL" clId="{70D268EA-1A3C-4F6C-B49A-EB8845E68229}" dt="2023-03-31T15:28:52.941" v="26" actId="207"/>
        <pc:sldMkLst>
          <pc:docMk/>
          <pc:sldMk cId="2812464284" sldId="330"/>
        </pc:sldMkLst>
        <pc:spChg chg="mod">
          <ac:chgData name="Behague, Sabina" userId="2f9f8379-56ce-455c-81be-d1dc66b28ae7" providerId="ADAL" clId="{70D268EA-1A3C-4F6C-B49A-EB8845E68229}" dt="2023-03-31T15:28:52.941" v="26" actId="207"/>
          <ac:spMkLst>
            <pc:docMk/>
            <pc:sldMk cId="2812464284" sldId="330"/>
            <ac:spMk id="3" creationId="{7F10B6DC-6AF4-BFD9-E1D5-B98AA266289F}"/>
          </ac:spMkLst>
        </pc:spChg>
      </pc:sldChg>
      <pc:sldChg chg="modSp mod">
        <pc:chgData name="Behague, Sabina" userId="2f9f8379-56ce-455c-81be-d1dc66b28ae7" providerId="ADAL" clId="{70D268EA-1A3C-4F6C-B49A-EB8845E68229}" dt="2023-03-31T15:29:16.777" v="33" actId="20577"/>
        <pc:sldMkLst>
          <pc:docMk/>
          <pc:sldMk cId="1283892089" sldId="334"/>
        </pc:sldMkLst>
        <pc:spChg chg="mod">
          <ac:chgData name="Behague, Sabina" userId="2f9f8379-56ce-455c-81be-d1dc66b28ae7" providerId="ADAL" clId="{70D268EA-1A3C-4F6C-B49A-EB8845E68229}" dt="2023-03-31T15:29:16.777" v="33" actId="20577"/>
          <ac:spMkLst>
            <pc:docMk/>
            <pc:sldMk cId="1283892089" sldId="334"/>
            <ac:spMk id="1046" creationId="{8A57591F-F75D-FBB3-BD7E-757A1AFC2F44}"/>
          </ac:spMkLst>
        </pc:spChg>
      </pc:sldChg>
      <pc:sldMasterChg chg="addSp delSp mod modSldLayout">
        <pc:chgData name="Behague, Sabina" userId="2f9f8379-56ce-455c-81be-d1dc66b28ae7" providerId="ADAL" clId="{70D268EA-1A3C-4F6C-B49A-EB8845E68229}" dt="2023-03-31T15:26:57.098" v="3" actId="478"/>
        <pc:sldMasterMkLst>
          <pc:docMk/>
          <pc:sldMasterMk cId="3862303562" sldId="2147483697"/>
        </pc:sldMasterMkLst>
        <pc:spChg chg="add">
          <ac:chgData name="Behague, Sabina" userId="2f9f8379-56ce-455c-81be-d1dc66b28ae7" providerId="ADAL" clId="{70D268EA-1A3C-4F6C-B49A-EB8845E68229}" dt="2023-03-31T15:26:41.984" v="0"/>
          <ac:spMkLst>
            <pc:docMk/>
            <pc:sldMasterMk cId="3862303562" sldId="2147483697"/>
            <ac:spMk id="2" creationId="{FF558D30-E2AE-17B6-F7CB-277F48CD8765}"/>
          </ac:spMkLst>
        </pc:spChg>
        <pc:spChg chg="add">
          <ac:chgData name="Behague, Sabina" userId="2f9f8379-56ce-455c-81be-d1dc66b28ae7" providerId="ADAL" clId="{70D268EA-1A3C-4F6C-B49A-EB8845E68229}" dt="2023-03-31T15:26:41.984" v="0"/>
          <ac:spMkLst>
            <pc:docMk/>
            <pc:sldMasterMk cId="3862303562" sldId="2147483697"/>
            <ac:spMk id="3" creationId="{1083AAC4-B6EC-94F4-BFA5-B71A60520E61}"/>
          </ac:spMkLst>
        </pc:spChg>
        <pc:spChg chg="add del">
          <ac:chgData name="Behague, Sabina" userId="2f9f8379-56ce-455c-81be-d1dc66b28ae7" providerId="ADAL" clId="{70D268EA-1A3C-4F6C-B49A-EB8845E68229}" dt="2023-03-31T15:26:57.098" v="3" actId="478"/>
          <ac:spMkLst>
            <pc:docMk/>
            <pc:sldMasterMk cId="3862303562" sldId="2147483697"/>
            <ac:spMk id="5" creationId="{6DE11D58-7AC6-9B4D-C410-A7E19F5D28EE}"/>
          </ac:spMkLst>
        </pc:spChg>
        <pc:sldLayoutChg chg="delSp mod">
          <pc:chgData name="Behague, Sabina" userId="2f9f8379-56ce-455c-81be-d1dc66b28ae7" providerId="ADAL" clId="{70D268EA-1A3C-4F6C-B49A-EB8845E68229}" dt="2023-03-31T15:26:51.557" v="2" actId="478"/>
          <pc:sldLayoutMkLst>
            <pc:docMk/>
            <pc:sldMasterMk cId="3862303562" sldId="2147483697"/>
            <pc:sldLayoutMk cId="3824787925" sldId="2147483686"/>
          </pc:sldLayoutMkLst>
          <pc:spChg chg="del">
            <ac:chgData name="Behague, Sabina" userId="2f9f8379-56ce-455c-81be-d1dc66b28ae7" providerId="ADAL" clId="{70D268EA-1A3C-4F6C-B49A-EB8845E68229}" dt="2023-03-31T15:26:51.557" v="2" actId="478"/>
            <ac:spMkLst>
              <pc:docMk/>
              <pc:sldMasterMk cId="3862303562" sldId="2147483697"/>
              <pc:sldLayoutMk cId="3824787925" sldId="2147483686"/>
              <ac:spMk id="4" creationId="{EC71831F-1B8F-EA98-3184-E4EB3C6D8FB1}"/>
            </ac:spMkLst>
          </pc:spChg>
        </pc:sldLayoutChg>
        <pc:sldLayoutChg chg="addSp delSp mod">
          <pc:chgData name="Behague, Sabina" userId="2f9f8379-56ce-455c-81be-d1dc66b28ae7" providerId="ADAL" clId="{70D268EA-1A3C-4F6C-B49A-EB8845E68229}" dt="2023-03-31T15:26:45.551" v="1" actId="478"/>
          <pc:sldLayoutMkLst>
            <pc:docMk/>
            <pc:sldMasterMk cId="3862303562" sldId="2147483697"/>
            <pc:sldLayoutMk cId="2157627785" sldId="2147483698"/>
          </pc:sldLayoutMkLst>
          <pc:spChg chg="add del">
            <ac:chgData name="Behague, Sabina" userId="2f9f8379-56ce-455c-81be-d1dc66b28ae7" providerId="ADAL" clId="{70D268EA-1A3C-4F6C-B49A-EB8845E68229}" dt="2023-03-31T15:26:45.551" v="1" actId="478"/>
            <ac:spMkLst>
              <pc:docMk/>
              <pc:sldMasterMk cId="3862303562" sldId="2147483697"/>
              <pc:sldLayoutMk cId="2157627785" sldId="2147483698"/>
              <ac:spMk id="2" creationId="{A400C979-62EE-0581-BB32-C078E7453F2E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8073543553626811"/>
          <c:w val="0.95416666666666672"/>
          <c:h val="0.69327426719905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57</c:v>
                </c:pt>
                <c:pt idx="1">
                  <c:v>19</c:v>
                </c:pt>
                <c:pt idx="2">
                  <c:v>34</c:v>
                </c:pt>
                <c:pt idx="3">
                  <c:v>48</c:v>
                </c:pt>
                <c:pt idx="4">
                  <c:v>62</c:v>
                </c:pt>
                <c:pt idx="5">
                  <c:v>68</c:v>
                </c:pt>
                <c:pt idx="6">
                  <c:v>69</c:v>
                </c:pt>
                <c:pt idx="7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66B-4726-BD5B-BD71DAEEBAA6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66B-4726-BD5B-BD71DAEEBAA6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66B-4726-BD5B-BD71DAEEBAA6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66B-4726-BD5B-BD71DAEEBAA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Sheet1!$C$2:$C$9</c:f>
              <c:numCache>
                <c:formatCode>0</c:formatCode>
                <c:ptCount val="8"/>
                <c:pt idx="0">
                  <c:v>98</c:v>
                </c:pt>
                <c:pt idx="1">
                  <c:v>88</c:v>
                </c:pt>
                <c:pt idx="2">
                  <c:v>93</c:v>
                </c:pt>
                <c:pt idx="3">
                  <c:v>95</c:v>
                </c:pt>
                <c:pt idx="4">
                  <c:v>99</c:v>
                </c:pt>
                <c:pt idx="5">
                  <c:v>98</c:v>
                </c:pt>
                <c:pt idx="6">
                  <c:v>98</c:v>
                </c:pt>
                <c:pt idx="7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4740078450513057"/>
          <c:y val="2.5257763431014584E-2"/>
          <c:w val="0.30519843098973887"/>
          <c:h val="7.17288660636491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4302610590521252E-2"/>
          <c:w val="0.99392242559276067"/>
          <c:h val="0.641131808562684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Propre soins de santé de l'homme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A7D-4055-9BBC-D35139A1F47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Propre soins de santé de l'homme</c:v>
                </c:pt>
                <c:pt idx="1">
                  <c:v>Faire des ahats importants du ménage</c:v>
                </c:pt>
                <c:pt idx="2">
                  <c:v>Les deux décisions</c:v>
                </c:pt>
                <c:pt idx="3">
                  <c:v>Aucune des deux décisions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87</c:v>
                </c:pt>
                <c:pt idx="1">
                  <c:v>72</c:v>
                </c:pt>
                <c:pt idx="2">
                  <c:v>70</c:v>
                </c:pt>
                <c:pt idx="3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244862849154216"/>
          <c:y val="2.9520441796550272E-2"/>
          <c:w val="0.58556445888264452"/>
          <c:h val="0.94095911640689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L'une de ces raisons</c:v>
                </c:pt>
                <c:pt idx="1">
                  <c:v>Néglige les enfants</c:v>
                </c:pt>
                <c:pt idx="2">
                  <c:v>Sort sans le lui dire</c:v>
                </c:pt>
                <c:pt idx="3">
                  <c:v>Argumente avec lui</c:v>
                </c:pt>
                <c:pt idx="4">
                  <c:v>Refuse d'avoir des rapport sexuels</c:v>
                </c:pt>
                <c:pt idx="5">
                  <c:v>Brûle la nourriture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33</c:v>
                </c:pt>
                <c:pt idx="1">
                  <c:v>26</c:v>
                </c:pt>
                <c:pt idx="2">
                  <c:v>10</c:v>
                </c:pt>
                <c:pt idx="3">
                  <c:v>21</c:v>
                </c:pt>
                <c:pt idx="4">
                  <c:v>3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L'une de ces raisons</c:v>
                </c:pt>
                <c:pt idx="1">
                  <c:v>Néglige les enfants</c:v>
                </c:pt>
                <c:pt idx="2">
                  <c:v>Sort sans le lui dire</c:v>
                </c:pt>
                <c:pt idx="3">
                  <c:v>Argumente avec lui</c:v>
                </c:pt>
                <c:pt idx="4">
                  <c:v>Refuse d'avoir des rapport sexuels</c:v>
                </c:pt>
                <c:pt idx="5">
                  <c:v>Brûle la nourriture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29</c:v>
                </c:pt>
                <c:pt idx="1">
                  <c:v>23</c:v>
                </c:pt>
                <c:pt idx="2">
                  <c:v>8</c:v>
                </c:pt>
                <c:pt idx="3">
                  <c:v>16</c:v>
                </c:pt>
                <c:pt idx="4">
                  <c:v>5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Refuse d'avoir des relations sexuelles avec son mari si elle sait qu'il a des relations sexuelles avec d'autres femmes</c:v>
                </c:pt>
                <c:pt idx="1">
                  <c:v>Demande à ce qu'un condom soit utilisé au cours des rapport sexuels si ell sait que son mari a une IST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62</c:v>
                </c:pt>
                <c:pt idx="1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Refuse d'avoir des relations sexuelles avec son mari si elle sait qu'il a des relations sexuelles avec d'autres femmes</c:v>
                </c:pt>
                <c:pt idx="1">
                  <c:v>Demande à ce qu'un condom soit utilisé au cours des rapport sexuels si ell sait que son mari a une IST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70</c:v>
                </c:pt>
                <c:pt idx="1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531214516998811"/>
          <c:y val="2.7332647793222279E-3"/>
          <c:w val="0.37394884729339867"/>
          <c:h val="7.76212762495647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6656732185526699E-2"/>
          <c:w val="0.95416666666666672"/>
          <c:h val="0.797362682330785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Refuser des rapports sexuels à leur mari quand elles ne souhaitent pas en avoir</c:v>
                </c:pt>
                <c:pt idx="1">
                  <c:v>Demander à leur mari d'utiliser un condom si elles le souhaitent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51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5.5444007168635172E-2"/>
          <c:w val="0.95416666666666672"/>
          <c:h val="0.818565596852349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80</c:v>
                </c:pt>
                <c:pt idx="1">
                  <c:v>76</c:v>
                </c:pt>
                <c:pt idx="2">
                  <c:v>78</c:v>
                </c:pt>
                <c:pt idx="3">
                  <c:v>82</c:v>
                </c:pt>
                <c:pt idx="4">
                  <c:v>82</c:v>
                </c:pt>
                <c:pt idx="5">
                  <c:v>81</c:v>
                </c:pt>
                <c:pt idx="6">
                  <c:v>81</c:v>
                </c:pt>
                <c:pt idx="7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4.567517641609678E-2"/>
          <c:w val="0.95416666666666672"/>
          <c:h val="0.759012178840966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Aucun</c:v>
                </c:pt>
                <c:pt idx="1">
                  <c:v>Primaire</c:v>
                </c:pt>
                <c:pt idx="2">
                  <c:v>Secondaire</c:v>
                </c:pt>
                <c:pt idx="3">
                  <c:v>Supérieur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74</c:v>
                </c:pt>
                <c:pt idx="1">
                  <c:v>79</c:v>
                </c:pt>
                <c:pt idx="2">
                  <c:v>83</c:v>
                </c:pt>
                <c:pt idx="3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9.9509683476124683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Le plus bas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75</c:v>
                </c:pt>
                <c:pt idx="1">
                  <c:v>81</c:v>
                </c:pt>
                <c:pt idx="2" formatCode="General">
                  <c:v>80</c:v>
                </c:pt>
                <c:pt idx="3" formatCode="General">
                  <c:v>80</c:v>
                </c:pt>
                <c:pt idx="4" formatCode="General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Argent uniquement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93</c:v>
                </c:pt>
                <c:pt idx="1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Argent et en nature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&lt;0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2BF-4F62-B1D7-1F65BE185C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En nature seulement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&lt;0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2BF-4F62-B1D7-1F65BE185C0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&lt;0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2BF-4F62-B1D7-1F65BE185C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Non rémunéré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5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83111584530011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Lbls>
            <c:dLbl>
              <c:idx val="0"/>
              <c:layout>
                <c:manualLayout>
                  <c:x val="9.2731869587506066E-2"/>
                  <c:y val="-0.1874877435390592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5.5442397905537129E-2"/>
                  <c:y val="0.123655703535536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31206149678259471"/>
                      <c:h val="0.3296843000954557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4"/>
              <c:layout>
                <c:manualLayout>
                  <c:x val="1.3936934116470196E-2"/>
                  <c:y val="-6.21532433058441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Principalement la femme</c:v>
                </c:pt>
                <c:pt idx="1">
                  <c:v>La femme et conjoint ensemble</c:v>
                </c:pt>
                <c:pt idx="2">
                  <c:v>Principalement l'homme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50</c:v>
                </c:pt>
                <c:pt idx="1">
                  <c:v>41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686731118714087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-0.10757703176017919"/>
                  <c:y val="-0.1328058243876662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0.23791587188564661"/>
                  <c:y val="-4.722539166854224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154454184361926"/>
                      <c:h val="0.1333264181777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0.19845731381039766"/>
                  <c:y val="0.1777163350980027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6.2382147298483733E-3"/>
                  <c:y val="1.498321770018886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223837490208984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16117245621144849"/>
                  <c:y val="3.478290651818653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Plus</c:v>
                </c:pt>
                <c:pt idx="1">
                  <c:v>Moins</c:v>
                </c:pt>
                <c:pt idx="2">
                  <c:v>À peu près la même chose</c:v>
                </c:pt>
                <c:pt idx="3">
                  <c:v>Le conjoint ne gagne pas d'argent</c:v>
                </c:pt>
                <c:pt idx="4">
                  <c:v>Ne sait pas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71</c:v>
                </c:pt>
                <c:pt idx="2">
                  <c:v>7</c:v>
                </c:pt>
                <c:pt idx="3">
                  <c:v>2</c:v>
                </c:pt>
                <c:pt idx="4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8.9523679796748898E-2"/>
          <c:w val="0.99925520170099058"/>
          <c:h val="0.66731835014520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Une maison (seul ou en commun)</c:v>
                </c:pt>
                <c:pt idx="1">
                  <c:v>Des terres (seul ou en commun)</c:v>
                </c:pt>
                <c:pt idx="2">
                  <c:v>Et utilise un compte bancaire</c:v>
                </c:pt>
                <c:pt idx="3">
                  <c:v>Un téléphone portable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 formatCode="0">
                  <c:v>14</c:v>
                </c:pt>
                <c:pt idx="1">
                  <c:v>5</c:v>
                </c:pt>
                <c:pt idx="2">
                  <c:v>18</c:v>
                </c:pt>
                <c:pt idx="3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Une maison (seul ou en commun)</c:v>
                </c:pt>
                <c:pt idx="1">
                  <c:v>Des terres (seul ou en commun)</c:v>
                </c:pt>
                <c:pt idx="2">
                  <c:v>Et utilise un compte bancaire</c:v>
                </c:pt>
                <c:pt idx="3">
                  <c:v>Un téléphone portable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16</c:v>
                </c:pt>
                <c:pt idx="1">
                  <c:v>11</c:v>
                </c:pt>
                <c:pt idx="2" formatCode="General">
                  <c:v>28</c:v>
                </c:pt>
                <c:pt idx="3" formatCode="General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103849821540474"/>
          <c:w val="0.95416666666666672"/>
          <c:h val="0.772971364738577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Gabon</c:v>
                </c:pt>
                <c:pt idx="1">
                  <c:v>Port-Gentil/Libreville</c:v>
                </c:pt>
                <c:pt idx="2">
                  <c:v>Autres villes</c:v>
                </c:pt>
                <c:pt idx="3">
                  <c:v>Rural</c:v>
                </c:pt>
                <c:pt idx="4">
                  <c:v>Ensemble urbain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75</c:v>
                </c:pt>
                <c:pt idx="1">
                  <c:v>73</c:v>
                </c:pt>
                <c:pt idx="2">
                  <c:v>78</c:v>
                </c:pt>
                <c:pt idx="3">
                  <c:v>72</c:v>
                </c:pt>
                <c:pt idx="4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Gabon</c:v>
                </c:pt>
                <c:pt idx="1">
                  <c:v>Port-Gentil/Libreville</c:v>
                </c:pt>
                <c:pt idx="2">
                  <c:v>Autres villes</c:v>
                </c:pt>
                <c:pt idx="3">
                  <c:v>Rural</c:v>
                </c:pt>
                <c:pt idx="4">
                  <c:v>Ensemble urbain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73</c:v>
                </c:pt>
                <c:pt idx="1">
                  <c:v>32</c:v>
                </c:pt>
                <c:pt idx="2">
                  <c:v>76</c:v>
                </c:pt>
                <c:pt idx="3">
                  <c:v>63</c:v>
                </c:pt>
                <c:pt idx="4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0014306365692417"/>
          <c:y val="0.10519031141868512"/>
          <c:w val="0.37716945961802267"/>
          <c:h val="7.86124295016756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475460772624899E-2"/>
          <c:y val="9.8270332125439341E-2"/>
          <c:w val="0.95416666666666672"/>
          <c:h val="0.734098684031278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Aucun</c:v>
                </c:pt>
                <c:pt idx="1">
                  <c:v>Primaire</c:v>
                </c:pt>
                <c:pt idx="2">
                  <c:v>Secondaire 1e cycle</c:v>
                </c:pt>
                <c:pt idx="3">
                  <c:v>Secondaire 2e cycle</c:v>
                </c:pt>
                <c:pt idx="4">
                  <c:v>Supérieur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44</c:v>
                </c:pt>
                <c:pt idx="1">
                  <c:v>64</c:v>
                </c:pt>
                <c:pt idx="2">
                  <c:v>74</c:v>
                </c:pt>
                <c:pt idx="3">
                  <c:v>79</c:v>
                </c:pt>
                <c:pt idx="4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Aucun</c:v>
                </c:pt>
                <c:pt idx="1">
                  <c:v>Primaire</c:v>
                </c:pt>
                <c:pt idx="2">
                  <c:v>Secondaire 1e cycle</c:v>
                </c:pt>
                <c:pt idx="3">
                  <c:v>Secondaire 2e cycle</c:v>
                </c:pt>
                <c:pt idx="4">
                  <c:v>Supérieur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57</c:v>
                </c:pt>
                <c:pt idx="1">
                  <c:v>57</c:v>
                </c:pt>
                <c:pt idx="2">
                  <c:v>64</c:v>
                </c:pt>
                <c:pt idx="3">
                  <c:v>81</c:v>
                </c:pt>
                <c:pt idx="4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853275749461211"/>
          <c:y val="3.8754325259515568E-2"/>
          <c:w val="0.36750762264415054"/>
          <c:h val="7.86124295016756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4302610590521252E-2"/>
          <c:w val="0.99392242559276067"/>
          <c:h val="0.641131808562684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Propres soins de santé de la femme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C46-41D7-9AB9-64DBB2633E8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Propres soins de santé de la femme</c:v>
                </c:pt>
                <c:pt idx="1">
                  <c:v>Faire les achats importants du ménage</c:v>
                </c:pt>
                <c:pt idx="2">
                  <c:v>Visites à sa famille ou parents</c:v>
                </c:pt>
                <c:pt idx="3">
                  <c:v>Les trois décisions</c:v>
                </c:pt>
                <c:pt idx="4">
                  <c:v>Aucune des trois décisions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73</c:v>
                </c:pt>
                <c:pt idx="1">
                  <c:v>77</c:v>
                </c:pt>
                <c:pt idx="2">
                  <c:v>79</c:v>
                </c:pt>
                <c:pt idx="3">
                  <c:v>62</c:v>
                </c:pt>
                <c:pt idx="4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6.2968519458883918E-2"/>
          <c:w val="0.9608888888888889"/>
          <c:h val="0.829639579598365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All 3 decisions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2005 CDHS</c:v>
                </c:pt>
                <c:pt idx="1">
                  <c:v>2010 CDHS</c:v>
                </c:pt>
                <c:pt idx="2">
                  <c:v>2014 CDHS</c:v>
                </c:pt>
                <c:pt idx="3">
                  <c:v>2021-22 CDHS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 formatCode="General">
                  <c:v>74</c:v>
                </c:pt>
                <c:pt idx="1">
                  <c:v>86</c:v>
                </c:pt>
                <c:pt idx="2" formatCode="General">
                  <c:v>86</c:v>
                </c:pt>
                <c:pt idx="3" formatCode="General">
                  <c:v>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0B9-4406-B907-23738FCC573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None of the 3 decisions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2005 CDHS</c:v>
                </c:pt>
                <c:pt idx="1">
                  <c:v>2010 CDHS</c:v>
                </c:pt>
                <c:pt idx="2">
                  <c:v>2014 CDHS</c:v>
                </c:pt>
                <c:pt idx="3">
                  <c:v>2021-22 CDHS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1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0B9-4406-B907-23738FCC573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108_93D1163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5EF4EA0-E1AB-4161-AF44-27D80197B9CA}" authorId="{87A75E19-AE90-6073-75AF-E3DAC86EABDE}" created="2023-07-10T04:43:23.265">
    <pc:sldMkLst xmlns:pc="http://schemas.microsoft.com/office/powerpoint/2013/main/command">
      <pc:docMk/>
      <pc:sldMk cId="2479953464" sldId="264"/>
    </pc:sldMkLst>
    <p188:txBody>
      <a:bodyPr/>
      <a:lstStyle/>
      <a:p>
        <a:r>
          <a:rPr lang="fr-FR"/>
          <a:t>Can't find these information</a:t>
        </a:r>
      </a:p>
    </p188:txBody>
  </p188:cm>
</p188:cmLst>
</file>

<file path=ppt/comments/modernComment_11B_D0C0390D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0C8E3DF-E8DD-439C-9B38-1F1BDFFDE65F}" authorId="{87A75E19-AE90-6073-75AF-E3DAC86EABDE}" created="2023-07-10T04:43:41.675">
    <pc:sldMkLst xmlns:pc="http://schemas.microsoft.com/office/powerpoint/2013/main/command">
      <pc:docMk/>
      <pc:sldMk cId="3502258445" sldId="283"/>
    </pc:sldMkLst>
    <p188:txBody>
      <a:bodyPr/>
      <a:lstStyle/>
      <a:p>
        <a:r>
          <a:rPr lang="fr-FR"/>
          <a:t>Can't find these information</a:t>
        </a:r>
      </a:p>
    </p188:txBody>
  </p188:cm>
</p188:cmLst>
</file>

<file path=ppt/comments/modernComment_121_CF2A0B7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9546E94-4E1B-4BE1-8B1E-2168F4DECDEC}" authorId="{87A75E19-AE90-6073-75AF-E3DAC86EABDE}" created="2023-07-10T04:53:36.527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475639167" sldId="289"/>
      <ac:spMk id="3" creationId="{F2A31AE5-F919-CA50-BF07-AF012D87D146}"/>
      <ac:txMk cp="550" len="148">
        <ac:context len="700" hash="1118865425"/>
      </ac:txMk>
    </ac:txMkLst>
    <p188:pos x="7594511" y="4888978"/>
    <p188:txBody>
      <a:bodyPr/>
      <a:lstStyle/>
      <a:p>
        <a:r>
          <a:rPr lang="fr-FR"/>
          <a:t>Can't find that information</a:t>
        </a:r>
      </a:p>
    </p188:txBody>
  </p188:cm>
</p188:cmLst>
</file>

<file path=ppt/comments/modernComment_145_2768EE3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F8B7CAC-8F4B-4D04-848E-DAFA9507AD40}" authorId="{87A75E19-AE90-6073-75AF-E3DAC86EABDE}" created="2023-07-10T04:12:26.842">
    <pc:sldMkLst xmlns:pc="http://schemas.microsoft.com/office/powerpoint/2013/main/command">
      <pc:docMk/>
      <pc:sldMk cId="661188151" sldId="325"/>
    </pc:sldMkLst>
    <p188:txBody>
      <a:bodyPr/>
      <a:lstStyle/>
      <a:p>
        <a:r>
          <a:rPr lang="fr-FR"/>
          <a:t>used fourth column in table 15.9.1</a:t>
        </a:r>
      </a:p>
    </p188:txBody>
  </p188:cm>
</p188:cmLst>
</file>

<file path=ppt/comments/modernComment_147_8FA6F93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1B0F5285-300A-4D6B-BDAC-90560E458C78}" authorId="{87A75E19-AE90-6073-75AF-E3DAC86EABDE}" created="2023-07-10T04:17:15.590">
    <pc:sldMkLst xmlns:pc="http://schemas.microsoft.com/office/powerpoint/2013/main/command">
      <pc:docMk/>
      <pc:sldMk cId="2410084660" sldId="327"/>
    </pc:sldMkLst>
    <p188:replyLst>
      <p188:reply id="{626307F5-2396-4BBF-8E3C-9AF56A99C1EB}" authorId="{87A75E19-AE90-6073-75AF-E3DAC86EABDE}" created="2023-07-10T04:17:38.461">
        <p188:txBody>
          <a:bodyPr/>
          <a:lstStyle/>
          <a:p>
            <a:r>
              <a:rPr lang="fr-FR"/>
              <a:t>Only info is "Le pourcentage de femmes de 15–49 ans ayant participé à la prise des trois décisions retenues dans l’enquête a augmenté, passant de 44 % à 62 %. En particulier, le pourcentage de femmes ayant été impliqué dans la décision concernant leurs propres soins de santé est passé de 58 % à 73 % et le pourcentage ayant participé à la prise de décision concernant les achats importants du ménage est passé de 73 % à 77 %."</a:t>
            </a:r>
          </a:p>
        </p188:txBody>
      </p188:reply>
    </p188:replyLst>
    <p188:txBody>
      <a:bodyPr/>
      <a:lstStyle/>
      <a:p>
        <a:r>
          <a:rPr lang="fr-FR"/>
          <a:t>Can't find detail on info on this indicator</a:t>
        </a:r>
      </a:p>
    </p188:txBody>
  </p188:cm>
</p188:cmLst>
</file>

<file path=ppt/comments/modernComment_14C_6CCA68D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F96367B-961C-410A-8528-398FB30C1B87}" authorId="{87A75E19-AE90-6073-75AF-E3DAC86EABDE}" created="2023-07-10T04:43:04.362">
    <pc:sldMkLst xmlns:pc="http://schemas.microsoft.com/office/powerpoint/2013/main/command">
      <pc:docMk/>
      <pc:sldMk cId="1825204444" sldId="332"/>
    </pc:sldMkLst>
    <p188:txBody>
      <a:bodyPr/>
      <a:lstStyle/>
      <a:p>
        <a:r>
          <a:rPr lang="fr-FR"/>
          <a:t>Can't find these information</a:t>
        </a:r>
      </a:p>
    </p188:txBody>
  </p188:cm>
</p188:cmLst>
</file>

<file path=ppt/comments/modernComment_14E_4C86A37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73E73F1-1CE9-41BC-BD3E-6EC642DC7AFE}" authorId="{87A75E19-AE90-6073-75AF-E3DAC86EABDE}" created="2023-07-10T04:44:57.028">
    <pc:sldMkLst xmlns:pc="http://schemas.microsoft.com/office/powerpoint/2013/main/command">
      <pc:docMk/>
      <pc:sldMk cId="1283892089" sldId="334"/>
    </pc:sldMkLst>
    <p188:txBody>
      <a:bodyPr/>
      <a:lstStyle/>
      <a:p>
        <a:r>
          <a:rPr lang="fr-FR"/>
          <a:t>Same as previous slide</a:t>
        </a:r>
      </a:p>
    </p188:txBody>
  </p188:cm>
</p188:cmLst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0.18939</cdr:x>
      <cdr:y>0.18002</cdr:y>
    </cdr:from>
    <cdr:to>
      <cdr:x>0.32015</cdr:x>
      <cdr:y>0.26583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0AC2822F-03FE-1B5A-3C55-D137322B3166}"/>
            </a:ext>
          </a:extLst>
        </cdr:cNvPr>
        <cdr:cNvSpPr txBox="1"/>
      </cdr:nvSpPr>
      <cdr:spPr>
        <a:xfrm xmlns:a="http://schemas.openxmlformats.org/drawingml/2006/main">
          <a:off x="1632853" y="905186"/>
          <a:ext cx="1127357" cy="4314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dirty="0"/>
            <a:t>(     )</a:t>
          </a:r>
          <a:endParaRPr lang="fr-FR" sz="18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0.63359</cdr:x>
      <cdr:y>0.91558</cdr:y>
    </cdr:from>
    <cdr:to>
      <cdr:x>1</cdr:x>
      <cdr:y>1</cdr:y>
    </cdr:to>
    <cdr:pic>
      <cdr:nvPicPr>
        <cdr:cNvPr id="2" name="chart">
          <a:extLst xmlns:a="http://schemas.openxmlformats.org/drawingml/2006/main">
            <a:ext uri="{FF2B5EF4-FFF2-40B4-BE49-F238E27FC236}">
              <a16:creationId xmlns:a16="http://schemas.microsoft.com/office/drawing/2014/main" id="{168DF2E0-D26E-E31B-D873-9F1FF5F230F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4996946" y="4694317"/>
          <a:ext cx="2889754" cy="432854"/>
        </a:xfrm>
        <a:prstGeom xmlns:a="http://schemas.openxmlformats.org/drawingml/2006/main" prst="rect">
          <a:avLst/>
        </a:prstGeom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0.14055</cdr:x>
      <cdr:y>0.68743</cdr:y>
    </cdr:from>
    <cdr:to>
      <cdr:x>0.46389</cdr:x>
      <cdr:y>0.77145</cdr:y>
    </cdr:to>
    <cdr:sp macro="" textlink="">
      <cdr:nvSpPr>
        <cdr:cNvPr id="2" name="TextBox 10">
          <a:extLst xmlns:a="http://schemas.openxmlformats.org/drawingml/2006/main">
            <a:ext uri="{FF2B5EF4-FFF2-40B4-BE49-F238E27FC236}">
              <a16:creationId xmlns:a16="http://schemas.microsoft.com/office/drawing/2014/main" id="{B854967F-8043-B86D-C735-482989D83C1E}"/>
            </a:ext>
          </a:extLst>
        </cdr:cNvPr>
        <cdr:cNvSpPr txBox="1"/>
      </cdr:nvSpPr>
      <cdr:spPr>
        <a:xfrm xmlns:a="http://schemas.openxmlformats.org/drawingml/2006/main">
          <a:off x="1097759" y="3117032"/>
          <a:ext cx="2525486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fr-FR" b="1" noProof="0" dirty="0">
              <a:solidFill>
                <a:schemeClr val="accent2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Aucune des </a:t>
          </a:r>
          <a:r>
            <a:rPr lang="fr-FR" sz="1800" b="1" noProof="0" dirty="0">
              <a:solidFill>
                <a:schemeClr val="accent2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3 décisions</a:t>
          </a:r>
        </a:p>
      </cdr:txBody>
    </cdr:sp>
  </cdr:relSizeAnchor>
  <cdr:relSizeAnchor xmlns:cdr="http://schemas.openxmlformats.org/drawingml/2006/chartDrawing">
    <cdr:from>
      <cdr:x>0.10283</cdr:x>
      <cdr:y>0.02581</cdr:y>
    </cdr:from>
    <cdr:to>
      <cdr:x>0.45823</cdr:x>
      <cdr:y>0.10983</cdr:y>
    </cdr:to>
    <cdr:sp macro="" textlink="">
      <cdr:nvSpPr>
        <cdr:cNvPr id="3" name="TextBox 11">
          <a:extLst xmlns:a="http://schemas.openxmlformats.org/drawingml/2006/main">
            <a:ext uri="{FF2B5EF4-FFF2-40B4-BE49-F238E27FC236}">
              <a16:creationId xmlns:a16="http://schemas.microsoft.com/office/drawing/2014/main" id="{3862842A-EAC4-C115-2F36-83D77BEE1E0E}"/>
            </a:ext>
          </a:extLst>
        </cdr:cNvPr>
        <cdr:cNvSpPr txBox="1"/>
      </cdr:nvSpPr>
      <cdr:spPr>
        <a:xfrm xmlns:a="http://schemas.openxmlformats.org/drawingml/2006/main">
          <a:off x="803119" y="117019"/>
          <a:ext cx="2775858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fr-FR" sz="1800" b="1" noProof="0" dirty="0">
              <a:solidFill>
                <a:schemeClr val="accent3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Tous les 3 décisions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8D18C8-8C88-4D3B-9BE0-2A1484ED1CE6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5D5AC5-2D26-47F1-921A-66A135DAE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84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59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the term husband includes a partner with whom a woman is living if not married.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976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</a:t>
            </a:r>
            <a:r>
              <a:rPr lang="fr-FR" dirty="0"/>
              <a:t>La question concernant l'utilisation d'un téléphone portable pour des transactions financières a été posée, que les enquêtées possèdent, ou non, un téléphone portable.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415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</a:t>
            </a:r>
            <a:r>
              <a:rPr lang="fr-FR" dirty="0"/>
              <a:t>La question concernant l'utilisation d'un téléphone portable pour des transactions financières a été posée, que les enquêtées possèdent, ou non, un téléphone portable.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007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289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noProof="0" dirty="0"/>
              <a:t>#GabonEDSG-III</a:t>
            </a:r>
            <a:endParaRPr lang="fr-FR" b="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627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573981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7216595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04837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7782112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74791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785795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09/07/2023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514061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88092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765245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A76C9-7A27-BAF3-2F98-34647BD30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69B670-E04A-5264-7230-C475A45CE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D8DBA-BAD1-B18A-1BDA-711AE9A439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09/07/2023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78F96-793C-33F2-35B0-BA7F62953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9A1DA-13B3-07DA-5F9A-2158A81B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2492824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1FF1C-F77C-76E4-1C5A-EE274FA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076B1-9A44-F5A7-9558-1106F56C8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E19D9-54B4-B8DA-40EE-8EC43F84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09/07/2023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BBD0B-3FF4-B093-1BEA-0FD03038E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B3976-21F4-1879-DB7A-4CE44D22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123132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C4C55-0084-447F-2C99-195CCE7CC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AB162-56AF-D5AF-4516-C851C75AB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53031-49EC-B86D-A066-653EAC8FD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09/07/2023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98E68-CD78-01D1-D075-74B894AD7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B0710-9279-99BE-D5DF-127B583B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3355928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197B8-C2ED-2002-A67A-965A7752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ADB89-40A2-AF73-13B0-258B6A6CD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A66A74-736E-DFD7-DD1D-781C0CBCE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E6120-F378-3AD9-72F3-8C46CE24A2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09/07/2023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C58BB-AEE1-773A-77F9-85CA602A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271E1-E2C1-253D-29DF-E2A4B022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9385098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3C257-135B-E508-C598-64596B982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616B5-A74D-20C2-32B8-C379DB554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A82F2-2582-16D2-F257-8AFCF3EDCE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2F4F5-0A66-9345-A3F2-5C55852F9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B6AA87-A006-401E-1F1F-9EF44E400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9B0F17-035A-B1C5-F81D-293B2606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09/07/2023</a:t>
            </a:fld>
            <a:endParaRPr lang="fr-FR" noProof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57BAC4-B60F-4F77-5A4D-5EEB4CB1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A2ACFA-24EB-EC05-351C-BF2C02AA8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2624267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E0D12-17B3-7916-DB16-470FFD799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A4D91-31DB-BDE5-F8E1-9B1EC00B04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09/07/2023</a:t>
            </a:fld>
            <a:endParaRPr lang="fr-FR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B887F-4BF3-FD84-2E38-36873A3E8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6DCAB8-1728-FE56-5214-000CE3BA8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7129686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E315CB-4D5D-53FD-2993-A9ED5F2F71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09/07/2023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169E37-E77B-95CF-6A79-58DCD77AF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CE4FB-AFCF-0374-CB1E-DCB52DAF9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3397388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0E8AC-0B09-9BB7-9FC9-71EBF8E6E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E51708-A630-3969-EA5E-11B12722B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E1C2E-C926-2AC1-50C0-038B7E8AC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EA194-C524-E9D3-427C-16C739CC4C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09/07/2023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A8C3F-4D7F-00FE-EC81-A3DF6D402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5873A-3845-CD6D-0D2D-A3A56FD1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7861066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4DB66-6007-3D79-EA28-348475B67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E13B4E-8947-237B-68ED-6F2666937E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D8C885-CFF3-C20F-5367-8BEB9893D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D55447-648F-83E8-344F-6DF35C064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09/07/2023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33A1C7-5A37-C387-D138-8DA7D620B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D8D2B5-719E-37CF-9B71-10B82CF3D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951285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DC93D-38BF-F5B2-CD8D-55D346482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116CF-A06A-4296-E4BD-9DE9269E4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932B2-B98D-4EDB-6863-5F7050E78C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09/07/2023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39C7E-5100-C40D-DE26-76CAEF94E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1B97B-5A4C-AD5B-440A-D218D115D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441665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606928-5F00-E012-9CAC-3AA66BC2D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78F9D-589F-1885-16A3-93A9B6C3C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3A18-878C-C03B-3B61-014FFCBB9F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09/07/2023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1B052-2337-BA37-8C0C-B09B5ED9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9699F-A553-1333-EC78-7D7B4D0F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301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09/07/2023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2019-21 Enquête Démographique et de Santé au Gabon (EDSG-III)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F558D30-E2AE-17B6-F7CB-277F48CD8765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083AAC4-B6EC-94F4-BFA5-B71A60520E61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862303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86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78439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15ADF9-723A-C595-80F4-C05B4521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FF085-491B-C8AC-99E7-0CBDB23C3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7DDC3-C254-2524-D6C4-402F6D1EE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4F28BB36-08C2-41E7-8B17-73289892D41F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88865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45_2768EE3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chart" Target="../charts/char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microsoft.com/office/2018/10/relationships/comments" Target="../comments/modernComment_147_8FA6F93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microsoft.com/office/2018/10/relationships/comments" Target="../comments/modernComment_14C_6CCA68DC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microsoft.com/office/2018/10/relationships/comments" Target="../comments/modernComment_108_93D116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microsoft.com/office/2018/10/relationships/comments" Target="../comments/modernComment_11B_D0C0390D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microsoft.com/office/2018/10/relationships/comments" Target="../comments/modernComment_14E_4C86A37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21_CF2A0B7F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Pouvoir</a:t>
            </a:r>
            <a:r>
              <a:rPr lang="en-US" dirty="0"/>
              <a:t> </a:t>
            </a:r>
            <a:r>
              <a:rPr lang="en-US" dirty="0" err="1"/>
              <a:t>d’action</a:t>
            </a:r>
            <a:r>
              <a:rPr lang="en-US" dirty="0"/>
              <a:t> de la femme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E9E74BF-A068-0849-2982-BE4B820001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11" r="9296"/>
          <a:stretch/>
        </p:blipFill>
        <p:spPr>
          <a:xfrm>
            <a:off x="0" y="1788160"/>
            <a:ext cx="9144000" cy="355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90264" y="4194046"/>
            <a:ext cx="205422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Gabon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90 %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AA4074-27C9-8B1B-037E-0C2D5EA9D9E3}"/>
              </a:ext>
            </a:extLst>
          </p:cNvPr>
          <p:cNvSpPr txBox="1">
            <a:spLocks/>
          </p:cNvSpPr>
          <p:nvPr/>
        </p:nvSpPr>
        <p:spPr>
          <a:xfrm>
            <a:off x="7233912" y="778136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5.b.1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2623622-3B7E-9062-3467-646F4430B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3A8539B-C74C-1404-C3C8-30AE069C6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873" y="452019"/>
            <a:ext cx="7143753" cy="792386"/>
          </a:xfrm>
        </p:spPr>
        <p:txBody>
          <a:bodyPr>
            <a:noAutofit/>
          </a:bodyPr>
          <a:lstStyle/>
          <a:p>
            <a:pPr algn="l"/>
            <a:r>
              <a:rPr lang="fr-FR" sz="3200" noProof="0" dirty="0"/>
              <a:t>Possession d’un téléphone portable selon la région : homme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33CEFE7-A2DE-387C-2BBF-BE8924F714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182" y="1357882"/>
            <a:ext cx="8901545" cy="489783"/>
          </a:xfrm>
        </p:spPr>
        <p:txBody>
          <a:bodyPr>
            <a:normAutofit/>
          </a:bodyPr>
          <a:lstStyle/>
          <a:p>
            <a:r>
              <a:rPr lang="fr-FR" dirty="0"/>
              <a:t>Pourcentage d’hommes de 15-49 ans qui possèdent un téléphone portable </a:t>
            </a:r>
            <a:r>
              <a:rPr lang="fr-FR" noProof="0" dirty="0"/>
              <a:t>:</a:t>
            </a:r>
          </a:p>
        </p:txBody>
      </p:sp>
      <p:grpSp>
        <p:nvGrpSpPr>
          <p:cNvPr id="13" name="Group 4">
            <a:extLst>
              <a:ext uri="{FF2B5EF4-FFF2-40B4-BE49-F238E27FC236}">
                <a16:creationId xmlns:a16="http://schemas.microsoft.com/office/drawing/2014/main" id="{2665CD70-9B18-6C1C-4AB1-0309AA7359A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75953" y="1968708"/>
            <a:ext cx="5872213" cy="4928084"/>
            <a:chOff x="1177" y="1325"/>
            <a:chExt cx="3492" cy="3044"/>
          </a:xfrm>
        </p:grpSpPr>
        <p:sp>
          <p:nvSpPr>
            <p:cNvPr id="14" name="AutoShape 3">
              <a:extLst>
                <a:ext uri="{FF2B5EF4-FFF2-40B4-BE49-F238E27FC236}">
                  <a16:creationId xmlns:a16="http://schemas.microsoft.com/office/drawing/2014/main" id="{08BCF0AF-C4F2-5ACF-C256-CC6858D1E10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177" y="1325"/>
              <a:ext cx="3492" cy="3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DF652156-942F-9C60-965D-25026C0713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15" y="2014"/>
              <a:ext cx="733" cy="721"/>
            </a:xfrm>
            <a:custGeom>
              <a:avLst/>
              <a:gdLst>
                <a:gd name="T0" fmla="*/ 284 w 733"/>
                <a:gd name="T1" fmla="*/ 384 h 721"/>
                <a:gd name="T2" fmla="*/ 108 w 733"/>
                <a:gd name="T3" fmla="*/ 348 h 721"/>
                <a:gd name="T4" fmla="*/ 107 w 733"/>
                <a:gd name="T5" fmla="*/ 209 h 721"/>
                <a:gd name="T6" fmla="*/ 302 w 733"/>
                <a:gd name="T7" fmla="*/ 38 h 721"/>
                <a:gd name="T8" fmla="*/ 477 w 733"/>
                <a:gd name="T9" fmla="*/ 29 h 721"/>
                <a:gd name="T10" fmla="*/ 490 w 733"/>
                <a:gd name="T11" fmla="*/ 78 h 721"/>
                <a:gd name="T12" fmla="*/ 463 w 733"/>
                <a:gd name="T13" fmla="*/ 122 h 721"/>
                <a:gd name="T14" fmla="*/ 442 w 733"/>
                <a:gd name="T15" fmla="*/ 177 h 721"/>
                <a:gd name="T16" fmla="*/ 434 w 733"/>
                <a:gd name="T17" fmla="*/ 205 h 721"/>
                <a:gd name="T18" fmla="*/ 475 w 733"/>
                <a:gd name="T19" fmla="*/ 203 h 721"/>
                <a:gd name="T20" fmla="*/ 514 w 733"/>
                <a:gd name="T21" fmla="*/ 194 h 721"/>
                <a:gd name="T22" fmla="*/ 733 w 733"/>
                <a:gd name="T23" fmla="*/ 145 h 721"/>
                <a:gd name="T24" fmla="*/ 723 w 733"/>
                <a:gd name="T25" fmla="*/ 204 h 721"/>
                <a:gd name="T26" fmla="*/ 698 w 733"/>
                <a:gd name="T27" fmla="*/ 234 h 721"/>
                <a:gd name="T28" fmla="*/ 687 w 733"/>
                <a:gd name="T29" fmla="*/ 280 h 721"/>
                <a:gd name="T30" fmla="*/ 671 w 733"/>
                <a:gd name="T31" fmla="*/ 337 h 721"/>
                <a:gd name="T32" fmla="*/ 656 w 733"/>
                <a:gd name="T33" fmla="*/ 370 h 721"/>
                <a:gd name="T34" fmla="*/ 597 w 733"/>
                <a:gd name="T35" fmla="*/ 379 h 721"/>
                <a:gd name="T36" fmla="*/ 591 w 733"/>
                <a:gd name="T37" fmla="*/ 433 h 721"/>
                <a:gd name="T38" fmla="*/ 558 w 733"/>
                <a:gd name="T39" fmla="*/ 461 h 721"/>
                <a:gd name="T40" fmla="*/ 516 w 733"/>
                <a:gd name="T41" fmla="*/ 497 h 721"/>
                <a:gd name="T42" fmla="*/ 476 w 733"/>
                <a:gd name="T43" fmla="*/ 538 h 721"/>
                <a:gd name="T44" fmla="*/ 430 w 733"/>
                <a:gd name="T45" fmla="*/ 578 h 721"/>
                <a:gd name="T46" fmla="*/ 382 w 733"/>
                <a:gd name="T47" fmla="*/ 618 h 721"/>
                <a:gd name="T48" fmla="*/ 325 w 733"/>
                <a:gd name="T49" fmla="*/ 648 h 721"/>
                <a:gd name="T50" fmla="*/ 300 w 733"/>
                <a:gd name="T51" fmla="*/ 626 h 721"/>
                <a:gd name="T52" fmla="*/ 255 w 733"/>
                <a:gd name="T53" fmla="*/ 605 h 721"/>
                <a:gd name="T54" fmla="*/ 212 w 733"/>
                <a:gd name="T55" fmla="*/ 631 h 721"/>
                <a:gd name="T56" fmla="*/ 171 w 733"/>
                <a:gd name="T57" fmla="*/ 632 h 721"/>
                <a:gd name="T58" fmla="*/ 108 w 733"/>
                <a:gd name="T59" fmla="*/ 646 h 721"/>
                <a:gd name="T60" fmla="*/ 116 w 733"/>
                <a:gd name="T61" fmla="*/ 702 h 721"/>
                <a:gd name="T62" fmla="*/ 90 w 733"/>
                <a:gd name="T63" fmla="*/ 689 h 721"/>
                <a:gd name="T64" fmla="*/ 43 w 733"/>
                <a:gd name="T65" fmla="*/ 668 h 721"/>
                <a:gd name="T66" fmla="*/ 14 w 733"/>
                <a:gd name="T67" fmla="*/ 621 h 721"/>
                <a:gd name="T68" fmla="*/ 17 w 733"/>
                <a:gd name="T69" fmla="*/ 488 h 721"/>
                <a:gd name="T70" fmla="*/ 6 w 733"/>
                <a:gd name="T71" fmla="*/ 371 h 721"/>
                <a:gd name="T72" fmla="*/ 26 w 733"/>
                <a:gd name="T73" fmla="*/ 320 h 721"/>
                <a:gd name="T74" fmla="*/ 31 w 733"/>
                <a:gd name="T75" fmla="*/ 380 h 721"/>
                <a:gd name="T76" fmla="*/ 44 w 733"/>
                <a:gd name="T77" fmla="*/ 388 h 721"/>
                <a:gd name="T78" fmla="*/ 75 w 733"/>
                <a:gd name="T79" fmla="*/ 404 h 721"/>
                <a:gd name="T80" fmla="*/ 87 w 733"/>
                <a:gd name="T81" fmla="*/ 448 h 721"/>
                <a:gd name="T82" fmla="*/ 112 w 733"/>
                <a:gd name="T83" fmla="*/ 399 h 721"/>
                <a:gd name="T84" fmla="*/ 133 w 733"/>
                <a:gd name="T85" fmla="*/ 434 h 721"/>
                <a:gd name="T86" fmla="*/ 168 w 733"/>
                <a:gd name="T87" fmla="*/ 422 h 721"/>
                <a:gd name="T88" fmla="*/ 219 w 733"/>
                <a:gd name="T89" fmla="*/ 460 h 721"/>
                <a:gd name="T90" fmla="*/ 223 w 733"/>
                <a:gd name="T91" fmla="*/ 408 h 721"/>
                <a:gd name="T92" fmla="*/ 287 w 733"/>
                <a:gd name="T93" fmla="*/ 395 h 721"/>
                <a:gd name="T94" fmla="*/ 221 w 733"/>
                <a:gd name="T95" fmla="*/ 380 h 721"/>
                <a:gd name="T96" fmla="*/ 185 w 733"/>
                <a:gd name="T97" fmla="*/ 360 h 721"/>
                <a:gd name="T98" fmla="*/ 117 w 733"/>
                <a:gd name="T99" fmla="*/ 335 h 721"/>
                <a:gd name="T100" fmla="*/ 83 w 733"/>
                <a:gd name="T101" fmla="*/ 336 h 721"/>
                <a:gd name="T102" fmla="*/ 88 w 733"/>
                <a:gd name="T103" fmla="*/ 297 h 721"/>
                <a:gd name="T104" fmla="*/ 79 w 733"/>
                <a:gd name="T105" fmla="*/ 260 h 721"/>
                <a:gd name="T106" fmla="*/ 49 w 733"/>
                <a:gd name="T107" fmla="*/ 229 h 721"/>
                <a:gd name="T108" fmla="*/ 3 w 733"/>
                <a:gd name="T109" fmla="*/ 213 h 721"/>
                <a:gd name="T110" fmla="*/ 81 w 733"/>
                <a:gd name="T111" fmla="*/ 179 h 721"/>
                <a:gd name="T112" fmla="*/ 69 w 733"/>
                <a:gd name="T113" fmla="*/ 209 h 721"/>
                <a:gd name="T114" fmla="*/ 105 w 733"/>
                <a:gd name="T115" fmla="*/ 220 h 721"/>
                <a:gd name="T116" fmla="*/ 127 w 733"/>
                <a:gd name="T117" fmla="*/ 264 h 721"/>
                <a:gd name="T118" fmla="*/ 146 w 733"/>
                <a:gd name="T119" fmla="*/ 254 h 721"/>
                <a:gd name="T120" fmla="*/ 135 w 733"/>
                <a:gd name="T121" fmla="*/ 187 h 721"/>
                <a:gd name="T122" fmla="*/ 117 w 733"/>
                <a:gd name="T123" fmla="*/ 80 h 721"/>
                <a:gd name="T124" fmla="*/ 156 w 733"/>
                <a:gd name="T125" fmla="*/ 2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3" h="721">
                  <a:moveTo>
                    <a:pt x="64" y="431"/>
                  </a:moveTo>
                  <a:lnTo>
                    <a:pt x="64" y="430"/>
                  </a:lnTo>
                  <a:lnTo>
                    <a:pt x="65" y="429"/>
                  </a:lnTo>
                  <a:lnTo>
                    <a:pt x="65" y="430"/>
                  </a:lnTo>
                  <a:lnTo>
                    <a:pt x="64" y="431"/>
                  </a:lnTo>
                  <a:close/>
                  <a:moveTo>
                    <a:pt x="87" y="427"/>
                  </a:moveTo>
                  <a:lnTo>
                    <a:pt x="86" y="426"/>
                  </a:lnTo>
                  <a:lnTo>
                    <a:pt x="86" y="425"/>
                  </a:lnTo>
                  <a:lnTo>
                    <a:pt x="86" y="424"/>
                  </a:lnTo>
                  <a:lnTo>
                    <a:pt x="87" y="422"/>
                  </a:lnTo>
                  <a:lnTo>
                    <a:pt x="88" y="422"/>
                  </a:lnTo>
                  <a:lnTo>
                    <a:pt x="88" y="424"/>
                  </a:lnTo>
                  <a:lnTo>
                    <a:pt x="88" y="425"/>
                  </a:lnTo>
                  <a:lnTo>
                    <a:pt x="90" y="426"/>
                  </a:lnTo>
                  <a:lnTo>
                    <a:pt x="87" y="427"/>
                  </a:lnTo>
                  <a:close/>
                  <a:moveTo>
                    <a:pt x="233" y="404"/>
                  </a:moveTo>
                  <a:lnTo>
                    <a:pt x="233" y="403"/>
                  </a:lnTo>
                  <a:lnTo>
                    <a:pt x="235" y="403"/>
                  </a:lnTo>
                  <a:lnTo>
                    <a:pt x="235" y="404"/>
                  </a:lnTo>
                  <a:lnTo>
                    <a:pt x="233" y="404"/>
                  </a:lnTo>
                  <a:close/>
                  <a:moveTo>
                    <a:pt x="111" y="394"/>
                  </a:moveTo>
                  <a:lnTo>
                    <a:pt x="109" y="394"/>
                  </a:lnTo>
                  <a:lnTo>
                    <a:pt x="109" y="392"/>
                  </a:lnTo>
                  <a:lnTo>
                    <a:pt x="111" y="392"/>
                  </a:lnTo>
                  <a:lnTo>
                    <a:pt x="111" y="394"/>
                  </a:lnTo>
                  <a:close/>
                  <a:moveTo>
                    <a:pt x="66" y="390"/>
                  </a:moveTo>
                  <a:lnTo>
                    <a:pt x="66" y="391"/>
                  </a:lnTo>
                  <a:lnTo>
                    <a:pt x="67" y="391"/>
                  </a:lnTo>
                  <a:lnTo>
                    <a:pt x="69" y="392"/>
                  </a:lnTo>
                  <a:lnTo>
                    <a:pt x="67" y="395"/>
                  </a:lnTo>
                  <a:lnTo>
                    <a:pt x="66" y="396"/>
                  </a:lnTo>
                  <a:lnTo>
                    <a:pt x="66" y="395"/>
                  </a:lnTo>
                  <a:lnTo>
                    <a:pt x="65" y="395"/>
                  </a:lnTo>
                  <a:lnTo>
                    <a:pt x="65" y="394"/>
                  </a:lnTo>
                  <a:lnTo>
                    <a:pt x="65" y="392"/>
                  </a:lnTo>
                  <a:lnTo>
                    <a:pt x="64" y="392"/>
                  </a:lnTo>
                  <a:lnTo>
                    <a:pt x="64" y="391"/>
                  </a:lnTo>
                  <a:lnTo>
                    <a:pt x="64" y="390"/>
                  </a:lnTo>
                  <a:lnTo>
                    <a:pt x="65" y="390"/>
                  </a:lnTo>
                  <a:lnTo>
                    <a:pt x="66" y="390"/>
                  </a:lnTo>
                  <a:close/>
                  <a:moveTo>
                    <a:pt x="262" y="394"/>
                  </a:moveTo>
                  <a:lnTo>
                    <a:pt x="259" y="395"/>
                  </a:lnTo>
                  <a:lnTo>
                    <a:pt x="259" y="394"/>
                  </a:lnTo>
                  <a:lnTo>
                    <a:pt x="262" y="391"/>
                  </a:lnTo>
                  <a:lnTo>
                    <a:pt x="263" y="390"/>
                  </a:lnTo>
                  <a:lnTo>
                    <a:pt x="265" y="388"/>
                  </a:lnTo>
                  <a:lnTo>
                    <a:pt x="265" y="387"/>
                  </a:lnTo>
                  <a:lnTo>
                    <a:pt x="266" y="386"/>
                  </a:lnTo>
                  <a:lnTo>
                    <a:pt x="270" y="386"/>
                  </a:lnTo>
                  <a:lnTo>
                    <a:pt x="271" y="387"/>
                  </a:lnTo>
                  <a:lnTo>
                    <a:pt x="271" y="388"/>
                  </a:lnTo>
                  <a:lnTo>
                    <a:pt x="268" y="390"/>
                  </a:lnTo>
                  <a:lnTo>
                    <a:pt x="267" y="390"/>
                  </a:lnTo>
                  <a:lnTo>
                    <a:pt x="266" y="391"/>
                  </a:lnTo>
                  <a:lnTo>
                    <a:pt x="266" y="392"/>
                  </a:lnTo>
                  <a:lnTo>
                    <a:pt x="262" y="394"/>
                  </a:lnTo>
                  <a:close/>
                  <a:moveTo>
                    <a:pt x="276" y="382"/>
                  </a:moveTo>
                  <a:lnTo>
                    <a:pt x="279" y="383"/>
                  </a:lnTo>
                  <a:lnTo>
                    <a:pt x="280" y="383"/>
                  </a:lnTo>
                  <a:lnTo>
                    <a:pt x="282" y="383"/>
                  </a:lnTo>
                  <a:lnTo>
                    <a:pt x="282" y="384"/>
                  </a:lnTo>
                  <a:lnTo>
                    <a:pt x="284" y="384"/>
                  </a:lnTo>
                  <a:lnTo>
                    <a:pt x="287" y="387"/>
                  </a:lnTo>
                  <a:lnTo>
                    <a:pt x="288" y="387"/>
                  </a:lnTo>
                  <a:lnTo>
                    <a:pt x="289" y="390"/>
                  </a:lnTo>
                  <a:lnTo>
                    <a:pt x="291" y="391"/>
                  </a:lnTo>
                  <a:lnTo>
                    <a:pt x="289" y="392"/>
                  </a:lnTo>
                  <a:lnTo>
                    <a:pt x="288" y="392"/>
                  </a:lnTo>
                  <a:lnTo>
                    <a:pt x="285" y="392"/>
                  </a:lnTo>
                  <a:lnTo>
                    <a:pt x="285" y="391"/>
                  </a:lnTo>
                  <a:lnTo>
                    <a:pt x="284" y="390"/>
                  </a:lnTo>
                  <a:lnTo>
                    <a:pt x="283" y="388"/>
                  </a:lnTo>
                  <a:lnTo>
                    <a:pt x="282" y="387"/>
                  </a:lnTo>
                  <a:lnTo>
                    <a:pt x="280" y="386"/>
                  </a:lnTo>
                  <a:lnTo>
                    <a:pt x="279" y="386"/>
                  </a:lnTo>
                  <a:lnTo>
                    <a:pt x="278" y="384"/>
                  </a:lnTo>
                  <a:lnTo>
                    <a:pt x="275" y="384"/>
                  </a:lnTo>
                  <a:lnTo>
                    <a:pt x="275" y="383"/>
                  </a:lnTo>
                  <a:lnTo>
                    <a:pt x="274" y="383"/>
                  </a:lnTo>
                  <a:lnTo>
                    <a:pt x="275" y="382"/>
                  </a:lnTo>
                  <a:lnTo>
                    <a:pt x="276" y="382"/>
                  </a:lnTo>
                  <a:close/>
                  <a:moveTo>
                    <a:pt x="45" y="384"/>
                  </a:moveTo>
                  <a:lnTo>
                    <a:pt x="45" y="387"/>
                  </a:lnTo>
                  <a:lnTo>
                    <a:pt x="44" y="387"/>
                  </a:lnTo>
                  <a:lnTo>
                    <a:pt x="43" y="386"/>
                  </a:lnTo>
                  <a:lnTo>
                    <a:pt x="43" y="384"/>
                  </a:lnTo>
                  <a:lnTo>
                    <a:pt x="43" y="383"/>
                  </a:lnTo>
                  <a:lnTo>
                    <a:pt x="43" y="382"/>
                  </a:lnTo>
                  <a:lnTo>
                    <a:pt x="44" y="383"/>
                  </a:lnTo>
                  <a:lnTo>
                    <a:pt x="45" y="384"/>
                  </a:lnTo>
                  <a:close/>
                  <a:moveTo>
                    <a:pt x="45" y="383"/>
                  </a:moveTo>
                  <a:lnTo>
                    <a:pt x="44" y="382"/>
                  </a:lnTo>
                  <a:lnTo>
                    <a:pt x="44" y="380"/>
                  </a:lnTo>
                  <a:lnTo>
                    <a:pt x="43" y="379"/>
                  </a:lnTo>
                  <a:lnTo>
                    <a:pt x="43" y="378"/>
                  </a:lnTo>
                  <a:lnTo>
                    <a:pt x="44" y="377"/>
                  </a:lnTo>
                  <a:lnTo>
                    <a:pt x="45" y="377"/>
                  </a:lnTo>
                  <a:lnTo>
                    <a:pt x="48" y="377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47" y="382"/>
                  </a:lnTo>
                  <a:lnTo>
                    <a:pt x="47" y="383"/>
                  </a:lnTo>
                  <a:lnTo>
                    <a:pt x="45" y="383"/>
                  </a:lnTo>
                  <a:close/>
                  <a:moveTo>
                    <a:pt x="94" y="378"/>
                  </a:moveTo>
                  <a:lnTo>
                    <a:pt x="92" y="379"/>
                  </a:lnTo>
                  <a:lnTo>
                    <a:pt x="91" y="378"/>
                  </a:lnTo>
                  <a:lnTo>
                    <a:pt x="91" y="377"/>
                  </a:lnTo>
                  <a:lnTo>
                    <a:pt x="92" y="375"/>
                  </a:lnTo>
                  <a:lnTo>
                    <a:pt x="94" y="375"/>
                  </a:lnTo>
                  <a:lnTo>
                    <a:pt x="94" y="377"/>
                  </a:lnTo>
                  <a:lnTo>
                    <a:pt x="92" y="378"/>
                  </a:lnTo>
                  <a:lnTo>
                    <a:pt x="94" y="378"/>
                  </a:lnTo>
                  <a:close/>
                  <a:moveTo>
                    <a:pt x="113" y="354"/>
                  </a:moveTo>
                  <a:lnTo>
                    <a:pt x="112" y="356"/>
                  </a:lnTo>
                  <a:lnTo>
                    <a:pt x="112" y="354"/>
                  </a:lnTo>
                  <a:lnTo>
                    <a:pt x="111" y="354"/>
                  </a:lnTo>
                  <a:lnTo>
                    <a:pt x="109" y="356"/>
                  </a:lnTo>
                  <a:lnTo>
                    <a:pt x="107" y="356"/>
                  </a:lnTo>
                  <a:lnTo>
                    <a:pt x="105" y="354"/>
                  </a:lnTo>
                  <a:lnTo>
                    <a:pt x="105" y="353"/>
                  </a:lnTo>
                  <a:lnTo>
                    <a:pt x="105" y="350"/>
                  </a:lnTo>
                  <a:lnTo>
                    <a:pt x="105" y="349"/>
                  </a:lnTo>
                  <a:lnTo>
                    <a:pt x="107" y="348"/>
                  </a:lnTo>
                  <a:lnTo>
                    <a:pt x="108" y="348"/>
                  </a:lnTo>
                  <a:lnTo>
                    <a:pt x="111" y="349"/>
                  </a:lnTo>
                  <a:lnTo>
                    <a:pt x="113" y="349"/>
                  </a:lnTo>
                  <a:lnTo>
                    <a:pt x="114" y="350"/>
                  </a:lnTo>
                  <a:lnTo>
                    <a:pt x="114" y="353"/>
                  </a:lnTo>
                  <a:lnTo>
                    <a:pt x="113" y="353"/>
                  </a:lnTo>
                  <a:lnTo>
                    <a:pt x="113" y="354"/>
                  </a:lnTo>
                  <a:close/>
                  <a:moveTo>
                    <a:pt x="9" y="251"/>
                  </a:moveTo>
                  <a:lnTo>
                    <a:pt x="7" y="251"/>
                  </a:lnTo>
                  <a:lnTo>
                    <a:pt x="9" y="250"/>
                  </a:lnTo>
                  <a:lnTo>
                    <a:pt x="9" y="251"/>
                  </a:lnTo>
                  <a:close/>
                  <a:moveTo>
                    <a:pt x="3" y="239"/>
                  </a:moveTo>
                  <a:lnTo>
                    <a:pt x="2" y="239"/>
                  </a:lnTo>
                  <a:lnTo>
                    <a:pt x="2" y="238"/>
                  </a:lnTo>
                  <a:lnTo>
                    <a:pt x="3" y="238"/>
                  </a:lnTo>
                  <a:lnTo>
                    <a:pt x="3" y="239"/>
                  </a:lnTo>
                  <a:close/>
                  <a:moveTo>
                    <a:pt x="121" y="245"/>
                  </a:moveTo>
                  <a:lnTo>
                    <a:pt x="120" y="246"/>
                  </a:lnTo>
                  <a:lnTo>
                    <a:pt x="118" y="245"/>
                  </a:lnTo>
                  <a:lnTo>
                    <a:pt x="120" y="245"/>
                  </a:lnTo>
                  <a:lnTo>
                    <a:pt x="118" y="245"/>
                  </a:lnTo>
                  <a:lnTo>
                    <a:pt x="117" y="243"/>
                  </a:lnTo>
                  <a:lnTo>
                    <a:pt x="116" y="242"/>
                  </a:lnTo>
                  <a:lnTo>
                    <a:pt x="116" y="241"/>
                  </a:lnTo>
                  <a:lnTo>
                    <a:pt x="116" y="239"/>
                  </a:lnTo>
                  <a:lnTo>
                    <a:pt x="114" y="239"/>
                  </a:lnTo>
                  <a:lnTo>
                    <a:pt x="114" y="236"/>
                  </a:lnTo>
                  <a:lnTo>
                    <a:pt x="116" y="234"/>
                  </a:lnTo>
                  <a:lnTo>
                    <a:pt x="118" y="234"/>
                  </a:lnTo>
                  <a:lnTo>
                    <a:pt x="118" y="233"/>
                  </a:lnTo>
                  <a:lnTo>
                    <a:pt x="120" y="233"/>
                  </a:lnTo>
                  <a:lnTo>
                    <a:pt x="121" y="233"/>
                  </a:lnTo>
                  <a:lnTo>
                    <a:pt x="121" y="234"/>
                  </a:lnTo>
                  <a:lnTo>
                    <a:pt x="121" y="237"/>
                  </a:lnTo>
                  <a:lnTo>
                    <a:pt x="121" y="238"/>
                  </a:lnTo>
                  <a:lnTo>
                    <a:pt x="121" y="239"/>
                  </a:lnTo>
                  <a:lnTo>
                    <a:pt x="121" y="241"/>
                  </a:lnTo>
                  <a:lnTo>
                    <a:pt x="121" y="242"/>
                  </a:lnTo>
                  <a:lnTo>
                    <a:pt x="121" y="243"/>
                  </a:lnTo>
                  <a:lnTo>
                    <a:pt x="121" y="245"/>
                  </a:lnTo>
                  <a:close/>
                  <a:moveTo>
                    <a:pt x="103" y="224"/>
                  </a:moveTo>
                  <a:lnTo>
                    <a:pt x="101" y="224"/>
                  </a:lnTo>
                  <a:lnTo>
                    <a:pt x="103" y="222"/>
                  </a:lnTo>
                  <a:lnTo>
                    <a:pt x="104" y="222"/>
                  </a:lnTo>
                  <a:lnTo>
                    <a:pt x="103" y="224"/>
                  </a:lnTo>
                  <a:close/>
                  <a:moveTo>
                    <a:pt x="101" y="222"/>
                  </a:moveTo>
                  <a:lnTo>
                    <a:pt x="100" y="224"/>
                  </a:lnTo>
                  <a:lnTo>
                    <a:pt x="100" y="222"/>
                  </a:lnTo>
                  <a:lnTo>
                    <a:pt x="100" y="221"/>
                  </a:lnTo>
                  <a:lnTo>
                    <a:pt x="100" y="220"/>
                  </a:lnTo>
                  <a:lnTo>
                    <a:pt x="101" y="220"/>
                  </a:lnTo>
                  <a:lnTo>
                    <a:pt x="101" y="221"/>
                  </a:lnTo>
                  <a:lnTo>
                    <a:pt x="100" y="221"/>
                  </a:lnTo>
                  <a:lnTo>
                    <a:pt x="100" y="222"/>
                  </a:lnTo>
                  <a:lnTo>
                    <a:pt x="101" y="222"/>
                  </a:lnTo>
                  <a:close/>
                  <a:moveTo>
                    <a:pt x="105" y="215"/>
                  </a:moveTo>
                  <a:lnTo>
                    <a:pt x="104" y="215"/>
                  </a:lnTo>
                  <a:lnTo>
                    <a:pt x="104" y="212"/>
                  </a:lnTo>
                  <a:lnTo>
                    <a:pt x="104" y="209"/>
                  </a:lnTo>
                  <a:lnTo>
                    <a:pt x="105" y="208"/>
                  </a:lnTo>
                  <a:lnTo>
                    <a:pt x="107" y="207"/>
                  </a:lnTo>
                  <a:lnTo>
                    <a:pt x="107" y="208"/>
                  </a:lnTo>
                  <a:lnTo>
                    <a:pt x="107" y="209"/>
                  </a:lnTo>
                  <a:lnTo>
                    <a:pt x="108" y="209"/>
                  </a:lnTo>
                  <a:lnTo>
                    <a:pt x="108" y="211"/>
                  </a:lnTo>
                  <a:lnTo>
                    <a:pt x="107" y="211"/>
                  </a:lnTo>
                  <a:lnTo>
                    <a:pt x="107" y="212"/>
                  </a:lnTo>
                  <a:lnTo>
                    <a:pt x="107" y="215"/>
                  </a:lnTo>
                  <a:lnTo>
                    <a:pt x="105" y="215"/>
                  </a:lnTo>
                  <a:close/>
                  <a:moveTo>
                    <a:pt x="108" y="207"/>
                  </a:moveTo>
                  <a:lnTo>
                    <a:pt x="107" y="207"/>
                  </a:lnTo>
                  <a:lnTo>
                    <a:pt x="107" y="205"/>
                  </a:lnTo>
                  <a:lnTo>
                    <a:pt x="108" y="205"/>
                  </a:lnTo>
                  <a:lnTo>
                    <a:pt x="108" y="207"/>
                  </a:lnTo>
                  <a:close/>
                  <a:moveTo>
                    <a:pt x="107" y="204"/>
                  </a:moveTo>
                  <a:lnTo>
                    <a:pt x="105" y="204"/>
                  </a:lnTo>
                  <a:lnTo>
                    <a:pt x="107" y="204"/>
                  </a:lnTo>
                  <a:close/>
                  <a:moveTo>
                    <a:pt x="116" y="104"/>
                  </a:moveTo>
                  <a:lnTo>
                    <a:pt x="113" y="104"/>
                  </a:lnTo>
                  <a:lnTo>
                    <a:pt x="114" y="102"/>
                  </a:lnTo>
                  <a:lnTo>
                    <a:pt x="116" y="102"/>
                  </a:lnTo>
                  <a:lnTo>
                    <a:pt x="116" y="104"/>
                  </a:lnTo>
                  <a:close/>
                  <a:moveTo>
                    <a:pt x="193" y="0"/>
                  </a:moveTo>
                  <a:lnTo>
                    <a:pt x="201" y="7"/>
                  </a:lnTo>
                  <a:lnTo>
                    <a:pt x="208" y="14"/>
                  </a:lnTo>
                  <a:lnTo>
                    <a:pt x="212" y="24"/>
                  </a:lnTo>
                  <a:lnTo>
                    <a:pt x="216" y="29"/>
                  </a:lnTo>
                  <a:lnTo>
                    <a:pt x="220" y="29"/>
                  </a:lnTo>
                  <a:lnTo>
                    <a:pt x="221" y="29"/>
                  </a:lnTo>
                  <a:lnTo>
                    <a:pt x="223" y="29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8" y="31"/>
                  </a:lnTo>
                  <a:lnTo>
                    <a:pt x="240" y="32"/>
                  </a:lnTo>
                  <a:lnTo>
                    <a:pt x="244" y="32"/>
                  </a:lnTo>
                  <a:lnTo>
                    <a:pt x="246" y="33"/>
                  </a:lnTo>
                  <a:lnTo>
                    <a:pt x="249" y="34"/>
                  </a:lnTo>
                  <a:lnTo>
                    <a:pt x="253" y="37"/>
                  </a:lnTo>
                  <a:lnTo>
                    <a:pt x="254" y="38"/>
                  </a:lnTo>
                  <a:lnTo>
                    <a:pt x="255" y="41"/>
                  </a:lnTo>
                  <a:lnTo>
                    <a:pt x="258" y="44"/>
                  </a:lnTo>
                  <a:lnTo>
                    <a:pt x="259" y="47"/>
                  </a:lnTo>
                  <a:lnTo>
                    <a:pt x="265" y="54"/>
                  </a:lnTo>
                  <a:lnTo>
                    <a:pt x="267" y="55"/>
                  </a:lnTo>
                  <a:lnTo>
                    <a:pt x="271" y="57"/>
                  </a:lnTo>
                  <a:lnTo>
                    <a:pt x="276" y="59"/>
                  </a:lnTo>
                  <a:lnTo>
                    <a:pt x="279" y="61"/>
                  </a:lnTo>
                  <a:lnTo>
                    <a:pt x="282" y="63"/>
                  </a:lnTo>
                  <a:lnTo>
                    <a:pt x="285" y="63"/>
                  </a:lnTo>
                  <a:lnTo>
                    <a:pt x="292" y="62"/>
                  </a:lnTo>
                  <a:lnTo>
                    <a:pt x="296" y="61"/>
                  </a:lnTo>
                  <a:lnTo>
                    <a:pt x="298" y="61"/>
                  </a:lnTo>
                  <a:lnTo>
                    <a:pt x="301" y="59"/>
                  </a:lnTo>
                  <a:lnTo>
                    <a:pt x="302" y="59"/>
                  </a:lnTo>
                  <a:lnTo>
                    <a:pt x="301" y="57"/>
                  </a:lnTo>
                  <a:lnTo>
                    <a:pt x="301" y="55"/>
                  </a:lnTo>
                  <a:lnTo>
                    <a:pt x="301" y="54"/>
                  </a:lnTo>
                  <a:lnTo>
                    <a:pt x="301" y="53"/>
                  </a:lnTo>
                  <a:lnTo>
                    <a:pt x="302" y="51"/>
                  </a:lnTo>
                  <a:lnTo>
                    <a:pt x="302" y="49"/>
                  </a:lnTo>
                  <a:lnTo>
                    <a:pt x="301" y="47"/>
                  </a:lnTo>
                  <a:lnTo>
                    <a:pt x="301" y="45"/>
                  </a:lnTo>
                  <a:lnTo>
                    <a:pt x="301" y="42"/>
                  </a:lnTo>
                  <a:lnTo>
                    <a:pt x="301" y="40"/>
                  </a:lnTo>
                  <a:lnTo>
                    <a:pt x="302" y="38"/>
                  </a:lnTo>
                  <a:lnTo>
                    <a:pt x="302" y="36"/>
                  </a:lnTo>
                  <a:lnTo>
                    <a:pt x="304" y="33"/>
                  </a:lnTo>
                  <a:lnTo>
                    <a:pt x="305" y="31"/>
                  </a:lnTo>
                  <a:lnTo>
                    <a:pt x="306" y="31"/>
                  </a:lnTo>
                  <a:lnTo>
                    <a:pt x="306" y="29"/>
                  </a:lnTo>
                  <a:lnTo>
                    <a:pt x="309" y="29"/>
                  </a:lnTo>
                  <a:lnTo>
                    <a:pt x="313" y="31"/>
                  </a:lnTo>
                  <a:lnTo>
                    <a:pt x="315" y="31"/>
                  </a:lnTo>
                  <a:lnTo>
                    <a:pt x="318" y="29"/>
                  </a:lnTo>
                  <a:lnTo>
                    <a:pt x="322" y="29"/>
                  </a:lnTo>
                  <a:lnTo>
                    <a:pt x="325" y="31"/>
                  </a:lnTo>
                  <a:lnTo>
                    <a:pt x="327" y="31"/>
                  </a:lnTo>
                  <a:lnTo>
                    <a:pt x="331" y="29"/>
                  </a:lnTo>
                  <a:lnTo>
                    <a:pt x="334" y="29"/>
                  </a:lnTo>
                  <a:lnTo>
                    <a:pt x="336" y="31"/>
                  </a:lnTo>
                  <a:lnTo>
                    <a:pt x="339" y="31"/>
                  </a:lnTo>
                  <a:lnTo>
                    <a:pt x="343" y="29"/>
                  </a:lnTo>
                  <a:lnTo>
                    <a:pt x="345" y="29"/>
                  </a:lnTo>
                  <a:lnTo>
                    <a:pt x="348" y="31"/>
                  </a:lnTo>
                  <a:lnTo>
                    <a:pt x="352" y="31"/>
                  </a:lnTo>
                  <a:lnTo>
                    <a:pt x="355" y="29"/>
                  </a:lnTo>
                  <a:lnTo>
                    <a:pt x="357" y="29"/>
                  </a:lnTo>
                  <a:lnTo>
                    <a:pt x="361" y="29"/>
                  </a:lnTo>
                  <a:lnTo>
                    <a:pt x="364" y="31"/>
                  </a:lnTo>
                  <a:lnTo>
                    <a:pt x="366" y="31"/>
                  </a:lnTo>
                  <a:lnTo>
                    <a:pt x="369" y="29"/>
                  </a:lnTo>
                  <a:lnTo>
                    <a:pt x="373" y="29"/>
                  </a:lnTo>
                  <a:lnTo>
                    <a:pt x="376" y="31"/>
                  </a:lnTo>
                  <a:lnTo>
                    <a:pt x="378" y="31"/>
                  </a:lnTo>
                  <a:lnTo>
                    <a:pt x="382" y="29"/>
                  </a:lnTo>
                  <a:lnTo>
                    <a:pt x="385" y="29"/>
                  </a:lnTo>
                  <a:lnTo>
                    <a:pt x="387" y="31"/>
                  </a:lnTo>
                  <a:lnTo>
                    <a:pt x="390" y="31"/>
                  </a:lnTo>
                  <a:lnTo>
                    <a:pt x="394" y="29"/>
                  </a:lnTo>
                  <a:lnTo>
                    <a:pt x="396" y="29"/>
                  </a:lnTo>
                  <a:lnTo>
                    <a:pt x="399" y="31"/>
                  </a:lnTo>
                  <a:lnTo>
                    <a:pt x="403" y="31"/>
                  </a:lnTo>
                  <a:lnTo>
                    <a:pt x="406" y="29"/>
                  </a:lnTo>
                  <a:lnTo>
                    <a:pt x="408" y="29"/>
                  </a:lnTo>
                  <a:lnTo>
                    <a:pt x="412" y="31"/>
                  </a:lnTo>
                  <a:lnTo>
                    <a:pt x="415" y="31"/>
                  </a:lnTo>
                  <a:lnTo>
                    <a:pt x="417" y="29"/>
                  </a:lnTo>
                  <a:lnTo>
                    <a:pt x="420" y="29"/>
                  </a:lnTo>
                  <a:lnTo>
                    <a:pt x="424" y="31"/>
                  </a:lnTo>
                  <a:lnTo>
                    <a:pt x="426" y="31"/>
                  </a:lnTo>
                  <a:lnTo>
                    <a:pt x="429" y="29"/>
                  </a:lnTo>
                  <a:lnTo>
                    <a:pt x="433" y="29"/>
                  </a:lnTo>
                  <a:lnTo>
                    <a:pt x="436" y="29"/>
                  </a:lnTo>
                  <a:lnTo>
                    <a:pt x="438" y="31"/>
                  </a:lnTo>
                  <a:lnTo>
                    <a:pt x="442" y="29"/>
                  </a:lnTo>
                  <a:lnTo>
                    <a:pt x="445" y="29"/>
                  </a:lnTo>
                  <a:lnTo>
                    <a:pt x="447" y="29"/>
                  </a:lnTo>
                  <a:lnTo>
                    <a:pt x="450" y="31"/>
                  </a:lnTo>
                  <a:lnTo>
                    <a:pt x="454" y="29"/>
                  </a:lnTo>
                  <a:lnTo>
                    <a:pt x="456" y="29"/>
                  </a:lnTo>
                  <a:lnTo>
                    <a:pt x="459" y="29"/>
                  </a:lnTo>
                  <a:lnTo>
                    <a:pt x="463" y="31"/>
                  </a:lnTo>
                  <a:lnTo>
                    <a:pt x="466" y="29"/>
                  </a:lnTo>
                  <a:lnTo>
                    <a:pt x="468" y="29"/>
                  </a:lnTo>
                  <a:lnTo>
                    <a:pt x="472" y="29"/>
                  </a:lnTo>
                  <a:lnTo>
                    <a:pt x="475" y="31"/>
                  </a:lnTo>
                  <a:lnTo>
                    <a:pt x="477" y="29"/>
                  </a:lnTo>
                  <a:lnTo>
                    <a:pt x="480" y="29"/>
                  </a:lnTo>
                  <a:lnTo>
                    <a:pt x="484" y="29"/>
                  </a:lnTo>
                  <a:lnTo>
                    <a:pt x="486" y="29"/>
                  </a:lnTo>
                  <a:lnTo>
                    <a:pt x="488" y="29"/>
                  </a:lnTo>
                  <a:lnTo>
                    <a:pt x="489" y="29"/>
                  </a:lnTo>
                  <a:lnTo>
                    <a:pt x="493" y="29"/>
                  </a:lnTo>
                  <a:lnTo>
                    <a:pt x="496" y="29"/>
                  </a:lnTo>
                  <a:lnTo>
                    <a:pt x="497" y="29"/>
                  </a:lnTo>
                  <a:lnTo>
                    <a:pt x="497" y="38"/>
                  </a:lnTo>
                  <a:lnTo>
                    <a:pt x="497" y="40"/>
                  </a:lnTo>
                  <a:lnTo>
                    <a:pt x="497" y="41"/>
                  </a:lnTo>
                  <a:lnTo>
                    <a:pt x="496" y="41"/>
                  </a:lnTo>
                  <a:lnTo>
                    <a:pt x="494" y="42"/>
                  </a:lnTo>
                  <a:lnTo>
                    <a:pt x="496" y="42"/>
                  </a:lnTo>
                  <a:lnTo>
                    <a:pt x="497" y="42"/>
                  </a:lnTo>
                  <a:lnTo>
                    <a:pt x="497" y="44"/>
                  </a:lnTo>
                  <a:lnTo>
                    <a:pt x="497" y="45"/>
                  </a:lnTo>
                  <a:lnTo>
                    <a:pt x="497" y="46"/>
                  </a:lnTo>
                  <a:lnTo>
                    <a:pt x="496" y="46"/>
                  </a:lnTo>
                  <a:lnTo>
                    <a:pt x="496" y="47"/>
                  </a:lnTo>
                  <a:lnTo>
                    <a:pt x="496" y="49"/>
                  </a:lnTo>
                  <a:lnTo>
                    <a:pt x="496" y="50"/>
                  </a:lnTo>
                  <a:lnTo>
                    <a:pt x="496" y="51"/>
                  </a:lnTo>
                  <a:lnTo>
                    <a:pt x="496" y="53"/>
                  </a:lnTo>
                  <a:lnTo>
                    <a:pt x="496" y="54"/>
                  </a:lnTo>
                  <a:lnTo>
                    <a:pt x="494" y="54"/>
                  </a:lnTo>
                  <a:lnTo>
                    <a:pt x="493" y="54"/>
                  </a:lnTo>
                  <a:lnTo>
                    <a:pt x="493" y="55"/>
                  </a:lnTo>
                  <a:lnTo>
                    <a:pt x="492" y="55"/>
                  </a:lnTo>
                  <a:lnTo>
                    <a:pt x="492" y="54"/>
                  </a:lnTo>
                  <a:lnTo>
                    <a:pt x="490" y="54"/>
                  </a:lnTo>
                  <a:lnTo>
                    <a:pt x="490" y="53"/>
                  </a:lnTo>
                  <a:lnTo>
                    <a:pt x="489" y="53"/>
                  </a:lnTo>
                  <a:lnTo>
                    <a:pt x="489" y="54"/>
                  </a:lnTo>
                  <a:lnTo>
                    <a:pt x="488" y="54"/>
                  </a:lnTo>
                  <a:lnTo>
                    <a:pt x="488" y="55"/>
                  </a:lnTo>
                  <a:lnTo>
                    <a:pt x="489" y="55"/>
                  </a:lnTo>
                  <a:lnTo>
                    <a:pt x="489" y="57"/>
                  </a:lnTo>
                  <a:lnTo>
                    <a:pt x="489" y="58"/>
                  </a:lnTo>
                  <a:lnTo>
                    <a:pt x="490" y="58"/>
                  </a:lnTo>
                  <a:lnTo>
                    <a:pt x="490" y="59"/>
                  </a:lnTo>
                  <a:lnTo>
                    <a:pt x="489" y="59"/>
                  </a:lnTo>
                  <a:lnTo>
                    <a:pt x="489" y="61"/>
                  </a:lnTo>
                  <a:lnTo>
                    <a:pt x="489" y="62"/>
                  </a:lnTo>
                  <a:lnTo>
                    <a:pt x="490" y="62"/>
                  </a:lnTo>
                  <a:lnTo>
                    <a:pt x="492" y="63"/>
                  </a:lnTo>
                  <a:lnTo>
                    <a:pt x="492" y="64"/>
                  </a:lnTo>
                  <a:lnTo>
                    <a:pt x="492" y="66"/>
                  </a:lnTo>
                  <a:lnTo>
                    <a:pt x="490" y="67"/>
                  </a:lnTo>
                  <a:lnTo>
                    <a:pt x="492" y="67"/>
                  </a:lnTo>
                  <a:lnTo>
                    <a:pt x="492" y="68"/>
                  </a:lnTo>
                  <a:lnTo>
                    <a:pt x="492" y="70"/>
                  </a:lnTo>
                  <a:lnTo>
                    <a:pt x="493" y="70"/>
                  </a:lnTo>
                  <a:lnTo>
                    <a:pt x="493" y="71"/>
                  </a:lnTo>
                  <a:lnTo>
                    <a:pt x="493" y="72"/>
                  </a:lnTo>
                  <a:lnTo>
                    <a:pt x="492" y="72"/>
                  </a:lnTo>
                  <a:lnTo>
                    <a:pt x="492" y="74"/>
                  </a:lnTo>
                  <a:lnTo>
                    <a:pt x="492" y="75"/>
                  </a:lnTo>
                  <a:lnTo>
                    <a:pt x="493" y="75"/>
                  </a:lnTo>
                  <a:lnTo>
                    <a:pt x="493" y="76"/>
                  </a:lnTo>
                  <a:lnTo>
                    <a:pt x="492" y="78"/>
                  </a:lnTo>
                  <a:lnTo>
                    <a:pt x="490" y="78"/>
                  </a:lnTo>
                  <a:lnTo>
                    <a:pt x="490" y="79"/>
                  </a:lnTo>
                  <a:lnTo>
                    <a:pt x="490" y="80"/>
                  </a:lnTo>
                  <a:lnTo>
                    <a:pt x="492" y="81"/>
                  </a:lnTo>
                  <a:lnTo>
                    <a:pt x="492" y="83"/>
                  </a:lnTo>
                  <a:lnTo>
                    <a:pt x="492" y="84"/>
                  </a:lnTo>
                  <a:lnTo>
                    <a:pt x="490" y="84"/>
                  </a:lnTo>
                  <a:lnTo>
                    <a:pt x="490" y="85"/>
                  </a:lnTo>
                  <a:lnTo>
                    <a:pt x="490" y="87"/>
                  </a:lnTo>
                  <a:lnTo>
                    <a:pt x="490" y="88"/>
                  </a:lnTo>
                  <a:lnTo>
                    <a:pt x="489" y="88"/>
                  </a:lnTo>
                  <a:lnTo>
                    <a:pt x="490" y="89"/>
                  </a:lnTo>
                  <a:lnTo>
                    <a:pt x="489" y="91"/>
                  </a:lnTo>
                  <a:lnTo>
                    <a:pt x="488" y="92"/>
                  </a:lnTo>
                  <a:lnTo>
                    <a:pt x="489" y="92"/>
                  </a:lnTo>
                  <a:lnTo>
                    <a:pt x="489" y="93"/>
                  </a:lnTo>
                  <a:lnTo>
                    <a:pt x="488" y="93"/>
                  </a:lnTo>
                  <a:lnTo>
                    <a:pt x="488" y="94"/>
                  </a:lnTo>
                  <a:lnTo>
                    <a:pt x="486" y="94"/>
                  </a:lnTo>
                  <a:lnTo>
                    <a:pt x="486" y="96"/>
                  </a:lnTo>
                  <a:lnTo>
                    <a:pt x="486" y="97"/>
                  </a:lnTo>
                  <a:lnTo>
                    <a:pt x="486" y="98"/>
                  </a:lnTo>
                  <a:lnTo>
                    <a:pt x="486" y="100"/>
                  </a:lnTo>
                  <a:lnTo>
                    <a:pt x="485" y="100"/>
                  </a:lnTo>
                  <a:lnTo>
                    <a:pt x="484" y="101"/>
                  </a:lnTo>
                  <a:lnTo>
                    <a:pt x="483" y="101"/>
                  </a:lnTo>
                  <a:lnTo>
                    <a:pt x="483" y="102"/>
                  </a:lnTo>
                  <a:lnTo>
                    <a:pt x="481" y="102"/>
                  </a:lnTo>
                  <a:lnTo>
                    <a:pt x="480" y="102"/>
                  </a:lnTo>
                  <a:lnTo>
                    <a:pt x="480" y="104"/>
                  </a:lnTo>
                  <a:lnTo>
                    <a:pt x="480" y="105"/>
                  </a:lnTo>
                  <a:lnTo>
                    <a:pt x="480" y="106"/>
                  </a:lnTo>
                  <a:lnTo>
                    <a:pt x="479" y="108"/>
                  </a:lnTo>
                  <a:lnTo>
                    <a:pt x="479" y="109"/>
                  </a:lnTo>
                  <a:lnTo>
                    <a:pt x="479" y="110"/>
                  </a:lnTo>
                  <a:lnTo>
                    <a:pt x="477" y="110"/>
                  </a:lnTo>
                  <a:lnTo>
                    <a:pt x="476" y="110"/>
                  </a:lnTo>
                  <a:lnTo>
                    <a:pt x="475" y="110"/>
                  </a:lnTo>
                  <a:lnTo>
                    <a:pt x="475" y="111"/>
                  </a:lnTo>
                  <a:lnTo>
                    <a:pt x="475" y="113"/>
                  </a:lnTo>
                  <a:lnTo>
                    <a:pt x="473" y="113"/>
                  </a:lnTo>
                  <a:lnTo>
                    <a:pt x="473" y="111"/>
                  </a:lnTo>
                  <a:lnTo>
                    <a:pt x="472" y="111"/>
                  </a:lnTo>
                  <a:lnTo>
                    <a:pt x="472" y="110"/>
                  </a:lnTo>
                  <a:lnTo>
                    <a:pt x="471" y="110"/>
                  </a:lnTo>
                  <a:lnTo>
                    <a:pt x="471" y="111"/>
                  </a:lnTo>
                  <a:lnTo>
                    <a:pt x="470" y="113"/>
                  </a:lnTo>
                  <a:lnTo>
                    <a:pt x="470" y="114"/>
                  </a:lnTo>
                  <a:lnTo>
                    <a:pt x="468" y="114"/>
                  </a:lnTo>
                  <a:lnTo>
                    <a:pt x="468" y="115"/>
                  </a:lnTo>
                  <a:lnTo>
                    <a:pt x="468" y="117"/>
                  </a:lnTo>
                  <a:lnTo>
                    <a:pt x="467" y="117"/>
                  </a:lnTo>
                  <a:lnTo>
                    <a:pt x="466" y="117"/>
                  </a:lnTo>
                  <a:lnTo>
                    <a:pt x="466" y="118"/>
                  </a:lnTo>
                  <a:lnTo>
                    <a:pt x="466" y="119"/>
                  </a:lnTo>
                  <a:lnTo>
                    <a:pt x="467" y="119"/>
                  </a:lnTo>
                  <a:lnTo>
                    <a:pt x="467" y="121"/>
                  </a:lnTo>
                  <a:lnTo>
                    <a:pt x="467" y="122"/>
                  </a:lnTo>
                  <a:lnTo>
                    <a:pt x="466" y="122"/>
                  </a:lnTo>
                  <a:lnTo>
                    <a:pt x="466" y="123"/>
                  </a:lnTo>
                  <a:lnTo>
                    <a:pt x="464" y="123"/>
                  </a:lnTo>
                  <a:lnTo>
                    <a:pt x="464" y="122"/>
                  </a:lnTo>
                  <a:lnTo>
                    <a:pt x="463" y="122"/>
                  </a:lnTo>
                  <a:lnTo>
                    <a:pt x="463" y="123"/>
                  </a:lnTo>
                  <a:lnTo>
                    <a:pt x="462" y="123"/>
                  </a:lnTo>
                  <a:lnTo>
                    <a:pt x="460" y="125"/>
                  </a:lnTo>
                  <a:lnTo>
                    <a:pt x="460" y="126"/>
                  </a:lnTo>
                  <a:lnTo>
                    <a:pt x="460" y="127"/>
                  </a:lnTo>
                  <a:lnTo>
                    <a:pt x="460" y="128"/>
                  </a:lnTo>
                  <a:lnTo>
                    <a:pt x="460" y="130"/>
                  </a:lnTo>
                  <a:lnTo>
                    <a:pt x="460" y="131"/>
                  </a:lnTo>
                  <a:lnTo>
                    <a:pt x="460" y="132"/>
                  </a:lnTo>
                  <a:lnTo>
                    <a:pt x="459" y="132"/>
                  </a:lnTo>
                  <a:lnTo>
                    <a:pt x="459" y="134"/>
                  </a:lnTo>
                  <a:lnTo>
                    <a:pt x="459" y="135"/>
                  </a:lnTo>
                  <a:lnTo>
                    <a:pt x="459" y="136"/>
                  </a:lnTo>
                  <a:lnTo>
                    <a:pt x="459" y="138"/>
                  </a:lnTo>
                  <a:lnTo>
                    <a:pt x="459" y="139"/>
                  </a:lnTo>
                  <a:lnTo>
                    <a:pt x="459" y="140"/>
                  </a:lnTo>
                  <a:lnTo>
                    <a:pt x="460" y="142"/>
                  </a:lnTo>
                  <a:lnTo>
                    <a:pt x="460" y="143"/>
                  </a:lnTo>
                  <a:lnTo>
                    <a:pt x="460" y="144"/>
                  </a:lnTo>
                  <a:lnTo>
                    <a:pt x="459" y="144"/>
                  </a:lnTo>
                  <a:lnTo>
                    <a:pt x="459" y="145"/>
                  </a:lnTo>
                  <a:lnTo>
                    <a:pt x="458" y="145"/>
                  </a:lnTo>
                  <a:lnTo>
                    <a:pt x="458" y="147"/>
                  </a:lnTo>
                  <a:lnTo>
                    <a:pt x="459" y="147"/>
                  </a:lnTo>
                  <a:lnTo>
                    <a:pt x="460" y="148"/>
                  </a:lnTo>
                  <a:lnTo>
                    <a:pt x="459" y="148"/>
                  </a:lnTo>
                  <a:lnTo>
                    <a:pt x="459" y="149"/>
                  </a:lnTo>
                  <a:lnTo>
                    <a:pt x="458" y="149"/>
                  </a:lnTo>
                  <a:lnTo>
                    <a:pt x="456" y="149"/>
                  </a:lnTo>
                  <a:lnTo>
                    <a:pt x="455" y="151"/>
                  </a:lnTo>
                  <a:lnTo>
                    <a:pt x="454" y="153"/>
                  </a:lnTo>
                  <a:lnTo>
                    <a:pt x="453" y="153"/>
                  </a:lnTo>
                  <a:lnTo>
                    <a:pt x="451" y="153"/>
                  </a:lnTo>
                  <a:lnTo>
                    <a:pt x="450" y="153"/>
                  </a:lnTo>
                  <a:lnTo>
                    <a:pt x="450" y="155"/>
                  </a:lnTo>
                  <a:lnTo>
                    <a:pt x="449" y="156"/>
                  </a:lnTo>
                  <a:lnTo>
                    <a:pt x="447" y="158"/>
                  </a:lnTo>
                  <a:lnTo>
                    <a:pt x="446" y="160"/>
                  </a:lnTo>
                  <a:lnTo>
                    <a:pt x="446" y="161"/>
                  </a:lnTo>
                  <a:lnTo>
                    <a:pt x="446" y="162"/>
                  </a:lnTo>
                  <a:lnTo>
                    <a:pt x="445" y="164"/>
                  </a:lnTo>
                  <a:lnTo>
                    <a:pt x="445" y="165"/>
                  </a:lnTo>
                  <a:lnTo>
                    <a:pt x="445" y="166"/>
                  </a:lnTo>
                  <a:lnTo>
                    <a:pt x="443" y="166"/>
                  </a:lnTo>
                  <a:lnTo>
                    <a:pt x="443" y="168"/>
                  </a:lnTo>
                  <a:lnTo>
                    <a:pt x="443" y="169"/>
                  </a:lnTo>
                  <a:lnTo>
                    <a:pt x="443" y="170"/>
                  </a:lnTo>
                  <a:lnTo>
                    <a:pt x="443" y="172"/>
                  </a:lnTo>
                  <a:lnTo>
                    <a:pt x="443" y="173"/>
                  </a:lnTo>
                  <a:lnTo>
                    <a:pt x="443" y="174"/>
                  </a:lnTo>
                  <a:lnTo>
                    <a:pt x="445" y="175"/>
                  </a:lnTo>
                  <a:lnTo>
                    <a:pt x="445" y="174"/>
                  </a:lnTo>
                  <a:lnTo>
                    <a:pt x="446" y="174"/>
                  </a:lnTo>
                  <a:lnTo>
                    <a:pt x="447" y="174"/>
                  </a:lnTo>
                  <a:lnTo>
                    <a:pt x="447" y="175"/>
                  </a:lnTo>
                  <a:lnTo>
                    <a:pt x="446" y="175"/>
                  </a:lnTo>
                  <a:lnTo>
                    <a:pt x="446" y="177"/>
                  </a:lnTo>
                  <a:lnTo>
                    <a:pt x="446" y="178"/>
                  </a:lnTo>
                  <a:lnTo>
                    <a:pt x="445" y="178"/>
                  </a:lnTo>
                  <a:lnTo>
                    <a:pt x="443" y="178"/>
                  </a:lnTo>
                  <a:lnTo>
                    <a:pt x="443" y="177"/>
                  </a:lnTo>
                  <a:lnTo>
                    <a:pt x="442" y="177"/>
                  </a:lnTo>
                  <a:lnTo>
                    <a:pt x="441" y="177"/>
                  </a:lnTo>
                  <a:lnTo>
                    <a:pt x="439" y="175"/>
                  </a:lnTo>
                  <a:lnTo>
                    <a:pt x="438" y="175"/>
                  </a:lnTo>
                  <a:lnTo>
                    <a:pt x="438" y="177"/>
                  </a:lnTo>
                  <a:lnTo>
                    <a:pt x="438" y="178"/>
                  </a:lnTo>
                  <a:lnTo>
                    <a:pt x="437" y="178"/>
                  </a:lnTo>
                  <a:lnTo>
                    <a:pt x="437" y="179"/>
                  </a:lnTo>
                  <a:lnTo>
                    <a:pt x="436" y="179"/>
                  </a:lnTo>
                  <a:lnTo>
                    <a:pt x="436" y="181"/>
                  </a:lnTo>
                  <a:lnTo>
                    <a:pt x="434" y="181"/>
                  </a:lnTo>
                  <a:lnTo>
                    <a:pt x="434" y="179"/>
                  </a:lnTo>
                  <a:lnTo>
                    <a:pt x="433" y="179"/>
                  </a:lnTo>
                  <a:lnTo>
                    <a:pt x="433" y="181"/>
                  </a:lnTo>
                  <a:lnTo>
                    <a:pt x="433" y="179"/>
                  </a:lnTo>
                  <a:lnTo>
                    <a:pt x="432" y="179"/>
                  </a:lnTo>
                  <a:lnTo>
                    <a:pt x="432" y="178"/>
                  </a:lnTo>
                  <a:lnTo>
                    <a:pt x="430" y="178"/>
                  </a:lnTo>
                  <a:lnTo>
                    <a:pt x="429" y="178"/>
                  </a:lnTo>
                  <a:lnTo>
                    <a:pt x="429" y="179"/>
                  </a:lnTo>
                  <a:lnTo>
                    <a:pt x="428" y="179"/>
                  </a:lnTo>
                  <a:lnTo>
                    <a:pt x="428" y="178"/>
                  </a:lnTo>
                  <a:lnTo>
                    <a:pt x="426" y="178"/>
                  </a:lnTo>
                  <a:lnTo>
                    <a:pt x="425" y="177"/>
                  </a:lnTo>
                  <a:lnTo>
                    <a:pt x="424" y="177"/>
                  </a:lnTo>
                  <a:lnTo>
                    <a:pt x="424" y="178"/>
                  </a:lnTo>
                  <a:lnTo>
                    <a:pt x="423" y="178"/>
                  </a:lnTo>
                  <a:lnTo>
                    <a:pt x="423" y="179"/>
                  </a:lnTo>
                  <a:lnTo>
                    <a:pt x="423" y="182"/>
                  </a:lnTo>
                  <a:lnTo>
                    <a:pt x="423" y="183"/>
                  </a:lnTo>
                  <a:lnTo>
                    <a:pt x="423" y="185"/>
                  </a:lnTo>
                  <a:lnTo>
                    <a:pt x="423" y="186"/>
                  </a:lnTo>
                  <a:lnTo>
                    <a:pt x="421" y="187"/>
                  </a:lnTo>
                  <a:lnTo>
                    <a:pt x="423" y="189"/>
                  </a:lnTo>
                  <a:lnTo>
                    <a:pt x="423" y="191"/>
                  </a:lnTo>
                  <a:lnTo>
                    <a:pt x="423" y="192"/>
                  </a:lnTo>
                  <a:lnTo>
                    <a:pt x="421" y="194"/>
                  </a:lnTo>
                  <a:lnTo>
                    <a:pt x="421" y="195"/>
                  </a:lnTo>
                  <a:lnTo>
                    <a:pt x="420" y="196"/>
                  </a:lnTo>
                  <a:lnTo>
                    <a:pt x="421" y="196"/>
                  </a:lnTo>
                  <a:lnTo>
                    <a:pt x="423" y="196"/>
                  </a:lnTo>
                  <a:lnTo>
                    <a:pt x="424" y="196"/>
                  </a:lnTo>
                  <a:lnTo>
                    <a:pt x="425" y="195"/>
                  </a:lnTo>
                  <a:lnTo>
                    <a:pt x="425" y="196"/>
                  </a:lnTo>
                  <a:lnTo>
                    <a:pt x="426" y="196"/>
                  </a:lnTo>
                  <a:lnTo>
                    <a:pt x="426" y="198"/>
                  </a:lnTo>
                  <a:lnTo>
                    <a:pt x="428" y="198"/>
                  </a:lnTo>
                  <a:lnTo>
                    <a:pt x="428" y="196"/>
                  </a:lnTo>
                  <a:lnTo>
                    <a:pt x="428" y="195"/>
                  </a:lnTo>
                  <a:lnTo>
                    <a:pt x="429" y="195"/>
                  </a:lnTo>
                  <a:lnTo>
                    <a:pt x="430" y="195"/>
                  </a:lnTo>
                  <a:lnTo>
                    <a:pt x="432" y="195"/>
                  </a:lnTo>
                  <a:lnTo>
                    <a:pt x="432" y="196"/>
                  </a:lnTo>
                  <a:lnTo>
                    <a:pt x="432" y="198"/>
                  </a:lnTo>
                  <a:lnTo>
                    <a:pt x="433" y="198"/>
                  </a:lnTo>
                  <a:lnTo>
                    <a:pt x="433" y="199"/>
                  </a:lnTo>
                  <a:lnTo>
                    <a:pt x="434" y="200"/>
                  </a:lnTo>
                  <a:lnTo>
                    <a:pt x="434" y="202"/>
                  </a:lnTo>
                  <a:lnTo>
                    <a:pt x="436" y="202"/>
                  </a:lnTo>
                  <a:lnTo>
                    <a:pt x="436" y="203"/>
                  </a:lnTo>
                  <a:lnTo>
                    <a:pt x="436" y="204"/>
                  </a:lnTo>
                  <a:lnTo>
                    <a:pt x="434" y="204"/>
                  </a:lnTo>
                  <a:lnTo>
                    <a:pt x="434" y="205"/>
                  </a:lnTo>
                  <a:lnTo>
                    <a:pt x="436" y="205"/>
                  </a:lnTo>
                  <a:lnTo>
                    <a:pt x="436" y="207"/>
                  </a:lnTo>
                  <a:lnTo>
                    <a:pt x="436" y="205"/>
                  </a:lnTo>
                  <a:lnTo>
                    <a:pt x="437" y="205"/>
                  </a:lnTo>
                  <a:lnTo>
                    <a:pt x="438" y="205"/>
                  </a:lnTo>
                  <a:lnTo>
                    <a:pt x="438" y="204"/>
                  </a:lnTo>
                  <a:lnTo>
                    <a:pt x="438" y="203"/>
                  </a:lnTo>
                  <a:lnTo>
                    <a:pt x="439" y="202"/>
                  </a:lnTo>
                  <a:lnTo>
                    <a:pt x="441" y="202"/>
                  </a:lnTo>
                  <a:lnTo>
                    <a:pt x="441" y="200"/>
                  </a:lnTo>
                  <a:lnTo>
                    <a:pt x="441" y="199"/>
                  </a:lnTo>
                  <a:lnTo>
                    <a:pt x="441" y="198"/>
                  </a:lnTo>
                  <a:lnTo>
                    <a:pt x="442" y="198"/>
                  </a:lnTo>
                  <a:lnTo>
                    <a:pt x="443" y="196"/>
                  </a:lnTo>
                  <a:lnTo>
                    <a:pt x="443" y="195"/>
                  </a:lnTo>
                  <a:lnTo>
                    <a:pt x="443" y="194"/>
                  </a:lnTo>
                  <a:lnTo>
                    <a:pt x="445" y="195"/>
                  </a:lnTo>
                  <a:lnTo>
                    <a:pt x="446" y="195"/>
                  </a:lnTo>
                  <a:lnTo>
                    <a:pt x="447" y="195"/>
                  </a:lnTo>
                  <a:lnTo>
                    <a:pt x="447" y="196"/>
                  </a:lnTo>
                  <a:lnTo>
                    <a:pt x="449" y="196"/>
                  </a:lnTo>
                  <a:lnTo>
                    <a:pt x="449" y="198"/>
                  </a:lnTo>
                  <a:lnTo>
                    <a:pt x="449" y="199"/>
                  </a:lnTo>
                  <a:lnTo>
                    <a:pt x="449" y="200"/>
                  </a:lnTo>
                  <a:lnTo>
                    <a:pt x="450" y="200"/>
                  </a:lnTo>
                  <a:lnTo>
                    <a:pt x="450" y="199"/>
                  </a:lnTo>
                  <a:lnTo>
                    <a:pt x="450" y="200"/>
                  </a:lnTo>
                  <a:lnTo>
                    <a:pt x="451" y="200"/>
                  </a:lnTo>
                  <a:lnTo>
                    <a:pt x="453" y="200"/>
                  </a:lnTo>
                  <a:lnTo>
                    <a:pt x="453" y="202"/>
                  </a:lnTo>
                  <a:lnTo>
                    <a:pt x="454" y="202"/>
                  </a:lnTo>
                  <a:lnTo>
                    <a:pt x="454" y="203"/>
                  </a:lnTo>
                  <a:lnTo>
                    <a:pt x="454" y="204"/>
                  </a:lnTo>
                  <a:lnTo>
                    <a:pt x="454" y="203"/>
                  </a:lnTo>
                  <a:lnTo>
                    <a:pt x="455" y="203"/>
                  </a:lnTo>
                  <a:lnTo>
                    <a:pt x="456" y="203"/>
                  </a:lnTo>
                  <a:lnTo>
                    <a:pt x="456" y="202"/>
                  </a:lnTo>
                  <a:lnTo>
                    <a:pt x="458" y="202"/>
                  </a:lnTo>
                  <a:lnTo>
                    <a:pt x="458" y="200"/>
                  </a:lnTo>
                  <a:lnTo>
                    <a:pt x="459" y="200"/>
                  </a:lnTo>
                  <a:lnTo>
                    <a:pt x="460" y="200"/>
                  </a:lnTo>
                  <a:lnTo>
                    <a:pt x="462" y="200"/>
                  </a:lnTo>
                  <a:lnTo>
                    <a:pt x="462" y="199"/>
                  </a:lnTo>
                  <a:lnTo>
                    <a:pt x="462" y="198"/>
                  </a:lnTo>
                  <a:lnTo>
                    <a:pt x="463" y="198"/>
                  </a:lnTo>
                  <a:lnTo>
                    <a:pt x="463" y="199"/>
                  </a:lnTo>
                  <a:lnTo>
                    <a:pt x="464" y="199"/>
                  </a:lnTo>
                  <a:lnTo>
                    <a:pt x="464" y="200"/>
                  </a:lnTo>
                  <a:lnTo>
                    <a:pt x="464" y="202"/>
                  </a:lnTo>
                  <a:lnTo>
                    <a:pt x="464" y="203"/>
                  </a:lnTo>
                  <a:lnTo>
                    <a:pt x="464" y="204"/>
                  </a:lnTo>
                  <a:lnTo>
                    <a:pt x="466" y="204"/>
                  </a:lnTo>
                  <a:lnTo>
                    <a:pt x="466" y="205"/>
                  </a:lnTo>
                  <a:lnTo>
                    <a:pt x="467" y="205"/>
                  </a:lnTo>
                  <a:lnTo>
                    <a:pt x="467" y="204"/>
                  </a:lnTo>
                  <a:lnTo>
                    <a:pt x="468" y="204"/>
                  </a:lnTo>
                  <a:lnTo>
                    <a:pt x="470" y="204"/>
                  </a:lnTo>
                  <a:lnTo>
                    <a:pt x="471" y="204"/>
                  </a:lnTo>
                  <a:lnTo>
                    <a:pt x="472" y="204"/>
                  </a:lnTo>
                  <a:lnTo>
                    <a:pt x="472" y="203"/>
                  </a:lnTo>
                  <a:lnTo>
                    <a:pt x="473" y="203"/>
                  </a:lnTo>
                  <a:lnTo>
                    <a:pt x="475" y="203"/>
                  </a:lnTo>
                  <a:lnTo>
                    <a:pt x="475" y="202"/>
                  </a:lnTo>
                  <a:lnTo>
                    <a:pt x="476" y="202"/>
                  </a:lnTo>
                  <a:lnTo>
                    <a:pt x="476" y="200"/>
                  </a:lnTo>
                  <a:lnTo>
                    <a:pt x="476" y="199"/>
                  </a:lnTo>
                  <a:lnTo>
                    <a:pt x="476" y="198"/>
                  </a:lnTo>
                  <a:lnTo>
                    <a:pt x="477" y="198"/>
                  </a:lnTo>
                  <a:lnTo>
                    <a:pt x="479" y="198"/>
                  </a:lnTo>
                  <a:lnTo>
                    <a:pt x="480" y="198"/>
                  </a:lnTo>
                  <a:lnTo>
                    <a:pt x="480" y="199"/>
                  </a:lnTo>
                  <a:lnTo>
                    <a:pt x="481" y="199"/>
                  </a:lnTo>
                  <a:lnTo>
                    <a:pt x="481" y="200"/>
                  </a:lnTo>
                  <a:lnTo>
                    <a:pt x="480" y="202"/>
                  </a:lnTo>
                  <a:lnTo>
                    <a:pt x="480" y="203"/>
                  </a:lnTo>
                  <a:lnTo>
                    <a:pt x="480" y="204"/>
                  </a:lnTo>
                  <a:lnTo>
                    <a:pt x="480" y="205"/>
                  </a:lnTo>
                  <a:lnTo>
                    <a:pt x="481" y="205"/>
                  </a:lnTo>
                  <a:lnTo>
                    <a:pt x="481" y="207"/>
                  </a:lnTo>
                  <a:lnTo>
                    <a:pt x="480" y="207"/>
                  </a:lnTo>
                  <a:lnTo>
                    <a:pt x="480" y="208"/>
                  </a:lnTo>
                  <a:lnTo>
                    <a:pt x="481" y="208"/>
                  </a:lnTo>
                  <a:lnTo>
                    <a:pt x="483" y="208"/>
                  </a:lnTo>
                  <a:lnTo>
                    <a:pt x="484" y="208"/>
                  </a:lnTo>
                  <a:lnTo>
                    <a:pt x="484" y="207"/>
                  </a:lnTo>
                  <a:lnTo>
                    <a:pt x="485" y="207"/>
                  </a:lnTo>
                  <a:lnTo>
                    <a:pt x="485" y="208"/>
                  </a:lnTo>
                  <a:lnTo>
                    <a:pt x="486" y="208"/>
                  </a:lnTo>
                  <a:lnTo>
                    <a:pt x="488" y="208"/>
                  </a:lnTo>
                  <a:lnTo>
                    <a:pt x="489" y="208"/>
                  </a:lnTo>
                  <a:lnTo>
                    <a:pt x="490" y="208"/>
                  </a:lnTo>
                  <a:lnTo>
                    <a:pt x="492" y="208"/>
                  </a:lnTo>
                  <a:lnTo>
                    <a:pt x="492" y="207"/>
                  </a:lnTo>
                  <a:lnTo>
                    <a:pt x="493" y="207"/>
                  </a:lnTo>
                  <a:lnTo>
                    <a:pt x="493" y="205"/>
                  </a:lnTo>
                  <a:lnTo>
                    <a:pt x="494" y="205"/>
                  </a:lnTo>
                  <a:lnTo>
                    <a:pt x="494" y="204"/>
                  </a:lnTo>
                  <a:lnTo>
                    <a:pt x="494" y="203"/>
                  </a:lnTo>
                  <a:lnTo>
                    <a:pt x="496" y="202"/>
                  </a:lnTo>
                  <a:lnTo>
                    <a:pt x="497" y="202"/>
                  </a:lnTo>
                  <a:lnTo>
                    <a:pt x="498" y="202"/>
                  </a:lnTo>
                  <a:lnTo>
                    <a:pt x="498" y="203"/>
                  </a:lnTo>
                  <a:lnTo>
                    <a:pt x="498" y="204"/>
                  </a:lnTo>
                  <a:lnTo>
                    <a:pt x="498" y="205"/>
                  </a:lnTo>
                  <a:lnTo>
                    <a:pt x="500" y="205"/>
                  </a:lnTo>
                  <a:lnTo>
                    <a:pt x="501" y="205"/>
                  </a:lnTo>
                  <a:lnTo>
                    <a:pt x="501" y="204"/>
                  </a:lnTo>
                  <a:lnTo>
                    <a:pt x="502" y="204"/>
                  </a:lnTo>
                  <a:lnTo>
                    <a:pt x="503" y="204"/>
                  </a:lnTo>
                  <a:lnTo>
                    <a:pt x="503" y="203"/>
                  </a:lnTo>
                  <a:lnTo>
                    <a:pt x="505" y="203"/>
                  </a:lnTo>
                  <a:lnTo>
                    <a:pt x="505" y="202"/>
                  </a:lnTo>
                  <a:lnTo>
                    <a:pt x="506" y="202"/>
                  </a:lnTo>
                  <a:lnTo>
                    <a:pt x="506" y="200"/>
                  </a:lnTo>
                  <a:lnTo>
                    <a:pt x="507" y="200"/>
                  </a:lnTo>
                  <a:lnTo>
                    <a:pt x="507" y="199"/>
                  </a:lnTo>
                  <a:lnTo>
                    <a:pt x="509" y="199"/>
                  </a:lnTo>
                  <a:lnTo>
                    <a:pt x="509" y="198"/>
                  </a:lnTo>
                  <a:lnTo>
                    <a:pt x="509" y="196"/>
                  </a:lnTo>
                  <a:lnTo>
                    <a:pt x="510" y="196"/>
                  </a:lnTo>
                  <a:lnTo>
                    <a:pt x="510" y="195"/>
                  </a:lnTo>
                  <a:lnTo>
                    <a:pt x="511" y="195"/>
                  </a:lnTo>
                  <a:lnTo>
                    <a:pt x="513" y="195"/>
                  </a:lnTo>
                  <a:lnTo>
                    <a:pt x="514" y="194"/>
                  </a:lnTo>
                  <a:lnTo>
                    <a:pt x="515" y="194"/>
                  </a:lnTo>
                  <a:lnTo>
                    <a:pt x="516" y="194"/>
                  </a:lnTo>
                  <a:lnTo>
                    <a:pt x="518" y="194"/>
                  </a:lnTo>
                  <a:lnTo>
                    <a:pt x="519" y="194"/>
                  </a:lnTo>
                  <a:lnTo>
                    <a:pt x="520" y="194"/>
                  </a:lnTo>
                  <a:lnTo>
                    <a:pt x="522" y="194"/>
                  </a:lnTo>
                  <a:lnTo>
                    <a:pt x="522" y="192"/>
                  </a:lnTo>
                  <a:lnTo>
                    <a:pt x="523" y="192"/>
                  </a:lnTo>
                  <a:lnTo>
                    <a:pt x="523" y="191"/>
                  </a:lnTo>
                  <a:lnTo>
                    <a:pt x="524" y="191"/>
                  </a:lnTo>
                  <a:lnTo>
                    <a:pt x="524" y="190"/>
                  </a:lnTo>
                  <a:lnTo>
                    <a:pt x="526" y="190"/>
                  </a:lnTo>
                  <a:lnTo>
                    <a:pt x="526" y="189"/>
                  </a:lnTo>
                  <a:lnTo>
                    <a:pt x="524" y="189"/>
                  </a:lnTo>
                  <a:lnTo>
                    <a:pt x="524" y="187"/>
                  </a:lnTo>
                  <a:lnTo>
                    <a:pt x="526" y="187"/>
                  </a:lnTo>
                  <a:lnTo>
                    <a:pt x="526" y="186"/>
                  </a:lnTo>
                  <a:lnTo>
                    <a:pt x="527" y="186"/>
                  </a:lnTo>
                  <a:lnTo>
                    <a:pt x="527" y="185"/>
                  </a:lnTo>
                  <a:lnTo>
                    <a:pt x="527" y="183"/>
                  </a:lnTo>
                  <a:lnTo>
                    <a:pt x="528" y="183"/>
                  </a:lnTo>
                  <a:lnTo>
                    <a:pt x="528" y="182"/>
                  </a:lnTo>
                  <a:lnTo>
                    <a:pt x="527" y="182"/>
                  </a:lnTo>
                  <a:lnTo>
                    <a:pt x="528" y="181"/>
                  </a:lnTo>
                  <a:lnTo>
                    <a:pt x="584" y="161"/>
                  </a:lnTo>
                  <a:lnTo>
                    <a:pt x="597" y="157"/>
                  </a:lnTo>
                  <a:lnTo>
                    <a:pt x="659" y="135"/>
                  </a:lnTo>
                  <a:lnTo>
                    <a:pt x="727" y="111"/>
                  </a:lnTo>
                  <a:lnTo>
                    <a:pt x="727" y="113"/>
                  </a:lnTo>
                  <a:lnTo>
                    <a:pt x="727" y="114"/>
                  </a:lnTo>
                  <a:lnTo>
                    <a:pt x="728" y="114"/>
                  </a:lnTo>
                  <a:lnTo>
                    <a:pt x="728" y="115"/>
                  </a:lnTo>
                  <a:lnTo>
                    <a:pt x="728" y="117"/>
                  </a:lnTo>
                  <a:lnTo>
                    <a:pt x="728" y="118"/>
                  </a:lnTo>
                  <a:lnTo>
                    <a:pt x="729" y="118"/>
                  </a:lnTo>
                  <a:lnTo>
                    <a:pt x="729" y="119"/>
                  </a:lnTo>
                  <a:lnTo>
                    <a:pt x="729" y="121"/>
                  </a:lnTo>
                  <a:lnTo>
                    <a:pt x="731" y="121"/>
                  </a:lnTo>
                  <a:lnTo>
                    <a:pt x="731" y="122"/>
                  </a:lnTo>
                  <a:lnTo>
                    <a:pt x="731" y="123"/>
                  </a:lnTo>
                  <a:lnTo>
                    <a:pt x="731" y="125"/>
                  </a:lnTo>
                  <a:lnTo>
                    <a:pt x="731" y="126"/>
                  </a:lnTo>
                  <a:lnTo>
                    <a:pt x="732" y="126"/>
                  </a:lnTo>
                  <a:lnTo>
                    <a:pt x="732" y="127"/>
                  </a:lnTo>
                  <a:lnTo>
                    <a:pt x="732" y="128"/>
                  </a:lnTo>
                  <a:lnTo>
                    <a:pt x="732" y="130"/>
                  </a:lnTo>
                  <a:lnTo>
                    <a:pt x="731" y="130"/>
                  </a:lnTo>
                  <a:lnTo>
                    <a:pt x="731" y="131"/>
                  </a:lnTo>
                  <a:lnTo>
                    <a:pt x="732" y="131"/>
                  </a:lnTo>
                  <a:lnTo>
                    <a:pt x="732" y="132"/>
                  </a:lnTo>
                  <a:lnTo>
                    <a:pt x="732" y="134"/>
                  </a:lnTo>
                  <a:lnTo>
                    <a:pt x="732" y="135"/>
                  </a:lnTo>
                  <a:lnTo>
                    <a:pt x="732" y="136"/>
                  </a:lnTo>
                  <a:lnTo>
                    <a:pt x="732" y="138"/>
                  </a:lnTo>
                  <a:lnTo>
                    <a:pt x="733" y="138"/>
                  </a:lnTo>
                  <a:lnTo>
                    <a:pt x="732" y="139"/>
                  </a:lnTo>
                  <a:lnTo>
                    <a:pt x="732" y="140"/>
                  </a:lnTo>
                  <a:lnTo>
                    <a:pt x="733" y="140"/>
                  </a:lnTo>
                  <a:lnTo>
                    <a:pt x="733" y="142"/>
                  </a:lnTo>
                  <a:lnTo>
                    <a:pt x="733" y="143"/>
                  </a:lnTo>
                  <a:lnTo>
                    <a:pt x="733" y="144"/>
                  </a:lnTo>
                  <a:lnTo>
                    <a:pt x="733" y="145"/>
                  </a:lnTo>
                  <a:lnTo>
                    <a:pt x="732" y="147"/>
                  </a:lnTo>
                  <a:lnTo>
                    <a:pt x="733" y="147"/>
                  </a:lnTo>
                  <a:lnTo>
                    <a:pt x="733" y="148"/>
                  </a:lnTo>
                  <a:lnTo>
                    <a:pt x="732" y="148"/>
                  </a:lnTo>
                  <a:lnTo>
                    <a:pt x="732" y="149"/>
                  </a:lnTo>
                  <a:lnTo>
                    <a:pt x="733" y="151"/>
                  </a:lnTo>
                  <a:lnTo>
                    <a:pt x="732" y="151"/>
                  </a:lnTo>
                  <a:lnTo>
                    <a:pt x="732" y="152"/>
                  </a:lnTo>
                  <a:lnTo>
                    <a:pt x="732" y="153"/>
                  </a:lnTo>
                  <a:lnTo>
                    <a:pt x="732" y="155"/>
                  </a:lnTo>
                  <a:lnTo>
                    <a:pt x="733" y="155"/>
                  </a:lnTo>
                  <a:lnTo>
                    <a:pt x="733" y="156"/>
                  </a:lnTo>
                  <a:lnTo>
                    <a:pt x="733" y="157"/>
                  </a:lnTo>
                  <a:lnTo>
                    <a:pt x="733" y="158"/>
                  </a:lnTo>
                  <a:lnTo>
                    <a:pt x="733" y="160"/>
                  </a:lnTo>
                  <a:lnTo>
                    <a:pt x="733" y="161"/>
                  </a:lnTo>
                  <a:lnTo>
                    <a:pt x="733" y="162"/>
                  </a:lnTo>
                  <a:lnTo>
                    <a:pt x="732" y="162"/>
                  </a:lnTo>
                  <a:lnTo>
                    <a:pt x="732" y="164"/>
                  </a:lnTo>
                  <a:lnTo>
                    <a:pt x="732" y="165"/>
                  </a:lnTo>
                  <a:lnTo>
                    <a:pt x="733" y="165"/>
                  </a:lnTo>
                  <a:lnTo>
                    <a:pt x="733" y="166"/>
                  </a:lnTo>
                  <a:lnTo>
                    <a:pt x="733" y="168"/>
                  </a:lnTo>
                  <a:lnTo>
                    <a:pt x="733" y="169"/>
                  </a:lnTo>
                  <a:lnTo>
                    <a:pt x="732" y="169"/>
                  </a:lnTo>
                  <a:lnTo>
                    <a:pt x="732" y="170"/>
                  </a:lnTo>
                  <a:lnTo>
                    <a:pt x="733" y="172"/>
                  </a:lnTo>
                  <a:lnTo>
                    <a:pt x="733" y="173"/>
                  </a:lnTo>
                  <a:lnTo>
                    <a:pt x="732" y="173"/>
                  </a:lnTo>
                  <a:lnTo>
                    <a:pt x="732" y="174"/>
                  </a:lnTo>
                  <a:lnTo>
                    <a:pt x="732" y="175"/>
                  </a:lnTo>
                  <a:lnTo>
                    <a:pt x="732" y="177"/>
                  </a:lnTo>
                  <a:lnTo>
                    <a:pt x="732" y="178"/>
                  </a:lnTo>
                  <a:lnTo>
                    <a:pt x="731" y="178"/>
                  </a:lnTo>
                  <a:lnTo>
                    <a:pt x="731" y="179"/>
                  </a:lnTo>
                  <a:lnTo>
                    <a:pt x="731" y="181"/>
                  </a:lnTo>
                  <a:lnTo>
                    <a:pt x="731" y="182"/>
                  </a:lnTo>
                  <a:lnTo>
                    <a:pt x="731" y="183"/>
                  </a:lnTo>
                  <a:lnTo>
                    <a:pt x="729" y="183"/>
                  </a:lnTo>
                  <a:lnTo>
                    <a:pt x="729" y="185"/>
                  </a:lnTo>
                  <a:lnTo>
                    <a:pt x="729" y="186"/>
                  </a:lnTo>
                  <a:lnTo>
                    <a:pt x="729" y="187"/>
                  </a:lnTo>
                  <a:lnTo>
                    <a:pt x="729" y="189"/>
                  </a:lnTo>
                  <a:lnTo>
                    <a:pt x="729" y="190"/>
                  </a:lnTo>
                  <a:lnTo>
                    <a:pt x="728" y="190"/>
                  </a:lnTo>
                  <a:lnTo>
                    <a:pt x="728" y="191"/>
                  </a:lnTo>
                  <a:lnTo>
                    <a:pt x="728" y="192"/>
                  </a:lnTo>
                  <a:lnTo>
                    <a:pt x="727" y="192"/>
                  </a:lnTo>
                  <a:lnTo>
                    <a:pt x="727" y="194"/>
                  </a:lnTo>
                  <a:lnTo>
                    <a:pt x="725" y="194"/>
                  </a:lnTo>
                  <a:lnTo>
                    <a:pt x="725" y="195"/>
                  </a:lnTo>
                  <a:lnTo>
                    <a:pt x="725" y="196"/>
                  </a:lnTo>
                  <a:lnTo>
                    <a:pt x="724" y="196"/>
                  </a:lnTo>
                  <a:lnTo>
                    <a:pt x="724" y="198"/>
                  </a:lnTo>
                  <a:lnTo>
                    <a:pt x="724" y="199"/>
                  </a:lnTo>
                  <a:lnTo>
                    <a:pt x="723" y="199"/>
                  </a:lnTo>
                  <a:lnTo>
                    <a:pt x="723" y="200"/>
                  </a:lnTo>
                  <a:lnTo>
                    <a:pt x="723" y="202"/>
                  </a:lnTo>
                  <a:lnTo>
                    <a:pt x="723" y="203"/>
                  </a:lnTo>
                  <a:lnTo>
                    <a:pt x="724" y="203"/>
                  </a:lnTo>
                  <a:lnTo>
                    <a:pt x="724" y="204"/>
                  </a:lnTo>
                  <a:lnTo>
                    <a:pt x="723" y="204"/>
                  </a:lnTo>
                  <a:lnTo>
                    <a:pt x="721" y="204"/>
                  </a:lnTo>
                  <a:lnTo>
                    <a:pt x="721" y="205"/>
                  </a:lnTo>
                  <a:lnTo>
                    <a:pt x="720" y="205"/>
                  </a:lnTo>
                  <a:lnTo>
                    <a:pt x="720" y="204"/>
                  </a:lnTo>
                  <a:lnTo>
                    <a:pt x="719" y="204"/>
                  </a:lnTo>
                  <a:lnTo>
                    <a:pt x="719" y="205"/>
                  </a:lnTo>
                  <a:lnTo>
                    <a:pt x="718" y="205"/>
                  </a:lnTo>
                  <a:lnTo>
                    <a:pt x="718" y="207"/>
                  </a:lnTo>
                  <a:lnTo>
                    <a:pt x="718" y="208"/>
                  </a:lnTo>
                  <a:lnTo>
                    <a:pt x="716" y="208"/>
                  </a:lnTo>
                  <a:lnTo>
                    <a:pt x="716" y="209"/>
                  </a:lnTo>
                  <a:lnTo>
                    <a:pt x="715" y="209"/>
                  </a:lnTo>
                  <a:lnTo>
                    <a:pt x="715" y="211"/>
                  </a:lnTo>
                  <a:lnTo>
                    <a:pt x="714" y="211"/>
                  </a:lnTo>
                  <a:lnTo>
                    <a:pt x="714" y="209"/>
                  </a:lnTo>
                  <a:lnTo>
                    <a:pt x="714" y="211"/>
                  </a:lnTo>
                  <a:lnTo>
                    <a:pt x="712" y="211"/>
                  </a:lnTo>
                  <a:lnTo>
                    <a:pt x="712" y="212"/>
                  </a:lnTo>
                  <a:lnTo>
                    <a:pt x="712" y="213"/>
                  </a:lnTo>
                  <a:lnTo>
                    <a:pt x="714" y="213"/>
                  </a:lnTo>
                  <a:lnTo>
                    <a:pt x="714" y="215"/>
                  </a:lnTo>
                  <a:lnTo>
                    <a:pt x="714" y="216"/>
                  </a:lnTo>
                  <a:lnTo>
                    <a:pt x="712" y="216"/>
                  </a:lnTo>
                  <a:lnTo>
                    <a:pt x="712" y="217"/>
                  </a:lnTo>
                  <a:lnTo>
                    <a:pt x="712" y="219"/>
                  </a:lnTo>
                  <a:lnTo>
                    <a:pt x="711" y="219"/>
                  </a:lnTo>
                  <a:lnTo>
                    <a:pt x="711" y="220"/>
                  </a:lnTo>
                  <a:lnTo>
                    <a:pt x="710" y="220"/>
                  </a:lnTo>
                  <a:lnTo>
                    <a:pt x="710" y="221"/>
                  </a:lnTo>
                  <a:lnTo>
                    <a:pt x="710" y="220"/>
                  </a:lnTo>
                  <a:lnTo>
                    <a:pt x="710" y="219"/>
                  </a:lnTo>
                  <a:lnTo>
                    <a:pt x="710" y="217"/>
                  </a:lnTo>
                  <a:lnTo>
                    <a:pt x="708" y="217"/>
                  </a:lnTo>
                  <a:lnTo>
                    <a:pt x="707" y="217"/>
                  </a:lnTo>
                  <a:lnTo>
                    <a:pt x="707" y="216"/>
                  </a:lnTo>
                  <a:lnTo>
                    <a:pt x="706" y="216"/>
                  </a:lnTo>
                  <a:lnTo>
                    <a:pt x="706" y="217"/>
                  </a:lnTo>
                  <a:lnTo>
                    <a:pt x="706" y="219"/>
                  </a:lnTo>
                  <a:lnTo>
                    <a:pt x="704" y="219"/>
                  </a:lnTo>
                  <a:lnTo>
                    <a:pt x="704" y="217"/>
                  </a:lnTo>
                  <a:lnTo>
                    <a:pt x="703" y="217"/>
                  </a:lnTo>
                  <a:lnTo>
                    <a:pt x="703" y="219"/>
                  </a:lnTo>
                  <a:lnTo>
                    <a:pt x="702" y="220"/>
                  </a:lnTo>
                  <a:lnTo>
                    <a:pt x="702" y="219"/>
                  </a:lnTo>
                  <a:lnTo>
                    <a:pt x="701" y="220"/>
                  </a:lnTo>
                  <a:lnTo>
                    <a:pt x="701" y="221"/>
                  </a:lnTo>
                  <a:lnTo>
                    <a:pt x="702" y="221"/>
                  </a:lnTo>
                  <a:lnTo>
                    <a:pt x="702" y="222"/>
                  </a:lnTo>
                  <a:lnTo>
                    <a:pt x="701" y="222"/>
                  </a:lnTo>
                  <a:lnTo>
                    <a:pt x="701" y="224"/>
                  </a:lnTo>
                  <a:lnTo>
                    <a:pt x="701" y="225"/>
                  </a:lnTo>
                  <a:lnTo>
                    <a:pt x="702" y="225"/>
                  </a:lnTo>
                  <a:lnTo>
                    <a:pt x="702" y="226"/>
                  </a:lnTo>
                  <a:lnTo>
                    <a:pt x="702" y="228"/>
                  </a:lnTo>
                  <a:lnTo>
                    <a:pt x="701" y="228"/>
                  </a:lnTo>
                  <a:lnTo>
                    <a:pt x="701" y="229"/>
                  </a:lnTo>
                  <a:lnTo>
                    <a:pt x="701" y="230"/>
                  </a:lnTo>
                  <a:lnTo>
                    <a:pt x="699" y="230"/>
                  </a:lnTo>
                  <a:lnTo>
                    <a:pt x="699" y="232"/>
                  </a:lnTo>
                  <a:lnTo>
                    <a:pt x="699" y="233"/>
                  </a:lnTo>
                  <a:lnTo>
                    <a:pt x="699" y="234"/>
                  </a:lnTo>
                  <a:lnTo>
                    <a:pt x="698" y="234"/>
                  </a:lnTo>
                  <a:lnTo>
                    <a:pt x="698" y="236"/>
                  </a:lnTo>
                  <a:lnTo>
                    <a:pt x="698" y="237"/>
                  </a:lnTo>
                  <a:lnTo>
                    <a:pt x="697" y="237"/>
                  </a:lnTo>
                  <a:lnTo>
                    <a:pt x="697" y="238"/>
                  </a:lnTo>
                  <a:lnTo>
                    <a:pt x="697" y="239"/>
                  </a:lnTo>
                  <a:lnTo>
                    <a:pt x="697" y="241"/>
                  </a:lnTo>
                  <a:lnTo>
                    <a:pt x="698" y="241"/>
                  </a:lnTo>
                  <a:lnTo>
                    <a:pt x="698" y="242"/>
                  </a:lnTo>
                  <a:lnTo>
                    <a:pt x="698" y="241"/>
                  </a:lnTo>
                  <a:lnTo>
                    <a:pt x="698" y="239"/>
                  </a:lnTo>
                  <a:lnTo>
                    <a:pt x="697" y="239"/>
                  </a:lnTo>
                  <a:lnTo>
                    <a:pt x="698" y="239"/>
                  </a:lnTo>
                  <a:lnTo>
                    <a:pt x="699" y="239"/>
                  </a:lnTo>
                  <a:lnTo>
                    <a:pt x="701" y="239"/>
                  </a:lnTo>
                  <a:lnTo>
                    <a:pt x="702" y="239"/>
                  </a:lnTo>
                  <a:lnTo>
                    <a:pt x="701" y="239"/>
                  </a:lnTo>
                  <a:lnTo>
                    <a:pt x="701" y="241"/>
                  </a:lnTo>
                  <a:lnTo>
                    <a:pt x="699" y="241"/>
                  </a:lnTo>
                  <a:lnTo>
                    <a:pt x="701" y="241"/>
                  </a:lnTo>
                  <a:lnTo>
                    <a:pt x="701" y="242"/>
                  </a:lnTo>
                  <a:lnTo>
                    <a:pt x="699" y="242"/>
                  </a:lnTo>
                  <a:lnTo>
                    <a:pt x="699" y="243"/>
                  </a:lnTo>
                  <a:lnTo>
                    <a:pt x="699" y="245"/>
                  </a:lnTo>
                  <a:lnTo>
                    <a:pt x="699" y="246"/>
                  </a:lnTo>
                  <a:lnTo>
                    <a:pt x="699" y="247"/>
                  </a:lnTo>
                  <a:lnTo>
                    <a:pt x="699" y="249"/>
                  </a:lnTo>
                  <a:lnTo>
                    <a:pt x="699" y="250"/>
                  </a:lnTo>
                  <a:lnTo>
                    <a:pt x="698" y="250"/>
                  </a:lnTo>
                  <a:lnTo>
                    <a:pt x="698" y="251"/>
                  </a:lnTo>
                  <a:lnTo>
                    <a:pt x="698" y="252"/>
                  </a:lnTo>
                  <a:lnTo>
                    <a:pt x="697" y="252"/>
                  </a:lnTo>
                  <a:lnTo>
                    <a:pt x="695" y="254"/>
                  </a:lnTo>
                  <a:lnTo>
                    <a:pt x="694" y="254"/>
                  </a:lnTo>
                  <a:lnTo>
                    <a:pt x="694" y="255"/>
                  </a:lnTo>
                  <a:lnTo>
                    <a:pt x="694" y="256"/>
                  </a:lnTo>
                  <a:lnTo>
                    <a:pt x="695" y="256"/>
                  </a:lnTo>
                  <a:lnTo>
                    <a:pt x="695" y="258"/>
                  </a:lnTo>
                  <a:lnTo>
                    <a:pt x="694" y="258"/>
                  </a:lnTo>
                  <a:lnTo>
                    <a:pt x="694" y="259"/>
                  </a:lnTo>
                  <a:lnTo>
                    <a:pt x="693" y="260"/>
                  </a:lnTo>
                  <a:lnTo>
                    <a:pt x="693" y="262"/>
                  </a:lnTo>
                  <a:lnTo>
                    <a:pt x="693" y="263"/>
                  </a:lnTo>
                  <a:lnTo>
                    <a:pt x="691" y="264"/>
                  </a:lnTo>
                  <a:lnTo>
                    <a:pt x="691" y="266"/>
                  </a:lnTo>
                  <a:lnTo>
                    <a:pt x="690" y="266"/>
                  </a:lnTo>
                  <a:lnTo>
                    <a:pt x="690" y="267"/>
                  </a:lnTo>
                  <a:lnTo>
                    <a:pt x="689" y="267"/>
                  </a:lnTo>
                  <a:lnTo>
                    <a:pt x="689" y="268"/>
                  </a:lnTo>
                  <a:lnTo>
                    <a:pt x="690" y="268"/>
                  </a:lnTo>
                  <a:lnTo>
                    <a:pt x="690" y="269"/>
                  </a:lnTo>
                  <a:lnTo>
                    <a:pt x="690" y="271"/>
                  </a:lnTo>
                  <a:lnTo>
                    <a:pt x="689" y="271"/>
                  </a:lnTo>
                  <a:lnTo>
                    <a:pt x="689" y="272"/>
                  </a:lnTo>
                  <a:lnTo>
                    <a:pt x="689" y="273"/>
                  </a:lnTo>
                  <a:lnTo>
                    <a:pt x="690" y="273"/>
                  </a:lnTo>
                  <a:lnTo>
                    <a:pt x="690" y="275"/>
                  </a:lnTo>
                  <a:lnTo>
                    <a:pt x="690" y="276"/>
                  </a:lnTo>
                  <a:lnTo>
                    <a:pt x="689" y="276"/>
                  </a:lnTo>
                  <a:lnTo>
                    <a:pt x="689" y="277"/>
                  </a:lnTo>
                  <a:lnTo>
                    <a:pt x="689" y="279"/>
                  </a:lnTo>
                  <a:lnTo>
                    <a:pt x="689" y="280"/>
                  </a:lnTo>
                  <a:lnTo>
                    <a:pt x="687" y="280"/>
                  </a:lnTo>
                  <a:lnTo>
                    <a:pt x="687" y="281"/>
                  </a:lnTo>
                  <a:lnTo>
                    <a:pt x="687" y="283"/>
                  </a:lnTo>
                  <a:lnTo>
                    <a:pt x="687" y="284"/>
                  </a:lnTo>
                  <a:lnTo>
                    <a:pt x="687" y="285"/>
                  </a:lnTo>
                  <a:lnTo>
                    <a:pt x="687" y="286"/>
                  </a:lnTo>
                  <a:lnTo>
                    <a:pt x="687" y="288"/>
                  </a:lnTo>
                  <a:lnTo>
                    <a:pt x="686" y="288"/>
                  </a:lnTo>
                  <a:lnTo>
                    <a:pt x="686" y="289"/>
                  </a:lnTo>
                  <a:lnTo>
                    <a:pt x="686" y="290"/>
                  </a:lnTo>
                  <a:lnTo>
                    <a:pt x="686" y="292"/>
                  </a:lnTo>
                  <a:lnTo>
                    <a:pt x="686" y="293"/>
                  </a:lnTo>
                  <a:lnTo>
                    <a:pt x="685" y="293"/>
                  </a:lnTo>
                  <a:lnTo>
                    <a:pt x="685" y="294"/>
                  </a:lnTo>
                  <a:lnTo>
                    <a:pt x="685" y="296"/>
                  </a:lnTo>
                  <a:lnTo>
                    <a:pt x="685" y="297"/>
                  </a:lnTo>
                  <a:lnTo>
                    <a:pt x="685" y="298"/>
                  </a:lnTo>
                  <a:lnTo>
                    <a:pt x="684" y="298"/>
                  </a:lnTo>
                  <a:lnTo>
                    <a:pt x="684" y="300"/>
                  </a:lnTo>
                  <a:lnTo>
                    <a:pt x="684" y="301"/>
                  </a:lnTo>
                  <a:lnTo>
                    <a:pt x="682" y="301"/>
                  </a:lnTo>
                  <a:lnTo>
                    <a:pt x="682" y="302"/>
                  </a:lnTo>
                  <a:lnTo>
                    <a:pt x="682" y="303"/>
                  </a:lnTo>
                  <a:lnTo>
                    <a:pt x="682" y="305"/>
                  </a:lnTo>
                  <a:lnTo>
                    <a:pt x="682" y="306"/>
                  </a:lnTo>
                  <a:lnTo>
                    <a:pt x="682" y="307"/>
                  </a:lnTo>
                  <a:lnTo>
                    <a:pt x="682" y="309"/>
                  </a:lnTo>
                  <a:lnTo>
                    <a:pt x="682" y="310"/>
                  </a:lnTo>
                  <a:lnTo>
                    <a:pt x="681" y="310"/>
                  </a:lnTo>
                  <a:lnTo>
                    <a:pt x="680" y="310"/>
                  </a:lnTo>
                  <a:lnTo>
                    <a:pt x="680" y="311"/>
                  </a:lnTo>
                  <a:lnTo>
                    <a:pt x="680" y="313"/>
                  </a:lnTo>
                  <a:lnTo>
                    <a:pt x="678" y="313"/>
                  </a:lnTo>
                  <a:lnTo>
                    <a:pt x="678" y="314"/>
                  </a:lnTo>
                  <a:lnTo>
                    <a:pt x="677" y="314"/>
                  </a:lnTo>
                  <a:lnTo>
                    <a:pt x="677" y="315"/>
                  </a:lnTo>
                  <a:lnTo>
                    <a:pt x="676" y="315"/>
                  </a:lnTo>
                  <a:lnTo>
                    <a:pt x="676" y="316"/>
                  </a:lnTo>
                  <a:lnTo>
                    <a:pt x="676" y="318"/>
                  </a:lnTo>
                  <a:lnTo>
                    <a:pt x="674" y="318"/>
                  </a:lnTo>
                  <a:lnTo>
                    <a:pt x="674" y="319"/>
                  </a:lnTo>
                  <a:lnTo>
                    <a:pt x="673" y="319"/>
                  </a:lnTo>
                  <a:lnTo>
                    <a:pt x="672" y="319"/>
                  </a:lnTo>
                  <a:lnTo>
                    <a:pt x="672" y="320"/>
                  </a:lnTo>
                  <a:lnTo>
                    <a:pt x="671" y="320"/>
                  </a:lnTo>
                  <a:lnTo>
                    <a:pt x="671" y="322"/>
                  </a:lnTo>
                  <a:lnTo>
                    <a:pt x="671" y="323"/>
                  </a:lnTo>
                  <a:lnTo>
                    <a:pt x="669" y="323"/>
                  </a:lnTo>
                  <a:lnTo>
                    <a:pt x="669" y="324"/>
                  </a:lnTo>
                  <a:lnTo>
                    <a:pt x="668" y="324"/>
                  </a:lnTo>
                  <a:lnTo>
                    <a:pt x="668" y="326"/>
                  </a:lnTo>
                  <a:lnTo>
                    <a:pt x="668" y="327"/>
                  </a:lnTo>
                  <a:lnTo>
                    <a:pt x="667" y="328"/>
                  </a:lnTo>
                  <a:lnTo>
                    <a:pt x="667" y="330"/>
                  </a:lnTo>
                  <a:lnTo>
                    <a:pt x="667" y="331"/>
                  </a:lnTo>
                  <a:lnTo>
                    <a:pt x="668" y="331"/>
                  </a:lnTo>
                  <a:lnTo>
                    <a:pt x="668" y="332"/>
                  </a:lnTo>
                  <a:lnTo>
                    <a:pt x="668" y="333"/>
                  </a:lnTo>
                  <a:lnTo>
                    <a:pt x="668" y="335"/>
                  </a:lnTo>
                  <a:lnTo>
                    <a:pt x="668" y="336"/>
                  </a:lnTo>
                  <a:lnTo>
                    <a:pt x="668" y="337"/>
                  </a:lnTo>
                  <a:lnTo>
                    <a:pt x="669" y="337"/>
                  </a:lnTo>
                  <a:lnTo>
                    <a:pt x="671" y="337"/>
                  </a:lnTo>
                  <a:lnTo>
                    <a:pt x="671" y="339"/>
                  </a:lnTo>
                  <a:lnTo>
                    <a:pt x="672" y="339"/>
                  </a:lnTo>
                  <a:lnTo>
                    <a:pt x="673" y="339"/>
                  </a:lnTo>
                  <a:lnTo>
                    <a:pt x="673" y="340"/>
                  </a:lnTo>
                  <a:lnTo>
                    <a:pt x="674" y="340"/>
                  </a:lnTo>
                  <a:lnTo>
                    <a:pt x="676" y="340"/>
                  </a:lnTo>
                  <a:lnTo>
                    <a:pt x="676" y="341"/>
                  </a:lnTo>
                  <a:lnTo>
                    <a:pt x="677" y="341"/>
                  </a:lnTo>
                  <a:lnTo>
                    <a:pt x="677" y="343"/>
                  </a:lnTo>
                  <a:lnTo>
                    <a:pt x="676" y="343"/>
                  </a:lnTo>
                  <a:lnTo>
                    <a:pt x="676" y="344"/>
                  </a:lnTo>
                  <a:lnTo>
                    <a:pt x="676" y="345"/>
                  </a:lnTo>
                  <a:lnTo>
                    <a:pt x="676" y="347"/>
                  </a:lnTo>
                  <a:lnTo>
                    <a:pt x="674" y="347"/>
                  </a:lnTo>
                  <a:lnTo>
                    <a:pt x="674" y="348"/>
                  </a:lnTo>
                  <a:lnTo>
                    <a:pt x="674" y="349"/>
                  </a:lnTo>
                  <a:lnTo>
                    <a:pt x="674" y="350"/>
                  </a:lnTo>
                  <a:lnTo>
                    <a:pt x="674" y="352"/>
                  </a:lnTo>
                  <a:lnTo>
                    <a:pt x="674" y="353"/>
                  </a:lnTo>
                  <a:lnTo>
                    <a:pt x="674" y="354"/>
                  </a:lnTo>
                  <a:lnTo>
                    <a:pt x="673" y="354"/>
                  </a:lnTo>
                  <a:lnTo>
                    <a:pt x="673" y="356"/>
                  </a:lnTo>
                  <a:lnTo>
                    <a:pt x="673" y="357"/>
                  </a:lnTo>
                  <a:lnTo>
                    <a:pt x="673" y="358"/>
                  </a:lnTo>
                  <a:lnTo>
                    <a:pt x="672" y="357"/>
                  </a:lnTo>
                  <a:lnTo>
                    <a:pt x="671" y="357"/>
                  </a:lnTo>
                  <a:lnTo>
                    <a:pt x="671" y="358"/>
                  </a:lnTo>
                  <a:lnTo>
                    <a:pt x="671" y="360"/>
                  </a:lnTo>
                  <a:lnTo>
                    <a:pt x="669" y="360"/>
                  </a:lnTo>
                  <a:lnTo>
                    <a:pt x="668" y="360"/>
                  </a:lnTo>
                  <a:lnTo>
                    <a:pt x="669" y="360"/>
                  </a:lnTo>
                  <a:lnTo>
                    <a:pt x="669" y="361"/>
                  </a:lnTo>
                  <a:lnTo>
                    <a:pt x="669" y="362"/>
                  </a:lnTo>
                  <a:lnTo>
                    <a:pt x="668" y="362"/>
                  </a:lnTo>
                  <a:lnTo>
                    <a:pt x="668" y="363"/>
                  </a:lnTo>
                  <a:lnTo>
                    <a:pt x="668" y="365"/>
                  </a:lnTo>
                  <a:lnTo>
                    <a:pt x="668" y="366"/>
                  </a:lnTo>
                  <a:lnTo>
                    <a:pt x="667" y="366"/>
                  </a:lnTo>
                  <a:lnTo>
                    <a:pt x="667" y="367"/>
                  </a:lnTo>
                  <a:lnTo>
                    <a:pt x="667" y="369"/>
                  </a:lnTo>
                  <a:lnTo>
                    <a:pt x="665" y="369"/>
                  </a:lnTo>
                  <a:lnTo>
                    <a:pt x="665" y="370"/>
                  </a:lnTo>
                  <a:lnTo>
                    <a:pt x="664" y="370"/>
                  </a:lnTo>
                  <a:lnTo>
                    <a:pt x="664" y="371"/>
                  </a:lnTo>
                  <a:lnTo>
                    <a:pt x="663" y="371"/>
                  </a:lnTo>
                  <a:lnTo>
                    <a:pt x="664" y="371"/>
                  </a:lnTo>
                  <a:lnTo>
                    <a:pt x="664" y="373"/>
                  </a:lnTo>
                  <a:lnTo>
                    <a:pt x="663" y="373"/>
                  </a:lnTo>
                  <a:lnTo>
                    <a:pt x="663" y="374"/>
                  </a:lnTo>
                  <a:lnTo>
                    <a:pt x="661" y="375"/>
                  </a:lnTo>
                  <a:lnTo>
                    <a:pt x="661" y="374"/>
                  </a:lnTo>
                  <a:lnTo>
                    <a:pt x="661" y="373"/>
                  </a:lnTo>
                  <a:lnTo>
                    <a:pt x="661" y="371"/>
                  </a:lnTo>
                  <a:lnTo>
                    <a:pt x="660" y="371"/>
                  </a:lnTo>
                  <a:lnTo>
                    <a:pt x="659" y="371"/>
                  </a:lnTo>
                  <a:lnTo>
                    <a:pt x="659" y="373"/>
                  </a:lnTo>
                  <a:lnTo>
                    <a:pt x="659" y="371"/>
                  </a:lnTo>
                  <a:lnTo>
                    <a:pt x="659" y="373"/>
                  </a:lnTo>
                  <a:lnTo>
                    <a:pt x="657" y="373"/>
                  </a:lnTo>
                  <a:lnTo>
                    <a:pt x="656" y="373"/>
                  </a:lnTo>
                  <a:lnTo>
                    <a:pt x="656" y="371"/>
                  </a:lnTo>
                  <a:lnTo>
                    <a:pt x="656" y="370"/>
                  </a:lnTo>
                  <a:lnTo>
                    <a:pt x="655" y="370"/>
                  </a:lnTo>
                  <a:lnTo>
                    <a:pt x="654" y="370"/>
                  </a:lnTo>
                  <a:lnTo>
                    <a:pt x="654" y="369"/>
                  </a:lnTo>
                  <a:lnTo>
                    <a:pt x="652" y="369"/>
                  </a:lnTo>
                  <a:lnTo>
                    <a:pt x="651" y="369"/>
                  </a:lnTo>
                  <a:lnTo>
                    <a:pt x="650" y="369"/>
                  </a:lnTo>
                  <a:lnTo>
                    <a:pt x="648" y="369"/>
                  </a:lnTo>
                  <a:lnTo>
                    <a:pt x="647" y="369"/>
                  </a:lnTo>
                  <a:lnTo>
                    <a:pt x="646" y="369"/>
                  </a:lnTo>
                  <a:lnTo>
                    <a:pt x="646" y="370"/>
                  </a:lnTo>
                  <a:lnTo>
                    <a:pt x="644" y="370"/>
                  </a:lnTo>
                  <a:lnTo>
                    <a:pt x="644" y="371"/>
                  </a:lnTo>
                  <a:lnTo>
                    <a:pt x="643" y="371"/>
                  </a:lnTo>
                  <a:lnTo>
                    <a:pt x="643" y="373"/>
                  </a:lnTo>
                  <a:lnTo>
                    <a:pt x="642" y="373"/>
                  </a:lnTo>
                  <a:lnTo>
                    <a:pt x="641" y="373"/>
                  </a:lnTo>
                  <a:lnTo>
                    <a:pt x="639" y="374"/>
                  </a:lnTo>
                  <a:lnTo>
                    <a:pt x="639" y="375"/>
                  </a:lnTo>
                  <a:lnTo>
                    <a:pt x="638" y="375"/>
                  </a:lnTo>
                  <a:lnTo>
                    <a:pt x="638" y="377"/>
                  </a:lnTo>
                  <a:lnTo>
                    <a:pt x="637" y="377"/>
                  </a:lnTo>
                  <a:lnTo>
                    <a:pt x="637" y="378"/>
                  </a:lnTo>
                  <a:lnTo>
                    <a:pt x="635" y="378"/>
                  </a:lnTo>
                  <a:lnTo>
                    <a:pt x="634" y="378"/>
                  </a:lnTo>
                  <a:lnTo>
                    <a:pt x="634" y="377"/>
                  </a:lnTo>
                  <a:lnTo>
                    <a:pt x="633" y="377"/>
                  </a:lnTo>
                  <a:lnTo>
                    <a:pt x="631" y="377"/>
                  </a:lnTo>
                  <a:lnTo>
                    <a:pt x="630" y="377"/>
                  </a:lnTo>
                  <a:lnTo>
                    <a:pt x="629" y="377"/>
                  </a:lnTo>
                  <a:lnTo>
                    <a:pt x="629" y="375"/>
                  </a:lnTo>
                  <a:lnTo>
                    <a:pt x="627" y="375"/>
                  </a:lnTo>
                  <a:lnTo>
                    <a:pt x="626" y="375"/>
                  </a:lnTo>
                  <a:lnTo>
                    <a:pt x="625" y="375"/>
                  </a:lnTo>
                  <a:lnTo>
                    <a:pt x="624" y="375"/>
                  </a:lnTo>
                  <a:lnTo>
                    <a:pt x="622" y="375"/>
                  </a:lnTo>
                  <a:lnTo>
                    <a:pt x="621" y="375"/>
                  </a:lnTo>
                  <a:lnTo>
                    <a:pt x="620" y="375"/>
                  </a:lnTo>
                  <a:lnTo>
                    <a:pt x="618" y="374"/>
                  </a:lnTo>
                  <a:lnTo>
                    <a:pt x="617" y="374"/>
                  </a:lnTo>
                  <a:lnTo>
                    <a:pt x="616" y="374"/>
                  </a:lnTo>
                  <a:lnTo>
                    <a:pt x="614" y="374"/>
                  </a:lnTo>
                  <a:lnTo>
                    <a:pt x="613" y="374"/>
                  </a:lnTo>
                  <a:lnTo>
                    <a:pt x="612" y="374"/>
                  </a:lnTo>
                  <a:lnTo>
                    <a:pt x="610" y="374"/>
                  </a:lnTo>
                  <a:lnTo>
                    <a:pt x="609" y="374"/>
                  </a:lnTo>
                  <a:lnTo>
                    <a:pt x="608" y="374"/>
                  </a:lnTo>
                  <a:lnTo>
                    <a:pt x="607" y="374"/>
                  </a:lnTo>
                  <a:lnTo>
                    <a:pt x="605" y="374"/>
                  </a:lnTo>
                  <a:lnTo>
                    <a:pt x="604" y="374"/>
                  </a:lnTo>
                  <a:lnTo>
                    <a:pt x="604" y="375"/>
                  </a:lnTo>
                  <a:lnTo>
                    <a:pt x="603" y="375"/>
                  </a:lnTo>
                  <a:lnTo>
                    <a:pt x="601" y="375"/>
                  </a:lnTo>
                  <a:lnTo>
                    <a:pt x="600" y="375"/>
                  </a:lnTo>
                  <a:lnTo>
                    <a:pt x="599" y="375"/>
                  </a:lnTo>
                  <a:lnTo>
                    <a:pt x="599" y="377"/>
                  </a:lnTo>
                  <a:lnTo>
                    <a:pt x="597" y="377"/>
                  </a:lnTo>
                  <a:lnTo>
                    <a:pt x="596" y="377"/>
                  </a:lnTo>
                  <a:lnTo>
                    <a:pt x="596" y="378"/>
                  </a:lnTo>
                  <a:lnTo>
                    <a:pt x="596" y="377"/>
                  </a:lnTo>
                  <a:lnTo>
                    <a:pt x="597" y="377"/>
                  </a:lnTo>
                  <a:lnTo>
                    <a:pt x="597" y="378"/>
                  </a:lnTo>
                  <a:lnTo>
                    <a:pt x="597" y="379"/>
                  </a:lnTo>
                  <a:lnTo>
                    <a:pt x="597" y="380"/>
                  </a:lnTo>
                  <a:lnTo>
                    <a:pt x="599" y="382"/>
                  </a:lnTo>
                  <a:lnTo>
                    <a:pt x="599" y="383"/>
                  </a:lnTo>
                  <a:lnTo>
                    <a:pt x="599" y="384"/>
                  </a:lnTo>
                  <a:lnTo>
                    <a:pt x="600" y="384"/>
                  </a:lnTo>
                  <a:lnTo>
                    <a:pt x="600" y="386"/>
                  </a:lnTo>
                  <a:lnTo>
                    <a:pt x="601" y="386"/>
                  </a:lnTo>
                  <a:lnTo>
                    <a:pt x="601" y="387"/>
                  </a:lnTo>
                  <a:lnTo>
                    <a:pt x="601" y="388"/>
                  </a:lnTo>
                  <a:lnTo>
                    <a:pt x="600" y="388"/>
                  </a:lnTo>
                  <a:lnTo>
                    <a:pt x="600" y="390"/>
                  </a:lnTo>
                  <a:lnTo>
                    <a:pt x="599" y="390"/>
                  </a:lnTo>
                  <a:lnTo>
                    <a:pt x="599" y="391"/>
                  </a:lnTo>
                  <a:lnTo>
                    <a:pt x="597" y="391"/>
                  </a:lnTo>
                  <a:lnTo>
                    <a:pt x="597" y="392"/>
                  </a:lnTo>
                  <a:lnTo>
                    <a:pt x="597" y="394"/>
                  </a:lnTo>
                  <a:lnTo>
                    <a:pt x="597" y="395"/>
                  </a:lnTo>
                  <a:lnTo>
                    <a:pt x="597" y="396"/>
                  </a:lnTo>
                  <a:lnTo>
                    <a:pt x="597" y="397"/>
                  </a:lnTo>
                  <a:lnTo>
                    <a:pt x="596" y="399"/>
                  </a:lnTo>
                  <a:lnTo>
                    <a:pt x="596" y="400"/>
                  </a:lnTo>
                  <a:lnTo>
                    <a:pt x="596" y="401"/>
                  </a:lnTo>
                  <a:lnTo>
                    <a:pt x="595" y="401"/>
                  </a:lnTo>
                  <a:lnTo>
                    <a:pt x="596" y="401"/>
                  </a:lnTo>
                  <a:lnTo>
                    <a:pt x="596" y="403"/>
                  </a:lnTo>
                  <a:lnTo>
                    <a:pt x="595" y="403"/>
                  </a:lnTo>
                  <a:lnTo>
                    <a:pt x="594" y="403"/>
                  </a:lnTo>
                  <a:lnTo>
                    <a:pt x="594" y="404"/>
                  </a:lnTo>
                  <a:lnTo>
                    <a:pt x="592" y="404"/>
                  </a:lnTo>
                  <a:lnTo>
                    <a:pt x="591" y="404"/>
                  </a:lnTo>
                  <a:lnTo>
                    <a:pt x="590" y="404"/>
                  </a:lnTo>
                  <a:lnTo>
                    <a:pt x="590" y="405"/>
                  </a:lnTo>
                  <a:lnTo>
                    <a:pt x="588" y="405"/>
                  </a:lnTo>
                  <a:lnTo>
                    <a:pt x="587" y="405"/>
                  </a:lnTo>
                  <a:lnTo>
                    <a:pt x="586" y="405"/>
                  </a:lnTo>
                  <a:lnTo>
                    <a:pt x="586" y="407"/>
                  </a:lnTo>
                  <a:lnTo>
                    <a:pt x="584" y="407"/>
                  </a:lnTo>
                  <a:lnTo>
                    <a:pt x="584" y="408"/>
                  </a:lnTo>
                  <a:lnTo>
                    <a:pt x="586" y="409"/>
                  </a:lnTo>
                  <a:lnTo>
                    <a:pt x="586" y="410"/>
                  </a:lnTo>
                  <a:lnTo>
                    <a:pt x="586" y="412"/>
                  </a:lnTo>
                  <a:lnTo>
                    <a:pt x="586" y="413"/>
                  </a:lnTo>
                  <a:lnTo>
                    <a:pt x="586" y="414"/>
                  </a:lnTo>
                  <a:lnTo>
                    <a:pt x="587" y="414"/>
                  </a:lnTo>
                  <a:lnTo>
                    <a:pt x="586" y="416"/>
                  </a:lnTo>
                  <a:lnTo>
                    <a:pt x="587" y="417"/>
                  </a:lnTo>
                  <a:lnTo>
                    <a:pt x="587" y="418"/>
                  </a:lnTo>
                  <a:lnTo>
                    <a:pt x="587" y="420"/>
                  </a:lnTo>
                  <a:lnTo>
                    <a:pt x="586" y="420"/>
                  </a:lnTo>
                  <a:lnTo>
                    <a:pt x="586" y="421"/>
                  </a:lnTo>
                  <a:lnTo>
                    <a:pt x="587" y="421"/>
                  </a:lnTo>
                  <a:lnTo>
                    <a:pt x="587" y="422"/>
                  </a:lnTo>
                  <a:lnTo>
                    <a:pt x="587" y="424"/>
                  </a:lnTo>
                  <a:lnTo>
                    <a:pt x="587" y="425"/>
                  </a:lnTo>
                  <a:lnTo>
                    <a:pt x="587" y="426"/>
                  </a:lnTo>
                  <a:lnTo>
                    <a:pt x="588" y="426"/>
                  </a:lnTo>
                  <a:lnTo>
                    <a:pt x="588" y="427"/>
                  </a:lnTo>
                  <a:lnTo>
                    <a:pt x="590" y="429"/>
                  </a:lnTo>
                  <a:lnTo>
                    <a:pt x="590" y="430"/>
                  </a:lnTo>
                  <a:lnTo>
                    <a:pt x="590" y="431"/>
                  </a:lnTo>
                  <a:lnTo>
                    <a:pt x="591" y="431"/>
                  </a:lnTo>
                  <a:lnTo>
                    <a:pt x="591" y="433"/>
                  </a:lnTo>
                  <a:lnTo>
                    <a:pt x="591" y="434"/>
                  </a:lnTo>
                  <a:lnTo>
                    <a:pt x="591" y="435"/>
                  </a:lnTo>
                  <a:lnTo>
                    <a:pt x="591" y="437"/>
                  </a:lnTo>
                  <a:lnTo>
                    <a:pt x="592" y="438"/>
                  </a:lnTo>
                  <a:lnTo>
                    <a:pt x="592" y="439"/>
                  </a:lnTo>
                  <a:lnTo>
                    <a:pt x="592" y="441"/>
                  </a:lnTo>
                  <a:lnTo>
                    <a:pt x="591" y="441"/>
                  </a:lnTo>
                  <a:lnTo>
                    <a:pt x="590" y="441"/>
                  </a:lnTo>
                  <a:lnTo>
                    <a:pt x="588" y="441"/>
                  </a:lnTo>
                  <a:lnTo>
                    <a:pt x="588" y="439"/>
                  </a:lnTo>
                  <a:lnTo>
                    <a:pt x="588" y="441"/>
                  </a:lnTo>
                  <a:lnTo>
                    <a:pt x="587" y="441"/>
                  </a:lnTo>
                  <a:lnTo>
                    <a:pt x="587" y="442"/>
                  </a:lnTo>
                  <a:lnTo>
                    <a:pt x="588" y="442"/>
                  </a:lnTo>
                  <a:lnTo>
                    <a:pt x="588" y="443"/>
                  </a:lnTo>
                  <a:lnTo>
                    <a:pt x="587" y="443"/>
                  </a:lnTo>
                  <a:lnTo>
                    <a:pt x="586" y="443"/>
                  </a:lnTo>
                  <a:lnTo>
                    <a:pt x="584" y="444"/>
                  </a:lnTo>
                  <a:lnTo>
                    <a:pt x="583" y="444"/>
                  </a:lnTo>
                  <a:lnTo>
                    <a:pt x="583" y="443"/>
                  </a:lnTo>
                  <a:lnTo>
                    <a:pt x="583" y="442"/>
                  </a:lnTo>
                  <a:lnTo>
                    <a:pt x="582" y="442"/>
                  </a:lnTo>
                  <a:lnTo>
                    <a:pt x="582" y="441"/>
                  </a:lnTo>
                  <a:lnTo>
                    <a:pt x="580" y="439"/>
                  </a:lnTo>
                  <a:lnTo>
                    <a:pt x="580" y="441"/>
                  </a:lnTo>
                  <a:lnTo>
                    <a:pt x="579" y="441"/>
                  </a:lnTo>
                  <a:lnTo>
                    <a:pt x="578" y="441"/>
                  </a:lnTo>
                  <a:lnTo>
                    <a:pt x="577" y="441"/>
                  </a:lnTo>
                  <a:lnTo>
                    <a:pt x="575" y="441"/>
                  </a:lnTo>
                  <a:lnTo>
                    <a:pt x="574" y="441"/>
                  </a:lnTo>
                  <a:lnTo>
                    <a:pt x="573" y="441"/>
                  </a:lnTo>
                  <a:lnTo>
                    <a:pt x="571" y="441"/>
                  </a:lnTo>
                  <a:lnTo>
                    <a:pt x="571" y="442"/>
                  </a:lnTo>
                  <a:lnTo>
                    <a:pt x="573" y="442"/>
                  </a:lnTo>
                  <a:lnTo>
                    <a:pt x="571" y="443"/>
                  </a:lnTo>
                  <a:lnTo>
                    <a:pt x="573" y="443"/>
                  </a:lnTo>
                  <a:lnTo>
                    <a:pt x="571" y="444"/>
                  </a:lnTo>
                  <a:lnTo>
                    <a:pt x="571" y="446"/>
                  </a:lnTo>
                  <a:lnTo>
                    <a:pt x="570" y="446"/>
                  </a:lnTo>
                  <a:lnTo>
                    <a:pt x="569" y="447"/>
                  </a:lnTo>
                  <a:lnTo>
                    <a:pt x="569" y="448"/>
                  </a:lnTo>
                  <a:lnTo>
                    <a:pt x="569" y="450"/>
                  </a:lnTo>
                  <a:lnTo>
                    <a:pt x="569" y="451"/>
                  </a:lnTo>
                  <a:lnTo>
                    <a:pt x="567" y="451"/>
                  </a:lnTo>
                  <a:lnTo>
                    <a:pt x="567" y="452"/>
                  </a:lnTo>
                  <a:lnTo>
                    <a:pt x="566" y="452"/>
                  </a:lnTo>
                  <a:lnTo>
                    <a:pt x="566" y="454"/>
                  </a:lnTo>
                  <a:lnTo>
                    <a:pt x="566" y="455"/>
                  </a:lnTo>
                  <a:lnTo>
                    <a:pt x="566" y="456"/>
                  </a:lnTo>
                  <a:lnTo>
                    <a:pt x="565" y="456"/>
                  </a:lnTo>
                  <a:lnTo>
                    <a:pt x="563" y="456"/>
                  </a:lnTo>
                  <a:lnTo>
                    <a:pt x="562" y="456"/>
                  </a:lnTo>
                  <a:lnTo>
                    <a:pt x="563" y="455"/>
                  </a:lnTo>
                  <a:lnTo>
                    <a:pt x="562" y="455"/>
                  </a:lnTo>
                  <a:lnTo>
                    <a:pt x="562" y="456"/>
                  </a:lnTo>
                  <a:lnTo>
                    <a:pt x="562" y="457"/>
                  </a:lnTo>
                  <a:lnTo>
                    <a:pt x="562" y="459"/>
                  </a:lnTo>
                  <a:lnTo>
                    <a:pt x="562" y="460"/>
                  </a:lnTo>
                  <a:lnTo>
                    <a:pt x="561" y="460"/>
                  </a:lnTo>
                  <a:lnTo>
                    <a:pt x="560" y="460"/>
                  </a:lnTo>
                  <a:lnTo>
                    <a:pt x="560" y="461"/>
                  </a:lnTo>
                  <a:lnTo>
                    <a:pt x="558" y="461"/>
                  </a:lnTo>
                  <a:lnTo>
                    <a:pt x="558" y="460"/>
                  </a:lnTo>
                  <a:lnTo>
                    <a:pt x="557" y="460"/>
                  </a:lnTo>
                  <a:lnTo>
                    <a:pt x="556" y="460"/>
                  </a:lnTo>
                  <a:lnTo>
                    <a:pt x="554" y="460"/>
                  </a:lnTo>
                  <a:lnTo>
                    <a:pt x="553" y="460"/>
                  </a:lnTo>
                  <a:lnTo>
                    <a:pt x="553" y="461"/>
                  </a:lnTo>
                  <a:lnTo>
                    <a:pt x="552" y="461"/>
                  </a:lnTo>
                  <a:lnTo>
                    <a:pt x="550" y="461"/>
                  </a:lnTo>
                  <a:lnTo>
                    <a:pt x="550" y="463"/>
                  </a:lnTo>
                  <a:lnTo>
                    <a:pt x="549" y="464"/>
                  </a:lnTo>
                  <a:lnTo>
                    <a:pt x="548" y="464"/>
                  </a:lnTo>
                  <a:lnTo>
                    <a:pt x="548" y="465"/>
                  </a:lnTo>
                  <a:lnTo>
                    <a:pt x="547" y="465"/>
                  </a:lnTo>
                  <a:lnTo>
                    <a:pt x="547" y="467"/>
                  </a:lnTo>
                  <a:lnTo>
                    <a:pt x="545" y="467"/>
                  </a:lnTo>
                  <a:lnTo>
                    <a:pt x="545" y="468"/>
                  </a:lnTo>
                  <a:lnTo>
                    <a:pt x="544" y="468"/>
                  </a:lnTo>
                  <a:lnTo>
                    <a:pt x="544" y="469"/>
                  </a:lnTo>
                  <a:lnTo>
                    <a:pt x="543" y="469"/>
                  </a:lnTo>
                  <a:lnTo>
                    <a:pt x="543" y="471"/>
                  </a:lnTo>
                  <a:lnTo>
                    <a:pt x="541" y="469"/>
                  </a:lnTo>
                  <a:lnTo>
                    <a:pt x="540" y="469"/>
                  </a:lnTo>
                  <a:lnTo>
                    <a:pt x="540" y="471"/>
                  </a:lnTo>
                  <a:lnTo>
                    <a:pt x="539" y="471"/>
                  </a:lnTo>
                  <a:lnTo>
                    <a:pt x="537" y="471"/>
                  </a:lnTo>
                  <a:lnTo>
                    <a:pt x="536" y="471"/>
                  </a:lnTo>
                  <a:lnTo>
                    <a:pt x="535" y="471"/>
                  </a:lnTo>
                  <a:lnTo>
                    <a:pt x="533" y="472"/>
                  </a:lnTo>
                  <a:lnTo>
                    <a:pt x="532" y="472"/>
                  </a:lnTo>
                  <a:lnTo>
                    <a:pt x="531" y="472"/>
                  </a:lnTo>
                  <a:lnTo>
                    <a:pt x="530" y="473"/>
                  </a:lnTo>
                  <a:lnTo>
                    <a:pt x="528" y="473"/>
                  </a:lnTo>
                  <a:lnTo>
                    <a:pt x="527" y="473"/>
                  </a:lnTo>
                  <a:lnTo>
                    <a:pt x="526" y="473"/>
                  </a:lnTo>
                  <a:lnTo>
                    <a:pt x="526" y="474"/>
                  </a:lnTo>
                  <a:lnTo>
                    <a:pt x="524" y="474"/>
                  </a:lnTo>
                  <a:lnTo>
                    <a:pt x="524" y="476"/>
                  </a:lnTo>
                  <a:lnTo>
                    <a:pt x="524" y="477"/>
                  </a:lnTo>
                  <a:lnTo>
                    <a:pt x="523" y="477"/>
                  </a:lnTo>
                  <a:lnTo>
                    <a:pt x="523" y="478"/>
                  </a:lnTo>
                  <a:lnTo>
                    <a:pt x="523" y="480"/>
                  </a:lnTo>
                  <a:lnTo>
                    <a:pt x="524" y="480"/>
                  </a:lnTo>
                  <a:lnTo>
                    <a:pt x="524" y="481"/>
                  </a:lnTo>
                  <a:lnTo>
                    <a:pt x="523" y="481"/>
                  </a:lnTo>
                  <a:lnTo>
                    <a:pt x="523" y="482"/>
                  </a:lnTo>
                  <a:lnTo>
                    <a:pt x="522" y="482"/>
                  </a:lnTo>
                  <a:lnTo>
                    <a:pt x="522" y="484"/>
                  </a:lnTo>
                  <a:lnTo>
                    <a:pt x="522" y="485"/>
                  </a:lnTo>
                  <a:lnTo>
                    <a:pt x="522" y="486"/>
                  </a:lnTo>
                  <a:lnTo>
                    <a:pt x="522" y="488"/>
                  </a:lnTo>
                  <a:lnTo>
                    <a:pt x="522" y="489"/>
                  </a:lnTo>
                  <a:lnTo>
                    <a:pt x="520" y="489"/>
                  </a:lnTo>
                  <a:lnTo>
                    <a:pt x="520" y="490"/>
                  </a:lnTo>
                  <a:lnTo>
                    <a:pt x="520" y="491"/>
                  </a:lnTo>
                  <a:lnTo>
                    <a:pt x="522" y="493"/>
                  </a:lnTo>
                  <a:lnTo>
                    <a:pt x="522" y="494"/>
                  </a:lnTo>
                  <a:lnTo>
                    <a:pt x="520" y="494"/>
                  </a:lnTo>
                  <a:lnTo>
                    <a:pt x="520" y="495"/>
                  </a:lnTo>
                  <a:lnTo>
                    <a:pt x="519" y="495"/>
                  </a:lnTo>
                  <a:lnTo>
                    <a:pt x="518" y="495"/>
                  </a:lnTo>
                  <a:lnTo>
                    <a:pt x="516" y="495"/>
                  </a:lnTo>
                  <a:lnTo>
                    <a:pt x="516" y="497"/>
                  </a:lnTo>
                  <a:lnTo>
                    <a:pt x="515" y="497"/>
                  </a:lnTo>
                  <a:lnTo>
                    <a:pt x="514" y="497"/>
                  </a:lnTo>
                  <a:lnTo>
                    <a:pt x="513" y="497"/>
                  </a:lnTo>
                  <a:lnTo>
                    <a:pt x="511" y="497"/>
                  </a:lnTo>
                  <a:lnTo>
                    <a:pt x="510" y="497"/>
                  </a:lnTo>
                  <a:lnTo>
                    <a:pt x="510" y="498"/>
                  </a:lnTo>
                  <a:lnTo>
                    <a:pt x="509" y="498"/>
                  </a:lnTo>
                  <a:lnTo>
                    <a:pt x="507" y="498"/>
                  </a:lnTo>
                  <a:lnTo>
                    <a:pt x="506" y="498"/>
                  </a:lnTo>
                  <a:lnTo>
                    <a:pt x="506" y="499"/>
                  </a:lnTo>
                  <a:lnTo>
                    <a:pt x="505" y="499"/>
                  </a:lnTo>
                  <a:lnTo>
                    <a:pt x="503" y="499"/>
                  </a:lnTo>
                  <a:lnTo>
                    <a:pt x="503" y="501"/>
                  </a:lnTo>
                  <a:lnTo>
                    <a:pt x="502" y="501"/>
                  </a:lnTo>
                  <a:lnTo>
                    <a:pt x="502" y="502"/>
                  </a:lnTo>
                  <a:lnTo>
                    <a:pt x="501" y="502"/>
                  </a:lnTo>
                  <a:lnTo>
                    <a:pt x="501" y="503"/>
                  </a:lnTo>
                  <a:lnTo>
                    <a:pt x="500" y="503"/>
                  </a:lnTo>
                  <a:lnTo>
                    <a:pt x="498" y="503"/>
                  </a:lnTo>
                  <a:lnTo>
                    <a:pt x="497" y="503"/>
                  </a:lnTo>
                  <a:lnTo>
                    <a:pt x="496" y="503"/>
                  </a:lnTo>
                  <a:lnTo>
                    <a:pt x="496" y="505"/>
                  </a:lnTo>
                  <a:lnTo>
                    <a:pt x="494" y="505"/>
                  </a:lnTo>
                  <a:lnTo>
                    <a:pt x="493" y="505"/>
                  </a:lnTo>
                  <a:lnTo>
                    <a:pt x="493" y="506"/>
                  </a:lnTo>
                  <a:lnTo>
                    <a:pt x="492" y="506"/>
                  </a:lnTo>
                  <a:lnTo>
                    <a:pt x="492" y="507"/>
                  </a:lnTo>
                  <a:lnTo>
                    <a:pt x="490" y="507"/>
                  </a:lnTo>
                  <a:lnTo>
                    <a:pt x="489" y="508"/>
                  </a:lnTo>
                  <a:lnTo>
                    <a:pt x="488" y="508"/>
                  </a:lnTo>
                  <a:lnTo>
                    <a:pt x="486" y="508"/>
                  </a:lnTo>
                  <a:lnTo>
                    <a:pt x="486" y="510"/>
                  </a:lnTo>
                  <a:lnTo>
                    <a:pt x="485" y="510"/>
                  </a:lnTo>
                  <a:lnTo>
                    <a:pt x="485" y="511"/>
                  </a:lnTo>
                  <a:lnTo>
                    <a:pt x="484" y="511"/>
                  </a:lnTo>
                  <a:lnTo>
                    <a:pt x="484" y="512"/>
                  </a:lnTo>
                  <a:lnTo>
                    <a:pt x="484" y="514"/>
                  </a:lnTo>
                  <a:lnTo>
                    <a:pt x="484" y="515"/>
                  </a:lnTo>
                  <a:lnTo>
                    <a:pt x="485" y="515"/>
                  </a:lnTo>
                  <a:lnTo>
                    <a:pt x="485" y="516"/>
                  </a:lnTo>
                  <a:lnTo>
                    <a:pt x="485" y="518"/>
                  </a:lnTo>
                  <a:lnTo>
                    <a:pt x="485" y="519"/>
                  </a:lnTo>
                  <a:lnTo>
                    <a:pt x="485" y="520"/>
                  </a:lnTo>
                  <a:lnTo>
                    <a:pt x="484" y="521"/>
                  </a:lnTo>
                  <a:lnTo>
                    <a:pt x="483" y="521"/>
                  </a:lnTo>
                  <a:lnTo>
                    <a:pt x="481" y="521"/>
                  </a:lnTo>
                  <a:lnTo>
                    <a:pt x="481" y="523"/>
                  </a:lnTo>
                  <a:lnTo>
                    <a:pt x="481" y="524"/>
                  </a:lnTo>
                  <a:lnTo>
                    <a:pt x="481" y="525"/>
                  </a:lnTo>
                  <a:lnTo>
                    <a:pt x="481" y="527"/>
                  </a:lnTo>
                  <a:lnTo>
                    <a:pt x="480" y="527"/>
                  </a:lnTo>
                  <a:lnTo>
                    <a:pt x="480" y="528"/>
                  </a:lnTo>
                  <a:lnTo>
                    <a:pt x="480" y="529"/>
                  </a:lnTo>
                  <a:lnTo>
                    <a:pt x="479" y="529"/>
                  </a:lnTo>
                  <a:lnTo>
                    <a:pt x="479" y="531"/>
                  </a:lnTo>
                  <a:lnTo>
                    <a:pt x="477" y="532"/>
                  </a:lnTo>
                  <a:lnTo>
                    <a:pt x="477" y="533"/>
                  </a:lnTo>
                  <a:lnTo>
                    <a:pt x="477" y="535"/>
                  </a:lnTo>
                  <a:lnTo>
                    <a:pt x="476" y="535"/>
                  </a:lnTo>
                  <a:lnTo>
                    <a:pt x="476" y="536"/>
                  </a:lnTo>
                  <a:lnTo>
                    <a:pt x="476" y="537"/>
                  </a:lnTo>
                  <a:lnTo>
                    <a:pt x="476" y="538"/>
                  </a:lnTo>
                  <a:lnTo>
                    <a:pt x="475" y="538"/>
                  </a:lnTo>
                  <a:lnTo>
                    <a:pt x="475" y="540"/>
                  </a:lnTo>
                  <a:lnTo>
                    <a:pt x="473" y="540"/>
                  </a:lnTo>
                  <a:lnTo>
                    <a:pt x="473" y="541"/>
                  </a:lnTo>
                  <a:lnTo>
                    <a:pt x="473" y="542"/>
                  </a:lnTo>
                  <a:lnTo>
                    <a:pt x="472" y="542"/>
                  </a:lnTo>
                  <a:lnTo>
                    <a:pt x="472" y="544"/>
                  </a:lnTo>
                  <a:lnTo>
                    <a:pt x="473" y="545"/>
                  </a:lnTo>
                  <a:lnTo>
                    <a:pt x="473" y="546"/>
                  </a:lnTo>
                  <a:lnTo>
                    <a:pt x="473" y="548"/>
                  </a:lnTo>
                  <a:lnTo>
                    <a:pt x="473" y="549"/>
                  </a:lnTo>
                  <a:lnTo>
                    <a:pt x="473" y="550"/>
                  </a:lnTo>
                  <a:lnTo>
                    <a:pt x="473" y="552"/>
                  </a:lnTo>
                  <a:lnTo>
                    <a:pt x="473" y="553"/>
                  </a:lnTo>
                  <a:lnTo>
                    <a:pt x="473" y="554"/>
                  </a:lnTo>
                  <a:lnTo>
                    <a:pt x="473" y="555"/>
                  </a:lnTo>
                  <a:lnTo>
                    <a:pt x="473" y="557"/>
                  </a:lnTo>
                  <a:lnTo>
                    <a:pt x="472" y="557"/>
                  </a:lnTo>
                  <a:lnTo>
                    <a:pt x="472" y="558"/>
                  </a:lnTo>
                  <a:lnTo>
                    <a:pt x="471" y="558"/>
                  </a:lnTo>
                  <a:lnTo>
                    <a:pt x="471" y="559"/>
                  </a:lnTo>
                  <a:lnTo>
                    <a:pt x="471" y="561"/>
                  </a:lnTo>
                  <a:lnTo>
                    <a:pt x="470" y="561"/>
                  </a:lnTo>
                  <a:lnTo>
                    <a:pt x="470" y="562"/>
                  </a:lnTo>
                  <a:lnTo>
                    <a:pt x="468" y="563"/>
                  </a:lnTo>
                  <a:lnTo>
                    <a:pt x="467" y="563"/>
                  </a:lnTo>
                  <a:lnTo>
                    <a:pt x="467" y="565"/>
                  </a:lnTo>
                  <a:lnTo>
                    <a:pt x="466" y="566"/>
                  </a:lnTo>
                  <a:lnTo>
                    <a:pt x="466" y="567"/>
                  </a:lnTo>
                  <a:lnTo>
                    <a:pt x="464" y="567"/>
                  </a:lnTo>
                  <a:lnTo>
                    <a:pt x="464" y="568"/>
                  </a:lnTo>
                  <a:lnTo>
                    <a:pt x="463" y="570"/>
                  </a:lnTo>
                  <a:lnTo>
                    <a:pt x="463" y="571"/>
                  </a:lnTo>
                  <a:lnTo>
                    <a:pt x="462" y="571"/>
                  </a:lnTo>
                  <a:lnTo>
                    <a:pt x="460" y="572"/>
                  </a:lnTo>
                  <a:lnTo>
                    <a:pt x="459" y="572"/>
                  </a:lnTo>
                  <a:lnTo>
                    <a:pt x="458" y="572"/>
                  </a:lnTo>
                  <a:lnTo>
                    <a:pt x="456" y="572"/>
                  </a:lnTo>
                  <a:lnTo>
                    <a:pt x="455" y="572"/>
                  </a:lnTo>
                  <a:lnTo>
                    <a:pt x="455" y="574"/>
                  </a:lnTo>
                  <a:lnTo>
                    <a:pt x="454" y="575"/>
                  </a:lnTo>
                  <a:lnTo>
                    <a:pt x="453" y="575"/>
                  </a:lnTo>
                  <a:lnTo>
                    <a:pt x="453" y="576"/>
                  </a:lnTo>
                  <a:lnTo>
                    <a:pt x="451" y="576"/>
                  </a:lnTo>
                  <a:lnTo>
                    <a:pt x="450" y="576"/>
                  </a:lnTo>
                  <a:lnTo>
                    <a:pt x="449" y="576"/>
                  </a:lnTo>
                  <a:lnTo>
                    <a:pt x="447" y="576"/>
                  </a:lnTo>
                  <a:lnTo>
                    <a:pt x="446" y="576"/>
                  </a:lnTo>
                  <a:lnTo>
                    <a:pt x="445" y="576"/>
                  </a:lnTo>
                  <a:lnTo>
                    <a:pt x="443" y="576"/>
                  </a:lnTo>
                  <a:lnTo>
                    <a:pt x="442" y="576"/>
                  </a:lnTo>
                  <a:lnTo>
                    <a:pt x="441" y="576"/>
                  </a:lnTo>
                  <a:lnTo>
                    <a:pt x="439" y="576"/>
                  </a:lnTo>
                  <a:lnTo>
                    <a:pt x="438" y="576"/>
                  </a:lnTo>
                  <a:lnTo>
                    <a:pt x="437" y="576"/>
                  </a:lnTo>
                  <a:lnTo>
                    <a:pt x="436" y="576"/>
                  </a:lnTo>
                  <a:lnTo>
                    <a:pt x="434" y="578"/>
                  </a:lnTo>
                  <a:lnTo>
                    <a:pt x="433" y="578"/>
                  </a:lnTo>
                  <a:lnTo>
                    <a:pt x="433" y="579"/>
                  </a:lnTo>
                  <a:lnTo>
                    <a:pt x="432" y="579"/>
                  </a:lnTo>
                  <a:lnTo>
                    <a:pt x="430" y="579"/>
                  </a:lnTo>
                  <a:lnTo>
                    <a:pt x="430" y="578"/>
                  </a:lnTo>
                  <a:lnTo>
                    <a:pt x="429" y="578"/>
                  </a:lnTo>
                  <a:lnTo>
                    <a:pt x="428" y="578"/>
                  </a:lnTo>
                  <a:lnTo>
                    <a:pt x="426" y="578"/>
                  </a:lnTo>
                  <a:lnTo>
                    <a:pt x="426" y="579"/>
                  </a:lnTo>
                  <a:lnTo>
                    <a:pt x="425" y="579"/>
                  </a:lnTo>
                  <a:lnTo>
                    <a:pt x="425" y="580"/>
                  </a:lnTo>
                  <a:lnTo>
                    <a:pt x="425" y="582"/>
                  </a:lnTo>
                  <a:lnTo>
                    <a:pt x="425" y="583"/>
                  </a:lnTo>
                  <a:lnTo>
                    <a:pt x="425" y="584"/>
                  </a:lnTo>
                  <a:lnTo>
                    <a:pt x="425" y="585"/>
                  </a:lnTo>
                  <a:lnTo>
                    <a:pt x="425" y="587"/>
                  </a:lnTo>
                  <a:lnTo>
                    <a:pt x="425" y="588"/>
                  </a:lnTo>
                  <a:lnTo>
                    <a:pt x="424" y="588"/>
                  </a:lnTo>
                  <a:lnTo>
                    <a:pt x="423" y="589"/>
                  </a:lnTo>
                  <a:lnTo>
                    <a:pt x="421" y="589"/>
                  </a:lnTo>
                  <a:lnTo>
                    <a:pt x="420" y="589"/>
                  </a:lnTo>
                  <a:lnTo>
                    <a:pt x="420" y="591"/>
                  </a:lnTo>
                  <a:lnTo>
                    <a:pt x="419" y="591"/>
                  </a:lnTo>
                  <a:lnTo>
                    <a:pt x="419" y="592"/>
                  </a:lnTo>
                  <a:lnTo>
                    <a:pt x="417" y="592"/>
                  </a:lnTo>
                  <a:lnTo>
                    <a:pt x="417" y="593"/>
                  </a:lnTo>
                  <a:lnTo>
                    <a:pt x="417" y="595"/>
                  </a:lnTo>
                  <a:lnTo>
                    <a:pt x="417" y="596"/>
                  </a:lnTo>
                  <a:lnTo>
                    <a:pt x="416" y="597"/>
                  </a:lnTo>
                  <a:lnTo>
                    <a:pt x="416" y="599"/>
                  </a:lnTo>
                  <a:lnTo>
                    <a:pt x="415" y="599"/>
                  </a:lnTo>
                  <a:lnTo>
                    <a:pt x="413" y="599"/>
                  </a:lnTo>
                  <a:lnTo>
                    <a:pt x="412" y="600"/>
                  </a:lnTo>
                  <a:lnTo>
                    <a:pt x="411" y="600"/>
                  </a:lnTo>
                  <a:lnTo>
                    <a:pt x="409" y="600"/>
                  </a:lnTo>
                  <a:lnTo>
                    <a:pt x="409" y="601"/>
                  </a:lnTo>
                  <a:lnTo>
                    <a:pt x="408" y="601"/>
                  </a:lnTo>
                  <a:lnTo>
                    <a:pt x="407" y="601"/>
                  </a:lnTo>
                  <a:lnTo>
                    <a:pt x="406" y="601"/>
                  </a:lnTo>
                  <a:lnTo>
                    <a:pt x="406" y="602"/>
                  </a:lnTo>
                  <a:lnTo>
                    <a:pt x="404" y="602"/>
                  </a:lnTo>
                  <a:lnTo>
                    <a:pt x="403" y="602"/>
                  </a:lnTo>
                  <a:lnTo>
                    <a:pt x="403" y="604"/>
                  </a:lnTo>
                  <a:lnTo>
                    <a:pt x="402" y="604"/>
                  </a:lnTo>
                  <a:lnTo>
                    <a:pt x="402" y="605"/>
                  </a:lnTo>
                  <a:lnTo>
                    <a:pt x="400" y="605"/>
                  </a:lnTo>
                  <a:lnTo>
                    <a:pt x="399" y="605"/>
                  </a:lnTo>
                  <a:lnTo>
                    <a:pt x="399" y="606"/>
                  </a:lnTo>
                  <a:lnTo>
                    <a:pt x="398" y="606"/>
                  </a:lnTo>
                  <a:lnTo>
                    <a:pt x="396" y="608"/>
                  </a:lnTo>
                  <a:lnTo>
                    <a:pt x="395" y="608"/>
                  </a:lnTo>
                  <a:lnTo>
                    <a:pt x="395" y="609"/>
                  </a:lnTo>
                  <a:lnTo>
                    <a:pt x="394" y="609"/>
                  </a:lnTo>
                  <a:lnTo>
                    <a:pt x="394" y="610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1" y="612"/>
                  </a:lnTo>
                  <a:lnTo>
                    <a:pt x="391" y="613"/>
                  </a:lnTo>
                  <a:lnTo>
                    <a:pt x="390" y="613"/>
                  </a:lnTo>
                  <a:lnTo>
                    <a:pt x="389" y="614"/>
                  </a:lnTo>
                  <a:lnTo>
                    <a:pt x="387" y="614"/>
                  </a:lnTo>
                  <a:lnTo>
                    <a:pt x="387" y="615"/>
                  </a:lnTo>
                  <a:lnTo>
                    <a:pt x="386" y="615"/>
                  </a:lnTo>
                  <a:lnTo>
                    <a:pt x="386" y="617"/>
                  </a:lnTo>
                  <a:lnTo>
                    <a:pt x="385" y="617"/>
                  </a:lnTo>
                  <a:lnTo>
                    <a:pt x="383" y="618"/>
                  </a:lnTo>
                  <a:lnTo>
                    <a:pt x="382" y="618"/>
                  </a:lnTo>
                  <a:lnTo>
                    <a:pt x="382" y="619"/>
                  </a:lnTo>
                  <a:lnTo>
                    <a:pt x="381" y="619"/>
                  </a:lnTo>
                  <a:lnTo>
                    <a:pt x="381" y="621"/>
                  </a:lnTo>
                  <a:lnTo>
                    <a:pt x="379" y="621"/>
                  </a:lnTo>
                  <a:lnTo>
                    <a:pt x="378" y="621"/>
                  </a:lnTo>
                  <a:lnTo>
                    <a:pt x="378" y="622"/>
                  </a:lnTo>
                  <a:lnTo>
                    <a:pt x="377" y="622"/>
                  </a:lnTo>
                  <a:lnTo>
                    <a:pt x="377" y="623"/>
                  </a:lnTo>
                  <a:lnTo>
                    <a:pt x="376" y="623"/>
                  </a:lnTo>
                  <a:lnTo>
                    <a:pt x="374" y="623"/>
                  </a:lnTo>
                  <a:lnTo>
                    <a:pt x="374" y="625"/>
                  </a:lnTo>
                  <a:lnTo>
                    <a:pt x="373" y="625"/>
                  </a:lnTo>
                  <a:lnTo>
                    <a:pt x="372" y="626"/>
                  </a:lnTo>
                  <a:lnTo>
                    <a:pt x="370" y="626"/>
                  </a:lnTo>
                  <a:lnTo>
                    <a:pt x="370" y="627"/>
                  </a:lnTo>
                  <a:lnTo>
                    <a:pt x="369" y="627"/>
                  </a:lnTo>
                  <a:lnTo>
                    <a:pt x="368" y="627"/>
                  </a:lnTo>
                  <a:lnTo>
                    <a:pt x="368" y="629"/>
                  </a:lnTo>
                  <a:lnTo>
                    <a:pt x="366" y="629"/>
                  </a:lnTo>
                  <a:lnTo>
                    <a:pt x="365" y="630"/>
                  </a:lnTo>
                  <a:lnTo>
                    <a:pt x="364" y="630"/>
                  </a:lnTo>
                  <a:lnTo>
                    <a:pt x="364" y="631"/>
                  </a:lnTo>
                  <a:lnTo>
                    <a:pt x="362" y="631"/>
                  </a:lnTo>
                  <a:lnTo>
                    <a:pt x="361" y="631"/>
                  </a:lnTo>
                  <a:lnTo>
                    <a:pt x="361" y="632"/>
                  </a:lnTo>
                  <a:lnTo>
                    <a:pt x="360" y="632"/>
                  </a:lnTo>
                  <a:lnTo>
                    <a:pt x="359" y="632"/>
                  </a:lnTo>
                  <a:lnTo>
                    <a:pt x="359" y="634"/>
                  </a:lnTo>
                  <a:lnTo>
                    <a:pt x="357" y="634"/>
                  </a:lnTo>
                  <a:lnTo>
                    <a:pt x="356" y="634"/>
                  </a:lnTo>
                  <a:lnTo>
                    <a:pt x="356" y="635"/>
                  </a:lnTo>
                  <a:lnTo>
                    <a:pt x="355" y="635"/>
                  </a:lnTo>
                  <a:lnTo>
                    <a:pt x="353" y="635"/>
                  </a:lnTo>
                  <a:lnTo>
                    <a:pt x="352" y="636"/>
                  </a:lnTo>
                  <a:lnTo>
                    <a:pt x="351" y="636"/>
                  </a:lnTo>
                  <a:lnTo>
                    <a:pt x="349" y="636"/>
                  </a:lnTo>
                  <a:lnTo>
                    <a:pt x="349" y="638"/>
                  </a:lnTo>
                  <a:lnTo>
                    <a:pt x="348" y="638"/>
                  </a:lnTo>
                  <a:lnTo>
                    <a:pt x="347" y="638"/>
                  </a:lnTo>
                  <a:lnTo>
                    <a:pt x="347" y="639"/>
                  </a:lnTo>
                  <a:lnTo>
                    <a:pt x="345" y="639"/>
                  </a:lnTo>
                  <a:lnTo>
                    <a:pt x="344" y="639"/>
                  </a:lnTo>
                  <a:lnTo>
                    <a:pt x="344" y="640"/>
                  </a:lnTo>
                  <a:lnTo>
                    <a:pt x="343" y="640"/>
                  </a:lnTo>
                  <a:lnTo>
                    <a:pt x="342" y="640"/>
                  </a:lnTo>
                  <a:lnTo>
                    <a:pt x="340" y="640"/>
                  </a:lnTo>
                  <a:lnTo>
                    <a:pt x="340" y="642"/>
                  </a:lnTo>
                  <a:lnTo>
                    <a:pt x="339" y="642"/>
                  </a:lnTo>
                  <a:lnTo>
                    <a:pt x="338" y="642"/>
                  </a:lnTo>
                  <a:lnTo>
                    <a:pt x="338" y="643"/>
                  </a:lnTo>
                  <a:lnTo>
                    <a:pt x="336" y="643"/>
                  </a:lnTo>
                  <a:lnTo>
                    <a:pt x="335" y="643"/>
                  </a:lnTo>
                  <a:lnTo>
                    <a:pt x="335" y="644"/>
                  </a:lnTo>
                  <a:lnTo>
                    <a:pt x="334" y="644"/>
                  </a:lnTo>
                  <a:lnTo>
                    <a:pt x="332" y="644"/>
                  </a:lnTo>
                  <a:lnTo>
                    <a:pt x="331" y="644"/>
                  </a:lnTo>
                  <a:lnTo>
                    <a:pt x="331" y="646"/>
                  </a:lnTo>
                  <a:lnTo>
                    <a:pt x="330" y="646"/>
                  </a:lnTo>
                  <a:lnTo>
                    <a:pt x="329" y="646"/>
                  </a:lnTo>
                  <a:lnTo>
                    <a:pt x="327" y="647"/>
                  </a:lnTo>
                  <a:lnTo>
                    <a:pt x="326" y="647"/>
                  </a:lnTo>
                  <a:lnTo>
                    <a:pt x="325" y="648"/>
                  </a:lnTo>
                  <a:lnTo>
                    <a:pt x="323" y="648"/>
                  </a:lnTo>
                  <a:lnTo>
                    <a:pt x="322" y="648"/>
                  </a:lnTo>
                  <a:lnTo>
                    <a:pt x="322" y="649"/>
                  </a:lnTo>
                  <a:lnTo>
                    <a:pt x="321" y="649"/>
                  </a:lnTo>
                  <a:lnTo>
                    <a:pt x="319" y="649"/>
                  </a:lnTo>
                  <a:lnTo>
                    <a:pt x="319" y="651"/>
                  </a:lnTo>
                  <a:lnTo>
                    <a:pt x="318" y="651"/>
                  </a:lnTo>
                  <a:lnTo>
                    <a:pt x="317" y="651"/>
                  </a:lnTo>
                  <a:lnTo>
                    <a:pt x="315" y="652"/>
                  </a:lnTo>
                  <a:lnTo>
                    <a:pt x="314" y="652"/>
                  </a:lnTo>
                  <a:lnTo>
                    <a:pt x="313" y="652"/>
                  </a:lnTo>
                  <a:lnTo>
                    <a:pt x="312" y="652"/>
                  </a:lnTo>
                  <a:lnTo>
                    <a:pt x="312" y="653"/>
                  </a:lnTo>
                  <a:lnTo>
                    <a:pt x="310" y="653"/>
                  </a:lnTo>
                  <a:lnTo>
                    <a:pt x="309" y="653"/>
                  </a:lnTo>
                  <a:lnTo>
                    <a:pt x="308" y="653"/>
                  </a:lnTo>
                  <a:lnTo>
                    <a:pt x="308" y="655"/>
                  </a:lnTo>
                  <a:lnTo>
                    <a:pt x="306" y="655"/>
                  </a:lnTo>
                  <a:lnTo>
                    <a:pt x="305" y="656"/>
                  </a:lnTo>
                  <a:lnTo>
                    <a:pt x="304" y="656"/>
                  </a:lnTo>
                  <a:lnTo>
                    <a:pt x="302" y="656"/>
                  </a:lnTo>
                  <a:lnTo>
                    <a:pt x="301" y="656"/>
                  </a:lnTo>
                  <a:lnTo>
                    <a:pt x="301" y="655"/>
                  </a:lnTo>
                  <a:lnTo>
                    <a:pt x="300" y="655"/>
                  </a:lnTo>
                  <a:lnTo>
                    <a:pt x="300" y="653"/>
                  </a:lnTo>
                  <a:lnTo>
                    <a:pt x="301" y="653"/>
                  </a:lnTo>
                  <a:lnTo>
                    <a:pt x="302" y="653"/>
                  </a:lnTo>
                  <a:lnTo>
                    <a:pt x="302" y="652"/>
                  </a:lnTo>
                  <a:lnTo>
                    <a:pt x="302" y="651"/>
                  </a:lnTo>
                  <a:lnTo>
                    <a:pt x="302" y="649"/>
                  </a:lnTo>
                  <a:lnTo>
                    <a:pt x="302" y="648"/>
                  </a:lnTo>
                  <a:lnTo>
                    <a:pt x="301" y="648"/>
                  </a:lnTo>
                  <a:lnTo>
                    <a:pt x="302" y="648"/>
                  </a:lnTo>
                  <a:lnTo>
                    <a:pt x="302" y="647"/>
                  </a:lnTo>
                  <a:lnTo>
                    <a:pt x="302" y="646"/>
                  </a:lnTo>
                  <a:lnTo>
                    <a:pt x="302" y="644"/>
                  </a:lnTo>
                  <a:lnTo>
                    <a:pt x="301" y="644"/>
                  </a:lnTo>
                  <a:lnTo>
                    <a:pt x="301" y="643"/>
                  </a:lnTo>
                  <a:lnTo>
                    <a:pt x="301" y="642"/>
                  </a:lnTo>
                  <a:lnTo>
                    <a:pt x="301" y="640"/>
                  </a:lnTo>
                  <a:lnTo>
                    <a:pt x="301" y="639"/>
                  </a:lnTo>
                  <a:lnTo>
                    <a:pt x="301" y="638"/>
                  </a:lnTo>
                  <a:lnTo>
                    <a:pt x="301" y="636"/>
                  </a:lnTo>
                  <a:lnTo>
                    <a:pt x="302" y="636"/>
                  </a:lnTo>
                  <a:lnTo>
                    <a:pt x="304" y="636"/>
                  </a:lnTo>
                  <a:lnTo>
                    <a:pt x="304" y="635"/>
                  </a:lnTo>
                  <a:lnTo>
                    <a:pt x="304" y="634"/>
                  </a:lnTo>
                  <a:lnTo>
                    <a:pt x="302" y="634"/>
                  </a:lnTo>
                  <a:lnTo>
                    <a:pt x="302" y="632"/>
                  </a:lnTo>
                  <a:lnTo>
                    <a:pt x="301" y="632"/>
                  </a:lnTo>
                  <a:lnTo>
                    <a:pt x="301" y="634"/>
                  </a:lnTo>
                  <a:lnTo>
                    <a:pt x="300" y="634"/>
                  </a:lnTo>
                  <a:lnTo>
                    <a:pt x="298" y="634"/>
                  </a:lnTo>
                  <a:lnTo>
                    <a:pt x="298" y="632"/>
                  </a:lnTo>
                  <a:lnTo>
                    <a:pt x="298" y="631"/>
                  </a:lnTo>
                  <a:lnTo>
                    <a:pt x="298" y="630"/>
                  </a:lnTo>
                  <a:lnTo>
                    <a:pt x="300" y="630"/>
                  </a:lnTo>
                  <a:lnTo>
                    <a:pt x="300" y="629"/>
                  </a:lnTo>
                  <a:lnTo>
                    <a:pt x="301" y="629"/>
                  </a:lnTo>
                  <a:lnTo>
                    <a:pt x="301" y="627"/>
                  </a:lnTo>
                  <a:lnTo>
                    <a:pt x="301" y="626"/>
                  </a:lnTo>
                  <a:lnTo>
                    <a:pt x="300" y="626"/>
                  </a:lnTo>
                  <a:lnTo>
                    <a:pt x="300" y="625"/>
                  </a:lnTo>
                  <a:lnTo>
                    <a:pt x="300" y="623"/>
                  </a:lnTo>
                  <a:lnTo>
                    <a:pt x="300" y="622"/>
                  </a:lnTo>
                  <a:lnTo>
                    <a:pt x="300" y="621"/>
                  </a:lnTo>
                  <a:lnTo>
                    <a:pt x="300" y="619"/>
                  </a:lnTo>
                  <a:lnTo>
                    <a:pt x="300" y="618"/>
                  </a:lnTo>
                  <a:lnTo>
                    <a:pt x="300" y="617"/>
                  </a:lnTo>
                  <a:lnTo>
                    <a:pt x="298" y="617"/>
                  </a:lnTo>
                  <a:lnTo>
                    <a:pt x="298" y="615"/>
                  </a:lnTo>
                  <a:lnTo>
                    <a:pt x="297" y="615"/>
                  </a:lnTo>
                  <a:lnTo>
                    <a:pt x="297" y="614"/>
                  </a:lnTo>
                  <a:lnTo>
                    <a:pt x="296" y="614"/>
                  </a:lnTo>
                  <a:lnTo>
                    <a:pt x="295" y="613"/>
                  </a:lnTo>
                  <a:lnTo>
                    <a:pt x="293" y="613"/>
                  </a:lnTo>
                  <a:lnTo>
                    <a:pt x="293" y="612"/>
                  </a:lnTo>
                  <a:lnTo>
                    <a:pt x="292" y="612"/>
                  </a:lnTo>
                  <a:lnTo>
                    <a:pt x="291" y="612"/>
                  </a:lnTo>
                  <a:lnTo>
                    <a:pt x="291" y="610"/>
                  </a:lnTo>
                  <a:lnTo>
                    <a:pt x="291" y="609"/>
                  </a:lnTo>
                  <a:lnTo>
                    <a:pt x="289" y="609"/>
                  </a:lnTo>
                  <a:lnTo>
                    <a:pt x="289" y="608"/>
                  </a:lnTo>
                  <a:lnTo>
                    <a:pt x="288" y="608"/>
                  </a:lnTo>
                  <a:lnTo>
                    <a:pt x="288" y="606"/>
                  </a:lnTo>
                  <a:lnTo>
                    <a:pt x="287" y="606"/>
                  </a:lnTo>
                  <a:lnTo>
                    <a:pt x="287" y="605"/>
                  </a:lnTo>
                  <a:lnTo>
                    <a:pt x="285" y="605"/>
                  </a:lnTo>
                  <a:lnTo>
                    <a:pt x="284" y="605"/>
                  </a:lnTo>
                  <a:lnTo>
                    <a:pt x="283" y="605"/>
                  </a:lnTo>
                  <a:lnTo>
                    <a:pt x="282" y="605"/>
                  </a:lnTo>
                  <a:lnTo>
                    <a:pt x="282" y="606"/>
                  </a:lnTo>
                  <a:lnTo>
                    <a:pt x="282" y="608"/>
                  </a:lnTo>
                  <a:lnTo>
                    <a:pt x="280" y="609"/>
                  </a:lnTo>
                  <a:lnTo>
                    <a:pt x="279" y="609"/>
                  </a:lnTo>
                  <a:lnTo>
                    <a:pt x="278" y="609"/>
                  </a:lnTo>
                  <a:lnTo>
                    <a:pt x="278" y="608"/>
                  </a:lnTo>
                  <a:lnTo>
                    <a:pt x="276" y="608"/>
                  </a:lnTo>
                  <a:lnTo>
                    <a:pt x="276" y="606"/>
                  </a:lnTo>
                  <a:lnTo>
                    <a:pt x="275" y="606"/>
                  </a:lnTo>
                  <a:lnTo>
                    <a:pt x="274" y="606"/>
                  </a:lnTo>
                  <a:lnTo>
                    <a:pt x="274" y="605"/>
                  </a:lnTo>
                  <a:lnTo>
                    <a:pt x="272" y="605"/>
                  </a:lnTo>
                  <a:lnTo>
                    <a:pt x="271" y="605"/>
                  </a:lnTo>
                  <a:lnTo>
                    <a:pt x="271" y="604"/>
                  </a:lnTo>
                  <a:lnTo>
                    <a:pt x="270" y="604"/>
                  </a:lnTo>
                  <a:lnTo>
                    <a:pt x="270" y="602"/>
                  </a:lnTo>
                  <a:lnTo>
                    <a:pt x="268" y="602"/>
                  </a:lnTo>
                  <a:lnTo>
                    <a:pt x="267" y="602"/>
                  </a:lnTo>
                  <a:lnTo>
                    <a:pt x="266" y="602"/>
                  </a:lnTo>
                  <a:lnTo>
                    <a:pt x="265" y="602"/>
                  </a:lnTo>
                  <a:lnTo>
                    <a:pt x="265" y="601"/>
                  </a:lnTo>
                  <a:lnTo>
                    <a:pt x="263" y="601"/>
                  </a:lnTo>
                  <a:lnTo>
                    <a:pt x="262" y="601"/>
                  </a:lnTo>
                  <a:lnTo>
                    <a:pt x="262" y="600"/>
                  </a:lnTo>
                  <a:lnTo>
                    <a:pt x="261" y="600"/>
                  </a:lnTo>
                  <a:lnTo>
                    <a:pt x="259" y="600"/>
                  </a:lnTo>
                  <a:lnTo>
                    <a:pt x="258" y="600"/>
                  </a:lnTo>
                  <a:lnTo>
                    <a:pt x="257" y="600"/>
                  </a:lnTo>
                  <a:lnTo>
                    <a:pt x="257" y="601"/>
                  </a:lnTo>
                  <a:lnTo>
                    <a:pt x="255" y="601"/>
                  </a:lnTo>
                  <a:lnTo>
                    <a:pt x="255" y="602"/>
                  </a:lnTo>
                  <a:lnTo>
                    <a:pt x="255" y="604"/>
                  </a:lnTo>
                  <a:lnTo>
                    <a:pt x="255" y="605"/>
                  </a:lnTo>
                  <a:lnTo>
                    <a:pt x="255" y="606"/>
                  </a:lnTo>
                  <a:lnTo>
                    <a:pt x="255" y="608"/>
                  </a:lnTo>
                  <a:lnTo>
                    <a:pt x="254" y="608"/>
                  </a:lnTo>
                  <a:lnTo>
                    <a:pt x="253" y="609"/>
                  </a:lnTo>
                  <a:lnTo>
                    <a:pt x="252" y="609"/>
                  </a:lnTo>
                  <a:lnTo>
                    <a:pt x="250" y="609"/>
                  </a:lnTo>
                  <a:lnTo>
                    <a:pt x="250" y="610"/>
                  </a:lnTo>
                  <a:lnTo>
                    <a:pt x="249" y="610"/>
                  </a:lnTo>
                  <a:lnTo>
                    <a:pt x="249" y="612"/>
                  </a:lnTo>
                  <a:lnTo>
                    <a:pt x="249" y="613"/>
                  </a:lnTo>
                  <a:lnTo>
                    <a:pt x="249" y="614"/>
                  </a:lnTo>
                  <a:lnTo>
                    <a:pt x="250" y="614"/>
                  </a:lnTo>
                  <a:lnTo>
                    <a:pt x="250" y="615"/>
                  </a:lnTo>
                  <a:lnTo>
                    <a:pt x="249" y="617"/>
                  </a:lnTo>
                  <a:lnTo>
                    <a:pt x="248" y="617"/>
                  </a:lnTo>
                  <a:lnTo>
                    <a:pt x="246" y="617"/>
                  </a:lnTo>
                  <a:lnTo>
                    <a:pt x="246" y="618"/>
                  </a:lnTo>
                  <a:lnTo>
                    <a:pt x="245" y="618"/>
                  </a:lnTo>
                  <a:lnTo>
                    <a:pt x="245" y="619"/>
                  </a:lnTo>
                  <a:lnTo>
                    <a:pt x="244" y="619"/>
                  </a:lnTo>
                  <a:lnTo>
                    <a:pt x="244" y="621"/>
                  </a:lnTo>
                  <a:lnTo>
                    <a:pt x="242" y="621"/>
                  </a:lnTo>
                  <a:lnTo>
                    <a:pt x="242" y="622"/>
                  </a:lnTo>
                  <a:lnTo>
                    <a:pt x="242" y="623"/>
                  </a:lnTo>
                  <a:lnTo>
                    <a:pt x="241" y="623"/>
                  </a:lnTo>
                  <a:lnTo>
                    <a:pt x="241" y="625"/>
                  </a:lnTo>
                  <a:lnTo>
                    <a:pt x="240" y="625"/>
                  </a:lnTo>
                  <a:lnTo>
                    <a:pt x="238" y="625"/>
                  </a:lnTo>
                  <a:lnTo>
                    <a:pt x="238" y="626"/>
                  </a:lnTo>
                  <a:lnTo>
                    <a:pt x="237" y="626"/>
                  </a:lnTo>
                  <a:lnTo>
                    <a:pt x="237" y="627"/>
                  </a:lnTo>
                  <a:lnTo>
                    <a:pt x="237" y="629"/>
                  </a:lnTo>
                  <a:lnTo>
                    <a:pt x="236" y="629"/>
                  </a:lnTo>
                  <a:lnTo>
                    <a:pt x="236" y="630"/>
                  </a:lnTo>
                  <a:lnTo>
                    <a:pt x="236" y="631"/>
                  </a:lnTo>
                  <a:lnTo>
                    <a:pt x="236" y="632"/>
                  </a:lnTo>
                  <a:lnTo>
                    <a:pt x="235" y="632"/>
                  </a:lnTo>
                  <a:lnTo>
                    <a:pt x="235" y="634"/>
                  </a:lnTo>
                  <a:lnTo>
                    <a:pt x="233" y="634"/>
                  </a:lnTo>
                  <a:lnTo>
                    <a:pt x="232" y="634"/>
                  </a:lnTo>
                  <a:lnTo>
                    <a:pt x="231" y="634"/>
                  </a:lnTo>
                  <a:lnTo>
                    <a:pt x="231" y="635"/>
                  </a:lnTo>
                  <a:lnTo>
                    <a:pt x="229" y="634"/>
                  </a:lnTo>
                  <a:lnTo>
                    <a:pt x="228" y="634"/>
                  </a:lnTo>
                  <a:lnTo>
                    <a:pt x="227" y="634"/>
                  </a:lnTo>
                  <a:lnTo>
                    <a:pt x="225" y="634"/>
                  </a:lnTo>
                  <a:lnTo>
                    <a:pt x="224" y="634"/>
                  </a:lnTo>
                  <a:lnTo>
                    <a:pt x="223" y="634"/>
                  </a:lnTo>
                  <a:lnTo>
                    <a:pt x="221" y="634"/>
                  </a:lnTo>
                  <a:lnTo>
                    <a:pt x="221" y="635"/>
                  </a:lnTo>
                  <a:lnTo>
                    <a:pt x="221" y="636"/>
                  </a:lnTo>
                  <a:lnTo>
                    <a:pt x="220" y="636"/>
                  </a:lnTo>
                  <a:lnTo>
                    <a:pt x="219" y="636"/>
                  </a:lnTo>
                  <a:lnTo>
                    <a:pt x="218" y="636"/>
                  </a:lnTo>
                  <a:lnTo>
                    <a:pt x="216" y="636"/>
                  </a:lnTo>
                  <a:lnTo>
                    <a:pt x="216" y="635"/>
                  </a:lnTo>
                  <a:lnTo>
                    <a:pt x="215" y="635"/>
                  </a:lnTo>
                  <a:lnTo>
                    <a:pt x="215" y="634"/>
                  </a:lnTo>
                  <a:lnTo>
                    <a:pt x="214" y="634"/>
                  </a:lnTo>
                  <a:lnTo>
                    <a:pt x="214" y="632"/>
                  </a:lnTo>
                  <a:lnTo>
                    <a:pt x="212" y="632"/>
                  </a:lnTo>
                  <a:lnTo>
                    <a:pt x="212" y="631"/>
                  </a:lnTo>
                  <a:lnTo>
                    <a:pt x="212" y="630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10" y="627"/>
                  </a:lnTo>
                  <a:lnTo>
                    <a:pt x="210" y="629"/>
                  </a:lnTo>
                  <a:lnTo>
                    <a:pt x="208" y="629"/>
                  </a:lnTo>
                  <a:lnTo>
                    <a:pt x="207" y="629"/>
                  </a:lnTo>
                  <a:lnTo>
                    <a:pt x="207" y="627"/>
                  </a:lnTo>
                  <a:lnTo>
                    <a:pt x="206" y="627"/>
                  </a:lnTo>
                  <a:lnTo>
                    <a:pt x="206" y="626"/>
                  </a:lnTo>
                  <a:lnTo>
                    <a:pt x="205" y="626"/>
                  </a:lnTo>
                  <a:lnTo>
                    <a:pt x="205" y="625"/>
                  </a:lnTo>
                  <a:lnTo>
                    <a:pt x="203" y="625"/>
                  </a:lnTo>
                  <a:lnTo>
                    <a:pt x="203" y="623"/>
                  </a:lnTo>
                  <a:lnTo>
                    <a:pt x="202" y="623"/>
                  </a:lnTo>
                  <a:lnTo>
                    <a:pt x="202" y="622"/>
                  </a:lnTo>
                  <a:lnTo>
                    <a:pt x="202" y="621"/>
                  </a:lnTo>
                  <a:lnTo>
                    <a:pt x="202" y="619"/>
                  </a:lnTo>
                  <a:lnTo>
                    <a:pt x="202" y="618"/>
                  </a:lnTo>
                  <a:lnTo>
                    <a:pt x="203" y="618"/>
                  </a:lnTo>
                  <a:lnTo>
                    <a:pt x="203" y="617"/>
                  </a:lnTo>
                  <a:lnTo>
                    <a:pt x="205" y="617"/>
                  </a:lnTo>
                  <a:lnTo>
                    <a:pt x="205" y="615"/>
                  </a:lnTo>
                  <a:lnTo>
                    <a:pt x="205" y="614"/>
                  </a:lnTo>
                  <a:lnTo>
                    <a:pt x="203" y="615"/>
                  </a:lnTo>
                  <a:lnTo>
                    <a:pt x="202" y="615"/>
                  </a:lnTo>
                  <a:lnTo>
                    <a:pt x="201" y="615"/>
                  </a:lnTo>
                  <a:lnTo>
                    <a:pt x="201" y="617"/>
                  </a:lnTo>
                  <a:lnTo>
                    <a:pt x="199" y="617"/>
                  </a:lnTo>
                  <a:lnTo>
                    <a:pt x="199" y="618"/>
                  </a:lnTo>
                  <a:lnTo>
                    <a:pt x="198" y="619"/>
                  </a:lnTo>
                  <a:lnTo>
                    <a:pt x="197" y="621"/>
                  </a:lnTo>
                  <a:lnTo>
                    <a:pt x="197" y="622"/>
                  </a:lnTo>
                  <a:lnTo>
                    <a:pt x="195" y="622"/>
                  </a:lnTo>
                  <a:lnTo>
                    <a:pt x="195" y="623"/>
                  </a:lnTo>
                  <a:lnTo>
                    <a:pt x="194" y="623"/>
                  </a:lnTo>
                  <a:lnTo>
                    <a:pt x="194" y="625"/>
                  </a:lnTo>
                  <a:lnTo>
                    <a:pt x="193" y="625"/>
                  </a:lnTo>
                  <a:lnTo>
                    <a:pt x="193" y="626"/>
                  </a:lnTo>
                  <a:lnTo>
                    <a:pt x="191" y="626"/>
                  </a:lnTo>
                  <a:lnTo>
                    <a:pt x="191" y="627"/>
                  </a:lnTo>
                  <a:lnTo>
                    <a:pt x="190" y="627"/>
                  </a:lnTo>
                  <a:lnTo>
                    <a:pt x="190" y="629"/>
                  </a:lnTo>
                  <a:lnTo>
                    <a:pt x="189" y="629"/>
                  </a:lnTo>
                  <a:lnTo>
                    <a:pt x="189" y="630"/>
                  </a:lnTo>
                  <a:lnTo>
                    <a:pt x="188" y="630"/>
                  </a:lnTo>
                  <a:lnTo>
                    <a:pt x="186" y="630"/>
                  </a:lnTo>
                  <a:lnTo>
                    <a:pt x="186" y="631"/>
                  </a:lnTo>
                  <a:lnTo>
                    <a:pt x="185" y="631"/>
                  </a:lnTo>
                  <a:lnTo>
                    <a:pt x="184" y="631"/>
                  </a:lnTo>
                  <a:lnTo>
                    <a:pt x="182" y="631"/>
                  </a:lnTo>
                  <a:lnTo>
                    <a:pt x="182" y="632"/>
                  </a:lnTo>
                  <a:lnTo>
                    <a:pt x="181" y="632"/>
                  </a:lnTo>
                  <a:lnTo>
                    <a:pt x="180" y="632"/>
                  </a:lnTo>
                  <a:lnTo>
                    <a:pt x="178" y="632"/>
                  </a:lnTo>
                  <a:lnTo>
                    <a:pt x="177" y="632"/>
                  </a:lnTo>
                  <a:lnTo>
                    <a:pt x="176" y="632"/>
                  </a:lnTo>
                  <a:lnTo>
                    <a:pt x="174" y="632"/>
                  </a:lnTo>
                  <a:lnTo>
                    <a:pt x="173" y="632"/>
                  </a:lnTo>
                  <a:lnTo>
                    <a:pt x="172" y="632"/>
                  </a:lnTo>
                  <a:lnTo>
                    <a:pt x="171" y="632"/>
                  </a:lnTo>
                  <a:lnTo>
                    <a:pt x="169" y="632"/>
                  </a:lnTo>
                  <a:lnTo>
                    <a:pt x="168" y="632"/>
                  </a:lnTo>
                  <a:lnTo>
                    <a:pt x="168" y="634"/>
                  </a:lnTo>
                  <a:lnTo>
                    <a:pt x="167" y="634"/>
                  </a:lnTo>
                  <a:lnTo>
                    <a:pt x="165" y="634"/>
                  </a:lnTo>
                  <a:lnTo>
                    <a:pt x="164" y="634"/>
                  </a:lnTo>
                  <a:lnTo>
                    <a:pt x="163" y="634"/>
                  </a:lnTo>
                  <a:lnTo>
                    <a:pt x="161" y="634"/>
                  </a:lnTo>
                  <a:lnTo>
                    <a:pt x="161" y="635"/>
                  </a:lnTo>
                  <a:lnTo>
                    <a:pt x="160" y="635"/>
                  </a:lnTo>
                  <a:lnTo>
                    <a:pt x="160" y="636"/>
                  </a:lnTo>
                  <a:lnTo>
                    <a:pt x="159" y="636"/>
                  </a:lnTo>
                  <a:lnTo>
                    <a:pt x="158" y="636"/>
                  </a:lnTo>
                  <a:lnTo>
                    <a:pt x="158" y="638"/>
                  </a:lnTo>
                  <a:lnTo>
                    <a:pt x="156" y="638"/>
                  </a:lnTo>
                  <a:lnTo>
                    <a:pt x="155" y="638"/>
                  </a:lnTo>
                  <a:lnTo>
                    <a:pt x="155" y="639"/>
                  </a:lnTo>
                  <a:lnTo>
                    <a:pt x="154" y="639"/>
                  </a:lnTo>
                  <a:lnTo>
                    <a:pt x="152" y="639"/>
                  </a:lnTo>
                  <a:lnTo>
                    <a:pt x="151" y="639"/>
                  </a:lnTo>
                  <a:lnTo>
                    <a:pt x="150" y="639"/>
                  </a:lnTo>
                  <a:lnTo>
                    <a:pt x="148" y="640"/>
                  </a:lnTo>
                  <a:lnTo>
                    <a:pt x="147" y="640"/>
                  </a:lnTo>
                  <a:lnTo>
                    <a:pt x="146" y="640"/>
                  </a:lnTo>
                  <a:lnTo>
                    <a:pt x="146" y="642"/>
                  </a:lnTo>
                  <a:lnTo>
                    <a:pt x="144" y="642"/>
                  </a:lnTo>
                  <a:lnTo>
                    <a:pt x="143" y="642"/>
                  </a:lnTo>
                  <a:lnTo>
                    <a:pt x="142" y="643"/>
                  </a:lnTo>
                  <a:lnTo>
                    <a:pt x="141" y="643"/>
                  </a:lnTo>
                  <a:lnTo>
                    <a:pt x="139" y="643"/>
                  </a:lnTo>
                  <a:lnTo>
                    <a:pt x="138" y="644"/>
                  </a:lnTo>
                  <a:lnTo>
                    <a:pt x="137" y="644"/>
                  </a:lnTo>
                  <a:lnTo>
                    <a:pt x="135" y="644"/>
                  </a:lnTo>
                  <a:lnTo>
                    <a:pt x="134" y="644"/>
                  </a:lnTo>
                  <a:lnTo>
                    <a:pt x="133" y="644"/>
                  </a:lnTo>
                  <a:lnTo>
                    <a:pt x="131" y="644"/>
                  </a:lnTo>
                  <a:lnTo>
                    <a:pt x="130" y="643"/>
                  </a:lnTo>
                  <a:lnTo>
                    <a:pt x="129" y="643"/>
                  </a:lnTo>
                  <a:lnTo>
                    <a:pt x="127" y="643"/>
                  </a:lnTo>
                  <a:lnTo>
                    <a:pt x="126" y="643"/>
                  </a:lnTo>
                  <a:lnTo>
                    <a:pt x="126" y="642"/>
                  </a:lnTo>
                  <a:lnTo>
                    <a:pt x="125" y="642"/>
                  </a:lnTo>
                  <a:lnTo>
                    <a:pt x="124" y="642"/>
                  </a:lnTo>
                  <a:lnTo>
                    <a:pt x="122" y="642"/>
                  </a:lnTo>
                  <a:lnTo>
                    <a:pt x="121" y="642"/>
                  </a:lnTo>
                  <a:lnTo>
                    <a:pt x="121" y="640"/>
                  </a:lnTo>
                  <a:lnTo>
                    <a:pt x="120" y="640"/>
                  </a:lnTo>
                  <a:lnTo>
                    <a:pt x="118" y="640"/>
                  </a:lnTo>
                  <a:lnTo>
                    <a:pt x="118" y="642"/>
                  </a:lnTo>
                  <a:lnTo>
                    <a:pt x="117" y="642"/>
                  </a:lnTo>
                  <a:lnTo>
                    <a:pt x="116" y="642"/>
                  </a:lnTo>
                  <a:lnTo>
                    <a:pt x="114" y="642"/>
                  </a:lnTo>
                  <a:lnTo>
                    <a:pt x="114" y="640"/>
                  </a:lnTo>
                  <a:lnTo>
                    <a:pt x="113" y="640"/>
                  </a:lnTo>
                  <a:lnTo>
                    <a:pt x="113" y="642"/>
                  </a:lnTo>
                  <a:lnTo>
                    <a:pt x="112" y="642"/>
                  </a:lnTo>
                  <a:lnTo>
                    <a:pt x="111" y="642"/>
                  </a:lnTo>
                  <a:lnTo>
                    <a:pt x="109" y="642"/>
                  </a:lnTo>
                  <a:lnTo>
                    <a:pt x="109" y="643"/>
                  </a:lnTo>
                  <a:lnTo>
                    <a:pt x="108" y="643"/>
                  </a:lnTo>
                  <a:lnTo>
                    <a:pt x="108" y="644"/>
                  </a:lnTo>
                  <a:lnTo>
                    <a:pt x="108" y="646"/>
                  </a:lnTo>
                  <a:lnTo>
                    <a:pt x="109" y="646"/>
                  </a:lnTo>
                  <a:lnTo>
                    <a:pt x="109" y="647"/>
                  </a:lnTo>
                  <a:lnTo>
                    <a:pt x="109" y="648"/>
                  </a:lnTo>
                  <a:lnTo>
                    <a:pt x="111" y="648"/>
                  </a:lnTo>
                  <a:lnTo>
                    <a:pt x="111" y="649"/>
                  </a:lnTo>
                  <a:lnTo>
                    <a:pt x="112" y="649"/>
                  </a:lnTo>
                  <a:lnTo>
                    <a:pt x="112" y="651"/>
                  </a:lnTo>
                  <a:lnTo>
                    <a:pt x="112" y="652"/>
                  </a:lnTo>
                  <a:lnTo>
                    <a:pt x="111" y="652"/>
                  </a:lnTo>
                  <a:lnTo>
                    <a:pt x="111" y="653"/>
                  </a:lnTo>
                  <a:lnTo>
                    <a:pt x="111" y="655"/>
                  </a:lnTo>
                  <a:lnTo>
                    <a:pt x="111" y="656"/>
                  </a:lnTo>
                  <a:lnTo>
                    <a:pt x="111" y="657"/>
                  </a:lnTo>
                  <a:lnTo>
                    <a:pt x="109" y="657"/>
                  </a:lnTo>
                  <a:lnTo>
                    <a:pt x="109" y="659"/>
                  </a:lnTo>
                  <a:lnTo>
                    <a:pt x="109" y="660"/>
                  </a:lnTo>
                  <a:lnTo>
                    <a:pt x="109" y="661"/>
                  </a:lnTo>
                  <a:lnTo>
                    <a:pt x="109" y="663"/>
                  </a:lnTo>
                  <a:lnTo>
                    <a:pt x="111" y="663"/>
                  </a:lnTo>
                  <a:lnTo>
                    <a:pt x="111" y="664"/>
                  </a:lnTo>
                  <a:lnTo>
                    <a:pt x="111" y="665"/>
                  </a:lnTo>
                  <a:lnTo>
                    <a:pt x="112" y="665"/>
                  </a:lnTo>
                  <a:lnTo>
                    <a:pt x="112" y="666"/>
                  </a:lnTo>
                  <a:lnTo>
                    <a:pt x="112" y="668"/>
                  </a:lnTo>
                  <a:lnTo>
                    <a:pt x="112" y="669"/>
                  </a:lnTo>
                  <a:lnTo>
                    <a:pt x="113" y="669"/>
                  </a:lnTo>
                  <a:lnTo>
                    <a:pt x="113" y="670"/>
                  </a:lnTo>
                  <a:lnTo>
                    <a:pt x="114" y="670"/>
                  </a:lnTo>
                  <a:lnTo>
                    <a:pt x="114" y="672"/>
                  </a:lnTo>
                  <a:lnTo>
                    <a:pt x="114" y="673"/>
                  </a:lnTo>
                  <a:lnTo>
                    <a:pt x="116" y="674"/>
                  </a:lnTo>
                  <a:lnTo>
                    <a:pt x="116" y="676"/>
                  </a:lnTo>
                  <a:lnTo>
                    <a:pt x="116" y="677"/>
                  </a:lnTo>
                  <a:lnTo>
                    <a:pt x="116" y="678"/>
                  </a:lnTo>
                  <a:lnTo>
                    <a:pt x="114" y="678"/>
                  </a:lnTo>
                  <a:lnTo>
                    <a:pt x="114" y="679"/>
                  </a:lnTo>
                  <a:lnTo>
                    <a:pt x="113" y="681"/>
                  </a:lnTo>
                  <a:lnTo>
                    <a:pt x="113" y="682"/>
                  </a:lnTo>
                  <a:lnTo>
                    <a:pt x="113" y="683"/>
                  </a:lnTo>
                  <a:lnTo>
                    <a:pt x="113" y="685"/>
                  </a:lnTo>
                  <a:lnTo>
                    <a:pt x="114" y="685"/>
                  </a:lnTo>
                  <a:lnTo>
                    <a:pt x="114" y="686"/>
                  </a:lnTo>
                  <a:lnTo>
                    <a:pt x="114" y="687"/>
                  </a:lnTo>
                  <a:lnTo>
                    <a:pt x="116" y="687"/>
                  </a:lnTo>
                  <a:lnTo>
                    <a:pt x="116" y="689"/>
                  </a:lnTo>
                  <a:lnTo>
                    <a:pt x="117" y="689"/>
                  </a:lnTo>
                  <a:lnTo>
                    <a:pt x="117" y="690"/>
                  </a:lnTo>
                  <a:lnTo>
                    <a:pt x="118" y="690"/>
                  </a:lnTo>
                  <a:lnTo>
                    <a:pt x="118" y="691"/>
                  </a:lnTo>
                  <a:lnTo>
                    <a:pt x="120" y="691"/>
                  </a:lnTo>
                  <a:lnTo>
                    <a:pt x="120" y="693"/>
                  </a:lnTo>
                  <a:lnTo>
                    <a:pt x="121" y="693"/>
                  </a:lnTo>
                  <a:lnTo>
                    <a:pt x="121" y="694"/>
                  </a:lnTo>
                  <a:lnTo>
                    <a:pt x="120" y="694"/>
                  </a:lnTo>
                  <a:lnTo>
                    <a:pt x="118" y="695"/>
                  </a:lnTo>
                  <a:lnTo>
                    <a:pt x="118" y="696"/>
                  </a:lnTo>
                  <a:lnTo>
                    <a:pt x="117" y="696"/>
                  </a:lnTo>
                  <a:lnTo>
                    <a:pt x="117" y="698"/>
                  </a:lnTo>
                  <a:lnTo>
                    <a:pt x="117" y="699"/>
                  </a:lnTo>
                  <a:lnTo>
                    <a:pt x="116" y="699"/>
                  </a:lnTo>
                  <a:lnTo>
                    <a:pt x="116" y="700"/>
                  </a:lnTo>
                  <a:lnTo>
                    <a:pt x="116" y="702"/>
                  </a:lnTo>
                  <a:lnTo>
                    <a:pt x="114" y="702"/>
                  </a:lnTo>
                  <a:lnTo>
                    <a:pt x="116" y="703"/>
                  </a:lnTo>
                  <a:lnTo>
                    <a:pt x="116" y="704"/>
                  </a:lnTo>
                  <a:lnTo>
                    <a:pt x="116" y="706"/>
                  </a:lnTo>
                  <a:lnTo>
                    <a:pt x="116" y="707"/>
                  </a:lnTo>
                  <a:lnTo>
                    <a:pt x="116" y="708"/>
                  </a:lnTo>
                  <a:lnTo>
                    <a:pt x="117" y="708"/>
                  </a:lnTo>
                  <a:lnTo>
                    <a:pt x="117" y="710"/>
                  </a:lnTo>
                  <a:lnTo>
                    <a:pt x="117" y="711"/>
                  </a:lnTo>
                  <a:lnTo>
                    <a:pt x="117" y="712"/>
                  </a:lnTo>
                  <a:lnTo>
                    <a:pt x="118" y="712"/>
                  </a:lnTo>
                  <a:lnTo>
                    <a:pt x="118" y="713"/>
                  </a:lnTo>
                  <a:lnTo>
                    <a:pt x="118" y="715"/>
                  </a:lnTo>
                  <a:lnTo>
                    <a:pt x="118" y="716"/>
                  </a:lnTo>
                  <a:lnTo>
                    <a:pt x="118" y="717"/>
                  </a:lnTo>
                  <a:lnTo>
                    <a:pt x="118" y="719"/>
                  </a:lnTo>
                  <a:lnTo>
                    <a:pt x="118" y="720"/>
                  </a:lnTo>
                  <a:lnTo>
                    <a:pt x="117" y="720"/>
                  </a:lnTo>
                  <a:lnTo>
                    <a:pt x="117" y="721"/>
                  </a:lnTo>
                  <a:lnTo>
                    <a:pt x="116" y="721"/>
                  </a:lnTo>
                  <a:lnTo>
                    <a:pt x="114" y="721"/>
                  </a:lnTo>
                  <a:lnTo>
                    <a:pt x="114" y="720"/>
                  </a:lnTo>
                  <a:lnTo>
                    <a:pt x="113" y="720"/>
                  </a:lnTo>
                  <a:lnTo>
                    <a:pt x="112" y="719"/>
                  </a:lnTo>
                  <a:lnTo>
                    <a:pt x="112" y="717"/>
                  </a:lnTo>
                  <a:lnTo>
                    <a:pt x="112" y="716"/>
                  </a:lnTo>
                  <a:lnTo>
                    <a:pt x="112" y="715"/>
                  </a:lnTo>
                  <a:lnTo>
                    <a:pt x="111" y="715"/>
                  </a:lnTo>
                  <a:lnTo>
                    <a:pt x="111" y="713"/>
                  </a:lnTo>
                  <a:lnTo>
                    <a:pt x="109" y="713"/>
                  </a:lnTo>
                  <a:lnTo>
                    <a:pt x="109" y="712"/>
                  </a:lnTo>
                  <a:lnTo>
                    <a:pt x="108" y="712"/>
                  </a:lnTo>
                  <a:lnTo>
                    <a:pt x="108" y="711"/>
                  </a:lnTo>
                  <a:lnTo>
                    <a:pt x="108" y="710"/>
                  </a:lnTo>
                  <a:lnTo>
                    <a:pt x="107" y="708"/>
                  </a:lnTo>
                  <a:lnTo>
                    <a:pt x="107" y="707"/>
                  </a:lnTo>
                  <a:lnTo>
                    <a:pt x="107" y="706"/>
                  </a:lnTo>
                  <a:lnTo>
                    <a:pt x="105" y="706"/>
                  </a:lnTo>
                  <a:lnTo>
                    <a:pt x="105" y="704"/>
                  </a:lnTo>
                  <a:lnTo>
                    <a:pt x="104" y="704"/>
                  </a:lnTo>
                  <a:lnTo>
                    <a:pt x="103" y="703"/>
                  </a:lnTo>
                  <a:lnTo>
                    <a:pt x="101" y="703"/>
                  </a:lnTo>
                  <a:lnTo>
                    <a:pt x="101" y="702"/>
                  </a:lnTo>
                  <a:lnTo>
                    <a:pt x="101" y="700"/>
                  </a:lnTo>
                  <a:lnTo>
                    <a:pt x="100" y="700"/>
                  </a:lnTo>
                  <a:lnTo>
                    <a:pt x="100" y="699"/>
                  </a:lnTo>
                  <a:lnTo>
                    <a:pt x="100" y="698"/>
                  </a:lnTo>
                  <a:lnTo>
                    <a:pt x="99" y="698"/>
                  </a:lnTo>
                  <a:lnTo>
                    <a:pt x="99" y="696"/>
                  </a:lnTo>
                  <a:lnTo>
                    <a:pt x="99" y="695"/>
                  </a:lnTo>
                  <a:lnTo>
                    <a:pt x="97" y="695"/>
                  </a:lnTo>
                  <a:lnTo>
                    <a:pt x="97" y="694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6" y="691"/>
                  </a:lnTo>
                  <a:lnTo>
                    <a:pt x="96" y="690"/>
                  </a:lnTo>
                  <a:lnTo>
                    <a:pt x="95" y="690"/>
                  </a:lnTo>
                  <a:lnTo>
                    <a:pt x="94" y="690"/>
                  </a:lnTo>
                  <a:lnTo>
                    <a:pt x="94" y="689"/>
                  </a:lnTo>
                  <a:lnTo>
                    <a:pt x="92" y="689"/>
                  </a:lnTo>
                  <a:lnTo>
                    <a:pt x="91" y="689"/>
                  </a:lnTo>
                  <a:lnTo>
                    <a:pt x="90" y="689"/>
                  </a:lnTo>
                  <a:lnTo>
                    <a:pt x="88" y="689"/>
                  </a:lnTo>
                  <a:lnTo>
                    <a:pt x="88" y="690"/>
                  </a:lnTo>
                  <a:lnTo>
                    <a:pt x="87" y="690"/>
                  </a:lnTo>
                  <a:lnTo>
                    <a:pt x="86" y="690"/>
                  </a:lnTo>
                  <a:lnTo>
                    <a:pt x="86" y="689"/>
                  </a:lnTo>
                  <a:lnTo>
                    <a:pt x="84" y="689"/>
                  </a:lnTo>
                  <a:lnTo>
                    <a:pt x="84" y="687"/>
                  </a:lnTo>
                  <a:lnTo>
                    <a:pt x="83" y="687"/>
                  </a:lnTo>
                  <a:lnTo>
                    <a:pt x="83" y="686"/>
                  </a:lnTo>
                  <a:lnTo>
                    <a:pt x="82" y="686"/>
                  </a:lnTo>
                  <a:lnTo>
                    <a:pt x="81" y="686"/>
                  </a:lnTo>
                  <a:lnTo>
                    <a:pt x="81" y="685"/>
                  </a:lnTo>
                  <a:lnTo>
                    <a:pt x="79" y="685"/>
                  </a:lnTo>
                  <a:lnTo>
                    <a:pt x="79" y="683"/>
                  </a:lnTo>
                  <a:lnTo>
                    <a:pt x="78" y="683"/>
                  </a:lnTo>
                  <a:lnTo>
                    <a:pt x="78" y="682"/>
                  </a:lnTo>
                  <a:lnTo>
                    <a:pt x="77" y="682"/>
                  </a:lnTo>
                  <a:lnTo>
                    <a:pt x="75" y="682"/>
                  </a:lnTo>
                  <a:lnTo>
                    <a:pt x="74" y="682"/>
                  </a:lnTo>
                  <a:lnTo>
                    <a:pt x="73" y="682"/>
                  </a:lnTo>
                  <a:lnTo>
                    <a:pt x="73" y="681"/>
                  </a:lnTo>
                  <a:lnTo>
                    <a:pt x="71" y="681"/>
                  </a:lnTo>
                  <a:lnTo>
                    <a:pt x="71" y="682"/>
                  </a:lnTo>
                  <a:lnTo>
                    <a:pt x="71" y="681"/>
                  </a:lnTo>
                  <a:lnTo>
                    <a:pt x="70" y="681"/>
                  </a:lnTo>
                  <a:lnTo>
                    <a:pt x="70" y="679"/>
                  </a:lnTo>
                  <a:lnTo>
                    <a:pt x="69" y="679"/>
                  </a:lnTo>
                  <a:lnTo>
                    <a:pt x="69" y="681"/>
                  </a:lnTo>
                  <a:lnTo>
                    <a:pt x="67" y="681"/>
                  </a:lnTo>
                  <a:lnTo>
                    <a:pt x="67" y="679"/>
                  </a:lnTo>
                  <a:lnTo>
                    <a:pt x="66" y="679"/>
                  </a:lnTo>
                  <a:lnTo>
                    <a:pt x="65" y="679"/>
                  </a:lnTo>
                  <a:lnTo>
                    <a:pt x="64" y="679"/>
                  </a:lnTo>
                  <a:lnTo>
                    <a:pt x="62" y="678"/>
                  </a:lnTo>
                  <a:lnTo>
                    <a:pt x="62" y="677"/>
                  </a:lnTo>
                  <a:lnTo>
                    <a:pt x="61" y="677"/>
                  </a:lnTo>
                  <a:lnTo>
                    <a:pt x="61" y="678"/>
                  </a:lnTo>
                  <a:lnTo>
                    <a:pt x="61" y="677"/>
                  </a:lnTo>
                  <a:lnTo>
                    <a:pt x="60" y="677"/>
                  </a:lnTo>
                  <a:lnTo>
                    <a:pt x="58" y="677"/>
                  </a:lnTo>
                  <a:lnTo>
                    <a:pt x="60" y="677"/>
                  </a:lnTo>
                  <a:lnTo>
                    <a:pt x="60" y="678"/>
                  </a:lnTo>
                  <a:lnTo>
                    <a:pt x="58" y="678"/>
                  </a:lnTo>
                  <a:lnTo>
                    <a:pt x="57" y="678"/>
                  </a:lnTo>
                  <a:lnTo>
                    <a:pt x="57" y="679"/>
                  </a:lnTo>
                  <a:lnTo>
                    <a:pt x="56" y="679"/>
                  </a:lnTo>
                  <a:lnTo>
                    <a:pt x="54" y="679"/>
                  </a:lnTo>
                  <a:lnTo>
                    <a:pt x="53" y="678"/>
                  </a:lnTo>
                  <a:lnTo>
                    <a:pt x="52" y="678"/>
                  </a:lnTo>
                  <a:lnTo>
                    <a:pt x="52" y="677"/>
                  </a:lnTo>
                  <a:lnTo>
                    <a:pt x="50" y="677"/>
                  </a:lnTo>
                  <a:lnTo>
                    <a:pt x="50" y="676"/>
                  </a:lnTo>
                  <a:lnTo>
                    <a:pt x="49" y="676"/>
                  </a:lnTo>
                  <a:lnTo>
                    <a:pt x="49" y="674"/>
                  </a:lnTo>
                  <a:lnTo>
                    <a:pt x="48" y="674"/>
                  </a:lnTo>
                  <a:lnTo>
                    <a:pt x="48" y="673"/>
                  </a:lnTo>
                  <a:lnTo>
                    <a:pt x="47" y="672"/>
                  </a:lnTo>
                  <a:lnTo>
                    <a:pt x="45" y="672"/>
                  </a:lnTo>
                  <a:lnTo>
                    <a:pt x="45" y="670"/>
                  </a:lnTo>
                  <a:lnTo>
                    <a:pt x="44" y="670"/>
                  </a:lnTo>
                  <a:lnTo>
                    <a:pt x="43" y="669"/>
                  </a:lnTo>
                  <a:lnTo>
                    <a:pt x="43" y="668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5"/>
                  </a:lnTo>
                  <a:lnTo>
                    <a:pt x="41" y="664"/>
                  </a:lnTo>
                  <a:lnTo>
                    <a:pt x="40" y="664"/>
                  </a:lnTo>
                  <a:lnTo>
                    <a:pt x="40" y="663"/>
                  </a:lnTo>
                  <a:lnTo>
                    <a:pt x="39" y="663"/>
                  </a:lnTo>
                  <a:lnTo>
                    <a:pt x="39" y="661"/>
                  </a:lnTo>
                  <a:lnTo>
                    <a:pt x="39" y="660"/>
                  </a:lnTo>
                  <a:lnTo>
                    <a:pt x="39" y="659"/>
                  </a:lnTo>
                  <a:lnTo>
                    <a:pt x="39" y="657"/>
                  </a:lnTo>
                  <a:lnTo>
                    <a:pt x="39" y="656"/>
                  </a:lnTo>
                  <a:lnTo>
                    <a:pt x="37" y="656"/>
                  </a:lnTo>
                  <a:lnTo>
                    <a:pt x="37" y="655"/>
                  </a:lnTo>
                  <a:lnTo>
                    <a:pt x="36" y="655"/>
                  </a:lnTo>
                  <a:lnTo>
                    <a:pt x="36" y="653"/>
                  </a:lnTo>
                  <a:lnTo>
                    <a:pt x="36" y="655"/>
                  </a:lnTo>
                  <a:lnTo>
                    <a:pt x="35" y="653"/>
                  </a:lnTo>
                  <a:lnTo>
                    <a:pt x="35" y="652"/>
                  </a:lnTo>
                  <a:lnTo>
                    <a:pt x="34" y="652"/>
                  </a:lnTo>
                  <a:lnTo>
                    <a:pt x="34" y="651"/>
                  </a:lnTo>
                  <a:lnTo>
                    <a:pt x="32" y="651"/>
                  </a:lnTo>
                  <a:lnTo>
                    <a:pt x="32" y="649"/>
                  </a:lnTo>
                  <a:lnTo>
                    <a:pt x="31" y="649"/>
                  </a:lnTo>
                  <a:lnTo>
                    <a:pt x="30" y="649"/>
                  </a:lnTo>
                  <a:lnTo>
                    <a:pt x="28" y="648"/>
                  </a:lnTo>
                  <a:lnTo>
                    <a:pt x="28" y="647"/>
                  </a:lnTo>
                  <a:lnTo>
                    <a:pt x="27" y="647"/>
                  </a:lnTo>
                  <a:lnTo>
                    <a:pt x="27" y="646"/>
                  </a:lnTo>
                  <a:lnTo>
                    <a:pt x="26" y="644"/>
                  </a:lnTo>
                  <a:lnTo>
                    <a:pt x="26" y="643"/>
                  </a:lnTo>
                  <a:lnTo>
                    <a:pt x="24" y="644"/>
                  </a:lnTo>
                  <a:lnTo>
                    <a:pt x="24" y="643"/>
                  </a:lnTo>
                  <a:lnTo>
                    <a:pt x="23" y="643"/>
                  </a:lnTo>
                  <a:lnTo>
                    <a:pt x="22" y="643"/>
                  </a:lnTo>
                  <a:lnTo>
                    <a:pt x="22" y="642"/>
                  </a:lnTo>
                  <a:lnTo>
                    <a:pt x="22" y="640"/>
                  </a:lnTo>
                  <a:lnTo>
                    <a:pt x="20" y="639"/>
                  </a:lnTo>
                  <a:lnTo>
                    <a:pt x="20" y="640"/>
                  </a:lnTo>
                  <a:lnTo>
                    <a:pt x="20" y="639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18" y="638"/>
                  </a:lnTo>
                  <a:lnTo>
                    <a:pt x="18" y="636"/>
                  </a:lnTo>
                  <a:lnTo>
                    <a:pt x="18" y="635"/>
                  </a:lnTo>
                  <a:lnTo>
                    <a:pt x="18" y="634"/>
                  </a:lnTo>
                  <a:lnTo>
                    <a:pt x="17" y="634"/>
                  </a:lnTo>
                  <a:lnTo>
                    <a:pt x="17" y="632"/>
                  </a:lnTo>
                  <a:lnTo>
                    <a:pt x="18" y="632"/>
                  </a:lnTo>
                  <a:lnTo>
                    <a:pt x="18" y="631"/>
                  </a:lnTo>
                  <a:lnTo>
                    <a:pt x="19" y="630"/>
                  </a:lnTo>
                  <a:lnTo>
                    <a:pt x="18" y="630"/>
                  </a:lnTo>
                  <a:lnTo>
                    <a:pt x="18" y="629"/>
                  </a:lnTo>
                  <a:lnTo>
                    <a:pt x="18" y="627"/>
                  </a:lnTo>
                  <a:lnTo>
                    <a:pt x="17" y="627"/>
                  </a:lnTo>
                  <a:lnTo>
                    <a:pt x="17" y="626"/>
                  </a:lnTo>
                  <a:lnTo>
                    <a:pt x="17" y="625"/>
                  </a:lnTo>
                  <a:lnTo>
                    <a:pt x="17" y="623"/>
                  </a:lnTo>
                  <a:lnTo>
                    <a:pt x="15" y="623"/>
                  </a:lnTo>
                  <a:lnTo>
                    <a:pt x="15" y="622"/>
                  </a:lnTo>
                  <a:lnTo>
                    <a:pt x="15" y="621"/>
                  </a:lnTo>
                  <a:lnTo>
                    <a:pt x="14" y="621"/>
                  </a:lnTo>
                  <a:lnTo>
                    <a:pt x="14" y="619"/>
                  </a:lnTo>
                  <a:lnTo>
                    <a:pt x="14" y="618"/>
                  </a:lnTo>
                  <a:lnTo>
                    <a:pt x="13" y="618"/>
                  </a:lnTo>
                  <a:lnTo>
                    <a:pt x="11" y="618"/>
                  </a:lnTo>
                  <a:lnTo>
                    <a:pt x="10" y="619"/>
                  </a:lnTo>
                  <a:lnTo>
                    <a:pt x="9" y="619"/>
                  </a:lnTo>
                  <a:lnTo>
                    <a:pt x="0" y="617"/>
                  </a:lnTo>
                  <a:lnTo>
                    <a:pt x="0" y="609"/>
                  </a:lnTo>
                  <a:lnTo>
                    <a:pt x="0" y="608"/>
                  </a:lnTo>
                  <a:lnTo>
                    <a:pt x="0" y="606"/>
                  </a:lnTo>
                  <a:lnTo>
                    <a:pt x="0" y="596"/>
                  </a:lnTo>
                  <a:lnTo>
                    <a:pt x="0" y="592"/>
                  </a:lnTo>
                  <a:lnTo>
                    <a:pt x="0" y="587"/>
                  </a:lnTo>
                  <a:lnTo>
                    <a:pt x="0" y="585"/>
                  </a:lnTo>
                  <a:lnTo>
                    <a:pt x="0" y="583"/>
                  </a:lnTo>
                  <a:lnTo>
                    <a:pt x="0" y="575"/>
                  </a:lnTo>
                  <a:lnTo>
                    <a:pt x="0" y="574"/>
                  </a:lnTo>
                  <a:lnTo>
                    <a:pt x="0" y="571"/>
                  </a:lnTo>
                  <a:lnTo>
                    <a:pt x="1" y="570"/>
                  </a:lnTo>
                  <a:lnTo>
                    <a:pt x="1" y="561"/>
                  </a:lnTo>
                  <a:lnTo>
                    <a:pt x="3" y="558"/>
                  </a:lnTo>
                  <a:lnTo>
                    <a:pt x="3" y="557"/>
                  </a:lnTo>
                  <a:lnTo>
                    <a:pt x="5" y="555"/>
                  </a:lnTo>
                  <a:lnTo>
                    <a:pt x="5" y="554"/>
                  </a:lnTo>
                  <a:lnTo>
                    <a:pt x="5" y="552"/>
                  </a:lnTo>
                  <a:lnTo>
                    <a:pt x="6" y="552"/>
                  </a:lnTo>
                  <a:lnTo>
                    <a:pt x="6" y="549"/>
                  </a:lnTo>
                  <a:lnTo>
                    <a:pt x="6" y="548"/>
                  </a:lnTo>
                  <a:lnTo>
                    <a:pt x="7" y="546"/>
                  </a:lnTo>
                  <a:lnTo>
                    <a:pt x="7" y="544"/>
                  </a:lnTo>
                  <a:lnTo>
                    <a:pt x="9" y="544"/>
                  </a:lnTo>
                  <a:lnTo>
                    <a:pt x="9" y="542"/>
                  </a:lnTo>
                  <a:lnTo>
                    <a:pt x="9" y="540"/>
                  </a:lnTo>
                  <a:lnTo>
                    <a:pt x="10" y="538"/>
                  </a:lnTo>
                  <a:lnTo>
                    <a:pt x="10" y="536"/>
                  </a:lnTo>
                  <a:lnTo>
                    <a:pt x="10" y="532"/>
                  </a:lnTo>
                  <a:lnTo>
                    <a:pt x="10" y="527"/>
                  </a:lnTo>
                  <a:lnTo>
                    <a:pt x="11" y="527"/>
                  </a:lnTo>
                  <a:lnTo>
                    <a:pt x="11" y="521"/>
                  </a:lnTo>
                  <a:lnTo>
                    <a:pt x="10" y="521"/>
                  </a:lnTo>
                  <a:lnTo>
                    <a:pt x="10" y="516"/>
                  </a:lnTo>
                  <a:lnTo>
                    <a:pt x="11" y="516"/>
                  </a:lnTo>
                  <a:lnTo>
                    <a:pt x="11" y="515"/>
                  </a:lnTo>
                  <a:lnTo>
                    <a:pt x="10" y="515"/>
                  </a:lnTo>
                  <a:lnTo>
                    <a:pt x="10" y="514"/>
                  </a:lnTo>
                  <a:lnTo>
                    <a:pt x="11" y="514"/>
                  </a:lnTo>
                  <a:lnTo>
                    <a:pt x="11" y="512"/>
                  </a:lnTo>
                  <a:lnTo>
                    <a:pt x="10" y="511"/>
                  </a:lnTo>
                  <a:lnTo>
                    <a:pt x="11" y="510"/>
                  </a:lnTo>
                  <a:lnTo>
                    <a:pt x="11" y="508"/>
                  </a:lnTo>
                  <a:lnTo>
                    <a:pt x="10" y="508"/>
                  </a:lnTo>
                  <a:lnTo>
                    <a:pt x="10" y="507"/>
                  </a:lnTo>
                  <a:lnTo>
                    <a:pt x="10" y="502"/>
                  </a:lnTo>
                  <a:lnTo>
                    <a:pt x="10" y="498"/>
                  </a:lnTo>
                  <a:lnTo>
                    <a:pt x="10" y="497"/>
                  </a:lnTo>
                  <a:lnTo>
                    <a:pt x="10" y="493"/>
                  </a:lnTo>
                  <a:lnTo>
                    <a:pt x="10" y="491"/>
                  </a:lnTo>
                  <a:lnTo>
                    <a:pt x="11" y="489"/>
                  </a:lnTo>
                  <a:lnTo>
                    <a:pt x="14" y="489"/>
                  </a:lnTo>
                  <a:lnTo>
                    <a:pt x="15" y="489"/>
                  </a:lnTo>
                  <a:lnTo>
                    <a:pt x="15" y="488"/>
                  </a:lnTo>
                  <a:lnTo>
                    <a:pt x="17" y="488"/>
                  </a:lnTo>
                  <a:lnTo>
                    <a:pt x="17" y="484"/>
                  </a:lnTo>
                  <a:lnTo>
                    <a:pt x="18" y="482"/>
                  </a:lnTo>
                  <a:lnTo>
                    <a:pt x="18" y="481"/>
                  </a:lnTo>
                  <a:lnTo>
                    <a:pt x="18" y="480"/>
                  </a:lnTo>
                  <a:lnTo>
                    <a:pt x="19" y="478"/>
                  </a:lnTo>
                  <a:lnTo>
                    <a:pt x="19" y="477"/>
                  </a:lnTo>
                  <a:lnTo>
                    <a:pt x="19" y="476"/>
                  </a:lnTo>
                  <a:lnTo>
                    <a:pt x="19" y="474"/>
                  </a:lnTo>
                  <a:lnTo>
                    <a:pt x="19" y="473"/>
                  </a:lnTo>
                  <a:lnTo>
                    <a:pt x="19" y="472"/>
                  </a:lnTo>
                  <a:lnTo>
                    <a:pt x="20" y="472"/>
                  </a:lnTo>
                  <a:lnTo>
                    <a:pt x="20" y="469"/>
                  </a:lnTo>
                  <a:lnTo>
                    <a:pt x="20" y="468"/>
                  </a:lnTo>
                  <a:lnTo>
                    <a:pt x="20" y="463"/>
                  </a:lnTo>
                  <a:lnTo>
                    <a:pt x="20" y="461"/>
                  </a:lnTo>
                  <a:lnTo>
                    <a:pt x="20" y="459"/>
                  </a:lnTo>
                  <a:lnTo>
                    <a:pt x="20" y="455"/>
                  </a:lnTo>
                  <a:lnTo>
                    <a:pt x="19" y="455"/>
                  </a:lnTo>
                  <a:lnTo>
                    <a:pt x="19" y="451"/>
                  </a:lnTo>
                  <a:lnTo>
                    <a:pt x="19" y="450"/>
                  </a:lnTo>
                  <a:lnTo>
                    <a:pt x="19" y="447"/>
                  </a:lnTo>
                  <a:lnTo>
                    <a:pt x="19" y="444"/>
                  </a:lnTo>
                  <a:lnTo>
                    <a:pt x="18" y="442"/>
                  </a:lnTo>
                  <a:lnTo>
                    <a:pt x="18" y="438"/>
                  </a:lnTo>
                  <a:lnTo>
                    <a:pt x="17" y="438"/>
                  </a:lnTo>
                  <a:lnTo>
                    <a:pt x="17" y="437"/>
                  </a:lnTo>
                  <a:lnTo>
                    <a:pt x="17" y="435"/>
                  </a:lnTo>
                  <a:lnTo>
                    <a:pt x="17" y="433"/>
                  </a:lnTo>
                  <a:lnTo>
                    <a:pt x="15" y="430"/>
                  </a:lnTo>
                  <a:lnTo>
                    <a:pt x="15" y="429"/>
                  </a:lnTo>
                  <a:lnTo>
                    <a:pt x="15" y="427"/>
                  </a:lnTo>
                  <a:lnTo>
                    <a:pt x="15" y="426"/>
                  </a:lnTo>
                  <a:lnTo>
                    <a:pt x="14" y="425"/>
                  </a:lnTo>
                  <a:lnTo>
                    <a:pt x="14" y="424"/>
                  </a:lnTo>
                  <a:lnTo>
                    <a:pt x="14" y="422"/>
                  </a:lnTo>
                  <a:lnTo>
                    <a:pt x="14" y="421"/>
                  </a:lnTo>
                  <a:lnTo>
                    <a:pt x="13" y="421"/>
                  </a:lnTo>
                  <a:lnTo>
                    <a:pt x="13" y="420"/>
                  </a:lnTo>
                  <a:lnTo>
                    <a:pt x="13" y="418"/>
                  </a:lnTo>
                  <a:lnTo>
                    <a:pt x="13" y="417"/>
                  </a:lnTo>
                  <a:lnTo>
                    <a:pt x="13" y="414"/>
                  </a:lnTo>
                  <a:lnTo>
                    <a:pt x="13" y="412"/>
                  </a:lnTo>
                  <a:lnTo>
                    <a:pt x="13" y="409"/>
                  </a:lnTo>
                  <a:lnTo>
                    <a:pt x="10" y="407"/>
                  </a:lnTo>
                  <a:lnTo>
                    <a:pt x="10" y="405"/>
                  </a:lnTo>
                  <a:lnTo>
                    <a:pt x="10" y="403"/>
                  </a:lnTo>
                  <a:lnTo>
                    <a:pt x="10" y="400"/>
                  </a:lnTo>
                  <a:lnTo>
                    <a:pt x="9" y="400"/>
                  </a:lnTo>
                  <a:lnTo>
                    <a:pt x="9" y="396"/>
                  </a:lnTo>
                  <a:lnTo>
                    <a:pt x="9" y="395"/>
                  </a:lnTo>
                  <a:lnTo>
                    <a:pt x="7" y="395"/>
                  </a:lnTo>
                  <a:lnTo>
                    <a:pt x="7" y="394"/>
                  </a:lnTo>
                  <a:lnTo>
                    <a:pt x="7" y="392"/>
                  </a:lnTo>
                  <a:lnTo>
                    <a:pt x="7" y="391"/>
                  </a:lnTo>
                  <a:lnTo>
                    <a:pt x="7" y="384"/>
                  </a:lnTo>
                  <a:lnTo>
                    <a:pt x="6" y="384"/>
                  </a:lnTo>
                  <a:lnTo>
                    <a:pt x="6" y="383"/>
                  </a:lnTo>
                  <a:lnTo>
                    <a:pt x="6" y="382"/>
                  </a:lnTo>
                  <a:lnTo>
                    <a:pt x="6" y="379"/>
                  </a:lnTo>
                  <a:lnTo>
                    <a:pt x="6" y="378"/>
                  </a:lnTo>
                  <a:lnTo>
                    <a:pt x="6" y="374"/>
                  </a:lnTo>
                  <a:lnTo>
                    <a:pt x="6" y="371"/>
                  </a:lnTo>
                  <a:lnTo>
                    <a:pt x="6" y="370"/>
                  </a:lnTo>
                  <a:lnTo>
                    <a:pt x="6" y="367"/>
                  </a:lnTo>
                  <a:lnTo>
                    <a:pt x="6" y="366"/>
                  </a:lnTo>
                  <a:lnTo>
                    <a:pt x="6" y="365"/>
                  </a:lnTo>
                  <a:lnTo>
                    <a:pt x="5" y="362"/>
                  </a:lnTo>
                  <a:lnTo>
                    <a:pt x="5" y="358"/>
                  </a:lnTo>
                  <a:lnTo>
                    <a:pt x="3" y="357"/>
                  </a:lnTo>
                  <a:lnTo>
                    <a:pt x="3" y="356"/>
                  </a:lnTo>
                  <a:lnTo>
                    <a:pt x="3" y="352"/>
                  </a:lnTo>
                  <a:lnTo>
                    <a:pt x="3" y="350"/>
                  </a:lnTo>
                  <a:lnTo>
                    <a:pt x="3" y="349"/>
                  </a:lnTo>
                  <a:lnTo>
                    <a:pt x="2" y="349"/>
                  </a:lnTo>
                  <a:lnTo>
                    <a:pt x="2" y="348"/>
                  </a:lnTo>
                  <a:lnTo>
                    <a:pt x="2" y="347"/>
                  </a:lnTo>
                  <a:lnTo>
                    <a:pt x="2" y="344"/>
                  </a:lnTo>
                  <a:lnTo>
                    <a:pt x="1" y="344"/>
                  </a:lnTo>
                  <a:lnTo>
                    <a:pt x="1" y="343"/>
                  </a:lnTo>
                  <a:lnTo>
                    <a:pt x="1" y="341"/>
                  </a:lnTo>
                  <a:lnTo>
                    <a:pt x="2" y="341"/>
                  </a:lnTo>
                  <a:lnTo>
                    <a:pt x="2" y="343"/>
                  </a:lnTo>
                  <a:lnTo>
                    <a:pt x="3" y="344"/>
                  </a:lnTo>
                  <a:lnTo>
                    <a:pt x="3" y="345"/>
                  </a:lnTo>
                  <a:lnTo>
                    <a:pt x="3" y="344"/>
                  </a:lnTo>
                  <a:lnTo>
                    <a:pt x="2" y="341"/>
                  </a:lnTo>
                  <a:lnTo>
                    <a:pt x="2" y="340"/>
                  </a:lnTo>
                  <a:lnTo>
                    <a:pt x="1" y="340"/>
                  </a:lnTo>
                  <a:lnTo>
                    <a:pt x="1" y="335"/>
                  </a:lnTo>
                  <a:lnTo>
                    <a:pt x="1" y="333"/>
                  </a:lnTo>
                  <a:lnTo>
                    <a:pt x="2" y="335"/>
                  </a:lnTo>
                  <a:lnTo>
                    <a:pt x="3" y="333"/>
                  </a:lnTo>
                  <a:lnTo>
                    <a:pt x="3" y="332"/>
                  </a:lnTo>
                  <a:lnTo>
                    <a:pt x="5" y="332"/>
                  </a:lnTo>
                  <a:lnTo>
                    <a:pt x="5" y="328"/>
                  </a:lnTo>
                  <a:lnTo>
                    <a:pt x="5" y="330"/>
                  </a:lnTo>
                  <a:lnTo>
                    <a:pt x="6" y="330"/>
                  </a:lnTo>
                  <a:lnTo>
                    <a:pt x="6" y="328"/>
                  </a:lnTo>
                  <a:lnTo>
                    <a:pt x="5" y="328"/>
                  </a:lnTo>
                  <a:lnTo>
                    <a:pt x="3" y="328"/>
                  </a:lnTo>
                  <a:lnTo>
                    <a:pt x="3" y="327"/>
                  </a:lnTo>
                  <a:lnTo>
                    <a:pt x="5" y="327"/>
                  </a:lnTo>
                  <a:lnTo>
                    <a:pt x="6" y="327"/>
                  </a:lnTo>
                  <a:lnTo>
                    <a:pt x="6" y="324"/>
                  </a:lnTo>
                  <a:lnTo>
                    <a:pt x="7" y="324"/>
                  </a:lnTo>
                  <a:lnTo>
                    <a:pt x="9" y="324"/>
                  </a:lnTo>
                  <a:lnTo>
                    <a:pt x="7" y="326"/>
                  </a:lnTo>
                  <a:lnTo>
                    <a:pt x="9" y="326"/>
                  </a:lnTo>
                  <a:lnTo>
                    <a:pt x="10" y="326"/>
                  </a:lnTo>
                  <a:lnTo>
                    <a:pt x="9" y="326"/>
                  </a:lnTo>
                  <a:lnTo>
                    <a:pt x="9" y="324"/>
                  </a:lnTo>
                  <a:lnTo>
                    <a:pt x="10" y="324"/>
                  </a:lnTo>
                  <a:lnTo>
                    <a:pt x="13" y="323"/>
                  </a:lnTo>
                  <a:lnTo>
                    <a:pt x="15" y="320"/>
                  </a:lnTo>
                  <a:lnTo>
                    <a:pt x="15" y="319"/>
                  </a:lnTo>
                  <a:lnTo>
                    <a:pt x="18" y="316"/>
                  </a:lnTo>
                  <a:lnTo>
                    <a:pt x="20" y="314"/>
                  </a:lnTo>
                  <a:lnTo>
                    <a:pt x="22" y="313"/>
                  </a:lnTo>
                  <a:lnTo>
                    <a:pt x="23" y="313"/>
                  </a:lnTo>
                  <a:lnTo>
                    <a:pt x="23" y="314"/>
                  </a:lnTo>
                  <a:lnTo>
                    <a:pt x="23" y="315"/>
                  </a:lnTo>
                  <a:lnTo>
                    <a:pt x="24" y="318"/>
                  </a:lnTo>
                  <a:lnTo>
                    <a:pt x="26" y="319"/>
                  </a:lnTo>
                  <a:lnTo>
                    <a:pt x="26" y="320"/>
                  </a:lnTo>
                  <a:lnTo>
                    <a:pt x="27" y="320"/>
                  </a:lnTo>
                  <a:lnTo>
                    <a:pt x="26" y="322"/>
                  </a:lnTo>
                  <a:lnTo>
                    <a:pt x="27" y="323"/>
                  </a:lnTo>
                  <a:lnTo>
                    <a:pt x="30" y="326"/>
                  </a:lnTo>
                  <a:lnTo>
                    <a:pt x="30" y="328"/>
                  </a:lnTo>
                  <a:lnTo>
                    <a:pt x="32" y="331"/>
                  </a:lnTo>
                  <a:lnTo>
                    <a:pt x="32" y="332"/>
                  </a:lnTo>
                  <a:lnTo>
                    <a:pt x="30" y="330"/>
                  </a:lnTo>
                  <a:lnTo>
                    <a:pt x="28" y="330"/>
                  </a:lnTo>
                  <a:lnTo>
                    <a:pt x="31" y="332"/>
                  </a:lnTo>
                  <a:lnTo>
                    <a:pt x="31" y="333"/>
                  </a:lnTo>
                  <a:lnTo>
                    <a:pt x="34" y="336"/>
                  </a:lnTo>
                  <a:lnTo>
                    <a:pt x="34" y="337"/>
                  </a:lnTo>
                  <a:lnTo>
                    <a:pt x="32" y="339"/>
                  </a:lnTo>
                  <a:lnTo>
                    <a:pt x="31" y="340"/>
                  </a:lnTo>
                  <a:lnTo>
                    <a:pt x="30" y="341"/>
                  </a:lnTo>
                  <a:lnTo>
                    <a:pt x="28" y="341"/>
                  </a:lnTo>
                  <a:lnTo>
                    <a:pt x="28" y="340"/>
                  </a:lnTo>
                  <a:lnTo>
                    <a:pt x="28" y="341"/>
                  </a:lnTo>
                  <a:lnTo>
                    <a:pt x="28" y="343"/>
                  </a:lnTo>
                  <a:lnTo>
                    <a:pt x="30" y="341"/>
                  </a:lnTo>
                  <a:lnTo>
                    <a:pt x="31" y="341"/>
                  </a:lnTo>
                  <a:lnTo>
                    <a:pt x="31" y="343"/>
                  </a:lnTo>
                  <a:lnTo>
                    <a:pt x="32" y="345"/>
                  </a:lnTo>
                  <a:lnTo>
                    <a:pt x="34" y="345"/>
                  </a:lnTo>
                  <a:lnTo>
                    <a:pt x="34" y="347"/>
                  </a:lnTo>
                  <a:lnTo>
                    <a:pt x="34" y="348"/>
                  </a:lnTo>
                  <a:lnTo>
                    <a:pt x="34" y="349"/>
                  </a:lnTo>
                  <a:lnTo>
                    <a:pt x="34" y="350"/>
                  </a:lnTo>
                  <a:lnTo>
                    <a:pt x="35" y="350"/>
                  </a:lnTo>
                  <a:lnTo>
                    <a:pt x="35" y="352"/>
                  </a:lnTo>
                  <a:lnTo>
                    <a:pt x="34" y="353"/>
                  </a:lnTo>
                  <a:lnTo>
                    <a:pt x="34" y="354"/>
                  </a:lnTo>
                  <a:lnTo>
                    <a:pt x="34" y="356"/>
                  </a:lnTo>
                  <a:lnTo>
                    <a:pt x="35" y="357"/>
                  </a:lnTo>
                  <a:lnTo>
                    <a:pt x="35" y="358"/>
                  </a:lnTo>
                  <a:lnTo>
                    <a:pt x="35" y="360"/>
                  </a:lnTo>
                  <a:lnTo>
                    <a:pt x="34" y="361"/>
                  </a:lnTo>
                  <a:lnTo>
                    <a:pt x="34" y="362"/>
                  </a:lnTo>
                  <a:lnTo>
                    <a:pt x="35" y="361"/>
                  </a:lnTo>
                  <a:lnTo>
                    <a:pt x="36" y="361"/>
                  </a:lnTo>
                  <a:lnTo>
                    <a:pt x="37" y="362"/>
                  </a:lnTo>
                  <a:lnTo>
                    <a:pt x="39" y="363"/>
                  </a:lnTo>
                  <a:lnTo>
                    <a:pt x="37" y="365"/>
                  </a:lnTo>
                  <a:lnTo>
                    <a:pt x="37" y="366"/>
                  </a:lnTo>
                  <a:lnTo>
                    <a:pt x="39" y="366"/>
                  </a:lnTo>
                  <a:lnTo>
                    <a:pt x="39" y="367"/>
                  </a:lnTo>
                  <a:lnTo>
                    <a:pt x="37" y="369"/>
                  </a:lnTo>
                  <a:lnTo>
                    <a:pt x="37" y="371"/>
                  </a:lnTo>
                  <a:lnTo>
                    <a:pt x="36" y="374"/>
                  </a:lnTo>
                  <a:lnTo>
                    <a:pt x="35" y="374"/>
                  </a:lnTo>
                  <a:lnTo>
                    <a:pt x="35" y="373"/>
                  </a:lnTo>
                  <a:lnTo>
                    <a:pt x="34" y="371"/>
                  </a:lnTo>
                  <a:lnTo>
                    <a:pt x="32" y="371"/>
                  </a:lnTo>
                  <a:lnTo>
                    <a:pt x="35" y="374"/>
                  </a:lnTo>
                  <a:lnTo>
                    <a:pt x="35" y="375"/>
                  </a:lnTo>
                  <a:lnTo>
                    <a:pt x="35" y="377"/>
                  </a:lnTo>
                  <a:lnTo>
                    <a:pt x="35" y="379"/>
                  </a:lnTo>
                  <a:lnTo>
                    <a:pt x="34" y="379"/>
                  </a:lnTo>
                  <a:lnTo>
                    <a:pt x="32" y="379"/>
                  </a:lnTo>
                  <a:lnTo>
                    <a:pt x="32" y="380"/>
                  </a:lnTo>
                  <a:lnTo>
                    <a:pt x="31" y="380"/>
                  </a:lnTo>
                  <a:lnTo>
                    <a:pt x="30" y="379"/>
                  </a:lnTo>
                  <a:lnTo>
                    <a:pt x="31" y="378"/>
                  </a:lnTo>
                  <a:lnTo>
                    <a:pt x="30" y="377"/>
                  </a:lnTo>
                  <a:lnTo>
                    <a:pt x="28" y="377"/>
                  </a:lnTo>
                  <a:lnTo>
                    <a:pt x="30" y="377"/>
                  </a:lnTo>
                  <a:lnTo>
                    <a:pt x="31" y="378"/>
                  </a:lnTo>
                  <a:lnTo>
                    <a:pt x="30" y="379"/>
                  </a:lnTo>
                  <a:lnTo>
                    <a:pt x="28" y="378"/>
                  </a:lnTo>
                  <a:lnTo>
                    <a:pt x="28" y="379"/>
                  </a:lnTo>
                  <a:lnTo>
                    <a:pt x="26" y="380"/>
                  </a:lnTo>
                  <a:lnTo>
                    <a:pt x="26" y="382"/>
                  </a:lnTo>
                  <a:lnTo>
                    <a:pt x="28" y="379"/>
                  </a:lnTo>
                  <a:lnTo>
                    <a:pt x="30" y="379"/>
                  </a:lnTo>
                  <a:lnTo>
                    <a:pt x="30" y="380"/>
                  </a:lnTo>
                  <a:lnTo>
                    <a:pt x="28" y="382"/>
                  </a:lnTo>
                  <a:lnTo>
                    <a:pt x="28" y="384"/>
                  </a:lnTo>
                  <a:lnTo>
                    <a:pt x="27" y="384"/>
                  </a:lnTo>
                  <a:lnTo>
                    <a:pt x="26" y="386"/>
                  </a:lnTo>
                  <a:lnTo>
                    <a:pt x="24" y="386"/>
                  </a:lnTo>
                  <a:lnTo>
                    <a:pt x="24" y="387"/>
                  </a:lnTo>
                  <a:lnTo>
                    <a:pt x="26" y="387"/>
                  </a:lnTo>
                  <a:lnTo>
                    <a:pt x="27" y="386"/>
                  </a:lnTo>
                  <a:lnTo>
                    <a:pt x="28" y="387"/>
                  </a:lnTo>
                  <a:lnTo>
                    <a:pt x="27" y="388"/>
                  </a:lnTo>
                  <a:lnTo>
                    <a:pt x="23" y="390"/>
                  </a:lnTo>
                  <a:lnTo>
                    <a:pt x="24" y="391"/>
                  </a:lnTo>
                  <a:lnTo>
                    <a:pt x="23" y="391"/>
                  </a:lnTo>
                  <a:lnTo>
                    <a:pt x="24" y="392"/>
                  </a:lnTo>
                  <a:lnTo>
                    <a:pt x="24" y="390"/>
                  </a:lnTo>
                  <a:lnTo>
                    <a:pt x="26" y="390"/>
                  </a:lnTo>
                  <a:lnTo>
                    <a:pt x="27" y="391"/>
                  </a:lnTo>
                  <a:lnTo>
                    <a:pt x="27" y="390"/>
                  </a:lnTo>
                  <a:lnTo>
                    <a:pt x="28" y="388"/>
                  </a:lnTo>
                  <a:lnTo>
                    <a:pt x="32" y="388"/>
                  </a:lnTo>
                  <a:lnTo>
                    <a:pt x="32" y="390"/>
                  </a:lnTo>
                  <a:lnTo>
                    <a:pt x="32" y="391"/>
                  </a:lnTo>
                  <a:lnTo>
                    <a:pt x="34" y="391"/>
                  </a:lnTo>
                  <a:lnTo>
                    <a:pt x="34" y="390"/>
                  </a:lnTo>
                  <a:lnTo>
                    <a:pt x="34" y="388"/>
                  </a:lnTo>
                  <a:lnTo>
                    <a:pt x="32" y="388"/>
                  </a:lnTo>
                  <a:lnTo>
                    <a:pt x="32" y="387"/>
                  </a:lnTo>
                  <a:lnTo>
                    <a:pt x="36" y="387"/>
                  </a:lnTo>
                  <a:lnTo>
                    <a:pt x="36" y="386"/>
                  </a:lnTo>
                  <a:lnTo>
                    <a:pt x="36" y="387"/>
                  </a:lnTo>
                  <a:lnTo>
                    <a:pt x="34" y="387"/>
                  </a:lnTo>
                  <a:lnTo>
                    <a:pt x="32" y="386"/>
                  </a:lnTo>
                  <a:lnTo>
                    <a:pt x="32" y="384"/>
                  </a:lnTo>
                  <a:lnTo>
                    <a:pt x="32" y="383"/>
                  </a:lnTo>
                  <a:lnTo>
                    <a:pt x="34" y="382"/>
                  </a:lnTo>
                  <a:lnTo>
                    <a:pt x="35" y="382"/>
                  </a:lnTo>
                  <a:lnTo>
                    <a:pt x="37" y="379"/>
                  </a:lnTo>
                  <a:lnTo>
                    <a:pt x="39" y="378"/>
                  </a:lnTo>
                  <a:lnTo>
                    <a:pt x="40" y="379"/>
                  </a:lnTo>
                  <a:lnTo>
                    <a:pt x="41" y="380"/>
                  </a:lnTo>
                  <a:lnTo>
                    <a:pt x="41" y="382"/>
                  </a:lnTo>
                  <a:lnTo>
                    <a:pt x="41" y="384"/>
                  </a:lnTo>
                  <a:lnTo>
                    <a:pt x="43" y="386"/>
                  </a:lnTo>
                  <a:lnTo>
                    <a:pt x="41" y="386"/>
                  </a:lnTo>
                  <a:lnTo>
                    <a:pt x="41" y="387"/>
                  </a:lnTo>
                  <a:lnTo>
                    <a:pt x="43" y="387"/>
                  </a:lnTo>
                  <a:lnTo>
                    <a:pt x="44" y="387"/>
                  </a:lnTo>
                  <a:lnTo>
                    <a:pt x="44" y="388"/>
                  </a:lnTo>
                  <a:lnTo>
                    <a:pt x="44" y="391"/>
                  </a:lnTo>
                  <a:lnTo>
                    <a:pt x="45" y="391"/>
                  </a:lnTo>
                  <a:lnTo>
                    <a:pt x="45" y="388"/>
                  </a:lnTo>
                  <a:lnTo>
                    <a:pt x="47" y="388"/>
                  </a:lnTo>
                  <a:lnTo>
                    <a:pt x="48" y="388"/>
                  </a:lnTo>
                  <a:lnTo>
                    <a:pt x="47" y="387"/>
                  </a:lnTo>
                  <a:lnTo>
                    <a:pt x="47" y="384"/>
                  </a:lnTo>
                  <a:lnTo>
                    <a:pt x="48" y="383"/>
                  </a:lnTo>
                  <a:lnTo>
                    <a:pt x="48" y="382"/>
                  </a:lnTo>
                  <a:lnTo>
                    <a:pt x="49" y="380"/>
                  </a:lnTo>
                  <a:lnTo>
                    <a:pt x="49" y="379"/>
                  </a:lnTo>
                  <a:lnTo>
                    <a:pt x="50" y="379"/>
                  </a:lnTo>
                  <a:lnTo>
                    <a:pt x="53" y="379"/>
                  </a:lnTo>
                  <a:lnTo>
                    <a:pt x="54" y="380"/>
                  </a:lnTo>
                  <a:lnTo>
                    <a:pt x="56" y="380"/>
                  </a:lnTo>
                  <a:lnTo>
                    <a:pt x="56" y="382"/>
                  </a:lnTo>
                  <a:lnTo>
                    <a:pt x="56" y="383"/>
                  </a:lnTo>
                  <a:lnTo>
                    <a:pt x="57" y="383"/>
                  </a:lnTo>
                  <a:lnTo>
                    <a:pt x="58" y="383"/>
                  </a:lnTo>
                  <a:lnTo>
                    <a:pt x="58" y="384"/>
                  </a:lnTo>
                  <a:lnTo>
                    <a:pt x="58" y="386"/>
                  </a:lnTo>
                  <a:lnTo>
                    <a:pt x="58" y="387"/>
                  </a:lnTo>
                  <a:lnTo>
                    <a:pt x="58" y="391"/>
                  </a:lnTo>
                  <a:lnTo>
                    <a:pt x="58" y="395"/>
                  </a:lnTo>
                  <a:lnTo>
                    <a:pt x="58" y="396"/>
                  </a:lnTo>
                  <a:lnTo>
                    <a:pt x="58" y="397"/>
                  </a:lnTo>
                  <a:lnTo>
                    <a:pt x="57" y="399"/>
                  </a:lnTo>
                  <a:lnTo>
                    <a:pt x="57" y="401"/>
                  </a:lnTo>
                  <a:lnTo>
                    <a:pt x="57" y="405"/>
                  </a:lnTo>
                  <a:lnTo>
                    <a:pt x="57" y="404"/>
                  </a:lnTo>
                  <a:lnTo>
                    <a:pt x="57" y="403"/>
                  </a:lnTo>
                  <a:lnTo>
                    <a:pt x="58" y="403"/>
                  </a:lnTo>
                  <a:lnTo>
                    <a:pt x="58" y="401"/>
                  </a:lnTo>
                  <a:lnTo>
                    <a:pt x="58" y="399"/>
                  </a:lnTo>
                  <a:lnTo>
                    <a:pt x="58" y="397"/>
                  </a:lnTo>
                  <a:lnTo>
                    <a:pt x="60" y="396"/>
                  </a:lnTo>
                  <a:lnTo>
                    <a:pt x="60" y="394"/>
                  </a:lnTo>
                  <a:lnTo>
                    <a:pt x="60" y="391"/>
                  </a:lnTo>
                  <a:lnTo>
                    <a:pt x="61" y="391"/>
                  </a:lnTo>
                  <a:lnTo>
                    <a:pt x="62" y="391"/>
                  </a:lnTo>
                  <a:lnTo>
                    <a:pt x="62" y="392"/>
                  </a:lnTo>
                  <a:lnTo>
                    <a:pt x="64" y="394"/>
                  </a:lnTo>
                  <a:lnTo>
                    <a:pt x="65" y="394"/>
                  </a:lnTo>
                  <a:lnTo>
                    <a:pt x="65" y="397"/>
                  </a:lnTo>
                  <a:lnTo>
                    <a:pt x="66" y="397"/>
                  </a:lnTo>
                  <a:lnTo>
                    <a:pt x="66" y="400"/>
                  </a:lnTo>
                  <a:lnTo>
                    <a:pt x="66" y="401"/>
                  </a:lnTo>
                  <a:lnTo>
                    <a:pt x="66" y="404"/>
                  </a:lnTo>
                  <a:lnTo>
                    <a:pt x="69" y="405"/>
                  </a:lnTo>
                  <a:lnTo>
                    <a:pt x="67" y="404"/>
                  </a:lnTo>
                  <a:lnTo>
                    <a:pt x="67" y="403"/>
                  </a:lnTo>
                  <a:lnTo>
                    <a:pt x="67" y="401"/>
                  </a:lnTo>
                  <a:lnTo>
                    <a:pt x="67" y="400"/>
                  </a:lnTo>
                  <a:lnTo>
                    <a:pt x="66" y="400"/>
                  </a:lnTo>
                  <a:lnTo>
                    <a:pt x="66" y="397"/>
                  </a:lnTo>
                  <a:lnTo>
                    <a:pt x="66" y="396"/>
                  </a:lnTo>
                  <a:lnTo>
                    <a:pt x="67" y="396"/>
                  </a:lnTo>
                  <a:lnTo>
                    <a:pt x="69" y="395"/>
                  </a:lnTo>
                  <a:lnTo>
                    <a:pt x="69" y="394"/>
                  </a:lnTo>
                  <a:lnTo>
                    <a:pt x="70" y="395"/>
                  </a:lnTo>
                  <a:lnTo>
                    <a:pt x="73" y="399"/>
                  </a:lnTo>
                  <a:lnTo>
                    <a:pt x="75" y="404"/>
                  </a:lnTo>
                  <a:lnTo>
                    <a:pt x="77" y="405"/>
                  </a:lnTo>
                  <a:lnTo>
                    <a:pt x="77" y="407"/>
                  </a:lnTo>
                  <a:lnTo>
                    <a:pt x="78" y="408"/>
                  </a:lnTo>
                  <a:lnTo>
                    <a:pt x="78" y="409"/>
                  </a:lnTo>
                  <a:lnTo>
                    <a:pt x="78" y="410"/>
                  </a:lnTo>
                  <a:lnTo>
                    <a:pt x="79" y="410"/>
                  </a:lnTo>
                  <a:lnTo>
                    <a:pt x="79" y="412"/>
                  </a:lnTo>
                  <a:lnTo>
                    <a:pt x="79" y="413"/>
                  </a:lnTo>
                  <a:lnTo>
                    <a:pt x="79" y="414"/>
                  </a:lnTo>
                  <a:lnTo>
                    <a:pt x="79" y="416"/>
                  </a:lnTo>
                  <a:lnTo>
                    <a:pt x="79" y="417"/>
                  </a:lnTo>
                  <a:lnTo>
                    <a:pt x="81" y="417"/>
                  </a:lnTo>
                  <a:lnTo>
                    <a:pt x="81" y="418"/>
                  </a:lnTo>
                  <a:lnTo>
                    <a:pt x="79" y="421"/>
                  </a:lnTo>
                  <a:lnTo>
                    <a:pt x="78" y="421"/>
                  </a:lnTo>
                  <a:lnTo>
                    <a:pt x="77" y="422"/>
                  </a:lnTo>
                  <a:lnTo>
                    <a:pt x="75" y="422"/>
                  </a:lnTo>
                  <a:lnTo>
                    <a:pt x="74" y="421"/>
                  </a:lnTo>
                  <a:lnTo>
                    <a:pt x="71" y="421"/>
                  </a:lnTo>
                  <a:lnTo>
                    <a:pt x="71" y="422"/>
                  </a:lnTo>
                  <a:lnTo>
                    <a:pt x="70" y="422"/>
                  </a:lnTo>
                  <a:lnTo>
                    <a:pt x="67" y="424"/>
                  </a:lnTo>
                  <a:lnTo>
                    <a:pt x="65" y="425"/>
                  </a:lnTo>
                  <a:lnTo>
                    <a:pt x="62" y="429"/>
                  </a:lnTo>
                  <a:lnTo>
                    <a:pt x="64" y="427"/>
                  </a:lnTo>
                  <a:lnTo>
                    <a:pt x="65" y="427"/>
                  </a:lnTo>
                  <a:lnTo>
                    <a:pt x="62" y="430"/>
                  </a:lnTo>
                  <a:lnTo>
                    <a:pt x="62" y="431"/>
                  </a:lnTo>
                  <a:lnTo>
                    <a:pt x="64" y="431"/>
                  </a:lnTo>
                  <a:lnTo>
                    <a:pt x="66" y="430"/>
                  </a:lnTo>
                  <a:lnTo>
                    <a:pt x="66" y="429"/>
                  </a:lnTo>
                  <a:lnTo>
                    <a:pt x="67" y="427"/>
                  </a:lnTo>
                  <a:lnTo>
                    <a:pt x="67" y="426"/>
                  </a:lnTo>
                  <a:lnTo>
                    <a:pt x="71" y="422"/>
                  </a:lnTo>
                  <a:lnTo>
                    <a:pt x="74" y="422"/>
                  </a:lnTo>
                  <a:lnTo>
                    <a:pt x="75" y="422"/>
                  </a:lnTo>
                  <a:lnTo>
                    <a:pt x="75" y="424"/>
                  </a:lnTo>
                  <a:lnTo>
                    <a:pt x="78" y="424"/>
                  </a:lnTo>
                  <a:lnTo>
                    <a:pt x="81" y="424"/>
                  </a:lnTo>
                  <a:lnTo>
                    <a:pt x="79" y="427"/>
                  </a:lnTo>
                  <a:lnTo>
                    <a:pt x="78" y="427"/>
                  </a:lnTo>
                  <a:lnTo>
                    <a:pt x="79" y="427"/>
                  </a:lnTo>
                  <a:lnTo>
                    <a:pt x="79" y="426"/>
                  </a:lnTo>
                  <a:lnTo>
                    <a:pt x="81" y="425"/>
                  </a:lnTo>
                  <a:lnTo>
                    <a:pt x="82" y="425"/>
                  </a:lnTo>
                  <a:lnTo>
                    <a:pt x="84" y="426"/>
                  </a:lnTo>
                  <a:lnTo>
                    <a:pt x="86" y="430"/>
                  </a:lnTo>
                  <a:lnTo>
                    <a:pt x="86" y="433"/>
                  </a:lnTo>
                  <a:lnTo>
                    <a:pt x="86" y="434"/>
                  </a:lnTo>
                  <a:lnTo>
                    <a:pt x="84" y="435"/>
                  </a:lnTo>
                  <a:lnTo>
                    <a:pt x="86" y="435"/>
                  </a:lnTo>
                  <a:lnTo>
                    <a:pt x="86" y="437"/>
                  </a:lnTo>
                  <a:lnTo>
                    <a:pt x="86" y="438"/>
                  </a:lnTo>
                  <a:lnTo>
                    <a:pt x="86" y="439"/>
                  </a:lnTo>
                  <a:lnTo>
                    <a:pt x="86" y="442"/>
                  </a:lnTo>
                  <a:lnTo>
                    <a:pt x="84" y="443"/>
                  </a:lnTo>
                  <a:lnTo>
                    <a:pt x="84" y="444"/>
                  </a:lnTo>
                  <a:lnTo>
                    <a:pt x="83" y="446"/>
                  </a:lnTo>
                  <a:lnTo>
                    <a:pt x="87" y="443"/>
                  </a:lnTo>
                  <a:lnTo>
                    <a:pt x="87" y="444"/>
                  </a:lnTo>
                  <a:lnTo>
                    <a:pt x="87" y="447"/>
                  </a:lnTo>
                  <a:lnTo>
                    <a:pt x="87" y="448"/>
                  </a:lnTo>
                  <a:lnTo>
                    <a:pt x="87" y="447"/>
                  </a:lnTo>
                  <a:lnTo>
                    <a:pt x="88" y="447"/>
                  </a:lnTo>
                  <a:lnTo>
                    <a:pt x="88" y="446"/>
                  </a:lnTo>
                  <a:lnTo>
                    <a:pt x="88" y="444"/>
                  </a:lnTo>
                  <a:lnTo>
                    <a:pt x="88" y="442"/>
                  </a:lnTo>
                  <a:lnTo>
                    <a:pt x="88" y="438"/>
                  </a:lnTo>
                  <a:lnTo>
                    <a:pt x="88" y="437"/>
                  </a:lnTo>
                  <a:lnTo>
                    <a:pt x="88" y="433"/>
                  </a:lnTo>
                  <a:lnTo>
                    <a:pt x="87" y="431"/>
                  </a:lnTo>
                  <a:lnTo>
                    <a:pt x="88" y="431"/>
                  </a:lnTo>
                  <a:lnTo>
                    <a:pt x="88" y="430"/>
                  </a:lnTo>
                  <a:lnTo>
                    <a:pt x="90" y="430"/>
                  </a:lnTo>
                  <a:lnTo>
                    <a:pt x="90" y="431"/>
                  </a:lnTo>
                  <a:lnTo>
                    <a:pt x="91" y="431"/>
                  </a:lnTo>
                  <a:lnTo>
                    <a:pt x="91" y="433"/>
                  </a:lnTo>
                  <a:lnTo>
                    <a:pt x="92" y="433"/>
                  </a:lnTo>
                  <a:lnTo>
                    <a:pt x="92" y="431"/>
                  </a:lnTo>
                  <a:lnTo>
                    <a:pt x="91" y="431"/>
                  </a:lnTo>
                  <a:lnTo>
                    <a:pt x="91" y="430"/>
                  </a:lnTo>
                  <a:lnTo>
                    <a:pt x="91" y="427"/>
                  </a:lnTo>
                  <a:lnTo>
                    <a:pt x="91" y="426"/>
                  </a:lnTo>
                  <a:lnTo>
                    <a:pt x="91" y="425"/>
                  </a:lnTo>
                  <a:lnTo>
                    <a:pt x="90" y="424"/>
                  </a:lnTo>
                  <a:lnTo>
                    <a:pt x="90" y="422"/>
                  </a:lnTo>
                  <a:lnTo>
                    <a:pt x="90" y="421"/>
                  </a:lnTo>
                  <a:lnTo>
                    <a:pt x="90" y="420"/>
                  </a:lnTo>
                  <a:lnTo>
                    <a:pt x="91" y="420"/>
                  </a:lnTo>
                  <a:lnTo>
                    <a:pt x="91" y="418"/>
                  </a:lnTo>
                  <a:lnTo>
                    <a:pt x="90" y="418"/>
                  </a:lnTo>
                  <a:lnTo>
                    <a:pt x="88" y="418"/>
                  </a:lnTo>
                  <a:lnTo>
                    <a:pt x="87" y="417"/>
                  </a:lnTo>
                  <a:lnTo>
                    <a:pt x="87" y="414"/>
                  </a:lnTo>
                  <a:lnTo>
                    <a:pt x="88" y="413"/>
                  </a:lnTo>
                  <a:lnTo>
                    <a:pt x="88" y="412"/>
                  </a:lnTo>
                  <a:lnTo>
                    <a:pt x="88" y="410"/>
                  </a:lnTo>
                  <a:lnTo>
                    <a:pt x="87" y="410"/>
                  </a:lnTo>
                  <a:lnTo>
                    <a:pt x="86" y="409"/>
                  </a:lnTo>
                  <a:lnTo>
                    <a:pt x="86" y="408"/>
                  </a:lnTo>
                  <a:lnTo>
                    <a:pt x="84" y="405"/>
                  </a:lnTo>
                  <a:lnTo>
                    <a:pt x="84" y="404"/>
                  </a:lnTo>
                  <a:lnTo>
                    <a:pt x="84" y="403"/>
                  </a:lnTo>
                  <a:lnTo>
                    <a:pt x="86" y="403"/>
                  </a:lnTo>
                  <a:lnTo>
                    <a:pt x="87" y="401"/>
                  </a:lnTo>
                  <a:lnTo>
                    <a:pt x="88" y="403"/>
                  </a:lnTo>
                  <a:lnTo>
                    <a:pt x="88" y="401"/>
                  </a:lnTo>
                  <a:lnTo>
                    <a:pt x="88" y="400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6"/>
                  </a:lnTo>
                  <a:lnTo>
                    <a:pt x="92" y="394"/>
                  </a:lnTo>
                  <a:lnTo>
                    <a:pt x="94" y="394"/>
                  </a:lnTo>
                  <a:lnTo>
                    <a:pt x="95" y="395"/>
                  </a:lnTo>
                  <a:lnTo>
                    <a:pt x="96" y="395"/>
                  </a:lnTo>
                  <a:lnTo>
                    <a:pt x="96" y="396"/>
                  </a:lnTo>
                  <a:lnTo>
                    <a:pt x="99" y="397"/>
                  </a:lnTo>
                  <a:lnTo>
                    <a:pt x="100" y="397"/>
                  </a:lnTo>
                  <a:lnTo>
                    <a:pt x="101" y="397"/>
                  </a:lnTo>
                  <a:lnTo>
                    <a:pt x="107" y="397"/>
                  </a:lnTo>
                  <a:lnTo>
                    <a:pt x="108" y="397"/>
                  </a:lnTo>
                  <a:lnTo>
                    <a:pt x="109" y="397"/>
                  </a:lnTo>
                  <a:lnTo>
                    <a:pt x="111" y="397"/>
                  </a:lnTo>
                  <a:lnTo>
                    <a:pt x="112" y="399"/>
                  </a:lnTo>
                  <a:lnTo>
                    <a:pt x="113" y="399"/>
                  </a:lnTo>
                  <a:lnTo>
                    <a:pt x="114" y="400"/>
                  </a:lnTo>
                  <a:lnTo>
                    <a:pt x="116" y="400"/>
                  </a:lnTo>
                  <a:lnTo>
                    <a:pt x="118" y="401"/>
                  </a:lnTo>
                  <a:lnTo>
                    <a:pt x="120" y="401"/>
                  </a:lnTo>
                  <a:lnTo>
                    <a:pt x="121" y="403"/>
                  </a:lnTo>
                  <a:lnTo>
                    <a:pt x="124" y="405"/>
                  </a:lnTo>
                  <a:lnTo>
                    <a:pt x="124" y="408"/>
                  </a:lnTo>
                  <a:lnTo>
                    <a:pt x="125" y="409"/>
                  </a:lnTo>
                  <a:lnTo>
                    <a:pt x="125" y="412"/>
                  </a:lnTo>
                  <a:lnTo>
                    <a:pt x="124" y="412"/>
                  </a:lnTo>
                  <a:lnTo>
                    <a:pt x="122" y="413"/>
                  </a:lnTo>
                  <a:lnTo>
                    <a:pt x="124" y="413"/>
                  </a:lnTo>
                  <a:lnTo>
                    <a:pt x="125" y="414"/>
                  </a:lnTo>
                  <a:lnTo>
                    <a:pt x="125" y="416"/>
                  </a:lnTo>
                  <a:lnTo>
                    <a:pt x="125" y="417"/>
                  </a:lnTo>
                  <a:lnTo>
                    <a:pt x="126" y="418"/>
                  </a:lnTo>
                  <a:lnTo>
                    <a:pt x="126" y="420"/>
                  </a:lnTo>
                  <a:lnTo>
                    <a:pt x="125" y="421"/>
                  </a:lnTo>
                  <a:lnTo>
                    <a:pt x="124" y="420"/>
                  </a:lnTo>
                  <a:lnTo>
                    <a:pt x="124" y="421"/>
                  </a:lnTo>
                  <a:lnTo>
                    <a:pt x="125" y="421"/>
                  </a:lnTo>
                  <a:lnTo>
                    <a:pt x="126" y="424"/>
                  </a:lnTo>
                  <a:lnTo>
                    <a:pt x="127" y="425"/>
                  </a:lnTo>
                  <a:lnTo>
                    <a:pt x="127" y="426"/>
                  </a:lnTo>
                  <a:lnTo>
                    <a:pt x="127" y="427"/>
                  </a:lnTo>
                  <a:lnTo>
                    <a:pt x="127" y="429"/>
                  </a:lnTo>
                  <a:lnTo>
                    <a:pt x="129" y="430"/>
                  </a:lnTo>
                  <a:lnTo>
                    <a:pt x="129" y="431"/>
                  </a:lnTo>
                  <a:lnTo>
                    <a:pt x="130" y="433"/>
                  </a:lnTo>
                  <a:lnTo>
                    <a:pt x="130" y="434"/>
                  </a:lnTo>
                  <a:lnTo>
                    <a:pt x="130" y="435"/>
                  </a:lnTo>
                  <a:lnTo>
                    <a:pt x="131" y="437"/>
                  </a:lnTo>
                  <a:lnTo>
                    <a:pt x="131" y="438"/>
                  </a:lnTo>
                  <a:lnTo>
                    <a:pt x="131" y="442"/>
                  </a:lnTo>
                  <a:lnTo>
                    <a:pt x="130" y="443"/>
                  </a:lnTo>
                  <a:lnTo>
                    <a:pt x="130" y="444"/>
                  </a:lnTo>
                  <a:lnTo>
                    <a:pt x="131" y="443"/>
                  </a:lnTo>
                  <a:lnTo>
                    <a:pt x="133" y="444"/>
                  </a:lnTo>
                  <a:lnTo>
                    <a:pt x="133" y="447"/>
                  </a:lnTo>
                  <a:lnTo>
                    <a:pt x="131" y="447"/>
                  </a:lnTo>
                  <a:lnTo>
                    <a:pt x="131" y="448"/>
                  </a:lnTo>
                  <a:lnTo>
                    <a:pt x="133" y="448"/>
                  </a:lnTo>
                  <a:lnTo>
                    <a:pt x="133" y="452"/>
                  </a:lnTo>
                  <a:lnTo>
                    <a:pt x="131" y="452"/>
                  </a:lnTo>
                  <a:lnTo>
                    <a:pt x="131" y="455"/>
                  </a:lnTo>
                  <a:lnTo>
                    <a:pt x="131" y="456"/>
                  </a:lnTo>
                  <a:lnTo>
                    <a:pt x="131" y="457"/>
                  </a:lnTo>
                  <a:lnTo>
                    <a:pt x="133" y="456"/>
                  </a:lnTo>
                  <a:lnTo>
                    <a:pt x="133" y="455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4" y="451"/>
                  </a:lnTo>
                  <a:lnTo>
                    <a:pt x="134" y="450"/>
                  </a:lnTo>
                  <a:lnTo>
                    <a:pt x="135" y="448"/>
                  </a:lnTo>
                  <a:lnTo>
                    <a:pt x="134" y="447"/>
                  </a:lnTo>
                  <a:lnTo>
                    <a:pt x="134" y="446"/>
                  </a:lnTo>
                  <a:lnTo>
                    <a:pt x="134" y="444"/>
                  </a:lnTo>
                  <a:lnTo>
                    <a:pt x="134" y="443"/>
                  </a:lnTo>
                  <a:lnTo>
                    <a:pt x="134" y="442"/>
                  </a:lnTo>
                  <a:lnTo>
                    <a:pt x="133" y="437"/>
                  </a:lnTo>
                  <a:lnTo>
                    <a:pt x="133" y="434"/>
                  </a:lnTo>
                  <a:lnTo>
                    <a:pt x="131" y="433"/>
                  </a:lnTo>
                  <a:lnTo>
                    <a:pt x="131" y="431"/>
                  </a:lnTo>
                  <a:lnTo>
                    <a:pt x="131" y="429"/>
                  </a:lnTo>
                  <a:lnTo>
                    <a:pt x="130" y="425"/>
                  </a:lnTo>
                  <a:lnTo>
                    <a:pt x="130" y="422"/>
                  </a:lnTo>
                  <a:lnTo>
                    <a:pt x="129" y="422"/>
                  </a:lnTo>
                  <a:lnTo>
                    <a:pt x="129" y="421"/>
                  </a:lnTo>
                  <a:lnTo>
                    <a:pt x="129" y="420"/>
                  </a:lnTo>
                  <a:lnTo>
                    <a:pt x="129" y="418"/>
                  </a:lnTo>
                  <a:lnTo>
                    <a:pt x="127" y="418"/>
                  </a:lnTo>
                  <a:lnTo>
                    <a:pt x="127" y="413"/>
                  </a:lnTo>
                  <a:lnTo>
                    <a:pt x="129" y="412"/>
                  </a:lnTo>
                  <a:lnTo>
                    <a:pt x="129" y="410"/>
                  </a:lnTo>
                  <a:lnTo>
                    <a:pt x="130" y="410"/>
                  </a:lnTo>
                  <a:lnTo>
                    <a:pt x="131" y="410"/>
                  </a:lnTo>
                  <a:lnTo>
                    <a:pt x="133" y="410"/>
                  </a:lnTo>
                  <a:lnTo>
                    <a:pt x="134" y="410"/>
                  </a:lnTo>
                  <a:lnTo>
                    <a:pt x="135" y="409"/>
                  </a:lnTo>
                  <a:lnTo>
                    <a:pt x="137" y="409"/>
                  </a:lnTo>
                  <a:lnTo>
                    <a:pt x="135" y="408"/>
                  </a:lnTo>
                  <a:lnTo>
                    <a:pt x="137" y="408"/>
                  </a:lnTo>
                  <a:lnTo>
                    <a:pt x="137" y="407"/>
                  </a:lnTo>
                  <a:lnTo>
                    <a:pt x="137" y="405"/>
                  </a:lnTo>
                  <a:lnTo>
                    <a:pt x="138" y="405"/>
                  </a:lnTo>
                  <a:lnTo>
                    <a:pt x="139" y="405"/>
                  </a:lnTo>
                  <a:lnTo>
                    <a:pt x="139" y="404"/>
                  </a:lnTo>
                  <a:lnTo>
                    <a:pt x="142" y="403"/>
                  </a:lnTo>
                  <a:lnTo>
                    <a:pt x="142" y="401"/>
                  </a:lnTo>
                  <a:lnTo>
                    <a:pt x="143" y="401"/>
                  </a:lnTo>
                  <a:lnTo>
                    <a:pt x="144" y="401"/>
                  </a:lnTo>
                  <a:lnTo>
                    <a:pt x="146" y="403"/>
                  </a:lnTo>
                  <a:lnTo>
                    <a:pt x="147" y="403"/>
                  </a:lnTo>
                  <a:lnTo>
                    <a:pt x="146" y="403"/>
                  </a:lnTo>
                  <a:lnTo>
                    <a:pt x="147" y="404"/>
                  </a:lnTo>
                  <a:lnTo>
                    <a:pt x="147" y="403"/>
                  </a:lnTo>
                  <a:lnTo>
                    <a:pt x="148" y="403"/>
                  </a:lnTo>
                  <a:lnTo>
                    <a:pt x="150" y="404"/>
                  </a:lnTo>
                  <a:lnTo>
                    <a:pt x="151" y="404"/>
                  </a:lnTo>
                  <a:lnTo>
                    <a:pt x="151" y="405"/>
                  </a:lnTo>
                  <a:lnTo>
                    <a:pt x="151" y="407"/>
                  </a:lnTo>
                  <a:lnTo>
                    <a:pt x="151" y="408"/>
                  </a:lnTo>
                  <a:lnTo>
                    <a:pt x="152" y="408"/>
                  </a:lnTo>
                  <a:lnTo>
                    <a:pt x="152" y="409"/>
                  </a:lnTo>
                  <a:lnTo>
                    <a:pt x="154" y="410"/>
                  </a:lnTo>
                  <a:lnTo>
                    <a:pt x="154" y="412"/>
                  </a:lnTo>
                  <a:lnTo>
                    <a:pt x="154" y="413"/>
                  </a:lnTo>
                  <a:lnTo>
                    <a:pt x="154" y="414"/>
                  </a:lnTo>
                  <a:lnTo>
                    <a:pt x="152" y="416"/>
                  </a:lnTo>
                  <a:lnTo>
                    <a:pt x="154" y="416"/>
                  </a:lnTo>
                  <a:lnTo>
                    <a:pt x="154" y="412"/>
                  </a:lnTo>
                  <a:lnTo>
                    <a:pt x="155" y="412"/>
                  </a:lnTo>
                  <a:lnTo>
                    <a:pt x="156" y="412"/>
                  </a:lnTo>
                  <a:lnTo>
                    <a:pt x="156" y="414"/>
                  </a:lnTo>
                  <a:lnTo>
                    <a:pt x="158" y="414"/>
                  </a:lnTo>
                  <a:lnTo>
                    <a:pt x="158" y="416"/>
                  </a:lnTo>
                  <a:lnTo>
                    <a:pt x="158" y="417"/>
                  </a:lnTo>
                  <a:lnTo>
                    <a:pt x="159" y="420"/>
                  </a:lnTo>
                  <a:lnTo>
                    <a:pt x="160" y="421"/>
                  </a:lnTo>
                  <a:lnTo>
                    <a:pt x="164" y="421"/>
                  </a:lnTo>
                  <a:lnTo>
                    <a:pt x="165" y="421"/>
                  </a:lnTo>
                  <a:lnTo>
                    <a:pt x="168" y="424"/>
                  </a:lnTo>
                  <a:lnTo>
                    <a:pt x="168" y="422"/>
                  </a:lnTo>
                  <a:lnTo>
                    <a:pt x="167" y="421"/>
                  </a:lnTo>
                  <a:lnTo>
                    <a:pt x="165" y="420"/>
                  </a:lnTo>
                  <a:lnTo>
                    <a:pt x="161" y="420"/>
                  </a:lnTo>
                  <a:lnTo>
                    <a:pt x="159" y="417"/>
                  </a:lnTo>
                  <a:lnTo>
                    <a:pt x="158" y="416"/>
                  </a:lnTo>
                  <a:lnTo>
                    <a:pt x="158" y="414"/>
                  </a:lnTo>
                  <a:lnTo>
                    <a:pt x="158" y="413"/>
                  </a:lnTo>
                  <a:lnTo>
                    <a:pt x="159" y="412"/>
                  </a:lnTo>
                  <a:lnTo>
                    <a:pt x="160" y="410"/>
                  </a:lnTo>
                  <a:lnTo>
                    <a:pt x="163" y="410"/>
                  </a:lnTo>
                  <a:lnTo>
                    <a:pt x="163" y="409"/>
                  </a:lnTo>
                  <a:lnTo>
                    <a:pt x="165" y="409"/>
                  </a:lnTo>
                  <a:lnTo>
                    <a:pt x="167" y="409"/>
                  </a:lnTo>
                  <a:lnTo>
                    <a:pt x="168" y="409"/>
                  </a:lnTo>
                  <a:lnTo>
                    <a:pt x="169" y="409"/>
                  </a:lnTo>
                  <a:lnTo>
                    <a:pt x="174" y="412"/>
                  </a:lnTo>
                  <a:lnTo>
                    <a:pt x="180" y="414"/>
                  </a:lnTo>
                  <a:lnTo>
                    <a:pt x="181" y="417"/>
                  </a:lnTo>
                  <a:lnTo>
                    <a:pt x="181" y="416"/>
                  </a:lnTo>
                  <a:lnTo>
                    <a:pt x="182" y="416"/>
                  </a:lnTo>
                  <a:lnTo>
                    <a:pt x="184" y="416"/>
                  </a:lnTo>
                  <a:lnTo>
                    <a:pt x="184" y="417"/>
                  </a:lnTo>
                  <a:lnTo>
                    <a:pt x="186" y="417"/>
                  </a:lnTo>
                  <a:lnTo>
                    <a:pt x="188" y="417"/>
                  </a:lnTo>
                  <a:lnTo>
                    <a:pt x="188" y="418"/>
                  </a:lnTo>
                  <a:lnTo>
                    <a:pt x="189" y="418"/>
                  </a:lnTo>
                  <a:lnTo>
                    <a:pt x="190" y="418"/>
                  </a:lnTo>
                  <a:lnTo>
                    <a:pt x="191" y="418"/>
                  </a:lnTo>
                  <a:lnTo>
                    <a:pt x="193" y="418"/>
                  </a:lnTo>
                  <a:lnTo>
                    <a:pt x="194" y="420"/>
                  </a:lnTo>
                  <a:lnTo>
                    <a:pt x="195" y="421"/>
                  </a:lnTo>
                  <a:lnTo>
                    <a:pt x="193" y="424"/>
                  </a:lnTo>
                  <a:lnTo>
                    <a:pt x="194" y="422"/>
                  </a:lnTo>
                  <a:lnTo>
                    <a:pt x="195" y="422"/>
                  </a:lnTo>
                  <a:lnTo>
                    <a:pt x="198" y="425"/>
                  </a:lnTo>
                  <a:lnTo>
                    <a:pt x="198" y="426"/>
                  </a:lnTo>
                  <a:lnTo>
                    <a:pt x="201" y="429"/>
                  </a:lnTo>
                  <a:lnTo>
                    <a:pt x="203" y="433"/>
                  </a:lnTo>
                  <a:lnTo>
                    <a:pt x="203" y="434"/>
                  </a:lnTo>
                  <a:lnTo>
                    <a:pt x="203" y="437"/>
                  </a:lnTo>
                  <a:lnTo>
                    <a:pt x="202" y="437"/>
                  </a:lnTo>
                  <a:lnTo>
                    <a:pt x="201" y="435"/>
                  </a:lnTo>
                  <a:lnTo>
                    <a:pt x="199" y="435"/>
                  </a:lnTo>
                  <a:lnTo>
                    <a:pt x="199" y="437"/>
                  </a:lnTo>
                  <a:lnTo>
                    <a:pt x="201" y="437"/>
                  </a:lnTo>
                  <a:lnTo>
                    <a:pt x="202" y="437"/>
                  </a:lnTo>
                  <a:lnTo>
                    <a:pt x="203" y="437"/>
                  </a:lnTo>
                  <a:lnTo>
                    <a:pt x="203" y="439"/>
                  </a:lnTo>
                  <a:lnTo>
                    <a:pt x="206" y="442"/>
                  </a:lnTo>
                  <a:lnTo>
                    <a:pt x="207" y="443"/>
                  </a:lnTo>
                  <a:lnTo>
                    <a:pt x="207" y="444"/>
                  </a:lnTo>
                  <a:lnTo>
                    <a:pt x="208" y="446"/>
                  </a:lnTo>
                  <a:lnTo>
                    <a:pt x="208" y="447"/>
                  </a:lnTo>
                  <a:lnTo>
                    <a:pt x="210" y="450"/>
                  </a:lnTo>
                  <a:lnTo>
                    <a:pt x="212" y="454"/>
                  </a:lnTo>
                  <a:lnTo>
                    <a:pt x="215" y="455"/>
                  </a:lnTo>
                  <a:lnTo>
                    <a:pt x="216" y="456"/>
                  </a:lnTo>
                  <a:lnTo>
                    <a:pt x="218" y="456"/>
                  </a:lnTo>
                  <a:lnTo>
                    <a:pt x="220" y="457"/>
                  </a:lnTo>
                  <a:lnTo>
                    <a:pt x="221" y="459"/>
                  </a:lnTo>
                  <a:lnTo>
                    <a:pt x="220" y="460"/>
                  </a:lnTo>
                  <a:lnTo>
                    <a:pt x="219" y="460"/>
                  </a:lnTo>
                  <a:lnTo>
                    <a:pt x="220" y="460"/>
                  </a:lnTo>
                  <a:lnTo>
                    <a:pt x="221" y="460"/>
                  </a:lnTo>
                  <a:lnTo>
                    <a:pt x="223" y="460"/>
                  </a:lnTo>
                  <a:lnTo>
                    <a:pt x="227" y="464"/>
                  </a:lnTo>
                  <a:lnTo>
                    <a:pt x="228" y="464"/>
                  </a:lnTo>
                  <a:lnTo>
                    <a:pt x="233" y="464"/>
                  </a:lnTo>
                  <a:lnTo>
                    <a:pt x="236" y="464"/>
                  </a:lnTo>
                  <a:lnTo>
                    <a:pt x="237" y="464"/>
                  </a:lnTo>
                  <a:lnTo>
                    <a:pt x="238" y="463"/>
                  </a:lnTo>
                  <a:lnTo>
                    <a:pt x="240" y="463"/>
                  </a:lnTo>
                  <a:lnTo>
                    <a:pt x="241" y="460"/>
                  </a:lnTo>
                  <a:lnTo>
                    <a:pt x="242" y="460"/>
                  </a:lnTo>
                  <a:lnTo>
                    <a:pt x="241" y="459"/>
                  </a:lnTo>
                  <a:lnTo>
                    <a:pt x="240" y="460"/>
                  </a:lnTo>
                  <a:lnTo>
                    <a:pt x="237" y="461"/>
                  </a:lnTo>
                  <a:lnTo>
                    <a:pt x="236" y="461"/>
                  </a:lnTo>
                  <a:lnTo>
                    <a:pt x="233" y="463"/>
                  </a:lnTo>
                  <a:lnTo>
                    <a:pt x="232" y="463"/>
                  </a:lnTo>
                  <a:lnTo>
                    <a:pt x="229" y="461"/>
                  </a:lnTo>
                  <a:lnTo>
                    <a:pt x="228" y="460"/>
                  </a:lnTo>
                  <a:lnTo>
                    <a:pt x="225" y="459"/>
                  </a:lnTo>
                  <a:lnTo>
                    <a:pt x="225" y="457"/>
                  </a:lnTo>
                  <a:lnTo>
                    <a:pt x="223" y="456"/>
                  </a:lnTo>
                  <a:lnTo>
                    <a:pt x="223" y="455"/>
                  </a:lnTo>
                  <a:lnTo>
                    <a:pt x="221" y="454"/>
                  </a:lnTo>
                  <a:lnTo>
                    <a:pt x="220" y="452"/>
                  </a:lnTo>
                  <a:lnTo>
                    <a:pt x="220" y="451"/>
                  </a:lnTo>
                  <a:lnTo>
                    <a:pt x="219" y="450"/>
                  </a:lnTo>
                  <a:lnTo>
                    <a:pt x="218" y="448"/>
                  </a:lnTo>
                  <a:lnTo>
                    <a:pt x="216" y="447"/>
                  </a:lnTo>
                  <a:lnTo>
                    <a:pt x="214" y="443"/>
                  </a:lnTo>
                  <a:lnTo>
                    <a:pt x="214" y="441"/>
                  </a:lnTo>
                  <a:lnTo>
                    <a:pt x="212" y="441"/>
                  </a:lnTo>
                  <a:lnTo>
                    <a:pt x="211" y="438"/>
                  </a:lnTo>
                  <a:lnTo>
                    <a:pt x="208" y="435"/>
                  </a:lnTo>
                  <a:lnTo>
                    <a:pt x="207" y="434"/>
                  </a:lnTo>
                  <a:lnTo>
                    <a:pt x="207" y="433"/>
                  </a:lnTo>
                  <a:lnTo>
                    <a:pt x="206" y="431"/>
                  </a:lnTo>
                  <a:lnTo>
                    <a:pt x="206" y="429"/>
                  </a:lnTo>
                  <a:lnTo>
                    <a:pt x="206" y="426"/>
                  </a:lnTo>
                  <a:lnTo>
                    <a:pt x="206" y="422"/>
                  </a:lnTo>
                  <a:lnTo>
                    <a:pt x="205" y="424"/>
                  </a:lnTo>
                  <a:lnTo>
                    <a:pt x="205" y="425"/>
                  </a:lnTo>
                  <a:lnTo>
                    <a:pt x="205" y="426"/>
                  </a:lnTo>
                  <a:lnTo>
                    <a:pt x="203" y="425"/>
                  </a:lnTo>
                  <a:lnTo>
                    <a:pt x="203" y="421"/>
                  </a:lnTo>
                  <a:lnTo>
                    <a:pt x="201" y="418"/>
                  </a:lnTo>
                  <a:lnTo>
                    <a:pt x="199" y="417"/>
                  </a:lnTo>
                  <a:lnTo>
                    <a:pt x="199" y="416"/>
                  </a:lnTo>
                  <a:lnTo>
                    <a:pt x="199" y="413"/>
                  </a:lnTo>
                  <a:lnTo>
                    <a:pt x="201" y="410"/>
                  </a:lnTo>
                  <a:lnTo>
                    <a:pt x="202" y="410"/>
                  </a:lnTo>
                  <a:lnTo>
                    <a:pt x="203" y="410"/>
                  </a:lnTo>
                  <a:lnTo>
                    <a:pt x="203" y="409"/>
                  </a:lnTo>
                  <a:lnTo>
                    <a:pt x="212" y="409"/>
                  </a:lnTo>
                  <a:lnTo>
                    <a:pt x="214" y="409"/>
                  </a:lnTo>
                  <a:lnTo>
                    <a:pt x="215" y="409"/>
                  </a:lnTo>
                  <a:lnTo>
                    <a:pt x="216" y="409"/>
                  </a:lnTo>
                  <a:lnTo>
                    <a:pt x="218" y="408"/>
                  </a:lnTo>
                  <a:lnTo>
                    <a:pt x="219" y="408"/>
                  </a:lnTo>
                  <a:lnTo>
                    <a:pt x="220" y="408"/>
                  </a:lnTo>
                  <a:lnTo>
                    <a:pt x="223" y="408"/>
                  </a:lnTo>
                  <a:lnTo>
                    <a:pt x="224" y="409"/>
                  </a:lnTo>
                  <a:lnTo>
                    <a:pt x="225" y="409"/>
                  </a:lnTo>
                  <a:lnTo>
                    <a:pt x="225" y="410"/>
                  </a:lnTo>
                  <a:lnTo>
                    <a:pt x="225" y="412"/>
                  </a:lnTo>
                  <a:lnTo>
                    <a:pt x="224" y="414"/>
                  </a:lnTo>
                  <a:lnTo>
                    <a:pt x="224" y="416"/>
                  </a:lnTo>
                  <a:lnTo>
                    <a:pt x="220" y="420"/>
                  </a:lnTo>
                  <a:lnTo>
                    <a:pt x="220" y="422"/>
                  </a:lnTo>
                  <a:lnTo>
                    <a:pt x="221" y="424"/>
                  </a:lnTo>
                  <a:lnTo>
                    <a:pt x="223" y="424"/>
                  </a:lnTo>
                  <a:lnTo>
                    <a:pt x="223" y="422"/>
                  </a:lnTo>
                  <a:lnTo>
                    <a:pt x="221" y="421"/>
                  </a:lnTo>
                  <a:lnTo>
                    <a:pt x="221" y="420"/>
                  </a:lnTo>
                  <a:lnTo>
                    <a:pt x="223" y="418"/>
                  </a:lnTo>
                  <a:lnTo>
                    <a:pt x="227" y="414"/>
                  </a:lnTo>
                  <a:lnTo>
                    <a:pt x="227" y="413"/>
                  </a:lnTo>
                  <a:lnTo>
                    <a:pt x="228" y="414"/>
                  </a:lnTo>
                  <a:lnTo>
                    <a:pt x="232" y="414"/>
                  </a:lnTo>
                  <a:lnTo>
                    <a:pt x="233" y="416"/>
                  </a:lnTo>
                  <a:lnTo>
                    <a:pt x="233" y="417"/>
                  </a:lnTo>
                  <a:lnTo>
                    <a:pt x="233" y="418"/>
                  </a:lnTo>
                  <a:lnTo>
                    <a:pt x="233" y="421"/>
                  </a:lnTo>
                  <a:lnTo>
                    <a:pt x="233" y="422"/>
                  </a:lnTo>
                  <a:lnTo>
                    <a:pt x="233" y="420"/>
                  </a:lnTo>
                  <a:lnTo>
                    <a:pt x="235" y="417"/>
                  </a:lnTo>
                  <a:lnTo>
                    <a:pt x="236" y="416"/>
                  </a:lnTo>
                  <a:lnTo>
                    <a:pt x="235" y="414"/>
                  </a:lnTo>
                  <a:lnTo>
                    <a:pt x="231" y="413"/>
                  </a:lnTo>
                  <a:lnTo>
                    <a:pt x="229" y="413"/>
                  </a:lnTo>
                  <a:lnTo>
                    <a:pt x="228" y="412"/>
                  </a:lnTo>
                  <a:lnTo>
                    <a:pt x="229" y="410"/>
                  </a:lnTo>
                  <a:lnTo>
                    <a:pt x="229" y="409"/>
                  </a:lnTo>
                  <a:lnTo>
                    <a:pt x="231" y="407"/>
                  </a:lnTo>
                  <a:lnTo>
                    <a:pt x="232" y="407"/>
                  </a:lnTo>
                  <a:lnTo>
                    <a:pt x="233" y="405"/>
                  </a:lnTo>
                  <a:lnTo>
                    <a:pt x="236" y="404"/>
                  </a:lnTo>
                  <a:lnTo>
                    <a:pt x="237" y="404"/>
                  </a:lnTo>
                  <a:lnTo>
                    <a:pt x="240" y="403"/>
                  </a:lnTo>
                  <a:lnTo>
                    <a:pt x="241" y="403"/>
                  </a:lnTo>
                  <a:lnTo>
                    <a:pt x="242" y="403"/>
                  </a:lnTo>
                  <a:lnTo>
                    <a:pt x="244" y="401"/>
                  </a:lnTo>
                  <a:lnTo>
                    <a:pt x="245" y="401"/>
                  </a:lnTo>
                  <a:lnTo>
                    <a:pt x="248" y="400"/>
                  </a:lnTo>
                  <a:lnTo>
                    <a:pt x="250" y="397"/>
                  </a:lnTo>
                  <a:lnTo>
                    <a:pt x="253" y="397"/>
                  </a:lnTo>
                  <a:lnTo>
                    <a:pt x="254" y="396"/>
                  </a:lnTo>
                  <a:lnTo>
                    <a:pt x="257" y="396"/>
                  </a:lnTo>
                  <a:lnTo>
                    <a:pt x="258" y="396"/>
                  </a:lnTo>
                  <a:lnTo>
                    <a:pt x="261" y="395"/>
                  </a:lnTo>
                  <a:lnTo>
                    <a:pt x="262" y="395"/>
                  </a:lnTo>
                  <a:lnTo>
                    <a:pt x="263" y="395"/>
                  </a:lnTo>
                  <a:lnTo>
                    <a:pt x="265" y="394"/>
                  </a:lnTo>
                  <a:lnTo>
                    <a:pt x="266" y="392"/>
                  </a:lnTo>
                  <a:lnTo>
                    <a:pt x="267" y="391"/>
                  </a:lnTo>
                  <a:lnTo>
                    <a:pt x="268" y="391"/>
                  </a:lnTo>
                  <a:lnTo>
                    <a:pt x="272" y="388"/>
                  </a:lnTo>
                  <a:lnTo>
                    <a:pt x="274" y="387"/>
                  </a:lnTo>
                  <a:lnTo>
                    <a:pt x="276" y="387"/>
                  </a:lnTo>
                  <a:lnTo>
                    <a:pt x="282" y="392"/>
                  </a:lnTo>
                  <a:lnTo>
                    <a:pt x="283" y="394"/>
                  </a:lnTo>
                  <a:lnTo>
                    <a:pt x="285" y="395"/>
                  </a:lnTo>
                  <a:lnTo>
                    <a:pt x="287" y="395"/>
                  </a:lnTo>
                  <a:lnTo>
                    <a:pt x="288" y="395"/>
                  </a:lnTo>
                  <a:lnTo>
                    <a:pt x="289" y="396"/>
                  </a:lnTo>
                  <a:lnTo>
                    <a:pt x="291" y="396"/>
                  </a:lnTo>
                  <a:lnTo>
                    <a:pt x="293" y="396"/>
                  </a:lnTo>
                  <a:lnTo>
                    <a:pt x="296" y="396"/>
                  </a:lnTo>
                  <a:lnTo>
                    <a:pt x="297" y="396"/>
                  </a:lnTo>
                  <a:lnTo>
                    <a:pt x="298" y="396"/>
                  </a:lnTo>
                  <a:lnTo>
                    <a:pt x="298" y="395"/>
                  </a:lnTo>
                  <a:lnTo>
                    <a:pt x="300" y="395"/>
                  </a:lnTo>
                  <a:lnTo>
                    <a:pt x="300" y="394"/>
                  </a:lnTo>
                  <a:lnTo>
                    <a:pt x="300" y="392"/>
                  </a:lnTo>
                  <a:lnTo>
                    <a:pt x="300" y="391"/>
                  </a:lnTo>
                  <a:lnTo>
                    <a:pt x="298" y="391"/>
                  </a:lnTo>
                  <a:lnTo>
                    <a:pt x="292" y="391"/>
                  </a:lnTo>
                  <a:lnTo>
                    <a:pt x="291" y="390"/>
                  </a:lnTo>
                  <a:lnTo>
                    <a:pt x="289" y="387"/>
                  </a:lnTo>
                  <a:lnTo>
                    <a:pt x="288" y="386"/>
                  </a:lnTo>
                  <a:lnTo>
                    <a:pt x="287" y="386"/>
                  </a:lnTo>
                  <a:lnTo>
                    <a:pt x="284" y="383"/>
                  </a:lnTo>
                  <a:lnTo>
                    <a:pt x="282" y="383"/>
                  </a:lnTo>
                  <a:lnTo>
                    <a:pt x="280" y="383"/>
                  </a:lnTo>
                  <a:lnTo>
                    <a:pt x="279" y="382"/>
                  </a:lnTo>
                  <a:lnTo>
                    <a:pt x="278" y="382"/>
                  </a:lnTo>
                  <a:lnTo>
                    <a:pt x="276" y="382"/>
                  </a:lnTo>
                  <a:lnTo>
                    <a:pt x="272" y="382"/>
                  </a:lnTo>
                  <a:lnTo>
                    <a:pt x="271" y="382"/>
                  </a:lnTo>
                  <a:lnTo>
                    <a:pt x="270" y="382"/>
                  </a:lnTo>
                  <a:lnTo>
                    <a:pt x="268" y="383"/>
                  </a:lnTo>
                  <a:lnTo>
                    <a:pt x="267" y="384"/>
                  </a:lnTo>
                  <a:lnTo>
                    <a:pt x="266" y="384"/>
                  </a:lnTo>
                  <a:lnTo>
                    <a:pt x="265" y="386"/>
                  </a:lnTo>
                  <a:lnTo>
                    <a:pt x="263" y="386"/>
                  </a:lnTo>
                  <a:lnTo>
                    <a:pt x="262" y="386"/>
                  </a:lnTo>
                  <a:lnTo>
                    <a:pt x="261" y="386"/>
                  </a:lnTo>
                  <a:lnTo>
                    <a:pt x="258" y="387"/>
                  </a:lnTo>
                  <a:lnTo>
                    <a:pt x="257" y="388"/>
                  </a:lnTo>
                  <a:lnTo>
                    <a:pt x="255" y="388"/>
                  </a:lnTo>
                  <a:lnTo>
                    <a:pt x="254" y="390"/>
                  </a:lnTo>
                  <a:lnTo>
                    <a:pt x="253" y="390"/>
                  </a:lnTo>
                  <a:lnTo>
                    <a:pt x="252" y="391"/>
                  </a:lnTo>
                  <a:lnTo>
                    <a:pt x="250" y="391"/>
                  </a:lnTo>
                  <a:lnTo>
                    <a:pt x="249" y="392"/>
                  </a:lnTo>
                  <a:lnTo>
                    <a:pt x="242" y="392"/>
                  </a:lnTo>
                  <a:lnTo>
                    <a:pt x="238" y="394"/>
                  </a:lnTo>
                  <a:lnTo>
                    <a:pt x="233" y="394"/>
                  </a:lnTo>
                  <a:lnTo>
                    <a:pt x="232" y="394"/>
                  </a:lnTo>
                  <a:lnTo>
                    <a:pt x="228" y="394"/>
                  </a:lnTo>
                  <a:lnTo>
                    <a:pt x="227" y="395"/>
                  </a:lnTo>
                  <a:lnTo>
                    <a:pt x="224" y="395"/>
                  </a:lnTo>
                  <a:lnTo>
                    <a:pt x="223" y="394"/>
                  </a:lnTo>
                  <a:lnTo>
                    <a:pt x="221" y="392"/>
                  </a:lnTo>
                  <a:lnTo>
                    <a:pt x="221" y="390"/>
                  </a:lnTo>
                  <a:lnTo>
                    <a:pt x="223" y="386"/>
                  </a:lnTo>
                  <a:lnTo>
                    <a:pt x="221" y="384"/>
                  </a:lnTo>
                  <a:lnTo>
                    <a:pt x="220" y="384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5" y="380"/>
                  </a:lnTo>
                  <a:lnTo>
                    <a:pt x="215" y="379"/>
                  </a:lnTo>
                  <a:lnTo>
                    <a:pt x="216" y="379"/>
                  </a:lnTo>
                  <a:lnTo>
                    <a:pt x="218" y="380"/>
                  </a:lnTo>
                  <a:lnTo>
                    <a:pt x="221" y="380"/>
                  </a:lnTo>
                  <a:lnTo>
                    <a:pt x="221" y="379"/>
                  </a:lnTo>
                  <a:lnTo>
                    <a:pt x="224" y="379"/>
                  </a:lnTo>
                  <a:lnTo>
                    <a:pt x="225" y="378"/>
                  </a:lnTo>
                  <a:lnTo>
                    <a:pt x="225" y="375"/>
                  </a:lnTo>
                  <a:lnTo>
                    <a:pt x="225" y="374"/>
                  </a:lnTo>
                  <a:lnTo>
                    <a:pt x="224" y="374"/>
                  </a:lnTo>
                  <a:lnTo>
                    <a:pt x="225" y="375"/>
                  </a:lnTo>
                  <a:lnTo>
                    <a:pt x="225" y="378"/>
                  </a:lnTo>
                  <a:lnTo>
                    <a:pt x="224" y="379"/>
                  </a:lnTo>
                  <a:lnTo>
                    <a:pt x="215" y="379"/>
                  </a:lnTo>
                  <a:lnTo>
                    <a:pt x="214" y="379"/>
                  </a:lnTo>
                  <a:lnTo>
                    <a:pt x="214" y="380"/>
                  </a:lnTo>
                  <a:lnTo>
                    <a:pt x="215" y="382"/>
                  </a:lnTo>
                  <a:lnTo>
                    <a:pt x="216" y="383"/>
                  </a:lnTo>
                  <a:lnTo>
                    <a:pt x="219" y="384"/>
                  </a:lnTo>
                  <a:lnTo>
                    <a:pt x="221" y="387"/>
                  </a:lnTo>
                  <a:lnTo>
                    <a:pt x="221" y="388"/>
                  </a:lnTo>
                  <a:lnTo>
                    <a:pt x="220" y="390"/>
                  </a:lnTo>
                  <a:lnTo>
                    <a:pt x="220" y="391"/>
                  </a:lnTo>
                  <a:lnTo>
                    <a:pt x="220" y="392"/>
                  </a:lnTo>
                  <a:lnTo>
                    <a:pt x="218" y="395"/>
                  </a:lnTo>
                  <a:lnTo>
                    <a:pt x="215" y="394"/>
                  </a:lnTo>
                  <a:lnTo>
                    <a:pt x="212" y="392"/>
                  </a:lnTo>
                  <a:lnTo>
                    <a:pt x="211" y="392"/>
                  </a:lnTo>
                  <a:lnTo>
                    <a:pt x="210" y="392"/>
                  </a:lnTo>
                  <a:lnTo>
                    <a:pt x="208" y="391"/>
                  </a:lnTo>
                  <a:lnTo>
                    <a:pt x="207" y="391"/>
                  </a:lnTo>
                  <a:lnTo>
                    <a:pt x="206" y="390"/>
                  </a:lnTo>
                  <a:lnTo>
                    <a:pt x="203" y="390"/>
                  </a:lnTo>
                  <a:lnTo>
                    <a:pt x="202" y="390"/>
                  </a:lnTo>
                  <a:lnTo>
                    <a:pt x="201" y="388"/>
                  </a:lnTo>
                  <a:lnTo>
                    <a:pt x="199" y="388"/>
                  </a:lnTo>
                  <a:lnTo>
                    <a:pt x="198" y="388"/>
                  </a:lnTo>
                  <a:lnTo>
                    <a:pt x="197" y="388"/>
                  </a:lnTo>
                  <a:lnTo>
                    <a:pt x="195" y="386"/>
                  </a:lnTo>
                  <a:lnTo>
                    <a:pt x="194" y="386"/>
                  </a:lnTo>
                  <a:lnTo>
                    <a:pt x="191" y="383"/>
                  </a:lnTo>
                  <a:lnTo>
                    <a:pt x="190" y="383"/>
                  </a:lnTo>
                  <a:lnTo>
                    <a:pt x="189" y="383"/>
                  </a:lnTo>
                  <a:lnTo>
                    <a:pt x="188" y="382"/>
                  </a:lnTo>
                  <a:lnTo>
                    <a:pt x="184" y="378"/>
                  </a:lnTo>
                  <a:lnTo>
                    <a:pt x="182" y="377"/>
                  </a:lnTo>
                  <a:lnTo>
                    <a:pt x="181" y="375"/>
                  </a:lnTo>
                  <a:lnTo>
                    <a:pt x="181" y="374"/>
                  </a:lnTo>
                  <a:lnTo>
                    <a:pt x="180" y="374"/>
                  </a:lnTo>
                  <a:lnTo>
                    <a:pt x="180" y="371"/>
                  </a:lnTo>
                  <a:lnTo>
                    <a:pt x="184" y="366"/>
                  </a:lnTo>
                  <a:lnTo>
                    <a:pt x="184" y="365"/>
                  </a:lnTo>
                  <a:lnTo>
                    <a:pt x="184" y="362"/>
                  </a:lnTo>
                  <a:lnTo>
                    <a:pt x="185" y="360"/>
                  </a:lnTo>
                  <a:lnTo>
                    <a:pt x="185" y="358"/>
                  </a:lnTo>
                  <a:lnTo>
                    <a:pt x="186" y="358"/>
                  </a:lnTo>
                  <a:lnTo>
                    <a:pt x="186" y="354"/>
                  </a:lnTo>
                  <a:lnTo>
                    <a:pt x="188" y="354"/>
                  </a:lnTo>
                  <a:lnTo>
                    <a:pt x="188" y="353"/>
                  </a:lnTo>
                  <a:lnTo>
                    <a:pt x="188" y="352"/>
                  </a:lnTo>
                  <a:lnTo>
                    <a:pt x="186" y="353"/>
                  </a:lnTo>
                  <a:lnTo>
                    <a:pt x="186" y="354"/>
                  </a:lnTo>
                  <a:lnTo>
                    <a:pt x="185" y="354"/>
                  </a:lnTo>
                  <a:lnTo>
                    <a:pt x="185" y="356"/>
                  </a:lnTo>
                  <a:lnTo>
                    <a:pt x="185" y="357"/>
                  </a:lnTo>
                  <a:lnTo>
                    <a:pt x="185" y="360"/>
                  </a:lnTo>
                  <a:lnTo>
                    <a:pt x="184" y="360"/>
                  </a:lnTo>
                  <a:lnTo>
                    <a:pt x="182" y="362"/>
                  </a:lnTo>
                  <a:lnTo>
                    <a:pt x="182" y="363"/>
                  </a:lnTo>
                  <a:lnTo>
                    <a:pt x="182" y="365"/>
                  </a:lnTo>
                  <a:lnTo>
                    <a:pt x="181" y="366"/>
                  </a:lnTo>
                  <a:lnTo>
                    <a:pt x="181" y="369"/>
                  </a:lnTo>
                  <a:lnTo>
                    <a:pt x="180" y="369"/>
                  </a:lnTo>
                  <a:lnTo>
                    <a:pt x="178" y="371"/>
                  </a:lnTo>
                  <a:lnTo>
                    <a:pt x="177" y="371"/>
                  </a:lnTo>
                  <a:lnTo>
                    <a:pt x="176" y="373"/>
                  </a:lnTo>
                  <a:lnTo>
                    <a:pt x="174" y="373"/>
                  </a:lnTo>
                  <a:lnTo>
                    <a:pt x="172" y="374"/>
                  </a:lnTo>
                  <a:lnTo>
                    <a:pt x="171" y="374"/>
                  </a:lnTo>
                  <a:lnTo>
                    <a:pt x="169" y="374"/>
                  </a:lnTo>
                  <a:lnTo>
                    <a:pt x="168" y="375"/>
                  </a:lnTo>
                  <a:lnTo>
                    <a:pt x="165" y="377"/>
                  </a:lnTo>
                  <a:lnTo>
                    <a:pt x="164" y="377"/>
                  </a:lnTo>
                  <a:lnTo>
                    <a:pt x="161" y="374"/>
                  </a:lnTo>
                  <a:lnTo>
                    <a:pt x="160" y="374"/>
                  </a:lnTo>
                  <a:lnTo>
                    <a:pt x="160" y="373"/>
                  </a:lnTo>
                  <a:lnTo>
                    <a:pt x="159" y="373"/>
                  </a:lnTo>
                  <a:lnTo>
                    <a:pt x="158" y="373"/>
                  </a:lnTo>
                  <a:lnTo>
                    <a:pt x="158" y="370"/>
                  </a:lnTo>
                  <a:lnTo>
                    <a:pt x="156" y="369"/>
                  </a:lnTo>
                  <a:lnTo>
                    <a:pt x="155" y="367"/>
                  </a:lnTo>
                  <a:lnTo>
                    <a:pt x="155" y="366"/>
                  </a:lnTo>
                  <a:lnTo>
                    <a:pt x="156" y="365"/>
                  </a:lnTo>
                  <a:lnTo>
                    <a:pt x="154" y="366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8" y="365"/>
                  </a:lnTo>
                  <a:lnTo>
                    <a:pt x="147" y="363"/>
                  </a:lnTo>
                  <a:lnTo>
                    <a:pt x="146" y="363"/>
                  </a:lnTo>
                  <a:lnTo>
                    <a:pt x="146" y="362"/>
                  </a:lnTo>
                  <a:lnTo>
                    <a:pt x="144" y="362"/>
                  </a:lnTo>
                  <a:lnTo>
                    <a:pt x="143" y="362"/>
                  </a:lnTo>
                  <a:lnTo>
                    <a:pt x="142" y="361"/>
                  </a:lnTo>
                  <a:lnTo>
                    <a:pt x="141" y="361"/>
                  </a:lnTo>
                  <a:lnTo>
                    <a:pt x="141" y="360"/>
                  </a:lnTo>
                  <a:lnTo>
                    <a:pt x="141" y="358"/>
                  </a:lnTo>
                  <a:lnTo>
                    <a:pt x="139" y="358"/>
                  </a:lnTo>
                  <a:lnTo>
                    <a:pt x="138" y="358"/>
                  </a:lnTo>
                  <a:lnTo>
                    <a:pt x="135" y="357"/>
                  </a:lnTo>
                  <a:lnTo>
                    <a:pt x="133" y="356"/>
                  </a:lnTo>
                  <a:lnTo>
                    <a:pt x="131" y="354"/>
                  </a:lnTo>
                  <a:lnTo>
                    <a:pt x="130" y="354"/>
                  </a:lnTo>
                  <a:lnTo>
                    <a:pt x="129" y="353"/>
                  </a:lnTo>
                  <a:lnTo>
                    <a:pt x="129" y="352"/>
                  </a:lnTo>
                  <a:lnTo>
                    <a:pt x="129" y="350"/>
                  </a:lnTo>
                  <a:lnTo>
                    <a:pt x="127" y="350"/>
                  </a:lnTo>
                  <a:lnTo>
                    <a:pt x="126" y="350"/>
                  </a:lnTo>
                  <a:lnTo>
                    <a:pt x="125" y="349"/>
                  </a:lnTo>
                  <a:lnTo>
                    <a:pt x="124" y="348"/>
                  </a:lnTo>
                  <a:lnTo>
                    <a:pt x="122" y="345"/>
                  </a:lnTo>
                  <a:lnTo>
                    <a:pt x="121" y="345"/>
                  </a:lnTo>
                  <a:lnTo>
                    <a:pt x="120" y="344"/>
                  </a:lnTo>
                  <a:lnTo>
                    <a:pt x="117" y="341"/>
                  </a:lnTo>
                  <a:lnTo>
                    <a:pt x="117" y="340"/>
                  </a:lnTo>
                  <a:lnTo>
                    <a:pt x="118" y="340"/>
                  </a:lnTo>
                  <a:lnTo>
                    <a:pt x="118" y="339"/>
                  </a:lnTo>
                  <a:lnTo>
                    <a:pt x="116" y="337"/>
                  </a:lnTo>
                  <a:lnTo>
                    <a:pt x="117" y="335"/>
                  </a:lnTo>
                  <a:lnTo>
                    <a:pt x="118" y="335"/>
                  </a:lnTo>
                  <a:lnTo>
                    <a:pt x="121" y="332"/>
                  </a:lnTo>
                  <a:lnTo>
                    <a:pt x="121" y="331"/>
                  </a:lnTo>
                  <a:lnTo>
                    <a:pt x="122" y="328"/>
                  </a:lnTo>
                  <a:lnTo>
                    <a:pt x="124" y="327"/>
                  </a:lnTo>
                  <a:lnTo>
                    <a:pt x="125" y="327"/>
                  </a:lnTo>
                  <a:lnTo>
                    <a:pt x="125" y="324"/>
                  </a:lnTo>
                  <a:lnTo>
                    <a:pt x="124" y="324"/>
                  </a:lnTo>
                  <a:lnTo>
                    <a:pt x="124" y="323"/>
                  </a:lnTo>
                  <a:lnTo>
                    <a:pt x="125" y="322"/>
                  </a:lnTo>
                  <a:lnTo>
                    <a:pt x="127" y="322"/>
                  </a:lnTo>
                  <a:lnTo>
                    <a:pt x="127" y="320"/>
                  </a:lnTo>
                  <a:lnTo>
                    <a:pt x="126" y="320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6"/>
                  </a:lnTo>
                  <a:lnTo>
                    <a:pt x="125" y="315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2" y="313"/>
                  </a:lnTo>
                  <a:lnTo>
                    <a:pt x="122" y="311"/>
                  </a:lnTo>
                  <a:lnTo>
                    <a:pt x="121" y="311"/>
                  </a:lnTo>
                  <a:lnTo>
                    <a:pt x="121" y="313"/>
                  </a:lnTo>
                  <a:lnTo>
                    <a:pt x="122" y="314"/>
                  </a:lnTo>
                  <a:lnTo>
                    <a:pt x="122" y="315"/>
                  </a:lnTo>
                  <a:lnTo>
                    <a:pt x="122" y="316"/>
                  </a:lnTo>
                  <a:lnTo>
                    <a:pt x="122" y="319"/>
                  </a:lnTo>
                  <a:lnTo>
                    <a:pt x="124" y="320"/>
                  </a:lnTo>
                  <a:lnTo>
                    <a:pt x="124" y="326"/>
                  </a:lnTo>
                  <a:lnTo>
                    <a:pt x="122" y="326"/>
                  </a:lnTo>
                  <a:lnTo>
                    <a:pt x="122" y="327"/>
                  </a:lnTo>
                  <a:lnTo>
                    <a:pt x="121" y="328"/>
                  </a:lnTo>
                  <a:lnTo>
                    <a:pt x="116" y="335"/>
                  </a:lnTo>
                  <a:lnTo>
                    <a:pt x="114" y="335"/>
                  </a:lnTo>
                  <a:lnTo>
                    <a:pt x="112" y="337"/>
                  </a:lnTo>
                  <a:lnTo>
                    <a:pt x="112" y="339"/>
                  </a:lnTo>
                  <a:lnTo>
                    <a:pt x="113" y="340"/>
                  </a:lnTo>
                  <a:lnTo>
                    <a:pt x="113" y="341"/>
                  </a:lnTo>
                  <a:lnTo>
                    <a:pt x="112" y="343"/>
                  </a:lnTo>
                  <a:lnTo>
                    <a:pt x="111" y="343"/>
                  </a:lnTo>
                  <a:lnTo>
                    <a:pt x="108" y="343"/>
                  </a:lnTo>
                  <a:lnTo>
                    <a:pt x="107" y="343"/>
                  </a:lnTo>
                  <a:lnTo>
                    <a:pt x="105" y="343"/>
                  </a:lnTo>
                  <a:lnTo>
                    <a:pt x="103" y="340"/>
                  </a:lnTo>
                  <a:lnTo>
                    <a:pt x="101" y="337"/>
                  </a:lnTo>
                  <a:lnTo>
                    <a:pt x="100" y="336"/>
                  </a:lnTo>
                  <a:lnTo>
                    <a:pt x="100" y="335"/>
                  </a:lnTo>
                  <a:lnTo>
                    <a:pt x="100" y="333"/>
                  </a:lnTo>
                  <a:lnTo>
                    <a:pt x="100" y="332"/>
                  </a:lnTo>
                  <a:lnTo>
                    <a:pt x="97" y="336"/>
                  </a:lnTo>
                  <a:lnTo>
                    <a:pt x="96" y="337"/>
                  </a:lnTo>
                  <a:lnTo>
                    <a:pt x="95" y="337"/>
                  </a:lnTo>
                  <a:lnTo>
                    <a:pt x="94" y="340"/>
                  </a:lnTo>
                  <a:lnTo>
                    <a:pt x="94" y="341"/>
                  </a:lnTo>
                  <a:lnTo>
                    <a:pt x="92" y="344"/>
                  </a:lnTo>
                  <a:lnTo>
                    <a:pt x="91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86" y="343"/>
                  </a:lnTo>
                  <a:lnTo>
                    <a:pt x="84" y="340"/>
                  </a:lnTo>
                  <a:lnTo>
                    <a:pt x="84" y="339"/>
                  </a:lnTo>
                  <a:lnTo>
                    <a:pt x="83" y="336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1" y="331"/>
                  </a:lnTo>
                  <a:lnTo>
                    <a:pt x="81" y="330"/>
                  </a:lnTo>
                  <a:lnTo>
                    <a:pt x="79" y="327"/>
                  </a:lnTo>
                  <a:lnTo>
                    <a:pt x="78" y="326"/>
                  </a:lnTo>
                  <a:lnTo>
                    <a:pt x="78" y="324"/>
                  </a:lnTo>
                  <a:lnTo>
                    <a:pt x="77" y="322"/>
                  </a:lnTo>
                  <a:lnTo>
                    <a:pt x="77" y="320"/>
                  </a:lnTo>
                  <a:lnTo>
                    <a:pt x="77" y="319"/>
                  </a:lnTo>
                  <a:lnTo>
                    <a:pt x="78" y="319"/>
                  </a:lnTo>
                  <a:lnTo>
                    <a:pt x="77" y="319"/>
                  </a:lnTo>
                  <a:lnTo>
                    <a:pt x="77" y="318"/>
                  </a:lnTo>
                  <a:lnTo>
                    <a:pt x="78" y="318"/>
                  </a:lnTo>
                  <a:lnTo>
                    <a:pt x="79" y="318"/>
                  </a:lnTo>
                  <a:lnTo>
                    <a:pt x="81" y="318"/>
                  </a:lnTo>
                  <a:lnTo>
                    <a:pt x="81" y="316"/>
                  </a:lnTo>
                  <a:lnTo>
                    <a:pt x="82" y="315"/>
                  </a:lnTo>
                  <a:lnTo>
                    <a:pt x="81" y="315"/>
                  </a:lnTo>
                  <a:lnTo>
                    <a:pt x="79" y="315"/>
                  </a:lnTo>
                  <a:lnTo>
                    <a:pt x="79" y="314"/>
                  </a:lnTo>
                  <a:lnTo>
                    <a:pt x="81" y="314"/>
                  </a:lnTo>
                  <a:lnTo>
                    <a:pt x="81" y="313"/>
                  </a:lnTo>
                  <a:lnTo>
                    <a:pt x="81" y="311"/>
                  </a:lnTo>
                  <a:lnTo>
                    <a:pt x="82" y="313"/>
                  </a:lnTo>
                  <a:lnTo>
                    <a:pt x="83" y="313"/>
                  </a:lnTo>
                  <a:lnTo>
                    <a:pt x="83" y="311"/>
                  </a:lnTo>
                  <a:lnTo>
                    <a:pt x="82" y="311"/>
                  </a:lnTo>
                  <a:lnTo>
                    <a:pt x="82" y="310"/>
                  </a:lnTo>
                  <a:lnTo>
                    <a:pt x="83" y="310"/>
                  </a:lnTo>
                  <a:lnTo>
                    <a:pt x="83" y="311"/>
                  </a:lnTo>
                  <a:lnTo>
                    <a:pt x="84" y="311"/>
                  </a:lnTo>
                  <a:lnTo>
                    <a:pt x="84" y="310"/>
                  </a:lnTo>
                  <a:lnTo>
                    <a:pt x="83" y="310"/>
                  </a:lnTo>
                  <a:lnTo>
                    <a:pt x="83" y="309"/>
                  </a:lnTo>
                  <a:lnTo>
                    <a:pt x="84" y="309"/>
                  </a:lnTo>
                  <a:lnTo>
                    <a:pt x="84" y="310"/>
                  </a:lnTo>
                  <a:lnTo>
                    <a:pt x="86" y="310"/>
                  </a:lnTo>
                  <a:lnTo>
                    <a:pt x="86" y="309"/>
                  </a:lnTo>
                  <a:lnTo>
                    <a:pt x="87" y="309"/>
                  </a:lnTo>
                  <a:lnTo>
                    <a:pt x="87" y="310"/>
                  </a:lnTo>
                  <a:lnTo>
                    <a:pt x="87" y="309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90" y="307"/>
                  </a:lnTo>
                  <a:lnTo>
                    <a:pt x="91" y="307"/>
                  </a:lnTo>
                  <a:lnTo>
                    <a:pt x="91" y="306"/>
                  </a:lnTo>
                  <a:lnTo>
                    <a:pt x="92" y="306"/>
                  </a:lnTo>
                  <a:lnTo>
                    <a:pt x="91" y="306"/>
                  </a:lnTo>
                  <a:lnTo>
                    <a:pt x="92" y="306"/>
                  </a:lnTo>
                  <a:lnTo>
                    <a:pt x="92" y="305"/>
                  </a:lnTo>
                  <a:lnTo>
                    <a:pt x="91" y="305"/>
                  </a:lnTo>
                  <a:lnTo>
                    <a:pt x="91" y="303"/>
                  </a:lnTo>
                  <a:lnTo>
                    <a:pt x="91" y="302"/>
                  </a:lnTo>
                  <a:lnTo>
                    <a:pt x="90" y="302"/>
                  </a:lnTo>
                  <a:lnTo>
                    <a:pt x="90" y="301"/>
                  </a:lnTo>
                  <a:lnTo>
                    <a:pt x="88" y="301"/>
                  </a:lnTo>
                  <a:lnTo>
                    <a:pt x="88" y="300"/>
                  </a:lnTo>
                  <a:lnTo>
                    <a:pt x="87" y="300"/>
                  </a:lnTo>
                  <a:lnTo>
                    <a:pt x="87" y="298"/>
                  </a:lnTo>
                  <a:lnTo>
                    <a:pt x="88" y="298"/>
                  </a:lnTo>
                  <a:lnTo>
                    <a:pt x="88" y="297"/>
                  </a:lnTo>
                  <a:lnTo>
                    <a:pt x="87" y="297"/>
                  </a:lnTo>
                  <a:lnTo>
                    <a:pt x="87" y="296"/>
                  </a:lnTo>
                  <a:lnTo>
                    <a:pt x="87" y="294"/>
                  </a:lnTo>
                  <a:lnTo>
                    <a:pt x="87" y="293"/>
                  </a:lnTo>
                  <a:lnTo>
                    <a:pt x="87" y="292"/>
                  </a:lnTo>
                  <a:lnTo>
                    <a:pt x="87" y="290"/>
                  </a:lnTo>
                  <a:lnTo>
                    <a:pt x="88" y="290"/>
                  </a:lnTo>
                  <a:lnTo>
                    <a:pt x="88" y="292"/>
                  </a:lnTo>
                  <a:lnTo>
                    <a:pt x="90" y="292"/>
                  </a:lnTo>
                  <a:lnTo>
                    <a:pt x="90" y="290"/>
                  </a:lnTo>
                  <a:lnTo>
                    <a:pt x="91" y="290"/>
                  </a:lnTo>
                  <a:lnTo>
                    <a:pt x="91" y="289"/>
                  </a:lnTo>
                  <a:lnTo>
                    <a:pt x="91" y="288"/>
                  </a:lnTo>
                  <a:lnTo>
                    <a:pt x="91" y="286"/>
                  </a:lnTo>
                  <a:lnTo>
                    <a:pt x="90" y="286"/>
                  </a:lnTo>
                  <a:lnTo>
                    <a:pt x="91" y="286"/>
                  </a:lnTo>
                  <a:lnTo>
                    <a:pt x="91" y="285"/>
                  </a:lnTo>
                  <a:lnTo>
                    <a:pt x="91" y="284"/>
                  </a:lnTo>
                  <a:lnTo>
                    <a:pt x="92" y="284"/>
                  </a:lnTo>
                  <a:lnTo>
                    <a:pt x="92" y="283"/>
                  </a:lnTo>
                  <a:lnTo>
                    <a:pt x="94" y="283"/>
                  </a:lnTo>
                  <a:lnTo>
                    <a:pt x="94" y="281"/>
                  </a:lnTo>
                  <a:lnTo>
                    <a:pt x="95" y="281"/>
                  </a:lnTo>
                  <a:lnTo>
                    <a:pt x="96" y="281"/>
                  </a:lnTo>
                  <a:lnTo>
                    <a:pt x="96" y="280"/>
                  </a:lnTo>
                  <a:lnTo>
                    <a:pt x="96" y="279"/>
                  </a:lnTo>
                  <a:lnTo>
                    <a:pt x="97" y="279"/>
                  </a:lnTo>
                  <a:lnTo>
                    <a:pt x="97" y="277"/>
                  </a:lnTo>
                  <a:lnTo>
                    <a:pt x="99" y="277"/>
                  </a:lnTo>
                  <a:lnTo>
                    <a:pt x="99" y="276"/>
                  </a:lnTo>
                  <a:lnTo>
                    <a:pt x="99" y="275"/>
                  </a:lnTo>
                  <a:lnTo>
                    <a:pt x="97" y="275"/>
                  </a:lnTo>
                  <a:lnTo>
                    <a:pt x="96" y="275"/>
                  </a:lnTo>
                  <a:lnTo>
                    <a:pt x="95" y="275"/>
                  </a:lnTo>
                  <a:lnTo>
                    <a:pt x="95" y="273"/>
                  </a:lnTo>
                  <a:lnTo>
                    <a:pt x="94" y="273"/>
                  </a:lnTo>
                  <a:lnTo>
                    <a:pt x="92" y="273"/>
                  </a:lnTo>
                  <a:lnTo>
                    <a:pt x="91" y="273"/>
                  </a:lnTo>
                  <a:lnTo>
                    <a:pt x="91" y="272"/>
                  </a:lnTo>
                  <a:lnTo>
                    <a:pt x="91" y="271"/>
                  </a:lnTo>
                  <a:lnTo>
                    <a:pt x="90" y="271"/>
                  </a:lnTo>
                  <a:lnTo>
                    <a:pt x="90" y="269"/>
                  </a:lnTo>
                  <a:lnTo>
                    <a:pt x="90" y="268"/>
                  </a:lnTo>
                  <a:lnTo>
                    <a:pt x="90" y="267"/>
                  </a:lnTo>
                  <a:lnTo>
                    <a:pt x="88" y="267"/>
                  </a:lnTo>
                  <a:lnTo>
                    <a:pt x="88" y="266"/>
                  </a:lnTo>
                  <a:lnTo>
                    <a:pt x="87" y="266"/>
                  </a:lnTo>
                  <a:lnTo>
                    <a:pt x="86" y="266"/>
                  </a:lnTo>
                  <a:lnTo>
                    <a:pt x="86" y="264"/>
                  </a:lnTo>
                  <a:lnTo>
                    <a:pt x="84" y="264"/>
                  </a:lnTo>
                  <a:lnTo>
                    <a:pt x="84" y="263"/>
                  </a:lnTo>
                  <a:lnTo>
                    <a:pt x="83" y="263"/>
                  </a:lnTo>
                  <a:lnTo>
                    <a:pt x="83" y="262"/>
                  </a:lnTo>
                  <a:lnTo>
                    <a:pt x="82" y="262"/>
                  </a:lnTo>
                  <a:lnTo>
                    <a:pt x="83" y="262"/>
                  </a:lnTo>
                  <a:lnTo>
                    <a:pt x="82" y="260"/>
                  </a:lnTo>
                  <a:lnTo>
                    <a:pt x="82" y="259"/>
                  </a:lnTo>
                  <a:lnTo>
                    <a:pt x="82" y="258"/>
                  </a:lnTo>
                  <a:lnTo>
                    <a:pt x="81" y="258"/>
                  </a:lnTo>
                  <a:lnTo>
                    <a:pt x="81" y="259"/>
                  </a:lnTo>
                  <a:lnTo>
                    <a:pt x="81" y="260"/>
                  </a:lnTo>
                  <a:lnTo>
                    <a:pt x="79" y="260"/>
                  </a:lnTo>
                  <a:lnTo>
                    <a:pt x="78" y="260"/>
                  </a:lnTo>
                  <a:lnTo>
                    <a:pt x="78" y="262"/>
                  </a:lnTo>
                  <a:lnTo>
                    <a:pt x="78" y="263"/>
                  </a:lnTo>
                  <a:lnTo>
                    <a:pt x="78" y="264"/>
                  </a:lnTo>
                  <a:lnTo>
                    <a:pt x="78" y="266"/>
                  </a:lnTo>
                  <a:lnTo>
                    <a:pt x="78" y="264"/>
                  </a:lnTo>
                  <a:lnTo>
                    <a:pt x="77" y="266"/>
                  </a:lnTo>
                  <a:lnTo>
                    <a:pt x="78" y="266"/>
                  </a:lnTo>
                  <a:lnTo>
                    <a:pt x="77" y="266"/>
                  </a:lnTo>
                  <a:lnTo>
                    <a:pt x="77" y="267"/>
                  </a:lnTo>
                  <a:lnTo>
                    <a:pt x="75" y="267"/>
                  </a:lnTo>
                  <a:lnTo>
                    <a:pt x="74" y="267"/>
                  </a:lnTo>
                  <a:lnTo>
                    <a:pt x="73" y="266"/>
                  </a:lnTo>
                  <a:lnTo>
                    <a:pt x="73" y="267"/>
                  </a:lnTo>
                  <a:lnTo>
                    <a:pt x="73" y="268"/>
                  </a:lnTo>
                  <a:lnTo>
                    <a:pt x="73" y="269"/>
                  </a:lnTo>
                  <a:lnTo>
                    <a:pt x="73" y="268"/>
                  </a:lnTo>
                  <a:lnTo>
                    <a:pt x="73" y="269"/>
                  </a:lnTo>
                  <a:lnTo>
                    <a:pt x="70" y="269"/>
                  </a:lnTo>
                  <a:lnTo>
                    <a:pt x="69" y="269"/>
                  </a:lnTo>
                  <a:lnTo>
                    <a:pt x="69" y="268"/>
                  </a:lnTo>
                  <a:lnTo>
                    <a:pt x="67" y="267"/>
                  </a:lnTo>
                  <a:lnTo>
                    <a:pt x="66" y="267"/>
                  </a:lnTo>
                  <a:lnTo>
                    <a:pt x="66" y="266"/>
                  </a:lnTo>
                  <a:lnTo>
                    <a:pt x="66" y="264"/>
                  </a:lnTo>
                  <a:lnTo>
                    <a:pt x="66" y="263"/>
                  </a:lnTo>
                  <a:lnTo>
                    <a:pt x="65" y="263"/>
                  </a:lnTo>
                  <a:lnTo>
                    <a:pt x="65" y="262"/>
                  </a:lnTo>
                  <a:lnTo>
                    <a:pt x="64" y="260"/>
                  </a:lnTo>
                  <a:lnTo>
                    <a:pt x="64" y="259"/>
                  </a:lnTo>
                  <a:lnTo>
                    <a:pt x="65" y="258"/>
                  </a:lnTo>
                  <a:lnTo>
                    <a:pt x="65" y="256"/>
                  </a:lnTo>
                  <a:lnTo>
                    <a:pt x="64" y="254"/>
                  </a:lnTo>
                  <a:lnTo>
                    <a:pt x="64" y="252"/>
                  </a:lnTo>
                  <a:lnTo>
                    <a:pt x="62" y="250"/>
                  </a:lnTo>
                  <a:lnTo>
                    <a:pt x="61" y="250"/>
                  </a:lnTo>
                  <a:lnTo>
                    <a:pt x="61" y="247"/>
                  </a:lnTo>
                  <a:lnTo>
                    <a:pt x="60" y="245"/>
                  </a:lnTo>
                  <a:lnTo>
                    <a:pt x="60" y="243"/>
                  </a:lnTo>
                  <a:lnTo>
                    <a:pt x="60" y="241"/>
                  </a:lnTo>
                  <a:lnTo>
                    <a:pt x="60" y="237"/>
                  </a:lnTo>
                  <a:lnTo>
                    <a:pt x="60" y="234"/>
                  </a:lnTo>
                  <a:lnTo>
                    <a:pt x="61" y="233"/>
                  </a:lnTo>
                  <a:lnTo>
                    <a:pt x="62" y="232"/>
                  </a:lnTo>
                  <a:lnTo>
                    <a:pt x="62" y="229"/>
                  </a:lnTo>
                  <a:lnTo>
                    <a:pt x="62" y="228"/>
                  </a:lnTo>
                  <a:lnTo>
                    <a:pt x="62" y="225"/>
                  </a:lnTo>
                  <a:lnTo>
                    <a:pt x="62" y="224"/>
                  </a:lnTo>
                  <a:lnTo>
                    <a:pt x="62" y="222"/>
                  </a:lnTo>
                  <a:lnTo>
                    <a:pt x="60" y="222"/>
                  </a:lnTo>
                  <a:lnTo>
                    <a:pt x="58" y="224"/>
                  </a:lnTo>
                  <a:lnTo>
                    <a:pt x="58" y="225"/>
                  </a:lnTo>
                  <a:lnTo>
                    <a:pt x="58" y="226"/>
                  </a:lnTo>
                  <a:lnTo>
                    <a:pt x="57" y="226"/>
                  </a:lnTo>
                  <a:lnTo>
                    <a:pt x="56" y="226"/>
                  </a:lnTo>
                  <a:lnTo>
                    <a:pt x="54" y="225"/>
                  </a:lnTo>
                  <a:lnTo>
                    <a:pt x="53" y="225"/>
                  </a:lnTo>
                  <a:lnTo>
                    <a:pt x="52" y="226"/>
                  </a:lnTo>
                  <a:lnTo>
                    <a:pt x="50" y="226"/>
                  </a:lnTo>
                  <a:lnTo>
                    <a:pt x="49" y="226"/>
                  </a:lnTo>
                  <a:lnTo>
                    <a:pt x="49" y="228"/>
                  </a:lnTo>
                  <a:lnTo>
                    <a:pt x="49" y="229"/>
                  </a:lnTo>
                  <a:lnTo>
                    <a:pt x="48" y="229"/>
                  </a:lnTo>
                  <a:lnTo>
                    <a:pt x="48" y="230"/>
                  </a:lnTo>
                  <a:lnTo>
                    <a:pt x="47" y="230"/>
                  </a:lnTo>
                  <a:lnTo>
                    <a:pt x="45" y="230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4" y="233"/>
                  </a:lnTo>
                  <a:lnTo>
                    <a:pt x="44" y="234"/>
                  </a:lnTo>
                  <a:lnTo>
                    <a:pt x="43" y="234"/>
                  </a:lnTo>
                  <a:lnTo>
                    <a:pt x="41" y="234"/>
                  </a:lnTo>
                  <a:lnTo>
                    <a:pt x="41" y="236"/>
                  </a:lnTo>
                  <a:lnTo>
                    <a:pt x="41" y="234"/>
                  </a:lnTo>
                  <a:lnTo>
                    <a:pt x="41" y="236"/>
                  </a:lnTo>
                  <a:lnTo>
                    <a:pt x="40" y="236"/>
                  </a:lnTo>
                  <a:lnTo>
                    <a:pt x="40" y="237"/>
                  </a:lnTo>
                  <a:lnTo>
                    <a:pt x="40" y="238"/>
                  </a:lnTo>
                  <a:lnTo>
                    <a:pt x="40" y="239"/>
                  </a:lnTo>
                  <a:lnTo>
                    <a:pt x="40" y="241"/>
                  </a:lnTo>
                  <a:lnTo>
                    <a:pt x="41" y="241"/>
                  </a:lnTo>
                  <a:lnTo>
                    <a:pt x="40" y="241"/>
                  </a:lnTo>
                  <a:lnTo>
                    <a:pt x="40" y="242"/>
                  </a:lnTo>
                  <a:lnTo>
                    <a:pt x="41" y="242"/>
                  </a:lnTo>
                  <a:lnTo>
                    <a:pt x="36" y="241"/>
                  </a:lnTo>
                  <a:lnTo>
                    <a:pt x="32" y="243"/>
                  </a:lnTo>
                  <a:lnTo>
                    <a:pt x="28" y="246"/>
                  </a:lnTo>
                  <a:lnTo>
                    <a:pt x="27" y="246"/>
                  </a:lnTo>
                  <a:lnTo>
                    <a:pt x="26" y="245"/>
                  </a:lnTo>
                  <a:lnTo>
                    <a:pt x="24" y="245"/>
                  </a:lnTo>
                  <a:lnTo>
                    <a:pt x="24" y="243"/>
                  </a:lnTo>
                  <a:lnTo>
                    <a:pt x="23" y="243"/>
                  </a:lnTo>
                  <a:lnTo>
                    <a:pt x="20" y="243"/>
                  </a:lnTo>
                  <a:lnTo>
                    <a:pt x="19" y="242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4" y="242"/>
                  </a:lnTo>
                  <a:lnTo>
                    <a:pt x="14" y="243"/>
                  </a:lnTo>
                  <a:lnTo>
                    <a:pt x="14" y="245"/>
                  </a:lnTo>
                  <a:lnTo>
                    <a:pt x="10" y="247"/>
                  </a:lnTo>
                  <a:lnTo>
                    <a:pt x="9" y="250"/>
                  </a:lnTo>
                  <a:lnTo>
                    <a:pt x="7" y="249"/>
                  </a:lnTo>
                  <a:lnTo>
                    <a:pt x="6" y="247"/>
                  </a:lnTo>
                  <a:lnTo>
                    <a:pt x="5" y="246"/>
                  </a:lnTo>
                  <a:lnTo>
                    <a:pt x="3" y="245"/>
                  </a:lnTo>
                  <a:lnTo>
                    <a:pt x="3" y="243"/>
                  </a:lnTo>
                  <a:lnTo>
                    <a:pt x="3" y="242"/>
                  </a:lnTo>
                  <a:lnTo>
                    <a:pt x="3" y="241"/>
                  </a:lnTo>
                  <a:lnTo>
                    <a:pt x="3" y="239"/>
                  </a:lnTo>
                  <a:lnTo>
                    <a:pt x="5" y="239"/>
                  </a:lnTo>
                  <a:lnTo>
                    <a:pt x="5" y="238"/>
                  </a:lnTo>
                  <a:lnTo>
                    <a:pt x="3" y="238"/>
                  </a:lnTo>
                  <a:lnTo>
                    <a:pt x="3" y="236"/>
                  </a:lnTo>
                  <a:lnTo>
                    <a:pt x="3" y="234"/>
                  </a:lnTo>
                  <a:lnTo>
                    <a:pt x="3" y="233"/>
                  </a:lnTo>
                  <a:lnTo>
                    <a:pt x="3" y="232"/>
                  </a:lnTo>
                  <a:lnTo>
                    <a:pt x="3" y="230"/>
                  </a:lnTo>
                  <a:lnTo>
                    <a:pt x="3" y="228"/>
                  </a:lnTo>
                  <a:lnTo>
                    <a:pt x="3" y="226"/>
                  </a:lnTo>
                  <a:lnTo>
                    <a:pt x="3" y="224"/>
                  </a:lnTo>
                  <a:lnTo>
                    <a:pt x="3" y="222"/>
                  </a:lnTo>
                  <a:lnTo>
                    <a:pt x="3" y="221"/>
                  </a:lnTo>
                  <a:lnTo>
                    <a:pt x="3" y="215"/>
                  </a:lnTo>
                  <a:lnTo>
                    <a:pt x="3" y="213"/>
                  </a:lnTo>
                  <a:lnTo>
                    <a:pt x="3" y="212"/>
                  </a:lnTo>
                  <a:lnTo>
                    <a:pt x="3" y="211"/>
                  </a:lnTo>
                  <a:lnTo>
                    <a:pt x="3" y="209"/>
                  </a:lnTo>
                  <a:lnTo>
                    <a:pt x="7" y="204"/>
                  </a:lnTo>
                  <a:lnTo>
                    <a:pt x="7" y="200"/>
                  </a:lnTo>
                  <a:lnTo>
                    <a:pt x="9" y="199"/>
                  </a:lnTo>
                  <a:lnTo>
                    <a:pt x="10" y="199"/>
                  </a:lnTo>
                  <a:lnTo>
                    <a:pt x="11" y="199"/>
                  </a:lnTo>
                  <a:lnTo>
                    <a:pt x="14" y="200"/>
                  </a:lnTo>
                  <a:lnTo>
                    <a:pt x="15" y="200"/>
                  </a:lnTo>
                  <a:lnTo>
                    <a:pt x="17" y="199"/>
                  </a:lnTo>
                  <a:lnTo>
                    <a:pt x="18" y="199"/>
                  </a:lnTo>
                  <a:lnTo>
                    <a:pt x="19" y="199"/>
                  </a:lnTo>
                  <a:lnTo>
                    <a:pt x="20" y="198"/>
                  </a:lnTo>
                  <a:lnTo>
                    <a:pt x="22" y="198"/>
                  </a:lnTo>
                  <a:lnTo>
                    <a:pt x="23" y="199"/>
                  </a:lnTo>
                  <a:lnTo>
                    <a:pt x="26" y="199"/>
                  </a:lnTo>
                  <a:lnTo>
                    <a:pt x="27" y="199"/>
                  </a:lnTo>
                  <a:lnTo>
                    <a:pt x="32" y="199"/>
                  </a:lnTo>
                  <a:lnTo>
                    <a:pt x="34" y="199"/>
                  </a:lnTo>
                  <a:lnTo>
                    <a:pt x="36" y="195"/>
                  </a:lnTo>
                  <a:lnTo>
                    <a:pt x="37" y="194"/>
                  </a:lnTo>
                  <a:lnTo>
                    <a:pt x="37" y="192"/>
                  </a:lnTo>
                  <a:lnTo>
                    <a:pt x="41" y="190"/>
                  </a:lnTo>
                  <a:lnTo>
                    <a:pt x="43" y="187"/>
                  </a:lnTo>
                  <a:lnTo>
                    <a:pt x="44" y="186"/>
                  </a:lnTo>
                  <a:lnTo>
                    <a:pt x="45" y="186"/>
                  </a:lnTo>
                  <a:lnTo>
                    <a:pt x="47" y="186"/>
                  </a:lnTo>
                  <a:lnTo>
                    <a:pt x="48" y="186"/>
                  </a:lnTo>
                  <a:lnTo>
                    <a:pt x="53" y="186"/>
                  </a:lnTo>
                  <a:lnTo>
                    <a:pt x="56" y="187"/>
                  </a:lnTo>
                  <a:lnTo>
                    <a:pt x="57" y="187"/>
                  </a:lnTo>
                  <a:lnTo>
                    <a:pt x="57" y="189"/>
                  </a:lnTo>
                  <a:lnTo>
                    <a:pt x="60" y="189"/>
                  </a:lnTo>
                  <a:lnTo>
                    <a:pt x="58" y="189"/>
                  </a:lnTo>
                  <a:lnTo>
                    <a:pt x="57" y="189"/>
                  </a:lnTo>
                  <a:lnTo>
                    <a:pt x="56" y="189"/>
                  </a:lnTo>
                  <a:lnTo>
                    <a:pt x="56" y="190"/>
                  </a:lnTo>
                  <a:lnTo>
                    <a:pt x="57" y="190"/>
                  </a:lnTo>
                  <a:lnTo>
                    <a:pt x="60" y="190"/>
                  </a:lnTo>
                  <a:lnTo>
                    <a:pt x="61" y="189"/>
                  </a:lnTo>
                  <a:lnTo>
                    <a:pt x="62" y="189"/>
                  </a:lnTo>
                  <a:lnTo>
                    <a:pt x="64" y="189"/>
                  </a:lnTo>
                  <a:lnTo>
                    <a:pt x="65" y="187"/>
                  </a:lnTo>
                  <a:lnTo>
                    <a:pt x="65" y="186"/>
                  </a:lnTo>
                  <a:lnTo>
                    <a:pt x="66" y="186"/>
                  </a:lnTo>
                  <a:lnTo>
                    <a:pt x="67" y="186"/>
                  </a:lnTo>
                  <a:lnTo>
                    <a:pt x="67" y="185"/>
                  </a:lnTo>
                  <a:lnTo>
                    <a:pt x="69" y="186"/>
                  </a:lnTo>
                  <a:lnTo>
                    <a:pt x="69" y="185"/>
                  </a:lnTo>
                  <a:lnTo>
                    <a:pt x="70" y="185"/>
                  </a:lnTo>
                  <a:lnTo>
                    <a:pt x="71" y="186"/>
                  </a:lnTo>
                  <a:lnTo>
                    <a:pt x="71" y="185"/>
                  </a:lnTo>
                  <a:lnTo>
                    <a:pt x="73" y="185"/>
                  </a:lnTo>
                  <a:lnTo>
                    <a:pt x="73" y="183"/>
                  </a:lnTo>
                  <a:lnTo>
                    <a:pt x="73" y="182"/>
                  </a:lnTo>
                  <a:lnTo>
                    <a:pt x="74" y="182"/>
                  </a:lnTo>
                  <a:lnTo>
                    <a:pt x="75" y="182"/>
                  </a:lnTo>
                  <a:lnTo>
                    <a:pt x="77" y="182"/>
                  </a:lnTo>
                  <a:lnTo>
                    <a:pt x="78" y="181"/>
                  </a:lnTo>
                  <a:lnTo>
                    <a:pt x="79" y="179"/>
                  </a:lnTo>
                  <a:lnTo>
                    <a:pt x="81" y="179"/>
                  </a:lnTo>
                  <a:lnTo>
                    <a:pt x="82" y="179"/>
                  </a:lnTo>
                  <a:lnTo>
                    <a:pt x="82" y="178"/>
                  </a:lnTo>
                  <a:lnTo>
                    <a:pt x="83" y="178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6" y="178"/>
                  </a:lnTo>
                  <a:lnTo>
                    <a:pt x="84" y="177"/>
                  </a:lnTo>
                  <a:lnTo>
                    <a:pt x="86" y="175"/>
                  </a:lnTo>
                  <a:lnTo>
                    <a:pt x="87" y="175"/>
                  </a:lnTo>
                  <a:lnTo>
                    <a:pt x="90" y="177"/>
                  </a:lnTo>
                  <a:lnTo>
                    <a:pt x="91" y="178"/>
                  </a:lnTo>
                  <a:lnTo>
                    <a:pt x="92" y="178"/>
                  </a:lnTo>
                  <a:lnTo>
                    <a:pt x="94" y="178"/>
                  </a:lnTo>
                  <a:lnTo>
                    <a:pt x="95" y="179"/>
                  </a:lnTo>
                  <a:lnTo>
                    <a:pt x="95" y="181"/>
                  </a:lnTo>
                  <a:lnTo>
                    <a:pt x="96" y="182"/>
                  </a:lnTo>
                  <a:lnTo>
                    <a:pt x="96" y="183"/>
                  </a:lnTo>
                  <a:lnTo>
                    <a:pt x="97" y="183"/>
                  </a:lnTo>
                  <a:lnTo>
                    <a:pt x="97" y="185"/>
                  </a:lnTo>
                  <a:lnTo>
                    <a:pt x="97" y="187"/>
                  </a:lnTo>
                  <a:lnTo>
                    <a:pt x="99" y="187"/>
                  </a:lnTo>
                  <a:lnTo>
                    <a:pt x="100" y="189"/>
                  </a:lnTo>
                  <a:lnTo>
                    <a:pt x="100" y="190"/>
                  </a:lnTo>
                  <a:lnTo>
                    <a:pt x="101" y="191"/>
                  </a:lnTo>
                  <a:lnTo>
                    <a:pt x="101" y="192"/>
                  </a:lnTo>
                  <a:lnTo>
                    <a:pt x="103" y="192"/>
                  </a:lnTo>
                  <a:lnTo>
                    <a:pt x="103" y="198"/>
                  </a:lnTo>
                  <a:lnTo>
                    <a:pt x="103" y="199"/>
                  </a:lnTo>
                  <a:lnTo>
                    <a:pt x="103" y="200"/>
                  </a:lnTo>
                  <a:lnTo>
                    <a:pt x="104" y="202"/>
                  </a:lnTo>
                  <a:lnTo>
                    <a:pt x="104" y="203"/>
                  </a:lnTo>
                  <a:lnTo>
                    <a:pt x="104" y="205"/>
                  </a:lnTo>
                  <a:lnTo>
                    <a:pt x="103" y="207"/>
                  </a:lnTo>
                  <a:lnTo>
                    <a:pt x="103" y="208"/>
                  </a:lnTo>
                  <a:lnTo>
                    <a:pt x="103" y="209"/>
                  </a:lnTo>
                  <a:lnTo>
                    <a:pt x="101" y="211"/>
                  </a:lnTo>
                  <a:lnTo>
                    <a:pt x="100" y="211"/>
                  </a:lnTo>
                  <a:lnTo>
                    <a:pt x="99" y="209"/>
                  </a:lnTo>
                  <a:lnTo>
                    <a:pt x="97" y="211"/>
                  </a:lnTo>
                  <a:lnTo>
                    <a:pt x="96" y="211"/>
                  </a:lnTo>
                  <a:lnTo>
                    <a:pt x="95" y="209"/>
                  </a:lnTo>
                  <a:lnTo>
                    <a:pt x="94" y="209"/>
                  </a:lnTo>
                  <a:lnTo>
                    <a:pt x="94" y="208"/>
                  </a:lnTo>
                  <a:lnTo>
                    <a:pt x="92" y="208"/>
                  </a:lnTo>
                  <a:lnTo>
                    <a:pt x="92" y="207"/>
                  </a:lnTo>
                  <a:lnTo>
                    <a:pt x="92" y="208"/>
                  </a:lnTo>
                  <a:lnTo>
                    <a:pt x="90" y="207"/>
                  </a:lnTo>
                  <a:lnTo>
                    <a:pt x="88" y="207"/>
                  </a:lnTo>
                  <a:lnTo>
                    <a:pt x="87" y="207"/>
                  </a:lnTo>
                  <a:lnTo>
                    <a:pt x="87" y="205"/>
                  </a:lnTo>
                  <a:lnTo>
                    <a:pt x="84" y="205"/>
                  </a:lnTo>
                  <a:lnTo>
                    <a:pt x="83" y="207"/>
                  </a:lnTo>
                  <a:lnTo>
                    <a:pt x="82" y="207"/>
                  </a:lnTo>
                  <a:lnTo>
                    <a:pt x="81" y="207"/>
                  </a:lnTo>
                  <a:lnTo>
                    <a:pt x="79" y="207"/>
                  </a:lnTo>
                  <a:lnTo>
                    <a:pt x="78" y="208"/>
                  </a:lnTo>
                  <a:lnTo>
                    <a:pt x="77" y="209"/>
                  </a:lnTo>
                  <a:lnTo>
                    <a:pt x="75" y="209"/>
                  </a:lnTo>
                  <a:lnTo>
                    <a:pt x="73" y="209"/>
                  </a:lnTo>
                  <a:lnTo>
                    <a:pt x="71" y="209"/>
                  </a:lnTo>
                  <a:lnTo>
                    <a:pt x="70" y="209"/>
                  </a:lnTo>
                  <a:lnTo>
                    <a:pt x="69" y="209"/>
                  </a:lnTo>
                  <a:lnTo>
                    <a:pt x="69" y="211"/>
                  </a:lnTo>
                  <a:lnTo>
                    <a:pt x="67" y="211"/>
                  </a:lnTo>
                  <a:lnTo>
                    <a:pt x="65" y="212"/>
                  </a:lnTo>
                  <a:lnTo>
                    <a:pt x="65" y="213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2" y="216"/>
                  </a:lnTo>
                  <a:lnTo>
                    <a:pt x="62" y="219"/>
                  </a:lnTo>
                  <a:lnTo>
                    <a:pt x="62" y="220"/>
                  </a:lnTo>
                  <a:lnTo>
                    <a:pt x="62" y="222"/>
                  </a:lnTo>
                  <a:lnTo>
                    <a:pt x="64" y="222"/>
                  </a:lnTo>
                  <a:lnTo>
                    <a:pt x="64" y="219"/>
                  </a:lnTo>
                  <a:lnTo>
                    <a:pt x="65" y="217"/>
                  </a:lnTo>
                  <a:lnTo>
                    <a:pt x="65" y="216"/>
                  </a:lnTo>
                  <a:lnTo>
                    <a:pt x="69" y="212"/>
                  </a:lnTo>
                  <a:lnTo>
                    <a:pt x="70" y="212"/>
                  </a:lnTo>
                  <a:lnTo>
                    <a:pt x="70" y="213"/>
                  </a:lnTo>
                  <a:lnTo>
                    <a:pt x="71" y="213"/>
                  </a:lnTo>
                  <a:lnTo>
                    <a:pt x="73" y="213"/>
                  </a:lnTo>
                  <a:lnTo>
                    <a:pt x="75" y="213"/>
                  </a:lnTo>
                  <a:lnTo>
                    <a:pt x="77" y="213"/>
                  </a:lnTo>
                  <a:lnTo>
                    <a:pt x="78" y="212"/>
                  </a:lnTo>
                  <a:lnTo>
                    <a:pt x="81" y="211"/>
                  </a:lnTo>
                  <a:lnTo>
                    <a:pt x="82" y="208"/>
                  </a:lnTo>
                  <a:lnTo>
                    <a:pt x="83" y="208"/>
                  </a:lnTo>
                  <a:lnTo>
                    <a:pt x="84" y="208"/>
                  </a:lnTo>
                  <a:lnTo>
                    <a:pt x="86" y="209"/>
                  </a:lnTo>
                  <a:lnTo>
                    <a:pt x="87" y="209"/>
                  </a:lnTo>
                  <a:lnTo>
                    <a:pt x="88" y="211"/>
                  </a:lnTo>
                  <a:lnTo>
                    <a:pt x="87" y="211"/>
                  </a:lnTo>
                  <a:lnTo>
                    <a:pt x="88" y="211"/>
                  </a:lnTo>
                  <a:lnTo>
                    <a:pt x="90" y="213"/>
                  </a:lnTo>
                  <a:lnTo>
                    <a:pt x="92" y="213"/>
                  </a:lnTo>
                  <a:lnTo>
                    <a:pt x="92" y="215"/>
                  </a:lnTo>
                  <a:lnTo>
                    <a:pt x="94" y="215"/>
                  </a:lnTo>
                  <a:lnTo>
                    <a:pt x="94" y="217"/>
                  </a:lnTo>
                  <a:lnTo>
                    <a:pt x="94" y="216"/>
                  </a:lnTo>
                  <a:lnTo>
                    <a:pt x="96" y="215"/>
                  </a:lnTo>
                  <a:lnTo>
                    <a:pt x="96" y="216"/>
                  </a:lnTo>
                  <a:lnTo>
                    <a:pt x="97" y="215"/>
                  </a:lnTo>
                  <a:lnTo>
                    <a:pt x="99" y="216"/>
                  </a:lnTo>
                  <a:lnTo>
                    <a:pt x="100" y="217"/>
                  </a:lnTo>
                  <a:lnTo>
                    <a:pt x="100" y="220"/>
                  </a:lnTo>
                  <a:lnTo>
                    <a:pt x="99" y="221"/>
                  </a:lnTo>
                  <a:lnTo>
                    <a:pt x="99" y="222"/>
                  </a:lnTo>
                  <a:lnTo>
                    <a:pt x="99" y="224"/>
                  </a:lnTo>
                  <a:lnTo>
                    <a:pt x="97" y="224"/>
                  </a:lnTo>
                  <a:lnTo>
                    <a:pt x="97" y="226"/>
                  </a:lnTo>
                  <a:lnTo>
                    <a:pt x="97" y="228"/>
                  </a:lnTo>
                  <a:lnTo>
                    <a:pt x="97" y="226"/>
                  </a:lnTo>
                  <a:lnTo>
                    <a:pt x="99" y="225"/>
                  </a:lnTo>
                  <a:lnTo>
                    <a:pt x="100" y="225"/>
                  </a:lnTo>
                  <a:lnTo>
                    <a:pt x="101" y="225"/>
                  </a:lnTo>
                  <a:lnTo>
                    <a:pt x="103" y="224"/>
                  </a:lnTo>
                  <a:lnTo>
                    <a:pt x="104" y="224"/>
                  </a:lnTo>
                  <a:lnTo>
                    <a:pt x="104" y="222"/>
                  </a:lnTo>
                  <a:lnTo>
                    <a:pt x="105" y="222"/>
                  </a:lnTo>
                  <a:lnTo>
                    <a:pt x="108" y="225"/>
                  </a:lnTo>
                  <a:lnTo>
                    <a:pt x="107" y="224"/>
                  </a:lnTo>
                  <a:lnTo>
                    <a:pt x="107" y="222"/>
                  </a:lnTo>
                  <a:lnTo>
                    <a:pt x="105" y="221"/>
                  </a:lnTo>
                  <a:lnTo>
                    <a:pt x="105" y="220"/>
                  </a:lnTo>
                  <a:lnTo>
                    <a:pt x="107" y="217"/>
                  </a:lnTo>
                  <a:lnTo>
                    <a:pt x="107" y="216"/>
                  </a:lnTo>
                  <a:lnTo>
                    <a:pt x="107" y="215"/>
                  </a:lnTo>
                  <a:lnTo>
                    <a:pt x="108" y="213"/>
                  </a:lnTo>
                  <a:lnTo>
                    <a:pt x="108" y="212"/>
                  </a:lnTo>
                  <a:lnTo>
                    <a:pt x="108" y="209"/>
                  </a:lnTo>
                  <a:lnTo>
                    <a:pt x="111" y="208"/>
                  </a:lnTo>
                  <a:lnTo>
                    <a:pt x="112" y="208"/>
                  </a:lnTo>
                  <a:lnTo>
                    <a:pt x="113" y="209"/>
                  </a:lnTo>
                  <a:lnTo>
                    <a:pt x="113" y="211"/>
                  </a:lnTo>
                  <a:lnTo>
                    <a:pt x="113" y="212"/>
                  </a:lnTo>
                  <a:lnTo>
                    <a:pt x="113" y="213"/>
                  </a:lnTo>
                  <a:lnTo>
                    <a:pt x="114" y="213"/>
                  </a:lnTo>
                  <a:lnTo>
                    <a:pt x="114" y="215"/>
                  </a:lnTo>
                  <a:lnTo>
                    <a:pt x="116" y="216"/>
                  </a:lnTo>
                  <a:lnTo>
                    <a:pt x="116" y="217"/>
                  </a:lnTo>
                  <a:lnTo>
                    <a:pt x="116" y="219"/>
                  </a:lnTo>
                  <a:lnTo>
                    <a:pt x="116" y="220"/>
                  </a:lnTo>
                  <a:lnTo>
                    <a:pt x="117" y="220"/>
                  </a:lnTo>
                  <a:lnTo>
                    <a:pt x="117" y="221"/>
                  </a:lnTo>
                  <a:lnTo>
                    <a:pt x="117" y="222"/>
                  </a:lnTo>
                  <a:lnTo>
                    <a:pt x="117" y="226"/>
                  </a:lnTo>
                  <a:lnTo>
                    <a:pt x="117" y="228"/>
                  </a:lnTo>
                  <a:lnTo>
                    <a:pt x="117" y="230"/>
                  </a:lnTo>
                  <a:lnTo>
                    <a:pt x="116" y="233"/>
                  </a:lnTo>
                  <a:lnTo>
                    <a:pt x="114" y="234"/>
                  </a:lnTo>
                  <a:lnTo>
                    <a:pt x="113" y="236"/>
                  </a:lnTo>
                  <a:lnTo>
                    <a:pt x="113" y="238"/>
                  </a:lnTo>
                  <a:lnTo>
                    <a:pt x="113" y="239"/>
                  </a:lnTo>
                  <a:lnTo>
                    <a:pt x="116" y="243"/>
                  </a:lnTo>
                  <a:lnTo>
                    <a:pt x="116" y="245"/>
                  </a:lnTo>
                  <a:lnTo>
                    <a:pt x="114" y="246"/>
                  </a:lnTo>
                  <a:lnTo>
                    <a:pt x="116" y="246"/>
                  </a:lnTo>
                  <a:lnTo>
                    <a:pt x="116" y="249"/>
                  </a:lnTo>
                  <a:lnTo>
                    <a:pt x="114" y="249"/>
                  </a:lnTo>
                  <a:lnTo>
                    <a:pt x="113" y="250"/>
                  </a:lnTo>
                  <a:lnTo>
                    <a:pt x="112" y="250"/>
                  </a:lnTo>
                  <a:lnTo>
                    <a:pt x="112" y="251"/>
                  </a:lnTo>
                  <a:lnTo>
                    <a:pt x="113" y="251"/>
                  </a:lnTo>
                  <a:lnTo>
                    <a:pt x="114" y="250"/>
                  </a:lnTo>
                  <a:lnTo>
                    <a:pt x="116" y="250"/>
                  </a:lnTo>
                  <a:lnTo>
                    <a:pt x="116" y="251"/>
                  </a:lnTo>
                  <a:lnTo>
                    <a:pt x="117" y="251"/>
                  </a:lnTo>
                  <a:lnTo>
                    <a:pt x="118" y="250"/>
                  </a:lnTo>
                  <a:lnTo>
                    <a:pt x="120" y="250"/>
                  </a:lnTo>
                  <a:lnTo>
                    <a:pt x="121" y="251"/>
                  </a:lnTo>
                  <a:lnTo>
                    <a:pt x="122" y="252"/>
                  </a:lnTo>
                  <a:lnTo>
                    <a:pt x="122" y="254"/>
                  </a:lnTo>
                  <a:lnTo>
                    <a:pt x="121" y="255"/>
                  </a:lnTo>
                  <a:lnTo>
                    <a:pt x="121" y="256"/>
                  </a:lnTo>
                  <a:lnTo>
                    <a:pt x="121" y="258"/>
                  </a:lnTo>
                  <a:lnTo>
                    <a:pt x="122" y="259"/>
                  </a:lnTo>
                  <a:lnTo>
                    <a:pt x="122" y="260"/>
                  </a:lnTo>
                  <a:lnTo>
                    <a:pt x="121" y="260"/>
                  </a:lnTo>
                  <a:lnTo>
                    <a:pt x="121" y="262"/>
                  </a:lnTo>
                  <a:lnTo>
                    <a:pt x="121" y="263"/>
                  </a:lnTo>
                  <a:lnTo>
                    <a:pt x="124" y="260"/>
                  </a:lnTo>
                  <a:lnTo>
                    <a:pt x="125" y="260"/>
                  </a:lnTo>
                  <a:lnTo>
                    <a:pt x="126" y="262"/>
                  </a:lnTo>
                  <a:lnTo>
                    <a:pt x="127" y="263"/>
                  </a:lnTo>
                  <a:lnTo>
                    <a:pt x="126" y="263"/>
                  </a:lnTo>
                  <a:lnTo>
                    <a:pt x="127" y="264"/>
                  </a:lnTo>
                  <a:lnTo>
                    <a:pt x="127" y="263"/>
                  </a:lnTo>
                  <a:lnTo>
                    <a:pt x="129" y="263"/>
                  </a:lnTo>
                  <a:lnTo>
                    <a:pt x="130" y="264"/>
                  </a:lnTo>
                  <a:lnTo>
                    <a:pt x="131" y="267"/>
                  </a:lnTo>
                  <a:lnTo>
                    <a:pt x="133" y="271"/>
                  </a:lnTo>
                  <a:lnTo>
                    <a:pt x="134" y="272"/>
                  </a:lnTo>
                  <a:lnTo>
                    <a:pt x="135" y="272"/>
                  </a:lnTo>
                  <a:lnTo>
                    <a:pt x="134" y="269"/>
                  </a:lnTo>
                  <a:lnTo>
                    <a:pt x="131" y="267"/>
                  </a:lnTo>
                  <a:lnTo>
                    <a:pt x="131" y="266"/>
                  </a:lnTo>
                  <a:lnTo>
                    <a:pt x="130" y="263"/>
                  </a:lnTo>
                  <a:lnTo>
                    <a:pt x="129" y="260"/>
                  </a:lnTo>
                  <a:lnTo>
                    <a:pt x="127" y="260"/>
                  </a:lnTo>
                  <a:lnTo>
                    <a:pt x="129" y="259"/>
                  </a:lnTo>
                  <a:lnTo>
                    <a:pt x="126" y="256"/>
                  </a:lnTo>
                  <a:lnTo>
                    <a:pt x="126" y="254"/>
                  </a:lnTo>
                  <a:lnTo>
                    <a:pt x="126" y="252"/>
                  </a:lnTo>
                  <a:lnTo>
                    <a:pt x="126" y="251"/>
                  </a:lnTo>
                  <a:lnTo>
                    <a:pt x="126" y="250"/>
                  </a:lnTo>
                  <a:lnTo>
                    <a:pt x="125" y="249"/>
                  </a:lnTo>
                  <a:lnTo>
                    <a:pt x="126" y="247"/>
                  </a:lnTo>
                  <a:lnTo>
                    <a:pt x="126" y="246"/>
                  </a:lnTo>
                  <a:lnTo>
                    <a:pt x="127" y="246"/>
                  </a:lnTo>
                  <a:lnTo>
                    <a:pt x="127" y="245"/>
                  </a:lnTo>
                  <a:lnTo>
                    <a:pt x="129" y="243"/>
                  </a:lnTo>
                  <a:lnTo>
                    <a:pt x="130" y="243"/>
                  </a:lnTo>
                  <a:lnTo>
                    <a:pt x="131" y="243"/>
                  </a:lnTo>
                  <a:lnTo>
                    <a:pt x="133" y="245"/>
                  </a:lnTo>
                  <a:lnTo>
                    <a:pt x="135" y="246"/>
                  </a:lnTo>
                  <a:lnTo>
                    <a:pt x="138" y="249"/>
                  </a:lnTo>
                  <a:lnTo>
                    <a:pt x="139" y="249"/>
                  </a:lnTo>
                  <a:lnTo>
                    <a:pt x="139" y="250"/>
                  </a:lnTo>
                  <a:lnTo>
                    <a:pt x="139" y="251"/>
                  </a:lnTo>
                  <a:lnTo>
                    <a:pt x="142" y="254"/>
                  </a:lnTo>
                  <a:lnTo>
                    <a:pt x="144" y="256"/>
                  </a:lnTo>
                  <a:lnTo>
                    <a:pt x="147" y="258"/>
                  </a:lnTo>
                  <a:lnTo>
                    <a:pt x="150" y="259"/>
                  </a:lnTo>
                  <a:lnTo>
                    <a:pt x="150" y="260"/>
                  </a:lnTo>
                  <a:lnTo>
                    <a:pt x="151" y="260"/>
                  </a:lnTo>
                  <a:lnTo>
                    <a:pt x="152" y="263"/>
                  </a:lnTo>
                  <a:lnTo>
                    <a:pt x="152" y="264"/>
                  </a:lnTo>
                  <a:lnTo>
                    <a:pt x="154" y="267"/>
                  </a:lnTo>
                  <a:lnTo>
                    <a:pt x="158" y="269"/>
                  </a:lnTo>
                  <a:lnTo>
                    <a:pt x="158" y="271"/>
                  </a:lnTo>
                  <a:lnTo>
                    <a:pt x="159" y="271"/>
                  </a:lnTo>
                  <a:lnTo>
                    <a:pt x="156" y="266"/>
                  </a:lnTo>
                  <a:lnTo>
                    <a:pt x="155" y="266"/>
                  </a:lnTo>
                  <a:lnTo>
                    <a:pt x="154" y="263"/>
                  </a:lnTo>
                  <a:lnTo>
                    <a:pt x="154" y="262"/>
                  </a:lnTo>
                  <a:lnTo>
                    <a:pt x="152" y="260"/>
                  </a:lnTo>
                  <a:lnTo>
                    <a:pt x="152" y="259"/>
                  </a:lnTo>
                  <a:lnTo>
                    <a:pt x="148" y="255"/>
                  </a:lnTo>
                  <a:lnTo>
                    <a:pt x="147" y="255"/>
                  </a:lnTo>
                  <a:lnTo>
                    <a:pt x="147" y="254"/>
                  </a:lnTo>
                  <a:lnTo>
                    <a:pt x="147" y="251"/>
                  </a:lnTo>
                  <a:lnTo>
                    <a:pt x="146" y="251"/>
                  </a:lnTo>
                  <a:lnTo>
                    <a:pt x="147" y="250"/>
                  </a:lnTo>
                  <a:lnTo>
                    <a:pt x="147" y="249"/>
                  </a:lnTo>
                  <a:lnTo>
                    <a:pt x="146" y="250"/>
                  </a:lnTo>
                  <a:lnTo>
                    <a:pt x="146" y="251"/>
                  </a:lnTo>
                  <a:lnTo>
                    <a:pt x="146" y="252"/>
                  </a:lnTo>
                  <a:lnTo>
                    <a:pt x="146" y="254"/>
                  </a:lnTo>
                  <a:lnTo>
                    <a:pt x="143" y="252"/>
                  </a:lnTo>
                  <a:lnTo>
                    <a:pt x="142" y="251"/>
                  </a:lnTo>
                  <a:lnTo>
                    <a:pt x="142" y="249"/>
                  </a:lnTo>
                  <a:lnTo>
                    <a:pt x="139" y="246"/>
                  </a:lnTo>
                  <a:lnTo>
                    <a:pt x="138" y="246"/>
                  </a:lnTo>
                  <a:lnTo>
                    <a:pt x="138" y="245"/>
                  </a:lnTo>
                  <a:lnTo>
                    <a:pt x="135" y="245"/>
                  </a:lnTo>
                  <a:lnTo>
                    <a:pt x="135" y="243"/>
                  </a:lnTo>
                  <a:lnTo>
                    <a:pt x="134" y="243"/>
                  </a:lnTo>
                  <a:lnTo>
                    <a:pt x="134" y="242"/>
                  </a:lnTo>
                  <a:lnTo>
                    <a:pt x="135" y="242"/>
                  </a:lnTo>
                  <a:lnTo>
                    <a:pt x="135" y="241"/>
                  </a:lnTo>
                  <a:lnTo>
                    <a:pt x="135" y="239"/>
                  </a:lnTo>
                  <a:lnTo>
                    <a:pt x="137" y="238"/>
                  </a:lnTo>
                  <a:lnTo>
                    <a:pt x="138" y="238"/>
                  </a:lnTo>
                  <a:lnTo>
                    <a:pt x="137" y="237"/>
                  </a:lnTo>
                  <a:lnTo>
                    <a:pt x="137" y="236"/>
                  </a:lnTo>
                  <a:lnTo>
                    <a:pt x="138" y="236"/>
                  </a:lnTo>
                  <a:lnTo>
                    <a:pt x="137" y="236"/>
                  </a:lnTo>
                  <a:lnTo>
                    <a:pt x="137" y="234"/>
                  </a:lnTo>
                  <a:lnTo>
                    <a:pt x="138" y="233"/>
                  </a:lnTo>
                  <a:lnTo>
                    <a:pt x="139" y="233"/>
                  </a:lnTo>
                  <a:lnTo>
                    <a:pt x="138" y="232"/>
                  </a:lnTo>
                  <a:lnTo>
                    <a:pt x="138" y="230"/>
                  </a:lnTo>
                  <a:lnTo>
                    <a:pt x="138" y="229"/>
                  </a:lnTo>
                  <a:lnTo>
                    <a:pt x="138" y="228"/>
                  </a:lnTo>
                  <a:lnTo>
                    <a:pt x="138" y="222"/>
                  </a:lnTo>
                  <a:lnTo>
                    <a:pt x="138" y="221"/>
                  </a:lnTo>
                  <a:lnTo>
                    <a:pt x="139" y="221"/>
                  </a:lnTo>
                  <a:lnTo>
                    <a:pt x="139" y="220"/>
                  </a:lnTo>
                  <a:lnTo>
                    <a:pt x="141" y="219"/>
                  </a:lnTo>
                  <a:lnTo>
                    <a:pt x="142" y="219"/>
                  </a:lnTo>
                  <a:lnTo>
                    <a:pt x="143" y="220"/>
                  </a:lnTo>
                  <a:lnTo>
                    <a:pt x="144" y="221"/>
                  </a:lnTo>
                  <a:lnTo>
                    <a:pt x="144" y="219"/>
                  </a:lnTo>
                  <a:lnTo>
                    <a:pt x="142" y="219"/>
                  </a:lnTo>
                  <a:lnTo>
                    <a:pt x="141" y="219"/>
                  </a:lnTo>
                  <a:lnTo>
                    <a:pt x="139" y="219"/>
                  </a:lnTo>
                  <a:lnTo>
                    <a:pt x="139" y="217"/>
                  </a:lnTo>
                  <a:lnTo>
                    <a:pt x="139" y="215"/>
                  </a:lnTo>
                  <a:lnTo>
                    <a:pt x="139" y="212"/>
                  </a:lnTo>
                  <a:lnTo>
                    <a:pt x="139" y="211"/>
                  </a:lnTo>
                  <a:lnTo>
                    <a:pt x="139" y="209"/>
                  </a:lnTo>
                  <a:lnTo>
                    <a:pt x="137" y="205"/>
                  </a:lnTo>
                  <a:lnTo>
                    <a:pt x="137" y="203"/>
                  </a:lnTo>
                  <a:lnTo>
                    <a:pt x="138" y="203"/>
                  </a:lnTo>
                  <a:lnTo>
                    <a:pt x="138" y="202"/>
                  </a:lnTo>
                  <a:lnTo>
                    <a:pt x="139" y="203"/>
                  </a:lnTo>
                  <a:lnTo>
                    <a:pt x="139" y="202"/>
                  </a:lnTo>
                  <a:lnTo>
                    <a:pt x="138" y="202"/>
                  </a:lnTo>
                  <a:lnTo>
                    <a:pt x="137" y="203"/>
                  </a:lnTo>
                  <a:lnTo>
                    <a:pt x="135" y="203"/>
                  </a:lnTo>
                  <a:lnTo>
                    <a:pt x="134" y="203"/>
                  </a:lnTo>
                  <a:lnTo>
                    <a:pt x="134" y="202"/>
                  </a:lnTo>
                  <a:lnTo>
                    <a:pt x="134" y="200"/>
                  </a:lnTo>
                  <a:lnTo>
                    <a:pt x="134" y="196"/>
                  </a:lnTo>
                  <a:lnTo>
                    <a:pt x="134" y="194"/>
                  </a:lnTo>
                  <a:lnTo>
                    <a:pt x="135" y="194"/>
                  </a:lnTo>
                  <a:lnTo>
                    <a:pt x="135" y="192"/>
                  </a:lnTo>
                  <a:lnTo>
                    <a:pt x="135" y="190"/>
                  </a:lnTo>
                  <a:lnTo>
                    <a:pt x="135" y="189"/>
                  </a:lnTo>
                  <a:lnTo>
                    <a:pt x="135" y="187"/>
                  </a:lnTo>
                  <a:lnTo>
                    <a:pt x="135" y="186"/>
                  </a:lnTo>
                  <a:lnTo>
                    <a:pt x="135" y="185"/>
                  </a:lnTo>
                  <a:lnTo>
                    <a:pt x="135" y="182"/>
                  </a:lnTo>
                  <a:lnTo>
                    <a:pt x="135" y="178"/>
                  </a:lnTo>
                  <a:lnTo>
                    <a:pt x="137" y="177"/>
                  </a:lnTo>
                  <a:lnTo>
                    <a:pt x="137" y="173"/>
                  </a:lnTo>
                  <a:lnTo>
                    <a:pt x="137" y="172"/>
                  </a:lnTo>
                  <a:lnTo>
                    <a:pt x="137" y="170"/>
                  </a:lnTo>
                  <a:lnTo>
                    <a:pt x="135" y="170"/>
                  </a:lnTo>
                  <a:lnTo>
                    <a:pt x="135" y="166"/>
                  </a:lnTo>
                  <a:lnTo>
                    <a:pt x="137" y="165"/>
                  </a:lnTo>
                  <a:lnTo>
                    <a:pt x="137" y="164"/>
                  </a:lnTo>
                  <a:lnTo>
                    <a:pt x="135" y="161"/>
                  </a:lnTo>
                  <a:lnTo>
                    <a:pt x="135" y="157"/>
                  </a:lnTo>
                  <a:lnTo>
                    <a:pt x="137" y="156"/>
                  </a:lnTo>
                  <a:lnTo>
                    <a:pt x="137" y="155"/>
                  </a:lnTo>
                  <a:lnTo>
                    <a:pt x="137" y="153"/>
                  </a:lnTo>
                  <a:lnTo>
                    <a:pt x="137" y="152"/>
                  </a:lnTo>
                  <a:lnTo>
                    <a:pt x="137" y="151"/>
                  </a:lnTo>
                  <a:lnTo>
                    <a:pt x="138" y="151"/>
                  </a:lnTo>
                  <a:lnTo>
                    <a:pt x="138" y="148"/>
                  </a:lnTo>
                  <a:lnTo>
                    <a:pt x="138" y="144"/>
                  </a:lnTo>
                  <a:lnTo>
                    <a:pt x="137" y="143"/>
                  </a:lnTo>
                  <a:lnTo>
                    <a:pt x="137" y="142"/>
                  </a:lnTo>
                  <a:lnTo>
                    <a:pt x="137" y="139"/>
                  </a:lnTo>
                  <a:lnTo>
                    <a:pt x="135" y="136"/>
                  </a:lnTo>
                  <a:lnTo>
                    <a:pt x="135" y="135"/>
                  </a:lnTo>
                  <a:lnTo>
                    <a:pt x="134" y="135"/>
                  </a:lnTo>
                  <a:lnTo>
                    <a:pt x="134" y="134"/>
                  </a:lnTo>
                  <a:lnTo>
                    <a:pt x="134" y="132"/>
                  </a:lnTo>
                  <a:lnTo>
                    <a:pt x="135" y="131"/>
                  </a:lnTo>
                  <a:lnTo>
                    <a:pt x="134" y="130"/>
                  </a:lnTo>
                  <a:lnTo>
                    <a:pt x="134" y="128"/>
                  </a:lnTo>
                  <a:lnTo>
                    <a:pt x="133" y="128"/>
                  </a:lnTo>
                  <a:lnTo>
                    <a:pt x="133" y="127"/>
                  </a:lnTo>
                  <a:lnTo>
                    <a:pt x="131" y="126"/>
                  </a:lnTo>
                  <a:lnTo>
                    <a:pt x="131" y="125"/>
                  </a:lnTo>
                  <a:lnTo>
                    <a:pt x="131" y="123"/>
                  </a:lnTo>
                  <a:lnTo>
                    <a:pt x="131" y="121"/>
                  </a:lnTo>
                  <a:lnTo>
                    <a:pt x="131" y="119"/>
                  </a:lnTo>
                  <a:lnTo>
                    <a:pt x="131" y="118"/>
                  </a:lnTo>
                  <a:lnTo>
                    <a:pt x="130" y="118"/>
                  </a:lnTo>
                  <a:lnTo>
                    <a:pt x="130" y="117"/>
                  </a:lnTo>
                  <a:lnTo>
                    <a:pt x="129" y="115"/>
                  </a:lnTo>
                  <a:lnTo>
                    <a:pt x="129" y="114"/>
                  </a:lnTo>
                  <a:lnTo>
                    <a:pt x="129" y="113"/>
                  </a:lnTo>
                  <a:lnTo>
                    <a:pt x="126" y="108"/>
                  </a:lnTo>
                  <a:lnTo>
                    <a:pt x="125" y="108"/>
                  </a:lnTo>
                  <a:lnTo>
                    <a:pt x="124" y="106"/>
                  </a:lnTo>
                  <a:lnTo>
                    <a:pt x="122" y="105"/>
                  </a:lnTo>
                  <a:lnTo>
                    <a:pt x="122" y="102"/>
                  </a:lnTo>
                  <a:lnTo>
                    <a:pt x="121" y="101"/>
                  </a:lnTo>
                  <a:lnTo>
                    <a:pt x="121" y="98"/>
                  </a:lnTo>
                  <a:lnTo>
                    <a:pt x="121" y="94"/>
                  </a:lnTo>
                  <a:lnTo>
                    <a:pt x="121" y="93"/>
                  </a:lnTo>
                  <a:lnTo>
                    <a:pt x="121" y="89"/>
                  </a:lnTo>
                  <a:lnTo>
                    <a:pt x="120" y="89"/>
                  </a:lnTo>
                  <a:lnTo>
                    <a:pt x="120" y="85"/>
                  </a:lnTo>
                  <a:lnTo>
                    <a:pt x="118" y="84"/>
                  </a:lnTo>
                  <a:lnTo>
                    <a:pt x="118" y="83"/>
                  </a:lnTo>
                  <a:lnTo>
                    <a:pt x="118" y="81"/>
                  </a:lnTo>
                  <a:lnTo>
                    <a:pt x="117" y="80"/>
                  </a:lnTo>
                  <a:lnTo>
                    <a:pt x="117" y="79"/>
                  </a:lnTo>
                  <a:lnTo>
                    <a:pt x="117" y="67"/>
                  </a:lnTo>
                  <a:lnTo>
                    <a:pt x="116" y="66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62"/>
                  </a:lnTo>
                  <a:lnTo>
                    <a:pt x="111" y="61"/>
                  </a:lnTo>
                  <a:lnTo>
                    <a:pt x="111" y="59"/>
                  </a:lnTo>
                  <a:lnTo>
                    <a:pt x="109" y="58"/>
                  </a:lnTo>
                  <a:lnTo>
                    <a:pt x="109" y="57"/>
                  </a:lnTo>
                  <a:lnTo>
                    <a:pt x="109" y="54"/>
                  </a:lnTo>
                  <a:lnTo>
                    <a:pt x="109" y="53"/>
                  </a:lnTo>
                  <a:lnTo>
                    <a:pt x="109" y="51"/>
                  </a:lnTo>
                  <a:lnTo>
                    <a:pt x="109" y="50"/>
                  </a:lnTo>
                  <a:lnTo>
                    <a:pt x="111" y="49"/>
                  </a:lnTo>
                  <a:lnTo>
                    <a:pt x="112" y="49"/>
                  </a:lnTo>
                  <a:lnTo>
                    <a:pt x="113" y="47"/>
                  </a:lnTo>
                  <a:lnTo>
                    <a:pt x="113" y="46"/>
                  </a:lnTo>
                  <a:lnTo>
                    <a:pt x="116" y="42"/>
                  </a:lnTo>
                  <a:lnTo>
                    <a:pt x="117" y="40"/>
                  </a:lnTo>
                  <a:lnTo>
                    <a:pt x="117" y="38"/>
                  </a:lnTo>
                  <a:lnTo>
                    <a:pt x="117" y="37"/>
                  </a:lnTo>
                  <a:lnTo>
                    <a:pt x="118" y="36"/>
                  </a:lnTo>
                  <a:lnTo>
                    <a:pt x="118" y="33"/>
                  </a:lnTo>
                  <a:lnTo>
                    <a:pt x="120" y="31"/>
                  </a:lnTo>
                  <a:lnTo>
                    <a:pt x="121" y="31"/>
                  </a:lnTo>
                  <a:lnTo>
                    <a:pt x="121" y="28"/>
                  </a:lnTo>
                  <a:lnTo>
                    <a:pt x="122" y="27"/>
                  </a:lnTo>
                  <a:lnTo>
                    <a:pt x="124" y="27"/>
                  </a:lnTo>
                  <a:lnTo>
                    <a:pt x="125" y="27"/>
                  </a:lnTo>
                  <a:lnTo>
                    <a:pt x="125" y="25"/>
                  </a:lnTo>
                  <a:lnTo>
                    <a:pt x="126" y="25"/>
                  </a:lnTo>
                  <a:lnTo>
                    <a:pt x="129" y="27"/>
                  </a:lnTo>
                  <a:lnTo>
                    <a:pt x="131" y="27"/>
                  </a:lnTo>
                  <a:lnTo>
                    <a:pt x="133" y="25"/>
                  </a:lnTo>
                  <a:lnTo>
                    <a:pt x="134" y="23"/>
                  </a:lnTo>
                  <a:lnTo>
                    <a:pt x="135" y="23"/>
                  </a:lnTo>
                  <a:lnTo>
                    <a:pt x="137" y="23"/>
                  </a:lnTo>
                  <a:lnTo>
                    <a:pt x="137" y="24"/>
                  </a:lnTo>
                  <a:lnTo>
                    <a:pt x="137" y="25"/>
                  </a:lnTo>
                  <a:lnTo>
                    <a:pt x="138" y="24"/>
                  </a:lnTo>
                  <a:lnTo>
                    <a:pt x="139" y="24"/>
                  </a:lnTo>
                  <a:lnTo>
                    <a:pt x="141" y="24"/>
                  </a:lnTo>
                  <a:lnTo>
                    <a:pt x="142" y="25"/>
                  </a:lnTo>
                  <a:lnTo>
                    <a:pt x="141" y="25"/>
                  </a:lnTo>
                  <a:lnTo>
                    <a:pt x="139" y="27"/>
                  </a:lnTo>
                  <a:lnTo>
                    <a:pt x="138" y="28"/>
                  </a:lnTo>
                  <a:lnTo>
                    <a:pt x="139" y="27"/>
                  </a:lnTo>
                  <a:lnTo>
                    <a:pt x="142" y="27"/>
                  </a:lnTo>
                  <a:lnTo>
                    <a:pt x="142" y="25"/>
                  </a:lnTo>
                  <a:lnTo>
                    <a:pt x="143" y="25"/>
                  </a:lnTo>
                  <a:lnTo>
                    <a:pt x="144" y="25"/>
                  </a:lnTo>
                  <a:lnTo>
                    <a:pt x="147" y="23"/>
                  </a:lnTo>
                  <a:lnTo>
                    <a:pt x="150" y="23"/>
                  </a:lnTo>
                  <a:lnTo>
                    <a:pt x="154" y="20"/>
                  </a:lnTo>
                  <a:lnTo>
                    <a:pt x="155" y="21"/>
                  </a:lnTo>
                  <a:lnTo>
                    <a:pt x="154" y="23"/>
                  </a:lnTo>
                  <a:lnTo>
                    <a:pt x="154" y="24"/>
                  </a:lnTo>
                  <a:lnTo>
                    <a:pt x="154" y="23"/>
                  </a:lnTo>
                  <a:lnTo>
                    <a:pt x="155" y="21"/>
                  </a:lnTo>
                  <a:lnTo>
                    <a:pt x="156" y="21"/>
                  </a:lnTo>
                  <a:lnTo>
                    <a:pt x="156" y="20"/>
                  </a:lnTo>
                  <a:lnTo>
                    <a:pt x="155" y="19"/>
                  </a:lnTo>
                  <a:lnTo>
                    <a:pt x="158" y="16"/>
                  </a:lnTo>
                  <a:lnTo>
                    <a:pt x="158" y="15"/>
                  </a:lnTo>
                  <a:lnTo>
                    <a:pt x="158" y="12"/>
                  </a:lnTo>
                  <a:lnTo>
                    <a:pt x="158" y="11"/>
                  </a:lnTo>
                  <a:lnTo>
                    <a:pt x="158" y="8"/>
                  </a:lnTo>
                  <a:lnTo>
                    <a:pt x="158" y="6"/>
                  </a:lnTo>
                  <a:lnTo>
                    <a:pt x="159" y="4"/>
                  </a:lnTo>
                  <a:lnTo>
                    <a:pt x="160" y="4"/>
                  </a:lnTo>
                  <a:lnTo>
                    <a:pt x="161" y="4"/>
                  </a:lnTo>
                  <a:lnTo>
                    <a:pt x="164" y="7"/>
                  </a:lnTo>
                  <a:lnTo>
                    <a:pt x="171" y="7"/>
                  </a:lnTo>
                  <a:lnTo>
                    <a:pt x="172" y="7"/>
                  </a:lnTo>
                  <a:lnTo>
                    <a:pt x="173" y="3"/>
                  </a:lnTo>
                  <a:lnTo>
                    <a:pt x="188" y="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3EAF2F3A-CDC1-20C3-88DE-46CFF33DA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" y="2443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1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43AB5F91-1DC0-4C5C-D066-99CA4F653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" y="2436"/>
              <a:ext cx="4" cy="5"/>
            </a:xfrm>
            <a:custGeom>
              <a:avLst/>
              <a:gdLst>
                <a:gd name="T0" fmla="*/ 1 w 4"/>
                <a:gd name="T1" fmla="*/ 5 h 5"/>
                <a:gd name="T2" fmla="*/ 0 w 4"/>
                <a:gd name="T3" fmla="*/ 4 h 5"/>
                <a:gd name="T4" fmla="*/ 0 w 4"/>
                <a:gd name="T5" fmla="*/ 3 h 5"/>
                <a:gd name="T6" fmla="*/ 0 w 4"/>
                <a:gd name="T7" fmla="*/ 2 h 5"/>
                <a:gd name="T8" fmla="*/ 1 w 4"/>
                <a:gd name="T9" fmla="*/ 0 h 5"/>
                <a:gd name="T10" fmla="*/ 2 w 4"/>
                <a:gd name="T11" fmla="*/ 0 h 5"/>
                <a:gd name="T12" fmla="*/ 2 w 4"/>
                <a:gd name="T13" fmla="*/ 2 h 5"/>
                <a:gd name="T14" fmla="*/ 2 w 4"/>
                <a:gd name="T15" fmla="*/ 3 h 5"/>
                <a:gd name="T16" fmla="*/ 4 w 4"/>
                <a:gd name="T17" fmla="*/ 4 h 5"/>
                <a:gd name="T18" fmla="*/ 1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1" y="5"/>
                  </a:move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3"/>
                  </a:lnTo>
                  <a:lnTo>
                    <a:pt x="4" y="4"/>
                  </a:lnTo>
                  <a:lnTo>
                    <a:pt x="1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Rectangle 8">
              <a:extLst>
                <a:ext uri="{FF2B5EF4-FFF2-40B4-BE49-F238E27FC236}">
                  <a16:creationId xmlns:a16="http://schemas.microsoft.com/office/drawing/2014/main" id="{3325FEA7-AB2F-A648-1C72-4FC8087A0D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8" y="2417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Rectangle 9">
              <a:extLst>
                <a:ext uri="{FF2B5EF4-FFF2-40B4-BE49-F238E27FC236}">
                  <a16:creationId xmlns:a16="http://schemas.microsoft.com/office/drawing/2014/main" id="{7F2577E8-D954-AB02-7F26-81F667DD5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4" y="2406"/>
              <a:ext cx="2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E3B5BAD3-20E7-C5EA-1B9D-D37DF3E15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" y="2404"/>
              <a:ext cx="5" cy="6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1 h 6"/>
                <a:gd name="T4" fmla="*/ 3 w 5"/>
                <a:gd name="T5" fmla="*/ 1 h 6"/>
                <a:gd name="T6" fmla="*/ 5 w 5"/>
                <a:gd name="T7" fmla="*/ 2 h 6"/>
                <a:gd name="T8" fmla="*/ 3 w 5"/>
                <a:gd name="T9" fmla="*/ 5 h 6"/>
                <a:gd name="T10" fmla="*/ 2 w 5"/>
                <a:gd name="T11" fmla="*/ 6 h 6"/>
                <a:gd name="T12" fmla="*/ 2 w 5"/>
                <a:gd name="T13" fmla="*/ 5 h 6"/>
                <a:gd name="T14" fmla="*/ 1 w 5"/>
                <a:gd name="T15" fmla="*/ 5 h 6"/>
                <a:gd name="T16" fmla="*/ 1 w 5"/>
                <a:gd name="T17" fmla="*/ 4 h 6"/>
                <a:gd name="T18" fmla="*/ 1 w 5"/>
                <a:gd name="T19" fmla="*/ 2 h 6"/>
                <a:gd name="T20" fmla="*/ 0 w 5"/>
                <a:gd name="T21" fmla="*/ 2 h 6"/>
                <a:gd name="T22" fmla="*/ 0 w 5"/>
                <a:gd name="T23" fmla="*/ 1 h 6"/>
                <a:gd name="T24" fmla="*/ 0 w 5"/>
                <a:gd name="T25" fmla="*/ 0 h 6"/>
                <a:gd name="T26" fmla="*/ 1 w 5"/>
                <a:gd name="T27" fmla="*/ 0 h 6"/>
                <a:gd name="T28" fmla="*/ 2 w 5"/>
                <a:gd name="T2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1"/>
                  </a:lnTo>
                  <a:lnTo>
                    <a:pt x="3" y="1"/>
                  </a:lnTo>
                  <a:lnTo>
                    <a:pt x="5" y="2"/>
                  </a:lnTo>
                  <a:lnTo>
                    <a:pt x="3" y="5"/>
                  </a:lnTo>
                  <a:lnTo>
                    <a:pt x="2" y="6"/>
                  </a:lnTo>
                  <a:lnTo>
                    <a:pt x="2" y="5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1750305B-4A74-5764-1273-B98D215AC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4" y="2400"/>
              <a:ext cx="12" cy="9"/>
            </a:xfrm>
            <a:custGeom>
              <a:avLst/>
              <a:gdLst>
                <a:gd name="T0" fmla="*/ 3 w 12"/>
                <a:gd name="T1" fmla="*/ 8 h 9"/>
                <a:gd name="T2" fmla="*/ 0 w 12"/>
                <a:gd name="T3" fmla="*/ 9 h 9"/>
                <a:gd name="T4" fmla="*/ 0 w 12"/>
                <a:gd name="T5" fmla="*/ 8 h 9"/>
                <a:gd name="T6" fmla="*/ 3 w 12"/>
                <a:gd name="T7" fmla="*/ 5 h 9"/>
                <a:gd name="T8" fmla="*/ 4 w 12"/>
                <a:gd name="T9" fmla="*/ 4 h 9"/>
                <a:gd name="T10" fmla="*/ 6 w 12"/>
                <a:gd name="T11" fmla="*/ 2 h 9"/>
                <a:gd name="T12" fmla="*/ 6 w 12"/>
                <a:gd name="T13" fmla="*/ 1 h 9"/>
                <a:gd name="T14" fmla="*/ 7 w 12"/>
                <a:gd name="T15" fmla="*/ 0 h 9"/>
                <a:gd name="T16" fmla="*/ 11 w 12"/>
                <a:gd name="T17" fmla="*/ 0 h 9"/>
                <a:gd name="T18" fmla="*/ 12 w 12"/>
                <a:gd name="T19" fmla="*/ 1 h 9"/>
                <a:gd name="T20" fmla="*/ 12 w 12"/>
                <a:gd name="T21" fmla="*/ 2 h 9"/>
                <a:gd name="T22" fmla="*/ 9 w 12"/>
                <a:gd name="T23" fmla="*/ 4 h 9"/>
                <a:gd name="T24" fmla="*/ 8 w 12"/>
                <a:gd name="T25" fmla="*/ 4 h 9"/>
                <a:gd name="T26" fmla="*/ 7 w 12"/>
                <a:gd name="T27" fmla="*/ 5 h 9"/>
                <a:gd name="T28" fmla="*/ 7 w 12"/>
                <a:gd name="T29" fmla="*/ 6 h 9"/>
                <a:gd name="T30" fmla="*/ 3 w 12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0" y="9"/>
                  </a:lnTo>
                  <a:lnTo>
                    <a:pt x="0" y="8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1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2" y="1"/>
                  </a:lnTo>
                  <a:lnTo>
                    <a:pt x="12" y="2"/>
                  </a:lnTo>
                  <a:lnTo>
                    <a:pt x="9" y="4"/>
                  </a:lnTo>
                  <a:lnTo>
                    <a:pt x="8" y="4"/>
                  </a:lnTo>
                  <a:lnTo>
                    <a:pt x="7" y="5"/>
                  </a:lnTo>
                  <a:lnTo>
                    <a:pt x="7" y="6"/>
                  </a:lnTo>
                  <a:lnTo>
                    <a:pt x="3" y="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332447B6-92F1-9E5A-64E3-3D20CB574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2396"/>
              <a:ext cx="17" cy="10"/>
            </a:xfrm>
            <a:custGeom>
              <a:avLst/>
              <a:gdLst>
                <a:gd name="T0" fmla="*/ 2 w 17"/>
                <a:gd name="T1" fmla="*/ 0 h 10"/>
                <a:gd name="T2" fmla="*/ 5 w 17"/>
                <a:gd name="T3" fmla="*/ 1 h 10"/>
                <a:gd name="T4" fmla="*/ 6 w 17"/>
                <a:gd name="T5" fmla="*/ 1 h 10"/>
                <a:gd name="T6" fmla="*/ 8 w 17"/>
                <a:gd name="T7" fmla="*/ 1 h 10"/>
                <a:gd name="T8" fmla="*/ 8 w 17"/>
                <a:gd name="T9" fmla="*/ 2 h 10"/>
                <a:gd name="T10" fmla="*/ 10 w 17"/>
                <a:gd name="T11" fmla="*/ 2 h 10"/>
                <a:gd name="T12" fmla="*/ 13 w 17"/>
                <a:gd name="T13" fmla="*/ 5 h 10"/>
                <a:gd name="T14" fmla="*/ 14 w 17"/>
                <a:gd name="T15" fmla="*/ 5 h 10"/>
                <a:gd name="T16" fmla="*/ 15 w 17"/>
                <a:gd name="T17" fmla="*/ 8 h 10"/>
                <a:gd name="T18" fmla="*/ 17 w 17"/>
                <a:gd name="T19" fmla="*/ 9 h 10"/>
                <a:gd name="T20" fmla="*/ 15 w 17"/>
                <a:gd name="T21" fmla="*/ 10 h 10"/>
                <a:gd name="T22" fmla="*/ 14 w 17"/>
                <a:gd name="T23" fmla="*/ 10 h 10"/>
                <a:gd name="T24" fmla="*/ 11 w 17"/>
                <a:gd name="T25" fmla="*/ 10 h 10"/>
                <a:gd name="T26" fmla="*/ 11 w 17"/>
                <a:gd name="T27" fmla="*/ 9 h 10"/>
                <a:gd name="T28" fmla="*/ 10 w 17"/>
                <a:gd name="T29" fmla="*/ 8 h 10"/>
                <a:gd name="T30" fmla="*/ 9 w 17"/>
                <a:gd name="T31" fmla="*/ 6 h 10"/>
                <a:gd name="T32" fmla="*/ 8 w 17"/>
                <a:gd name="T33" fmla="*/ 5 h 10"/>
                <a:gd name="T34" fmla="*/ 6 w 17"/>
                <a:gd name="T35" fmla="*/ 4 h 10"/>
                <a:gd name="T36" fmla="*/ 5 w 17"/>
                <a:gd name="T37" fmla="*/ 4 h 10"/>
                <a:gd name="T38" fmla="*/ 4 w 17"/>
                <a:gd name="T39" fmla="*/ 2 h 10"/>
                <a:gd name="T40" fmla="*/ 1 w 17"/>
                <a:gd name="T41" fmla="*/ 2 h 10"/>
                <a:gd name="T42" fmla="*/ 1 w 17"/>
                <a:gd name="T43" fmla="*/ 1 h 10"/>
                <a:gd name="T44" fmla="*/ 0 w 17"/>
                <a:gd name="T45" fmla="*/ 1 h 10"/>
                <a:gd name="T46" fmla="*/ 1 w 17"/>
                <a:gd name="T47" fmla="*/ 0 h 10"/>
                <a:gd name="T48" fmla="*/ 2 w 17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lnTo>
                    <a:pt x="5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3" y="5"/>
                  </a:lnTo>
                  <a:lnTo>
                    <a:pt x="14" y="5"/>
                  </a:lnTo>
                  <a:lnTo>
                    <a:pt x="15" y="8"/>
                  </a:lnTo>
                  <a:lnTo>
                    <a:pt x="17" y="9"/>
                  </a:lnTo>
                  <a:lnTo>
                    <a:pt x="15" y="10"/>
                  </a:lnTo>
                  <a:lnTo>
                    <a:pt x="14" y="10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0" y="8"/>
                  </a:lnTo>
                  <a:lnTo>
                    <a:pt x="9" y="6"/>
                  </a:lnTo>
                  <a:lnTo>
                    <a:pt x="8" y="5"/>
                  </a:lnTo>
                  <a:lnTo>
                    <a:pt x="6" y="4"/>
                  </a:lnTo>
                  <a:lnTo>
                    <a:pt x="5" y="4"/>
                  </a:lnTo>
                  <a:lnTo>
                    <a:pt x="4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9CE65B55-97C2-F92C-DDCD-76878B981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" y="2396"/>
              <a:ext cx="2" cy="5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5 h 5"/>
                <a:gd name="T4" fmla="*/ 1 w 2"/>
                <a:gd name="T5" fmla="*/ 5 h 5"/>
                <a:gd name="T6" fmla="*/ 0 w 2"/>
                <a:gd name="T7" fmla="*/ 4 h 5"/>
                <a:gd name="T8" fmla="*/ 0 w 2"/>
                <a:gd name="T9" fmla="*/ 2 h 5"/>
                <a:gd name="T10" fmla="*/ 0 w 2"/>
                <a:gd name="T11" fmla="*/ 1 h 5"/>
                <a:gd name="T12" fmla="*/ 0 w 2"/>
                <a:gd name="T13" fmla="*/ 0 h 5"/>
                <a:gd name="T14" fmla="*/ 1 w 2"/>
                <a:gd name="T15" fmla="*/ 1 h 5"/>
                <a:gd name="T16" fmla="*/ 2 w 2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5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443EA537-7D85-D752-FD7D-A433FE603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" y="2391"/>
              <a:ext cx="5" cy="6"/>
            </a:xfrm>
            <a:custGeom>
              <a:avLst/>
              <a:gdLst>
                <a:gd name="T0" fmla="*/ 2 w 5"/>
                <a:gd name="T1" fmla="*/ 6 h 6"/>
                <a:gd name="T2" fmla="*/ 1 w 5"/>
                <a:gd name="T3" fmla="*/ 5 h 6"/>
                <a:gd name="T4" fmla="*/ 1 w 5"/>
                <a:gd name="T5" fmla="*/ 3 h 6"/>
                <a:gd name="T6" fmla="*/ 0 w 5"/>
                <a:gd name="T7" fmla="*/ 2 h 6"/>
                <a:gd name="T8" fmla="*/ 0 w 5"/>
                <a:gd name="T9" fmla="*/ 1 h 6"/>
                <a:gd name="T10" fmla="*/ 1 w 5"/>
                <a:gd name="T11" fmla="*/ 0 h 6"/>
                <a:gd name="T12" fmla="*/ 2 w 5"/>
                <a:gd name="T13" fmla="*/ 0 h 6"/>
                <a:gd name="T14" fmla="*/ 5 w 5"/>
                <a:gd name="T15" fmla="*/ 0 h 6"/>
                <a:gd name="T16" fmla="*/ 5 w 5"/>
                <a:gd name="T17" fmla="*/ 1 h 6"/>
                <a:gd name="T18" fmla="*/ 5 w 5"/>
                <a:gd name="T19" fmla="*/ 3 h 6"/>
                <a:gd name="T20" fmla="*/ 4 w 5"/>
                <a:gd name="T21" fmla="*/ 5 h 6"/>
                <a:gd name="T22" fmla="*/ 4 w 5"/>
                <a:gd name="T23" fmla="*/ 6 h 6"/>
                <a:gd name="T24" fmla="*/ 2 w 5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1" y="5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6"/>
                  </a:lnTo>
                  <a:lnTo>
                    <a:pt x="2" y="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DC953ED5-2A0C-0721-9F69-8E22B20BD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6" y="2389"/>
              <a:ext cx="3" cy="4"/>
            </a:xfrm>
            <a:custGeom>
              <a:avLst/>
              <a:gdLst>
                <a:gd name="T0" fmla="*/ 3 w 3"/>
                <a:gd name="T1" fmla="*/ 3 h 4"/>
                <a:gd name="T2" fmla="*/ 1 w 3"/>
                <a:gd name="T3" fmla="*/ 4 h 4"/>
                <a:gd name="T4" fmla="*/ 0 w 3"/>
                <a:gd name="T5" fmla="*/ 3 h 4"/>
                <a:gd name="T6" fmla="*/ 0 w 3"/>
                <a:gd name="T7" fmla="*/ 2 h 4"/>
                <a:gd name="T8" fmla="*/ 1 w 3"/>
                <a:gd name="T9" fmla="*/ 0 h 4"/>
                <a:gd name="T10" fmla="*/ 3 w 3"/>
                <a:gd name="T11" fmla="*/ 0 h 4"/>
                <a:gd name="T12" fmla="*/ 3 w 3"/>
                <a:gd name="T13" fmla="*/ 2 h 4"/>
                <a:gd name="T14" fmla="*/ 1 w 3"/>
                <a:gd name="T15" fmla="*/ 3 h 4"/>
                <a:gd name="T16" fmla="*/ 3 w 3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3"/>
                  </a:lnTo>
                  <a:lnTo>
                    <a:pt x="3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2104D6B6-BD37-4528-E2BA-D8B01FB66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" y="2362"/>
              <a:ext cx="9" cy="8"/>
            </a:xfrm>
            <a:custGeom>
              <a:avLst/>
              <a:gdLst>
                <a:gd name="T0" fmla="*/ 8 w 9"/>
                <a:gd name="T1" fmla="*/ 6 h 8"/>
                <a:gd name="T2" fmla="*/ 7 w 9"/>
                <a:gd name="T3" fmla="*/ 8 h 8"/>
                <a:gd name="T4" fmla="*/ 7 w 9"/>
                <a:gd name="T5" fmla="*/ 6 h 8"/>
                <a:gd name="T6" fmla="*/ 6 w 9"/>
                <a:gd name="T7" fmla="*/ 6 h 8"/>
                <a:gd name="T8" fmla="*/ 4 w 9"/>
                <a:gd name="T9" fmla="*/ 8 h 8"/>
                <a:gd name="T10" fmla="*/ 2 w 9"/>
                <a:gd name="T11" fmla="*/ 8 h 8"/>
                <a:gd name="T12" fmla="*/ 0 w 9"/>
                <a:gd name="T13" fmla="*/ 6 h 8"/>
                <a:gd name="T14" fmla="*/ 0 w 9"/>
                <a:gd name="T15" fmla="*/ 5 h 8"/>
                <a:gd name="T16" fmla="*/ 0 w 9"/>
                <a:gd name="T17" fmla="*/ 2 h 8"/>
                <a:gd name="T18" fmla="*/ 0 w 9"/>
                <a:gd name="T19" fmla="*/ 1 h 8"/>
                <a:gd name="T20" fmla="*/ 2 w 9"/>
                <a:gd name="T21" fmla="*/ 0 h 8"/>
                <a:gd name="T22" fmla="*/ 3 w 9"/>
                <a:gd name="T23" fmla="*/ 0 h 8"/>
                <a:gd name="T24" fmla="*/ 6 w 9"/>
                <a:gd name="T25" fmla="*/ 1 h 8"/>
                <a:gd name="T26" fmla="*/ 8 w 9"/>
                <a:gd name="T27" fmla="*/ 1 h 8"/>
                <a:gd name="T28" fmla="*/ 9 w 9"/>
                <a:gd name="T29" fmla="*/ 2 h 8"/>
                <a:gd name="T30" fmla="*/ 9 w 9"/>
                <a:gd name="T31" fmla="*/ 5 h 8"/>
                <a:gd name="T32" fmla="*/ 8 w 9"/>
                <a:gd name="T33" fmla="*/ 5 h 8"/>
                <a:gd name="T34" fmla="*/ 8 w 9"/>
                <a:gd name="T3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lnTo>
                    <a:pt x="7" y="8"/>
                  </a:lnTo>
                  <a:lnTo>
                    <a:pt x="7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2"/>
                  </a:lnTo>
                  <a:lnTo>
                    <a:pt x="9" y="5"/>
                  </a:lnTo>
                  <a:lnTo>
                    <a:pt x="8" y="5"/>
                  </a:lnTo>
                  <a:lnTo>
                    <a:pt x="8" y="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1FC6B736-268A-9E03-9E41-140B98808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2" y="2264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Rectangle 18">
              <a:extLst>
                <a:ext uri="{FF2B5EF4-FFF2-40B4-BE49-F238E27FC236}">
                  <a16:creationId xmlns:a16="http://schemas.microsoft.com/office/drawing/2014/main" id="{58D99CD5-EB2C-C96B-1191-EC2562698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" y="2252"/>
              <a:ext cx="1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53744749-895F-1A94-A19D-BED21F42B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9" y="2247"/>
              <a:ext cx="7" cy="13"/>
            </a:xfrm>
            <a:custGeom>
              <a:avLst/>
              <a:gdLst>
                <a:gd name="T0" fmla="*/ 7 w 7"/>
                <a:gd name="T1" fmla="*/ 12 h 13"/>
                <a:gd name="T2" fmla="*/ 6 w 7"/>
                <a:gd name="T3" fmla="*/ 13 h 13"/>
                <a:gd name="T4" fmla="*/ 4 w 7"/>
                <a:gd name="T5" fmla="*/ 12 h 13"/>
                <a:gd name="T6" fmla="*/ 6 w 7"/>
                <a:gd name="T7" fmla="*/ 12 h 13"/>
                <a:gd name="T8" fmla="*/ 4 w 7"/>
                <a:gd name="T9" fmla="*/ 12 h 13"/>
                <a:gd name="T10" fmla="*/ 3 w 7"/>
                <a:gd name="T11" fmla="*/ 10 h 13"/>
                <a:gd name="T12" fmla="*/ 2 w 7"/>
                <a:gd name="T13" fmla="*/ 9 h 13"/>
                <a:gd name="T14" fmla="*/ 2 w 7"/>
                <a:gd name="T15" fmla="*/ 8 h 13"/>
                <a:gd name="T16" fmla="*/ 2 w 7"/>
                <a:gd name="T17" fmla="*/ 6 h 13"/>
                <a:gd name="T18" fmla="*/ 0 w 7"/>
                <a:gd name="T19" fmla="*/ 6 h 13"/>
                <a:gd name="T20" fmla="*/ 0 w 7"/>
                <a:gd name="T21" fmla="*/ 3 h 13"/>
                <a:gd name="T22" fmla="*/ 2 w 7"/>
                <a:gd name="T23" fmla="*/ 1 h 13"/>
                <a:gd name="T24" fmla="*/ 4 w 7"/>
                <a:gd name="T25" fmla="*/ 1 h 13"/>
                <a:gd name="T26" fmla="*/ 4 w 7"/>
                <a:gd name="T27" fmla="*/ 0 h 13"/>
                <a:gd name="T28" fmla="*/ 6 w 7"/>
                <a:gd name="T29" fmla="*/ 0 h 13"/>
                <a:gd name="T30" fmla="*/ 7 w 7"/>
                <a:gd name="T31" fmla="*/ 0 h 13"/>
                <a:gd name="T32" fmla="*/ 7 w 7"/>
                <a:gd name="T33" fmla="*/ 1 h 13"/>
                <a:gd name="T34" fmla="*/ 7 w 7"/>
                <a:gd name="T35" fmla="*/ 4 h 13"/>
                <a:gd name="T36" fmla="*/ 7 w 7"/>
                <a:gd name="T37" fmla="*/ 5 h 13"/>
                <a:gd name="T38" fmla="*/ 7 w 7"/>
                <a:gd name="T39" fmla="*/ 6 h 13"/>
                <a:gd name="T40" fmla="*/ 7 w 7"/>
                <a:gd name="T41" fmla="*/ 8 h 13"/>
                <a:gd name="T42" fmla="*/ 7 w 7"/>
                <a:gd name="T43" fmla="*/ 9 h 13"/>
                <a:gd name="T44" fmla="*/ 7 w 7"/>
                <a:gd name="T45" fmla="*/ 10 h 13"/>
                <a:gd name="T46" fmla="*/ 7 w 7"/>
                <a:gd name="T4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13">
                  <a:moveTo>
                    <a:pt x="7" y="12"/>
                  </a:moveTo>
                  <a:lnTo>
                    <a:pt x="6" y="13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3" y="10"/>
                  </a:lnTo>
                  <a:lnTo>
                    <a:pt x="2" y="9"/>
                  </a:lnTo>
                  <a:lnTo>
                    <a:pt x="2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7" y="4"/>
                  </a:lnTo>
                  <a:lnTo>
                    <a:pt x="7" y="5"/>
                  </a:lnTo>
                  <a:lnTo>
                    <a:pt x="7" y="6"/>
                  </a:lnTo>
                  <a:lnTo>
                    <a:pt x="7" y="8"/>
                  </a:lnTo>
                  <a:lnTo>
                    <a:pt x="7" y="9"/>
                  </a:lnTo>
                  <a:lnTo>
                    <a:pt x="7" y="10"/>
                  </a:lnTo>
                  <a:lnTo>
                    <a:pt x="7" y="1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796799ED-4EA0-B6E2-9C19-FAA4FE5AC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" y="2236"/>
              <a:ext cx="3" cy="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2 w 3"/>
                <a:gd name="T5" fmla="*/ 0 h 2"/>
                <a:gd name="T6" fmla="*/ 3 w 3"/>
                <a:gd name="T7" fmla="*/ 0 h 2"/>
                <a:gd name="T8" fmla="*/ 2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21">
              <a:extLst>
                <a:ext uri="{FF2B5EF4-FFF2-40B4-BE49-F238E27FC236}">
                  <a16:creationId xmlns:a16="http://schemas.microsoft.com/office/drawing/2014/main" id="{3437E312-F278-AC8E-DA93-D4B01928A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5" y="2234"/>
              <a:ext cx="1" cy="4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4 h 4"/>
                <a:gd name="T4" fmla="*/ 0 w 1"/>
                <a:gd name="T5" fmla="*/ 2 h 4"/>
                <a:gd name="T6" fmla="*/ 0 w 1"/>
                <a:gd name="T7" fmla="*/ 1 h 4"/>
                <a:gd name="T8" fmla="*/ 0 w 1"/>
                <a:gd name="T9" fmla="*/ 0 h 4"/>
                <a:gd name="T10" fmla="*/ 1 w 1"/>
                <a:gd name="T11" fmla="*/ 0 h 4"/>
                <a:gd name="T12" fmla="*/ 1 w 1"/>
                <a:gd name="T13" fmla="*/ 1 h 4"/>
                <a:gd name="T14" fmla="*/ 0 w 1"/>
                <a:gd name="T15" fmla="*/ 1 h 4"/>
                <a:gd name="T16" fmla="*/ 0 w 1"/>
                <a:gd name="T17" fmla="*/ 2 h 4"/>
                <a:gd name="T18" fmla="*/ 1 w 1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22">
              <a:extLst>
                <a:ext uri="{FF2B5EF4-FFF2-40B4-BE49-F238E27FC236}">
                  <a16:creationId xmlns:a16="http://schemas.microsoft.com/office/drawing/2014/main" id="{1E332E04-977E-D10B-02A4-0E952542EA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9" y="2221"/>
              <a:ext cx="4" cy="8"/>
            </a:xfrm>
            <a:custGeom>
              <a:avLst/>
              <a:gdLst>
                <a:gd name="T0" fmla="*/ 1 w 4"/>
                <a:gd name="T1" fmla="*/ 8 h 8"/>
                <a:gd name="T2" fmla="*/ 0 w 4"/>
                <a:gd name="T3" fmla="*/ 8 h 8"/>
                <a:gd name="T4" fmla="*/ 0 w 4"/>
                <a:gd name="T5" fmla="*/ 5 h 8"/>
                <a:gd name="T6" fmla="*/ 0 w 4"/>
                <a:gd name="T7" fmla="*/ 2 h 8"/>
                <a:gd name="T8" fmla="*/ 1 w 4"/>
                <a:gd name="T9" fmla="*/ 1 h 8"/>
                <a:gd name="T10" fmla="*/ 3 w 4"/>
                <a:gd name="T11" fmla="*/ 0 h 8"/>
                <a:gd name="T12" fmla="*/ 3 w 4"/>
                <a:gd name="T13" fmla="*/ 1 h 8"/>
                <a:gd name="T14" fmla="*/ 3 w 4"/>
                <a:gd name="T15" fmla="*/ 2 h 8"/>
                <a:gd name="T16" fmla="*/ 4 w 4"/>
                <a:gd name="T17" fmla="*/ 2 h 8"/>
                <a:gd name="T18" fmla="*/ 4 w 4"/>
                <a:gd name="T19" fmla="*/ 4 h 8"/>
                <a:gd name="T20" fmla="*/ 3 w 4"/>
                <a:gd name="T21" fmla="*/ 4 h 8"/>
                <a:gd name="T22" fmla="*/ 3 w 4"/>
                <a:gd name="T23" fmla="*/ 5 h 8"/>
                <a:gd name="T24" fmla="*/ 3 w 4"/>
                <a:gd name="T25" fmla="*/ 8 h 8"/>
                <a:gd name="T26" fmla="*/ 1 w 4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">
                  <a:moveTo>
                    <a:pt x="1" y="8"/>
                  </a:move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3" y="4"/>
                  </a:lnTo>
                  <a:lnTo>
                    <a:pt x="3" y="5"/>
                  </a:lnTo>
                  <a:lnTo>
                    <a:pt x="3" y="8"/>
                  </a:lnTo>
                  <a:lnTo>
                    <a:pt x="1" y="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Rectangle 23">
              <a:extLst>
                <a:ext uri="{FF2B5EF4-FFF2-40B4-BE49-F238E27FC236}">
                  <a16:creationId xmlns:a16="http://schemas.microsoft.com/office/drawing/2014/main" id="{1540922A-F96D-FE4B-D5E6-000073D4F1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2" y="2219"/>
              <a:ext cx="1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24">
              <a:extLst>
                <a:ext uri="{FF2B5EF4-FFF2-40B4-BE49-F238E27FC236}">
                  <a16:creationId xmlns:a16="http://schemas.microsoft.com/office/drawing/2014/main" id="{BB55D93E-8C39-ADD8-5520-F22BB8E5D6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" y="221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25">
              <a:extLst>
                <a:ext uri="{FF2B5EF4-FFF2-40B4-BE49-F238E27FC236}">
                  <a16:creationId xmlns:a16="http://schemas.microsoft.com/office/drawing/2014/main" id="{40440818-6B7B-F72F-C2C8-5DCA33095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8" y="2116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0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26">
              <a:extLst>
                <a:ext uri="{FF2B5EF4-FFF2-40B4-BE49-F238E27FC236}">
                  <a16:creationId xmlns:a16="http://schemas.microsoft.com/office/drawing/2014/main" id="{9D83B38F-48A1-3637-A7B8-51486DA50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8" y="2014"/>
              <a:ext cx="540" cy="456"/>
            </a:xfrm>
            <a:custGeom>
              <a:avLst/>
              <a:gdLst>
                <a:gd name="T0" fmla="*/ 61 w 540"/>
                <a:gd name="T1" fmla="*/ 38 h 456"/>
                <a:gd name="T2" fmla="*/ 108 w 540"/>
                <a:gd name="T3" fmla="*/ 55 h 456"/>
                <a:gd name="T4" fmla="*/ 122 w 540"/>
                <a:gd name="T5" fmla="*/ 31 h 456"/>
                <a:gd name="T6" fmla="*/ 173 w 540"/>
                <a:gd name="T7" fmla="*/ 31 h 456"/>
                <a:gd name="T8" fmla="*/ 224 w 540"/>
                <a:gd name="T9" fmla="*/ 29 h 456"/>
                <a:gd name="T10" fmla="*/ 275 w 540"/>
                <a:gd name="T11" fmla="*/ 29 h 456"/>
                <a:gd name="T12" fmla="*/ 303 w 540"/>
                <a:gd name="T13" fmla="*/ 42 h 456"/>
                <a:gd name="T14" fmla="*/ 297 w 540"/>
                <a:gd name="T15" fmla="*/ 54 h 456"/>
                <a:gd name="T16" fmla="*/ 299 w 540"/>
                <a:gd name="T17" fmla="*/ 66 h 456"/>
                <a:gd name="T18" fmla="*/ 299 w 540"/>
                <a:gd name="T19" fmla="*/ 81 h 456"/>
                <a:gd name="T20" fmla="*/ 293 w 540"/>
                <a:gd name="T21" fmla="*/ 97 h 456"/>
                <a:gd name="T22" fmla="*/ 282 w 540"/>
                <a:gd name="T23" fmla="*/ 110 h 456"/>
                <a:gd name="T24" fmla="*/ 273 w 540"/>
                <a:gd name="T25" fmla="*/ 119 h 456"/>
                <a:gd name="T26" fmla="*/ 267 w 540"/>
                <a:gd name="T27" fmla="*/ 132 h 456"/>
                <a:gd name="T28" fmla="*/ 266 w 540"/>
                <a:gd name="T29" fmla="*/ 148 h 456"/>
                <a:gd name="T30" fmla="*/ 252 w 540"/>
                <a:gd name="T31" fmla="*/ 166 h 456"/>
                <a:gd name="T32" fmla="*/ 250 w 540"/>
                <a:gd name="T33" fmla="*/ 178 h 456"/>
                <a:gd name="T34" fmla="*/ 239 w 540"/>
                <a:gd name="T35" fmla="*/ 179 h 456"/>
                <a:gd name="T36" fmla="*/ 228 w 540"/>
                <a:gd name="T37" fmla="*/ 187 h 456"/>
                <a:gd name="T38" fmla="*/ 236 w 540"/>
                <a:gd name="T39" fmla="*/ 195 h 456"/>
                <a:gd name="T40" fmla="*/ 244 w 540"/>
                <a:gd name="T41" fmla="*/ 205 h 456"/>
                <a:gd name="T42" fmla="*/ 256 w 540"/>
                <a:gd name="T43" fmla="*/ 196 h 456"/>
                <a:gd name="T44" fmla="*/ 265 w 540"/>
                <a:gd name="T45" fmla="*/ 202 h 456"/>
                <a:gd name="T46" fmla="*/ 274 w 540"/>
                <a:gd name="T47" fmla="*/ 204 h 456"/>
                <a:gd name="T48" fmla="*/ 288 w 540"/>
                <a:gd name="T49" fmla="*/ 199 h 456"/>
                <a:gd name="T50" fmla="*/ 295 w 540"/>
                <a:gd name="T51" fmla="*/ 208 h 456"/>
                <a:gd name="T52" fmla="*/ 308 w 540"/>
                <a:gd name="T53" fmla="*/ 205 h 456"/>
                <a:gd name="T54" fmla="*/ 320 w 540"/>
                <a:gd name="T55" fmla="*/ 195 h 456"/>
                <a:gd name="T56" fmla="*/ 333 w 540"/>
                <a:gd name="T57" fmla="*/ 187 h 456"/>
                <a:gd name="T58" fmla="*/ 535 w 540"/>
                <a:gd name="T59" fmla="*/ 117 h 456"/>
                <a:gd name="T60" fmla="*/ 539 w 540"/>
                <a:gd name="T61" fmla="*/ 132 h 456"/>
                <a:gd name="T62" fmla="*/ 539 w 540"/>
                <a:gd name="T63" fmla="*/ 149 h 456"/>
                <a:gd name="T64" fmla="*/ 540 w 540"/>
                <a:gd name="T65" fmla="*/ 166 h 456"/>
                <a:gd name="T66" fmla="*/ 536 w 540"/>
                <a:gd name="T67" fmla="*/ 183 h 456"/>
                <a:gd name="T68" fmla="*/ 530 w 540"/>
                <a:gd name="T69" fmla="*/ 199 h 456"/>
                <a:gd name="T70" fmla="*/ 523 w 540"/>
                <a:gd name="T71" fmla="*/ 209 h 456"/>
                <a:gd name="T72" fmla="*/ 517 w 540"/>
                <a:gd name="T73" fmla="*/ 220 h 456"/>
                <a:gd name="T74" fmla="*/ 508 w 540"/>
                <a:gd name="T75" fmla="*/ 220 h 456"/>
                <a:gd name="T76" fmla="*/ 505 w 540"/>
                <a:gd name="T77" fmla="*/ 234 h 456"/>
                <a:gd name="T78" fmla="*/ 508 w 540"/>
                <a:gd name="T79" fmla="*/ 241 h 456"/>
                <a:gd name="T80" fmla="*/ 501 w 540"/>
                <a:gd name="T81" fmla="*/ 255 h 456"/>
                <a:gd name="T82" fmla="*/ 497 w 540"/>
                <a:gd name="T83" fmla="*/ 271 h 456"/>
                <a:gd name="T84" fmla="*/ 494 w 540"/>
                <a:gd name="T85" fmla="*/ 288 h 456"/>
                <a:gd name="T86" fmla="*/ 489 w 540"/>
                <a:gd name="T87" fmla="*/ 305 h 456"/>
                <a:gd name="T88" fmla="*/ 481 w 540"/>
                <a:gd name="T89" fmla="*/ 319 h 456"/>
                <a:gd name="T90" fmla="*/ 475 w 540"/>
                <a:gd name="T91" fmla="*/ 333 h 456"/>
                <a:gd name="T92" fmla="*/ 483 w 540"/>
                <a:gd name="T93" fmla="*/ 345 h 456"/>
                <a:gd name="T94" fmla="*/ 476 w 540"/>
                <a:gd name="T95" fmla="*/ 360 h 456"/>
                <a:gd name="T96" fmla="*/ 471 w 540"/>
                <a:gd name="T97" fmla="*/ 371 h 456"/>
                <a:gd name="T98" fmla="*/ 462 w 540"/>
                <a:gd name="T99" fmla="*/ 370 h 456"/>
                <a:gd name="T100" fmla="*/ 446 w 540"/>
                <a:gd name="T101" fmla="*/ 375 h 456"/>
                <a:gd name="T102" fmla="*/ 429 w 540"/>
                <a:gd name="T103" fmla="*/ 375 h 456"/>
                <a:gd name="T104" fmla="*/ 408 w 540"/>
                <a:gd name="T105" fmla="*/ 375 h 456"/>
                <a:gd name="T106" fmla="*/ 408 w 540"/>
                <a:gd name="T107" fmla="*/ 386 h 456"/>
                <a:gd name="T108" fmla="*/ 403 w 540"/>
                <a:gd name="T109" fmla="*/ 401 h 456"/>
                <a:gd name="T110" fmla="*/ 393 w 540"/>
                <a:gd name="T111" fmla="*/ 412 h 456"/>
                <a:gd name="T112" fmla="*/ 397 w 540"/>
                <a:gd name="T113" fmla="*/ 429 h 456"/>
                <a:gd name="T114" fmla="*/ 394 w 540"/>
                <a:gd name="T115" fmla="*/ 442 h 456"/>
                <a:gd name="T116" fmla="*/ 381 w 540"/>
                <a:gd name="T117" fmla="*/ 441 h 456"/>
                <a:gd name="T118" fmla="*/ 373 w 540"/>
                <a:gd name="T119" fmla="*/ 454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40" h="456">
                  <a:moveTo>
                    <a:pt x="0" y="0"/>
                  </a:moveTo>
                  <a:lnTo>
                    <a:pt x="8" y="7"/>
                  </a:lnTo>
                  <a:lnTo>
                    <a:pt x="15" y="14"/>
                  </a:lnTo>
                  <a:lnTo>
                    <a:pt x="19" y="24"/>
                  </a:lnTo>
                  <a:lnTo>
                    <a:pt x="23" y="29"/>
                  </a:lnTo>
                  <a:lnTo>
                    <a:pt x="27" y="29"/>
                  </a:lnTo>
                  <a:lnTo>
                    <a:pt x="28" y="29"/>
                  </a:lnTo>
                  <a:lnTo>
                    <a:pt x="30" y="29"/>
                  </a:lnTo>
                  <a:lnTo>
                    <a:pt x="38" y="31"/>
                  </a:lnTo>
                  <a:lnTo>
                    <a:pt x="40" y="31"/>
                  </a:lnTo>
                  <a:lnTo>
                    <a:pt x="45" y="31"/>
                  </a:lnTo>
                  <a:lnTo>
                    <a:pt x="47" y="32"/>
                  </a:lnTo>
                  <a:lnTo>
                    <a:pt x="51" y="32"/>
                  </a:lnTo>
                  <a:lnTo>
                    <a:pt x="53" y="33"/>
                  </a:lnTo>
                  <a:lnTo>
                    <a:pt x="56" y="34"/>
                  </a:lnTo>
                  <a:lnTo>
                    <a:pt x="60" y="37"/>
                  </a:lnTo>
                  <a:lnTo>
                    <a:pt x="61" y="38"/>
                  </a:lnTo>
                  <a:lnTo>
                    <a:pt x="62" y="41"/>
                  </a:lnTo>
                  <a:lnTo>
                    <a:pt x="65" y="44"/>
                  </a:lnTo>
                  <a:lnTo>
                    <a:pt x="66" y="47"/>
                  </a:lnTo>
                  <a:lnTo>
                    <a:pt x="72" y="54"/>
                  </a:lnTo>
                  <a:lnTo>
                    <a:pt x="74" y="55"/>
                  </a:lnTo>
                  <a:lnTo>
                    <a:pt x="78" y="57"/>
                  </a:lnTo>
                  <a:lnTo>
                    <a:pt x="83" y="59"/>
                  </a:lnTo>
                  <a:lnTo>
                    <a:pt x="86" y="61"/>
                  </a:lnTo>
                  <a:lnTo>
                    <a:pt x="89" y="63"/>
                  </a:lnTo>
                  <a:lnTo>
                    <a:pt x="92" y="63"/>
                  </a:lnTo>
                  <a:lnTo>
                    <a:pt x="99" y="62"/>
                  </a:lnTo>
                  <a:lnTo>
                    <a:pt x="103" y="61"/>
                  </a:lnTo>
                  <a:lnTo>
                    <a:pt x="105" y="61"/>
                  </a:lnTo>
                  <a:lnTo>
                    <a:pt x="108" y="59"/>
                  </a:lnTo>
                  <a:lnTo>
                    <a:pt x="109" y="59"/>
                  </a:lnTo>
                  <a:lnTo>
                    <a:pt x="108" y="57"/>
                  </a:lnTo>
                  <a:lnTo>
                    <a:pt x="108" y="55"/>
                  </a:lnTo>
                  <a:lnTo>
                    <a:pt x="108" y="54"/>
                  </a:lnTo>
                  <a:lnTo>
                    <a:pt x="108" y="53"/>
                  </a:lnTo>
                  <a:lnTo>
                    <a:pt x="109" y="51"/>
                  </a:lnTo>
                  <a:lnTo>
                    <a:pt x="109" y="49"/>
                  </a:lnTo>
                  <a:lnTo>
                    <a:pt x="108" y="47"/>
                  </a:lnTo>
                  <a:lnTo>
                    <a:pt x="108" y="45"/>
                  </a:lnTo>
                  <a:lnTo>
                    <a:pt x="108" y="42"/>
                  </a:lnTo>
                  <a:lnTo>
                    <a:pt x="108" y="40"/>
                  </a:lnTo>
                  <a:lnTo>
                    <a:pt x="109" y="38"/>
                  </a:lnTo>
                  <a:lnTo>
                    <a:pt x="109" y="36"/>
                  </a:lnTo>
                  <a:lnTo>
                    <a:pt x="111" y="33"/>
                  </a:lnTo>
                  <a:lnTo>
                    <a:pt x="112" y="31"/>
                  </a:lnTo>
                  <a:lnTo>
                    <a:pt x="113" y="31"/>
                  </a:lnTo>
                  <a:lnTo>
                    <a:pt x="113" y="29"/>
                  </a:lnTo>
                  <a:lnTo>
                    <a:pt x="116" y="29"/>
                  </a:lnTo>
                  <a:lnTo>
                    <a:pt x="120" y="31"/>
                  </a:lnTo>
                  <a:lnTo>
                    <a:pt x="122" y="31"/>
                  </a:lnTo>
                  <a:lnTo>
                    <a:pt x="125" y="29"/>
                  </a:lnTo>
                  <a:lnTo>
                    <a:pt x="129" y="29"/>
                  </a:lnTo>
                  <a:lnTo>
                    <a:pt x="132" y="31"/>
                  </a:lnTo>
                  <a:lnTo>
                    <a:pt x="134" y="31"/>
                  </a:lnTo>
                  <a:lnTo>
                    <a:pt x="138" y="29"/>
                  </a:lnTo>
                  <a:lnTo>
                    <a:pt x="141" y="29"/>
                  </a:lnTo>
                  <a:lnTo>
                    <a:pt x="143" y="31"/>
                  </a:lnTo>
                  <a:lnTo>
                    <a:pt x="146" y="31"/>
                  </a:lnTo>
                  <a:lnTo>
                    <a:pt x="150" y="29"/>
                  </a:lnTo>
                  <a:lnTo>
                    <a:pt x="152" y="29"/>
                  </a:lnTo>
                  <a:lnTo>
                    <a:pt x="155" y="31"/>
                  </a:lnTo>
                  <a:lnTo>
                    <a:pt x="159" y="31"/>
                  </a:lnTo>
                  <a:lnTo>
                    <a:pt x="162" y="29"/>
                  </a:lnTo>
                  <a:lnTo>
                    <a:pt x="164" y="29"/>
                  </a:lnTo>
                  <a:lnTo>
                    <a:pt x="168" y="29"/>
                  </a:lnTo>
                  <a:lnTo>
                    <a:pt x="171" y="31"/>
                  </a:lnTo>
                  <a:lnTo>
                    <a:pt x="173" y="31"/>
                  </a:lnTo>
                  <a:lnTo>
                    <a:pt x="176" y="29"/>
                  </a:lnTo>
                  <a:lnTo>
                    <a:pt x="180" y="29"/>
                  </a:lnTo>
                  <a:lnTo>
                    <a:pt x="183" y="31"/>
                  </a:lnTo>
                  <a:lnTo>
                    <a:pt x="185" y="31"/>
                  </a:lnTo>
                  <a:lnTo>
                    <a:pt x="189" y="29"/>
                  </a:lnTo>
                  <a:lnTo>
                    <a:pt x="192" y="29"/>
                  </a:lnTo>
                  <a:lnTo>
                    <a:pt x="194" y="31"/>
                  </a:lnTo>
                  <a:lnTo>
                    <a:pt x="197" y="31"/>
                  </a:lnTo>
                  <a:lnTo>
                    <a:pt x="201" y="29"/>
                  </a:lnTo>
                  <a:lnTo>
                    <a:pt x="203" y="29"/>
                  </a:lnTo>
                  <a:lnTo>
                    <a:pt x="206" y="31"/>
                  </a:lnTo>
                  <a:lnTo>
                    <a:pt x="210" y="31"/>
                  </a:lnTo>
                  <a:lnTo>
                    <a:pt x="213" y="29"/>
                  </a:lnTo>
                  <a:lnTo>
                    <a:pt x="215" y="29"/>
                  </a:lnTo>
                  <a:lnTo>
                    <a:pt x="219" y="31"/>
                  </a:lnTo>
                  <a:lnTo>
                    <a:pt x="222" y="31"/>
                  </a:lnTo>
                  <a:lnTo>
                    <a:pt x="224" y="29"/>
                  </a:lnTo>
                  <a:lnTo>
                    <a:pt x="227" y="29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6" y="29"/>
                  </a:lnTo>
                  <a:lnTo>
                    <a:pt x="240" y="29"/>
                  </a:lnTo>
                  <a:lnTo>
                    <a:pt x="243" y="29"/>
                  </a:lnTo>
                  <a:lnTo>
                    <a:pt x="245" y="31"/>
                  </a:lnTo>
                  <a:lnTo>
                    <a:pt x="249" y="29"/>
                  </a:lnTo>
                  <a:lnTo>
                    <a:pt x="252" y="29"/>
                  </a:lnTo>
                  <a:lnTo>
                    <a:pt x="254" y="29"/>
                  </a:lnTo>
                  <a:lnTo>
                    <a:pt x="257" y="31"/>
                  </a:lnTo>
                  <a:lnTo>
                    <a:pt x="261" y="29"/>
                  </a:lnTo>
                  <a:lnTo>
                    <a:pt x="263" y="29"/>
                  </a:lnTo>
                  <a:lnTo>
                    <a:pt x="266" y="29"/>
                  </a:lnTo>
                  <a:lnTo>
                    <a:pt x="270" y="31"/>
                  </a:lnTo>
                  <a:lnTo>
                    <a:pt x="273" y="29"/>
                  </a:lnTo>
                  <a:lnTo>
                    <a:pt x="275" y="29"/>
                  </a:lnTo>
                  <a:lnTo>
                    <a:pt x="279" y="29"/>
                  </a:lnTo>
                  <a:lnTo>
                    <a:pt x="282" y="31"/>
                  </a:lnTo>
                  <a:lnTo>
                    <a:pt x="284" y="29"/>
                  </a:lnTo>
                  <a:lnTo>
                    <a:pt x="287" y="29"/>
                  </a:lnTo>
                  <a:lnTo>
                    <a:pt x="291" y="29"/>
                  </a:lnTo>
                  <a:lnTo>
                    <a:pt x="293" y="29"/>
                  </a:lnTo>
                  <a:lnTo>
                    <a:pt x="295" y="29"/>
                  </a:lnTo>
                  <a:lnTo>
                    <a:pt x="296" y="29"/>
                  </a:lnTo>
                  <a:lnTo>
                    <a:pt x="300" y="29"/>
                  </a:lnTo>
                  <a:lnTo>
                    <a:pt x="303" y="29"/>
                  </a:lnTo>
                  <a:lnTo>
                    <a:pt x="304" y="29"/>
                  </a:lnTo>
                  <a:lnTo>
                    <a:pt x="304" y="38"/>
                  </a:lnTo>
                  <a:lnTo>
                    <a:pt x="304" y="40"/>
                  </a:lnTo>
                  <a:lnTo>
                    <a:pt x="304" y="41"/>
                  </a:lnTo>
                  <a:lnTo>
                    <a:pt x="303" y="41"/>
                  </a:lnTo>
                  <a:lnTo>
                    <a:pt x="301" y="42"/>
                  </a:lnTo>
                  <a:lnTo>
                    <a:pt x="303" y="42"/>
                  </a:lnTo>
                  <a:lnTo>
                    <a:pt x="304" y="42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4" y="46"/>
                  </a:lnTo>
                  <a:lnTo>
                    <a:pt x="303" y="46"/>
                  </a:lnTo>
                  <a:lnTo>
                    <a:pt x="303" y="47"/>
                  </a:lnTo>
                  <a:lnTo>
                    <a:pt x="303" y="49"/>
                  </a:lnTo>
                  <a:lnTo>
                    <a:pt x="303" y="50"/>
                  </a:lnTo>
                  <a:lnTo>
                    <a:pt x="303" y="51"/>
                  </a:lnTo>
                  <a:lnTo>
                    <a:pt x="303" y="53"/>
                  </a:lnTo>
                  <a:lnTo>
                    <a:pt x="303" y="54"/>
                  </a:lnTo>
                  <a:lnTo>
                    <a:pt x="301" y="54"/>
                  </a:lnTo>
                  <a:lnTo>
                    <a:pt x="300" y="54"/>
                  </a:lnTo>
                  <a:lnTo>
                    <a:pt x="300" y="55"/>
                  </a:lnTo>
                  <a:lnTo>
                    <a:pt x="299" y="55"/>
                  </a:lnTo>
                  <a:lnTo>
                    <a:pt x="299" y="54"/>
                  </a:lnTo>
                  <a:lnTo>
                    <a:pt x="297" y="54"/>
                  </a:lnTo>
                  <a:lnTo>
                    <a:pt x="297" y="53"/>
                  </a:lnTo>
                  <a:lnTo>
                    <a:pt x="296" y="53"/>
                  </a:lnTo>
                  <a:lnTo>
                    <a:pt x="296" y="54"/>
                  </a:lnTo>
                  <a:lnTo>
                    <a:pt x="295" y="54"/>
                  </a:lnTo>
                  <a:lnTo>
                    <a:pt x="295" y="55"/>
                  </a:lnTo>
                  <a:lnTo>
                    <a:pt x="296" y="55"/>
                  </a:lnTo>
                  <a:lnTo>
                    <a:pt x="296" y="57"/>
                  </a:lnTo>
                  <a:lnTo>
                    <a:pt x="296" y="58"/>
                  </a:lnTo>
                  <a:lnTo>
                    <a:pt x="297" y="58"/>
                  </a:lnTo>
                  <a:lnTo>
                    <a:pt x="297" y="59"/>
                  </a:lnTo>
                  <a:lnTo>
                    <a:pt x="296" y="59"/>
                  </a:lnTo>
                  <a:lnTo>
                    <a:pt x="296" y="61"/>
                  </a:lnTo>
                  <a:lnTo>
                    <a:pt x="296" y="62"/>
                  </a:lnTo>
                  <a:lnTo>
                    <a:pt x="297" y="62"/>
                  </a:lnTo>
                  <a:lnTo>
                    <a:pt x="299" y="63"/>
                  </a:lnTo>
                  <a:lnTo>
                    <a:pt x="299" y="64"/>
                  </a:lnTo>
                  <a:lnTo>
                    <a:pt x="299" y="66"/>
                  </a:lnTo>
                  <a:lnTo>
                    <a:pt x="297" y="67"/>
                  </a:lnTo>
                  <a:lnTo>
                    <a:pt x="299" y="67"/>
                  </a:lnTo>
                  <a:lnTo>
                    <a:pt x="299" y="68"/>
                  </a:lnTo>
                  <a:lnTo>
                    <a:pt x="299" y="70"/>
                  </a:lnTo>
                  <a:lnTo>
                    <a:pt x="300" y="70"/>
                  </a:lnTo>
                  <a:lnTo>
                    <a:pt x="300" y="71"/>
                  </a:lnTo>
                  <a:lnTo>
                    <a:pt x="300" y="72"/>
                  </a:lnTo>
                  <a:lnTo>
                    <a:pt x="299" y="72"/>
                  </a:lnTo>
                  <a:lnTo>
                    <a:pt x="299" y="74"/>
                  </a:lnTo>
                  <a:lnTo>
                    <a:pt x="299" y="75"/>
                  </a:lnTo>
                  <a:lnTo>
                    <a:pt x="300" y="75"/>
                  </a:lnTo>
                  <a:lnTo>
                    <a:pt x="300" y="76"/>
                  </a:lnTo>
                  <a:lnTo>
                    <a:pt x="299" y="78"/>
                  </a:lnTo>
                  <a:lnTo>
                    <a:pt x="297" y="78"/>
                  </a:lnTo>
                  <a:lnTo>
                    <a:pt x="297" y="79"/>
                  </a:lnTo>
                  <a:lnTo>
                    <a:pt x="297" y="80"/>
                  </a:lnTo>
                  <a:lnTo>
                    <a:pt x="299" y="81"/>
                  </a:lnTo>
                  <a:lnTo>
                    <a:pt x="299" y="83"/>
                  </a:lnTo>
                  <a:lnTo>
                    <a:pt x="299" y="84"/>
                  </a:lnTo>
                  <a:lnTo>
                    <a:pt x="297" y="84"/>
                  </a:lnTo>
                  <a:lnTo>
                    <a:pt x="297" y="85"/>
                  </a:lnTo>
                  <a:lnTo>
                    <a:pt x="297" y="87"/>
                  </a:lnTo>
                  <a:lnTo>
                    <a:pt x="297" y="88"/>
                  </a:lnTo>
                  <a:lnTo>
                    <a:pt x="296" y="88"/>
                  </a:lnTo>
                  <a:lnTo>
                    <a:pt x="297" y="89"/>
                  </a:lnTo>
                  <a:lnTo>
                    <a:pt x="296" y="91"/>
                  </a:lnTo>
                  <a:lnTo>
                    <a:pt x="295" y="92"/>
                  </a:lnTo>
                  <a:lnTo>
                    <a:pt x="296" y="92"/>
                  </a:lnTo>
                  <a:lnTo>
                    <a:pt x="296" y="93"/>
                  </a:lnTo>
                  <a:lnTo>
                    <a:pt x="295" y="93"/>
                  </a:lnTo>
                  <a:lnTo>
                    <a:pt x="295" y="94"/>
                  </a:lnTo>
                  <a:lnTo>
                    <a:pt x="293" y="94"/>
                  </a:lnTo>
                  <a:lnTo>
                    <a:pt x="293" y="96"/>
                  </a:lnTo>
                  <a:lnTo>
                    <a:pt x="293" y="97"/>
                  </a:lnTo>
                  <a:lnTo>
                    <a:pt x="293" y="98"/>
                  </a:lnTo>
                  <a:lnTo>
                    <a:pt x="293" y="100"/>
                  </a:lnTo>
                  <a:lnTo>
                    <a:pt x="292" y="100"/>
                  </a:lnTo>
                  <a:lnTo>
                    <a:pt x="291" y="101"/>
                  </a:lnTo>
                  <a:lnTo>
                    <a:pt x="290" y="101"/>
                  </a:lnTo>
                  <a:lnTo>
                    <a:pt x="290" y="102"/>
                  </a:lnTo>
                  <a:lnTo>
                    <a:pt x="288" y="102"/>
                  </a:lnTo>
                  <a:lnTo>
                    <a:pt x="287" y="102"/>
                  </a:lnTo>
                  <a:lnTo>
                    <a:pt x="287" y="104"/>
                  </a:lnTo>
                  <a:lnTo>
                    <a:pt x="287" y="105"/>
                  </a:lnTo>
                  <a:lnTo>
                    <a:pt x="287" y="106"/>
                  </a:lnTo>
                  <a:lnTo>
                    <a:pt x="286" y="108"/>
                  </a:lnTo>
                  <a:lnTo>
                    <a:pt x="286" y="109"/>
                  </a:lnTo>
                  <a:lnTo>
                    <a:pt x="286" y="110"/>
                  </a:lnTo>
                  <a:lnTo>
                    <a:pt x="284" y="110"/>
                  </a:lnTo>
                  <a:lnTo>
                    <a:pt x="283" y="110"/>
                  </a:lnTo>
                  <a:lnTo>
                    <a:pt x="282" y="110"/>
                  </a:lnTo>
                  <a:lnTo>
                    <a:pt x="282" y="111"/>
                  </a:lnTo>
                  <a:lnTo>
                    <a:pt x="282" y="113"/>
                  </a:lnTo>
                  <a:lnTo>
                    <a:pt x="280" y="113"/>
                  </a:lnTo>
                  <a:lnTo>
                    <a:pt x="280" y="111"/>
                  </a:lnTo>
                  <a:lnTo>
                    <a:pt x="279" y="111"/>
                  </a:lnTo>
                  <a:lnTo>
                    <a:pt x="279" y="110"/>
                  </a:lnTo>
                  <a:lnTo>
                    <a:pt x="278" y="110"/>
                  </a:lnTo>
                  <a:lnTo>
                    <a:pt x="278" y="111"/>
                  </a:lnTo>
                  <a:lnTo>
                    <a:pt x="277" y="113"/>
                  </a:lnTo>
                  <a:lnTo>
                    <a:pt x="277" y="114"/>
                  </a:lnTo>
                  <a:lnTo>
                    <a:pt x="275" y="114"/>
                  </a:lnTo>
                  <a:lnTo>
                    <a:pt x="275" y="115"/>
                  </a:lnTo>
                  <a:lnTo>
                    <a:pt x="275" y="117"/>
                  </a:lnTo>
                  <a:lnTo>
                    <a:pt x="274" y="117"/>
                  </a:lnTo>
                  <a:lnTo>
                    <a:pt x="273" y="117"/>
                  </a:lnTo>
                  <a:lnTo>
                    <a:pt x="273" y="118"/>
                  </a:lnTo>
                  <a:lnTo>
                    <a:pt x="273" y="119"/>
                  </a:lnTo>
                  <a:lnTo>
                    <a:pt x="274" y="119"/>
                  </a:lnTo>
                  <a:lnTo>
                    <a:pt x="274" y="121"/>
                  </a:lnTo>
                  <a:lnTo>
                    <a:pt x="274" y="122"/>
                  </a:lnTo>
                  <a:lnTo>
                    <a:pt x="273" y="122"/>
                  </a:lnTo>
                  <a:lnTo>
                    <a:pt x="273" y="123"/>
                  </a:lnTo>
                  <a:lnTo>
                    <a:pt x="271" y="123"/>
                  </a:lnTo>
                  <a:lnTo>
                    <a:pt x="271" y="122"/>
                  </a:lnTo>
                  <a:lnTo>
                    <a:pt x="270" y="122"/>
                  </a:lnTo>
                  <a:lnTo>
                    <a:pt x="270" y="123"/>
                  </a:lnTo>
                  <a:lnTo>
                    <a:pt x="269" y="123"/>
                  </a:lnTo>
                  <a:lnTo>
                    <a:pt x="267" y="125"/>
                  </a:lnTo>
                  <a:lnTo>
                    <a:pt x="267" y="126"/>
                  </a:lnTo>
                  <a:lnTo>
                    <a:pt x="267" y="127"/>
                  </a:lnTo>
                  <a:lnTo>
                    <a:pt x="267" y="128"/>
                  </a:lnTo>
                  <a:lnTo>
                    <a:pt x="267" y="130"/>
                  </a:lnTo>
                  <a:lnTo>
                    <a:pt x="267" y="131"/>
                  </a:lnTo>
                  <a:lnTo>
                    <a:pt x="267" y="132"/>
                  </a:lnTo>
                  <a:lnTo>
                    <a:pt x="266" y="132"/>
                  </a:lnTo>
                  <a:lnTo>
                    <a:pt x="266" y="134"/>
                  </a:lnTo>
                  <a:lnTo>
                    <a:pt x="266" y="135"/>
                  </a:lnTo>
                  <a:lnTo>
                    <a:pt x="266" y="136"/>
                  </a:lnTo>
                  <a:lnTo>
                    <a:pt x="266" y="138"/>
                  </a:lnTo>
                  <a:lnTo>
                    <a:pt x="266" y="139"/>
                  </a:lnTo>
                  <a:lnTo>
                    <a:pt x="266" y="140"/>
                  </a:lnTo>
                  <a:lnTo>
                    <a:pt x="267" y="142"/>
                  </a:lnTo>
                  <a:lnTo>
                    <a:pt x="267" y="143"/>
                  </a:lnTo>
                  <a:lnTo>
                    <a:pt x="267" y="144"/>
                  </a:lnTo>
                  <a:lnTo>
                    <a:pt x="266" y="144"/>
                  </a:lnTo>
                  <a:lnTo>
                    <a:pt x="266" y="145"/>
                  </a:lnTo>
                  <a:lnTo>
                    <a:pt x="265" y="145"/>
                  </a:lnTo>
                  <a:lnTo>
                    <a:pt x="265" y="147"/>
                  </a:lnTo>
                  <a:lnTo>
                    <a:pt x="266" y="147"/>
                  </a:lnTo>
                  <a:lnTo>
                    <a:pt x="267" y="148"/>
                  </a:lnTo>
                  <a:lnTo>
                    <a:pt x="266" y="148"/>
                  </a:lnTo>
                  <a:lnTo>
                    <a:pt x="266" y="149"/>
                  </a:lnTo>
                  <a:lnTo>
                    <a:pt x="265" y="149"/>
                  </a:lnTo>
                  <a:lnTo>
                    <a:pt x="263" y="149"/>
                  </a:lnTo>
                  <a:lnTo>
                    <a:pt x="262" y="151"/>
                  </a:lnTo>
                  <a:lnTo>
                    <a:pt x="261" y="153"/>
                  </a:lnTo>
                  <a:lnTo>
                    <a:pt x="260" y="153"/>
                  </a:lnTo>
                  <a:lnTo>
                    <a:pt x="258" y="153"/>
                  </a:lnTo>
                  <a:lnTo>
                    <a:pt x="257" y="153"/>
                  </a:lnTo>
                  <a:lnTo>
                    <a:pt x="257" y="155"/>
                  </a:lnTo>
                  <a:lnTo>
                    <a:pt x="256" y="156"/>
                  </a:lnTo>
                  <a:lnTo>
                    <a:pt x="254" y="158"/>
                  </a:lnTo>
                  <a:lnTo>
                    <a:pt x="253" y="160"/>
                  </a:lnTo>
                  <a:lnTo>
                    <a:pt x="253" y="161"/>
                  </a:lnTo>
                  <a:lnTo>
                    <a:pt x="253" y="162"/>
                  </a:lnTo>
                  <a:lnTo>
                    <a:pt x="252" y="164"/>
                  </a:lnTo>
                  <a:lnTo>
                    <a:pt x="252" y="165"/>
                  </a:lnTo>
                  <a:lnTo>
                    <a:pt x="252" y="166"/>
                  </a:lnTo>
                  <a:lnTo>
                    <a:pt x="250" y="166"/>
                  </a:lnTo>
                  <a:lnTo>
                    <a:pt x="250" y="168"/>
                  </a:lnTo>
                  <a:lnTo>
                    <a:pt x="250" y="169"/>
                  </a:lnTo>
                  <a:lnTo>
                    <a:pt x="250" y="170"/>
                  </a:lnTo>
                  <a:lnTo>
                    <a:pt x="250" y="172"/>
                  </a:lnTo>
                  <a:lnTo>
                    <a:pt x="250" y="173"/>
                  </a:lnTo>
                  <a:lnTo>
                    <a:pt x="250" y="174"/>
                  </a:lnTo>
                  <a:lnTo>
                    <a:pt x="252" y="175"/>
                  </a:lnTo>
                  <a:lnTo>
                    <a:pt x="252" y="174"/>
                  </a:lnTo>
                  <a:lnTo>
                    <a:pt x="253" y="174"/>
                  </a:lnTo>
                  <a:lnTo>
                    <a:pt x="254" y="174"/>
                  </a:lnTo>
                  <a:lnTo>
                    <a:pt x="254" y="175"/>
                  </a:lnTo>
                  <a:lnTo>
                    <a:pt x="253" y="175"/>
                  </a:lnTo>
                  <a:lnTo>
                    <a:pt x="253" y="177"/>
                  </a:lnTo>
                  <a:lnTo>
                    <a:pt x="253" y="178"/>
                  </a:lnTo>
                  <a:lnTo>
                    <a:pt x="252" y="178"/>
                  </a:lnTo>
                  <a:lnTo>
                    <a:pt x="250" y="178"/>
                  </a:lnTo>
                  <a:lnTo>
                    <a:pt x="250" y="177"/>
                  </a:lnTo>
                  <a:lnTo>
                    <a:pt x="249" y="177"/>
                  </a:lnTo>
                  <a:lnTo>
                    <a:pt x="248" y="177"/>
                  </a:lnTo>
                  <a:lnTo>
                    <a:pt x="246" y="175"/>
                  </a:lnTo>
                  <a:lnTo>
                    <a:pt x="245" y="175"/>
                  </a:lnTo>
                  <a:lnTo>
                    <a:pt x="245" y="177"/>
                  </a:lnTo>
                  <a:lnTo>
                    <a:pt x="245" y="178"/>
                  </a:lnTo>
                  <a:lnTo>
                    <a:pt x="244" y="178"/>
                  </a:lnTo>
                  <a:lnTo>
                    <a:pt x="244" y="179"/>
                  </a:lnTo>
                  <a:lnTo>
                    <a:pt x="243" y="179"/>
                  </a:lnTo>
                  <a:lnTo>
                    <a:pt x="243" y="181"/>
                  </a:lnTo>
                  <a:lnTo>
                    <a:pt x="241" y="181"/>
                  </a:lnTo>
                  <a:lnTo>
                    <a:pt x="241" y="179"/>
                  </a:lnTo>
                  <a:lnTo>
                    <a:pt x="240" y="179"/>
                  </a:lnTo>
                  <a:lnTo>
                    <a:pt x="240" y="181"/>
                  </a:lnTo>
                  <a:lnTo>
                    <a:pt x="240" y="179"/>
                  </a:lnTo>
                  <a:lnTo>
                    <a:pt x="239" y="179"/>
                  </a:lnTo>
                  <a:lnTo>
                    <a:pt x="239" y="178"/>
                  </a:lnTo>
                  <a:lnTo>
                    <a:pt x="237" y="178"/>
                  </a:lnTo>
                  <a:lnTo>
                    <a:pt x="236" y="178"/>
                  </a:lnTo>
                  <a:lnTo>
                    <a:pt x="236" y="179"/>
                  </a:lnTo>
                  <a:lnTo>
                    <a:pt x="235" y="179"/>
                  </a:lnTo>
                  <a:lnTo>
                    <a:pt x="235" y="178"/>
                  </a:lnTo>
                  <a:lnTo>
                    <a:pt x="233" y="178"/>
                  </a:lnTo>
                  <a:lnTo>
                    <a:pt x="232" y="177"/>
                  </a:lnTo>
                  <a:lnTo>
                    <a:pt x="231" y="177"/>
                  </a:lnTo>
                  <a:lnTo>
                    <a:pt x="231" y="178"/>
                  </a:lnTo>
                  <a:lnTo>
                    <a:pt x="230" y="178"/>
                  </a:lnTo>
                  <a:lnTo>
                    <a:pt x="230" y="179"/>
                  </a:lnTo>
                  <a:lnTo>
                    <a:pt x="230" y="182"/>
                  </a:lnTo>
                  <a:lnTo>
                    <a:pt x="230" y="183"/>
                  </a:lnTo>
                  <a:lnTo>
                    <a:pt x="230" y="185"/>
                  </a:lnTo>
                  <a:lnTo>
                    <a:pt x="230" y="186"/>
                  </a:lnTo>
                  <a:lnTo>
                    <a:pt x="228" y="187"/>
                  </a:lnTo>
                  <a:lnTo>
                    <a:pt x="230" y="189"/>
                  </a:lnTo>
                  <a:lnTo>
                    <a:pt x="230" y="191"/>
                  </a:lnTo>
                  <a:lnTo>
                    <a:pt x="230" y="192"/>
                  </a:lnTo>
                  <a:lnTo>
                    <a:pt x="228" y="194"/>
                  </a:lnTo>
                  <a:lnTo>
                    <a:pt x="228" y="195"/>
                  </a:lnTo>
                  <a:lnTo>
                    <a:pt x="227" y="196"/>
                  </a:lnTo>
                  <a:lnTo>
                    <a:pt x="228" y="196"/>
                  </a:lnTo>
                  <a:lnTo>
                    <a:pt x="230" y="196"/>
                  </a:lnTo>
                  <a:lnTo>
                    <a:pt x="231" y="196"/>
                  </a:lnTo>
                  <a:lnTo>
                    <a:pt x="232" y="195"/>
                  </a:lnTo>
                  <a:lnTo>
                    <a:pt x="232" y="196"/>
                  </a:lnTo>
                  <a:lnTo>
                    <a:pt x="233" y="196"/>
                  </a:lnTo>
                  <a:lnTo>
                    <a:pt x="233" y="198"/>
                  </a:lnTo>
                  <a:lnTo>
                    <a:pt x="235" y="198"/>
                  </a:lnTo>
                  <a:lnTo>
                    <a:pt x="235" y="196"/>
                  </a:lnTo>
                  <a:lnTo>
                    <a:pt x="235" y="195"/>
                  </a:lnTo>
                  <a:lnTo>
                    <a:pt x="236" y="195"/>
                  </a:lnTo>
                  <a:lnTo>
                    <a:pt x="237" y="195"/>
                  </a:lnTo>
                  <a:lnTo>
                    <a:pt x="239" y="195"/>
                  </a:lnTo>
                  <a:lnTo>
                    <a:pt x="239" y="196"/>
                  </a:lnTo>
                  <a:lnTo>
                    <a:pt x="239" y="198"/>
                  </a:lnTo>
                  <a:lnTo>
                    <a:pt x="240" y="198"/>
                  </a:lnTo>
                  <a:lnTo>
                    <a:pt x="240" y="199"/>
                  </a:lnTo>
                  <a:lnTo>
                    <a:pt x="241" y="200"/>
                  </a:lnTo>
                  <a:lnTo>
                    <a:pt x="241" y="202"/>
                  </a:lnTo>
                  <a:lnTo>
                    <a:pt x="243" y="202"/>
                  </a:lnTo>
                  <a:lnTo>
                    <a:pt x="243" y="203"/>
                  </a:lnTo>
                  <a:lnTo>
                    <a:pt x="243" y="204"/>
                  </a:lnTo>
                  <a:lnTo>
                    <a:pt x="241" y="204"/>
                  </a:lnTo>
                  <a:lnTo>
                    <a:pt x="241" y="205"/>
                  </a:lnTo>
                  <a:lnTo>
                    <a:pt x="243" y="205"/>
                  </a:lnTo>
                  <a:lnTo>
                    <a:pt x="243" y="207"/>
                  </a:lnTo>
                  <a:lnTo>
                    <a:pt x="243" y="205"/>
                  </a:lnTo>
                  <a:lnTo>
                    <a:pt x="244" y="205"/>
                  </a:lnTo>
                  <a:lnTo>
                    <a:pt x="245" y="205"/>
                  </a:lnTo>
                  <a:lnTo>
                    <a:pt x="245" y="204"/>
                  </a:lnTo>
                  <a:lnTo>
                    <a:pt x="245" y="203"/>
                  </a:lnTo>
                  <a:lnTo>
                    <a:pt x="246" y="202"/>
                  </a:lnTo>
                  <a:lnTo>
                    <a:pt x="248" y="202"/>
                  </a:lnTo>
                  <a:lnTo>
                    <a:pt x="248" y="200"/>
                  </a:lnTo>
                  <a:lnTo>
                    <a:pt x="248" y="199"/>
                  </a:lnTo>
                  <a:lnTo>
                    <a:pt x="248" y="198"/>
                  </a:lnTo>
                  <a:lnTo>
                    <a:pt x="249" y="198"/>
                  </a:lnTo>
                  <a:lnTo>
                    <a:pt x="250" y="196"/>
                  </a:lnTo>
                  <a:lnTo>
                    <a:pt x="250" y="195"/>
                  </a:lnTo>
                  <a:lnTo>
                    <a:pt x="250" y="194"/>
                  </a:lnTo>
                  <a:lnTo>
                    <a:pt x="252" y="195"/>
                  </a:lnTo>
                  <a:lnTo>
                    <a:pt x="253" y="195"/>
                  </a:lnTo>
                  <a:lnTo>
                    <a:pt x="254" y="195"/>
                  </a:lnTo>
                  <a:lnTo>
                    <a:pt x="254" y="196"/>
                  </a:lnTo>
                  <a:lnTo>
                    <a:pt x="256" y="196"/>
                  </a:lnTo>
                  <a:lnTo>
                    <a:pt x="256" y="198"/>
                  </a:lnTo>
                  <a:lnTo>
                    <a:pt x="256" y="199"/>
                  </a:lnTo>
                  <a:lnTo>
                    <a:pt x="256" y="200"/>
                  </a:lnTo>
                  <a:lnTo>
                    <a:pt x="257" y="200"/>
                  </a:lnTo>
                  <a:lnTo>
                    <a:pt x="257" y="199"/>
                  </a:lnTo>
                  <a:lnTo>
                    <a:pt x="257" y="200"/>
                  </a:lnTo>
                  <a:lnTo>
                    <a:pt x="258" y="200"/>
                  </a:lnTo>
                  <a:lnTo>
                    <a:pt x="260" y="200"/>
                  </a:lnTo>
                  <a:lnTo>
                    <a:pt x="260" y="202"/>
                  </a:lnTo>
                  <a:lnTo>
                    <a:pt x="261" y="202"/>
                  </a:lnTo>
                  <a:lnTo>
                    <a:pt x="261" y="203"/>
                  </a:lnTo>
                  <a:lnTo>
                    <a:pt x="261" y="204"/>
                  </a:lnTo>
                  <a:lnTo>
                    <a:pt x="261" y="203"/>
                  </a:lnTo>
                  <a:lnTo>
                    <a:pt x="262" y="203"/>
                  </a:lnTo>
                  <a:lnTo>
                    <a:pt x="263" y="203"/>
                  </a:lnTo>
                  <a:lnTo>
                    <a:pt x="263" y="202"/>
                  </a:lnTo>
                  <a:lnTo>
                    <a:pt x="265" y="202"/>
                  </a:lnTo>
                  <a:lnTo>
                    <a:pt x="265" y="200"/>
                  </a:lnTo>
                  <a:lnTo>
                    <a:pt x="266" y="200"/>
                  </a:lnTo>
                  <a:lnTo>
                    <a:pt x="267" y="200"/>
                  </a:lnTo>
                  <a:lnTo>
                    <a:pt x="269" y="200"/>
                  </a:lnTo>
                  <a:lnTo>
                    <a:pt x="269" y="199"/>
                  </a:lnTo>
                  <a:lnTo>
                    <a:pt x="269" y="198"/>
                  </a:lnTo>
                  <a:lnTo>
                    <a:pt x="270" y="198"/>
                  </a:lnTo>
                  <a:lnTo>
                    <a:pt x="270" y="199"/>
                  </a:lnTo>
                  <a:lnTo>
                    <a:pt x="271" y="199"/>
                  </a:lnTo>
                  <a:lnTo>
                    <a:pt x="271" y="200"/>
                  </a:lnTo>
                  <a:lnTo>
                    <a:pt x="271" y="202"/>
                  </a:lnTo>
                  <a:lnTo>
                    <a:pt x="271" y="203"/>
                  </a:lnTo>
                  <a:lnTo>
                    <a:pt x="271" y="204"/>
                  </a:lnTo>
                  <a:lnTo>
                    <a:pt x="273" y="204"/>
                  </a:lnTo>
                  <a:lnTo>
                    <a:pt x="273" y="205"/>
                  </a:lnTo>
                  <a:lnTo>
                    <a:pt x="274" y="205"/>
                  </a:lnTo>
                  <a:lnTo>
                    <a:pt x="274" y="204"/>
                  </a:lnTo>
                  <a:lnTo>
                    <a:pt x="275" y="204"/>
                  </a:lnTo>
                  <a:lnTo>
                    <a:pt x="277" y="204"/>
                  </a:lnTo>
                  <a:lnTo>
                    <a:pt x="278" y="204"/>
                  </a:lnTo>
                  <a:lnTo>
                    <a:pt x="279" y="204"/>
                  </a:lnTo>
                  <a:lnTo>
                    <a:pt x="279" y="203"/>
                  </a:lnTo>
                  <a:lnTo>
                    <a:pt x="280" y="203"/>
                  </a:lnTo>
                  <a:lnTo>
                    <a:pt x="282" y="203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3" y="200"/>
                  </a:lnTo>
                  <a:lnTo>
                    <a:pt x="283" y="199"/>
                  </a:lnTo>
                  <a:lnTo>
                    <a:pt x="283" y="198"/>
                  </a:lnTo>
                  <a:lnTo>
                    <a:pt x="284" y="198"/>
                  </a:lnTo>
                  <a:lnTo>
                    <a:pt x="286" y="198"/>
                  </a:lnTo>
                  <a:lnTo>
                    <a:pt x="287" y="198"/>
                  </a:lnTo>
                  <a:lnTo>
                    <a:pt x="287" y="199"/>
                  </a:lnTo>
                  <a:lnTo>
                    <a:pt x="288" y="199"/>
                  </a:lnTo>
                  <a:lnTo>
                    <a:pt x="288" y="200"/>
                  </a:lnTo>
                  <a:lnTo>
                    <a:pt x="287" y="202"/>
                  </a:lnTo>
                  <a:lnTo>
                    <a:pt x="287" y="203"/>
                  </a:lnTo>
                  <a:lnTo>
                    <a:pt x="287" y="204"/>
                  </a:lnTo>
                  <a:lnTo>
                    <a:pt x="287" y="205"/>
                  </a:lnTo>
                  <a:lnTo>
                    <a:pt x="288" y="205"/>
                  </a:lnTo>
                  <a:lnTo>
                    <a:pt x="288" y="207"/>
                  </a:lnTo>
                  <a:lnTo>
                    <a:pt x="287" y="207"/>
                  </a:lnTo>
                  <a:lnTo>
                    <a:pt x="287" y="208"/>
                  </a:lnTo>
                  <a:lnTo>
                    <a:pt x="288" y="208"/>
                  </a:lnTo>
                  <a:lnTo>
                    <a:pt x="290" y="208"/>
                  </a:lnTo>
                  <a:lnTo>
                    <a:pt x="291" y="208"/>
                  </a:lnTo>
                  <a:lnTo>
                    <a:pt x="291" y="207"/>
                  </a:lnTo>
                  <a:lnTo>
                    <a:pt x="292" y="207"/>
                  </a:lnTo>
                  <a:lnTo>
                    <a:pt x="292" y="208"/>
                  </a:lnTo>
                  <a:lnTo>
                    <a:pt x="293" y="208"/>
                  </a:lnTo>
                  <a:lnTo>
                    <a:pt x="295" y="208"/>
                  </a:lnTo>
                  <a:lnTo>
                    <a:pt x="296" y="208"/>
                  </a:lnTo>
                  <a:lnTo>
                    <a:pt x="297" y="208"/>
                  </a:lnTo>
                  <a:lnTo>
                    <a:pt x="299" y="208"/>
                  </a:lnTo>
                  <a:lnTo>
                    <a:pt x="299" y="207"/>
                  </a:lnTo>
                  <a:lnTo>
                    <a:pt x="300" y="207"/>
                  </a:lnTo>
                  <a:lnTo>
                    <a:pt x="300" y="205"/>
                  </a:lnTo>
                  <a:lnTo>
                    <a:pt x="301" y="205"/>
                  </a:lnTo>
                  <a:lnTo>
                    <a:pt x="301" y="204"/>
                  </a:lnTo>
                  <a:lnTo>
                    <a:pt x="301" y="203"/>
                  </a:lnTo>
                  <a:lnTo>
                    <a:pt x="303" y="202"/>
                  </a:lnTo>
                  <a:lnTo>
                    <a:pt x="304" y="202"/>
                  </a:lnTo>
                  <a:lnTo>
                    <a:pt x="305" y="202"/>
                  </a:lnTo>
                  <a:lnTo>
                    <a:pt x="305" y="203"/>
                  </a:lnTo>
                  <a:lnTo>
                    <a:pt x="305" y="204"/>
                  </a:lnTo>
                  <a:lnTo>
                    <a:pt x="305" y="205"/>
                  </a:lnTo>
                  <a:lnTo>
                    <a:pt x="307" y="205"/>
                  </a:lnTo>
                  <a:lnTo>
                    <a:pt x="308" y="205"/>
                  </a:lnTo>
                  <a:lnTo>
                    <a:pt x="308" y="204"/>
                  </a:lnTo>
                  <a:lnTo>
                    <a:pt x="309" y="204"/>
                  </a:lnTo>
                  <a:lnTo>
                    <a:pt x="310" y="204"/>
                  </a:lnTo>
                  <a:lnTo>
                    <a:pt x="310" y="203"/>
                  </a:lnTo>
                  <a:lnTo>
                    <a:pt x="312" y="203"/>
                  </a:lnTo>
                  <a:lnTo>
                    <a:pt x="312" y="202"/>
                  </a:lnTo>
                  <a:lnTo>
                    <a:pt x="313" y="202"/>
                  </a:lnTo>
                  <a:lnTo>
                    <a:pt x="313" y="200"/>
                  </a:lnTo>
                  <a:lnTo>
                    <a:pt x="314" y="200"/>
                  </a:lnTo>
                  <a:lnTo>
                    <a:pt x="314" y="199"/>
                  </a:lnTo>
                  <a:lnTo>
                    <a:pt x="316" y="199"/>
                  </a:lnTo>
                  <a:lnTo>
                    <a:pt x="316" y="198"/>
                  </a:lnTo>
                  <a:lnTo>
                    <a:pt x="316" y="196"/>
                  </a:lnTo>
                  <a:lnTo>
                    <a:pt x="317" y="196"/>
                  </a:lnTo>
                  <a:lnTo>
                    <a:pt x="317" y="195"/>
                  </a:lnTo>
                  <a:lnTo>
                    <a:pt x="318" y="195"/>
                  </a:lnTo>
                  <a:lnTo>
                    <a:pt x="320" y="195"/>
                  </a:lnTo>
                  <a:lnTo>
                    <a:pt x="321" y="194"/>
                  </a:lnTo>
                  <a:lnTo>
                    <a:pt x="322" y="194"/>
                  </a:lnTo>
                  <a:lnTo>
                    <a:pt x="323" y="194"/>
                  </a:lnTo>
                  <a:lnTo>
                    <a:pt x="325" y="194"/>
                  </a:lnTo>
                  <a:lnTo>
                    <a:pt x="326" y="194"/>
                  </a:lnTo>
                  <a:lnTo>
                    <a:pt x="327" y="194"/>
                  </a:lnTo>
                  <a:lnTo>
                    <a:pt x="329" y="194"/>
                  </a:lnTo>
                  <a:lnTo>
                    <a:pt x="329" y="192"/>
                  </a:lnTo>
                  <a:lnTo>
                    <a:pt x="330" y="192"/>
                  </a:lnTo>
                  <a:lnTo>
                    <a:pt x="330" y="191"/>
                  </a:lnTo>
                  <a:lnTo>
                    <a:pt x="331" y="191"/>
                  </a:lnTo>
                  <a:lnTo>
                    <a:pt x="331" y="190"/>
                  </a:lnTo>
                  <a:lnTo>
                    <a:pt x="333" y="190"/>
                  </a:lnTo>
                  <a:lnTo>
                    <a:pt x="333" y="189"/>
                  </a:lnTo>
                  <a:lnTo>
                    <a:pt x="331" y="189"/>
                  </a:lnTo>
                  <a:lnTo>
                    <a:pt x="331" y="187"/>
                  </a:lnTo>
                  <a:lnTo>
                    <a:pt x="333" y="187"/>
                  </a:lnTo>
                  <a:lnTo>
                    <a:pt x="333" y="186"/>
                  </a:lnTo>
                  <a:lnTo>
                    <a:pt x="334" y="186"/>
                  </a:lnTo>
                  <a:lnTo>
                    <a:pt x="334" y="185"/>
                  </a:lnTo>
                  <a:lnTo>
                    <a:pt x="334" y="183"/>
                  </a:lnTo>
                  <a:lnTo>
                    <a:pt x="335" y="183"/>
                  </a:lnTo>
                  <a:lnTo>
                    <a:pt x="335" y="182"/>
                  </a:lnTo>
                  <a:lnTo>
                    <a:pt x="334" y="182"/>
                  </a:lnTo>
                  <a:lnTo>
                    <a:pt x="335" y="181"/>
                  </a:lnTo>
                  <a:lnTo>
                    <a:pt x="391" y="161"/>
                  </a:lnTo>
                  <a:lnTo>
                    <a:pt x="404" y="157"/>
                  </a:lnTo>
                  <a:lnTo>
                    <a:pt x="466" y="135"/>
                  </a:lnTo>
                  <a:lnTo>
                    <a:pt x="534" y="111"/>
                  </a:lnTo>
                  <a:lnTo>
                    <a:pt x="534" y="113"/>
                  </a:lnTo>
                  <a:lnTo>
                    <a:pt x="534" y="114"/>
                  </a:lnTo>
                  <a:lnTo>
                    <a:pt x="535" y="114"/>
                  </a:lnTo>
                  <a:lnTo>
                    <a:pt x="535" y="115"/>
                  </a:lnTo>
                  <a:lnTo>
                    <a:pt x="535" y="117"/>
                  </a:lnTo>
                  <a:lnTo>
                    <a:pt x="535" y="118"/>
                  </a:lnTo>
                  <a:lnTo>
                    <a:pt x="536" y="118"/>
                  </a:lnTo>
                  <a:lnTo>
                    <a:pt x="536" y="119"/>
                  </a:lnTo>
                  <a:lnTo>
                    <a:pt x="536" y="121"/>
                  </a:lnTo>
                  <a:lnTo>
                    <a:pt x="538" y="121"/>
                  </a:lnTo>
                  <a:lnTo>
                    <a:pt x="538" y="122"/>
                  </a:lnTo>
                  <a:lnTo>
                    <a:pt x="538" y="123"/>
                  </a:lnTo>
                  <a:lnTo>
                    <a:pt x="538" y="125"/>
                  </a:lnTo>
                  <a:lnTo>
                    <a:pt x="538" y="126"/>
                  </a:lnTo>
                  <a:lnTo>
                    <a:pt x="539" y="126"/>
                  </a:lnTo>
                  <a:lnTo>
                    <a:pt x="539" y="127"/>
                  </a:lnTo>
                  <a:lnTo>
                    <a:pt x="539" y="128"/>
                  </a:lnTo>
                  <a:lnTo>
                    <a:pt x="539" y="130"/>
                  </a:lnTo>
                  <a:lnTo>
                    <a:pt x="538" y="130"/>
                  </a:lnTo>
                  <a:lnTo>
                    <a:pt x="538" y="131"/>
                  </a:lnTo>
                  <a:lnTo>
                    <a:pt x="539" y="131"/>
                  </a:lnTo>
                  <a:lnTo>
                    <a:pt x="539" y="132"/>
                  </a:lnTo>
                  <a:lnTo>
                    <a:pt x="539" y="134"/>
                  </a:lnTo>
                  <a:lnTo>
                    <a:pt x="539" y="135"/>
                  </a:lnTo>
                  <a:lnTo>
                    <a:pt x="539" y="136"/>
                  </a:lnTo>
                  <a:lnTo>
                    <a:pt x="539" y="138"/>
                  </a:lnTo>
                  <a:lnTo>
                    <a:pt x="540" y="138"/>
                  </a:lnTo>
                  <a:lnTo>
                    <a:pt x="539" y="139"/>
                  </a:lnTo>
                  <a:lnTo>
                    <a:pt x="539" y="140"/>
                  </a:lnTo>
                  <a:lnTo>
                    <a:pt x="540" y="140"/>
                  </a:lnTo>
                  <a:lnTo>
                    <a:pt x="540" y="142"/>
                  </a:lnTo>
                  <a:lnTo>
                    <a:pt x="540" y="143"/>
                  </a:lnTo>
                  <a:lnTo>
                    <a:pt x="540" y="144"/>
                  </a:lnTo>
                  <a:lnTo>
                    <a:pt x="540" y="145"/>
                  </a:lnTo>
                  <a:lnTo>
                    <a:pt x="539" y="147"/>
                  </a:lnTo>
                  <a:lnTo>
                    <a:pt x="540" y="147"/>
                  </a:lnTo>
                  <a:lnTo>
                    <a:pt x="540" y="148"/>
                  </a:lnTo>
                  <a:lnTo>
                    <a:pt x="539" y="148"/>
                  </a:lnTo>
                  <a:lnTo>
                    <a:pt x="539" y="149"/>
                  </a:lnTo>
                  <a:lnTo>
                    <a:pt x="540" y="151"/>
                  </a:lnTo>
                  <a:lnTo>
                    <a:pt x="539" y="151"/>
                  </a:lnTo>
                  <a:lnTo>
                    <a:pt x="539" y="152"/>
                  </a:lnTo>
                  <a:lnTo>
                    <a:pt x="539" y="153"/>
                  </a:lnTo>
                  <a:lnTo>
                    <a:pt x="539" y="155"/>
                  </a:lnTo>
                  <a:lnTo>
                    <a:pt x="540" y="155"/>
                  </a:lnTo>
                  <a:lnTo>
                    <a:pt x="540" y="156"/>
                  </a:lnTo>
                  <a:lnTo>
                    <a:pt x="540" y="157"/>
                  </a:lnTo>
                  <a:lnTo>
                    <a:pt x="540" y="158"/>
                  </a:lnTo>
                  <a:lnTo>
                    <a:pt x="540" y="160"/>
                  </a:lnTo>
                  <a:lnTo>
                    <a:pt x="540" y="161"/>
                  </a:lnTo>
                  <a:lnTo>
                    <a:pt x="540" y="162"/>
                  </a:lnTo>
                  <a:lnTo>
                    <a:pt x="539" y="162"/>
                  </a:lnTo>
                  <a:lnTo>
                    <a:pt x="539" y="164"/>
                  </a:lnTo>
                  <a:lnTo>
                    <a:pt x="539" y="165"/>
                  </a:lnTo>
                  <a:lnTo>
                    <a:pt x="540" y="165"/>
                  </a:lnTo>
                  <a:lnTo>
                    <a:pt x="540" y="166"/>
                  </a:lnTo>
                  <a:lnTo>
                    <a:pt x="540" y="168"/>
                  </a:lnTo>
                  <a:lnTo>
                    <a:pt x="540" y="169"/>
                  </a:lnTo>
                  <a:lnTo>
                    <a:pt x="539" y="169"/>
                  </a:lnTo>
                  <a:lnTo>
                    <a:pt x="539" y="170"/>
                  </a:lnTo>
                  <a:lnTo>
                    <a:pt x="540" y="172"/>
                  </a:lnTo>
                  <a:lnTo>
                    <a:pt x="540" y="173"/>
                  </a:lnTo>
                  <a:lnTo>
                    <a:pt x="539" y="173"/>
                  </a:lnTo>
                  <a:lnTo>
                    <a:pt x="539" y="174"/>
                  </a:lnTo>
                  <a:lnTo>
                    <a:pt x="539" y="175"/>
                  </a:lnTo>
                  <a:lnTo>
                    <a:pt x="539" y="177"/>
                  </a:lnTo>
                  <a:lnTo>
                    <a:pt x="539" y="178"/>
                  </a:lnTo>
                  <a:lnTo>
                    <a:pt x="538" y="178"/>
                  </a:lnTo>
                  <a:lnTo>
                    <a:pt x="538" y="179"/>
                  </a:lnTo>
                  <a:lnTo>
                    <a:pt x="538" y="181"/>
                  </a:lnTo>
                  <a:lnTo>
                    <a:pt x="538" y="182"/>
                  </a:lnTo>
                  <a:lnTo>
                    <a:pt x="538" y="183"/>
                  </a:lnTo>
                  <a:lnTo>
                    <a:pt x="536" y="183"/>
                  </a:lnTo>
                  <a:lnTo>
                    <a:pt x="536" y="185"/>
                  </a:lnTo>
                  <a:lnTo>
                    <a:pt x="536" y="186"/>
                  </a:lnTo>
                  <a:lnTo>
                    <a:pt x="536" y="187"/>
                  </a:lnTo>
                  <a:lnTo>
                    <a:pt x="536" y="189"/>
                  </a:lnTo>
                  <a:lnTo>
                    <a:pt x="536" y="190"/>
                  </a:lnTo>
                  <a:lnTo>
                    <a:pt x="535" y="190"/>
                  </a:lnTo>
                  <a:lnTo>
                    <a:pt x="535" y="191"/>
                  </a:lnTo>
                  <a:lnTo>
                    <a:pt x="535" y="192"/>
                  </a:lnTo>
                  <a:lnTo>
                    <a:pt x="534" y="192"/>
                  </a:lnTo>
                  <a:lnTo>
                    <a:pt x="534" y="194"/>
                  </a:lnTo>
                  <a:lnTo>
                    <a:pt x="532" y="194"/>
                  </a:lnTo>
                  <a:lnTo>
                    <a:pt x="532" y="195"/>
                  </a:lnTo>
                  <a:lnTo>
                    <a:pt x="532" y="196"/>
                  </a:lnTo>
                  <a:lnTo>
                    <a:pt x="531" y="196"/>
                  </a:lnTo>
                  <a:lnTo>
                    <a:pt x="531" y="198"/>
                  </a:lnTo>
                  <a:lnTo>
                    <a:pt x="531" y="199"/>
                  </a:lnTo>
                  <a:lnTo>
                    <a:pt x="530" y="199"/>
                  </a:lnTo>
                  <a:lnTo>
                    <a:pt x="530" y="200"/>
                  </a:lnTo>
                  <a:lnTo>
                    <a:pt x="530" y="202"/>
                  </a:lnTo>
                  <a:lnTo>
                    <a:pt x="530" y="203"/>
                  </a:lnTo>
                  <a:lnTo>
                    <a:pt x="531" y="203"/>
                  </a:lnTo>
                  <a:lnTo>
                    <a:pt x="531" y="204"/>
                  </a:lnTo>
                  <a:lnTo>
                    <a:pt x="530" y="204"/>
                  </a:lnTo>
                  <a:lnTo>
                    <a:pt x="528" y="204"/>
                  </a:lnTo>
                  <a:lnTo>
                    <a:pt x="528" y="205"/>
                  </a:lnTo>
                  <a:lnTo>
                    <a:pt x="527" y="205"/>
                  </a:lnTo>
                  <a:lnTo>
                    <a:pt x="527" y="204"/>
                  </a:lnTo>
                  <a:lnTo>
                    <a:pt x="526" y="204"/>
                  </a:lnTo>
                  <a:lnTo>
                    <a:pt x="526" y="205"/>
                  </a:lnTo>
                  <a:lnTo>
                    <a:pt x="525" y="205"/>
                  </a:lnTo>
                  <a:lnTo>
                    <a:pt x="525" y="207"/>
                  </a:lnTo>
                  <a:lnTo>
                    <a:pt x="525" y="208"/>
                  </a:lnTo>
                  <a:lnTo>
                    <a:pt x="523" y="208"/>
                  </a:lnTo>
                  <a:lnTo>
                    <a:pt x="523" y="209"/>
                  </a:lnTo>
                  <a:lnTo>
                    <a:pt x="522" y="209"/>
                  </a:lnTo>
                  <a:lnTo>
                    <a:pt x="522" y="211"/>
                  </a:lnTo>
                  <a:lnTo>
                    <a:pt x="521" y="211"/>
                  </a:lnTo>
                  <a:lnTo>
                    <a:pt x="521" y="209"/>
                  </a:lnTo>
                  <a:lnTo>
                    <a:pt x="521" y="211"/>
                  </a:lnTo>
                  <a:lnTo>
                    <a:pt x="519" y="211"/>
                  </a:lnTo>
                  <a:lnTo>
                    <a:pt x="519" y="212"/>
                  </a:lnTo>
                  <a:lnTo>
                    <a:pt x="519" y="213"/>
                  </a:lnTo>
                  <a:lnTo>
                    <a:pt x="521" y="213"/>
                  </a:lnTo>
                  <a:lnTo>
                    <a:pt x="521" y="215"/>
                  </a:lnTo>
                  <a:lnTo>
                    <a:pt x="521" y="216"/>
                  </a:lnTo>
                  <a:lnTo>
                    <a:pt x="519" y="216"/>
                  </a:lnTo>
                  <a:lnTo>
                    <a:pt x="519" y="217"/>
                  </a:lnTo>
                  <a:lnTo>
                    <a:pt x="519" y="219"/>
                  </a:lnTo>
                  <a:lnTo>
                    <a:pt x="518" y="219"/>
                  </a:lnTo>
                  <a:lnTo>
                    <a:pt x="518" y="220"/>
                  </a:lnTo>
                  <a:lnTo>
                    <a:pt x="517" y="220"/>
                  </a:lnTo>
                  <a:lnTo>
                    <a:pt x="517" y="221"/>
                  </a:lnTo>
                  <a:lnTo>
                    <a:pt x="517" y="220"/>
                  </a:lnTo>
                  <a:lnTo>
                    <a:pt x="517" y="219"/>
                  </a:lnTo>
                  <a:lnTo>
                    <a:pt x="517" y="217"/>
                  </a:lnTo>
                  <a:lnTo>
                    <a:pt x="515" y="217"/>
                  </a:lnTo>
                  <a:lnTo>
                    <a:pt x="514" y="217"/>
                  </a:lnTo>
                  <a:lnTo>
                    <a:pt x="514" y="216"/>
                  </a:lnTo>
                  <a:lnTo>
                    <a:pt x="513" y="216"/>
                  </a:lnTo>
                  <a:lnTo>
                    <a:pt x="513" y="217"/>
                  </a:lnTo>
                  <a:lnTo>
                    <a:pt x="513" y="219"/>
                  </a:lnTo>
                  <a:lnTo>
                    <a:pt x="511" y="219"/>
                  </a:lnTo>
                  <a:lnTo>
                    <a:pt x="511" y="217"/>
                  </a:lnTo>
                  <a:lnTo>
                    <a:pt x="510" y="217"/>
                  </a:lnTo>
                  <a:lnTo>
                    <a:pt x="510" y="219"/>
                  </a:lnTo>
                  <a:lnTo>
                    <a:pt x="509" y="220"/>
                  </a:lnTo>
                  <a:lnTo>
                    <a:pt x="509" y="219"/>
                  </a:lnTo>
                  <a:lnTo>
                    <a:pt x="508" y="220"/>
                  </a:lnTo>
                  <a:lnTo>
                    <a:pt x="508" y="221"/>
                  </a:lnTo>
                  <a:lnTo>
                    <a:pt x="509" y="221"/>
                  </a:lnTo>
                  <a:lnTo>
                    <a:pt x="509" y="222"/>
                  </a:lnTo>
                  <a:lnTo>
                    <a:pt x="508" y="222"/>
                  </a:lnTo>
                  <a:lnTo>
                    <a:pt x="508" y="224"/>
                  </a:lnTo>
                  <a:lnTo>
                    <a:pt x="508" y="225"/>
                  </a:lnTo>
                  <a:lnTo>
                    <a:pt x="509" y="225"/>
                  </a:lnTo>
                  <a:lnTo>
                    <a:pt x="509" y="226"/>
                  </a:lnTo>
                  <a:lnTo>
                    <a:pt x="509" y="228"/>
                  </a:lnTo>
                  <a:lnTo>
                    <a:pt x="508" y="228"/>
                  </a:lnTo>
                  <a:lnTo>
                    <a:pt x="508" y="229"/>
                  </a:lnTo>
                  <a:lnTo>
                    <a:pt x="508" y="230"/>
                  </a:lnTo>
                  <a:lnTo>
                    <a:pt x="506" y="230"/>
                  </a:lnTo>
                  <a:lnTo>
                    <a:pt x="506" y="232"/>
                  </a:lnTo>
                  <a:lnTo>
                    <a:pt x="506" y="233"/>
                  </a:lnTo>
                  <a:lnTo>
                    <a:pt x="506" y="234"/>
                  </a:lnTo>
                  <a:lnTo>
                    <a:pt x="505" y="234"/>
                  </a:lnTo>
                  <a:lnTo>
                    <a:pt x="505" y="236"/>
                  </a:lnTo>
                  <a:lnTo>
                    <a:pt x="505" y="237"/>
                  </a:lnTo>
                  <a:lnTo>
                    <a:pt x="504" y="237"/>
                  </a:lnTo>
                  <a:lnTo>
                    <a:pt x="504" y="238"/>
                  </a:lnTo>
                  <a:lnTo>
                    <a:pt x="504" y="239"/>
                  </a:lnTo>
                  <a:lnTo>
                    <a:pt x="504" y="241"/>
                  </a:lnTo>
                  <a:lnTo>
                    <a:pt x="505" y="241"/>
                  </a:lnTo>
                  <a:lnTo>
                    <a:pt x="505" y="242"/>
                  </a:lnTo>
                  <a:lnTo>
                    <a:pt x="505" y="241"/>
                  </a:lnTo>
                  <a:lnTo>
                    <a:pt x="505" y="239"/>
                  </a:lnTo>
                  <a:lnTo>
                    <a:pt x="504" y="239"/>
                  </a:lnTo>
                  <a:lnTo>
                    <a:pt x="505" y="239"/>
                  </a:lnTo>
                  <a:lnTo>
                    <a:pt x="506" y="239"/>
                  </a:lnTo>
                  <a:lnTo>
                    <a:pt x="508" y="239"/>
                  </a:lnTo>
                  <a:lnTo>
                    <a:pt x="509" y="239"/>
                  </a:lnTo>
                  <a:lnTo>
                    <a:pt x="508" y="239"/>
                  </a:lnTo>
                  <a:lnTo>
                    <a:pt x="508" y="241"/>
                  </a:lnTo>
                  <a:lnTo>
                    <a:pt x="506" y="241"/>
                  </a:lnTo>
                  <a:lnTo>
                    <a:pt x="508" y="241"/>
                  </a:lnTo>
                  <a:lnTo>
                    <a:pt x="508" y="242"/>
                  </a:lnTo>
                  <a:lnTo>
                    <a:pt x="506" y="242"/>
                  </a:lnTo>
                  <a:lnTo>
                    <a:pt x="506" y="243"/>
                  </a:lnTo>
                  <a:lnTo>
                    <a:pt x="506" y="245"/>
                  </a:lnTo>
                  <a:lnTo>
                    <a:pt x="506" y="246"/>
                  </a:lnTo>
                  <a:lnTo>
                    <a:pt x="506" y="247"/>
                  </a:lnTo>
                  <a:lnTo>
                    <a:pt x="506" y="249"/>
                  </a:lnTo>
                  <a:lnTo>
                    <a:pt x="506" y="250"/>
                  </a:lnTo>
                  <a:lnTo>
                    <a:pt x="505" y="250"/>
                  </a:lnTo>
                  <a:lnTo>
                    <a:pt x="505" y="251"/>
                  </a:lnTo>
                  <a:lnTo>
                    <a:pt x="505" y="252"/>
                  </a:lnTo>
                  <a:lnTo>
                    <a:pt x="504" y="252"/>
                  </a:lnTo>
                  <a:lnTo>
                    <a:pt x="502" y="254"/>
                  </a:lnTo>
                  <a:lnTo>
                    <a:pt x="501" y="254"/>
                  </a:lnTo>
                  <a:lnTo>
                    <a:pt x="501" y="255"/>
                  </a:lnTo>
                  <a:lnTo>
                    <a:pt x="501" y="256"/>
                  </a:lnTo>
                  <a:lnTo>
                    <a:pt x="502" y="256"/>
                  </a:lnTo>
                  <a:lnTo>
                    <a:pt x="502" y="258"/>
                  </a:lnTo>
                  <a:lnTo>
                    <a:pt x="501" y="258"/>
                  </a:lnTo>
                  <a:lnTo>
                    <a:pt x="501" y="259"/>
                  </a:lnTo>
                  <a:lnTo>
                    <a:pt x="500" y="260"/>
                  </a:lnTo>
                  <a:lnTo>
                    <a:pt x="500" y="262"/>
                  </a:lnTo>
                  <a:lnTo>
                    <a:pt x="500" y="263"/>
                  </a:lnTo>
                  <a:lnTo>
                    <a:pt x="498" y="264"/>
                  </a:lnTo>
                  <a:lnTo>
                    <a:pt x="498" y="266"/>
                  </a:lnTo>
                  <a:lnTo>
                    <a:pt x="497" y="266"/>
                  </a:lnTo>
                  <a:lnTo>
                    <a:pt x="497" y="267"/>
                  </a:lnTo>
                  <a:lnTo>
                    <a:pt x="496" y="267"/>
                  </a:lnTo>
                  <a:lnTo>
                    <a:pt x="496" y="268"/>
                  </a:lnTo>
                  <a:lnTo>
                    <a:pt x="497" y="268"/>
                  </a:lnTo>
                  <a:lnTo>
                    <a:pt x="497" y="269"/>
                  </a:lnTo>
                  <a:lnTo>
                    <a:pt x="497" y="271"/>
                  </a:lnTo>
                  <a:lnTo>
                    <a:pt x="496" y="271"/>
                  </a:lnTo>
                  <a:lnTo>
                    <a:pt x="496" y="272"/>
                  </a:lnTo>
                  <a:lnTo>
                    <a:pt x="496" y="273"/>
                  </a:lnTo>
                  <a:lnTo>
                    <a:pt x="497" y="273"/>
                  </a:lnTo>
                  <a:lnTo>
                    <a:pt x="497" y="275"/>
                  </a:lnTo>
                  <a:lnTo>
                    <a:pt x="497" y="276"/>
                  </a:lnTo>
                  <a:lnTo>
                    <a:pt x="496" y="276"/>
                  </a:lnTo>
                  <a:lnTo>
                    <a:pt x="496" y="277"/>
                  </a:lnTo>
                  <a:lnTo>
                    <a:pt x="496" y="279"/>
                  </a:lnTo>
                  <a:lnTo>
                    <a:pt x="496" y="280"/>
                  </a:lnTo>
                  <a:lnTo>
                    <a:pt x="494" y="280"/>
                  </a:lnTo>
                  <a:lnTo>
                    <a:pt x="494" y="281"/>
                  </a:lnTo>
                  <a:lnTo>
                    <a:pt x="494" y="283"/>
                  </a:lnTo>
                  <a:lnTo>
                    <a:pt x="494" y="284"/>
                  </a:lnTo>
                  <a:lnTo>
                    <a:pt x="494" y="285"/>
                  </a:lnTo>
                  <a:lnTo>
                    <a:pt x="494" y="286"/>
                  </a:lnTo>
                  <a:lnTo>
                    <a:pt x="494" y="288"/>
                  </a:lnTo>
                  <a:lnTo>
                    <a:pt x="493" y="288"/>
                  </a:lnTo>
                  <a:lnTo>
                    <a:pt x="493" y="289"/>
                  </a:lnTo>
                  <a:lnTo>
                    <a:pt x="493" y="290"/>
                  </a:lnTo>
                  <a:lnTo>
                    <a:pt x="493" y="292"/>
                  </a:lnTo>
                  <a:lnTo>
                    <a:pt x="493" y="293"/>
                  </a:lnTo>
                  <a:lnTo>
                    <a:pt x="492" y="293"/>
                  </a:lnTo>
                  <a:lnTo>
                    <a:pt x="492" y="294"/>
                  </a:lnTo>
                  <a:lnTo>
                    <a:pt x="492" y="296"/>
                  </a:lnTo>
                  <a:lnTo>
                    <a:pt x="492" y="297"/>
                  </a:lnTo>
                  <a:lnTo>
                    <a:pt x="492" y="298"/>
                  </a:lnTo>
                  <a:lnTo>
                    <a:pt x="491" y="298"/>
                  </a:lnTo>
                  <a:lnTo>
                    <a:pt x="491" y="300"/>
                  </a:lnTo>
                  <a:lnTo>
                    <a:pt x="491" y="301"/>
                  </a:lnTo>
                  <a:lnTo>
                    <a:pt x="489" y="301"/>
                  </a:lnTo>
                  <a:lnTo>
                    <a:pt x="489" y="302"/>
                  </a:lnTo>
                  <a:lnTo>
                    <a:pt x="489" y="303"/>
                  </a:lnTo>
                  <a:lnTo>
                    <a:pt x="489" y="305"/>
                  </a:lnTo>
                  <a:lnTo>
                    <a:pt x="489" y="306"/>
                  </a:lnTo>
                  <a:lnTo>
                    <a:pt x="489" y="307"/>
                  </a:lnTo>
                  <a:lnTo>
                    <a:pt x="489" y="309"/>
                  </a:lnTo>
                  <a:lnTo>
                    <a:pt x="489" y="310"/>
                  </a:lnTo>
                  <a:lnTo>
                    <a:pt x="488" y="310"/>
                  </a:lnTo>
                  <a:lnTo>
                    <a:pt x="487" y="310"/>
                  </a:lnTo>
                  <a:lnTo>
                    <a:pt x="487" y="311"/>
                  </a:lnTo>
                  <a:lnTo>
                    <a:pt x="487" y="313"/>
                  </a:lnTo>
                  <a:lnTo>
                    <a:pt x="485" y="313"/>
                  </a:lnTo>
                  <a:lnTo>
                    <a:pt x="485" y="314"/>
                  </a:lnTo>
                  <a:lnTo>
                    <a:pt x="484" y="314"/>
                  </a:lnTo>
                  <a:lnTo>
                    <a:pt x="484" y="315"/>
                  </a:lnTo>
                  <a:lnTo>
                    <a:pt x="483" y="315"/>
                  </a:lnTo>
                  <a:lnTo>
                    <a:pt x="483" y="316"/>
                  </a:lnTo>
                  <a:lnTo>
                    <a:pt x="483" y="318"/>
                  </a:lnTo>
                  <a:lnTo>
                    <a:pt x="481" y="318"/>
                  </a:lnTo>
                  <a:lnTo>
                    <a:pt x="481" y="319"/>
                  </a:lnTo>
                  <a:lnTo>
                    <a:pt x="480" y="319"/>
                  </a:lnTo>
                  <a:lnTo>
                    <a:pt x="479" y="319"/>
                  </a:lnTo>
                  <a:lnTo>
                    <a:pt x="479" y="320"/>
                  </a:lnTo>
                  <a:lnTo>
                    <a:pt x="478" y="320"/>
                  </a:lnTo>
                  <a:lnTo>
                    <a:pt x="478" y="322"/>
                  </a:lnTo>
                  <a:lnTo>
                    <a:pt x="478" y="323"/>
                  </a:lnTo>
                  <a:lnTo>
                    <a:pt x="476" y="323"/>
                  </a:lnTo>
                  <a:lnTo>
                    <a:pt x="476" y="324"/>
                  </a:lnTo>
                  <a:lnTo>
                    <a:pt x="475" y="324"/>
                  </a:lnTo>
                  <a:lnTo>
                    <a:pt x="475" y="326"/>
                  </a:lnTo>
                  <a:lnTo>
                    <a:pt x="475" y="327"/>
                  </a:lnTo>
                  <a:lnTo>
                    <a:pt x="474" y="328"/>
                  </a:lnTo>
                  <a:lnTo>
                    <a:pt x="474" y="330"/>
                  </a:lnTo>
                  <a:lnTo>
                    <a:pt x="474" y="331"/>
                  </a:lnTo>
                  <a:lnTo>
                    <a:pt x="475" y="331"/>
                  </a:lnTo>
                  <a:lnTo>
                    <a:pt x="475" y="332"/>
                  </a:lnTo>
                  <a:lnTo>
                    <a:pt x="475" y="333"/>
                  </a:lnTo>
                  <a:lnTo>
                    <a:pt x="475" y="335"/>
                  </a:lnTo>
                  <a:lnTo>
                    <a:pt x="475" y="336"/>
                  </a:lnTo>
                  <a:lnTo>
                    <a:pt x="475" y="337"/>
                  </a:lnTo>
                  <a:lnTo>
                    <a:pt x="476" y="337"/>
                  </a:lnTo>
                  <a:lnTo>
                    <a:pt x="478" y="337"/>
                  </a:lnTo>
                  <a:lnTo>
                    <a:pt x="478" y="339"/>
                  </a:lnTo>
                  <a:lnTo>
                    <a:pt x="479" y="339"/>
                  </a:lnTo>
                  <a:lnTo>
                    <a:pt x="480" y="339"/>
                  </a:lnTo>
                  <a:lnTo>
                    <a:pt x="480" y="340"/>
                  </a:lnTo>
                  <a:lnTo>
                    <a:pt x="481" y="340"/>
                  </a:lnTo>
                  <a:lnTo>
                    <a:pt x="483" y="340"/>
                  </a:lnTo>
                  <a:lnTo>
                    <a:pt x="483" y="341"/>
                  </a:lnTo>
                  <a:lnTo>
                    <a:pt x="484" y="341"/>
                  </a:lnTo>
                  <a:lnTo>
                    <a:pt x="484" y="343"/>
                  </a:lnTo>
                  <a:lnTo>
                    <a:pt x="483" y="343"/>
                  </a:lnTo>
                  <a:lnTo>
                    <a:pt x="483" y="344"/>
                  </a:lnTo>
                  <a:lnTo>
                    <a:pt x="483" y="345"/>
                  </a:lnTo>
                  <a:lnTo>
                    <a:pt x="483" y="347"/>
                  </a:lnTo>
                  <a:lnTo>
                    <a:pt x="481" y="347"/>
                  </a:lnTo>
                  <a:lnTo>
                    <a:pt x="481" y="348"/>
                  </a:lnTo>
                  <a:lnTo>
                    <a:pt x="481" y="349"/>
                  </a:lnTo>
                  <a:lnTo>
                    <a:pt x="481" y="350"/>
                  </a:lnTo>
                  <a:lnTo>
                    <a:pt x="481" y="352"/>
                  </a:lnTo>
                  <a:lnTo>
                    <a:pt x="481" y="353"/>
                  </a:lnTo>
                  <a:lnTo>
                    <a:pt x="481" y="354"/>
                  </a:lnTo>
                  <a:lnTo>
                    <a:pt x="480" y="354"/>
                  </a:lnTo>
                  <a:lnTo>
                    <a:pt x="480" y="356"/>
                  </a:lnTo>
                  <a:lnTo>
                    <a:pt x="480" y="357"/>
                  </a:lnTo>
                  <a:lnTo>
                    <a:pt x="480" y="358"/>
                  </a:lnTo>
                  <a:lnTo>
                    <a:pt x="479" y="357"/>
                  </a:lnTo>
                  <a:lnTo>
                    <a:pt x="478" y="357"/>
                  </a:lnTo>
                  <a:lnTo>
                    <a:pt x="478" y="358"/>
                  </a:lnTo>
                  <a:lnTo>
                    <a:pt x="478" y="360"/>
                  </a:lnTo>
                  <a:lnTo>
                    <a:pt x="476" y="360"/>
                  </a:lnTo>
                  <a:lnTo>
                    <a:pt x="475" y="360"/>
                  </a:lnTo>
                  <a:lnTo>
                    <a:pt x="476" y="360"/>
                  </a:lnTo>
                  <a:lnTo>
                    <a:pt x="476" y="361"/>
                  </a:lnTo>
                  <a:lnTo>
                    <a:pt x="476" y="362"/>
                  </a:lnTo>
                  <a:lnTo>
                    <a:pt x="475" y="362"/>
                  </a:lnTo>
                  <a:lnTo>
                    <a:pt x="475" y="363"/>
                  </a:lnTo>
                  <a:lnTo>
                    <a:pt x="475" y="365"/>
                  </a:lnTo>
                  <a:lnTo>
                    <a:pt x="475" y="366"/>
                  </a:lnTo>
                  <a:lnTo>
                    <a:pt x="474" y="366"/>
                  </a:lnTo>
                  <a:lnTo>
                    <a:pt x="474" y="367"/>
                  </a:lnTo>
                  <a:lnTo>
                    <a:pt x="474" y="369"/>
                  </a:lnTo>
                  <a:lnTo>
                    <a:pt x="472" y="369"/>
                  </a:lnTo>
                  <a:lnTo>
                    <a:pt x="472" y="370"/>
                  </a:lnTo>
                  <a:lnTo>
                    <a:pt x="471" y="370"/>
                  </a:lnTo>
                  <a:lnTo>
                    <a:pt x="471" y="371"/>
                  </a:lnTo>
                  <a:lnTo>
                    <a:pt x="470" y="371"/>
                  </a:lnTo>
                  <a:lnTo>
                    <a:pt x="471" y="371"/>
                  </a:lnTo>
                  <a:lnTo>
                    <a:pt x="471" y="373"/>
                  </a:lnTo>
                  <a:lnTo>
                    <a:pt x="470" y="373"/>
                  </a:lnTo>
                  <a:lnTo>
                    <a:pt x="470" y="374"/>
                  </a:lnTo>
                  <a:lnTo>
                    <a:pt x="468" y="375"/>
                  </a:lnTo>
                  <a:lnTo>
                    <a:pt x="468" y="374"/>
                  </a:lnTo>
                  <a:lnTo>
                    <a:pt x="468" y="373"/>
                  </a:lnTo>
                  <a:lnTo>
                    <a:pt x="468" y="371"/>
                  </a:lnTo>
                  <a:lnTo>
                    <a:pt x="467" y="371"/>
                  </a:lnTo>
                  <a:lnTo>
                    <a:pt x="466" y="371"/>
                  </a:lnTo>
                  <a:lnTo>
                    <a:pt x="466" y="373"/>
                  </a:lnTo>
                  <a:lnTo>
                    <a:pt x="466" y="371"/>
                  </a:lnTo>
                  <a:lnTo>
                    <a:pt x="466" y="373"/>
                  </a:lnTo>
                  <a:lnTo>
                    <a:pt x="464" y="373"/>
                  </a:lnTo>
                  <a:lnTo>
                    <a:pt x="463" y="373"/>
                  </a:lnTo>
                  <a:lnTo>
                    <a:pt x="463" y="371"/>
                  </a:lnTo>
                  <a:lnTo>
                    <a:pt x="463" y="370"/>
                  </a:lnTo>
                  <a:lnTo>
                    <a:pt x="462" y="370"/>
                  </a:lnTo>
                  <a:lnTo>
                    <a:pt x="461" y="370"/>
                  </a:lnTo>
                  <a:lnTo>
                    <a:pt x="461" y="369"/>
                  </a:lnTo>
                  <a:lnTo>
                    <a:pt x="459" y="369"/>
                  </a:lnTo>
                  <a:lnTo>
                    <a:pt x="458" y="369"/>
                  </a:lnTo>
                  <a:lnTo>
                    <a:pt x="457" y="369"/>
                  </a:lnTo>
                  <a:lnTo>
                    <a:pt x="455" y="369"/>
                  </a:lnTo>
                  <a:lnTo>
                    <a:pt x="454" y="369"/>
                  </a:lnTo>
                  <a:lnTo>
                    <a:pt x="453" y="369"/>
                  </a:lnTo>
                  <a:lnTo>
                    <a:pt x="453" y="370"/>
                  </a:lnTo>
                  <a:lnTo>
                    <a:pt x="451" y="370"/>
                  </a:lnTo>
                  <a:lnTo>
                    <a:pt x="451" y="371"/>
                  </a:lnTo>
                  <a:lnTo>
                    <a:pt x="450" y="371"/>
                  </a:lnTo>
                  <a:lnTo>
                    <a:pt x="450" y="373"/>
                  </a:lnTo>
                  <a:lnTo>
                    <a:pt x="449" y="373"/>
                  </a:lnTo>
                  <a:lnTo>
                    <a:pt x="448" y="373"/>
                  </a:lnTo>
                  <a:lnTo>
                    <a:pt x="446" y="374"/>
                  </a:lnTo>
                  <a:lnTo>
                    <a:pt x="446" y="375"/>
                  </a:lnTo>
                  <a:lnTo>
                    <a:pt x="445" y="375"/>
                  </a:lnTo>
                  <a:lnTo>
                    <a:pt x="445" y="377"/>
                  </a:lnTo>
                  <a:lnTo>
                    <a:pt x="444" y="377"/>
                  </a:lnTo>
                  <a:lnTo>
                    <a:pt x="444" y="378"/>
                  </a:lnTo>
                  <a:lnTo>
                    <a:pt x="442" y="378"/>
                  </a:lnTo>
                  <a:lnTo>
                    <a:pt x="441" y="378"/>
                  </a:lnTo>
                  <a:lnTo>
                    <a:pt x="441" y="377"/>
                  </a:lnTo>
                  <a:lnTo>
                    <a:pt x="440" y="377"/>
                  </a:lnTo>
                  <a:lnTo>
                    <a:pt x="438" y="377"/>
                  </a:lnTo>
                  <a:lnTo>
                    <a:pt x="437" y="377"/>
                  </a:lnTo>
                  <a:lnTo>
                    <a:pt x="436" y="377"/>
                  </a:lnTo>
                  <a:lnTo>
                    <a:pt x="436" y="375"/>
                  </a:lnTo>
                  <a:lnTo>
                    <a:pt x="434" y="375"/>
                  </a:lnTo>
                  <a:lnTo>
                    <a:pt x="433" y="375"/>
                  </a:lnTo>
                  <a:lnTo>
                    <a:pt x="432" y="375"/>
                  </a:lnTo>
                  <a:lnTo>
                    <a:pt x="431" y="375"/>
                  </a:lnTo>
                  <a:lnTo>
                    <a:pt x="429" y="375"/>
                  </a:lnTo>
                  <a:lnTo>
                    <a:pt x="428" y="375"/>
                  </a:lnTo>
                  <a:lnTo>
                    <a:pt x="427" y="375"/>
                  </a:lnTo>
                  <a:lnTo>
                    <a:pt x="425" y="374"/>
                  </a:lnTo>
                  <a:lnTo>
                    <a:pt x="424" y="374"/>
                  </a:lnTo>
                  <a:lnTo>
                    <a:pt x="423" y="374"/>
                  </a:lnTo>
                  <a:lnTo>
                    <a:pt x="421" y="374"/>
                  </a:lnTo>
                  <a:lnTo>
                    <a:pt x="420" y="374"/>
                  </a:lnTo>
                  <a:lnTo>
                    <a:pt x="419" y="374"/>
                  </a:lnTo>
                  <a:lnTo>
                    <a:pt x="417" y="374"/>
                  </a:lnTo>
                  <a:lnTo>
                    <a:pt x="416" y="374"/>
                  </a:lnTo>
                  <a:lnTo>
                    <a:pt x="415" y="374"/>
                  </a:lnTo>
                  <a:lnTo>
                    <a:pt x="414" y="374"/>
                  </a:lnTo>
                  <a:lnTo>
                    <a:pt x="412" y="374"/>
                  </a:lnTo>
                  <a:lnTo>
                    <a:pt x="411" y="374"/>
                  </a:lnTo>
                  <a:lnTo>
                    <a:pt x="411" y="375"/>
                  </a:lnTo>
                  <a:lnTo>
                    <a:pt x="410" y="375"/>
                  </a:lnTo>
                  <a:lnTo>
                    <a:pt x="408" y="375"/>
                  </a:lnTo>
                  <a:lnTo>
                    <a:pt x="407" y="375"/>
                  </a:lnTo>
                  <a:lnTo>
                    <a:pt x="406" y="375"/>
                  </a:lnTo>
                  <a:lnTo>
                    <a:pt x="406" y="377"/>
                  </a:lnTo>
                  <a:lnTo>
                    <a:pt x="404" y="377"/>
                  </a:lnTo>
                  <a:lnTo>
                    <a:pt x="403" y="377"/>
                  </a:lnTo>
                  <a:lnTo>
                    <a:pt x="403" y="378"/>
                  </a:lnTo>
                  <a:lnTo>
                    <a:pt x="403" y="377"/>
                  </a:lnTo>
                  <a:lnTo>
                    <a:pt x="404" y="377"/>
                  </a:lnTo>
                  <a:lnTo>
                    <a:pt x="404" y="378"/>
                  </a:lnTo>
                  <a:lnTo>
                    <a:pt x="404" y="379"/>
                  </a:lnTo>
                  <a:lnTo>
                    <a:pt x="404" y="380"/>
                  </a:lnTo>
                  <a:lnTo>
                    <a:pt x="406" y="382"/>
                  </a:lnTo>
                  <a:lnTo>
                    <a:pt x="406" y="383"/>
                  </a:lnTo>
                  <a:lnTo>
                    <a:pt x="406" y="384"/>
                  </a:lnTo>
                  <a:lnTo>
                    <a:pt x="407" y="384"/>
                  </a:lnTo>
                  <a:lnTo>
                    <a:pt x="407" y="386"/>
                  </a:lnTo>
                  <a:lnTo>
                    <a:pt x="408" y="386"/>
                  </a:lnTo>
                  <a:lnTo>
                    <a:pt x="408" y="387"/>
                  </a:lnTo>
                  <a:lnTo>
                    <a:pt x="408" y="388"/>
                  </a:lnTo>
                  <a:lnTo>
                    <a:pt x="407" y="388"/>
                  </a:lnTo>
                  <a:lnTo>
                    <a:pt x="407" y="390"/>
                  </a:lnTo>
                  <a:lnTo>
                    <a:pt x="406" y="390"/>
                  </a:lnTo>
                  <a:lnTo>
                    <a:pt x="406" y="391"/>
                  </a:lnTo>
                  <a:lnTo>
                    <a:pt x="404" y="391"/>
                  </a:lnTo>
                  <a:lnTo>
                    <a:pt x="404" y="392"/>
                  </a:lnTo>
                  <a:lnTo>
                    <a:pt x="404" y="394"/>
                  </a:lnTo>
                  <a:lnTo>
                    <a:pt x="404" y="395"/>
                  </a:lnTo>
                  <a:lnTo>
                    <a:pt x="404" y="396"/>
                  </a:lnTo>
                  <a:lnTo>
                    <a:pt x="404" y="397"/>
                  </a:lnTo>
                  <a:lnTo>
                    <a:pt x="403" y="399"/>
                  </a:lnTo>
                  <a:lnTo>
                    <a:pt x="403" y="400"/>
                  </a:lnTo>
                  <a:lnTo>
                    <a:pt x="403" y="401"/>
                  </a:lnTo>
                  <a:lnTo>
                    <a:pt x="402" y="401"/>
                  </a:lnTo>
                  <a:lnTo>
                    <a:pt x="403" y="401"/>
                  </a:lnTo>
                  <a:lnTo>
                    <a:pt x="403" y="403"/>
                  </a:lnTo>
                  <a:lnTo>
                    <a:pt x="402" y="403"/>
                  </a:lnTo>
                  <a:lnTo>
                    <a:pt x="401" y="403"/>
                  </a:lnTo>
                  <a:lnTo>
                    <a:pt x="401" y="404"/>
                  </a:lnTo>
                  <a:lnTo>
                    <a:pt x="399" y="404"/>
                  </a:lnTo>
                  <a:lnTo>
                    <a:pt x="398" y="404"/>
                  </a:lnTo>
                  <a:lnTo>
                    <a:pt x="397" y="404"/>
                  </a:lnTo>
                  <a:lnTo>
                    <a:pt x="397" y="405"/>
                  </a:lnTo>
                  <a:lnTo>
                    <a:pt x="395" y="405"/>
                  </a:lnTo>
                  <a:lnTo>
                    <a:pt x="394" y="405"/>
                  </a:lnTo>
                  <a:lnTo>
                    <a:pt x="393" y="405"/>
                  </a:lnTo>
                  <a:lnTo>
                    <a:pt x="393" y="407"/>
                  </a:lnTo>
                  <a:lnTo>
                    <a:pt x="391" y="407"/>
                  </a:lnTo>
                  <a:lnTo>
                    <a:pt x="391" y="408"/>
                  </a:lnTo>
                  <a:lnTo>
                    <a:pt x="393" y="409"/>
                  </a:lnTo>
                  <a:lnTo>
                    <a:pt x="393" y="410"/>
                  </a:lnTo>
                  <a:lnTo>
                    <a:pt x="393" y="412"/>
                  </a:lnTo>
                  <a:lnTo>
                    <a:pt x="393" y="413"/>
                  </a:lnTo>
                  <a:lnTo>
                    <a:pt x="393" y="414"/>
                  </a:lnTo>
                  <a:lnTo>
                    <a:pt x="394" y="414"/>
                  </a:lnTo>
                  <a:lnTo>
                    <a:pt x="393" y="416"/>
                  </a:lnTo>
                  <a:lnTo>
                    <a:pt x="394" y="417"/>
                  </a:lnTo>
                  <a:lnTo>
                    <a:pt x="394" y="418"/>
                  </a:lnTo>
                  <a:lnTo>
                    <a:pt x="394" y="420"/>
                  </a:lnTo>
                  <a:lnTo>
                    <a:pt x="393" y="420"/>
                  </a:lnTo>
                  <a:lnTo>
                    <a:pt x="393" y="421"/>
                  </a:lnTo>
                  <a:lnTo>
                    <a:pt x="394" y="421"/>
                  </a:lnTo>
                  <a:lnTo>
                    <a:pt x="394" y="422"/>
                  </a:lnTo>
                  <a:lnTo>
                    <a:pt x="394" y="424"/>
                  </a:lnTo>
                  <a:lnTo>
                    <a:pt x="394" y="425"/>
                  </a:lnTo>
                  <a:lnTo>
                    <a:pt x="394" y="426"/>
                  </a:lnTo>
                  <a:lnTo>
                    <a:pt x="395" y="426"/>
                  </a:lnTo>
                  <a:lnTo>
                    <a:pt x="395" y="427"/>
                  </a:lnTo>
                  <a:lnTo>
                    <a:pt x="397" y="429"/>
                  </a:lnTo>
                  <a:lnTo>
                    <a:pt x="397" y="430"/>
                  </a:lnTo>
                  <a:lnTo>
                    <a:pt x="397" y="431"/>
                  </a:lnTo>
                  <a:lnTo>
                    <a:pt x="398" y="431"/>
                  </a:lnTo>
                  <a:lnTo>
                    <a:pt x="398" y="433"/>
                  </a:lnTo>
                  <a:lnTo>
                    <a:pt x="398" y="434"/>
                  </a:lnTo>
                  <a:lnTo>
                    <a:pt x="398" y="435"/>
                  </a:lnTo>
                  <a:lnTo>
                    <a:pt x="398" y="437"/>
                  </a:lnTo>
                  <a:lnTo>
                    <a:pt x="399" y="438"/>
                  </a:lnTo>
                  <a:lnTo>
                    <a:pt x="399" y="439"/>
                  </a:lnTo>
                  <a:lnTo>
                    <a:pt x="399" y="441"/>
                  </a:lnTo>
                  <a:lnTo>
                    <a:pt x="398" y="441"/>
                  </a:lnTo>
                  <a:lnTo>
                    <a:pt x="397" y="441"/>
                  </a:lnTo>
                  <a:lnTo>
                    <a:pt x="395" y="441"/>
                  </a:lnTo>
                  <a:lnTo>
                    <a:pt x="395" y="439"/>
                  </a:lnTo>
                  <a:lnTo>
                    <a:pt x="395" y="441"/>
                  </a:lnTo>
                  <a:lnTo>
                    <a:pt x="394" y="441"/>
                  </a:lnTo>
                  <a:lnTo>
                    <a:pt x="394" y="442"/>
                  </a:lnTo>
                  <a:lnTo>
                    <a:pt x="395" y="442"/>
                  </a:lnTo>
                  <a:lnTo>
                    <a:pt x="395" y="443"/>
                  </a:lnTo>
                  <a:lnTo>
                    <a:pt x="394" y="443"/>
                  </a:lnTo>
                  <a:lnTo>
                    <a:pt x="393" y="443"/>
                  </a:lnTo>
                  <a:lnTo>
                    <a:pt x="391" y="444"/>
                  </a:lnTo>
                  <a:lnTo>
                    <a:pt x="390" y="444"/>
                  </a:lnTo>
                  <a:lnTo>
                    <a:pt x="390" y="443"/>
                  </a:lnTo>
                  <a:lnTo>
                    <a:pt x="390" y="442"/>
                  </a:lnTo>
                  <a:lnTo>
                    <a:pt x="389" y="442"/>
                  </a:lnTo>
                  <a:lnTo>
                    <a:pt x="389" y="441"/>
                  </a:lnTo>
                  <a:lnTo>
                    <a:pt x="387" y="439"/>
                  </a:lnTo>
                  <a:lnTo>
                    <a:pt x="387" y="441"/>
                  </a:lnTo>
                  <a:lnTo>
                    <a:pt x="386" y="441"/>
                  </a:lnTo>
                  <a:lnTo>
                    <a:pt x="385" y="441"/>
                  </a:lnTo>
                  <a:lnTo>
                    <a:pt x="384" y="441"/>
                  </a:lnTo>
                  <a:lnTo>
                    <a:pt x="382" y="441"/>
                  </a:lnTo>
                  <a:lnTo>
                    <a:pt x="381" y="441"/>
                  </a:lnTo>
                  <a:lnTo>
                    <a:pt x="380" y="441"/>
                  </a:lnTo>
                  <a:lnTo>
                    <a:pt x="378" y="441"/>
                  </a:lnTo>
                  <a:lnTo>
                    <a:pt x="378" y="442"/>
                  </a:lnTo>
                  <a:lnTo>
                    <a:pt x="380" y="442"/>
                  </a:lnTo>
                  <a:lnTo>
                    <a:pt x="378" y="443"/>
                  </a:lnTo>
                  <a:lnTo>
                    <a:pt x="380" y="443"/>
                  </a:lnTo>
                  <a:lnTo>
                    <a:pt x="378" y="444"/>
                  </a:lnTo>
                  <a:lnTo>
                    <a:pt x="378" y="446"/>
                  </a:lnTo>
                  <a:lnTo>
                    <a:pt x="377" y="446"/>
                  </a:lnTo>
                  <a:lnTo>
                    <a:pt x="376" y="447"/>
                  </a:lnTo>
                  <a:lnTo>
                    <a:pt x="376" y="448"/>
                  </a:lnTo>
                  <a:lnTo>
                    <a:pt x="376" y="450"/>
                  </a:lnTo>
                  <a:lnTo>
                    <a:pt x="376" y="451"/>
                  </a:lnTo>
                  <a:lnTo>
                    <a:pt x="374" y="451"/>
                  </a:lnTo>
                  <a:lnTo>
                    <a:pt x="374" y="452"/>
                  </a:lnTo>
                  <a:lnTo>
                    <a:pt x="373" y="452"/>
                  </a:lnTo>
                  <a:lnTo>
                    <a:pt x="373" y="454"/>
                  </a:lnTo>
                  <a:lnTo>
                    <a:pt x="373" y="455"/>
                  </a:lnTo>
                  <a:lnTo>
                    <a:pt x="373" y="456"/>
                  </a:lnTo>
                  <a:lnTo>
                    <a:pt x="372" y="456"/>
                  </a:lnTo>
                  <a:lnTo>
                    <a:pt x="370" y="45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27">
              <a:extLst>
                <a:ext uri="{FF2B5EF4-FFF2-40B4-BE49-F238E27FC236}">
                  <a16:creationId xmlns:a16="http://schemas.microsoft.com/office/drawing/2014/main" id="{6158D8F0-C809-D9A7-A1CE-BB206B20A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5" y="2355"/>
              <a:ext cx="563" cy="380"/>
            </a:xfrm>
            <a:custGeom>
              <a:avLst/>
              <a:gdLst>
                <a:gd name="T0" fmla="*/ 553 w 563"/>
                <a:gd name="T1" fmla="*/ 119 h 380"/>
                <a:gd name="T2" fmla="*/ 540 w 563"/>
                <a:gd name="T3" fmla="*/ 128 h 380"/>
                <a:gd name="T4" fmla="*/ 523 w 563"/>
                <a:gd name="T5" fmla="*/ 136 h 380"/>
                <a:gd name="T6" fmla="*/ 522 w 563"/>
                <a:gd name="T7" fmla="*/ 153 h 380"/>
                <a:gd name="T8" fmla="*/ 505 w 563"/>
                <a:gd name="T9" fmla="*/ 158 h 380"/>
                <a:gd name="T10" fmla="*/ 490 w 563"/>
                <a:gd name="T11" fmla="*/ 166 h 380"/>
                <a:gd name="T12" fmla="*/ 483 w 563"/>
                <a:gd name="T13" fmla="*/ 180 h 380"/>
                <a:gd name="T14" fmla="*/ 476 w 563"/>
                <a:gd name="T15" fmla="*/ 197 h 380"/>
                <a:gd name="T16" fmla="*/ 473 w 563"/>
                <a:gd name="T17" fmla="*/ 216 h 380"/>
                <a:gd name="T18" fmla="*/ 462 w 563"/>
                <a:gd name="T19" fmla="*/ 230 h 380"/>
                <a:gd name="T20" fmla="*/ 442 w 563"/>
                <a:gd name="T21" fmla="*/ 235 h 380"/>
                <a:gd name="T22" fmla="*/ 425 w 563"/>
                <a:gd name="T23" fmla="*/ 239 h 380"/>
                <a:gd name="T24" fmla="*/ 417 w 563"/>
                <a:gd name="T25" fmla="*/ 255 h 380"/>
                <a:gd name="T26" fmla="*/ 402 w 563"/>
                <a:gd name="T27" fmla="*/ 264 h 380"/>
                <a:gd name="T28" fmla="*/ 387 w 563"/>
                <a:gd name="T29" fmla="*/ 274 h 380"/>
                <a:gd name="T30" fmla="*/ 373 w 563"/>
                <a:gd name="T31" fmla="*/ 284 h 380"/>
                <a:gd name="T32" fmla="*/ 357 w 563"/>
                <a:gd name="T33" fmla="*/ 293 h 380"/>
                <a:gd name="T34" fmla="*/ 340 w 563"/>
                <a:gd name="T35" fmla="*/ 299 h 380"/>
                <a:gd name="T36" fmla="*/ 323 w 563"/>
                <a:gd name="T37" fmla="*/ 307 h 380"/>
                <a:gd name="T38" fmla="*/ 306 w 563"/>
                <a:gd name="T39" fmla="*/ 314 h 380"/>
                <a:gd name="T40" fmla="*/ 302 w 563"/>
                <a:gd name="T41" fmla="*/ 305 h 380"/>
                <a:gd name="T42" fmla="*/ 300 w 563"/>
                <a:gd name="T43" fmla="*/ 293 h 380"/>
                <a:gd name="T44" fmla="*/ 300 w 563"/>
                <a:gd name="T45" fmla="*/ 276 h 380"/>
                <a:gd name="T46" fmla="*/ 287 w 563"/>
                <a:gd name="T47" fmla="*/ 265 h 380"/>
                <a:gd name="T48" fmla="*/ 272 w 563"/>
                <a:gd name="T49" fmla="*/ 264 h 380"/>
                <a:gd name="T50" fmla="*/ 257 w 563"/>
                <a:gd name="T51" fmla="*/ 260 h 380"/>
                <a:gd name="T52" fmla="*/ 250 w 563"/>
                <a:gd name="T53" fmla="*/ 274 h 380"/>
                <a:gd name="T54" fmla="*/ 237 w 563"/>
                <a:gd name="T55" fmla="*/ 285 h 380"/>
                <a:gd name="T56" fmla="*/ 224 w 563"/>
                <a:gd name="T57" fmla="*/ 293 h 380"/>
                <a:gd name="T58" fmla="*/ 211 w 563"/>
                <a:gd name="T59" fmla="*/ 289 h 380"/>
                <a:gd name="T60" fmla="*/ 202 w 563"/>
                <a:gd name="T61" fmla="*/ 278 h 380"/>
                <a:gd name="T62" fmla="*/ 195 w 563"/>
                <a:gd name="T63" fmla="*/ 282 h 380"/>
                <a:gd name="T64" fmla="*/ 182 w 563"/>
                <a:gd name="T65" fmla="*/ 291 h 380"/>
                <a:gd name="T66" fmla="*/ 161 w 563"/>
                <a:gd name="T67" fmla="*/ 293 h 380"/>
                <a:gd name="T68" fmla="*/ 146 w 563"/>
                <a:gd name="T69" fmla="*/ 301 h 380"/>
                <a:gd name="T70" fmla="*/ 125 w 563"/>
                <a:gd name="T71" fmla="*/ 301 h 380"/>
                <a:gd name="T72" fmla="*/ 109 w 563"/>
                <a:gd name="T73" fmla="*/ 302 h 380"/>
                <a:gd name="T74" fmla="*/ 109 w 563"/>
                <a:gd name="T75" fmla="*/ 316 h 380"/>
                <a:gd name="T76" fmla="*/ 116 w 563"/>
                <a:gd name="T77" fmla="*/ 333 h 380"/>
                <a:gd name="T78" fmla="*/ 118 w 563"/>
                <a:gd name="T79" fmla="*/ 349 h 380"/>
                <a:gd name="T80" fmla="*/ 116 w 563"/>
                <a:gd name="T81" fmla="*/ 363 h 380"/>
                <a:gd name="T82" fmla="*/ 116 w 563"/>
                <a:gd name="T83" fmla="*/ 380 h 380"/>
                <a:gd name="T84" fmla="*/ 107 w 563"/>
                <a:gd name="T85" fmla="*/ 365 h 380"/>
                <a:gd name="T86" fmla="*/ 96 w 563"/>
                <a:gd name="T87" fmla="*/ 352 h 380"/>
                <a:gd name="T88" fmla="*/ 83 w 563"/>
                <a:gd name="T89" fmla="*/ 345 h 380"/>
                <a:gd name="T90" fmla="*/ 70 w 563"/>
                <a:gd name="T91" fmla="*/ 338 h 380"/>
                <a:gd name="T92" fmla="*/ 58 w 563"/>
                <a:gd name="T93" fmla="*/ 337 h 380"/>
                <a:gd name="T94" fmla="*/ 44 w 563"/>
                <a:gd name="T95" fmla="*/ 329 h 380"/>
                <a:gd name="T96" fmla="*/ 36 w 563"/>
                <a:gd name="T97" fmla="*/ 314 h 380"/>
                <a:gd name="T98" fmla="*/ 24 w 563"/>
                <a:gd name="T99" fmla="*/ 303 h 380"/>
                <a:gd name="T100" fmla="*/ 18 w 563"/>
                <a:gd name="T101" fmla="*/ 291 h 380"/>
                <a:gd name="T102" fmla="*/ 11 w 563"/>
                <a:gd name="T103" fmla="*/ 277 h 380"/>
                <a:gd name="T104" fmla="*/ 3 w 563"/>
                <a:gd name="T105" fmla="*/ 217 h 380"/>
                <a:gd name="T106" fmla="*/ 11 w 563"/>
                <a:gd name="T107" fmla="*/ 186 h 380"/>
                <a:gd name="T108" fmla="*/ 10 w 563"/>
                <a:gd name="T109" fmla="*/ 156 h 380"/>
                <a:gd name="T110" fmla="*/ 19 w 563"/>
                <a:gd name="T111" fmla="*/ 131 h 380"/>
                <a:gd name="T112" fmla="*/ 17 w 563"/>
                <a:gd name="T113" fmla="*/ 94 h 380"/>
                <a:gd name="T114" fmla="*/ 10 w 563"/>
                <a:gd name="T115" fmla="*/ 66 h 380"/>
                <a:gd name="T116" fmla="*/ 6 w 563"/>
                <a:gd name="T117" fmla="*/ 33 h 380"/>
                <a:gd name="T118" fmla="*/ 1 w 563"/>
                <a:gd name="T119" fmla="*/ 3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3" h="380">
                  <a:moveTo>
                    <a:pt x="563" y="115"/>
                  </a:moveTo>
                  <a:lnTo>
                    <a:pt x="562" y="115"/>
                  </a:lnTo>
                  <a:lnTo>
                    <a:pt x="563" y="114"/>
                  </a:lnTo>
                  <a:lnTo>
                    <a:pt x="562" y="114"/>
                  </a:lnTo>
                  <a:lnTo>
                    <a:pt x="562" y="115"/>
                  </a:lnTo>
                  <a:lnTo>
                    <a:pt x="562" y="116"/>
                  </a:lnTo>
                  <a:lnTo>
                    <a:pt x="562" y="118"/>
                  </a:lnTo>
                  <a:lnTo>
                    <a:pt x="562" y="119"/>
                  </a:lnTo>
                  <a:lnTo>
                    <a:pt x="561" y="119"/>
                  </a:lnTo>
                  <a:lnTo>
                    <a:pt x="560" y="119"/>
                  </a:lnTo>
                  <a:lnTo>
                    <a:pt x="560" y="120"/>
                  </a:lnTo>
                  <a:lnTo>
                    <a:pt x="558" y="120"/>
                  </a:lnTo>
                  <a:lnTo>
                    <a:pt x="558" y="119"/>
                  </a:lnTo>
                  <a:lnTo>
                    <a:pt x="557" y="119"/>
                  </a:lnTo>
                  <a:lnTo>
                    <a:pt x="556" y="119"/>
                  </a:lnTo>
                  <a:lnTo>
                    <a:pt x="554" y="119"/>
                  </a:lnTo>
                  <a:lnTo>
                    <a:pt x="553" y="119"/>
                  </a:lnTo>
                  <a:lnTo>
                    <a:pt x="553" y="120"/>
                  </a:lnTo>
                  <a:lnTo>
                    <a:pt x="552" y="120"/>
                  </a:lnTo>
                  <a:lnTo>
                    <a:pt x="550" y="120"/>
                  </a:lnTo>
                  <a:lnTo>
                    <a:pt x="550" y="122"/>
                  </a:lnTo>
                  <a:lnTo>
                    <a:pt x="549" y="123"/>
                  </a:lnTo>
                  <a:lnTo>
                    <a:pt x="548" y="123"/>
                  </a:lnTo>
                  <a:lnTo>
                    <a:pt x="548" y="124"/>
                  </a:lnTo>
                  <a:lnTo>
                    <a:pt x="547" y="124"/>
                  </a:lnTo>
                  <a:lnTo>
                    <a:pt x="547" y="126"/>
                  </a:lnTo>
                  <a:lnTo>
                    <a:pt x="545" y="126"/>
                  </a:lnTo>
                  <a:lnTo>
                    <a:pt x="545" y="127"/>
                  </a:lnTo>
                  <a:lnTo>
                    <a:pt x="544" y="127"/>
                  </a:lnTo>
                  <a:lnTo>
                    <a:pt x="544" y="128"/>
                  </a:lnTo>
                  <a:lnTo>
                    <a:pt x="543" y="128"/>
                  </a:lnTo>
                  <a:lnTo>
                    <a:pt x="543" y="130"/>
                  </a:lnTo>
                  <a:lnTo>
                    <a:pt x="541" y="128"/>
                  </a:lnTo>
                  <a:lnTo>
                    <a:pt x="540" y="128"/>
                  </a:lnTo>
                  <a:lnTo>
                    <a:pt x="540" y="130"/>
                  </a:lnTo>
                  <a:lnTo>
                    <a:pt x="539" y="130"/>
                  </a:lnTo>
                  <a:lnTo>
                    <a:pt x="537" y="130"/>
                  </a:lnTo>
                  <a:lnTo>
                    <a:pt x="536" y="130"/>
                  </a:lnTo>
                  <a:lnTo>
                    <a:pt x="535" y="130"/>
                  </a:lnTo>
                  <a:lnTo>
                    <a:pt x="533" y="131"/>
                  </a:lnTo>
                  <a:lnTo>
                    <a:pt x="532" y="131"/>
                  </a:lnTo>
                  <a:lnTo>
                    <a:pt x="531" y="131"/>
                  </a:lnTo>
                  <a:lnTo>
                    <a:pt x="530" y="132"/>
                  </a:lnTo>
                  <a:lnTo>
                    <a:pt x="528" y="132"/>
                  </a:lnTo>
                  <a:lnTo>
                    <a:pt x="527" y="132"/>
                  </a:lnTo>
                  <a:lnTo>
                    <a:pt x="526" y="132"/>
                  </a:lnTo>
                  <a:lnTo>
                    <a:pt x="526" y="133"/>
                  </a:lnTo>
                  <a:lnTo>
                    <a:pt x="524" y="133"/>
                  </a:lnTo>
                  <a:lnTo>
                    <a:pt x="524" y="135"/>
                  </a:lnTo>
                  <a:lnTo>
                    <a:pt x="524" y="136"/>
                  </a:lnTo>
                  <a:lnTo>
                    <a:pt x="523" y="136"/>
                  </a:lnTo>
                  <a:lnTo>
                    <a:pt x="523" y="137"/>
                  </a:lnTo>
                  <a:lnTo>
                    <a:pt x="523" y="139"/>
                  </a:lnTo>
                  <a:lnTo>
                    <a:pt x="524" y="139"/>
                  </a:lnTo>
                  <a:lnTo>
                    <a:pt x="524" y="140"/>
                  </a:lnTo>
                  <a:lnTo>
                    <a:pt x="523" y="140"/>
                  </a:lnTo>
                  <a:lnTo>
                    <a:pt x="523" y="141"/>
                  </a:lnTo>
                  <a:lnTo>
                    <a:pt x="522" y="141"/>
                  </a:lnTo>
                  <a:lnTo>
                    <a:pt x="522" y="143"/>
                  </a:lnTo>
                  <a:lnTo>
                    <a:pt x="522" y="144"/>
                  </a:lnTo>
                  <a:lnTo>
                    <a:pt x="522" y="145"/>
                  </a:lnTo>
                  <a:lnTo>
                    <a:pt x="522" y="147"/>
                  </a:lnTo>
                  <a:lnTo>
                    <a:pt x="522" y="148"/>
                  </a:lnTo>
                  <a:lnTo>
                    <a:pt x="520" y="148"/>
                  </a:lnTo>
                  <a:lnTo>
                    <a:pt x="520" y="149"/>
                  </a:lnTo>
                  <a:lnTo>
                    <a:pt x="520" y="150"/>
                  </a:lnTo>
                  <a:lnTo>
                    <a:pt x="522" y="152"/>
                  </a:lnTo>
                  <a:lnTo>
                    <a:pt x="522" y="153"/>
                  </a:lnTo>
                  <a:lnTo>
                    <a:pt x="520" y="153"/>
                  </a:lnTo>
                  <a:lnTo>
                    <a:pt x="520" y="154"/>
                  </a:lnTo>
                  <a:lnTo>
                    <a:pt x="519" y="154"/>
                  </a:lnTo>
                  <a:lnTo>
                    <a:pt x="518" y="154"/>
                  </a:lnTo>
                  <a:lnTo>
                    <a:pt x="516" y="154"/>
                  </a:lnTo>
                  <a:lnTo>
                    <a:pt x="516" y="156"/>
                  </a:lnTo>
                  <a:lnTo>
                    <a:pt x="515" y="156"/>
                  </a:lnTo>
                  <a:lnTo>
                    <a:pt x="514" y="156"/>
                  </a:lnTo>
                  <a:lnTo>
                    <a:pt x="513" y="156"/>
                  </a:lnTo>
                  <a:lnTo>
                    <a:pt x="511" y="156"/>
                  </a:lnTo>
                  <a:lnTo>
                    <a:pt x="510" y="156"/>
                  </a:lnTo>
                  <a:lnTo>
                    <a:pt x="510" y="157"/>
                  </a:lnTo>
                  <a:lnTo>
                    <a:pt x="509" y="157"/>
                  </a:lnTo>
                  <a:lnTo>
                    <a:pt x="507" y="157"/>
                  </a:lnTo>
                  <a:lnTo>
                    <a:pt x="506" y="157"/>
                  </a:lnTo>
                  <a:lnTo>
                    <a:pt x="506" y="158"/>
                  </a:lnTo>
                  <a:lnTo>
                    <a:pt x="505" y="158"/>
                  </a:lnTo>
                  <a:lnTo>
                    <a:pt x="503" y="158"/>
                  </a:lnTo>
                  <a:lnTo>
                    <a:pt x="503" y="160"/>
                  </a:lnTo>
                  <a:lnTo>
                    <a:pt x="502" y="160"/>
                  </a:lnTo>
                  <a:lnTo>
                    <a:pt x="502" y="161"/>
                  </a:lnTo>
                  <a:lnTo>
                    <a:pt x="501" y="161"/>
                  </a:lnTo>
                  <a:lnTo>
                    <a:pt x="501" y="162"/>
                  </a:lnTo>
                  <a:lnTo>
                    <a:pt x="500" y="162"/>
                  </a:lnTo>
                  <a:lnTo>
                    <a:pt x="498" y="162"/>
                  </a:lnTo>
                  <a:lnTo>
                    <a:pt x="497" y="162"/>
                  </a:lnTo>
                  <a:lnTo>
                    <a:pt x="496" y="162"/>
                  </a:lnTo>
                  <a:lnTo>
                    <a:pt x="496" y="164"/>
                  </a:lnTo>
                  <a:lnTo>
                    <a:pt x="494" y="164"/>
                  </a:lnTo>
                  <a:lnTo>
                    <a:pt x="493" y="164"/>
                  </a:lnTo>
                  <a:lnTo>
                    <a:pt x="493" y="165"/>
                  </a:lnTo>
                  <a:lnTo>
                    <a:pt x="492" y="165"/>
                  </a:lnTo>
                  <a:lnTo>
                    <a:pt x="492" y="166"/>
                  </a:lnTo>
                  <a:lnTo>
                    <a:pt x="490" y="166"/>
                  </a:lnTo>
                  <a:lnTo>
                    <a:pt x="489" y="167"/>
                  </a:lnTo>
                  <a:lnTo>
                    <a:pt x="488" y="167"/>
                  </a:lnTo>
                  <a:lnTo>
                    <a:pt x="486" y="167"/>
                  </a:lnTo>
                  <a:lnTo>
                    <a:pt x="486" y="169"/>
                  </a:lnTo>
                  <a:lnTo>
                    <a:pt x="485" y="169"/>
                  </a:lnTo>
                  <a:lnTo>
                    <a:pt x="485" y="170"/>
                  </a:lnTo>
                  <a:lnTo>
                    <a:pt x="484" y="170"/>
                  </a:lnTo>
                  <a:lnTo>
                    <a:pt x="484" y="171"/>
                  </a:lnTo>
                  <a:lnTo>
                    <a:pt x="484" y="173"/>
                  </a:lnTo>
                  <a:lnTo>
                    <a:pt x="484" y="174"/>
                  </a:lnTo>
                  <a:lnTo>
                    <a:pt x="485" y="174"/>
                  </a:lnTo>
                  <a:lnTo>
                    <a:pt x="485" y="175"/>
                  </a:lnTo>
                  <a:lnTo>
                    <a:pt x="485" y="177"/>
                  </a:lnTo>
                  <a:lnTo>
                    <a:pt x="485" y="178"/>
                  </a:lnTo>
                  <a:lnTo>
                    <a:pt x="485" y="179"/>
                  </a:lnTo>
                  <a:lnTo>
                    <a:pt x="484" y="180"/>
                  </a:lnTo>
                  <a:lnTo>
                    <a:pt x="483" y="180"/>
                  </a:lnTo>
                  <a:lnTo>
                    <a:pt x="481" y="180"/>
                  </a:lnTo>
                  <a:lnTo>
                    <a:pt x="481" y="182"/>
                  </a:lnTo>
                  <a:lnTo>
                    <a:pt x="481" y="183"/>
                  </a:lnTo>
                  <a:lnTo>
                    <a:pt x="481" y="184"/>
                  </a:lnTo>
                  <a:lnTo>
                    <a:pt x="481" y="186"/>
                  </a:lnTo>
                  <a:lnTo>
                    <a:pt x="480" y="186"/>
                  </a:lnTo>
                  <a:lnTo>
                    <a:pt x="480" y="187"/>
                  </a:lnTo>
                  <a:lnTo>
                    <a:pt x="480" y="188"/>
                  </a:lnTo>
                  <a:lnTo>
                    <a:pt x="479" y="188"/>
                  </a:lnTo>
                  <a:lnTo>
                    <a:pt x="479" y="190"/>
                  </a:lnTo>
                  <a:lnTo>
                    <a:pt x="477" y="191"/>
                  </a:lnTo>
                  <a:lnTo>
                    <a:pt x="477" y="192"/>
                  </a:lnTo>
                  <a:lnTo>
                    <a:pt x="477" y="194"/>
                  </a:lnTo>
                  <a:lnTo>
                    <a:pt x="476" y="194"/>
                  </a:lnTo>
                  <a:lnTo>
                    <a:pt x="476" y="195"/>
                  </a:lnTo>
                  <a:lnTo>
                    <a:pt x="476" y="196"/>
                  </a:lnTo>
                  <a:lnTo>
                    <a:pt x="476" y="197"/>
                  </a:lnTo>
                  <a:lnTo>
                    <a:pt x="475" y="197"/>
                  </a:lnTo>
                  <a:lnTo>
                    <a:pt x="475" y="199"/>
                  </a:lnTo>
                  <a:lnTo>
                    <a:pt x="473" y="199"/>
                  </a:lnTo>
                  <a:lnTo>
                    <a:pt x="473" y="200"/>
                  </a:lnTo>
                  <a:lnTo>
                    <a:pt x="473" y="201"/>
                  </a:lnTo>
                  <a:lnTo>
                    <a:pt x="472" y="201"/>
                  </a:lnTo>
                  <a:lnTo>
                    <a:pt x="472" y="203"/>
                  </a:lnTo>
                  <a:lnTo>
                    <a:pt x="473" y="204"/>
                  </a:lnTo>
                  <a:lnTo>
                    <a:pt x="473" y="205"/>
                  </a:lnTo>
                  <a:lnTo>
                    <a:pt x="473" y="207"/>
                  </a:lnTo>
                  <a:lnTo>
                    <a:pt x="473" y="208"/>
                  </a:lnTo>
                  <a:lnTo>
                    <a:pt x="473" y="209"/>
                  </a:lnTo>
                  <a:lnTo>
                    <a:pt x="473" y="211"/>
                  </a:lnTo>
                  <a:lnTo>
                    <a:pt x="473" y="212"/>
                  </a:lnTo>
                  <a:lnTo>
                    <a:pt x="473" y="213"/>
                  </a:lnTo>
                  <a:lnTo>
                    <a:pt x="473" y="214"/>
                  </a:lnTo>
                  <a:lnTo>
                    <a:pt x="473" y="216"/>
                  </a:lnTo>
                  <a:lnTo>
                    <a:pt x="472" y="216"/>
                  </a:lnTo>
                  <a:lnTo>
                    <a:pt x="472" y="217"/>
                  </a:lnTo>
                  <a:lnTo>
                    <a:pt x="471" y="217"/>
                  </a:lnTo>
                  <a:lnTo>
                    <a:pt x="471" y="218"/>
                  </a:lnTo>
                  <a:lnTo>
                    <a:pt x="471" y="220"/>
                  </a:lnTo>
                  <a:lnTo>
                    <a:pt x="470" y="220"/>
                  </a:lnTo>
                  <a:lnTo>
                    <a:pt x="470" y="221"/>
                  </a:lnTo>
                  <a:lnTo>
                    <a:pt x="468" y="222"/>
                  </a:lnTo>
                  <a:lnTo>
                    <a:pt x="467" y="222"/>
                  </a:lnTo>
                  <a:lnTo>
                    <a:pt x="467" y="224"/>
                  </a:lnTo>
                  <a:lnTo>
                    <a:pt x="466" y="225"/>
                  </a:lnTo>
                  <a:lnTo>
                    <a:pt x="466" y="226"/>
                  </a:lnTo>
                  <a:lnTo>
                    <a:pt x="464" y="226"/>
                  </a:lnTo>
                  <a:lnTo>
                    <a:pt x="464" y="227"/>
                  </a:lnTo>
                  <a:lnTo>
                    <a:pt x="463" y="229"/>
                  </a:lnTo>
                  <a:lnTo>
                    <a:pt x="463" y="230"/>
                  </a:lnTo>
                  <a:lnTo>
                    <a:pt x="462" y="230"/>
                  </a:lnTo>
                  <a:lnTo>
                    <a:pt x="460" y="231"/>
                  </a:lnTo>
                  <a:lnTo>
                    <a:pt x="459" y="231"/>
                  </a:lnTo>
                  <a:lnTo>
                    <a:pt x="458" y="231"/>
                  </a:lnTo>
                  <a:lnTo>
                    <a:pt x="456" y="231"/>
                  </a:lnTo>
                  <a:lnTo>
                    <a:pt x="455" y="231"/>
                  </a:lnTo>
                  <a:lnTo>
                    <a:pt x="455" y="233"/>
                  </a:lnTo>
                  <a:lnTo>
                    <a:pt x="454" y="234"/>
                  </a:lnTo>
                  <a:lnTo>
                    <a:pt x="453" y="234"/>
                  </a:lnTo>
                  <a:lnTo>
                    <a:pt x="453" y="235"/>
                  </a:lnTo>
                  <a:lnTo>
                    <a:pt x="451" y="235"/>
                  </a:lnTo>
                  <a:lnTo>
                    <a:pt x="450" y="235"/>
                  </a:lnTo>
                  <a:lnTo>
                    <a:pt x="449" y="235"/>
                  </a:lnTo>
                  <a:lnTo>
                    <a:pt x="447" y="235"/>
                  </a:lnTo>
                  <a:lnTo>
                    <a:pt x="446" y="235"/>
                  </a:lnTo>
                  <a:lnTo>
                    <a:pt x="445" y="235"/>
                  </a:lnTo>
                  <a:lnTo>
                    <a:pt x="443" y="235"/>
                  </a:lnTo>
                  <a:lnTo>
                    <a:pt x="442" y="235"/>
                  </a:lnTo>
                  <a:lnTo>
                    <a:pt x="441" y="235"/>
                  </a:lnTo>
                  <a:lnTo>
                    <a:pt x="439" y="235"/>
                  </a:lnTo>
                  <a:lnTo>
                    <a:pt x="438" y="235"/>
                  </a:lnTo>
                  <a:lnTo>
                    <a:pt x="437" y="235"/>
                  </a:lnTo>
                  <a:lnTo>
                    <a:pt x="436" y="235"/>
                  </a:lnTo>
                  <a:lnTo>
                    <a:pt x="434" y="237"/>
                  </a:lnTo>
                  <a:lnTo>
                    <a:pt x="433" y="237"/>
                  </a:lnTo>
                  <a:lnTo>
                    <a:pt x="433" y="238"/>
                  </a:lnTo>
                  <a:lnTo>
                    <a:pt x="432" y="238"/>
                  </a:lnTo>
                  <a:lnTo>
                    <a:pt x="430" y="238"/>
                  </a:lnTo>
                  <a:lnTo>
                    <a:pt x="430" y="237"/>
                  </a:lnTo>
                  <a:lnTo>
                    <a:pt x="429" y="237"/>
                  </a:lnTo>
                  <a:lnTo>
                    <a:pt x="428" y="237"/>
                  </a:lnTo>
                  <a:lnTo>
                    <a:pt x="426" y="237"/>
                  </a:lnTo>
                  <a:lnTo>
                    <a:pt x="426" y="238"/>
                  </a:lnTo>
                  <a:lnTo>
                    <a:pt x="425" y="238"/>
                  </a:lnTo>
                  <a:lnTo>
                    <a:pt x="425" y="239"/>
                  </a:lnTo>
                  <a:lnTo>
                    <a:pt x="425" y="241"/>
                  </a:lnTo>
                  <a:lnTo>
                    <a:pt x="425" y="242"/>
                  </a:lnTo>
                  <a:lnTo>
                    <a:pt x="425" y="243"/>
                  </a:lnTo>
                  <a:lnTo>
                    <a:pt x="425" y="244"/>
                  </a:lnTo>
                  <a:lnTo>
                    <a:pt x="425" y="246"/>
                  </a:lnTo>
                  <a:lnTo>
                    <a:pt x="425" y="247"/>
                  </a:lnTo>
                  <a:lnTo>
                    <a:pt x="424" y="247"/>
                  </a:lnTo>
                  <a:lnTo>
                    <a:pt x="423" y="248"/>
                  </a:lnTo>
                  <a:lnTo>
                    <a:pt x="421" y="248"/>
                  </a:lnTo>
                  <a:lnTo>
                    <a:pt x="420" y="248"/>
                  </a:lnTo>
                  <a:lnTo>
                    <a:pt x="420" y="250"/>
                  </a:lnTo>
                  <a:lnTo>
                    <a:pt x="419" y="250"/>
                  </a:lnTo>
                  <a:lnTo>
                    <a:pt x="419" y="251"/>
                  </a:lnTo>
                  <a:lnTo>
                    <a:pt x="417" y="251"/>
                  </a:lnTo>
                  <a:lnTo>
                    <a:pt x="417" y="252"/>
                  </a:lnTo>
                  <a:lnTo>
                    <a:pt x="417" y="254"/>
                  </a:lnTo>
                  <a:lnTo>
                    <a:pt x="417" y="255"/>
                  </a:lnTo>
                  <a:lnTo>
                    <a:pt x="416" y="256"/>
                  </a:lnTo>
                  <a:lnTo>
                    <a:pt x="416" y="258"/>
                  </a:lnTo>
                  <a:lnTo>
                    <a:pt x="415" y="258"/>
                  </a:lnTo>
                  <a:lnTo>
                    <a:pt x="413" y="258"/>
                  </a:lnTo>
                  <a:lnTo>
                    <a:pt x="412" y="259"/>
                  </a:lnTo>
                  <a:lnTo>
                    <a:pt x="411" y="259"/>
                  </a:lnTo>
                  <a:lnTo>
                    <a:pt x="409" y="259"/>
                  </a:lnTo>
                  <a:lnTo>
                    <a:pt x="409" y="260"/>
                  </a:lnTo>
                  <a:lnTo>
                    <a:pt x="408" y="260"/>
                  </a:lnTo>
                  <a:lnTo>
                    <a:pt x="407" y="260"/>
                  </a:lnTo>
                  <a:lnTo>
                    <a:pt x="406" y="260"/>
                  </a:lnTo>
                  <a:lnTo>
                    <a:pt x="406" y="261"/>
                  </a:lnTo>
                  <a:lnTo>
                    <a:pt x="404" y="261"/>
                  </a:lnTo>
                  <a:lnTo>
                    <a:pt x="403" y="261"/>
                  </a:lnTo>
                  <a:lnTo>
                    <a:pt x="403" y="263"/>
                  </a:lnTo>
                  <a:lnTo>
                    <a:pt x="402" y="263"/>
                  </a:lnTo>
                  <a:lnTo>
                    <a:pt x="402" y="264"/>
                  </a:lnTo>
                  <a:lnTo>
                    <a:pt x="400" y="264"/>
                  </a:lnTo>
                  <a:lnTo>
                    <a:pt x="399" y="264"/>
                  </a:lnTo>
                  <a:lnTo>
                    <a:pt x="399" y="265"/>
                  </a:lnTo>
                  <a:lnTo>
                    <a:pt x="398" y="265"/>
                  </a:lnTo>
                  <a:lnTo>
                    <a:pt x="396" y="267"/>
                  </a:lnTo>
                  <a:lnTo>
                    <a:pt x="395" y="267"/>
                  </a:lnTo>
                  <a:lnTo>
                    <a:pt x="395" y="268"/>
                  </a:lnTo>
                  <a:lnTo>
                    <a:pt x="394" y="268"/>
                  </a:lnTo>
                  <a:lnTo>
                    <a:pt x="394" y="269"/>
                  </a:lnTo>
                  <a:lnTo>
                    <a:pt x="392" y="269"/>
                  </a:lnTo>
                  <a:lnTo>
                    <a:pt x="392" y="271"/>
                  </a:lnTo>
                  <a:lnTo>
                    <a:pt x="391" y="271"/>
                  </a:lnTo>
                  <a:lnTo>
                    <a:pt x="391" y="272"/>
                  </a:lnTo>
                  <a:lnTo>
                    <a:pt x="390" y="272"/>
                  </a:lnTo>
                  <a:lnTo>
                    <a:pt x="389" y="273"/>
                  </a:lnTo>
                  <a:lnTo>
                    <a:pt x="387" y="273"/>
                  </a:lnTo>
                  <a:lnTo>
                    <a:pt x="387" y="274"/>
                  </a:lnTo>
                  <a:lnTo>
                    <a:pt x="386" y="274"/>
                  </a:lnTo>
                  <a:lnTo>
                    <a:pt x="386" y="276"/>
                  </a:lnTo>
                  <a:lnTo>
                    <a:pt x="385" y="276"/>
                  </a:lnTo>
                  <a:lnTo>
                    <a:pt x="383" y="277"/>
                  </a:lnTo>
                  <a:lnTo>
                    <a:pt x="382" y="277"/>
                  </a:lnTo>
                  <a:lnTo>
                    <a:pt x="382" y="278"/>
                  </a:lnTo>
                  <a:lnTo>
                    <a:pt x="381" y="278"/>
                  </a:lnTo>
                  <a:lnTo>
                    <a:pt x="381" y="280"/>
                  </a:lnTo>
                  <a:lnTo>
                    <a:pt x="379" y="280"/>
                  </a:lnTo>
                  <a:lnTo>
                    <a:pt x="378" y="280"/>
                  </a:lnTo>
                  <a:lnTo>
                    <a:pt x="378" y="281"/>
                  </a:lnTo>
                  <a:lnTo>
                    <a:pt x="377" y="281"/>
                  </a:lnTo>
                  <a:lnTo>
                    <a:pt x="377" y="282"/>
                  </a:lnTo>
                  <a:lnTo>
                    <a:pt x="376" y="282"/>
                  </a:lnTo>
                  <a:lnTo>
                    <a:pt x="374" y="282"/>
                  </a:lnTo>
                  <a:lnTo>
                    <a:pt x="374" y="284"/>
                  </a:lnTo>
                  <a:lnTo>
                    <a:pt x="373" y="284"/>
                  </a:lnTo>
                  <a:lnTo>
                    <a:pt x="372" y="285"/>
                  </a:lnTo>
                  <a:lnTo>
                    <a:pt x="370" y="285"/>
                  </a:lnTo>
                  <a:lnTo>
                    <a:pt x="370" y="286"/>
                  </a:lnTo>
                  <a:lnTo>
                    <a:pt x="369" y="286"/>
                  </a:lnTo>
                  <a:lnTo>
                    <a:pt x="368" y="286"/>
                  </a:lnTo>
                  <a:lnTo>
                    <a:pt x="368" y="288"/>
                  </a:lnTo>
                  <a:lnTo>
                    <a:pt x="366" y="288"/>
                  </a:lnTo>
                  <a:lnTo>
                    <a:pt x="365" y="289"/>
                  </a:lnTo>
                  <a:lnTo>
                    <a:pt x="364" y="289"/>
                  </a:lnTo>
                  <a:lnTo>
                    <a:pt x="364" y="290"/>
                  </a:lnTo>
                  <a:lnTo>
                    <a:pt x="362" y="290"/>
                  </a:lnTo>
                  <a:lnTo>
                    <a:pt x="361" y="290"/>
                  </a:lnTo>
                  <a:lnTo>
                    <a:pt x="361" y="291"/>
                  </a:lnTo>
                  <a:lnTo>
                    <a:pt x="360" y="291"/>
                  </a:lnTo>
                  <a:lnTo>
                    <a:pt x="359" y="291"/>
                  </a:lnTo>
                  <a:lnTo>
                    <a:pt x="359" y="293"/>
                  </a:lnTo>
                  <a:lnTo>
                    <a:pt x="357" y="293"/>
                  </a:lnTo>
                  <a:lnTo>
                    <a:pt x="356" y="293"/>
                  </a:lnTo>
                  <a:lnTo>
                    <a:pt x="356" y="294"/>
                  </a:lnTo>
                  <a:lnTo>
                    <a:pt x="355" y="294"/>
                  </a:lnTo>
                  <a:lnTo>
                    <a:pt x="353" y="294"/>
                  </a:lnTo>
                  <a:lnTo>
                    <a:pt x="352" y="295"/>
                  </a:lnTo>
                  <a:lnTo>
                    <a:pt x="351" y="295"/>
                  </a:lnTo>
                  <a:lnTo>
                    <a:pt x="349" y="295"/>
                  </a:lnTo>
                  <a:lnTo>
                    <a:pt x="349" y="297"/>
                  </a:lnTo>
                  <a:lnTo>
                    <a:pt x="348" y="297"/>
                  </a:lnTo>
                  <a:lnTo>
                    <a:pt x="347" y="297"/>
                  </a:lnTo>
                  <a:lnTo>
                    <a:pt x="347" y="298"/>
                  </a:lnTo>
                  <a:lnTo>
                    <a:pt x="345" y="298"/>
                  </a:lnTo>
                  <a:lnTo>
                    <a:pt x="344" y="298"/>
                  </a:lnTo>
                  <a:lnTo>
                    <a:pt x="344" y="299"/>
                  </a:lnTo>
                  <a:lnTo>
                    <a:pt x="343" y="299"/>
                  </a:lnTo>
                  <a:lnTo>
                    <a:pt x="342" y="299"/>
                  </a:lnTo>
                  <a:lnTo>
                    <a:pt x="340" y="299"/>
                  </a:lnTo>
                  <a:lnTo>
                    <a:pt x="340" y="301"/>
                  </a:lnTo>
                  <a:lnTo>
                    <a:pt x="339" y="301"/>
                  </a:lnTo>
                  <a:lnTo>
                    <a:pt x="338" y="301"/>
                  </a:lnTo>
                  <a:lnTo>
                    <a:pt x="338" y="302"/>
                  </a:lnTo>
                  <a:lnTo>
                    <a:pt x="336" y="302"/>
                  </a:lnTo>
                  <a:lnTo>
                    <a:pt x="335" y="302"/>
                  </a:lnTo>
                  <a:lnTo>
                    <a:pt x="335" y="303"/>
                  </a:lnTo>
                  <a:lnTo>
                    <a:pt x="334" y="303"/>
                  </a:lnTo>
                  <a:lnTo>
                    <a:pt x="332" y="303"/>
                  </a:lnTo>
                  <a:lnTo>
                    <a:pt x="331" y="303"/>
                  </a:lnTo>
                  <a:lnTo>
                    <a:pt x="331" y="305"/>
                  </a:lnTo>
                  <a:lnTo>
                    <a:pt x="330" y="305"/>
                  </a:lnTo>
                  <a:lnTo>
                    <a:pt x="329" y="305"/>
                  </a:lnTo>
                  <a:lnTo>
                    <a:pt x="327" y="306"/>
                  </a:lnTo>
                  <a:lnTo>
                    <a:pt x="326" y="306"/>
                  </a:lnTo>
                  <a:lnTo>
                    <a:pt x="325" y="307"/>
                  </a:lnTo>
                  <a:lnTo>
                    <a:pt x="323" y="307"/>
                  </a:lnTo>
                  <a:lnTo>
                    <a:pt x="322" y="307"/>
                  </a:lnTo>
                  <a:lnTo>
                    <a:pt x="322" y="308"/>
                  </a:lnTo>
                  <a:lnTo>
                    <a:pt x="321" y="308"/>
                  </a:lnTo>
                  <a:lnTo>
                    <a:pt x="319" y="308"/>
                  </a:lnTo>
                  <a:lnTo>
                    <a:pt x="319" y="310"/>
                  </a:lnTo>
                  <a:lnTo>
                    <a:pt x="318" y="310"/>
                  </a:lnTo>
                  <a:lnTo>
                    <a:pt x="317" y="310"/>
                  </a:lnTo>
                  <a:lnTo>
                    <a:pt x="315" y="311"/>
                  </a:lnTo>
                  <a:lnTo>
                    <a:pt x="314" y="311"/>
                  </a:lnTo>
                  <a:lnTo>
                    <a:pt x="313" y="311"/>
                  </a:lnTo>
                  <a:lnTo>
                    <a:pt x="312" y="311"/>
                  </a:lnTo>
                  <a:lnTo>
                    <a:pt x="312" y="312"/>
                  </a:lnTo>
                  <a:lnTo>
                    <a:pt x="310" y="312"/>
                  </a:lnTo>
                  <a:lnTo>
                    <a:pt x="309" y="312"/>
                  </a:lnTo>
                  <a:lnTo>
                    <a:pt x="308" y="312"/>
                  </a:lnTo>
                  <a:lnTo>
                    <a:pt x="308" y="314"/>
                  </a:lnTo>
                  <a:lnTo>
                    <a:pt x="306" y="314"/>
                  </a:lnTo>
                  <a:lnTo>
                    <a:pt x="305" y="315"/>
                  </a:lnTo>
                  <a:lnTo>
                    <a:pt x="304" y="315"/>
                  </a:lnTo>
                  <a:lnTo>
                    <a:pt x="302" y="315"/>
                  </a:lnTo>
                  <a:lnTo>
                    <a:pt x="301" y="315"/>
                  </a:lnTo>
                  <a:lnTo>
                    <a:pt x="301" y="314"/>
                  </a:lnTo>
                  <a:lnTo>
                    <a:pt x="300" y="314"/>
                  </a:lnTo>
                  <a:lnTo>
                    <a:pt x="300" y="312"/>
                  </a:lnTo>
                  <a:lnTo>
                    <a:pt x="301" y="312"/>
                  </a:lnTo>
                  <a:lnTo>
                    <a:pt x="302" y="312"/>
                  </a:lnTo>
                  <a:lnTo>
                    <a:pt x="302" y="311"/>
                  </a:lnTo>
                  <a:lnTo>
                    <a:pt x="302" y="310"/>
                  </a:lnTo>
                  <a:lnTo>
                    <a:pt x="302" y="308"/>
                  </a:lnTo>
                  <a:lnTo>
                    <a:pt x="302" y="307"/>
                  </a:lnTo>
                  <a:lnTo>
                    <a:pt x="301" y="307"/>
                  </a:lnTo>
                  <a:lnTo>
                    <a:pt x="302" y="307"/>
                  </a:lnTo>
                  <a:lnTo>
                    <a:pt x="302" y="306"/>
                  </a:lnTo>
                  <a:lnTo>
                    <a:pt x="302" y="305"/>
                  </a:lnTo>
                  <a:lnTo>
                    <a:pt x="302" y="303"/>
                  </a:lnTo>
                  <a:lnTo>
                    <a:pt x="301" y="303"/>
                  </a:lnTo>
                  <a:lnTo>
                    <a:pt x="301" y="302"/>
                  </a:lnTo>
                  <a:lnTo>
                    <a:pt x="301" y="301"/>
                  </a:lnTo>
                  <a:lnTo>
                    <a:pt x="301" y="299"/>
                  </a:lnTo>
                  <a:lnTo>
                    <a:pt x="301" y="298"/>
                  </a:lnTo>
                  <a:lnTo>
                    <a:pt x="301" y="297"/>
                  </a:lnTo>
                  <a:lnTo>
                    <a:pt x="301" y="295"/>
                  </a:lnTo>
                  <a:lnTo>
                    <a:pt x="302" y="295"/>
                  </a:lnTo>
                  <a:lnTo>
                    <a:pt x="304" y="295"/>
                  </a:lnTo>
                  <a:lnTo>
                    <a:pt x="304" y="294"/>
                  </a:lnTo>
                  <a:lnTo>
                    <a:pt x="304" y="293"/>
                  </a:lnTo>
                  <a:lnTo>
                    <a:pt x="302" y="293"/>
                  </a:lnTo>
                  <a:lnTo>
                    <a:pt x="302" y="291"/>
                  </a:lnTo>
                  <a:lnTo>
                    <a:pt x="301" y="291"/>
                  </a:lnTo>
                  <a:lnTo>
                    <a:pt x="301" y="293"/>
                  </a:lnTo>
                  <a:lnTo>
                    <a:pt x="300" y="293"/>
                  </a:lnTo>
                  <a:lnTo>
                    <a:pt x="298" y="293"/>
                  </a:lnTo>
                  <a:lnTo>
                    <a:pt x="298" y="291"/>
                  </a:lnTo>
                  <a:lnTo>
                    <a:pt x="298" y="290"/>
                  </a:lnTo>
                  <a:lnTo>
                    <a:pt x="298" y="289"/>
                  </a:lnTo>
                  <a:lnTo>
                    <a:pt x="300" y="289"/>
                  </a:lnTo>
                  <a:lnTo>
                    <a:pt x="300" y="288"/>
                  </a:lnTo>
                  <a:lnTo>
                    <a:pt x="301" y="288"/>
                  </a:lnTo>
                  <a:lnTo>
                    <a:pt x="301" y="286"/>
                  </a:lnTo>
                  <a:lnTo>
                    <a:pt x="301" y="285"/>
                  </a:lnTo>
                  <a:lnTo>
                    <a:pt x="300" y="285"/>
                  </a:lnTo>
                  <a:lnTo>
                    <a:pt x="300" y="284"/>
                  </a:lnTo>
                  <a:lnTo>
                    <a:pt x="300" y="282"/>
                  </a:lnTo>
                  <a:lnTo>
                    <a:pt x="300" y="281"/>
                  </a:lnTo>
                  <a:lnTo>
                    <a:pt x="300" y="280"/>
                  </a:lnTo>
                  <a:lnTo>
                    <a:pt x="300" y="278"/>
                  </a:lnTo>
                  <a:lnTo>
                    <a:pt x="300" y="277"/>
                  </a:lnTo>
                  <a:lnTo>
                    <a:pt x="300" y="276"/>
                  </a:lnTo>
                  <a:lnTo>
                    <a:pt x="298" y="276"/>
                  </a:lnTo>
                  <a:lnTo>
                    <a:pt x="298" y="274"/>
                  </a:lnTo>
                  <a:lnTo>
                    <a:pt x="297" y="274"/>
                  </a:lnTo>
                  <a:lnTo>
                    <a:pt x="297" y="273"/>
                  </a:lnTo>
                  <a:lnTo>
                    <a:pt x="296" y="273"/>
                  </a:lnTo>
                  <a:lnTo>
                    <a:pt x="295" y="272"/>
                  </a:lnTo>
                  <a:lnTo>
                    <a:pt x="293" y="272"/>
                  </a:lnTo>
                  <a:lnTo>
                    <a:pt x="293" y="271"/>
                  </a:lnTo>
                  <a:lnTo>
                    <a:pt x="292" y="271"/>
                  </a:lnTo>
                  <a:lnTo>
                    <a:pt x="291" y="271"/>
                  </a:lnTo>
                  <a:lnTo>
                    <a:pt x="291" y="269"/>
                  </a:lnTo>
                  <a:lnTo>
                    <a:pt x="291" y="268"/>
                  </a:lnTo>
                  <a:lnTo>
                    <a:pt x="289" y="268"/>
                  </a:lnTo>
                  <a:lnTo>
                    <a:pt x="289" y="267"/>
                  </a:lnTo>
                  <a:lnTo>
                    <a:pt x="288" y="267"/>
                  </a:lnTo>
                  <a:lnTo>
                    <a:pt x="288" y="265"/>
                  </a:lnTo>
                  <a:lnTo>
                    <a:pt x="287" y="265"/>
                  </a:lnTo>
                  <a:lnTo>
                    <a:pt x="287" y="264"/>
                  </a:lnTo>
                  <a:lnTo>
                    <a:pt x="285" y="264"/>
                  </a:lnTo>
                  <a:lnTo>
                    <a:pt x="284" y="264"/>
                  </a:lnTo>
                  <a:lnTo>
                    <a:pt x="283" y="264"/>
                  </a:lnTo>
                  <a:lnTo>
                    <a:pt x="282" y="264"/>
                  </a:lnTo>
                  <a:lnTo>
                    <a:pt x="282" y="265"/>
                  </a:lnTo>
                  <a:lnTo>
                    <a:pt x="282" y="267"/>
                  </a:lnTo>
                  <a:lnTo>
                    <a:pt x="280" y="268"/>
                  </a:lnTo>
                  <a:lnTo>
                    <a:pt x="279" y="268"/>
                  </a:lnTo>
                  <a:lnTo>
                    <a:pt x="278" y="268"/>
                  </a:lnTo>
                  <a:lnTo>
                    <a:pt x="278" y="267"/>
                  </a:lnTo>
                  <a:lnTo>
                    <a:pt x="276" y="267"/>
                  </a:lnTo>
                  <a:lnTo>
                    <a:pt x="276" y="265"/>
                  </a:lnTo>
                  <a:lnTo>
                    <a:pt x="275" y="265"/>
                  </a:lnTo>
                  <a:lnTo>
                    <a:pt x="274" y="265"/>
                  </a:lnTo>
                  <a:lnTo>
                    <a:pt x="274" y="264"/>
                  </a:lnTo>
                  <a:lnTo>
                    <a:pt x="272" y="264"/>
                  </a:lnTo>
                  <a:lnTo>
                    <a:pt x="271" y="264"/>
                  </a:lnTo>
                  <a:lnTo>
                    <a:pt x="271" y="263"/>
                  </a:lnTo>
                  <a:lnTo>
                    <a:pt x="270" y="263"/>
                  </a:lnTo>
                  <a:lnTo>
                    <a:pt x="270" y="261"/>
                  </a:lnTo>
                  <a:lnTo>
                    <a:pt x="268" y="261"/>
                  </a:lnTo>
                  <a:lnTo>
                    <a:pt x="267" y="261"/>
                  </a:lnTo>
                  <a:lnTo>
                    <a:pt x="266" y="261"/>
                  </a:lnTo>
                  <a:lnTo>
                    <a:pt x="265" y="261"/>
                  </a:lnTo>
                  <a:lnTo>
                    <a:pt x="265" y="260"/>
                  </a:lnTo>
                  <a:lnTo>
                    <a:pt x="263" y="260"/>
                  </a:lnTo>
                  <a:lnTo>
                    <a:pt x="262" y="260"/>
                  </a:lnTo>
                  <a:lnTo>
                    <a:pt x="262" y="259"/>
                  </a:lnTo>
                  <a:lnTo>
                    <a:pt x="261" y="259"/>
                  </a:lnTo>
                  <a:lnTo>
                    <a:pt x="259" y="259"/>
                  </a:lnTo>
                  <a:lnTo>
                    <a:pt x="258" y="259"/>
                  </a:lnTo>
                  <a:lnTo>
                    <a:pt x="257" y="259"/>
                  </a:lnTo>
                  <a:lnTo>
                    <a:pt x="257" y="260"/>
                  </a:lnTo>
                  <a:lnTo>
                    <a:pt x="255" y="260"/>
                  </a:lnTo>
                  <a:lnTo>
                    <a:pt x="255" y="261"/>
                  </a:lnTo>
                  <a:lnTo>
                    <a:pt x="255" y="263"/>
                  </a:lnTo>
                  <a:lnTo>
                    <a:pt x="255" y="264"/>
                  </a:lnTo>
                  <a:lnTo>
                    <a:pt x="255" y="265"/>
                  </a:lnTo>
                  <a:lnTo>
                    <a:pt x="255" y="267"/>
                  </a:lnTo>
                  <a:lnTo>
                    <a:pt x="254" y="267"/>
                  </a:lnTo>
                  <a:lnTo>
                    <a:pt x="253" y="268"/>
                  </a:lnTo>
                  <a:lnTo>
                    <a:pt x="252" y="268"/>
                  </a:lnTo>
                  <a:lnTo>
                    <a:pt x="250" y="268"/>
                  </a:lnTo>
                  <a:lnTo>
                    <a:pt x="250" y="269"/>
                  </a:lnTo>
                  <a:lnTo>
                    <a:pt x="249" y="269"/>
                  </a:lnTo>
                  <a:lnTo>
                    <a:pt x="249" y="271"/>
                  </a:lnTo>
                  <a:lnTo>
                    <a:pt x="249" y="272"/>
                  </a:lnTo>
                  <a:lnTo>
                    <a:pt x="249" y="273"/>
                  </a:lnTo>
                  <a:lnTo>
                    <a:pt x="250" y="273"/>
                  </a:lnTo>
                  <a:lnTo>
                    <a:pt x="250" y="274"/>
                  </a:lnTo>
                  <a:lnTo>
                    <a:pt x="249" y="276"/>
                  </a:lnTo>
                  <a:lnTo>
                    <a:pt x="248" y="276"/>
                  </a:lnTo>
                  <a:lnTo>
                    <a:pt x="246" y="276"/>
                  </a:lnTo>
                  <a:lnTo>
                    <a:pt x="246" y="277"/>
                  </a:lnTo>
                  <a:lnTo>
                    <a:pt x="245" y="277"/>
                  </a:lnTo>
                  <a:lnTo>
                    <a:pt x="245" y="278"/>
                  </a:lnTo>
                  <a:lnTo>
                    <a:pt x="244" y="278"/>
                  </a:lnTo>
                  <a:lnTo>
                    <a:pt x="244" y="280"/>
                  </a:lnTo>
                  <a:lnTo>
                    <a:pt x="242" y="280"/>
                  </a:lnTo>
                  <a:lnTo>
                    <a:pt x="242" y="281"/>
                  </a:lnTo>
                  <a:lnTo>
                    <a:pt x="242" y="282"/>
                  </a:lnTo>
                  <a:lnTo>
                    <a:pt x="241" y="282"/>
                  </a:lnTo>
                  <a:lnTo>
                    <a:pt x="241" y="284"/>
                  </a:lnTo>
                  <a:lnTo>
                    <a:pt x="240" y="284"/>
                  </a:lnTo>
                  <a:lnTo>
                    <a:pt x="238" y="284"/>
                  </a:lnTo>
                  <a:lnTo>
                    <a:pt x="238" y="285"/>
                  </a:lnTo>
                  <a:lnTo>
                    <a:pt x="237" y="285"/>
                  </a:lnTo>
                  <a:lnTo>
                    <a:pt x="237" y="286"/>
                  </a:lnTo>
                  <a:lnTo>
                    <a:pt x="237" y="288"/>
                  </a:lnTo>
                  <a:lnTo>
                    <a:pt x="236" y="288"/>
                  </a:lnTo>
                  <a:lnTo>
                    <a:pt x="236" y="289"/>
                  </a:lnTo>
                  <a:lnTo>
                    <a:pt x="236" y="290"/>
                  </a:lnTo>
                  <a:lnTo>
                    <a:pt x="236" y="291"/>
                  </a:lnTo>
                  <a:lnTo>
                    <a:pt x="235" y="291"/>
                  </a:lnTo>
                  <a:lnTo>
                    <a:pt x="235" y="293"/>
                  </a:lnTo>
                  <a:lnTo>
                    <a:pt x="233" y="293"/>
                  </a:lnTo>
                  <a:lnTo>
                    <a:pt x="232" y="293"/>
                  </a:lnTo>
                  <a:lnTo>
                    <a:pt x="231" y="293"/>
                  </a:lnTo>
                  <a:lnTo>
                    <a:pt x="231" y="294"/>
                  </a:lnTo>
                  <a:lnTo>
                    <a:pt x="229" y="293"/>
                  </a:lnTo>
                  <a:lnTo>
                    <a:pt x="228" y="293"/>
                  </a:lnTo>
                  <a:lnTo>
                    <a:pt x="227" y="293"/>
                  </a:lnTo>
                  <a:lnTo>
                    <a:pt x="225" y="293"/>
                  </a:lnTo>
                  <a:lnTo>
                    <a:pt x="224" y="293"/>
                  </a:lnTo>
                  <a:lnTo>
                    <a:pt x="223" y="293"/>
                  </a:lnTo>
                  <a:lnTo>
                    <a:pt x="221" y="293"/>
                  </a:lnTo>
                  <a:lnTo>
                    <a:pt x="221" y="294"/>
                  </a:lnTo>
                  <a:lnTo>
                    <a:pt x="221" y="295"/>
                  </a:lnTo>
                  <a:lnTo>
                    <a:pt x="220" y="295"/>
                  </a:lnTo>
                  <a:lnTo>
                    <a:pt x="219" y="295"/>
                  </a:lnTo>
                  <a:lnTo>
                    <a:pt x="218" y="295"/>
                  </a:lnTo>
                  <a:lnTo>
                    <a:pt x="216" y="295"/>
                  </a:lnTo>
                  <a:lnTo>
                    <a:pt x="216" y="294"/>
                  </a:lnTo>
                  <a:lnTo>
                    <a:pt x="215" y="294"/>
                  </a:lnTo>
                  <a:lnTo>
                    <a:pt x="215" y="293"/>
                  </a:lnTo>
                  <a:lnTo>
                    <a:pt x="214" y="293"/>
                  </a:lnTo>
                  <a:lnTo>
                    <a:pt x="214" y="291"/>
                  </a:lnTo>
                  <a:lnTo>
                    <a:pt x="212" y="291"/>
                  </a:lnTo>
                  <a:lnTo>
                    <a:pt x="212" y="290"/>
                  </a:lnTo>
                  <a:lnTo>
                    <a:pt x="212" y="289"/>
                  </a:lnTo>
                  <a:lnTo>
                    <a:pt x="211" y="289"/>
                  </a:lnTo>
                  <a:lnTo>
                    <a:pt x="211" y="288"/>
                  </a:lnTo>
                  <a:lnTo>
                    <a:pt x="211" y="286"/>
                  </a:lnTo>
                  <a:lnTo>
                    <a:pt x="210" y="286"/>
                  </a:lnTo>
                  <a:lnTo>
                    <a:pt x="210" y="288"/>
                  </a:lnTo>
                  <a:lnTo>
                    <a:pt x="208" y="288"/>
                  </a:lnTo>
                  <a:lnTo>
                    <a:pt x="207" y="288"/>
                  </a:lnTo>
                  <a:lnTo>
                    <a:pt x="207" y="286"/>
                  </a:lnTo>
                  <a:lnTo>
                    <a:pt x="206" y="286"/>
                  </a:lnTo>
                  <a:lnTo>
                    <a:pt x="206" y="285"/>
                  </a:lnTo>
                  <a:lnTo>
                    <a:pt x="205" y="285"/>
                  </a:lnTo>
                  <a:lnTo>
                    <a:pt x="205" y="284"/>
                  </a:lnTo>
                  <a:lnTo>
                    <a:pt x="203" y="284"/>
                  </a:lnTo>
                  <a:lnTo>
                    <a:pt x="203" y="282"/>
                  </a:lnTo>
                  <a:lnTo>
                    <a:pt x="202" y="282"/>
                  </a:lnTo>
                  <a:lnTo>
                    <a:pt x="202" y="281"/>
                  </a:lnTo>
                  <a:lnTo>
                    <a:pt x="202" y="280"/>
                  </a:lnTo>
                  <a:lnTo>
                    <a:pt x="202" y="278"/>
                  </a:lnTo>
                  <a:lnTo>
                    <a:pt x="202" y="277"/>
                  </a:lnTo>
                  <a:lnTo>
                    <a:pt x="203" y="277"/>
                  </a:lnTo>
                  <a:lnTo>
                    <a:pt x="203" y="276"/>
                  </a:lnTo>
                  <a:lnTo>
                    <a:pt x="205" y="276"/>
                  </a:lnTo>
                  <a:lnTo>
                    <a:pt x="205" y="274"/>
                  </a:lnTo>
                  <a:lnTo>
                    <a:pt x="205" y="273"/>
                  </a:lnTo>
                  <a:lnTo>
                    <a:pt x="203" y="274"/>
                  </a:lnTo>
                  <a:lnTo>
                    <a:pt x="202" y="274"/>
                  </a:lnTo>
                  <a:lnTo>
                    <a:pt x="201" y="274"/>
                  </a:lnTo>
                  <a:lnTo>
                    <a:pt x="201" y="276"/>
                  </a:lnTo>
                  <a:lnTo>
                    <a:pt x="199" y="276"/>
                  </a:lnTo>
                  <a:lnTo>
                    <a:pt x="199" y="277"/>
                  </a:lnTo>
                  <a:lnTo>
                    <a:pt x="198" y="278"/>
                  </a:lnTo>
                  <a:lnTo>
                    <a:pt x="197" y="280"/>
                  </a:lnTo>
                  <a:lnTo>
                    <a:pt x="197" y="281"/>
                  </a:lnTo>
                  <a:lnTo>
                    <a:pt x="195" y="281"/>
                  </a:lnTo>
                  <a:lnTo>
                    <a:pt x="195" y="282"/>
                  </a:lnTo>
                  <a:lnTo>
                    <a:pt x="194" y="282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3" y="285"/>
                  </a:lnTo>
                  <a:lnTo>
                    <a:pt x="191" y="285"/>
                  </a:lnTo>
                  <a:lnTo>
                    <a:pt x="191" y="286"/>
                  </a:lnTo>
                  <a:lnTo>
                    <a:pt x="190" y="286"/>
                  </a:lnTo>
                  <a:lnTo>
                    <a:pt x="190" y="288"/>
                  </a:lnTo>
                  <a:lnTo>
                    <a:pt x="189" y="288"/>
                  </a:lnTo>
                  <a:lnTo>
                    <a:pt x="189" y="289"/>
                  </a:lnTo>
                  <a:lnTo>
                    <a:pt x="188" y="289"/>
                  </a:lnTo>
                  <a:lnTo>
                    <a:pt x="186" y="289"/>
                  </a:lnTo>
                  <a:lnTo>
                    <a:pt x="186" y="290"/>
                  </a:lnTo>
                  <a:lnTo>
                    <a:pt x="185" y="290"/>
                  </a:lnTo>
                  <a:lnTo>
                    <a:pt x="184" y="290"/>
                  </a:lnTo>
                  <a:lnTo>
                    <a:pt x="182" y="290"/>
                  </a:lnTo>
                  <a:lnTo>
                    <a:pt x="182" y="291"/>
                  </a:lnTo>
                  <a:lnTo>
                    <a:pt x="181" y="291"/>
                  </a:lnTo>
                  <a:lnTo>
                    <a:pt x="180" y="291"/>
                  </a:lnTo>
                  <a:lnTo>
                    <a:pt x="178" y="291"/>
                  </a:lnTo>
                  <a:lnTo>
                    <a:pt x="177" y="291"/>
                  </a:lnTo>
                  <a:lnTo>
                    <a:pt x="176" y="291"/>
                  </a:lnTo>
                  <a:lnTo>
                    <a:pt x="174" y="291"/>
                  </a:lnTo>
                  <a:lnTo>
                    <a:pt x="173" y="291"/>
                  </a:lnTo>
                  <a:lnTo>
                    <a:pt x="172" y="291"/>
                  </a:lnTo>
                  <a:lnTo>
                    <a:pt x="171" y="291"/>
                  </a:lnTo>
                  <a:lnTo>
                    <a:pt x="169" y="291"/>
                  </a:lnTo>
                  <a:lnTo>
                    <a:pt x="168" y="291"/>
                  </a:lnTo>
                  <a:lnTo>
                    <a:pt x="168" y="293"/>
                  </a:lnTo>
                  <a:lnTo>
                    <a:pt x="167" y="293"/>
                  </a:lnTo>
                  <a:lnTo>
                    <a:pt x="165" y="293"/>
                  </a:lnTo>
                  <a:lnTo>
                    <a:pt x="164" y="293"/>
                  </a:lnTo>
                  <a:lnTo>
                    <a:pt x="163" y="293"/>
                  </a:lnTo>
                  <a:lnTo>
                    <a:pt x="161" y="293"/>
                  </a:lnTo>
                  <a:lnTo>
                    <a:pt x="161" y="294"/>
                  </a:lnTo>
                  <a:lnTo>
                    <a:pt x="160" y="294"/>
                  </a:lnTo>
                  <a:lnTo>
                    <a:pt x="160" y="295"/>
                  </a:lnTo>
                  <a:lnTo>
                    <a:pt x="159" y="295"/>
                  </a:lnTo>
                  <a:lnTo>
                    <a:pt x="158" y="295"/>
                  </a:lnTo>
                  <a:lnTo>
                    <a:pt x="158" y="297"/>
                  </a:lnTo>
                  <a:lnTo>
                    <a:pt x="156" y="297"/>
                  </a:lnTo>
                  <a:lnTo>
                    <a:pt x="155" y="297"/>
                  </a:lnTo>
                  <a:lnTo>
                    <a:pt x="155" y="298"/>
                  </a:lnTo>
                  <a:lnTo>
                    <a:pt x="154" y="298"/>
                  </a:lnTo>
                  <a:lnTo>
                    <a:pt x="152" y="298"/>
                  </a:lnTo>
                  <a:lnTo>
                    <a:pt x="151" y="298"/>
                  </a:lnTo>
                  <a:lnTo>
                    <a:pt x="150" y="298"/>
                  </a:lnTo>
                  <a:lnTo>
                    <a:pt x="148" y="299"/>
                  </a:lnTo>
                  <a:lnTo>
                    <a:pt x="147" y="299"/>
                  </a:lnTo>
                  <a:lnTo>
                    <a:pt x="146" y="299"/>
                  </a:lnTo>
                  <a:lnTo>
                    <a:pt x="146" y="301"/>
                  </a:lnTo>
                  <a:lnTo>
                    <a:pt x="144" y="301"/>
                  </a:lnTo>
                  <a:lnTo>
                    <a:pt x="143" y="301"/>
                  </a:lnTo>
                  <a:lnTo>
                    <a:pt x="142" y="302"/>
                  </a:lnTo>
                  <a:lnTo>
                    <a:pt x="141" y="302"/>
                  </a:lnTo>
                  <a:lnTo>
                    <a:pt x="139" y="302"/>
                  </a:lnTo>
                  <a:lnTo>
                    <a:pt x="138" y="303"/>
                  </a:lnTo>
                  <a:lnTo>
                    <a:pt x="137" y="303"/>
                  </a:lnTo>
                  <a:lnTo>
                    <a:pt x="135" y="303"/>
                  </a:lnTo>
                  <a:lnTo>
                    <a:pt x="134" y="303"/>
                  </a:lnTo>
                  <a:lnTo>
                    <a:pt x="133" y="303"/>
                  </a:lnTo>
                  <a:lnTo>
                    <a:pt x="131" y="303"/>
                  </a:lnTo>
                  <a:lnTo>
                    <a:pt x="130" y="302"/>
                  </a:lnTo>
                  <a:lnTo>
                    <a:pt x="129" y="302"/>
                  </a:lnTo>
                  <a:lnTo>
                    <a:pt x="127" y="302"/>
                  </a:lnTo>
                  <a:lnTo>
                    <a:pt x="126" y="302"/>
                  </a:lnTo>
                  <a:lnTo>
                    <a:pt x="126" y="301"/>
                  </a:lnTo>
                  <a:lnTo>
                    <a:pt x="125" y="301"/>
                  </a:lnTo>
                  <a:lnTo>
                    <a:pt x="124" y="301"/>
                  </a:lnTo>
                  <a:lnTo>
                    <a:pt x="122" y="301"/>
                  </a:lnTo>
                  <a:lnTo>
                    <a:pt x="121" y="301"/>
                  </a:lnTo>
                  <a:lnTo>
                    <a:pt x="121" y="299"/>
                  </a:lnTo>
                  <a:lnTo>
                    <a:pt x="120" y="299"/>
                  </a:lnTo>
                  <a:lnTo>
                    <a:pt x="118" y="299"/>
                  </a:lnTo>
                  <a:lnTo>
                    <a:pt x="118" y="301"/>
                  </a:lnTo>
                  <a:lnTo>
                    <a:pt x="117" y="301"/>
                  </a:lnTo>
                  <a:lnTo>
                    <a:pt x="116" y="301"/>
                  </a:lnTo>
                  <a:lnTo>
                    <a:pt x="114" y="301"/>
                  </a:lnTo>
                  <a:lnTo>
                    <a:pt x="114" y="299"/>
                  </a:lnTo>
                  <a:lnTo>
                    <a:pt x="113" y="299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11" y="301"/>
                  </a:lnTo>
                  <a:lnTo>
                    <a:pt x="109" y="301"/>
                  </a:lnTo>
                  <a:lnTo>
                    <a:pt x="109" y="302"/>
                  </a:lnTo>
                  <a:lnTo>
                    <a:pt x="108" y="302"/>
                  </a:lnTo>
                  <a:lnTo>
                    <a:pt x="108" y="303"/>
                  </a:lnTo>
                  <a:lnTo>
                    <a:pt x="108" y="305"/>
                  </a:lnTo>
                  <a:lnTo>
                    <a:pt x="109" y="305"/>
                  </a:lnTo>
                  <a:lnTo>
                    <a:pt x="109" y="306"/>
                  </a:lnTo>
                  <a:lnTo>
                    <a:pt x="109" y="307"/>
                  </a:lnTo>
                  <a:lnTo>
                    <a:pt x="111" y="307"/>
                  </a:lnTo>
                  <a:lnTo>
                    <a:pt x="111" y="308"/>
                  </a:lnTo>
                  <a:lnTo>
                    <a:pt x="112" y="308"/>
                  </a:lnTo>
                  <a:lnTo>
                    <a:pt x="112" y="310"/>
                  </a:lnTo>
                  <a:lnTo>
                    <a:pt x="112" y="311"/>
                  </a:lnTo>
                  <a:lnTo>
                    <a:pt x="111" y="311"/>
                  </a:lnTo>
                  <a:lnTo>
                    <a:pt x="111" y="312"/>
                  </a:lnTo>
                  <a:lnTo>
                    <a:pt x="111" y="314"/>
                  </a:lnTo>
                  <a:lnTo>
                    <a:pt x="111" y="315"/>
                  </a:lnTo>
                  <a:lnTo>
                    <a:pt x="111" y="316"/>
                  </a:lnTo>
                  <a:lnTo>
                    <a:pt x="109" y="316"/>
                  </a:lnTo>
                  <a:lnTo>
                    <a:pt x="109" y="318"/>
                  </a:lnTo>
                  <a:lnTo>
                    <a:pt x="109" y="319"/>
                  </a:lnTo>
                  <a:lnTo>
                    <a:pt x="109" y="320"/>
                  </a:lnTo>
                  <a:lnTo>
                    <a:pt x="109" y="322"/>
                  </a:lnTo>
                  <a:lnTo>
                    <a:pt x="111" y="322"/>
                  </a:lnTo>
                  <a:lnTo>
                    <a:pt x="111" y="323"/>
                  </a:lnTo>
                  <a:lnTo>
                    <a:pt x="111" y="324"/>
                  </a:lnTo>
                  <a:lnTo>
                    <a:pt x="112" y="324"/>
                  </a:lnTo>
                  <a:lnTo>
                    <a:pt x="112" y="325"/>
                  </a:lnTo>
                  <a:lnTo>
                    <a:pt x="112" y="327"/>
                  </a:lnTo>
                  <a:lnTo>
                    <a:pt x="112" y="328"/>
                  </a:lnTo>
                  <a:lnTo>
                    <a:pt x="113" y="328"/>
                  </a:lnTo>
                  <a:lnTo>
                    <a:pt x="113" y="329"/>
                  </a:lnTo>
                  <a:lnTo>
                    <a:pt x="114" y="329"/>
                  </a:lnTo>
                  <a:lnTo>
                    <a:pt x="114" y="331"/>
                  </a:lnTo>
                  <a:lnTo>
                    <a:pt x="114" y="332"/>
                  </a:lnTo>
                  <a:lnTo>
                    <a:pt x="116" y="333"/>
                  </a:lnTo>
                  <a:lnTo>
                    <a:pt x="116" y="335"/>
                  </a:lnTo>
                  <a:lnTo>
                    <a:pt x="116" y="336"/>
                  </a:lnTo>
                  <a:lnTo>
                    <a:pt x="116" y="337"/>
                  </a:lnTo>
                  <a:lnTo>
                    <a:pt x="114" y="337"/>
                  </a:lnTo>
                  <a:lnTo>
                    <a:pt x="114" y="338"/>
                  </a:lnTo>
                  <a:lnTo>
                    <a:pt x="113" y="340"/>
                  </a:lnTo>
                  <a:lnTo>
                    <a:pt x="113" y="341"/>
                  </a:lnTo>
                  <a:lnTo>
                    <a:pt x="113" y="342"/>
                  </a:lnTo>
                  <a:lnTo>
                    <a:pt x="113" y="344"/>
                  </a:lnTo>
                  <a:lnTo>
                    <a:pt x="114" y="344"/>
                  </a:lnTo>
                  <a:lnTo>
                    <a:pt x="114" y="345"/>
                  </a:lnTo>
                  <a:lnTo>
                    <a:pt x="114" y="346"/>
                  </a:lnTo>
                  <a:lnTo>
                    <a:pt x="116" y="346"/>
                  </a:lnTo>
                  <a:lnTo>
                    <a:pt x="116" y="348"/>
                  </a:lnTo>
                  <a:lnTo>
                    <a:pt x="117" y="348"/>
                  </a:lnTo>
                  <a:lnTo>
                    <a:pt x="117" y="349"/>
                  </a:lnTo>
                  <a:lnTo>
                    <a:pt x="118" y="349"/>
                  </a:lnTo>
                  <a:lnTo>
                    <a:pt x="118" y="350"/>
                  </a:lnTo>
                  <a:lnTo>
                    <a:pt x="120" y="350"/>
                  </a:lnTo>
                  <a:lnTo>
                    <a:pt x="120" y="352"/>
                  </a:lnTo>
                  <a:lnTo>
                    <a:pt x="121" y="352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7" y="355"/>
                  </a:lnTo>
                  <a:lnTo>
                    <a:pt x="117" y="357"/>
                  </a:lnTo>
                  <a:lnTo>
                    <a:pt x="117" y="358"/>
                  </a:lnTo>
                  <a:lnTo>
                    <a:pt x="116" y="358"/>
                  </a:lnTo>
                  <a:lnTo>
                    <a:pt x="116" y="359"/>
                  </a:lnTo>
                  <a:lnTo>
                    <a:pt x="116" y="361"/>
                  </a:lnTo>
                  <a:lnTo>
                    <a:pt x="114" y="361"/>
                  </a:lnTo>
                  <a:lnTo>
                    <a:pt x="116" y="362"/>
                  </a:lnTo>
                  <a:lnTo>
                    <a:pt x="116" y="363"/>
                  </a:lnTo>
                  <a:lnTo>
                    <a:pt x="116" y="365"/>
                  </a:lnTo>
                  <a:lnTo>
                    <a:pt x="116" y="366"/>
                  </a:lnTo>
                  <a:lnTo>
                    <a:pt x="116" y="367"/>
                  </a:lnTo>
                  <a:lnTo>
                    <a:pt x="117" y="367"/>
                  </a:lnTo>
                  <a:lnTo>
                    <a:pt x="117" y="369"/>
                  </a:lnTo>
                  <a:lnTo>
                    <a:pt x="117" y="370"/>
                  </a:lnTo>
                  <a:lnTo>
                    <a:pt x="117" y="371"/>
                  </a:lnTo>
                  <a:lnTo>
                    <a:pt x="118" y="371"/>
                  </a:lnTo>
                  <a:lnTo>
                    <a:pt x="118" y="372"/>
                  </a:lnTo>
                  <a:lnTo>
                    <a:pt x="118" y="374"/>
                  </a:lnTo>
                  <a:lnTo>
                    <a:pt x="118" y="375"/>
                  </a:lnTo>
                  <a:lnTo>
                    <a:pt x="118" y="376"/>
                  </a:lnTo>
                  <a:lnTo>
                    <a:pt x="118" y="378"/>
                  </a:lnTo>
                  <a:lnTo>
                    <a:pt x="118" y="379"/>
                  </a:lnTo>
                  <a:lnTo>
                    <a:pt x="117" y="379"/>
                  </a:lnTo>
                  <a:lnTo>
                    <a:pt x="117" y="380"/>
                  </a:lnTo>
                  <a:lnTo>
                    <a:pt x="116" y="380"/>
                  </a:lnTo>
                  <a:lnTo>
                    <a:pt x="114" y="380"/>
                  </a:lnTo>
                  <a:lnTo>
                    <a:pt x="114" y="379"/>
                  </a:lnTo>
                  <a:lnTo>
                    <a:pt x="113" y="379"/>
                  </a:lnTo>
                  <a:lnTo>
                    <a:pt x="112" y="378"/>
                  </a:lnTo>
                  <a:lnTo>
                    <a:pt x="112" y="376"/>
                  </a:lnTo>
                  <a:lnTo>
                    <a:pt x="112" y="375"/>
                  </a:lnTo>
                  <a:lnTo>
                    <a:pt x="112" y="374"/>
                  </a:lnTo>
                  <a:lnTo>
                    <a:pt x="111" y="374"/>
                  </a:lnTo>
                  <a:lnTo>
                    <a:pt x="111" y="372"/>
                  </a:lnTo>
                  <a:lnTo>
                    <a:pt x="109" y="372"/>
                  </a:lnTo>
                  <a:lnTo>
                    <a:pt x="109" y="371"/>
                  </a:lnTo>
                  <a:lnTo>
                    <a:pt x="108" y="371"/>
                  </a:lnTo>
                  <a:lnTo>
                    <a:pt x="108" y="370"/>
                  </a:lnTo>
                  <a:lnTo>
                    <a:pt x="108" y="369"/>
                  </a:lnTo>
                  <a:lnTo>
                    <a:pt x="107" y="367"/>
                  </a:lnTo>
                  <a:lnTo>
                    <a:pt x="107" y="366"/>
                  </a:lnTo>
                  <a:lnTo>
                    <a:pt x="107" y="365"/>
                  </a:lnTo>
                  <a:lnTo>
                    <a:pt x="105" y="365"/>
                  </a:lnTo>
                  <a:lnTo>
                    <a:pt x="105" y="363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1" y="362"/>
                  </a:lnTo>
                  <a:lnTo>
                    <a:pt x="101" y="361"/>
                  </a:lnTo>
                  <a:lnTo>
                    <a:pt x="101" y="359"/>
                  </a:lnTo>
                  <a:lnTo>
                    <a:pt x="100" y="359"/>
                  </a:lnTo>
                  <a:lnTo>
                    <a:pt x="100" y="358"/>
                  </a:lnTo>
                  <a:lnTo>
                    <a:pt x="100" y="357"/>
                  </a:lnTo>
                  <a:lnTo>
                    <a:pt x="99" y="357"/>
                  </a:lnTo>
                  <a:lnTo>
                    <a:pt x="99" y="355"/>
                  </a:lnTo>
                  <a:lnTo>
                    <a:pt x="99" y="354"/>
                  </a:lnTo>
                  <a:lnTo>
                    <a:pt x="97" y="354"/>
                  </a:lnTo>
                  <a:lnTo>
                    <a:pt x="97" y="353"/>
                  </a:lnTo>
                  <a:lnTo>
                    <a:pt x="97" y="352"/>
                  </a:lnTo>
                  <a:lnTo>
                    <a:pt x="96" y="352"/>
                  </a:lnTo>
                  <a:lnTo>
                    <a:pt x="96" y="350"/>
                  </a:lnTo>
                  <a:lnTo>
                    <a:pt x="96" y="349"/>
                  </a:lnTo>
                  <a:lnTo>
                    <a:pt x="95" y="349"/>
                  </a:lnTo>
                  <a:lnTo>
                    <a:pt x="94" y="349"/>
                  </a:lnTo>
                  <a:lnTo>
                    <a:pt x="94" y="348"/>
                  </a:lnTo>
                  <a:lnTo>
                    <a:pt x="92" y="348"/>
                  </a:lnTo>
                  <a:lnTo>
                    <a:pt x="91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8" y="349"/>
                  </a:lnTo>
                  <a:lnTo>
                    <a:pt x="87" y="349"/>
                  </a:lnTo>
                  <a:lnTo>
                    <a:pt x="86" y="349"/>
                  </a:lnTo>
                  <a:lnTo>
                    <a:pt x="86" y="348"/>
                  </a:lnTo>
                  <a:lnTo>
                    <a:pt x="84" y="348"/>
                  </a:lnTo>
                  <a:lnTo>
                    <a:pt x="84" y="346"/>
                  </a:lnTo>
                  <a:lnTo>
                    <a:pt x="83" y="346"/>
                  </a:lnTo>
                  <a:lnTo>
                    <a:pt x="83" y="345"/>
                  </a:lnTo>
                  <a:lnTo>
                    <a:pt x="82" y="345"/>
                  </a:lnTo>
                  <a:lnTo>
                    <a:pt x="81" y="345"/>
                  </a:lnTo>
                  <a:lnTo>
                    <a:pt x="81" y="344"/>
                  </a:lnTo>
                  <a:lnTo>
                    <a:pt x="79" y="344"/>
                  </a:lnTo>
                  <a:lnTo>
                    <a:pt x="79" y="342"/>
                  </a:lnTo>
                  <a:lnTo>
                    <a:pt x="78" y="342"/>
                  </a:lnTo>
                  <a:lnTo>
                    <a:pt x="78" y="341"/>
                  </a:lnTo>
                  <a:lnTo>
                    <a:pt x="77" y="341"/>
                  </a:lnTo>
                  <a:lnTo>
                    <a:pt x="75" y="341"/>
                  </a:lnTo>
                  <a:lnTo>
                    <a:pt x="74" y="341"/>
                  </a:lnTo>
                  <a:lnTo>
                    <a:pt x="73" y="341"/>
                  </a:lnTo>
                  <a:lnTo>
                    <a:pt x="73" y="340"/>
                  </a:lnTo>
                  <a:lnTo>
                    <a:pt x="71" y="340"/>
                  </a:lnTo>
                  <a:lnTo>
                    <a:pt x="71" y="341"/>
                  </a:lnTo>
                  <a:lnTo>
                    <a:pt x="71" y="340"/>
                  </a:lnTo>
                  <a:lnTo>
                    <a:pt x="70" y="340"/>
                  </a:lnTo>
                  <a:lnTo>
                    <a:pt x="70" y="338"/>
                  </a:lnTo>
                  <a:lnTo>
                    <a:pt x="69" y="338"/>
                  </a:lnTo>
                  <a:lnTo>
                    <a:pt x="69" y="340"/>
                  </a:lnTo>
                  <a:lnTo>
                    <a:pt x="67" y="340"/>
                  </a:lnTo>
                  <a:lnTo>
                    <a:pt x="67" y="338"/>
                  </a:lnTo>
                  <a:lnTo>
                    <a:pt x="66" y="338"/>
                  </a:lnTo>
                  <a:lnTo>
                    <a:pt x="65" y="338"/>
                  </a:lnTo>
                  <a:lnTo>
                    <a:pt x="64" y="338"/>
                  </a:lnTo>
                  <a:lnTo>
                    <a:pt x="62" y="337"/>
                  </a:lnTo>
                  <a:lnTo>
                    <a:pt x="62" y="336"/>
                  </a:lnTo>
                  <a:lnTo>
                    <a:pt x="61" y="336"/>
                  </a:lnTo>
                  <a:lnTo>
                    <a:pt x="61" y="337"/>
                  </a:lnTo>
                  <a:lnTo>
                    <a:pt x="61" y="336"/>
                  </a:lnTo>
                  <a:lnTo>
                    <a:pt x="60" y="336"/>
                  </a:lnTo>
                  <a:lnTo>
                    <a:pt x="58" y="336"/>
                  </a:lnTo>
                  <a:lnTo>
                    <a:pt x="60" y="336"/>
                  </a:lnTo>
                  <a:lnTo>
                    <a:pt x="60" y="337"/>
                  </a:lnTo>
                  <a:lnTo>
                    <a:pt x="58" y="337"/>
                  </a:lnTo>
                  <a:lnTo>
                    <a:pt x="57" y="337"/>
                  </a:lnTo>
                  <a:lnTo>
                    <a:pt x="57" y="338"/>
                  </a:lnTo>
                  <a:lnTo>
                    <a:pt x="56" y="338"/>
                  </a:lnTo>
                  <a:lnTo>
                    <a:pt x="54" y="338"/>
                  </a:lnTo>
                  <a:lnTo>
                    <a:pt x="53" y="337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0" y="336"/>
                  </a:lnTo>
                  <a:lnTo>
                    <a:pt x="50" y="335"/>
                  </a:lnTo>
                  <a:lnTo>
                    <a:pt x="49" y="335"/>
                  </a:lnTo>
                  <a:lnTo>
                    <a:pt x="49" y="333"/>
                  </a:lnTo>
                  <a:lnTo>
                    <a:pt x="48" y="333"/>
                  </a:lnTo>
                  <a:lnTo>
                    <a:pt x="48" y="332"/>
                  </a:lnTo>
                  <a:lnTo>
                    <a:pt x="47" y="331"/>
                  </a:lnTo>
                  <a:lnTo>
                    <a:pt x="45" y="331"/>
                  </a:lnTo>
                  <a:lnTo>
                    <a:pt x="45" y="329"/>
                  </a:lnTo>
                  <a:lnTo>
                    <a:pt x="44" y="329"/>
                  </a:lnTo>
                  <a:lnTo>
                    <a:pt x="43" y="328"/>
                  </a:lnTo>
                  <a:lnTo>
                    <a:pt x="43" y="327"/>
                  </a:lnTo>
                  <a:lnTo>
                    <a:pt x="41" y="327"/>
                  </a:lnTo>
                  <a:lnTo>
                    <a:pt x="41" y="325"/>
                  </a:lnTo>
                  <a:lnTo>
                    <a:pt x="41" y="324"/>
                  </a:lnTo>
                  <a:lnTo>
                    <a:pt x="41" y="323"/>
                  </a:lnTo>
                  <a:lnTo>
                    <a:pt x="40" y="323"/>
                  </a:lnTo>
                  <a:lnTo>
                    <a:pt x="40" y="322"/>
                  </a:lnTo>
                  <a:lnTo>
                    <a:pt x="39" y="322"/>
                  </a:lnTo>
                  <a:lnTo>
                    <a:pt x="39" y="320"/>
                  </a:lnTo>
                  <a:lnTo>
                    <a:pt x="39" y="319"/>
                  </a:lnTo>
                  <a:lnTo>
                    <a:pt x="39" y="318"/>
                  </a:lnTo>
                  <a:lnTo>
                    <a:pt x="39" y="316"/>
                  </a:lnTo>
                  <a:lnTo>
                    <a:pt x="39" y="315"/>
                  </a:lnTo>
                  <a:lnTo>
                    <a:pt x="37" y="315"/>
                  </a:lnTo>
                  <a:lnTo>
                    <a:pt x="37" y="314"/>
                  </a:lnTo>
                  <a:lnTo>
                    <a:pt x="36" y="314"/>
                  </a:lnTo>
                  <a:lnTo>
                    <a:pt x="36" y="312"/>
                  </a:lnTo>
                  <a:lnTo>
                    <a:pt x="36" y="314"/>
                  </a:lnTo>
                  <a:lnTo>
                    <a:pt x="35" y="312"/>
                  </a:lnTo>
                  <a:lnTo>
                    <a:pt x="35" y="311"/>
                  </a:lnTo>
                  <a:lnTo>
                    <a:pt x="34" y="311"/>
                  </a:lnTo>
                  <a:lnTo>
                    <a:pt x="34" y="310"/>
                  </a:lnTo>
                  <a:lnTo>
                    <a:pt x="32" y="310"/>
                  </a:lnTo>
                  <a:lnTo>
                    <a:pt x="32" y="308"/>
                  </a:lnTo>
                  <a:lnTo>
                    <a:pt x="31" y="308"/>
                  </a:lnTo>
                  <a:lnTo>
                    <a:pt x="30" y="308"/>
                  </a:lnTo>
                  <a:lnTo>
                    <a:pt x="28" y="307"/>
                  </a:lnTo>
                  <a:lnTo>
                    <a:pt x="28" y="306"/>
                  </a:lnTo>
                  <a:lnTo>
                    <a:pt x="27" y="306"/>
                  </a:lnTo>
                  <a:lnTo>
                    <a:pt x="27" y="305"/>
                  </a:lnTo>
                  <a:lnTo>
                    <a:pt x="26" y="303"/>
                  </a:lnTo>
                  <a:lnTo>
                    <a:pt x="26" y="302"/>
                  </a:lnTo>
                  <a:lnTo>
                    <a:pt x="24" y="303"/>
                  </a:lnTo>
                  <a:lnTo>
                    <a:pt x="24" y="302"/>
                  </a:lnTo>
                  <a:lnTo>
                    <a:pt x="23" y="302"/>
                  </a:lnTo>
                  <a:lnTo>
                    <a:pt x="22" y="302"/>
                  </a:lnTo>
                  <a:lnTo>
                    <a:pt x="22" y="301"/>
                  </a:lnTo>
                  <a:lnTo>
                    <a:pt x="22" y="299"/>
                  </a:lnTo>
                  <a:lnTo>
                    <a:pt x="20" y="298"/>
                  </a:lnTo>
                  <a:lnTo>
                    <a:pt x="20" y="299"/>
                  </a:lnTo>
                  <a:lnTo>
                    <a:pt x="20" y="298"/>
                  </a:lnTo>
                  <a:lnTo>
                    <a:pt x="19" y="298"/>
                  </a:lnTo>
                  <a:lnTo>
                    <a:pt x="19" y="297"/>
                  </a:lnTo>
                  <a:lnTo>
                    <a:pt x="18" y="297"/>
                  </a:lnTo>
                  <a:lnTo>
                    <a:pt x="18" y="295"/>
                  </a:lnTo>
                  <a:lnTo>
                    <a:pt x="18" y="294"/>
                  </a:lnTo>
                  <a:lnTo>
                    <a:pt x="18" y="293"/>
                  </a:lnTo>
                  <a:lnTo>
                    <a:pt x="17" y="293"/>
                  </a:lnTo>
                  <a:lnTo>
                    <a:pt x="17" y="291"/>
                  </a:lnTo>
                  <a:lnTo>
                    <a:pt x="18" y="291"/>
                  </a:lnTo>
                  <a:lnTo>
                    <a:pt x="18" y="290"/>
                  </a:lnTo>
                  <a:lnTo>
                    <a:pt x="19" y="289"/>
                  </a:lnTo>
                  <a:lnTo>
                    <a:pt x="18" y="289"/>
                  </a:lnTo>
                  <a:lnTo>
                    <a:pt x="18" y="288"/>
                  </a:lnTo>
                  <a:lnTo>
                    <a:pt x="18" y="286"/>
                  </a:lnTo>
                  <a:lnTo>
                    <a:pt x="17" y="286"/>
                  </a:lnTo>
                  <a:lnTo>
                    <a:pt x="17" y="285"/>
                  </a:lnTo>
                  <a:lnTo>
                    <a:pt x="17" y="284"/>
                  </a:lnTo>
                  <a:lnTo>
                    <a:pt x="17" y="282"/>
                  </a:lnTo>
                  <a:lnTo>
                    <a:pt x="15" y="282"/>
                  </a:lnTo>
                  <a:lnTo>
                    <a:pt x="15" y="281"/>
                  </a:lnTo>
                  <a:lnTo>
                    <a:pt x="15" y="280"/>
                  </a:lnTo>
                  <a:lnTo>
                    <a:pt x="14" y="280"/>
                  </a:lnTo>
                  <a:lnTo>
                    <a:pt x="14" y="278"/>
                  </a:lnTo>
                  <a:lnTo>
                    <a:pt x="14" y="277"/>
                  </a:lnTo>
                  <a:lnTo>
                    <a:pt x="13" y="277"/>
                  </a:lnTo>
                  <a:lnTo>
                    <a:pt x="11" y="277"/>
                  </a:lnTo>
                  <a:lnTo>
                    <a:pt x="10" y="278"/>
                  </a:lnTo>
                  <a:lnTo>
                    <a:pt x="9" y="278"/>
                  </a:lnTo>
                  <a:lnTo>
                    <a:pt x="0" y="276"/>
                  </a:lnTo>
                  <a:lnTo>
                    <a:pt x="0" y="268"/>
                  </a:lnTo>
                  <a:lnTo>
                    <a:pt x="0" y="267"/>
                  </a:lnTo>
                  <a:lnTo>
                    <a:pt x="0" y="265"/>
                  </a:lnTo>
                  <a:lnTo>
                    <a:pt x="0" y="255"/>
                  </a:lnTo>
                  <a:lnTo>
                    <a:pt x="0" y="251"/>
                  </a:lnTo>
                  <a:lnTo>
                    <a:pt x="0" y="246"/>
                  </a:lnTo>
                  <a:lnTo>
                    <a:pt x="0" y="244"/>
                  </a:lnTo>
                  <a:lnTo>
                    <a:pt x="0" y="242"/>
                  </a:lnTo>
                  <a:lnTo>
                    <a:pt x="0" y="234"/>
                  </a:lnTo>
                  <a:lnTo>
                    <a:pt x="0" y="233"/>
                  </a:lnTo>
                  <a:lnTo>
                    <a:pt x="0" y="230"/>
                  </a:lnTo>
                  <a:lnTo>
                    <a:pt x="1" y="229"/>
                  </a:lnTo>
                  <a:lnTo>
                    <a:pt x="1" y="220"/>
                  </a:lnTo>
                  <a:lnTo>
                    <a:pt x="3" y="217"/>
                  </a:lnTo>
                  <a:lnTo>
                    <a:pt x="3" y="216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5" y="211"/>
                  </a:lnTo>
                  <a:lnTo>
                    <a:pt x="6" y="211"/>
                  </a:lnTo>
                  <a:lnTo>
                    <a:pt x="6" y="208"/>
                  </a:lnTo>
                  <a:lnTo>
                    <a:pt x="6" y="207"/>
                  </a:lnTo>
                  <a:lnTo>
                    <a:pt x="7" y="205"/>
                  </a:lnTo>
                  <a:lnTo>
                    <a:pt x="7" y="203"/>
                  </a:lnTo>
                  <a:lnTo>
                    <a:pt x="9" y="203"/>
                  </a:lnTo>
                  <a:lnTo>
                    <a:pt x="9" y="201"/>
                  </a:lnTo>
                  <a:lnTo>
                    <a:pt x="9" y="199"/>
                  </a:lnTo>
                  <a:lnTo>
                    <a:pt x="10" y="197"/>
                  </a:lnTo>
                  <a:lnTo>
                    <a:pt x="10" y="195"/>
                  </a:lnTo>
                  <a:lnTo>
                    <a:pt x="10" y="191"/>
                  </a:lnTo>
                  <a:lnTo>
                    <a:pt x="10" y="186"/>
                  </a:lnTo>
                  <a:lnTo>
                    <a:pt x="11" y="186"/>
                  </a:lnTo>
                  <a:lnTo>
                    <a:pt x="11" y="180"/>
                  </a:lnTo>
                  <a:lnTo>
                    <a:pt x="10" y="180"/>
                  </a:lnTo>
                  <a:lnTo>
                    <a:pt x="10" y="175"/>
                  </a:lnTo>
                  <a:lnTo>
                    <a:pt x="11" y="175"/>
                  </a:lnTo>
                  <a:lnTo>
                    <a:pt x="11" y="174"/>
                  </a:lnTo>
                  <a:lnTo>
                    <a:pt x="10" y="174"/>
                  </a:lnTo>
                  <a:lnTo>
                    <a:pt x="10" y="173"/>
                  </a:lnTo>
                  <a:lnTo>
                    <a:pt x="11" y="173"/>
                  </a:lnTo>
                  <a:lnTo>
                    <a:pt x="11" y="171"/>
                  </a:lnTo>
                  <a:lnTo>
                    <a:pt x="10" y="170"/>
                  </a:lnTo>
                  <a:lnTo>
                    <a:pt x="11" y="169"/>
                  </a:lnTo>
                  <a:lnTo>
                    <a:pt x="11" y="167"/>
                  </a:lnTo>
                  <a:lnTo>
                    <a:pt x="10" y="167"/>
                  </a:lnTo>
                  <a:lnTo>
                    <a:pt x="10" y="166"/>
                  </a:lnTo>
                  <a:lnTo>
                    <a:pt x="10" y="161"/>
                  </a:lnTo>
                  <a:lnTo>
                    <a:pt x="10" y="157"/>
                  </a:lnTo>
                  <a:lnTo>
                    <a:pt x="10" y="156"/>
                  </a:lnTo>
                  <a:lnTo>
                    <a:pt x="10" y="152"/>
                  </a:lnTo>
                  <a:lnTo>
                    <a:pt x="10" y="150"/>
                  </a:lnTo>
                  <a:lnTo>
                    <a:pt x="11" y="148"/>
                  </a:lnTo>
                  <a:lnTo>
                    <a:pt x="14" y="148"/>
                  </a:lnTo>
                  <a:lnTo>
                    <a:pt x="15" y="148"/>
                  </a:lnTo>
                  <a:lnTo>
                    <a:pt x="15" y="147"/>
                  </a:lnTo>
                  <a:lnTo>
                    <a:pt x="17" y="147"/>
                  </a:lnTo>
                  <a:lnTo>
                    <a:pt x="17" y="143"/>
                  </a:lnTo>
                  <a:lnTo>
                    <a:pt x="18" y="141"/>
                  </a:lnTo>
                  <a:lnTo>
                    <a:pt x="18" y="140"/>
                  </a:lnTo>
                  <a:lnTo>
                    <a:pt x="18" y="139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3"/>
                  </a:lnTo>
                  <a:lnTo>
                    <a:pt x="19" y="132"/>
                  </a:lnTo>
                  <a:lnTo>
                    <a:pt x="19" y="131"/>
                  </a:lnTo>
                  <a:lnTo>
                    <a:pt x="20" y="131"/>
                  </a:lnTo>
                  <a:lnTo>
                    <a:pt x="20" y="128"/>
                  </a:lnTo>
                  <a:lnTo>
                    <a:pt x="20" y="127"/>
                  </a:lnTo>
                  <a:lnTo>
                    <a:pt x="20" y="122"/>
                  </a:lnTo>
                  <a:lnTo>
                    <a:pt x="20" y="120"/>
                  </a:lnTo>
                  <a:lnTo>
                    <a:pt x="20" y="118"/>
                  </a:lnTo>
                  <a:lnTo>
                    <a:pt x="20" y="114"/>
                  </a:lnTo>
                  <a:lnTo>
                    <a:pt x="19" y="114"/>
                  </a:lnTo>
                  <a:lnTo>
                    <a:pt x="19" y="110"/>
                  </a:lnTo>
                  <a:lnTo>
                    <a:pt x="19" y="109"/>
                  </a:lnTo>
                  <a:lnTo>
                    <a:pt x="19" y="106"/>
                  </a:lnTo>
                  <a:lnTo>
                    <a:pt x="19" y="103"/>
                  </a:lnTo>
                  <a:lnTo>
                    <a:pt x="18" y="101"/>
                  </a:lnTo>
                  <a:lnTo>
                    <a:pt x="18" y="97"/>
                  </a:lnTo>
                  <a:lnTo>
                    <a:pt x="17" y="97"/>
                  </a:lnTo>
                  <a:lnTo>
                    <a:pt x="17" y="96"/>
                  </a:lnTo>
                  <a:lnTo>
                    <a:pt x="17" y="94"/>
                  </a:lnTo>
                  <a:lnTo>
                    <a:pt x="17" y="92"/>
                  </a:lnTo>
                  <a:lnTo>
                    <a:pt x="15" y="89"/>
                  </a:lnTo>
                  <a:lnTo>
                    <a:pt x="15" y="88"/>
                  </a:lnTo>
                  <a:lnTo>
                    <a:pt x="15" y="86"/>
                  </a:lnTo>
                  <a:lnTo>
                    <a:pt x="15" y="85"/>
                  </a:lnTo>
                  <a:lnTo>
                    <a:pt x="14" y="84"/>
                  </a:lnTo>
                  <a:lnTo>
                    <a:pt x="14" y="83"/>
                  </a:lnTo>
                  <a:lnTo>
                    <a:pt x="14" y="81"/>
                  </a:lnTo>
                  <a:lnTo>
                    <a:pt x="14" y="80"/>
                  </a:lnTo>
                  <a:lnTo>
                    <a:pt x="13" y="80"/>
                  </a:lnTo>
                  <a:lnTo>
                    <a:pt x="13" y="79"/>
                  </a:lnTo>
                  <a:lnTo>
                    <a:pt x="13" y="77"/>
                  </a:lnTo>
                  <a:lnTo>
                    <a:pt x="13" y="76"/>
                  </a:lnTo>
                  <a:lnTo>
                    <a:pt x="13" y="73"/>
                  </a:lnTo>
                  <a:lnTo>
                    <a:pt x="13" y="71"/>
                  </a:lnTo>
                  <a:lnTo>
                    <a:pt x="13" y="68"/>
                  </a:lnTo>
                  <a:lnTo>
                    <a:pt x="10" y="66"/>
                  </a:lnTo>
                  <a:lnTo>
                    <a:pt x="10" y="64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9" y="59"/>
                  </a:lnTo>
                  <a:lnTo>
                    <a:pt x="9" y="55"/>
                  </a:lnTo>
                  <a:lnTo>
                    <a:pt x="9" y="54"/>
                  </a:lnTo>
                  <a:lnTo>
                    <a:pt x="7" y="54"/>
                  </a:lnTo>
                  <a:lnTo>
                    <a:pt x="7" y="53"/>
                  </a:lnTo>
                  <a:lnTo>
                    <a:pt x="7" y="51"/>
                  </a:lnTo>
                  <a:lnTo>
                    <a:pt x="7" y="50"/>
                  </a:lnTo>
                  <a:lnTo>
                    <a:pt x="7" y="43"/>
                  </a:lnTo>
                  <a:lnTo>
                    <a:pt x="6" y="43"/>
                  </a:lnTo>
                  <a:lnTo>
                    <a:pt x="6" y="42"/>
                  </a:lnTo>
                  <a:lnTo>
                    <a:pt x="6" y="41"/>
                  </a:lnTo>
                  <a:lnTo>
                    <a:pt x="6" y="38"/>
                  </a:lnTo>
                  <a:lnTo>
                    <a:pt x="6" y="37"/>
                  </a:lnTo>
                  <a:lnTo>
                    <a:pt x="6" y="33"/>
                  </a:lnTo>
                  <a:lnTo>
                    <a:pt x="6" y="30"/>
                  </a:lnTo>
                  <a:lnTo>
                    <a:pt x="6" y="29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5" y="21"/>
                  </a:lnTo>
                  <a:lnTo>
                    <a:pt x="5" y="17"/>
                  </a:lnTo>
                  <a:lnTo>
                    <a:pt x="3" y="16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9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28">
              <a:extLst>
                <a:ext uri="{FF2B5EF4-FFF2-40B4-BE49-F238E27FC236}">
                  <a16:creationId xmlns:a16="http://schemas.microsoft.com/office/drawing/2014/main" id="{A8C3FF21-1D8D-F831-52DA-164A20767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6" y="2277"/>
              <a:ext cx="299" cy="201"/>
            </a:xfrm>
            <a:custGeom>
              <a:avLst/>
              <a:gdLst>
                <a:gd name="T0" fmla="*/ 5 w 299"/>
                <a:gd name="T1" fmla="*/ 65 h 201"/>
                <a:gd name="T2" fmla="*/ 14 w 299"/>
                <a:gd name="T3" fmla="*/ 56 h 201"/>
                <a:gd name="T4" fmla="*/ 29 w 299"/>
                <a:gd name="T5" fmla="*/ 67 h 201"/>
                <a:gd name="T6" fmla="*/ 33 w 299"/>
                <a:gd name="T7" fmla="*/ 82 h 201"/>
                <a:gd name="T8" fmla="*/ 36 w 299"/>
                <a:gd name="T9" fmla="*/ 99 h 201"/>
                <a:gd name="T10" fmla="*/ 33 w 299"/>
                <a:gd name="T11" fmla="*/ 116 h 201"/>
                <a:gd name="T12" fmla="*/ 29 w 299"/>
                <a:gd name="T13" fmla="*/ 117 h 201"/>
                <a:gd name="T14" fmla="*/ 26 w 299"/>
                <a:gd name="T15" fmla="*/ 128 h 201"/>
                <a:gd name="T16" fmla="*/ 31 w 299"/>
                <a:gd name="T17" fmla="*/ 120 h 201"/>
                <a:gd name="T18" fmla="*/ 44 w 299"/>
                <a:gd name="T19" fmla="*/ 125 h 201"/>
                <a:gd name="T20" fmla="*/ 57 w 299"/>
                <a:gd name="T21" fmla="*/ 121 h 201"/>
                <a:gd name="T22" fmla="*/ 59 w 299"/>
                <a:gd name="T23" fmla="*/ 131 h 201"/>
                <a:gd name="T24" fmla="*/ 65 w 299"/>
                <a:gd name="T25" fmla="*/ 137 h 201"/>
                <a:gd name="T26" fmla="*/ 78 w 299"/>
                <a:gd name="T27" fmla="*/ 151 h 201"/>
                <a:gd name="T28" fmla="*/ 64 w 299"/>
                <a:gd name="T29" fmla="*/ 164 h 201"/>
                <a:gd name="T30" fmla="*/ 78 w 299"/>
                <a:gd name="T31" fmla="*/ 163 h 201"/>
                <a:gd name="T32" fmla="*/ 86 w 299"/>
                <a:gd name="T33" fmla="*/ 181 h 201"/>
                <a:gd name="T34" fmla="*/ 90 w 299"/>
                <a:gd name="T35" fmla="*/ 170 h 201"/>
                <a:gd name="T36" fmla="*/ 86 w 299"/>
                <a:gd name="T37" fmla="*/ 151 h 201"/>
                <a:gd name="T38" fmla="*/ 89 w 299"/>
                <a:gd name="T39" fmla="*/ 133 h 201"/>
                <a:gd name="T40" fmla="*/ 117 w 299"/>
                <a:gd name="T41" fmla="*/ 138 h 201"/>
                <a:gd name="T42" fmla="*/ 123 w 299"/>
                <a:gd name="T43" fmla="*/ 158 h 201"/>
                <a:gd name="T44" fmla="*/ 130 w 299"/>
                <a:gd name="T45" fmla="*/ 180 h 201"/>
                <a:gd name="T46" fmla="*/ 134 w 299"/>
                <a:gd name="T47" fmla="*/ 185 h 201"/>
                <a:gd name="T48" fmla="*/ 126 w 299"/>
                <a:gd name="T49" fmla="*/ 155 h 201"/>
                <a:gd name="T50" fmla="*/ 141 w 299"/>
                <a:gd name="T51" fmla="*/ 140 h 201"/>
                <a:gd name="T52" fmla="*/ 153 w 299"/>
                <a:gd name="T53" fmla="*/ 147 h 201"/>
                <a:gd name="T54" fmla="*/ 167 w 299"/>
                <a:gd name="T55" fmla="*/ 161 h 201"/>
                <a:gd name="T56" fmla="*/ 173 w 299"/>
                <a:gd name="T57" fmla="*/ 149 h 201"/>
                <a:gd name="T58" fmla="*/ 193 w 299"/>
                <a:gd name="T59" fmla="*/ 159 h 201"/>
                <a:gd name="T60" fmla="*/ 206 w 299"/>
                <a:gd name="T61" fmla="*/ 180 h 201"/>
                <a:gd name="T62" fmla="*/ 227 w 299"/>
                <a:gd name="T63" fmla="*/ 201 h 201"/>
                <a:gd name="T64" fmla="*/ 224 w 299"/>
                <a:gd name="T65" fmla="*/ 194 h 201"/>
                <a:gd name="T66" fmla="*/ 205 w 299"/>
                <a:gd name="T67" fmla="*/ 166 h 201"/>
                <a:gd name="T68" fmla="*/ 213 w 299"/>
                <a:gd name="T69" fmla="*/ 146 h 201"/>
                <a:gd name="T70" fmla="*/ 222 w 299"/>
                <a:gd name="T71" fmla="*/ 159 h 201"/>
                <a:gd name="T72" fmla="*/ 230 w 299"/>
                <a:gd name="T73" fmla="*/ 150 h 201"/>
                <a:gd name="T74" fmla="*/ 252 w 299"/>
                <a:gd name="T75" fmla="*/ 134 h 201"/>
                <a:gd name="T76" fmla="*/ 286 w 299"/>
                <a:gd name="T77" fmla="*/ 132 h 201"/>
                <a:gd name="T78" fmla="*/ 287 w 299"/>
                <a:gd name="T79" fmla="*/ 123 h 201"/>
                <a:gd name="T80" fmla="*/ 260 w 299"/>
                <a:gd name="T81" fmla="*/ 123 h 201"/>
                <a:gd name="T82" fmla="*/ 220 w 299"/>
                <a:gd name="T83" fmla="*/ 129 h 201"/>
                <a:gd name="T84" fmla="*/ 223 w 299"/>
                <a:gd name="T85" fmla="*/ 111 h 201"/>
                <a:gd name="T86" fmla="*/ 211 w 299"/>
                <a:gd name="T87" fmla="*/ 129 h 201"/>
                <a:gd name="T88" fmla="*/ 187 w 299"/>
                <a:gd name="T89" fmla="*/ 119 h 201"/>
                <a:gd name="T90" fmla="*/ 185 w 299"/>
                <a:gd name="T91" fmla="*/ 90 h 201"/>
                <a:gd name="T92" fmla="*/ 171 w 299"/>
                <a:gd name="T93" fmla="*/ 111 h 201"/>
                <a:gd name="T94" fmla="*/ 150 w 299"/>
                <a:gd name="T95" fmla="*/ 103 h 201"/>
                <a:gd name="T96" fmla="*/ 129 w 299"/>
                <a:gd name="T97" fmla="*/ 91 h 201"/>
                <a:gd name="T98" fmla="*/ 117 w 299"/>
                <a:gd name="T99" fmla="*/ 72 h 201"/>
                <a:gd name="T100" fmla="*/ 123 w 299"/>
                <a:gd name="T101" fmla="*/ 52 h 201"/>
                <a:gd name="T102" fmla="*/ 111 w 299"/>
                <a:gd name="T103" fmla="*/ 74 h 201"/>
                <a:gd name="T104" fmla="*/ 94 w 299"/>
                <a:gd name="T105" fmla="*/ 74 h 201"/>
                <a:gd name="T106" fmla="*/ 77 w 299"/>
                <a:gd name="T107" fmla="*/ 61 h 201"/>
                <a:gd name="T108" fmla="*/ 80 w 299"/>
                <a:gd name="T109" fmla="*/ 48 h 201"/>
                <a:gd name="T110" fmla="*/ 86 w 299"/>
                <a:gd name="T111" fmla="*/ 47 h 201"/>
                <a:gd name="T112" fmla="*/ 87 w 299"/>
                <a:gd name="T113" fmla="*/ 37 h 201"/>
                <a:gd name="T114" fmla="*/ 90 w 299"/>
                <a:gd name="T115" fmla="*/ 25 h 201"/>
                <a:gd name="T116" fmla="*/ 98 w 299"/>
                <a:gd name="T117" fmla="*/ 13 h 201"/>
                <a:gd name="T118" fmla="*/ 86 w 299"/>
                <a:gd name="T119" fmla="*/ 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9" h="201">
                  <a:moveTo>
                    <a:pt x="1" y="80"/>
                  </a:moveTo>
                  <a:lnTo>
                    <a:pt x="2" y="81"/>
                  </a:lnTo>
                  <a:lnTo>
                    <a:pt x="2" y="82"/>
                  </a:lnTo>
                  <a:lnTo>
                    <a:pt x="2" y="81"/>
                  </a:lnTo>
                  <a:lnTo>
                    <a:pt x="1" y="78"/>
                  </a:lnTo>
                  <a:lnTo>
                    <a:pt x="1" y="77"/>
                  </a:lnTo>
                  <a:lnTo>
                    <a:pt x="0" y="77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1" y="72"/>
                  </a:lnTo>
                  <a:lnTo>
                    <a:pt x="2" y="70"/>
                  </a:lnTo>
                  <a:lnTo>
                    <a:pt x="2" y="69"/>
                  </a:lnTo>
                  <a:lnTo>
                    <a:pt x="4" y="69"/>
                  </a:lnTo>
                  <a:lnTo>
                    <a:pt x="4" y="65"/>
                  </a:lnTo>
                  <a:lnTo>
                    <a:pt x="4" y="67"/>
                  </a:lnTo>
                  <a:lnTo>
                    <a:pt x="5" y="67"/>
                  </a:lnTo>
                  <a:lnTo>
                    <a:pt x="5" y="65"/>
                  </a:lnTo>
                  <a:lnTo>
                    <a:pt x="4" y="65"/>
                  </a:lnTo>
                  <a:lnTo>
                    <a:pt x="2" y="65"/>
                  </a:lnTo>
                  <a:lnTo>
                    <a:pt x="2" y="64"/>
                  </a:lnTo>
                  <a:lnTo>
                    <a:pt x="4" y="64"/>
                  </a:lnTo>
                  <a:lnTo>
                    <a:pt x="5" y="64"/>
                  </a:lnTo>
                  <a:lnTo>
                    <a:pt x="5" y="61"/>
                  </a:lnTo>
                  <a:lnTo>
                    <a:pt x="6" y="61"/>
                  </a:lnTo>
                  <a:lnTo>
                    <a:pt x="8" y="61"/>
                  </a:lnTo>
                  <a:lnTo>
                    <a:pt x="6" y="63"/>
                  </a:lnTo>
                  <a:lnTo>
                    <a:pt x="8" y="63"/>
                  </a:lnTo>
                  <a:lnTo>
                    <a:pt x="9" y="63"/>
                  </a:lnTo>
                  <a:lnTo>
                    <a:pt x="8" y="63"/>
                  </a:lnTo>
                  <a:lnTo>
                    <a:pt x="8" y="61"/>
                  </a:lnTo>
                  <a:lnTo>
                    <a:pt x="9" y="61"/>
                  </a:lnTo>
                  <a:lnTo>
                    <a:pt x="12" y="60"/>
                  </a:lnTo>
                  <a:lnTo>
                    <a:pt x="14" y="57"/>
                  </a:lnTo>
                  <a:lnTo>
                    <a:pt x="14" y="56"/>
                  </a:lnTo>
                  <a:lnTo>
                    <a:pt x="17" y="53"/>
                  </a:lnTo>
                  <a:lnTo>
                    <a:pt x="19" y="51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22" y="51"/>
                  </a:lnTo>
                  <a:lnTo>
                    <a:pt x="22" y="52"/>
                  </a:lnTo>
                  <a:lnTo>
                    <a:pt x="23" y="55"/>
                  </a:lnTo>
                  <a:lnTo>
                    <a:pt x="25" y="56"/>
                  </a:lnTo>
                  <a:lnTo>
                    <a:pt x="25" y="57"/>
                  </a:lnTo>
                  <a:lnTo>
                    <a:pt x="26" y="57"/>
                  </a:lnTo>
                  <a:lnTo>
                    <a:pt x="25" y="59"/>
                  </a:lnTo>
                  <a:lnTo>
                    <a:pt x="26" y="60"/>
                  </a:lnTo>
                  <a:lnTo>
                    <a:pt x="29" y="63"/>
                  </a:lnTo>
                  <a:lnTo>
                    <a:pt x="29" y="65"/>
                  </a:lnTo>
                  <a:lnTo>
                    <a:pt x="31" y="68"/>
                  </a:lnTo>
                  <a:lnTo>
                    <a:pt x="31" y="69"/>
                  </a:lnTo>
                  <a:lnTo>
                    <a:pt x="29" y="67"/>
                  </a:lnTo>
                  <a:lnTo>
                    <a:pt x="27" y="67"/>
                  </a:lnTo>
                  <a:lnTo>
                    <a:pt x="30" y="69"/>
                  </a:lnTo>
                  <a:lnTo>
                    <a:pt x="30" y="70"/>
                  </a:lnTo>
                  <a:lnTo>
                    <a:pt x="33" y="73"/>
                  </a:lnTo>
                  <a:lnTo>
                    <a:pt x="33" y="74"/>
                  </a:lnTo>
                  <a:lnTo>
                    <a:pt x="31" y="76"/>
                  </a:lnTo>
                  <a:lnTo>
                    <a:pt x="30" y="77"/>
                  </a:lnTo>
                  <a:lnTo>
                    <a:pt x="29" y="78"/>
                  </a:lnTo>
                  <a:lnTo>
                    <a:pt x="27" y="78"/>
                  </a:lnTo>
                  <a:lnTo>
                    <a:pt x="27" y="77"/>
                  </a:lnTo>
                  <a:lnTo>
                    <a:pt x="27" y="78"/>
                  </a:lnTo>
                  <a:lnTo>
                    <a:pt x="27" y="80"/>
                  </a:lnTo>
                  <a:lnTo>
                    <a:pt x="29" y="78"/>
                  </a:lnTo>
                  <a:lnTo>
                    <a:pt x="30" y="78"/>
                  </a:lnTo>
                  <a:lnTo>
                    <a:pt x="30" y="80"/>
                  </a:lnTo>
                  <a:lnTo>
                    <a:pt x="31" y="82"/>
                  </a:lnTo>
                  <a:lnTo>
                    <a:pt x="33" y="82"/>
                  </a:lnTo>
                  <a:lnTo>
                    <a:pt x="33" y="84"/>
                  </a:lnTo>
                  <a:lnTo>
                    <a:pt x="33" y="85"/>
                  </a:lnTo>
                  <a:lnTo>
                    <a:pt x="33" y="86"/>
                  </a:lnTo>
                  <a:lnTo>
                    <a:pt x="33" y="87"/>
                  </a:lnTo>
                  <a:lnTo>
                    <a:pt x="34" y="87"/>
                  </a:lnTo>
                  <a:lnTo>
                    <a:pt x="34" y="89"/>
                  </a:lnTo>
                  <a:lnTo>
                    <a:pt x="33" y="90"/>
                  </a:lnTo>
                  <a:lnTo>
                    <a:pt x="33" y="91"/>
                  </a:lnTo>
                  <a:lnTo>
                    <a:pt x="33" y="93"/>
                  </a:lnTo>
                  <a:lnTo>
                    <a:pt x="34" y="94"/>
                  </a:lnTo>
                  <a:lnTo>
                    <a:pt x="34" y="95"/>
                  </a:lnTo>
                  <a:lnTo>
                    <a:pt x="34" y="97"/>
                  </a:lnTo>
                  <a:lnTo>
                    <a:pt x="33" y="98"/>
                  </a:lnTo>
                  <a:lnTo>
                    <a:pt x="33" y="99"/>
                  </a:lnTo>
                  <a:lnTo>
                    <a:pt x="34" y="98"/>
                  </a:lnTo>
                  <a:lnTo>
                    <a:pt x="35" y="98"/>
                  </a:lnTo>
                  <a:lnTo>
                    <a:pt x="36" y="99"/>
                  </a:lnTo>
                  <a:lnTo>
                    <a:pt x="38" y="100"/>
                  </a:lnTo>
                  <a:lnTo>
                    <a:pt x="36" y="102"/>
                  </a:lnTo>
                  <a:lnTo>
                    <a:pt x="36" y="103"/>
                  </a:lnTo>
                  <a:lnTo>
                    <a:pt x="38" y="103"/>
                  </a:lnTo>
                  <a:lnTo>
                    <a:pt x="38" y="104"/>
                  </a:lnTo>
                  <a:lnTo>
                    <a:pt x="36" y="106"/>
                  </a:lnTo>
                  <a:lnTo>
                    <a:pt x="36" y="108"/>
                  </a:lnTo>
                  <a:lnTo>
                    <a:pt x="35" y="111"/>
                  </a:lnTo>
                  <a:lnTo>
                    <a:pt x="34" y="111"/>
                  </a:lnTo>
                  <a:lnTo>
                    <a:pt x="34" y="110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4" y="111"/>
                  </a:lnTo>
                  <a:lnTo>
                    <a:pt x="34" y="112"/>
                  </a:lnTo>
                  <a:lnTo>
                    <a:pt x="34" y="114"/>
                  </a:lnTo>
                  <a:lnTo>
                    <a:pt x="34" y="116"/>
                  </a:lnTo>
                  <a:lnTo>
                    <a:pt x="33" y="116"/>
                  </a:lnTo>
                  <a:lnTo>
                    <a:pt x="31" y="116"/>
                  </a:lnTo>
                  <a:lnTo>
                    <a:pt x="31" y="117"/>
                  </a:lnTo>
                  <a:lnTo>
                    <a:pt x="30" y="117"/>
                  </a:lnTo>
                  <a:lnTo>
                    <a:pt x="29" y="116"/>
                  </a:lnTo>
                  <a:lnTo>
                    <a:pt x="30" y="115"/>
                  </a:lnTo>
                  <a:lnTo>
                    <a:pt x="29" y="114"/>
                  </a:lnTo>
                  <a:lnTo>
                    <a:pt x="27" y="114"/>
                  </a:lnTo>
                  <a:lnTo>
                    <a:pt x="29" y="114"/>
                  </a:lnTo>
                  <a:lnTo>
                    <a:pt x="30" y="115"/>
                  </a:lnTo>
                  <a:lnTo>
                    <a:pt x="29" y="116"/>
                  </a:lnTo>
                  <a:lnTo>
                    <a:pt x="27" y="115"/>
                  </a:lnTo>
                  <a:lnTo>
                    <a:pt x="27" y="116"/>
                  </a:lnTo>
                  <a:lnTo>
                    <a:pt x="25" y="117"/>
                  </a:lnTo>
                  <a:lnTo>
                    <a:pt x="25" y="119"/>
                  </a:lnTo>
                  <a:lnTo>
                    <a:pt x="27" y="116"/>
                  </a:lnTo>
                  <a:lnTo>
                    <a:pt x="29" y="116"/>
                  </a:lnTo>
                  <a:lnTo>
                    <a:pt x="29" y="117"/>
                  </a:lnTo>
                  <a:lnTo>
                    <a:pt x="27" y="119"/>
                  </a:lnTo>
                  <a:lnTo>
                    <a:pt x="27" y="121"/>
                  </a:lnTo>
                  <a:lnTo>
                    <a:pt x="26" y="121"/>
                  </a:lnTo>
                  <a:lnTo>
                    <a:pt x="25" y="123"/>
                  </a:lnTo>
                  <a:lnTo>
                    <a:pt x="23" y="123"/>
                  </a:lnTo>
                  <a:lnTo>
                    <a:pt x="23" y="124"/>
                  </a:lnTo>
                  <a:lnTo>
                    <a:pt x="25" y="124"/>
                  </a:lnTo>
                  <a:lnTo>
                    <a:pt x="26" y="123"/>
                  </a:lnTo>
                  <a:lnTo>
                    <a:pt x="27" y="124"/>
                  </a:lnTo>
                  <a:lnTo>
                    <a:pt x="26" y="125"/>
                  </a:lnTo>
                  <a:lnTo>
                    <a:pt x="22" y="127"/>
                  </a:lnTo>
                  <a:lnTo>
                    <a:pt x="23" y="128"/>
                  </a:lnTo>
                  <a:lnTo>
                    <a:pt x="22" y="128"/>
                  </a:lnTo>
                  <a:lnTo>
                    <a:pt x="23" y="129"/>
                  </a:lnTo>
                  <a:lnTo>
                    <a:pt x="23" y="127"/>
                  </a:lnTo>
                  <a:lnTo>
                    <a:pt x="25" y="127"/>
                  </a:lnTo>
                  <a:lnTo>
                    <a:pt x="26" y="128"/>
                  </a:lnTo>
                  <a:lnTo>
                    <a:pt x="26" y="127"/>
                  </a:lnTo>
                  <a:lnTo>
                    <a:pt x="27" y="125"/>
                  </a:lnTo>
                  <a:lnTo>
                    <a:pt x="31" y="125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1" y="125"/>
                  </a:lnTo>
                  <a:lnTo>
                    <a:pt x="31" y="124"/>
                  </a:lnTo>
                  <a:lnTo>
                    <a:pt x="35" y="124"/>
                  </a:lnTo>
                  <a:lnTo>
                    <a:pt x="35" y="123"/>
                  </a:lnTo>
                  <a:lnTo>
                    <a:pt x="35" y="124"/>
                  </a:lnTo>
                  <a:lnTo>
                    <a:pt x="33" y="124"/>
                  </a:lnTo>
                  <a:lnTo>
                    <a:pt x="31" y="123"/>
                  </a:lnTo>
                  <a:lnTo>
                    <a:pt x="31" y="121"/>
                  </a:lnTo>
                  <a:lnTo>
                    <a:pt x="31" y="120"/>
                  </a:lnTo>
                  <a:lnTo>
                    <a:pt x="33" y="119"/>
                  </a:lnTo>
                  <a:lnTo>
                    <a:pt x="34" y="119"/>
                  </a:lnTo>
                  <a:lnTo>
                    <a:pt x="36" y="116"/>
                  </a:lnTo>
                  <a:lnTo>
                    <a:pt x="38" y="115"/>
                  </a:lnTo>
                  <a:lnTo>
                    <a:pt x="39" y="116"/>
                  </a:lnTo>
                  <a:lnTo>
                    <a:pt x="40" y="117"/>
                  </a:lnTo>
                  <a:lnTo>
                    <a:pt x="40" y="119"/>
                  </a:lnTo>
                  <a:lnTo>
                    <a:pt x="40" y="121"/>
                  </a:lnTo>
                  <a:lnTo>
                    <a:pt x="42" y="123"/>
                  </a:lnTo>
                  <a:lnTo>
                    <a:pt x="40" y="123"/>
                  </a:lnTo>
                  <a:lnTo>
                    <a:pt x="40" y="124"/>
                  </a:lnTo>
                  <a:lnTo>
                    <a:pt x="42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8"/>
                  </a:lnTo>
                  <a:lnTo>
                    <a:pt x="44" y="128"/>
                  </a:lnTo>
                  <a:lnTo>
                    <a:pt x="44" y="125"/>
                  </a:lnTo>
                  <a:lnTo>
                    <a:pt x="46" y="125"/>
                  </a:lnTo>
                  <a:lnTo>
                    <a:pt x="47" y="125"/>
                  </a:lnTo>
                  <a:lnTo>
                    <a:pt x="46" y="124"/>
                  </a:lnTo>
                  <a:lnTo>
                    <a:pt x="46" y="121"/>
                  </a:lnTo>
                  <a:lnTo>
                    <a:pt x="47" y="120"/>
                  </a:lnTo>
                  <a:lnTo>
                    <a:pt x="47" y="119"/>
                  </a:lnTo>
                  <a:lnTo>
                    <a:pt x="48" y="117"/>
                  </a:lnTo>
                  <a:lnTo>
                    <a:pt x="48" y="116"/>
                  </a:lnTo>
                  <a:lnTo>
                    <a:pt x="49" y="116"/>
                  </a:lnTo>
                  <a:lnTo>
                    <a:pt x="52" y="116"/>
                  </a:lnTo>
                  <a:lnTo>
                    <a:pt x="53" y="117"/>
                  </a:lnTo>
                  <a:lnTo>
                    <a:pt x="55" y="117"/>
                  </a:lnTo>
                  <a:lnTo>
                    <a:pt x="55" y="119"/>
                  </a:lnTo>
                  <a:lnTo>
                    <a:pt x="55" y="120"/>
                  </a:lnTo>
                  <a:lnTo>
                    <a:pt x="56" y="120"/>
                  </a:lnTo>
                  <a:lnTo>
                    <a:pt x="57" y="120"/>
                  </a:lnTo>
                  <a:lnTo>
                    <a:pt x="57" y="121"/>
                  </a:lnTo>
                  <a:lnTo>
                    <a:pt x="57" y="123"/>
                  </a:lnTo>
                  <a:lnTo>
                    <a:pt x="57" y="124"/>
                  </a:lnTo>
                  <a:lnTo>
                    <a:pt x="57" y="128"/>
                  </a:lnTo>
                  <a:lnTo>
                    <a:pt x="57" y="132"/>
                  </a:lnTo>
                  <a:lnTo>
                    <a:pt x="57" y="133"/>
                  </a:lnTo>
                  <a:lnTo>
                    <a:pt x="57" y="134"/>
                  </a:lnTo>
                  <a:lnTo>
                    <a:pt x="56" y="136"/>
                  </a:lnTo>
                  <a:lnTo>
                    <a:pt x="56" y="138"/>
                  </a:lnTo>
                  <a:lnTo>
                    <a:pt x="56" y="142"/>
                  </a:lnTo>
                  <a:lnTo>
                    <a:pt x="56" y="141"/>
                  </a:lnTo>
                  <a:lnTo>
                    <a:pt x="56" y="140"/>
                  </a:lnTo>
                  <a:lnTo>
                    <a:pt x="57" y="140"/>
                  </a:lnTo>
                  <a:lnTo>
                    <a:pt x="57" y="138"/>
                  </a:lnTo>
                  <a:lnTo>
                    <a:pt x="57" y="136"/>
                  </a:lnTo>
                  <a:lnTo>
                    <a:pt x="57" y="134"/>
                  </a:lnTo>
                  <a:lnTo>
                    <a:pt x="59" y="133"/>
                  </a:lnTo>
                  <a:lnTo>
                    <a:pt x="59" y="131"/>
                  </a:lnTo>
                  <a:lnTo>
                    <a:pt x="59" y="128"/>
                  </a:lnTo>
                  <a:lnTo>
                    <a:pt x="60" y="128"/>
                  </a:lnTo>
                  <a:lnTo>
                    <a:pt x="61" y="128"/>
                  </a:lnTo>
                  <a:lnTo>
                    <a:pt x="61" y="129"/>
                  </a:lnTo>
                  <a:lnTo>
                    <a:pt x="63" y="131"/>
                  </a:lnTo>
                  <a:lnTo>
                    <a:pt x="64" y="131"/>
                  </a:lnTo>
                  <a:lnTo>
                    <a:pt x="64" y="134"/>
                  </a:lnTo>
                  <a:lnTo>
                    <a:pt x="65" y="134"/>
                  </a:lnTo>
                  <a:lnTo>
                    <a:pt x="65" y="137"/>
                  </a:lnTo>
                  <a:lnTo>
                    <a:pt x="65" y="138"/>
                  </a:lnTo>
                  <a:lnTo>
                    <a:pt x="65" y="141"/>
                  </a:lnTo>
                  <a:lnTo>
                    <a:pt x="68" y="142"/>
                  </a:lnTo>
                  <a:lnTo>
                    <a:pt x="66" y="141"/>
                  </a:lnTo>
                  <a:lnTo>
                    <a:pt x="66" y="140"/>
                  </a:lnTo>
                  <a:lnTo>
                    <a:pt x="66" y="138"/>
                  </a:lnTo>
                  <a:lnTo>
                    <a:pt x="66" y="137"/>
                  </a:lnTo>
                  <a:lnTo>
                    <a:pt x="65" y="137"/>
                  </a:lnTo>
                  <a:lnTo>
                    <a:pt x="65" y="134"/>
                  </a:lnTo>
                  <a:lnTo>
                    <a:pt x="65" y="133"/>
                  </a:lnTo>
                  <a:lnTo>
                    <a:pt x="66" y="133"/>
                  </a:lnTo>
                  <a:lnTo>
                    <a:pt x="68" y="132"/>
                  </a:lnTo>
                  <a:lnTo>
                    <a:pt x="68" y="131"/>
                  </a:lnTo>
                  <a:lnTo>
                    <a:pt x="69" y="132"/>
                  </a:lnTo>
                  <a:lnTo>
                    <a:pt x="72" y="136"/>
                  </a:lnTo>
                  <a:lnTo>
                    <a:pt x="74" y="141"/>
                  </a:lnTo>
                  <a:lnTo>
                    <a:pt x="76" y="142"/>
                  </a:lnTo>
                  <a:lnTo>
                    <a:pt x="76" y="144"/>
                  </a:lnTo>
                  <a:lnTo>
                    <a:pt x="77" y="145"/>
                  </a:lnTo>
                  <a:lnTo>
                    <a:pt x="77" y="146"/>
                  </a:lnTo>
                  <a:lnTo>
                    <a:pt x="77" y="147"/>
                  </a:lnTo>
                  <a:lnTo>
                    <a:pt x="78" y="147"/>
                  </a:lnTo>
                  <a:lnTo>
                    <a:pt x="78" y="149"/>
                  </a:lnTo>
                  <a:lnTo>
                    <a:pt x="78" y="150"/>
                  </a:lnTo>
                  <a:lnTo>
                    <a:pt x="78" y="151"/>
                  </a:lnTo>
                  <a:lnTo>
                    <a:pt x="78" y="153"/>
                  </a:lnTo>
                  <a:lnTo>
                    <a:pt x="78" y="154"/>
                  </a:lnTo>
                  <a:lnTo>
                    <a:pt x="80" y="154"/>
                  </a:lnTo>
                  <a:lnTo>
                    <a:pt x="80" y="155"/>
                  </a:lnTo>
                  <a:lnTo>
                    <a:pt x="78" y="158"/>
                  </a:lnTo>
                  <a:lnTo>
                    <a:pt x="77" y="158"/>
                  </a:lnTo>
                  <a:lnTo>
                    <a:pt x="76" y="159"/>
                  </a:lnTo>
                  <a:lnTo>
                    <a:pt x="74" y="159"/>
                  </a:lnTo>
                  <a:lnTo>
                    <a:pt x="73" y="158"/>
                  </a:lnTo>
                  <a:lnTo>
                    <a:pt x="70" y="158"/>
                  </a:lnTo>
                  <a:lnTo>
                    <a:pt x="70" y="159"/>
                  </a:lnTo>
                  <a:lnTo>
                    <a:pt x="69" y="159"/>
                  </a:lnTo>
                  <a:lnTo>
                    <a:pt x="66" y="161"/>
                  </a:lnTo>
                  <a:lnTo>
                    <a:pt x="64" y="162"/>
                  </a:lnTo>
                  <a:lnTo>
                    <a:pt x="61" y="166"/>
                  </a:lnTo>
                  <a:lnTo>
                    <a:pt x="63" y="164"/>
                  </a:lnTo>
                  <a:lnTo>
                    <a:pt x="64" y="164"/>
                  </a:lnTo>
                  <a:lnTo>
                    <a:pt x="61" y="167"/>
                  </a:lnTo>
                  <a:lnTo>
                    <a:pt x="61" y="168"/>
                  </a:lnTo>
                  <a:lnTo>
                    <a:pt x="63" y="168"/>
                  </a:lnTo>
                  <a:lnTo>
                    <a:pt x="65" y="167"/>
                  </a:lnTo>
                  <a:lnTo>
                    <a:pt x="65" y="166"/>
                  </a:lnTo>
                  <a:lnTo>
                    <a:pt x="66" y="164"/>
                  </a:lnTo>
                  <a:lnTo>
                    <a:pt x="66" y="163"/>
                  </a:lnTo>
                  <a:lnTo>
                    <a:pt x="70" y="159"/>
                  </a:lnTo>
                  <a:lnTo>
                    <a:pt x="73" y="159"/>
                  </a:lnTo>
                  <a:lnTo>
                    <a:pt x="74" y="159"/>
                  </a:lnTo>
                  <a:lnTo>
                    <a:pt x="74" y="161"/>
                  </a:lnTo>
                  <a:lnTo>
                    <a:pt x="77" y="161"/>
                  </a:lnTo>
                  <a:lnTo>
                    <a:pt x="80" y="161"/>
                  </a:lnTo>
                  <a:lnTo>
                    <a:pt x="78" y="164"/>
                  </a:lnTo>
                  <a:lnTo>
                    <a:pt x="77" y="164"/>
                  </a:lnTo>
                  <a:lnTo>
                    <a:pt x="78" y="164"/>
                  </a:lnTo>
                  <a:lnTo>
                    <a:pt x="78" y="163"/>
                  </a:lnTo>
                  <a:lnTo>
                    <a:pt x="80" y="162"/>
                  </a:lnTo>
                  <a:lnTo>
                    <a:pt x="81" y="162"/>
                  </a:lnTo>
                  <a:lnTo>
                    <a:pt x="83" y="163"/>
                  </a:lnTo>
                  <a:lnTo>
                    <a:pt x="85" y="167"/>
                  </a:lnTo>
                  <a:lnTo>
                    <a:pt x="85" y="170"/>
                  </a:lnTo>
                  <a:lnTo>
                    <a:pt x="85" y="171"/>
                  </a:lnTo>
                  <a:lnTo>
                    <a:pt x="83" y="172"/>
                  </a:lnTo>
                  <a:lnTo>
                    <a:pt x="85" y="172"/>
                  </a:lnTo>
                  <a:lnTo>
                    <a:pt x="85" y="174"/>
                  </a:lnTo>
                  <a:lnTo>
                    <a:pt x="85" y="175"/>
                  </a:lnTo>
                  <a:lnTo>
                    <a:pt x="85" y="176"/>
                  </a:lnTo>
                  <a:lnTo>
                    <a:pt x="85" y="179"/>
                  </a:lnTo>
                  <a:lnTo>
                    <a:pt x="83" y="180"/>
                  </a:lnTo>
                  <a:lnTo>
                    <a:pt x="83" y="181"/>
                  </a:lnTo>
                  <a:lnTo>
                    <a:pt x="82" y="183"/>
                  </a:lnTo>
                  <a:lnTo>
                    <a:pt x="86" y="180"/>
                  </a:lnTo>
                  <a:lnTo>
                    <a:pt x="86" y="181"/>
                  </a:lnTo>
                  <a:lnTo>
                    <a:pt x="86" y="184"/>
                  </a:lnTo>
                  <a:lnTo>
                    <a:pt x="86" y="185"/>
                  </a:lnTo>
                  <a:lnTo>
                    <a:pt x="86" y="184"/>
                  </a:lnTo>
                  <a:lnTo>
                    <a:pt x="87" y="184"/>
                  </a:lnTo>
                  <a:lnTo>
                    <a:pt x="87" y="183"/>
                  </a:lnTo>
                  <a:lnTo>
                    <a:pt x="87" y="181"/>
                  </a:lnTo>
                  <a:lnTo>
                    <a:pt x="87" y="179"/>
                  </a:lnTo>
                  <a:lnTo>
                    <a:pt x="87" y="175"/>
                  </a:lnTo>
                  <a:lnTo>
                    <a:pt x="87" y="174"/>
                  </a:lnTo>
                  <a:lnTo>
                    <a:pt x="87" y="170"/>
                  </a:lnTo>
                  <a:lnTo>
                    <a:pt x="86" y="168"/>
                  </a:lnTo>
                  <a:lnTo>
                    <a:pt x="87" y="168"/>
                  </a:lnTo>
                  <a:lnTo>
                    <a:pt x="87" y="167"/>
                  </a:lnTo>
                  <a:lnTo>
                    <a:pt x="89" y="167"/>
                  </a:lnTo>
                  <a:lnTo>
                    <a:pt x="89" y="168"/>
                  </a:lnTo>
                  <a:lnTo>
                    <a:pt x="90" y="168"/>
                  </a:lnTo>
                  <a:lnTo>
                    <a:pt x="90" y="170"/>
                  </a:lnTo>
                  <a:lnTo>
                    <a:pt x="91" y="170"/>
                  </a:lnTo>
                  <a:lnTo>
                    <a:pt x="91" y="168"/>
                  </a:lnTo>
                  <a:lnTo>
                    <a:pt x="90" y="168"/>
                  </a:lnTo>
                  <a:lnTo>
                    <a:pt x="90" y="167"/>
                  </a:lnTo>
                  <a:lnTo>
                    <a:pt x="90" y="164"/>
                  </a:lnTo>
                  <a:lnTo>
                    <a:pt x="90" y="163"/>
                  </a:lnTo>
                  <a:lnTo>
                    <a:pt x="90" y="162"/>
                  </a:lnTo>
                  <a:lnTo>
                    <a:pt x="89" y="161"/>
                  </a:lnTo>
                  <a:lnTo>
                    <a:pt x="89" y="159"/>
                  </a:lnTo>
                  <a:lnTo>
                    <a:pt x="89" y="158"/>
                  </a:lnTo>
                  <a:lnTo>
                    <a:pt x="89" y="157"/>
                  </a:lnTo>
                  <a:lnTo>
                    <a:pt x="90" y="157"/>
                  </a:lnTo>
                  <a:lnTo>
                    <a:pt x="90" y="155"/>
                  </a:lnTo>
                  <a:lnTo>
                    <a:pt x="89" y="155"/>
                  </a:lnTo>
                  <a:lnTo>
                    <a:pt x="87" y="155"/>
                  </a:lnTo>
                  <a:lnTo>
                    <a:pt x="86" y="154"/>
                  </a:lnTo>
                  <a:lnTo>
                    <a:pt x="86" y="151"/>
                  </a:lnTo>
                  <a:lnTo>
                    <a:pt x="87" y="150"/>
                  </a:lnTo>
                  <a:lnTo>
                    <a:pt x="87" y="149"/>
                  </a:lnTo>
                  <a:lnTo>
                    <a:pt x="87" y="147"/>
                  </a:lnTo>
                  <a:lnTo>
                    <a:pt x="86" y="147"/>
                  </a:lnTo>
                  <a:lnTo>
                    <a:pt x="85" y="146"/>
                  </a:lnTo>
                  <a:lnTo>
                    <a:pt x="85" y="145"/>
                  </a:lnTo>
                  <a:lnTo>
                    <a:pt x="83" y="142"/>
                  </a:lnTo>
                  <a:lnTo>
                    <a:pt x="83" y="141"/>
                  </a:lnTo>
                  <a:lnTo>
                    <a:pt x="83" y="140"/>
                  </a:lnTo>
                  <a:lnTo>
                    <a:pt x="85" y="140"/>
                  </a:lnTo>
                  <a:lnTo>
                    <a:pt x="86" y="138"/>
                  </a:lnTo>
                  <a:lnTo>
                    <a:pt x="87" y="140"/>
                  </a:lnTo>
                  <a:lnTo>
                    <a:pt x="87" y="138"/>
                  </a:lnTo>
                  <a:lnTo>
                    <a:pt x="87" y="137"/>
                  </a:lnTo>
                  <a:lnTo>
                    <a:pt x="87" y="136"/>
                  </a:lnTo>
                  <a:lnTo>
                    <a:pt x="87" y="134"/>
                  </a:lnTo>
                  <a:lnTo>
                    <a:pt x="89" y="133"/>
                  </a:lnTo>
                  <a:lnTo>
                    <a:pt x="91" y="131"/>
                  </a:lnTo>
                  <a:lnTo>
                    <a:pt x="93" y="131"/>
                  </a:lnTo>
                  <a:lnTo>
                    <a:pt x="94" y="132"/>
                  </a:lnTo>
                  <a:lnTo>
                    <a:pt x="95" y="132"/>
                  </a:lnTo>
                  <a:lnTo>
                    <a:pt x="95" y="133"/>
                  </a:lnTo>
                  <a:lnTo>
                    <a:pt x="98" y="134"/>
                  </a:lnTo>
                  <a:lnTo>
                    <a:pt x="99" y="134"/>
                  </a:lnTo>
                  <a:lnTo>
                    <a:pt x="100" y="134"/>
                  </a:lnTo>
                  <a:lnTo>
                    <a:pt x="106" y="134"/>
                  </a:lnTo>
                  <a:lnTo>
                    <a:pt x="107" y="134"/>
                  </a:lnTo>
                  <a:lnTo>
                    <a:pt x="108" y="134"/>
                  </a:lnTo>
                  <a:lnTo>
                    <a:pt x="110" y="134"/>
                  </a:lnTo>
                  <a:lnTo>
                    <a:pt x="111" y="136"/>
                  </a:lnTo>
                  <a:lnTo>
                    <a:pt x="112" y="136"/>
                  </a:lnTo>
                  <a:lnTo>
                    <a:pt x="113" y="137"/>
                  </a:lnTo>
                  <a:lnTo>
                    <a:pt x="115" y="137"/>
                  </a:lnTo>
                  <a:lnTo>
                    <a:pt x="117" y="138"/>
                  </a:lnTo>
                  <a:lnTo>
                    <a:pt x="119" y="138"/>
                  </a:lnTo>
                  <a:lnTo>
                    <a:pt x="120" y="140"/>
                  </a:lnTo>
                  <a:lnTo>
                    <a:pt x="123" y="142"/>
                  </a:lnTo>
                  <a:lnTo>
                    <a:pt x="123" y="145"/>
                  </a:lnTo>
                  <a:lnTo>
                    <a:pt x="124" y="146"/>
                  </a:lnTo>
                  <a:lnTo>
                    <a:pt x="124" y="149"/>
                  </a:lnTo>
                  <a:lnTo>
                    <a:pt x="123" y="149"/>
                  </a:lnTo>
                  <a:lnTo>
                    <a:pt x="121" y="150"/>
                  </a:lnTo>
                  <a:lnTo>
                    <a:pt x="123" y="150"/>
                  </a:lnTo>
                  <a:lnTo>
                    <a:pt x="124" y="151"/>
                  </a:lnTo>
                  <a:lnTo>
                    <a:pt x="124" y="153"/>
                  </a:lnTo>
                  <a:lnTo>
                    <a:pt x="124" y="154"/>
                  </a:lnTo>
                  <a:lnTo>
                    <a:pt x="125" y="155"/>
                  </a:lnTo>
                  <a:lnTo>
                    <a:pt x="125" y="157"/>
                  </a:lnTo>
                  <a:lnTo>
                    <a:pt x="124" y="158"/>
                  </a:lnTo>
                  <a:lnTo>
                    <a:pt x="123" y="157"/>
                  </a:lnTo>
                  <a:lnTo>
                    <a:pt x="123" y="158"/>
                  </a:lnTo>
                  <a:lnTo>
                    <a:pt x="124" y="158"/>
                  </a:lnTo>
                  <a:lnTo>
                    <a:pt x="125" y="161"/>
                  </a:lnTo>
                  <a:lnTo>
                    <a:pt x="126" y="162"/>
                  </a:lnTo>
                  <a:lnTo>
                    <a:pt x="126" y="163"/>
                  </a:lnTo>
                  <a:lnTo>
                    <a:pt x="126" y="164"/>
                  </a:lnTo>
                  <a:lnTo>
                    <a:pt x="126" y="166"/>
                  </a:lnTo>
                  <a:lnTo>
                    <a:pt x="128" y="167"/>
                  </a:lnTo>
                  <a:lnTo>
                    <a:pt x="128" y="168"/>
                  </a:lnTo>
                  <a:lnTo>
                    <a:pt x="129" y="170"/>
                  </a:lnTo>
                  <a:lnTo>
                    <a:pt x="129" y="171"/>
                  </a:lnTo>
                  <a:lnTo>
                    <a:pt x="129" y="172"/>
                  </a:lnTo>
                  <a:lnTo>
                    <a:pt x="130" y="174"/>
                  </a:lnTo>
                  <a:lnTo>
                    <a:pt x="130" y="175"/>
                  </a:lnTo>
                  <a:lnTo>
                    <a:pt x="130" y="179"/>
                  </a:lnTo>
                  <a:lnTo>
                    <a:pt x="129" y="180"/>
                  </a:lnTo>
                  <a:lnTo>
                    <a:pt x="129" y="181"/>
                  </a:lnTo>
                  <a:lnTo>
                    <a:pt x="130" y="180"/>
                  </a:lnTo>
                  <a:lnTo>
                    <a:pt x="132" y="181"/>
                  </a:lnTo>
                  <a:lnTo>
                    <a:pt x="132" y="184"/>
                  </a:lnTo>
                  <a:lnTo>
                    <a:pt x="130" y="184"/>
                  </a:lnTo>
                  <a:lnTo>
                    <a:pt x="130" y="185"/>
                  </a:lnTo>
                  <a:lnTo>
                    <a:pt x="132" y="185"/>
                  </a:lnTo>
                  <a:lnTo>
                    <a:pt x="132" y="189"/>
                  </a:lnTo>
                  <a:lnTo>
                    <a:pt x="130" y="189"/>
                  </a:lnTo>
                  <a:lnTo>
                    <a:pt x="130" y="192"/>
                  </a:lnTo>
                  <a:lnTo>
                    <a:pt x="130" y="193"/>
                  </a:lnTo>
                  <a:lnTo>
                    <a:pt x="130" y="194"/>
                  </a:lnTo>
                  <a:lnTo>
                    <a:pt x="132" y="193"/>
                  </a:lnTo>
                  <a:lnTo>
                    <a:pt x="132" y="192"/>
                  </a:lnTo>
                  <a:lnTo>
                    <a:pt x="133" y="191"/>
                  </a:lnTo>
                  <a:lnTo>
                    <a:pt x="133" y="189"/>
                  </a:lnTo>
                  <a:lnTo>
                    <a:pt x="133" y="188"/>
                  </a:lnTo>
                  <a:lnTo>
                    <a:pt x="133" y="187"/>
                  </a:lnTo>
                  <a:lnTo>
                    <a:pt x="134" y="185"/>
                  </a:lnTo>
                  <a:lnTo>
                    <a:pt x="133" y="184"/>
                  </a:lnTo>
                  <a:lnTo>
                    <a:pt x="133" y="183"/>
                  </a:lnTo>
                  <a:lnTo>
                    <a:pt x="133" y="181"/>
                  </a:lnTo>
                  <a:lnTo>
                    <a:pt x="133" y="180"/>
                  </a:lnTo>
                  <a:lnTo>
                    <a:pt x="133" y="179"/>
                  </a:lnTo>
                  <a:lnTo>
                    <a:pt x="132" y="174"/>
                  </a:lnTo>
                  <a:lnTo>
                    <a:pt x="132" y="171"/>
                  </a:lnTo>
                  <a:lnTo>
                    <a:pt x="130" y="170"/>
                  </a:lnTo>
                  <a:lnTo>
                    <a:pt x="130" y="168"/>
                  </a:lnTo>
                  <a:lnTo>
                    <a:pt x="130" y="166"/>
                  </a:lnTo>
                  <a:lnTo>
                    <a:pt x="129" y="162"/>
                  </a:lnTo>
                  <a:lnTo>
                    <a:pt x="129" y="159"/>
                  </a:lnTo>
                  <a:lnTo>
                    <a:pt x="128" y="159"/>
                  </a:lnTo>
                  <a:lnTo>
                    <a:pt x="128" y="158"/>
                  </a:lnTo>
                  <a:lnTo>
                    <a:pt x="128" y="157"/>
                  </a:lnTo>
                  <a:lnTo>
                    <a:pt x="128" y="155"/>
                  </a:lnTo>
                  <a:lnTo>
                    <a:pt x="126" y="155"/>
                  </a:lnTo>
                  <a:lnTo>
                    <a:pt x="126" y="150"/>
                  </a:lnTo>
                  <a:lnTo>
                    <a:pt x="128" y="149"/>
                  </a:lnTo>
                  <a:lnTo>
                    <a:pt x="128" y="147"/>
                  </a:lnTo>
                  <a:lnTo>
                    <a:pt x="129" y="147"/>
                  </a:lnTo>
                  <a:lnTo>
                    <a:pt x="130" y="147"/>
                  </a:lnTo>
                  <a:lnTo>
                    <a:pt x="132" y="147"/>
                  </a:lnTo>
                  <a:lnTo>
                    <a:pt x="133" y="147"/>
                  </a:lnTo>
                  <a:lnTo>
                    <a:pt x="134" y="146"/>
                  </a:lnTo>
                  <a:lnTo>
                    <a:pt x="136" y="146"/>
                  </a:lnTo>
                  <a:lnTo>
                    <a:pt x="134" y="145"/>
                  </a:lnTo>
                  <a:lnTo>
                    <a:pt x="136" y="145"/>
                  </a:lnTo>
                  <a:lnTo>
                    <a:pt x="136" y="144"/>
                  </a:lnTo>
                  <a:lnTo>
                    <a:pt x="136" y="142"/>
                  </a:lnTo>
                  <a:lnTo>
                    <a:pt x="137" y="142"/>
                  </a:lnTo>
                  <a:lnTo>
                    <a:pt x="138" y="142"/>
                  </a:lnTo>
                  <a:lnTo>
                    <a:pt x="138" y="141"/>
                  </a:lnTo>
                  <a:lnTo>
                    <a:pt x="141" y="140"/>
                  </a:lnTo>
                  <a:lnTo>
                    <a:pt x="141" y="138"/>
                  </a:lnTo>
                  <a:lnTo>
                    <a:pt x="142" y="138"/>
                  </a:lnTo>
                  <a:lnTo>
                    <a:pt x="143" y="138"/>
                  </a:lnTo>
                  <a:lnTo>
                    <a:pt x="145" y="140"/>
                  </a:lnTo>
                  <a:lnTo>
                    <a:pt x="146" y="140"/>
                  </a:lnTo>
                  <a:lnTo>
                    <a:pt x="145" y="140"/>
                  </a:lnTo>
                  <a:lnTo>
                    <a:pt x="146" y="141"/>
                  </a:lnTo>
                  <a:lnTo>
                    <a:pt x="146" y="140"/>
                  </a:lnTo>
                  <a:lnTo>
                    <a:pt x="147" y="140"/>
                  </a:lnTo>
                  <a:lnTo>
                    <a:pt x="149" y="141"/>
                  </a:lnTo>
                  <a:lnTo>
                    <a:pt x="150" y="141"/>
                  </a:lnTo>
                  <a:lnTo>
                    <a:pt x="150" y="142"/>
                  </a:lnTo>
                  <a:lnTo>
                    <a:pt x="150" y="144"/>
                  </a:lnTo>
                  <a:lnTo>
                    <a:pt x="150" y="145"/>
                  </a:lnTo>
                  <a:lnTo>
                    <a:pt x="151" y="145"/>
                  </a:lnTo>
                  <a:lnTo>
                    <a:pt x="151" y="146"/>
                  </a:lnTo>
                  <a:lnTo>
                    <a:pt x="153" y="147"/>
                  </a:lnTo>
                  <a:lnTo>
                    <a:pt x="153" y="149"/>
                  </a:lnTo>
                  <a:lnTo>
                    <a:pt x="153" y="150"/>
                  </a:lnTo>
                  <a:lnTo>
                    <a:pt x="153" y="151"/>
                  </a:lnTo>
                  <a:lnTo>
                    <a:pt x="151" y="153"/>
                  </a:lnTo>
                  <a:lnTo>
                    <a:pt x="153" y="153"/>
                  </a:lnTo>
                  <a:lnTo>
                    <a:pt x="153" y="149"/>
                  </a:lnTo>
                  <a:lnTo>
                    <a:pt x="154" y="149"/>
                  </a:lnTo>
                  <a:lnTo>
                    <a:pt x="155" y="149"/>
                  </a:lnTo>
                  <a:lnTo>
                    <a:pt x="155" y="151"/>
                  </a:lnTo>
                  <a:lnTo>
                    <a:pt x="157" y="151"/>
                  </a:lnTo>
                  <a:lnTo>
                    <a:pt x="157" y="153"/>
                  </a:lnTo>
                  <a:lnTo>
                    <a:pt x="157" y="154"/>
                  </a:lnTo>
                  <a:lnTo>
                    <a:pt x="158" y="157"/>
                  </a:lnTo>
                  <a:lnTo>
                    <a:pt x="159" y="158"/>
                  </a:lnTo>
                  <a:lnTo>
                    <a:pt x="163" y="158"/>
                  </a:lnTo>
                  <a:lnTo>
                    <a:pt x="164" y="158"/>
                  </a:lnTo>
                  <a:lnTo>
                    <a:pt x="167" y="161"/>
                  </a:lnTo>
                  <a:lnTo>
                    <a:pt x="167" y="159"/>
                  </a:lnTo>
                  <a:lnTo>
                    <a:pt x="166" y="158"/>
                  </a:lnTo>
                  <a:lnTo>
                    <a:pt x="164" y="157"/>
                  </a:lnTo>
                  <a:lnTo>
                    <a:pt x="160" y="157"/>
                  </a:lnTo>
                  <a:lnTo>
                    <a:pt x="158" y="154"/>
                  </a:lnTo>
                  <a:lnTo>
                    <a:pt x="157" y="153"/>
                  </a:lnTo>
                  <a:lnTo>
                    <a:pt x="157" y="151"/>
                  </a:lnTo>
                  <a:lnTo>
                    <a:pt x="157" y="150"/>
                  </a:lnTo>
                  <a:lnTo>
                    <a:pt x="158" y="149"/>
                  </a:lnTo>
                  <a:lnTo>
                    <a:pt x="159" y="147"/>
                  </a:lnTo>
                  <a:lnTo>
                    <a:pt x="162" y="147"/>
                  </a:lnTo>
                  <a:lnTo>
                    <a:pt x="162" y="146"/>
                  </a:lnTo>
                  <a:lnTo>
                    <a:pt x="164" y="146"/>
                  </a:lnTo>
                  <a:lnTo>
                    <a:pt x="166" y="146"/>
                  </a:lnTo>
                  <a:lnTo>
                    <a:pt x="167" y="146"/>
                  </a:lnTo>
                  <a:lnTo>
                    <a:pt x="168" y="146"/>
                  </a:lnTo>
                  <a:lnTo>
                    <a:pt x="173" y="149"/>
                  </a:lnTo>
                  <a:lnTo>
                    <a:pt x="179" y="151"/>
                  </a:lnTo>
                  <a:lnTo>
                    <a:pt x="180" y="154"/>
                  </a:lnTo>
                  <a:lnTo>
                    <a:pt x="180" y="153"/>
                  </a:lnTo>
                  <a:lnTo>
                    <a:pt x="181" y="153"/>
                  </a:lnTo>
                  <a:lnTo>
                    <a:pt x="183" y="153"/>
                  </a:lnTo>
                  <a:lnTo>
                    <a:pt x="183" y="154"/>
                  </a:lnTo>
                  <a:lnTo>
                    <a:pt x="185" y="154"/>
                  </a:lnTo>
                  <a:lnTo>
                    <a:pt x="187" y="154"/>
                  </a:lnTo>
                  <a:lnTo>
                    <a:pt x="187" y="155"/>
                  </a:lnTo>
                  <a:lnTo>
                    <a:pt x="188" y="155"/>
                  </a:lnTo>
                  <a:lnTo>
                    <a:pt x="189" y="155"/>
                  </a:lnTo>
                  <a:lnTo>
                    <a:pt x="190" y="155"/>
                  </a:lnTo>
                  <a:lnTo>
                    <a:pt x="192" y="155"/>
                  </a:lnTo>
                  <a:lnTo>
                    <a:pt x="193" y="157"/>
                  </a:lnTo>
                  <a:lnTo>
                    <a:pt x="194" y="158"/>
                  </a:lnTo>
                  <a:lnTo>
                    <a:pt x="192" y="161"/>
                  </a:lnTo>
                  <a:lnTo>
                    <a:pt x="193" y="159"/>
                  </a:lnTo>
                  <a:lnTo>
                    <a:pt x="194" y="159"/>
                  </a:lnTo>
                  <a:lnTo>
                    <a:pt x="197" y="162"/>
                  </a:lnTo>
                  <a:lnTo>
                    <a:pt x="197" y="163"/>
                  </a:lnTo>
                  <a:lnTo>
                    <a:pt x="200" y="166"/>
                  </a:lnTo>
                  <a:lnTo>
                    <a:pt x="202" y="170"/>
                  </a:lnTo>
                  <a:lnTo>
                    <a:pt x="202" y="171"/>
                  </a:lnTo>
                  <a:lnTo>
                    <a:pt x="202" y="174"/>
                  </a:lnTo>
                  <a:lnTo>
                    <a:pt x="201" y="174"/>
                  </a:lnTo>
                  <a:lnTo>
                    <a:pt x="200" y="172"/>
                  </a:lnTo>
                  <a:lnTo>
                    <a:pt x="198" y="172"/>
                  </a:lnTo>
                  <a:lnTo>
                    <a:pt x="198" y="174"/>
                  </a:lnTo>
                  <a:lnTo>
                    <a:pt x="200" y="174"/>
                  </a:lnTo>
                  <a:lnTo>
                    <a:pt x="201" y="174"/>
                  </a:lnTo>
                  <a:lnTo>
                    <a:pt x="202" y="174"/>
                  </a:lnTo>
                  <a:lnTo>
                    <a:pt x="202" y="176"/>
                  </a:lnTo>
                  <a:lnTo>
                    <a:pt x="205" y="179"/>
                  </a:lnTo>
                  <a:lnTo>
                    <a:pt x="206" y="180"/>
                  </a:lnTo>
                  <a:lnTo>
                    <a:pt x="206" y="181"/>
                  </a:lnTo>
                  <a:lnTo>
                    <a:pt x="207" y="183"/>
                  </a:lnTo>
                  <a:lnTo>
                    <a:pt x="207" y="184"/>
                  </a:lnTo>
                  <a:lnTo>
                    <a:pt x="209" y="187"/>
                  </a:lnTo>
                  <a:lnTo>
                    <a:pt x="211" y="191"/>
                  </a:lnTo>
                  <a:lnTo>
                    <a:pt x="214" y="192"/>
                  </a:lnTo>
                  <a:lnTo>
                    <a:pt x="215" y="193"/>
                  </a:lnTo>
                  <a:lnTo>
                    <a:pt x="217" y="193"/>
                  </a:lnTo>
                  <a:lnTo>
                    <a:pt x="219" y="194"/>
                  </a:lnTo>
                  <a:lnTo>
                    <a:pt x="220" y="196"/>
                  </a:lnTo>
                  <a:lnTo>
                    <a:pt x="219" y="197"/>
                  </a:lnTo>
                  <a:lnTo>
                    <a:pt x="218" y="197"/>
                  </a:lnTo>
                  <a:lnTo>
                    <a:pt x="219" y="197"/>
                  </a:lnTo>
                  <a:lnTo>
                    <a:pt x="220" y="197"/>
                  </a:lnTo>
                  <a:lnTo>
                    <a:pt x="222" y="197"/>
                  </a:lnTo>
                  <a:lnTo>
                    <a:pt x="226" y="201"/>
                  </a:lnTo>
                  <a:lnTo>
                    <a:pt x="227" y="201"/>
                  </a:lnTo>
                  <a:lnTo>
                    <a:pt x="232" y="201"/>
                  </a:lnTo>
                  <a:lnTo>
                    <a:pt x="235" y="201"/>
                  </a:lnTo>
                  <a:lnTo>
                    <a:pt x="236" y="201"/>
                  </a:lnTo>
                  <a:lnTo>
                    <a:pt x="237" y="200"/>
                  </a:lnTo>
                  <a:lnTo>
                    <a:pt x="239" y="200"/>
                  </a:lnTo>
                  <a:lnTo>
                    <a:pt x="240" y="197"/>
                  </a:lnTo>
                  <a:lnTo>
                    <a:pt x="241" y="197"/>
                  </a:lnTo>
                  <a:lnTo>
                    <a:pt x="240" y="196"/>
                  </a:lnTo>
                  <a:lnTo>
                    <a:pt x="239" y="197"/>
                  </a:lnTo>
                  <a:lnTo>
                    <a:pt x="236" y="198"/>
                  </a:lnTo>
                  <a:lnTo>
                    <a:pt x="235" y="198"/>
                  </a:lnTo>
                  <a:lnTo>
                    <a:pt x="232" y="200"/>
                  </a:lnTo>
                  <a:lnTo>
                    <a:pt x="231" y="200"/>
                  </a:lnTo>
                  <a:lnTo>
                    <a:pt x="228" y="198"/>
                  </a:lnTo>
                  <a:lnTo>
                    <a:pt x="227" y="197"/>
                  </a:lnTo>
                  <a:lnTo>
                    <a:pt x="224" y="196"/>
                  </a:lnTo>
                  <a:lnTo>
                    <a:pt x="224" y="194"/>
                  </a:lnTo>
                  <a:lnTo>
                    <a:pt x="222" y="193"/>
                  </a:lnTo>
                  <a:lnTo>
                    <a:pt x="222" y="192"/>
                  </a:lnTo>
                  <a:lnTo>
                    <a:pt x="220" y="191"/>
                  </a:lnTo>
                  <a:lnTo>
                    <a:pt x="219" y="189"/>
                  </a:lnTo>
                  <a:lnTo>
                    <a:pt x="219" y="188"/>
                  </a:lnTo>
                  <a:lnTo>
                    <a:pt x="218" y="187"/>
                  </a:lnTo>
                  <a:lnTo>
                    <a:pt x="217" y="185"/>
                  </a:lnTo>
                  <a:lnTo>
                    <a:pt x="215" y="184"/>
                  </a:lnTo>
                  <a:lnTo>
                    <a:pt x="213" y="180"/>
                  </a:lnTo>
                  <a:lnTo>
                    <a:pt x="213" y="178"/>
                  </a:lnTo>
                  <a:lnTo>
                    <a:pt x="211" y="178"/>
                  </a:lnTo>
                  <a:lnTo>
                    <a:pt x="210" y="175"/>
                  </a:lnTo>
                  <a:lnTo>
                    <a:pt x="207" y="172"/>
                  </a:lnTo>
                  <a:lnTo>
                    <a:pt x="206" y="171"/>
                  </a:lnTo>
                  <a:lnTo>
                    <a:pt x="206" y="170"/>
                  </a:lnTo>
                  <a:lnTo>
                    <a:pt x="205" y="168"/>
                  </a:lnTo>
                  <a:lnTo>
                    <a:pt x="205" y="166"/>
                  </a:lnTo>
                  <a:lnTo>
                    <a:pt x="205" y="163"/>
                  </a:lnTo>
                  <a:lnTo>
                    <a:pt x="205" y="159"/>
                  </a:lnTo>
                  <a:lnTo>
                    <a:pt x="204" y="161"/>
                  </a:lnTo>
                  <a:lnTo>
                    <a:pt x="204" y="162"/>
                  </a:lnTo>
                  <a:lnTo>
                    <a:pt x="204" y="163"/>
                  </a:lnTo>
                  <a:lnTo>
                    <a:pt x="202" y="162"/>
                  </a:lnTo>
                  <a:lnTo>
                    <a:pt x="202" y="158"/>
                  </a:lnTo>
                  <a:lnTo>
                    <a:pt x="200" y="155"/>
                  </a:lnTo>
                  <a:lnTo>
                    <a:pt x="198" y="154"/>
                  </a:lnTo>
                  <a:lnTo>
                    <a:pt x="198" y="153"/>
                  </a:lnTo>
                  <a:lnTo>
                    <a:pt x="198" y="150"/>
                  </a:lnTo>
                  <a:lnTo>
                    <a:pt x="200" y="147"/>
                  </a:lnTo>
                  <a:lnTo>
                    <a:pt x="201" y="147"/>
                  </a:lnTo>
                  <a:lnTo>
                    <a:pt x="202" y="147"/>
                  </a:lnTo>
                  <a:lnTo>
                    <a:pt x="202" y="146"/>
                  </a:lnTo>
                  <a:lnTo>
                    <a:pt x="211" y="146"/>
                  </a:lnTo>
                  <a:lnTo>
                    <a:pt x="213" y="146"/>
                  </a:lnTo>
                  <a:lnTo>
                    <a:pt x="214" y="146"/>
                  </a:lnTo>
                  <a:lnTo>
                    <a:pt x="215" y="146"/>
                  </a:lnTo>
                  <a:lnTo>
                    <a:pt x="217" y="145"/>
                  </a:lnTo>
                  <a:lnTo>
                    <a:pt x="218" y="145"/>
                  </a:lnTo>
                  <a:lnTo>
                    <a:pt x="219" y="145"/>
                  </a:lnTo>
                  <a:lnTo>
                    <a:pt x="222" y="145"/>
                  </a:lnTo>
                  <a:lnTo>
                    <a:pt x="223" y="146"/>
                  </a:lnTo>
                  <a:lnTo>
                    <a:pt x="224" y="146"/>
                  </a:lnTo>
                  <a:lnTo>
                    <a:pt x="224" y="147"/>
                  </a:lnTo>
                  <a:lnTo>
                    <a:pt x="224" y="149"/>
                  </a:lnTo>
                  <a:lnTo>
                    <a:pt x="223" y="151"/>
                  </a:lnTo>
                  <a:lnTo>
                    <a:pt x="223" y="153"/>
                  </a:lnTo>
                  <a:lnTo>
                    <a:pt x="219" y="157"/>
                  </a:lnTo>
                  <a:lnTo>
                    <a:pt x="219" y="159"/>
                  </a:lnTo>
                  <a:lnTo>
                    <a:pt x="220" y="161"/>
                  </a:lnTo>
                  <a:lnTo>
                    <a:pt x="222" y="161"/>
                  </a:lnTo>
                  <a:lnTo>
                    <a:pt x="222" y="159"/>
                  </a:lnTo>
                  <a:lnTo>
                    <a:pt x="220" y="158"/>
                  </a:lnTo>
                  <a:lnTo>
                    <a:pt x="220" y="157"/>
                  </a:lnTo>
                  <a:lnTo>
                    <a:pt x="222" y="155"/>
                  </a:lnTo>
                  <a:lnTo>
                    <a:pt x="226" y="151"/>
                  </a:lnTo>
                  <a:lnTo>
                    <a:pt x="226" y="150"/>
                  </a:lnTo>
                  <a:lnTo>
                    <a:pt x="227" y="151"/>
                  </a:lnTo>
                  <a:lnTo>
                    <a:pt x="231" y="151"/>
                  </a:lnTo>
                  <a:lnTo>
                    <a:pt x="232" y="153"/>
                  </a:lnTo>
                  <a:lnTo>
                    <a:pt x="232" y="154"/>
                  </a:lnTo>
                  <a:lnTo>
                    <a:pt x="232" y="155"/>
                  </a:lnTo>
                  <a:lnTo>
                    <a:pt x="232" y="158"/>
                  </a:lnTo>
                  <a:lnTo>
                    <a:pt x="232" y="159"/>
                  </a:lnTo>
                  <a:lnTo>
                    <a:pt x="232" y="157"/>
                  </a:lnTo>
                  <a:lnTo>
                    <a:pt x="234" y="154"/>
                  </a:lnTo>
                  <a:lnTo>
                    <a:pt x="235" y="153"/>
                  </a:lnTo>
                  <a:lnTo>
                    <a:pt x="234" y="151"/>
                  </a:lnTo>
                  <a:lnTo>
                    <a:pt x="230" y="150"/>
                  </a:lnTo>
                  <a:lnTo>
                    <a:pt x="228" y="150"/>
                  </a:lnTo>
                  <a:lnTo>
                    <a:pt x="227" y="149"/>
                  </a:lnTo>
                  <a:lnTo>
                    <a:pt x="228" y="147"/>
                  </a:lnTo>
                  <a:lnTo>
                    <a:pt x="228" y="146"/>
                  </a:lnTo>
                  <a:lnTo>
                    <a:pt x="230" y="144"/>
                  </a:lnTo>
                  <a:lnTo>
                    <a:pt x="231" y="144"/>
                  </a:lnTo>
                  <a:lnTo>
                    <a:pt x="232" y="142"/>
                  </a:lnTo>
                  <a:lnTo>
                    <a:pt x="235" y="141"/>
                  </a:lnTo>
                  <a:lnTo>
                    <a:pt x="236" y="141"/>
                  </a:lnTo>
                  <a:lnTo>
                    <a:pt x="239" y="140"/>
                  </a:lnTo>
                  <a:lnTo>
                    <a:pt x="240" y="140"/>
                  </a:lnTo>
                  <a:lnTo>
                    <a:pt x="241" y="140"/>
                  </a:lnTo>
                  <a:lnTo>
                    <a:pt x="243" y="138"/>
                  </a:lnTo>
                  <a:lnTo>
                    <a:pt x="244" y="138"/>
                  </a:lnTo>
                  <a:lnTo>
                    <a:pt x="247" y="137"/>
                  </a:lnTo>
                  <a:lnTo>
                    <a:pt x="249" y="134"/>
                  </a:lnTo>
                  <a:lnTo>
                    <a:pt x="252" y="134"/>
                  </a:lnTo>
                  <a:lnTo>
                    <a:pt x="253" y="133"/>
                  </a:lnTo>
                  <a:lnTo>
                    <a:pt x="256" y="133"/>
                  </a:lnTo>
                  <a:lnTo>
                    <a:pt x="257" y="133"/>
                  </a:lnTo>
                  <a:lnTo>
                    <a:pt x="260" y="132"/>
                  </a:lnTo>
                  <a:lnTo>
                    <a:pt x="261" y="132"/>
                  </a:lnTo>
                  <a:lnTo>
                    <a:pt x="262" y="132"/>
                  </a:lnTo>
                  <a:lnTo>
                    <a:pt x="264" y="131"/>
                  </a:lnTo>
                  <a:lnTo>
                    <a:pt x="265" y="129"/>
                  </a:lnTo>
                  <a:lnTo>
                    <a:pt x="266" y="128"/>
                  </a:lnTo>
                  <a:lnTo>
                    <a:pt x="267" y="128"/>
                  </a:lnTo>
                  <a:lnTo>
                    <a:pt x="271" y="125"/>
                  </a:lnTo>
                  <a:lnTo>
                    <a:pt x="273" y="124"/>
                  </a:lnTo>
                  <a:lnTo>
                    <a:pt x="275" y="124"/>
                  </a:lnTo>
                  <a:lnTo>
                    <a:pt x="281" y="129"/>
                  </a:lnTo>
                  <a:lnTo>
                    <a:pt x="282" y="131"/>
                  </a:lnTo>
                  <a:lnTo>
                    <a:pt x="284" y="132"/>
                  </a:lnTo>
                  <a:lnTo>
                    <a:pt x="286" y="132"/>
                  </a:lnTo>
                  <a:lnTo>
                    <a:pt x="287" y="132"/>
                  </a:lnTo>
                  <a:lnTo>
                    <a:pt x="288" y="133"/>
                  </a:lnTo>
                  <a:lnTo>
                    <a:pt x="290" y="133"/>
                  </a:lnTo>
                  <a:lnTo>
                    <a:pt x="292" y="133"/>
                  </a:lnTo>
                  <a:lnTo>
                    <a:pt x="295" y="133"/>
                  </a:lnTo>
                  <a:lnTo>
                    <a:pt x="296" y="133"/>
                  </a:lnTo>
                  <a:lnTo>
                    <a:pt x="297" y="133"/>
                  </a:lnTo>
                  <a:lnTo>
                    <a:pt x="297" y="132"/>
                  </a:lnTo>
                  <a:lnTo>
                    <a:pt x="299" y="132"/>
                  </a:lnTo>
                  <a:lnTo>
                    <a:pt x="299" y="131"/>
                  </a:lnTo>
                  <a:lnTo>
                    <a:pt x="299" y="129"/>
                  </a:lnTo>
                  <a:lnTo>
                    <a:pt x="299" y="128"/>
                  </a:lnTo>
                  <a:lnTo>
                    <a:pt x="297" y="128"/>
                  </a:lnTo>
                  <a:lnTo>
                    <a:pt x="291" y="128"/>
                  </a:lnTo>
                  <a:lnTo>
                    <a:pt x="290" y="127"/>
                  </a:lnTo>
                  <a:lnTo>
                    <a:pt x="288" y="124"/>
                  </a:lnTo>
                  <a:lnTo>
                    <a:pt x="287" y="123"/>
                  </a:lnTo>
                  <a:lnTo>
                    <a:pt x="286" y="123"/>
                  </a:lnTo>
                  <a:lnTo>
                    <a:pt x="283" y="120"/>
                  </a:lnTo>
                  <a:lnTo>
                    <a:pt x="281" y="120"/>
                  </a:lnTo>
                  <a:lnTo>
                    <a:pt x="279" y="120"/>
                  </a:lnTo>
                  <a:lnTo>
                    <a:pt x="278" y="119"/>
                  </a:lnTo>
                  <a:lnTo>
                    <a:pt x="277" y="119"/>
                  </a:lnTo>
                  <a:lnTo>
                    <a:pt x="275" y="119"/>
                  </a:lnTo>
                  <a:lnTo>
                    <a:pt x="271" y="119"/>
                  </a:lnTo>
                  <a:lnTo>
                    <a:pt x="270" y="119"/>
                  </a:lnTo>
                  <a:lnTo>
                    <a:pt x="269" y="119"/>
                  </a:lnTo>
                  <a:lnTo>
                    <a:pt x="267" y="120"/>
                  </a:lnTo>
                  <a:lnTo>
                    <a:pt x="266" y="121"/>
                  </a:lnTo>
                  <a:lnTo>
                    <a:pt x="265" y="121"/>
                  </a:lnTo>
                  <a:lnTo>
                    <a:pt x="264" y="123"/>
                  </a:lnTo>
                  <a:lnTo>
                    <a:pt x="262" y="123"/>
                  </a:lnTo>
                  <a:lnTo>
                    <a:pt x="261" y="123"/>
                  </a:lnTo>
                  <a:lnTo>
                    <a:pt x="260" y="123"/>
                  </a:lnTo>
                  <a:lnTo>
                    <a:pt x="257" y="124"/>
                  </a:lnTo>
                  <a:lnTo>
                    <a:pt x="256" y="125"/>
                  </a:lnTo>
                  <a:lnTo>
                    <a:pt x="254" y="125"/>
                  </a:lnTo>
                  <a:lnTo>
                    <a:pt x="253" y="127"/>
                  </a:lnTo>
                  <a:lnTo>
                    <a:pt x="252" y="127"/>
                  </a:lnTo>
                  <a:lnTo>
                    <a:pt x="251" y="128"/>
                  </a:lnTo>
                  <a:lnTo>
                    <a:pt x="249" y="128"/>
                  </a:lnTo>
                  <a:lnTo>
                    <a:pt x="248" y="129"/>
                  </a:lnTo>
                  <a:lnTo>
                    <a:pt x="241" y="129"/>
                  </a:lnTo>
                  <a:lnTo>
                    <a:pt x="237" y="131"/>
                  </a:lnTo>
                  <a:lnTo>
                    <a:pt x="232" y="131"/>
                  </a:lnTo>
                  <a:lnTo>
                    <a:pt x="231" y="131"/>
                  </a:lnTo>
                  <a:lnTo>
                    <a:pt x="227" y="131"/>
                  </a:lnTo>
                  <a:lnTo>
                    <a:pt x="226" y="132"/>
                  </a:lnTo>
                  <a:lnTo>
                    <a:pt x="223" y="132"/>
                  </a:lnTo>
                  <a:lnTo>
                    <a:pt x="222" y="131"/>
                  </a:lnTo>
                  <a:lnTo>
                    <a:pt x="220" y="129"/>
                  </a:lnTo>
                  <a:lnTo>
                    <a:pt x="220" y="127"/>
                  </a:lnTo>
                  <a:lnTo>
                    <a:pt x="222" y="123"/>
                  </a:lnTo>
                  <a:lnTo>
                    <a:pt x="220" y="121"/>
                  </a:lnTo>
                  <a:lnTo>
                    <a:pt x="219" y="121"/>
                  </a:lnTo>
                  <a:lnTo>
                    <a:pt x="219" y="120"/>
                  </a:lnTo>
                  <a:lnTo>
                    <a:pt x="217" y="119"/>
                  </a:lnTo>
                  <a:lnTo>
                    <a:pt x="214" y="117"/>
                  </a:lnTo>
                  <a:lnTo>
                    <a:pt x="214" y="116"/>
                  </a:lnTo>
                  <a:lnTo>
                    <a:pt x="215" y="116"/>
                  </a:lnTo>
                  <a:lnTo>
                    <a:pt x="217" y="117"/>
                  </a:lnTo>
                  <a:lnTo>
                    <a:pt x="220" y="117"/>
                  </a:lnTo>
                  <a:lnTo>
                    <a:pt x="220" y="116"/>
                  </a:lnTo>
                  <a:lnTo>
                    <a:pt x="223" y="116"/>
                  </a:lnTo>
                  <a:lnTo>
                    <a:pt x="224" y="115"/>
                  </a:lnTo>
                  <a:lnTo>
                    <a:pt x="224" y="112"/>
                  </a:lnTo>
                  <a:lnTo>
                    <a:pt x="224" y="111"/>
                  </a:lnTo>
                  <a:lnTo>
                    <a:pt x="223" y="111"/>
                  </a:lnTo>
                  <a:lnTo>
                    <a:pt x="224" y="112"/>
                  </a:lnTo>
                  <a:lnTo>
                    <a:pt x="224" y="115"/>
                  </a:lnTo>
                  <a:lnTo>
                    <a:pt x="223" y="116"/>
                  </a:lnTo>
                  <a:lnTo>
                    <a:pt x="214" y="116"/>
                  </a:lnTo>
                  <a:lnTo>
                    <a:pt x="213" y="116"/>
                  </a:lnTo>
                  <a:lnTo>
                    <a:pt x="213" y="117"/>
                  </a:lnTo>
                  <a:lnTo>
                    <a:pt x="214" y="119"/>
                  </a:lnTo>
                  <a:lnTo>
                    <a:pt x="215" y="120"/>
                  </a:lnTo>
                  <a:lnTo>
                    <a:pt x="218" y="121"/>
                  </a:lnTo>
                  <a:lnTo>
                    <a:pt x="220" y="124"/>
                  </a:lnTo>
                  <a:lnTo>
                    <a:pt x="220" y="125"/>
                  </a:lnTo>
                  <a:lnTo>
                    <a:pt x="219" y="127"/>
                  </a:lnTo>
                  <a:lnTo>
                    <a:pt x="219" y="128"/>
                  </a:lnTo>
                  <a:lnTo>
                    <a:pt x="219" y="129"/>
                  </a:lnTo>
                  <a:lnTo>
                    <a:pt x="217" y="132"/>
                  </a:lnTo>
                  <a:lnTo>
                    <a:pt x="214" y="131"/>
                  </a:lnTo>
                  <a:lnTo>
                    <a:pt x="211" y="129"/>
                  </a:lnTo>
                  <a:lnTo>
                    <a:pt x="210" y="129"/>
                  </a:lnTo>
                  <a:lnTo>
                    <a:pt x="209" y="129"/>
                  </a:lnTo>
                  <a:lnTo>
                    <a:pt x="207" y="128"/>
                  </a:lnTo>
                  <a:lnTo>
                    <a:pt x="206" y="128"/>
                  </a:lnTo>
                  <a:lnTo>
                    <a:pt x="205" y="127"/>
                  </a:lnTo>
                  <a:lnTo>
                    <a:pt x="202" y="127"/>
                  </a:lnTo>
                  <a:lnTo>
                    <a:pt x="201" y="127"/>
                  </a:lnTo>
                  <a:lnTo>
                    <a:pt x="200" y="125"/>
                  </a:lnTo>
                  <a:lnTo>
                    <a:pt x="198" y="125"/>
                  </a:lnTo>
                  <a:lnTo>
                    <a:pt x="197" y="125"/>
                  </a:lnTo>
                  <a:lnTo>
                    <a:pt x="196" y="125"/>
                  </a:lnTo>
                  <a:lnTo>
                    <a:pt x="194" y="123"/>
                  </a:lnTo>
                  <a:lnTo>
                    <a:pt x="193" y="123"/>
                  </a:lnTo>
                  <a:lnTo>
                    <a:pt x="190" y="120"/>
                  </a:lnTo>
                  <a:lnTo>
                    <a:pt x="189" y="120"/>
                  </a:lnTo>
                  <a:lnTo>
                    <a:pt x="188" y="120"/>
                  </a:lnTo>
                  <a:lnTo>
                    <a:pt x="187" y="119"/>
                  </a:lnTo>
                  <a:lnTo>
                    <a:pt x="183" y="115"/>
                  </a:lnTo>
                  <a:lnTo>
                    <a:pt x="181" y="114"/>
                  </a:lnTo>
                  <a:lnTo>
                    <a:pt x="180" y="112"/>
                  </a:lnTo>
                  <a:lnTo>
                    <a:pt x="180" y="111"/>
                  </a:lnTo>
                  <a:lnTo>
                    <a:pt x="179" y="111"/>
                  </a:lnTo>
                  <a:lnTo>
                    <a:pt x="179" y="108"/>
                  </a:lnTo>
                  <a:lnTo>
                    <a:pt x="183" y="103"/>
                  </a:lnTo>
                  <a:lnTo>
                    <a:pt x="183" y="102"/>
                  </a:lnTo>
                  <a:lnTo>
                    <a:pt x="183" y="99"/>
                  </a:lnTo>
                  <a:lnTo>
                    <a:pt x="184" y="97"/>
                  </a:lnTo>
                  <a:lnTo>
                    <a:pt x="184" y="95"/>
                  </a:lnTo>
                  <a:lnTo>
                    <a:pt x="185" y="95"/>
                  </a:lnTo>
                  <a:lnTo>
                    <a:pt x="185" y="91"/>
                  </a:lnTo>
                  <a:lnTo>
                    <a:pt x="187" y="91"/>
                  </a:lnTo>
                  <a:lnTo>
                    <a:pt x="187" y="90"/>
                  </a:lnTo>
                  <a:lnTo>
                    <a:pt x="187" y="89"/>
                  </a:lnTo>
                  <a:lnTo>
                    <a:pt x="185" y="90"/>
                  </a:lnTo>
                  <a:lnTo>
                    <a:pt x="185" y="91"/>
                  </a:lnTo>
                  <a:lnTo>
                    <a:pt x="184" y="91"/>
                  </a:lnTo>
                  <a:lnTo>
                    <a:pt x="184" y="93"/>
                  </a:lnTo>
                  <a:lnTo>
                    <a:pt x="184" y="94"/>
                  </a:lnTo>
                  <a:lnTo>
                    <a:pt x="184" y="97"/>
                  </a:lnTo>
                  <a:lnTo>
                    <a:pt x="183" y="97"/>
                  </a:lnTo>
                  <a:lnTo>
                    <a:pt x="181" y="99"/>
                  </a:lnTo>
                  <a:lnTo>
                    <a:pt x="181" y="100"/>
                  </a:lnTo>
                  <a:lnTo>
                    <a:pt x="181" y="102"/>
                  </a:lnTo>
                  <a:lnTo>
                    <a:pt x="180" y="103"/>
                  </a:lnTo>
                  <a:lnTo>
                    <a:pt x="180" y="106"/>
                  </a:lnTo>
                  <a:lnTo>
                    <a:pt x="179" y="106"/>
                  </a:lnTo>
                  <a:lnTo>
                    <a:pt x="177" y="108"/>
                  </a:lnTo>
                  <a:lnTo>
                    <a:pt x="176" y="108"/>
                  </a:lnTo>
                  <a:lnTo>
                    <a:pt x="175" y="110"/>
                  </a:lnTo>
                  <a:lnTo>
                    <a:pt x="173" y="110"/>
                  </a:lnTo>
                  <a:lnTo>
                    <a:pt x="171" y="111"/>
                  </a:lnTo>
                  <a:lnTo>
                    <a:pt x="170" y="111"/>
                  </a:lnTo>
                  <a:lnTo>
                    <a:pt x="168" y="111"/>
                  </a:lnTo>
                  <a:lnTo>
                    <a:pt x="167" y="112"/>
                  </a:lnTo>
                  <a:lnTo>
                    <a:pt x="164" y="114"/>
                  </a:lnTo>
                  <a:lnTo>
                    <a:pt x="163" y="114"/>
                  </a:lnTo>
                  <a:lnTo>
                    <a:pt x="160" y="111"/>
                  </a:lnTo>
                  <a:lnTo>
                    <a:pt x="159" y="111"/>
                  </a:lnTo>
                  <a:lnTo>
                    <a:pt x="159" y="110"/>
                  </a:lnTo>
                  <a:lnTo>
                    <a:pt x="158" y="110"/>
                  </a:lnTo>
                  <a:lnTo>
                    <a:pt x="157" y="110"/>
                  </a:lnTo>
                  <a:lnTo>
                    <a:pt x="157" y="107"/>
                  </a:lnTo>
                  <a:lnTo>
                    <a:pt x="155" y="106"/>
                  </a:lnTo>
                  <a:lnTo>
                    <a:pt x="154" y="104"/>
                  </a:lnTo>
                  <a:lnTo>
                    <a:pt x="154" y="103"/>
                  </a:lnTo>
                  <a:lnTo>
                    <a:pt x="155" y="102"/>
                  </a:lnTo>
                  <a:lnTo>
                    <a:pt x="153" y="103"/>
                  </a:lnTo>
                  <a:lnTo>
                    <a:pt x="150" y="103"/>
                  </a:lnTo>
                  <a:lnTo>
                    <a:pt x="149" y="103"/>
                  </a:lnTo>
                  <a:lnTo>
                    <a:pt x="147" y="102"/>
                  </a:lnTo>
                  <a:lnTo>
                    <a:pt x="146" y="100"/>
                  </a:lnTo>
                  <a:lnTo>
                    <a:pt x="145" y="100"/>
                  </a:lnTo>
                  <a:lnTo>
                    <a:pt x="145" y="99"/>
                  </a:lnTo>
                  <a:lnTo>
                    <a:pt x="143" y="99"/>
                  </a:lnTo>
                  <a:lnTo>
                    <a:pt x="142" y="99"/>
                  </a:lnTo>
                  <a:lnTo>
                    <a:pt x="141" y="98"/>
                  </a:lnTo>
                  <a:lnTo>
                    <a:pt x="140" y="98"/>
                  </a:lnTo>
                  <a:lnTo>
                    <a:pt x="140" y="97"/>
                  </a:lnTo>
                  <a:lnTo>
                    <a:pt x="140" y="95"/>
                  </a:lnTo>
                  <a:lnTo>
                    <a:pt x="138" y="95"/>
                  </a:lnTo>
                  <a:lnTo>
                    <a:pt x="137" y="95"/>
                  </a:lnTo>
                  <a:lnTo>
                    <a:pt x="134" y="94"/>
                  </a:lnTo>
                  <a:lnTo>
                    <a:pt x="132" y="93"/>
                  </a:lnTo>
                  <a:lnTo>
                    <a:pt x="130" y="91"/>
                  </a:lnTo>
                  <a:lnTo>
                    <a:pt x="129" y="91"/>
                  </a:lnTo>
                  <a:lnTo>
                    <a:pt x="128" y="90"/>
                  </a:lnTo>
                  <a:lnTo>
                    <a:pt x="128" y="89"/>
                  </a:lnTo>
                  <a:lnTo>
                    <a:pt x="128" y="87"/>
                  </a:lnTo>
                  <a:lnTo>
                    <a:pt x="126" y="87"/>
                  </a:lnTo>
                  <a:lnTo>
                    <a:pt x="125" y="87"/>
                  </a:lnTo>
                  <a:lnTo>
                    <a:pt x="124" y="86"/>
                  </a:lnTo>
                  <a:lnTo>
                    <a:pt x="123" y="85"/>
                  </a:lnTo>
                  <a:lnTo>
                    <a:pt x="121" y="82"/>
                  </a:lnTo>
                  <a:lnTo>
                    <a:pt x="120" y="82"/>
                  </a:lnTo>
                  <a:lnTo>
                    <a:pt x="119" y="81"/>
                  </a:lnTo>
                  <a:lnTo>
                    <a:pt x="116" y="78"/>
                  </a:lnTo>
                  <a:lnTo>
                    <a:pt x="116" y="77"/>
                  </a:lnTo>
                  <a:lnTo>
                    <a:pt x="117" y="77"/>
                  </a:lnTo>
                  <a:lnTo>
                    <a:pt x="117" y="76"/>
                  </a:lnTo>
                  <a:lnTo>
                    <a:pt x="115" y="74"/>
                  </a:lnTo>
                  <a:lnTo>
                    <a:pt x="116" y="72"/>
                  </a:lnTo>
                  <a:lnTo>
                    <a:pt x="117" y="72"/>
                  </a:lnTo>
                  <a:lnTo>
                    <a:pt x="120" y="69"/>
                  </a:lnTo>
                  <a:lnTo>
                    <a:pt x="120" y="68"/>
                  </a:lnTo>
                  <a:lnTo>
                    <a:pt x="121" y="65"/>
                  </a:lnTo>
                  <a:lnTo>
                    <a:pt x="123" y="64"/>
                  </a:lnTo>
                  <a:lnTo>
                    <a:pt x="124" y="64"/>
                  </a:lnTo>
                  <a:lnTo>
                    <a:pt x="124" y="61"/>
                  </a:lnTo>
                  <a:lnTo>
                    <a:pt x="123" y="61"/>
                  </a:lnTo>
                  <a:lnTo>
                    <a:pt x="123" y="60"/>
                  </a:lnTo>
                  <a:lnTo>
                    <a:pt x="124" y="59"/>
                  </a:lnTo>
                  <a:lnTo>
                    <a:pt x="126" y="59"/>
                  </a:lnTo>
                  <a:lnTo>
                    <a:pt x="126" y="57"/>
                  </a:lnTo>
                  <a:lnTo>
                    <a:pt x="125" y="57"/>
                  </a:lnTo>
                  <a:lnTo>
                    <a:pt x="125" y="55"/>
                  </a:lnTo>
                  <a:lnTo>
                    <a:pt x="124" y="55"/>
                  </a:lnTo>
                  <a:lnTo>
                    <a:pt x="124" y="53"/>
                  </a:lnTo>
                  <a:lnTo>
                    <a:pt x="124" y="52"/>
                  </a:lnTo>
                  <a:lnTo>
                    <a:pt x="123" y="52"/>
                  </a:lnTo>
                  <a:lnTo>
                    <a:pt x="123" y="51"/>
                  </a:lnTo>
                  <a:lnTo>
                    <a:pt x="121" y="50"/>
                  </a:lnTo>
                  <a:lnTo>
                    <a:pt x="121" y="48"/>
                  </a:lnTo>
                  <a:lnTo>
                    <a:pt x="120" y="48"/>
                  </a:lnTo>
                  <a:lnTo>
                    <a:pt x="120" y="50"/>
                  </a:lnTo>
                  <a:lnTo>
                    <a:pt x="121" y="51"/>
                  </a:lnTo>
                  <a:lnTo>
                    <a:pt x="121" y="52"/>
                  </a:lnTo>
                  <a:lnTo>
                    <a:pt x="121" y="53"/>
                  </a:lnTo>
                  <a:lnTo>
                    <a:pt x="121" y="56"/>
                  </a:lnTo>
                  <a:lnTo>
                    <a:pt x="123" y="57"/>
                  </a:lnTo>
                  <a:lnTo>
                    <a:pt x="123" y="63"/>
                  </a:lnTo>
                  <a:lnTo>
                    <a:pt x="121" y="63"/>
                  </a:lnTo>
                  <a:lnTo>
                    <a:pt x="121" y="64"/>
                  </a:lnTo>
                  <a:lnTo>
                    <a:pt x="120" y="65"/>
                  </a:lnTo>
                  <a:lnTo>
                    <a:pt x="115" y="72"/>
                  </a:lnTo>
                  <a:lnTo>
                    <a:pt x="113" y="72"/>
                  </a:lnTo>
                  <a:lnTo>
                    <a:pt x="111" y="74"/>
                  </a:lnTo>
                  <a:lnTo>
                    <a:pt x="111" y="76"/>
                  </a:lnTo>
                  <a:lnTo>
                    <a:pt x="112" y="77"/>
                  </a:lnTo>
                  <a:lnTo>
                    <a:pt x="112" y="78"/>
                  </a:lnTo>
                  <a:lnTo>
                    <a:pt x="111" y="80"/>
                  </a:lnTo>
                  <a:lnTo>
                    <a:pt x="110" y="80"/>
                  </a:lnTo>
                  <a:lnTo>
                    <a:pt x="107" y="80"/>
                  </a:lnTo>
                  <a:lnTo>
                    <a:pt x="106" y="80"/>
                  </a:lnTo>
                  <a:lnTo>
                    <a:pt x="104" y="80"/>
                  </a:lnTo>
                  <a:lnTo>
                    <a:pt x="102" y="77"/>
                  </a:lnTo>
                  <a:lnTo>
                    <a:pt x="100" y="74"/>
                  </a:lnTo>
                  <a:lnTo>
                    <a:pt x="99" y="73"/>
                  </a:lnTo>
                  <a:lnTo>
                    <a:pt x="99" y="72"/>
                  </a:lnTo>
                  <a:lnTo>
                    <a:pt x="99" y="70"/>
                  </a:lnTo>
                  <a:lnTo>
                    <a:pt x="99" y="69"/>
                  </a:lnTo>
                  <a:lnTo>
                    <a:pt x="96" y="73"/>
                  </a:lnTo>
                  <a:lnTo>
                    <a:pt x="95" y="74"/>
                  </a:lnTo>
                  <a:lnTo>
                    <a:pt x="94" y="74"/>
                  </a:lnTo>
                  <a:lnTo>
                    <a:pt x="93" y="77"/>
                  </a:lnTo>
                  <a:lnTo>
                    <a:pt x="93" y="78"/>
                  </a:lnTo>
                  <a:lnTo>
                    <a:pt x="91" y="81"/>
                  </a:lnTo>
                  <a:lnTo>
                    <a:pt x="90" y="82"/>
                  </a:lnTo>
                  <a:lnTo>
                    <a:pt x="89" y="82"/>
                  </a:lnTo>
                  <a:lnTo>
                    <a:pt x="87" y="82"/>
                  </a:lnTo>
                  <a:lnTo>
                    <a:pt x="85" y="80"/>
                  </a:lnTo>
                  <a:lnTo>
                    <a:pt x="83" y="77"/>
                  </a:lnTo>
                  <a:lnTo>
                    <a:pt x="83" y="76"/>
                  </a:lnTo>
                  <a:lnTo>
                    <a:pt x="82" y="73"/>
                  </a:lnTo>
                  <a:lnTo>
                    <a:pt x="81" y="72"/>
                  </a:lnTo>
                  <a:lnTo>
                    <a:pt x="81" y="69"/>
                  </a:lnTo>
                  <a:lnTo>
                    <a:pt x="80" y="68"/>
                  </a:lnTo>
                  <a:lnTo>
                    <a:pt x="80" y="67"/>
                  </a:lnTo>
                  <a:lnTo>
                    <a:pt x="78" y="64"/>
                  </a:lnTo>
                  <a:lnTo>
                    <a:pt x="77" y="63"/>
                  </a:lnTo>
                  <a:lnTo>
                    <a:pt x="77" y="61"/>
                  </a:lnTo>
                  <a:lnTo>
                    <a:pt x="76" y="59"/>
                  </a:lnTo>
                  <a:lnTo>
                    <a:pt x="76" y="57"/>
                  </a:lnTo>
                  <a:lnTo>
                    <a:pt x="76" y="56"/>
                  </a:lnTo>
                  <a:lnTo>
                    <a:pt x="77" y="56"/>
                  </a:lnTo>
                  <a:lnTo>
                    <a:pt x="76" y="56"/>
                  </a:lnTo>
                  <a:lnTo>
                    <a:pt x="76" y="55"/>
                  </a:lnTo>
                  <a:lnTo>
                    <a:pt x="77" y="55"/>
                  </a:lnTo>
                  <a:lnTo>
                    <a:pt x="78" y="55"/>
                  </a:lnTo>
                  <a:lnTo>
                    <a:pt x="80" y="55"/>
                  </a:lnTo>
                  <a:lnTo>
                    <a:pt x="80" y="53"/>
                  </a:lnTo>
                  <a:lnTo>
                    <a:pt x="81" y="52"/>
                  </a:lnTo>
                  <a:lnTo>
                    <a:pt x="80" y="52"/>
                  </a:lnTo>
                  <a:lnTo>
                    <a:pt x="78" y="52"/>
                  </a:lnTo>
                  <a:lnTo>
                    <a:pt x="78" y="51"/>
                  </a:lnTo>
                  <a:lnTo>
                    <a:pt x="80" y="51"/>
                  </a:lnTo>
                  <a:lnTo>
                    <a:pt x="80" y="50"/>
                  </a:lnTo>
                  <a:lnTo>
                    <a:pt x="80" y="48"/>
                  </a:lnTo>
                  <a:lnTo>
                    <a:pt x="81" y="50"/>
                  </a:lnTo>
                  <a:lnTo>
                    <a:pt x="82" y="50"/>
                  </a:lnTo>
                  <a:lnTo>
                    <a:pt x="82" y="48"/>
                  </a:lnTo>
                  <a:lnTo>
                    <a:pt x="81" y="48"/>
                  </a:lnTo>
                  <a:lnTo>
                    <a:pt x="81" y="47"/>
                  </a:lnTo>
                  <a:lnTo>
                    <a:pt x="82" y="47"/>
                  </a:lnTo>
                  <a:lnTo>
                    <a:pt x="82" y="48"/>
                  </a:lnTo>
                  <a:lnTo>
                    <a:pt x="83" y="48"/>
                  </a:lnTo>
                  <a:lnTo>
                    <a:pt x="83" y="47"/>
                  </a:lnTo>
                  <a:lnTo>
                    <a:pt x="82" y="47"/>
                  </a:lnTo>
                  <a:lnTo>
                    <a:pt x="82" y="46"/>
                  </a:lnTo>
                  <a:lnTo>
                    <a:pt x="83" y="46"/>
                  </a:lnTo>
                  <a:lnTo>
                    <a:pt x="83" y="47"/>
                  </a:lnTo>
                  <a:lnTo>
                    <a:pt x="85" y="47"/>
                  </a:lnTo>
                  <a:lnTo>
                    <a:pt x="85" y="46"/>
                  </a:lnTo>
                  <a:lnTo>
                    <a:pt x="86" y="46"/>
                  </a:lnTo>
                  <a:lnTo>
                    <a:pt x="86" y="47"/>
                  </a:lnTo>
                  <a:lnTo>
                    <a:pt x="86" y="46"/>
                  </a:lnTo>
                  <a:lnTo>
                    <a:pt x="87" y="46"/>
                  </a:lnTo>
                  <a:lnTo>
                    <a:pt x="87" y="44"/>
                  </a:lnTo>
                  <a:lnTo>
                    <a:pt x="89" y="44"/>
                  </a:lnTo>
                  <a:lnTo>
                    <a:pt x="90" y="44"/>
                  </a:lnTo>
                  <a:lnTo>
                    <a:pt x="90" y="43"/>
                  </a:lnTo>
                  <a:lnTo>
                    <a:pt x="91" y="43"/>
                  </a:lnTo>
                  <a:lnTo>
                    <a:pt x="90" y="43"/>
                  </a:lnTo>
                  <a:lnTo>
                    <a:pt x="91" y="43"/>
                  </a:lnTo>
                  <a:lnTo>
                    <a:pt x="91" y="42"/>
                  </a:lnTo>
                  <a:lnTo>
                    <a:pt x="90" y="42"/>
                  </a:lnTo>
                  <a:lnTo>
                    <a:pt x="90" y="40"/>
                  </a:lnTo>
                  <a:lnTo>
                    <a:pt x="90" y="39"/>
                  </a:lnTo>
                  <a:lnTo>
                    <a:pt x="89" y="39"/>
                  </a:lnTo>
                  <a:lnTo>
                    <a:pt x="89" y="38"/>
                  </a:lnTo>
                  <a:lnTo>
                    <a:pt x="87" y="38"/>
                  </a:lnTo>
                  <a:lnTo>
                    <a:pt x="87" y="37"/>
                  </a:lnTo>
                  <a:lnTo>
                    <a:pt x="86" y="37"/>
                  </a:lnTo>
                  <a:lnTo>
                    <a:pt x="86" y="35"/>
                  </a:lnTo>
                  <a:lnTo>
                    <a:pt x="87" y="35"/>
                  </a:lnTo>
                  <a:lnTo>
                    <a:pt x="87" y="34"/>
                  </a:lnTo>
                  <a:lnTo>
                    <a:pt x="86" y="34"/>
                  </a:lnTo>
                  <a:lnTo>
                    <a:pt x="86" y="33"/>
                  </a:lnTo>
                  <a:lnTo>
                    <a:pt x="86" y="31"/>
                  </a:lnTo>
                  <a:lnTo>
                    <a:pt x="86" y="30"/>
                  </a:lnTo>
                  <a:lnTo>
                    <a:pt x="86" y="29"/>
                  </a:lnTo>
                  <a:lnTo>
                    <a:pt x="86" y="27"/>
                  </a:lnTo>
                  <a:lnTo>
                    <a:pt x="87" y="27"/>
                  </a:lnTo>
                  <a:lnTo>
                    <a:pt x="87" y="29"/>
                  </a:lnTo>
                  <a:lnTo>
                    <a:pt x="89" y="29"/>
                  </a:lnTo>
                  <a:lnTo>
                    <a:pt x="89" y="27"/>
                  </a:lnTo>
                  <a:lnTo>
                    <a:pt x="90" y="27"/>
                  </a:lnTo>
                  <a:lnTo>
                    <a:pt x="90" y="26"/>
                  </a:lnTo>
                  <a:lnTo>
                    <a:pt x="90" y="25"/>
                  </a:lnTo>
                  <a:lnTo>
                    <a:pt x="90" y="23"/>
                  </a:lnTo>
                  <a:lnTo>
                    <a:pt x="89" y="23"/>
                  </a:lnTo>
                  <a:lnTo>
                    <a:pt x="90" y="23"/>
                  </a:lnTo>
                  <a:lnTo>
                    <a:pt x="90" y="22"/>
                  </a:lnTo>
                  <a:lnTo>
                    <a:pt x="90" y="21"/>
                  </a:lnTo>
                  <a:lnTo>
                    <a:pt x="91" y="21"/>
                  </a:lnTo>
                  <a:lnTo>
                    <a:pt x="91" y="20"/>
                  </a:lnTo>
                  <a:lnTo>
                    <a:pt x="93" y="20"/>
                  </a:lnTo>
                  <a:lnTo>
                    <a:pt x="93" y="18"/>
                  </a:lnTo>
                  <a:lnTo>
                    <a:pt x="94" y="18"/>
                  </a:lnTo>
                  <a:lnTo>
                    <a:pt x="95" y="18"/>
                  </a:lnTo>
                  <a:lnTo>
                    <a:pt x="95" y="17"/>
                  </a:lnTo>
                  <a:lnTo>
                    <a:pt x="95" y="16"/>
                  </a:lnTo>
                  <a:lnTo>
                    <a:pt x="96" y="16"/>
                  </a:lnTo>
                  <a:lnTo>
                    <a:pt x="96" y="14"/>
                  </a:lnTo>
                  <a:lnTo>
                    <a:pt x="98" y="14"/>
                  </a:lnTo>
                  <a:lnTo>
                    <a:pt x="98" y="13"/>
                  </a:lnTo>
                  <a:lnTo>
                    <a:pt x="98" y="12"/>
                  </a:lnTo>
                  <a:lnTo>
                    <a:pt x="96" y="12"/>
                  </a:lnTo>
                  <a:lnTo>
                    <a:pt x="95" y="12"/>
                  </a:lnTo>
                  <a:lnTo>
                    <a:pt x="94" y="12"/>
                  </a:lnTo>
                  <a:lnTo>
                    <a:pt x="94" y="10"/>
                  </a:lnTo>
                  <a:lnTo>
                    <a:pt x="93" y="10"/>
                  </a:lnTo>
                  <a:lnTo>
                    <a:pt x="91" y="10"/>
                  </a:lnTo>
                  <a:lnTo>
                    <a:pt x="90" y="10"/>
                  </a:lnTo>
                  <a:lnTo>
                    <a:pt x="90" y="9"/>
                  </a:lnTo>
                  <a:lnTo>
                    <a:pt x="90" y="8"/>
                  </a:lnTo>
                  <a:lnTo>
                    <a:pt x="89" y="8"/>
                  </a:lnTo>
                  <a:lnTo>
                    <a:pt x="89" y="6"/>
                  </a:lnTo>
                  <a:lnTo>
                    <a:pt x="89" y="5"/>
                  </a:lnTo>
                  <a:lnTo>
                    <a:pt x="89" y="4"/>
                  </a:lnTo>
                  <a:lnTo>
                    <a:pt x="87" y="4"/>
                  </a:lnTo>
                  <a:lnTo>
                    <a:pt x="87" y="3"/>
                  </a:lnTo>
                  <a:lnTo>
                    <a:pt x="86" y="3"/>
                  </a:lnTo>
                  <a:lnTo>
                    <a:pt x="85" y="3"/>
                  </a:lnTo>
                  <a:lnTo>
                    <a:pt x="85" y="1"/>
                  </a:lnTo>
                  <a:lnTo>
                    <a:pt x="83" y="1"/>
                  </a:lnTo>
                  <a:lnTo>
                    <a:pt x="83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29">
              <a:extLst>
                <a:ext uri="{FF2B5EF4-FFF2-40B4-BE49-F238E27FC236}">
                  <a16:creationId xmlns:a16="http://schemas.microsoft.com/office/drawing/2014/main" id="{FFF8DCBE-F6CE-5FDB-D831-2149BC5FA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" y="2014"/>
              <a:ext cx="190" cy="272"/>
            </a:xfrm>
            <a:custGeom>
              <a:avLst/>
              <a:gdLst>
                <a:gd name="T0" fmla="*/ 78 w 190"/>
                <a:gd name="T1" fmla="*/ 260 h 272"/>
                <a:gd name="T2" fmla="*/ 74 w 190"/>
                <a:gd name="T3" fmla="*/ 267 h 272"/>
                <a:gd name="T4" fmla="*/ 66 w 190"/>
                <a:gd name="T5" fmla="*/ 268 h 272"/>
                <a:gd name="T6" fmla="*/ 62 w 190"/>
                <a:gd name="T7" fmla="*/ 256 h 272"/>
                <a:gd name="T8" fmla="*/ 58 w 190"/>
                <a:gd name="T9" fmla="*/ 233 h 272"/>
                <a:gd name="T10" fmla="*/ 54 w 190"/>
                <a:gd name="T11" fmla="*/ 226 h 272"/>
                <a:gd name="T12" fmla="*/ 44 w 190"/>
                <a:gd name="T13" fmla="*/ 230 h 272"/>
                <a:gd name="T14" fmla="*/ 37 w 190"/>
                <a:gd name="T15" fmla="*/ 236 h 272"/>
                <a:gd name="T16" fmla="*/ 25 w 190"/>
                <a:gd name="T17" fmla="*/ 246 h 272"/>
                <a:gd name="T18" fmla="*/ 11 w 190"/>
                <a:gd name="T19" fmla="*/ 243 h 272"/>
                <a:gd name="T20" fmla="*/ 0 w 190"/>
                <a:gd name="T21" fmla="*/ 239 h 272"/>
                <a:gd name="T22" fmla="*/ 0 w 190"/>
                <a:gd name="T23" fmla="*/ 224 h 272"/>
                <a:gd name="T24" fmla="*/ 7 w 190"/>
                <a:gd name="T25" fmla="*/ 199 h 272"/>
                <a:gd name="T26" fmla="*/ 24 w 190"/>
                <a:gd name="T27" fmla="*/ 199 h 272"/>
                <a:gd name="T28" fmla="*/ 45 w 190"/>
                <a:gd name="T29" fmla="*/ 186 h 272"/>
                <a:gd name="T30" fmla="*/ 57 w 190"/>
                <a:gd name="T31" fmla="*/ 190 h 272"/>
                <a:gd name="T32" fmla="*/ 67 w 190"/>
                <a:gd name="T33" fmla="*/ 185 h 272"/>
                <a:gd name="T34" fmla="*/ 78 w 190"/>
                <a:gd name="T35" fmla="*/ 179 h 272"/>
                <a:gd name="T36" fmla="*/ 88 w 190"/>
                <a:gd name="T37" fmla="*/ 178 h 272"/>
                <a:gd name="T38" fmla="*/ 97 w 190"/>
                <a:gd name="T39" fmla="*/ 189 h 272"/>
                <a:gd name="T40" fmla="*/ 100 w 190"/>
                <a:gd name="T41" fmla="*/ 207 h 272"/>
                <a:gd name="T42" fmla="*/ 89 w 190"/>
                <a:gd name="T43" fmla="*/ 208 h 272"/>
                <a:gd name="T44" fmla="*/ 76 w 190"/>
                <a:gd name="T45" fmla="*/ 207 h 272"/>
                <a:gd name="T46" fmla="*/ 62 w 190"/>
                <a:gd name="T47" fmla="*/ 213 h 272"/>
                <a:gd name="T48" fmla="*/ 66 w 190"/>
                <a:gd name="T49" fmla="*/ 212 h 272"/>
                <a:gd name="T50" fmla="*/ 81 w 190"/>
                <a:gd name="T51" fmla="*/ 208 h 272"/>
                <a:gd name="T52" fmla="*/ 91 w 190"/>
                <a:gd name="T53" fmla="*/ 216 h 272"/>
                <a:gd name="T54" fmla="*/ 94 w 190"/>
                <a:gd name="T55" fmla="*/ 226 h 272"/>
                <a:gd name="T56" fmla="*/ 104 w 190"/>
                <a:gd name="T57" fmla="*/ 224 h 272"/>
                <a:gd name="T58" fmla="*/ 109 w 190"/>
                <a:gd name="T59" fmla="*/ 208 h 272"/>
                <a:gd name="T60" fmla="*/ 114 w 190"/>
                <a:gd name="T61" fmla="*/ 220 h 272"/>
                <a:gd name="T62" fmla="*/ 113 w 190"/>
                <a:gd name="T63" fmla="*/ 243 h 272"/>
                <a:gd name="T64" fmla="*/ 113 w 190"/>
                <a:gd name="T65" fmla="*/ 250 h 272"/>
                <a:gd name="T66" fmla="*/ 119 w 190"/>
                <a:gd name="T67" fmla="*/ 259 h 272"/>
                <a:gd name="T68" fmla="*/ 124 w 190"/>
                <a:gd name="T69" fmla="*/ 263 h 272"/>
                <a:gd name="T70" fmla="*/ 126 w 190"/>
                <a:gd name="T71" fmla="*/ 260 h 272"/>
                <a:gd name="T72" fmla="*/ 124 w 190"/>
                <a:gd name="T73" fmla="*/ 246 h 272"/>
                <a:gd name="T74" fmla="*/ 139 w 190"/>
                <a:gd name="T75" fmla="*/ 254 h 272"/>
                <a:gd name="T76" fmla="*/ 156 w 190"/>
                <a:gd name="T77" fmla="*/ 271 h 272"/>
                <a:gd name="T78" fmla="*/ 143 w 190"/>
                <a:gd name="T79" fmla="*/ 251 h 272"/>
                <a:gd name="T80" fmla="*/ 135 w 190"/>
                <a:gd name="T81" fmla="*/ 246 h 272"/>
                <a:gd name="T82" fmla="*/ 134 w 190"/>
                <a:gd name="T83" fmla="*/ 237 h 272"/>
                <a:gd name="T84" fmla="*/ 135 w 190"/>
                <a:gd name="T85" fmla="*/ 222 h 272"/>
                <a:gd name="T86" fmla="*/ 136 w 190"/>
                <a:gd name="T87" fmla="*/ 219 h 272"/>
                <a:gd name="T88" fmla="*/ 136 w 190"/>
                <a:gd name="T89" fmla="*/ 202 h 272"/>
                <a:gd name="T90" fmla="*/ 132 w 190"/>
                <a:gd name="T91" fmla="*/ 190 h 272"/>
                <a:gd name="T92" fmla="*/ 132 w 190"/>
                <a:gd name="T93" fmla="*/ 170 h 272"/>
                <a:gd name="T94" fmla="*/ 135 w 190"/>
                <a:gd name="T95" fmla="*/ 151 h 272"/>
                <a:gd name="T96" fmla="*/ 132 w 190"/>
                <a:gd name="T97" fmla="*/ 131 h 272"/>
                <a:gd name="T98" fmla="*/ 127 w 190"/>
                <a:gd name="T99" fmla="*/ 118 h 272"/>
                <a:gd name="T100" fmla="*/ 118 w 190"/>
                <a:gd name="T101" fmla="*/ 98 h 272"/>
                <a:gd name="T102" fmla="*/ 114 w 190"/>
                <a:gd name="T103" fmla="*/ 67 h 272"/>
                <a:gd name="T104" fmla="*/ 106 w 190"/>
                <a:gd name="T105" fmla="*/ 51 h 272"/>
                <a:gd name="T106" fmla="*/ 115 w 190"/>
                <a:gd name="T107" fmla="*/ 33 h 272"/>
                <a:gd name="T108" fmla="*/ 130 w 190"/>
                <a:gd name="T109" fmla="*/ 25 h 272"/>
                <a:gd name="T110" fmla="*/ 136 w 190"/>
                <a:gd name="T111" fmla="*/ 27 h 272"/>
                <a:gd name="T112" fmla="*/ 151 w 190"/>
                <a:gd name="T113" fmla="*/ 23 h 272"/>
                <a:gd name="T114" fmla="*/ 155 w 190"/>
                <a:gd name="T115" fmla="*/ 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0" h="272">
                  <a:moveTo>
                    <a:pt x="81" y="263"/>
                  </a:moveTo>
                  <a:lnTo>
                    <a:pt x="80" y="263"/>
                  </a:lnTo>
                  <a:lnTo>
                    <a:pt x="80" y="262"/>
                  </a:lnTo>
                  <a:lnTo>
                    <a:pt x="79" y="262"/>
                  </a:lnTo>
                  <a:lnTo>
                    <a:pt x="80" y="262"/>
                  </a:lnTo>
                  <a:lnTo>
                    <a:pt x="79" y="260"/>
                  </a:lnTo>
                  <a:lnTo>
                    <a:pt x="79" y="259"/>
                  </a:lnTo>
                  <a:lnTo>
                    <a:pt x="79" y="258"/>
                  </a:lnTo>
                  <a:lnTo>
                    <a:pt x="78" y="258"/>
                  </a:lnTo>
                  <a:lnTo>
                    <a:pt x="78" y="259"/>
                  </a:lnTo>
                  <a:lnTo>
                    <a:pt x="78" y="260"/>
                  </a:lnTo>
                  <a:lnTo>
                    <a:pt x="76" y="260"/>
                  </a:lnTo>
                  <a:lnTo>
                    <a:pt x="75" y="260"/>
                  </a:lnTo>
                  <a:lnTo>
                    <a:pt x="75" y="262"/>
                  </a:lnTo>
                  <a:lnTo>
                    <a:pt x="75" y="263"/>
                  </a:lnTo>
                  <a:lnTo>
                    <a:pt x="75" y="264"/>
                  </a:lnTo>
                  <a:lnTo>
                    <a:pt x="75" y="266"/>
                  </a:lnTo>
                  <a:lnTo>
                    <a:pt x="75" y="264"/>
                  </a:lnTo>
                  <a:lnTo>
                    <a:pt x="74" y="266"/>
                  </a:lnTo>
                  <a:lnTo>
                    <a:pt x="75" y="266"/>
                  </a:lnTo>
                  <a:lnTo>
                    <a:pt x="74" y="266"/>
                  </a:lnTo>
                  <a:lnTo>
                    <a:pt x="74" y="267"/>
                  </a:lnTo>
                  <a:lnTo>
                    <a:pt x="72" y="267"/>
                  </a:lnTo>
                  <a:lnTo>
                    <a:pt x="71" y="267"/>
                  </a:lnTo>
                  <a:lnTo>
                    <a:pt x="70" y="266"/>
                  </a:lnTo>
                  <a:lnTo>
                    <a:pt x="70" y="267"/>
                  </a:lnTo>
                  <a:lnTo>
                    <a:pt x="70" y="268"/>
                  </a:lnTo>
                  <a:lnTo>
                    <a:pt x="70" y="269"/>
                  </a:lnTo>
                  <a:lnTo>
                    <a:pt x="70" y="268"/>
                  </a:lnTo>
                  <a:lnTo>
                    <a:pt x="70" y="269"/>
                  </a:lnTo>
                  <a:lnTo>
                    <a:pt x="67" y="269"/>
                  </a:lnTo>
                  <a:lnTo>
                    <a:pt x="66" y="269"/>
                  </a:lnTo>
                  <a:lnTo>
                    <a:pt x="66" y="268"/>
                  </a:lnTo>
                  <a:lnTo>
                    <a:pt x="64" y="267"/>
                  </a:lnTo>
                  <a:lnTo>
                    <a:pt x="63" y="267"/>
                  </a:lnTo>
                  <a:lnTo>
                    <a:pt x="63" y="266"/>
                  </a:lnTo>
                  <a:lnTo>
                    <a:pt x="63" y="264"/>
                  </a:lnTo>
                  <a:lnTo>
                    <a:pt x="63" y="263"/>
                  </a:lnTo>
                  <a:lnTo>
                    <a:pt x="62" y="263"/>
                  </a:lnTo>
                  <a:lnTo>
                    <a:pt x="62" y="262"/>
                  </a:lnTo>
                  <a:lnTo>
                    <a:pt x="61" y="260"/>
                  </a:lnTo>
                  <a:lnTo>
                    <a:pt x="61" y="259"/>
                  </a:lnTo>
                  <a:lnTo>
                    <a:pt x="62" y="258"/>
                  </a:lnTo>
                  <a:lnTo>
                    <a:pt x="62" y="256"/>
                  </a:lnTo>
                  <a:lnTo>
                    <a:pt x="61" y="254"/>
                  </a:lnTo>
                  <a:lnTo>
                    <a:pt x="61" y="252"/>
                  </a:lnTo>
                  <a:lnTo>
                    <a:pt x="59" y="250"/>
                  </a:lnTo>
                  <a:lnTo>
                    <a:pt x="58" y="250"/>
                  </a:lnTo>
                  <a:lnTo>
                    <a:pt x="58" y="247"/>
                  </a:lnTo>
                  <a:lnTo>
                    <a:pt x="57" y="245"/>
                  </a:lnTo>
                  <a:lnTo>
                    <a:pt x="57" y="243"/>
                  </a:lnTo>
                  <a:lnTo>
                    <a:pt x="57" y="241"/>
                  </a:lnTo>
                  <a:lnTo>
                    <a:pt x="57" y="237"/>
                  </a:lnTo>
                  <a:lnTo>
                    <a:pt x="57" y="234"/>
                  </a:lnTo>
                  <a:lnTo>
                    <a:pt x="58" y="233"/>
                  </a:lnTo>
                  <a:lnTo>
                    <a:pt x="59" y="232"/>
                  </a:lnTo>
                  <a:lnTo>
                    <a:pt x="59" y="229"/>
                  </a:lnTo>
                  <a:lnTo>
                    <a:pt x="59" y="228"/>
                  </a:lnTo>
                  <a:lnTo>
                    <a:pt x="59" y="225"/>
                  </a:lnTo>
                  <a:lnTo>
                    <a:pt x="59" y="224"/>
                  </a:lnTo>
                  <a:lnTo>
                    <a:pt x="59" y="222"/>
                  </a:lnTo>
                  <a:lnTo>
                    <a:pt x="57" y="222"/>
                  </a:lnTo>
                  <a:lnTo>
                    <a:pt x="55" y="224"/>
                  </a:lnTo>
                  <a:lnTo>
                    <a:pt x="55" y="225"/>
                  </a:lnTo>
                  <a:lnTo>
                    <a:pt x="55" y="226"/>
                  </a:lnTo>
                  <a:lnTo>
                    <a:pt x="54" y="226"/>
                  </a:lnTo>
                  <a:lnTo>
                    <a:pt x="53" y="226"/>
                  </a:lnTo>
                  <a:lnTo>
                    <a:pt x="51" y="225"/>
                  </a:lnTo>
                  <a:lnTo>
                    <a:pt x="50" y="225"/>
                  </a:lnTo>
                  <a:lnTo>
                    <a:pt x="49" y="226"/>
                  </a:lnTo>
                  <a:lnTo>
                    <a:pt x="47" y="226"/>
                  </a:lnTo>
                  <a:lnTo>
                    <a:pt x="46" y="226"/>
                  </a:lnTo>
                  <a:lnTo>
                    <a:pt x="46" y="228"/>
                  </a:lnTo>
                  <a:lnTo>
                    <a:pt x="46" y="229"/>
                  </a:lnTo>
                  <a:lnTo>
                    <a:pt x="45" y="229"/>
                  </a:lnTo>
                  <a:lnTo>
                    <a:pt x="45" y="230"/>
                  </a:lnTo>
                  <a:lnTo>
                    <a:pt x="44" y="230"/>
                  </a:lnTo>
                  <a:lnTo>
                    <a:pt x="42" y="230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1" y="233"/>
                  </a:lnTo>
                  <a:lnTo>
                    <a:pt x="41" y="234"/>
                  </a:lnTo>
                  <a:lnTo>
                    <a:pt x="40" y="234"/>
                  </a:lnTo>
                  <a:lnTo>
                    <a:pt x="38" y="234"/>
                  </a:lnTo>
                  <a:lnTo>
                    <a:pt x="38" y="236"/>
                  </a:lnTo>
                  <a:lnTo>
                    <a:pt x="38" y="234"/>
                  </a:lnTo>
                  <a:lnTo>
                    <a:pt x="38" y="236"/>
                  </a:lnTo>
                  <a:lnTo>
                    <a:pt x="37" y="236"/>
                  </a:lnTo>
                  <a:lnTo>
                    <a:pt x="37" y="237"/>
                  </a:lnTo>
                  <a:lnTo>
                    <a:pt x="37" y="238"/>
                  </a:lnTo>
                  <a:lnTo>
                    <a:pt x="37" y="239"/>
                  </a:lnTo>
                  <a:lnTo>
                    <a:pt x="37" y="241"/>
                  </a:lnTo>
                  <a:lnTo>
                    <a:pt x="38" y="241"/>
                  </a:lnTo>
                  <a:lnTo>
                    <a:pt x="37" y="241"/>
                  </a:lnTo>
                  <a:lnTo>
                    <a:pt x="37" y="242"/>
                  </a:lnTo>
                  <a:lnTo>
                    <a:pt x="38" y="242"/>
                  </a:lnTo>
                  <a:lnTo>
                    <a:pt x="33" y="241"/>
                  </a:lnTo>
                  <a:lnTo>
                    <a:pt x="29" y="243"/>
                  </a:lnTo>
                  <a:lnTo>
                    <a:pt x="25" y="246"/>
                  </a:lnTo>
                  <a:lnTo>
                    <a:pt x="24" y="246"/>
                  </a:lnTo>
                  <a:lnTo>
                    <a:pt x="23" y="245"/>
                  </a:lnTo>
                  <a:lnTo>
                    <a:pt x="21" y="245"/>
                  </a:lnTo>
                  <a:lnTo>
                    <a:pt x="21" y="243"/>
                  </a:lnTo>
                  <a:lnTo>
                    <a:pt x="20" y="243"/>
                  </a:lnTo>
                  <a:lnTo>
                    <a:pt x="17" y="243"/>
                  </a:lnTo>
                  <a:lnTo>
                    <a:pt x="16" y="242"/>
                  </a:lnTo>
                  <a:lnTo>
                    <a:pt x="15" y="242"/>
                  </a:lnTo>
                  <a:lnTo>
                    <a:pt x="12" y="242"/>
                  </a:lnTo>
                  <a:lnTo>
                    <a:pt x="11" y="242"/>
                  </a:lnTo>
                  <a:lnTo>
                    <a:pt x="11" y="243"/>
                  </a:lnTo>
                  <a:lnTo>
                    <a:pt x="11" y="245"/>
                  </a:lnTo>
                  <a:lnTo>
                    <a:pt x="7" y="247"/>
                  </a:lnTo>
                  <a:lnTo>
                    <a:pt x="6" y="250"/>
                  </a:lnTo>
                  <a:lnTo>
                    <a:pt x="4" y="249"/>
                  </a:lnTo>
                  <a:lnTo>
                    <a:pt x="3" y="247"/>
                  </a:lnTo>
                  <a:lnTo>
                    <a:pt x="2" y="246"/>
                  </a:lnTo>
                  <a:lnTo>
                    <a:pt x="0" y="245"/>
                  </a:lnTo>
                  <a:lnTo>
                    <a:pt x="0" y="243"/>
                  </a:lnTo>
                  <a:lnTo>
                    <a:pt x="0" y="242"/>
                  </a:lnTo>
                  <a:lnTo>
                    <a:pt x="0" y="241"/>
                  </a:lnTo>
                  <a:lnTo>
                    <a:pt x="0" y="239"/>
                  </a:lnTo>
                  <a:lnTo>
                    <a:pt x="2" y="239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0" y="234"/>
                  </a:lnTo>
                  <a:lnTo>
                    <a:pt x="0" y="233"/>
                  </a:lnTo>
                  <a:lnTo>
                    <a:pt x="0" y="232"/>
                  </a:lnTo>
                  <a:lnTo>
                    <a:pt x="0" y="230"/>
                  </a:lnTo>
                  <a:lnTo>
                    <a:pt x="0" y="228"/>
                  </a:lnTo>
                  <a:lnTo>
                    <a:pt x="0" y="226"/>
                  </a:lnTo>
                  <a:lnTo>
                    <a:pt x="0" y="224"/>
                  </a:lnTo>
                  <a:lnTo>
                    <a:pt x="0" y="222"/>
                  </a:lnTo>
                  <a:lnTo>
                    <a:pt x="0" y="221"/>
                  </a:lnTo>
                  <a:lnTo>
                    <a:pt x="0" y="215"/>
                  </a:lnTo>
                  <a:lnTo>
                    <a:pt x="0" y="213"/>
                  </a:lnTo>
                  <a:lnTo>
                    <a:pt x="0" y="212"/>
                  </a:lnTo>
                  <a:lnTo>
                    <a:pt x="0" y="211"/>
                  </a:lnTo>
                  <a:lnTo>
                    <a:pt x="0" y="209"/>
                  </a:lnTo>
                  <a:lnTo>
                    <a:pt x="4" y="204"/>
                  </a:lnTo>
                  <a:lnTo>
                    <a:pt x="4" y="200"/>
                  </a:lnTo>
                  <a:lnTo>
                    <a:pt x="6" y="199"/>
                  </a:lnTo>
                  <a:lnTo>
                    <a:pt x="7" y="199"/>
                  </a:lnTo>
                  <a:lnTo>
                    <a:pt x="8" y="199"/>
                  </a:lnTo>
                  <a:lnTo>
                    <a:pt x="11" y="200"/>
                  </a:lnTo>
                  <a:lnTo>
                    <a:pt x="12" y="200"/>
                  </a:lnTo>
                  <a:lnTo>
                    <a:pt x="14" y="199"/>
                  </a:lnTo>
                  <a:lnTo>
                    <a:pt x="15" y="199"/>
                  </a:lnTo>
                  <a:lnTo>
                    <a:pt x="16" y="199"/>
                  </a:lnTo>
                  <a:lnTo>
                    <a:pt x="17" y="198"/>
                  </a:lnTo>
                  <a:lnTo>
                    <a:pt x="19" y="198"/>
                  </a:lnTo>
                  <a:lnTo>
                    <a:pt x="20" y="199"/>
                  </a:lnTo>
                  <a:lnTo>
                    <a:pt x="23" y="199"/>
                  </a:lnTo>
                  <a:lnTo>
                    <a:pt x="24" y="199"/>
                  </a:lnTo>
                  <a:lnTo>
                    <a:pt x="29" y="199"/>
                  </a:lnTo>
                  <a:lnTo>
                    <a:pt x="31" y="199"/>
                  </a:lnTo>
                  <a:lnTo>
                    <a:pt x="33" y="195"/>
                  </a:lnTo>
                  <a:lnTo>
                    <a:pt x="34" y="194"/>
                  </a:lnTo>
                  <a:lnTo>
                    <a:pt x="34" y="192"/>
                  </a:lnTo>
                  <a:lnTo>
                    <a:pt x="38" y="190"/>
                  </a:lnTo>
                  <a:lnTo>
                    <a:pt x="40" y="187"/>
                  </a:lnTo>
                  <a:lnTo>
                    <a:pt x="41" y="186"/>
                  </a:lnTo>
                  <a:lnTo>
                    <a:pt x="42" y="186"/>
                  </a:lnTo>
                  <a:lnTo>
                    <a:pt x="44" y="186"/>
                  </a:lnTo>
                  <a:lnTo>
                    <a:pt x="45" y="186"/>
                  </a:lnTo>
                  <a:lnTo>
                    <a:pt x="50" y="186"/>
                  </a:lnTo>
                  <a:lnTo>
                    <a:pt x="53" y="187"/>
                  </a:lnTo>
                  <a:lnTo>
                    <a:pt x="54" y="187"/>
                  </a:lnTo>
                  <a:lnTo>
                    <a:pt x="54" y="189"/>
                  </a:lnTo>
                  <a:lnTo>
                    <a:pt x="57" y="189"/>
                  </a:lnTo>
                  <a:lnTo>
                    <a:pt x="55" y="189"/>
                  </a:lnTo>
                  <a:lnTo>
                    <a:pt x="54" y="189"/>
                  </a:lnTo>
                  <a:lnTo>
                    <a:pt x="53" y="189"/>
                  </a:lnTo>
                  <a:lnTo>
                    <a:pt x="53" y="190"/>
                  </a:lnTo>
                  <a:lnTo>
                    <a:pt x="54" y="190"/>
                  </a:lnTo>
                  <a:lnTo>
                    <a:pt x="57" y="190"/>
                  </a:lnTo>
                  <a:lnTo>
                    <a:pt x="58" y="189"/>
                  </a:lnTo>
                  <a:lnTo>
                    <a:pt x="59" y="189"/>
                  </a:lnTo>
                  <a:lnTo>
                    <a:pt x="61" y="189"/>
                  </a:lnTo>
                  <a:lnTo>
                    <a:pt x="62" y="187"/>
                  </a:lnTo>
                  <a:lnTo>
                    <a:pt x="62" y="186"/>
                  </a:lnTo>
                  <a:lnTo>
                    <a:pt x="63" y="186"/>
                  </a:lnTo>
                  <a:lnTo>
                    <a:pt x="64" y="186"/>
                  </a:lnTo>
                  <a:lnTo>
                    <a:pt x="64" y="185"/>
                  </a:lnTo>
                  <a:lnTo>
                    <a:pt x="66" y="186"/>
                  </a:lnTo>
                  <a:lnTo>
                    <a:pt x="66" y="185"/>
                  </a:lnTo>
                  <a:lnTo>
                    <a:pt x="67" y="185"/>
                  </a:lnTo>
                  <a:lnTo>
                    <a:pt x="68" y="186"/>
                  </a:lnTo>
                  <a:lnTo>
                    <a:pt x="68" y="185"/>
                  </a:lnTo>
                  <a:lnTo>
                    <a:pt x="70" y="185"/>
                  </a:lnTo>
                  <a:lnTo>
                    <a:pt x="70" y="183"/>
                  </a:lnTo>
                  <a:lnTo>
                    <a:pt x="70" y="182"/>
                  </a:lnTo>
                  <a:lnTo>
                    <a:pt x="71" y="182"/>
                  </a:lnTo>
                  <a:lnTo>
                    <a:pt x="72" y="182"/>
                  </a:lnTo>
                  <a:lnTo>
                    <a:pt x="74" y="182"/>
                  </a:lnTo>
                  <a:lnTo>
                    <a:pt x="75" y="181"/>
                  </a:lnTo>
                  <a:lnTo>
                    <a:pt x="76" y="179"/>
                  </a:lnTo>
                  <a:lnTo>
                    <a:pt x="78" y="179"/>
                  </a:lnTo>
                  <a:lnTo>
                    <a:pt x="79" y="179"/>
                  </a:lnTo>
                  <a:lnTo>
                    <a:pt x="79" y="178"/>
                  </a:lnTo>
                  <a:lnTo>
                    <a:pt x="80" y="178"/>
                  </a:lnTo>
                  <a:lnTo>
                    <a:pt x="81" y="177"/>
                  </a:lnTo>
                  <a:lnTo>
                    <a:pt x="81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3" y="175"/>
                  </a:lnTo>
                  <a:lnTo>
                    <a:pt x="84" y="175"/>
                  </a:lnTo>
                  <a:lnTo>
                    <a:pt x="87" y="177"/>
                  </a:lnTo>
                  <a:lnTo>
                    <a:pt x="88" y="178"/>
                  </a:lnTo>
                  <a:lnTo>
                    <a:pt x="89" y="178"/>
                  </a:lnTo>
                  <a:lnTo>
                    <a:pt x="91" y="178"/>
                  </a:lnTo>
                  <a:lnTo>
                    <a:pt x="92" y="179"/>
                  </a:lnTo>
                  <a:lnTo>
                    <a:pt x="92" y="181"/>
                  </a:lnTo>
                  <a:lnTo>
                    <a:pt x="93" y="182"/>
                  </a:lnTo>
                  <a:lnTo>
                    <a:pt x="93" y="183"/>
                  </a:lnTo>
                  <a:lnTo>
                    <a:pt x="94" y="183"/>
                  </a:lnTo>
                  <a:lnTo>
                    <a:pt x="94" y="185"/>
                  </a:lnTo>
                  <a:lnTo>
                    <a:pt x="94" y="187"/>
                  </a:lnTo>
                  <a:lnTo>
                    <a:pt x="96" y="187"/>
                  </a:lnTo>
                  <a:lnTo>
                    <a:pt x="97" y="189"/>
                  </a:lnTo>
                  <a:lnTo>
                    <a:pt x="97" y="190"/>
                  </a:lnTo>
                  <a:lnTo>
                    <a:pt x="98" y="191"/>
                  </a:lnTo>
                  <a:lnTo>
                    <a:pt x="98" y="192"/>
                  </a:lnTo>
                  <a:lnTo>
                    <a:pt x="100" y="192"/>
                  </a:lnTo>
                  <a:lnTo>
                    <a:pt x="100" y="198"/>
                  </a:lnTo>
                  <a:lnTo>
                    <a:pt x="100" y="199"/>
                  </a:lnTo>
                  <a:lnTo>
                    <a:pt x="100" y="200"/>
                  </a:lnTo>
                  <a:lnTo>
                    <a:pt x="101" y="202"/>
                  </a:lnTo>
                  <a:lnTo>
                    <a:pt x="101" y="203"/>
                  </a:lnTo>
                  <a:lnTo>
                    <a:pt x="101" y="205"/>
                  </a:lnTo>
                  <a:lnTo>
                    <a:pt x="100" y="207"/>
                  </a:lnTo>
                  <a:lnTo>
                    <a:pt x="100" y="208"/>
                  </a:lnTo>
                  <a:lnTo>
                    <a:pt x="100" y="209"/>
                  </a:lnTo>
                  <a:lnTo>
                    <a:pt x="98" y="211"/>
                  </a:lnTo>
                  <a:lnTo>
                    <a:pt x="97" y="211"/>
                  </a:lnTo>
                  <a:lnTo>
                    <a:pt x="96" y="209"/>
                  </a:lnTo>
                  <a:lnTo>
                    <a:pt x="94" y="211"/>
                  </a:lnTo>
                  <a:lnTo>
                    <a:pt x="93" y="211"/>
                  </a:lnTo>
                  <a:lnTo>
                    <a:pt x="92" y="209"/>
                  </a:lnTo>
                  <a:lnTo>
                    <a:pt x="91" y="209"/>
                  </a:lnTo>
                  <a:lnTo>
                    <a:pt x="91" y="208"/>
                  </a:lnTo>
                  <a:lnTo>
                    <a:pt x="89" y="208"/>
                  </a:lnTo>
                  <a:lnTo>
                    <a:pt x="89" y="207"/>
                  </a:lnTo>
                  <a:lnTo>
                    <a:pt x="89" y="208"/>
                  </a:lnTo>
                  <a:lnTo>
                    <a:pt x="87" y="207"/>
                  </a:lnTo>
                  <a:lnTo>
                    <a:pt x="85" y="207"/>
                  </a:lnTo>
                  <a:lnTo>
                    <a:pt x="84" y="207"/>
                  </a:lnTo>
                  <a:lnTo>
                    <a:pt x="84" y="205"/>
                  </a:lnTo>
                  <a:lnTo>
                    <a:pt x="81" y="205"/>
                  </a:lnTo>
                  <a:lnTo>
                    <a:pt x="80" y="207"/>
                  </a:lnTo>
                  <a:lnTo>
                    <a:pt x="79" y="207"/>
                  </a:lnTo>
                  <a:lnTo>
                    <a:pt x="78" y="207"/>
                  </a:lnTo>
                  <a:lnTo>
                    <a:pt x="76" y="207"/>
                  </a:lnTo>
                  <a:lnTo>
                    <a:pt x="75" y="208"/>
                  </a:lnTo>
                  <a:lnTo>
                    <a:pt x="74" y="209"/>
                  </a:lnTo>
                  <a:lnTo>
                    <a:pt x="72" y="209"/>
                  </a:lnTo>
                  <a:lnTo>
                    <a:pt x="70" y="209"/>
                  </a:lnTo>
                  <a:lnTo>
                    <a:pt x="68" y="209"/>
                  </a:lnTo>
                  <a:lnTo>
                    <a:pt x="67" y="209"/>
                  </a:lnTo>
                  <a:lnTo>
                    <a:pt x="66" y="209"/>
                  </a:lnTo>
                  <a:lnTo>
                    <a:pt x="66" y="211"/>
                  </a:lnTo>
                  <a:lnTo>
                    <a:pt x="64" y="211"/>
                  </a:lnTo>
                  <a:lnTo>
                    <a:pt x="62" y="212"/>
                  </a:lnTo>
                  <a:lnTo>
                    <a:pt x="62" y="213"/>
                  </a:lnTo>
                  <a:lnTo>
                    <a:pt x="62" y="215"/>
                  </a:lnTo>
                  <a:lnTo>
                    <a:pt x="61" y="215"/>
                  </a:lnTo>
                  <a:lnTo>
                    <a:pt x="59" y="216"/>
                  </a:lnTo>
                  <a:lnTo>
                    <a:pt x="59" y="219"/>
                  </a:lnTo>
                  <a:lnTo>
                    <a:pt x="59" y="220"/>
                  </a:lnTo>
                  <a:lnTo>
                    <a:pt x="59" y="222"/>
                  </a:lnTo>
                  <a:lnTo>
                    <a:pt x="61" y="222"/>
                  </a:lnTo>
                  <a:lnTo>
                    <a:pt x="61" y="219"/>
                  </a:lnTo>
                  <a:lnTo>
                    <a:pt x="62" y="217"/>
                  </a:lnTo>
                  <a:lnTo>
                    <a:pt x="62" y="216"/>
                  </a:lnTo>
                  <a:lnTo>
                    <a:pt x="66" y="212"/>
                  </a:lnTo>
                  <a:lnTo>
                    <a:pt x="67" y="212"/>
                  </a:lnTo>
                  <a:lnTo>
                    <a:pt x="67" y="213"/>
                  </a:lnTo>
                  <a:lnTo>
                    <a:pt x="68" y="213"/>
                  </a:lnTo>
                  <a:lnTo>
                    <a:pt x="70" y="213"/>
                  </a:lnTo>
                  <a:lnTo>
                    <a:pt x="72" y="213"/>
                  </a:lnTo>
                  <a:lnTo>
                    <a:pt x="74" y="213"/>
                  </a:lnTo>
                  <a:lnTo>
                    <a:pt x="75" y="212"/>
                  </a:lnTo>
                  <a:lnTo>
                    <a:pt x="78" y="211"/>
                  </a:lnTo>
                  <a:lnTo>
                    <a:pt x="79" y="208"/>
                  </a:lnTo>
                  <a:lnTo>
                    <a:pt x="80" y="208"/>
                  </a:lnTo>
                  <a:lnTo>
                    <a:pt x="81" y="208"/>
                  </a:lnTo>
                  <a:lnTo>
                    <a:pt x="83" y="209"/>
                  </a:lnTo>
                  <a:lnTo>
                    <a:pt x="84" y="209"/>
                  </a:lnTo>
                  <a:lnTo>
                    <a:pt x="85" y="211"/>
                  </a:lnTo>
                  <a:lnTo>
                    <a:pt x="84" y="211"/>
                  </a:lnTo>
                  <a:lnTo>
                    <a:pt x="85" y="211"/>
                  </a:lnTo>
                  <a:lnTo>
                    <a:pt x="87" y="213"/>
                  </a:lnTo>
                  <a:lnTo>
                    <a:pt x="89" y="213"/>
                  </a:lnTo>
                  <a:lnTo>
                    <a:pt x="89" y="215"/>
                  </a:lnTo>
                  <a:lnTo>
                    <a:pt x="91" y="215"/>
                  </a:lnTo>
                  <a:lnTo>
                    <a:pt x="91" y="217"/>
                  </a:lnTo>
                  <a:lnTo>
                    <a:pt x="91" y="216"/>
                  </a:lnTo>
                  <a:lnTo>
                    <a:pt x="93" y="215"/>
                  </a:lnTo>
                  <a:lnTo>
                    <a:pt x="93" y="216"/>
                  </a:lnTo>
                  <a:lnTo>
                    <a:pt x="94" y="215"/>
                  </a:lnTo>
                  <a:lnTo>
                    <a:pt x="96" y="216"/>
                  </a:lnTo>
                  <a:lnTo>
                    <a:pt x="97" y="217"/>
                  </a:lnTo>
                  <a:lnTo>
                    <a:pt x="97" y="220"/>
                  </a:lnTo>
                  <a:lnTo>
                    <a:pt x="96" y="221"/>
                  </a:lnTo>
                  <a:lnTo>
                    <a:pt x="96" y="222"/>
                  </a:lnTo>
                  <a:lnTo>
                    <a:pt x="96" y="224"/>
                  </a:lnTo>
                  <a:lnTo>
                    <a:pt x="94" y="224"/>
                  </a:lnTo>
                  <a:lnTo>
                    <a:pt x="94" y="226"/>
                  </a:lnTo>
                  <a:lnTo>
                    <a:pt x="94" y="228"/>
                  </a:lnTo>
                  <a:lnTo>
                    <a:pt x="94" y="226"/>
                  </a:lnTo>
                  <a:lnTo>
                    <a:pt x="96" y="225"/>
                  </a:lnTo>
                  <a:lnTo>
                    <a:pt x="97" y="225"/>
                  </a:lnTo>
                  <a:lnTo>
                    <a:pt x="98" y="225"/>
                  </a:lnTo>
                  <a:lnTo>
                    <a:pt x="100" y="224"/>
                  </a:lnTo>
                  <a:lnTo>
                    <a:pt x="101" y="224"/>
                  </a:lnTo>
                  <a:lnTo>
                    <a:pt x="101" y="222"/>
                  </a:lnTo>
                  <a:lnTo>
                    <a:pt x="102" y="222"/>
                  </a:lnTo>
                  <a:lnTo>
                    <a:pt x="105" y="225"/>
                  </a:lnTo>
                  <a:lnTo>
                    <a:pt x="104" y="224"/>
                  </a:lnTo>
                  <a:lnTo>
                    <a:pt x="104" y="222"/>
                  </a:lnTo>
                  <a:lnTo>
                    <a:pt x="102" y="221"/>
                  </a:lnTo>
                  <a:lnTo>
                    <a:pt x="102" y="220"/>
                  </a:lnTo>
                  <a:lnTo>
                    <a:pt x="104" y="217"/>
                  </a:lnTo>
                  <a:lnTo>
                    <a:pt x="104" y="216"/>
                  </a:lnTo>
                  <a:lnTo>
                    <a:pt x="104" y="215"/>
                  </a:lnTo>
                  <a:lnTo>
                    <a:pt x="105" y="213"/>
                  </a:lnTo>
                  <a:lnTo>
                    <a:pt x="105" y="212"/>
                  </a:lnTo>
                  <a:lnTo>
                    <a:pt x="105" y="209"/>
                  </a:lnTo>
                  <a:lnTo>
                    <a:pt x="108" y="208"/>
                  </a:lnTo>
                  <a:lnTo>
                    <a:pt x="109" y="208"/>
                  </a:lnTo>
                  <a:lnTo>
                    <a:pt x="110" y="209"/>
                  </a:lnTo>
                  <a:lnTo>
                    <a:pt x="110" y="211"/>
                  </a:lnTo>
                  <a:lnTo>
                    <a:pt x="110" y="212"/>
                  </a:lnTo>
                  <a:lnTo>
                    <a:pt x="110" y="213"/>
                  </a:lnTo>
                  <a:lnTo>
                    <a:pt x="111" y="213"/>
                  </a:lnTo>
                  <a:lnTo>
                    <a:pt x="111" y="215"/>
                  </a:lnTo>
                  <a:lnTo>
                    <a:pt x="113" y="216"/>
                  </a:lnTo>
                  <a:lnTo>
                    <a:pt x="113" y="217"/>
                  </a:lnTo>
                  <a:lnTo>
                    <a:pt x="113" y="219"/>
                  </a:lnTo>
                  <a:lnTo>
                    <a:pt x="113" y="220"/>
                  </a:lnTo>
                  <a:lnTo>
                    <a:pt x="114" y="220"/>
                  </a:lnTo>
                  <a:lnTo>
                    <a:pt x="114" y="221"/>
                  </a:lnTo>
                  <a:lnTo>
                    <a:pt x="114" y="222"/>
                  </a:lnTo>
                  <a:lnTo>
                    <a:pt x="114" y="226"/>
                  </a:lnTo>
                  <a:lnTo>
                    <a:pt x="114" y="228"/>
                  </a:lnTo>
                  <a:lnTo>
                    <a:pt x="114" y="230"/>
                  </a:lnTo>
                  <a:lnTo>
                    <a:pt x="113" y="233"/>
                  </a:lnTo>
                  <a:lnTo>
                    <a:pt x="111" y="234"/>
                  </a:lnTo>
                  <a:lnTo>
                    <a:pt x="110" y="236"/>
                  </a:lnTo>
                  <a:lnTo>
                    <a:pt x="110" y="238"/>
                  </a:lnTo>
                  <a:lnTo>
                    <a:pt x="110" y="239"/>
                  </a:lnTo>
                  <a:lnTo>
                    <a:pt x="113" y="243"/>
                  </a:lnTo>
                  <a:lnTo>
                    <a:pt x="113" y="245"/>
                  </a:lnTo>
                  <a:lnTo>
                    <a:pt x="111" y="246"/>
                  </a:lnTo>
                  <a:lnTo>
                    <a:pt x="113" y="246"/>
                  </a:lnTo>
                  <a:lnTo>
                    <a:pt x="113" y="249"/>
                  </a:lnTo>
                  <a:lnTo>
                    <a:pt x="111" y="249"/>
                  </a:lnTo>
                  <a:lnTo>
                    <a:pt x="110" y="250"/>
                  </a:lnTo>
                  <a:lnTo>
                    <a:pt x="109" y="250"/>
                  </a:lnTo>
                  <a:lnTo>
                    <a:pt x="109" y="251"/>
                  </a:lnTo>
                  <a:lnTo>
                    <a:pt x="110" y="251"/>
                  </a:lnTo>
                  <a:lnTo>
                    <a:pt x="111" y="250"/>
                  </a:lnTo>
                  <a:lnTo>
                    <a:pt x="113" y="250"/>
                  </a:lnTo>
                  <a:lnTo>
                    <a:pt x="113" y="251"/>
                  </a:lnTo>
                  <a:lnTo>
                    <a:pt x="114" y="251"/>
                  </a:lnTo>
                  <a:lnTo>
                    <a:pt x="115" y="250"/>
                  </a:lnTo>
                  <a:lnTo>
                    <a:pt x="117" y="250"/>
                  </a:lnTo>
                  <a:lnTo>
                    <a:pt x="118" y="251"/>
                  </a:lnTo>
                  <a:lnTo>
                    <a:pt x="119" y="252"/>
                  </a:lnTo>
                  <a:lnTo>
                    <a:pt x="119" y="254"/>
                  </a:lnTo>
                  <a:lnTo>
                    <a:pt x="118" y="255"/>
                  </a:lnTo>
                  <a:lnTo>
                    <a:pt x="118" y="256"/>
                  </a:lnTo>
                  <a:lnTo>
                    <a:pt x="118" y="258"/>
                  </a:lnTo>
                  <a:lnTo>
                    <a:pt x="119" y="259"/>
                  </a:lnTo>
                  <a:lnTo>
                    <a:pt x="119" y="260"/>
                  </a:lnTo>
                  <a:lnTo>
                    <a:pt x="118" y="260"/>
                  </a:lnTo>
                  <a:lnTo>
                    <a:pt x="118" y="262"/>
                  </a:lnTo>
                  <a:lnTo>
                    <a:pt x="118" y="263"/>
                  </a:lnTo>
                  <a:lnTo>
                    <a:pt x="121" y="260"/>
                  </a:lnTo>
                  <a:lnTo>
                    <a:pt x="122" y="260"/>
                  </a:lnTo>
                  <a:lnTo>
                    <a:pt x="123" y="262"/>
                  </a:lnTo>
                  <a:lnTo>
                    <a:pt x="124" y="263"/>
                  </a:lnTo>
                  <a:lnTo>
                    <a:pt x="123" y="263"/>
                  </a:lnTo>
                  <a:lnTo>
                    <a:pt x="124" y="264"/>
                  </a:lnTo>
                  <a:lnTo>
                    <a:pt x="124" y="263"/>
                  </a:lnTo>
                  <a:lnTo>
                    <a:pt x="126" y="263"/>
                  </a:lnTo>
                  <a:lnTo>
                    <a:pt x="127" y="264"/>
                  </a:lnTo>
                  <a:lnTo>
                    <a:pt x="128" y="267"/>
                  </a:lnTo>
                  <a:lnTo>
                    <a:pt x="130" y="271"/>
                  </a:lnTo>
                  <a:lnTo>
                    <a:pt x="131" y="272"/>
                  </a:lnTo>
                  <a:lnTo>
                    <a:pt x="132" y="272"/>
                  </a:lnTo>
                  <a:lnTo>
                    <a:pt x="131" y="269"/>
                  </a:lnTo>
                  <a:lnTo>
                    <a:pt x="128" y="267"/>
                  </a:lnTo>
                  <a:lnTo>
                    <a:pt x="128" y="266"/>
                  </a:lnTo>
                  <a:lnTo>
                    <a:pt x="127" y="263"/>
                  </a:lnTo>
                  <a:lnTo>
                    <a:pt x="126" y="260"/>
                  </a:lnTo>
                  <a:lnTo>
                    <a:pt x="124" y="260"/>
                  </a:lnTo>
                  <a:lnTo>
                    <a:pt x="126" y="259"/>
                  </a:lnTo>
                  <a:lnTo>
                    <a:pt x="123" y="256"/>
                  </a:lnTo>
                  <a:lnTo>
                    <a:pt x="123" y="254"/>
                  </a:lnTo>
                  <a:lnTo>
                    <a:pt x="123" y="252"/>
                  </a:lnTo>
                  <a:lnTo>
                    <a:pt x="123" y="251"/>
                  </a:lnTo>
                  <a:lnTo>
                    <a:pt x="123" y="250"/>
                  </a:lnTo>
                  <a:lnTo>
                    <a:pt x="122" y="249"/>
                  </a:lnTo>
                  <a:lnTo>
                    <a:pt x="123" y="247"/>
                  </a:lnTo>
                  <a:lnTo>
                    <a:pt x="123" y="246"/>
                  </a:lnTo>
                  <a:lnTo>
                    <a:pt x="124" y="246"/>
                  </a:lnTo>
                  <a:lnTo>
                    <a:pt x="124" y="245"/>
                  </a:lnTo>
                  <a:lnTo>
                    <a:pt x="126" y="243"/>
                  </a:lnTo>
                  <a:lnTo>
                    <a:pt x="127" y="243"/>
                  </a:lnTo>
                  <a:lnTo>
                    <a:pt x="128" y="243"/>
                  </a:lnTo>
                  <a:lnTo>
                    <a:pt x="130" y="245"/>
                  </a:lnTo>
                  <a:lnTo>
                    <a:pt x="132" y="246"/>
                  </a:lnTo>
                  <a:lnTo>
                    <a:pt x="135" y="249"/>
                  </a:lnTo>
                  <a:lnTo>
                    <a:pt x="136" y="249"/>
                  </a:lnTo>
                  <a:lnTo>
                    <a:pt x="136" y="250"/>
                  </a:lnTo>
                  <a:lnTo>
                    <a:pt x="136" y="251"/>
                  </a:lnTo>
                  <a:lnTo>
                    <a:pt x="139" y="254"/>
                  </a:lnTo>
                  <a:lnTo>
                    <a:pt x="141" y="256"/>
                  </a:lnTo>
                  <a:lnTo>
                    <a:pt x="144" y="258"/>
                  </a:lnTo>
                  <a:lnTo>
                    <a:pt x="147" y="259"/>
                  </a:lnTo>
                  <a:lnTo>
                    <a:pt x="147" y="260"/>
                  </a:lnTo>
                  <a:lnTo>
                    <a:pt x="148" y="260"/>
                  </a:lnTo>
                  <a:lnTo>
                    <a:pt x="149" y="263"/>
                  </a:lnTo>
                  <a:lnTo>
                    <a:pt x="149" y="264"/>
                  </a:lnTo>
                  <a:lnTo>
                    <a:pt x="151" y="267"/>
                  </a:lnTo>
                  <a:lnTo>
                    <a:pt x="155" y="269"/>
                  </a:lnTo>
                  <a:lnTo>
                    <a:pt x="155" y="271"/>
                  </a:lnTo>
                  <a:lnTo>
                    <a:pt x="156" y="271"/>
                  </a:lnTo>
                  <a:lnTo>
                    <a:pt x="153" y="266"/>
                  </a:lnTo>
                  <a:lnTo>
                    <a:pt x="152" y="266"/>
                  </a:lnTo>
                  <a:lnTo>
                    <a:pt x="151" y="263"/>
                  </a:lnTo>
                  <a:lnTo>
                    <a:pt x="151" y="262"/>
                  </a:lnTo>
                  <a:lnTo>
                    <a:pt x="149" y="260"/>
                  </a:lnTo>
                  <a:lnTo>
                    <a:pt x="149" y="259"/>
                  </a:lnTo>
                  <a:lnTo>
                    <a:pt x="145" y="255"/>
                  </a:lnTo>
                  <a:lnTo>
                    <a:pt x="144" y="255"/>
                  </a:lnTo>
                  <a:lnTo>
                    <a:pt x="144" y="254"/>
                  </a:lnTo>
                  <a:lnTo>
                    <a:pt x="144" y="251"/>
                  </a:lnTo>
                  <a:lnTo>
                    <a:pt x="143" y="251"/>
                  </a:lnTo>
                  <a:lnTo>
                    <a:pt x="144" y="250"/>
                  </a:lnTo>
                  <a:lnTo>
                    <a:pt x="144" y="249"/>
                  </a:lnTo>
                  <a:lnTo>
                    <a:pt x="143" y="250"/>
                  </a:lnTo>
                  <a:lnTo>
                    <a:pt x="143" y="251"/>
                  </a:lnTo>
                  <a:lnTo>
                    <a:pt x="143" y="252"/>
                  </a:lnTo>
                  <a:lnTo>
                    <a:pt x="143" y="254"/>
                  </a:lnTo>
                  <a:lnTo>
                    <a:pt x="140" y="252"/>
                  </a:lnTo>
                  <a:lnTo>
                    <a:pt x="139" y="251"/>
                  </a:lnTo>
                  <a:lnTo>
                    <a:pt x="139" y="249"/>
                  </a:lnTo>
                  <a:lnTo>
                    <a:pt x="136" y="246"/>
                  </a:lnTo>
                  <a:lnTo>
                    <a:pt x="135" y="246"/>
                  </a:lnTo>
                  <a:lnTo>
                    <a:pt x="135" y="245"/>
                  </a:lnTo>
                  <a:lnTo>
                    <a:pt x="132" y="245"/>
                  </a:lnTo>
                  <a:lnTo>
                    <a:pt x="132" y="243"/>
                  </a:lnTo>
                  <a:lnTo>
                    <a:pt x="131" y="243"/>
                  </a:lnTo>
                  <a:lnTo>
                    <a:pt x="131" y="242"/>
                  </a:lnTo>
                  <a:lnTo>
                    <a:pt x="132" y="242"/>
                  </a:lnTo>
                  <a:lnTo>
                    <a:pt x="132" y="241"/>
                  </a:lnTo>
                  <a:lnTo>
                    <a:pt x="132" y="239"/>
                  </a:lnTo>
                  <a:lnTo>
                    <a:pt x="134" y="238"/>
                  </a:lnTo>
                  <a:lnTo>
                    <a:pt x="135" y="238"/>
                  </a:lnTo>
                  <a:lnTo>
                    <a:pt x="134" y="237"/>
                  </a:lnTo>
                  <a:lnTo>
                    <a:pt x="134" y="236"/>
                  </a:lnTo>
                  <a:lnTo>
                    <a:pt x="135" y="236"/>
                  </a:lnTo>
                  <a:lnTo>
                    <a:pt x="134" y="236"/>
                  </a:lnTo>
                  <a:lnTo>
                    <a:pt x="134" y="234"/>
                  </a:lnTo>
                  <a:lnTo>
                    <a:pt x="135" y="233"/>
                  </a:lnTo>
                  <a:lnTo>
                    <a:pt x="136" y="233"/>
                  </a:lnTo>
                  <a:lnTo>
                    <a:pt x="135" y="232"/>
                  </a:lnTo>
                  <a:lnTo>
                    <a:pt x="135" y="230"/>
                  </a:lnTo>
                  <a:lnTo>
                    <a:pt x="135" y="229"/>
                  </a:lnTo>
                  <a:lnTo>
                    <a:pt x="135" y="228"/>
                  </a:lnTo>
                  <a:lnTo>
                    <a:pt x="135" y="222"/>
                  </a:lnTo>
                  <a:lnTo>
                    <a:pt x="135" y="221"/>
                  </a:lnTo>
                  <a:lnTo>
                    <a:pt x="136" y="221"/>
                  </a:lnTo>
                  <a:lnTo>
                    <a:pt x="136" y="220"/>
                  </a:lnTo>
                  <a:lnTo>
                    <a:pt x="138" y="219"/>
                  </a:lnTo>
                  <a:lnTo>
                    <a:pt x="139" y="219"/>
                  </a:lnTo>
                  <a:lnTo>
                    <a:pt x="140" y="220"/>
                  </a:lnTo>
                  <a:lnTo>
                    <a:pt x="141" y="221"/>
                  </a:lnTo>
                  <a:lnTo>
                    <a:pt x="141" y="219"/>
                  </a:lnTo>
                  <a:lnTo>
                    <a:pt x="139" y="219"/>
                  </a:lnTo>
                  <a:lnTo>
                    <a:pt x="138" y="219"/>
                  </a:lnTo>
                  <a:lnTo>
                    <a:pt x="136" y="219"/>
                  </a:lnTo>
                  <a:lnTo>
                    <a:pt x="136" y="217"/>
                  </a:lnTo>
                  <a:lnTo>
                    <a:pt x="136" y="215"/>
                  </a:lnTo>
                  <a:lnTo>
                    <a:pt x="136" y="212"/>
                  </a:lnTo>
                  <a:lnTo>
                    <a:pt x="136" y="211"/>
                  </a:lnTo>
                  <a:lnTo>
                    <a:pt x="136" y="209"/>
                  </a:lnTo>
                  <a:lnTo>
                    <a:pt x="134" y="205"/>
                  </a:lnTo>
                  <a:lnTo>
                    <a:pt x="134" y="203"/>
                  </a:lnTo>
                  <a:lnTo>
                    <a:pt x="135" y="203"/>
                  </a:lnTo>
                  <a:lnTo>
                    <a:pt x="135" y="202"/>
                  </a:lnTo>
                  <a:lnTo>
                    <a:pt x="136" y="203"/>
                  </a:lnTo>
                  <a:lnTo>
                    <a:pt x="136" y="202"/>
                  </a:lnTo>
                  <a:lnTo>
                    <a:pt x="135" y="202"/>
                  </a:lnTo>
                  <a:lnTo>
                    <a:pt x="134" y="203"/>
                  </a:lnTo>
                  <a:lnTo>
                    <a:pt x="132" y="203"/>
                  </a:lnTo>
                  <a:lnTo>
                    <a:pt x="131" y="203"/>
                  </a:lnTo>
                  <a:lnTo>
                    <a:pt x="131" y="202"/>
                  </a:lnTo>
                  <a:lnTo>
                    <a:pt x="131" y="200"/>
                  </a:lnTo>
                  <a:lnTo>
                    <a:pt x="131" y="196"/>
                  </a:lnTo>
                  <a:lnTo>
                    <a:pt x="131" y="194"/>
                  </a:lnTo>
                  <a:lnTo>
                    <a:pt x="132" y="194"/>
                  </a:lnTo>
                  <a:lnTo>
                    <a:pt x="132" y="192"/>
                  </a:lnTo>
                  <a:lnTo>
                    <a:pt x="132" y="190"/>
                  </a:lnTo>
                  <a:lnTo>
                    <a:pt x="132" y="189"/>
                  </a:lnTo>
                  <a:lnTo>
                    <a:pt x="132" y="187"/>
                  </a:lnTo>
                  <a:lnTo>
                    <a:pt x="132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78"/>
                  </a:lnTo>
                  <a:lnTo>
                    <a:pt x="134" y="177"/>
                  </a:lnTo>
                  <a:lnTo>
                    <a:pt x="134" y="173"/>
                  </a:lnTo>
                  <a:lnTo>
                    <a:pt x="134" y="172"/>
                  </a:lnTo>
                  <a:lnTo>
                    <a:pt x="134" y="170"/>
                  </a:lnTo>
                  <a:lnTo>
                    <a:pt x="132" y="170"/>
                  </a:lnTo>
                  <a:lnTo>
                    <a:pt x="132" y="166"/>
                  </a:lnTo>
                  <a:lnTo>
                    <a:pt x="134" y="165"/>
                  </a:lnTo>
                  <a:lnTo>
                    <a:pt x="134" y="164"/>
                  </a:lnTo>
                  <a:lnTo>
                    <a:pt x="132" y="161"/>
                  </a:lnTo>
                  <a:lnTo>
                    <a:pt x="132" y="157"/>
                  </a:lnTo>
                  <a:lnTo>
                    <a:pt x="134" y="156"/>
                  </a:lnTo>
                  <a:lnTo>
                    <a:pt x="134" y="155"/>
                  </a:lnTo>
                  <a:lnTo>
                    <a:pt x="134" y="153"/>
                  </a:lnTo>
                  <a:lnTo>
                    <a:pt x="134" y="152"/>
                  </a:lnTo>
                  <a:lnTo>
                    <a:pt x="134" y="151"/>
                  </a:lnTo>
                  <a:lnTo>
                    <a:pt x="135" y="151"/>
                  </a:lnTo>
                  <a:lnTo>
                    <a:pt x="135" y="148"/>
                  </a:lnTo>
                  <a:lnTo>
                    <a:pt x="135" y="144"/>
                  </a:lnTo>
                  <a:lnTo>
                    <a:pt x="134" y="143"/>
                  </a:lnTo>
                  <a:lnTo>
                    <a:pt x="134" y="142"/>
                  </a:lnTo>
                  <a:lnTo>
                    <a:pt x="134" y="139"/>
                  </a:lnTo>
                  <a:lnTo>
                    <a:pt x="132" y="136"/>
                  </a:lnTo>
                  <a:lnTo>
                    <a:pt x="132" y="135"/>
                  </a:lnTo>
                  <a:lnTo>
                    <a:pt x="131" y="135"/>
                  </a:lnTo>
                  <a:lnTo>
                    <a:pt x="131" y="134"/>
                  </a:lnTo>
                  <a:lnTo>
                    <a:pt x="131" y="132"/>
                  </a:lnTo>
                  <a:lnTo>
                    <a:pt x="132" y="131"/>
                  </a:lnTo>
                  <a:lnTo>
                    <a:pt x="131" y="130"/>
                  </a:lnTo>
                  <a:lnTo>
                    <a:pt x="131" y="128"/>
                  </a:lnTo>
                  <a:lnTo>
                    <a:pt x="130" y="128"/>
                  </a:lnTo>
                  <a:lnTo>
                    <a:pt x="130" y="127"/>
                  </a:lnTo>
                  <a:lnTo>
                    <a:pt x="128" y="126"/>
                  </a:lnTo>
                  <a:lnTo>
                    <a:pt x="128" y="125"/>
                  </a:lnTo>
                  <a:lnTo>
                    <a:pt x="128" y="123"/>
                  </a:lnTo>
                  <a:lnTo>
                    <a:pt x="128" y="121"/>
                  </a:lnTo>
                  <a:lnTo>
                    <a:pt x="128" y="119"/>
                  </a:lnTo>
                  <a:lnTo>
                    <a:pt x="128" y="118"/>
                  </a:lnTo>
                  <a:lnTo>
                    <a:pt x="127" y="118"/>
                  </a:lnTo>
                  <a:lnTo>
                    <a:pt x="127" y="117"/>
                  </a:lnTo>
                  <a:lnTo>
                    <a:pt x="126" y="115"/>
                  </a:lnTo>
                  <a:lnTo>
                    <a:pt x="126" y="114"/>
                  </a:lnTo>
                  <a:lnTo>
                    <a:pt x="126" y="113"/>
                  </a:lnTo>
                  <a:lnTo>
                    <a:pt x="123" y="108"/>
                  </a:lnTo>
                  <a:lnTo>
                    <a:pt x="122" y="108"/>
                  </a:lnTo>
                  <a:lnTo>
                    <a:pt x="121" y="106"/>
                  </a:lnTo>
                  <a:lnTo>
                    <a:pt x="119" y="105"/>
                  </a:lnTo>
                  <a:lnTo>
                    <a:pt x="119" y="102"/>
                  </a:lnTo>
                  <a:lnTo>
                    <a:pt x="118" y="101"/>
                  </a:lnTo>
                  <a:lnTo>
                    <a:pt x="118" y="98"/>
                  </a:lnTo>
                  <a:lnTo>
                    <a:pt x="118" y="94"/>
                  </a:lnTo>
                  <a:lnTo>
                    <a:pt x="118" y="93"/>
                  </a:lnTo>
                  <a:lnTo>
                    <a:pt x="118" y="89"/>
                  </a:lnTo>
                  <a:lnTo>
                    <a:pt x="117" y="89"/>
                  </a:lnTo>
                  <a:lnTo>
                    <a:pt x="117" y="85"/>
                  </a:lnTo>
                  <a:lnTo>
                    <a:pt x="115" y="84"/>
                  </a:lnTo>
                  <a:lnTo>
                    <a:pt x="115" y="83"/>
                  </a:lnTo>
                  <a:lnTo>
                    <a:pt x="115" y="81"/>
                  </a:lnTo>
                  <a:lnTo>
                    <a:pt x="114" y="80"/>
                  </a:lnTo>
                  <a:lnTo>
                    <a:pt x="114" y="79"/>
                  </a:lnTo>
                  <a:lnTo>
                    <a:pt x="114" y="67"/>
                  </a:lnTo>
                  <a:lnTo>
                    <a:pt x="113" y="66"/>
                  </a:lnTo>
                  <a:lnTo>
                    <a:pt x="113" y="64"/>
                  </a:lnTo>
                  <a:lnTo>
                    <a:pt x="111" y="64"/>
                  </a:lnTo>
                  <a:lnTo>
                    <a:pt x="109" y="62"/>
                  </a:lnTo>
                  <a:lnTo>
                    <a:pt x="108" y="61"/>
                  </a:lnTo>
                  <a:lnTo>
                    <a:pt x="108" y="59"/>
                  </a:lnTo>
                  <a:lnTo>
                    <a:pt x="106" y="58"/>
                  </a:lnTo>
                  <a:lnTo>
                    <a:pt x="106" y="57"/>
                  </a:lnTo>
                  <a:lnTo>
                    <a:pt x="106" y="54"/>
                  </a:lnTo>
                  <a:lnTo>
                    <a:pt x="106" y="53"/>
                  </a:lnTo>
                  <a:lnTo>
                    <a:pt x="106" y="51"/>
                  </a:lnTo>
                  <a:lnTo>
                    <a:pt x="106" y="50"/>
                  </a:lnTo>
                  <a:lnTo>
                    <a:pt x="108" y="49"/>
                  </a:lnTo>
                  <a:lnTo>
                    <a:pt x="109" y="49"/>
                  </a:lnTo>
                  <a:lnTo>
                    <a:pt x="110" y="47"/>
                  </a:lnTo>
                  <a:lnTo>
                    <a:pt x="110" y="46"/>
                  </a:lnTo>
                  <a:lnTo>
                    <a:pt x="113" y="42"/>
                  </a:lnTo>
                  <a:lnTo>
                    <a:pt x="114" y="40"/>
                  </a:lnTo>
                  <a:lnTo>
                    <a:pt x="114" y="38"/>
                  </a:lnTo>
                  <a:lnTo>
                    <a:pt x="114" y="37"/>
                  </a:lnTo>
                  <a:lnTo>
                    <a:pt x="115" y="36"/>
                  </a:lnTo>
                  <a:lnTo>
                    <a:pt x="115" y="33"/>
                  </a:lnTo>
                  <a:lnTo>
                    <a:pt x="117" y="31"/>
                  </a:lnTo>
                  <a:lnTo>
                    <a:pt x="118" y="31"/>
                  </a:lnTo>
                  <a:lnTo>
                    <a:pt x="118" y="28"/>
                  </a:lnTo>
                  <a:lnTo>
                    <a:pt x="119" y="27"/>
                  </a:lnTo>
                  <a:lnTo>
                    <a:pt x="121" y="27"/>
                  </a:lnTo>
                  <a:lnTo>
                    <a:pt x="122" y="27"/>
                  </a:lnTo>
                  <a:lnTo>
                    <a:pt x="122" y="25"/>
                  </a:lnTo>
                  <a:lnTo>
                    <a:pt x="123" y="25"/>
                  </a:lnTo>
                  <a:lnTo>
                    <a:pt x="126" y="27"/>
                  </a:lnTo>
                  <a:lnTo>
                    <a:pt x="128" y="27"/>
                  </a:lnTo>
                  <a:lnTo>
                    <a:pt x="130" y="25"/>
                  </a:lnTo>
                  <a:lnTo>
                    <a:pt x="131" y="23"/>
                  </a:lnTo>
                  <a:lnTo>
                    <a:pt x="132" y="23"/>
                  </a:lnTo>
                  <a:lnTo>
                    <a:pt x="134" y="23"/>
                  </a:lnTo>
                  <a:lnTo>
                    <a:pt x="134" y="24"/>
                  </a:lnTo>
                  <a:lnTo>
                    <a:pt x="134" y="25"/>
                  </a:lnTo>
                  <a:lnTo>
                    <a:pt x="135" y="24"/>
                  </a:lnTo>
                  <a:lnTo>
                    <a:pt x="136" y="24"/>
                  </a:lnTo>
                  <a:lnTo>
                    <a:pt x="138" y="24"/>
                  </a:lnTo>
                  <a:lnTo>
                    <a:pt x="139" y="25"/>
                  </a:lnTo>
                  <a:lnTo>
                    <a:pt x="138" y="25"/>
                  </a:lnTo>
                  <a:lnTo>
                    <a:pt x="136" y="27"/>
                  </a:lnTo>
                  <a:lnTo>
                    <a:pt x="135" y="28"/>
                  </a:lnTo>
                  <a:lnTo>
                    <a:pt x="136" y="27"/>
                  </a:lnTo>
                  <a:lnTo>
                    <a:pt x="139" y="27"/>
                  </a:lnTo>
                  <a:lnTo>
                    <a:pt x="139" y="25"/>
                  </a:lnTo>
                  <a:lnTo>
                    <a:pt x="140" y="25"/>
                  </a:lnTo>
                  <a:lnTo>
                    <a:pt x="141" y="25"/>
                  </a:lnTo>
                  <a:lnTo>
                    <a:pt x="144" y="23"/>
                  </a:lnTo>
                  <a:lnTo>
                    <a:pt x="147" y="23"/>
                  </a:lnTo>
                  <a:lnTo>
                    <a:pt x="151" y="20"/>
                  </a:lnTo>
                  <a:lnTo>
                    <a:pt x="152" y="21"/>
                  </a:lnTo>
                  <a:lnTo>
                    <a:pt x="151" y="23"/>
                  </a:lnTo>
                  <a:lnTo>
                    <a:pt x="151" y="24"/>
                  </a:lnTo>
                  <a:lnTo>
                    <a:pt x="151" y="23"/>
                  </a:lnTo>
                  <a:lnTo>
                    <a:pt x="152" y="21"/>
                  </a:lnTo>
                  <a:lnTo>
                    <a:pt x="153" y="21"/>
                  </a:lnTo>
                  <a:lnTo>
                    <a:pt x="153" y="20"/>
                  </a:lnTo>
                  <a:lnTo>
                    <a:pt x="152" y="19"/>
                  </a:lnTo>
                  <a:lnTo>
                    <a:pt x="155" y="16"/>
                  </a:lnTo>
                  <a:lnTo>
                    <a:pt x="155" y="15"/>
                  </a:lnTo>
                  <a:lnTo>
                    <a:pt x="155" y="12"/>
                  </a:lnTo>
                  <a:lnTo>
                    <a:pt x="155" y="11"/>
                  </a:lnTo>
                  <a:lnTo>
                    <a:pt x="155" y="8"/>
                  </a:lnTo>
                  <a:lnTo>
                    <a:pt x="155" y="6"/>
                  </a:lnTo>
                  <a:lnTo>
                    <a:pt x="156" y="4"/>
                  </a:lnTo>
                  <a:lnTo>
                    <a:pt x="157" y="4"/>
                  </a:lnTo>
                  <a:lnTo>
                    <a:pt x="158" y="4"/>
                  </a:lnTo>
                  <a:lnTo>
                    <a:pt x="161" y="7"/>
                  </a:lnTo>
                  <a:lnTo>
                    <a:pt x="168" y="7"/>
                  </a:lnTo>
                  <a:lnTo>
                    <a:pt x="169" y="7"/>
                  </a:lnTo>
                  <a:lnTo>
                    <a:pt x="170" y="3"/>
                  </a:lnTo>
                  <a:lnTo>
                    <a:pt x="185" y="0"/>
                  </a:lnTo>
                  <a:lnTo>
                    <a:pt x="190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30">
              <a:extLst>
                <a:ext uri="{FF2B5EF4-FFF2-40B4-BE49-F238E27FC236}">
                  <a16:creationId xmlns:a16="http://schemas.microsoft.com/office/drawing/2014/main" id="{2FD608D7-8084-1CDC-DAB4-DFD5D9A13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462"/>
              <a:ext cx="768" cy="1119"/>
            </a:xfrm>
            <a:custGeom>
              <a:avLst/>
              <a:gdLst>
                <a:gd name="T0" fmla="*/ 301 w 768"/>
                <a:gd name="T1" fmla="*/ 9 h 1119"/>
                <a:gd name="T2" fmla="*/ 346 w 768"/>
                <a:gd name="T3" fmla="*/ 17 h 1119"/>
                <a:gd name="T4" fmla="*/ 391 w 768"/>
                <a:gd name="T5" fmla="*/ 25 h 1119"/>
                <a:gd name="T6" fmla="*/ 429 w 768"/>
                <a:gd name="T7" fmla="*/ 34 h 1119"/>
                <a:gd name="T8" fmla="*/ 459 w 768"/>
                <a:gd name="T9" fmla="*/ 59 h 1119"/>
                <a:gd name="T10" fmla="*/ 480 w 768"/>
                <a:gd name="T11" fmla="*/ 117 h 1119"/>
                <a:gd name="T12" fmla="*/ 601 w 768"/>
                <a:gd name="T13" fmla="*/ 153 h 1119"/>
                <a:gd name="T14" fmla="*/ 695 w 768"/>
                <a:gd name="T15" fmla="*/ 222 h 1119"/>
                <a:gd name="T16" fmla="*/ 758 w 768"/>
                <a:gd name="T17" fmla="*/ 329 h 1119"/>
                <a:gd name="T18" fmla="*/ 719 w 768"/>
                <a:gd name="T19" fmla="*/ 465 h 1119"/>
                <a:gd name="T20" fmla="*/ 750 w 768"/>
                <a:gd name="T21" fmla="*/ 553 h 1119"/>
                <a:gd name="T22" fmla="*/ 759 w 768"/>
                <a:gd name="T23" fmla="*/ 631 h 1119"/>
                <a:gd name="T24" fmla="*/ 746 w 768"/>
                <a:gd name="T25" fmla="*/ 703 h 1119"/>
                <a:gd name="T26" fmla="*/ 736 w 768"/>
                <a:gd name="T27" fmla="*/ 754 h 1119"/>
                <a:gd name="T28" fmla="*/ 723 w 768"/>
                <a:gd name="T29" fmla="*/ 833 h 1119"/>
                <a:gd name="T30" fmla="*/ 667 w 768"/>
                <a:gd name="T31" fmla="*/ 884 h 1119"/>
                <a:gd name="T32" fmla="*/ 642 w 768"/>
                <a:gd name="T33" fmla="*/ 964 h 1119"/>
                <a:gd name="T34" fmla="*/ 625 w 768"/>
                <a:gd name="T35" fmla="*/ 1025 h 1119"/>
                <a:gd name="T36" fmla="*/ 609 w 768"/>
                <a:gd name="T37" fmla="*/ 1072 h 1119"/>
                <a:gd name="T38" fmla="*/ 557 w 768"/>
                <a:gd name="T39" fmla="*/ 1115 h 1119"/>
                <a:gd name="T40" fmla="*/ 481 w 768"/>
                <a:gd name="T41" fmla="*/ 1101 h 1119"/>
                <a:gd name="T42" fmla="*/ 487 w 768"/>
                <a:gd name="T43" fmla="*/ 1036 h 1119"/>
                <a:gd name="T44" fmla="*/ 445 w 768"/>
                <a:gd name="T45" fmla="*/ 954 h 1119"/>
                <a:gd name="T46" fmla="*/ 383 w 768"/>
                <a:gd name="T47" fmla="*/ 1019 h 1119"/>
                <a:gd name="T48" fmla="*/ 319 w 768"/>
                <a:gd name="T49" fmla="*/ 1084 h 1119"/>
                <a:gd name="T50" fmla="*/ 239 w 768"/>
                <a:gd name="T51" fmla="*/ 1075 h 1119"/>
                <a:gd name="T52" fmla="*/ 150 w 768"/>
                <a:gd name="T53" fmla="*/ 1055 h 1119"/>
                <a:gd name="T54" fmla="*/ 105 w 768"/>
                <a:gd name="T55" fmla="*/ 1041 h 1119"/>
                <a:gd name="T56" fmla="*/ 74 w 768"/>
                <a:gd name="T57" fmla="*/ 986 h 1119"/>
                <a:gd name="T58" fmla="*/ 64 w 768"/>
                <a:gd name="T59" fmla="*/ 920 h 1119"/>
                <a:gd name="T60" fmla="*/ 57 w 768"/>
                <a:gd name="T61" fmla="*/ 869 h 1119"/>
                <a:gd name="T62" fmla="*/ 22 w 768"/>
                <a:gd name="T63" fmla="*/ 822 h 1119"/>
                <a:gd name="T64" fmla="*/ 2 w 768"/>
                <a:gd name="T65" fmla="*/ 803 h 1119"/>
                <a:gd name="T66" fmla="*/ 15 w 768"/>
                <a:gd name="T67" fmla="*/ 773 h 1119"/>
                <a:gd name="T68" fmla="*/ 24 w 768"/>
                <a:gd name="T69" fmla="*/ 747 h 1119"/>
                <a:gd name="T70" fmla="*/ 32 w 768"/>
                <a:gd name="T71" fmla="*/ 728 h 1119"/>
                <a:gd name="T72" fmla="*/ 43 w 768"/>
                <a:gd name="T73" fmla="*/ 713 h 1119"/>
                <a:gd name="T74" fmla="*/ 54 w 768"/>
                <a:gd name="T75" fmla="*/ 691 h 1119"/>
                <a:gd name="T76" fmla="*/ 64 w 768"/>
                <a:gd name="T77" fmla="*/ 665 h 1119"/>
                <a:gd name="T78" fmla="*/ 77 w 768"/>
                <a:gd name="T79" fmla="*/ 645 h 1119"/>
                <a:gd name="T80" fmla="*/ 92 w 768"/>
                <a:gd name="T81" fmla="*/ 634 h 1119"/>
                <a:gd name="T82" fmla="*/ 113 w 768"/>
                <a:gd name="T83" fmla="*/ 621 h 1119"/>
                <a:gd name="T84" fmla="*/ 141 w 768"/>
                <a:gd name="T85" fmla="*/ 609 h 1119"/>
                <a:gd name="T86" fmla="*/ 156 w 768"/>
                <a:gd name="T87" fmla="*/ 587 h 1119"/>
                <a:gd name="T88" fmla="*/ 175 w 768"/>
                <a:gd name="T89" fmla="*/ 572 h 1119"/>
                <a:gd name="T90" fmla="*/ 171 w 768"/>
                <a:gd name="T91" fmla="*/ 540 h 1119"/>
                <a:gd name="T92" fmla="*/ 175 w 768"/>
                <a:gd name="T93" fmla="*/ 515 h 1119"/>
                <a:gd name="T94" fmla="*/ 203 w 768"/>
                <a:gd name="T95" fmla="*/ 532 h 1119"/>
                <a:gd name="T96" fmla="*/ 235 w 768"/>
                <a:gd name="T97" fmla="*/ 529 h 1119"/>
                <a:gd name="T98" fmla="*/ 258 w 768"/>
                <a:gd name="T99" fmla="*/ 493 h 1119"/>
                <a:gd name="T100" fmla="*/ 284 w 768"/>
                <a:gd name="T101" fmla="*/ 455 h 1119"/>
                <a:gd name="T102" fmla="*/ 309 w 768"/>
                <a:gd name="T103" fmla="*/ 418 h 1119"/>
                <a:gd name="T104" fmla="*/ 333 w 768"/>
                <a:gd name="T105" fmla="*/ 383 h 1119"/>
                <a:gd name="T106" fmla="*/ 344 w 768"/>
                <a:gd name="T107" fmla="*/ 346 h 1119"/>
                <a:gd name="T108" fmla="*/ 325 w 768"/>
                <a:gd name="T109" fmla="*/ 307 h 1119"/>
                <a:gd name="T110" fmla="*/ 306 w 768"/>
                <a:gd name="T111" fmla="*/ 272 h 1119"/>
                <a:gd name="T112" fmla="*/ 289 w 768"/>
                <a:gd name="T113" fmla="*/ 235 h 1119"/>
                <a:gd name="T114" fmla="*/ 271 w 768"/>
                <a:gd name="T115" fmla="*/ 200 h 1119"/>
                <a:gd name="T116" fmla="*/ 252 w 768"/>
                <a:gd name="T117" fmla="*/ 161 h 1119"/>
                <a:gd name="T118" fmla="*/ 236 w 768"/>
                <a:gd name="T119" fmla="*/ 124 h 1119"/>
                <a:gd name="T120" fmla="*/ 203 w 768"/>
                <a:gd name="T121" fmla="*/ 100 h 1119"/>
                <a:gd name="T122" fmla="*/ 201 w 768"/>
                <a:gd name="T123" fmla="*/ 53 h 1119"/>
                <a:gd name="T124" fmla="*/ 219 w 768"/>
                <a:gd name="T125" fmla="*/ 13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8" h="1119">
                  <a:moveTo>
                    <a:pt x="249" y="7"/>
                  </a:moveTo>
                  <a:lnTo>
                    <a:pt x="250" y="7"/>
                  </a:lnTo>
                  <a:lnTo>
                    <a:pt x="252" y="7"/>
                  </a:lnTo>
                  <a:lnTo>
                    <a:pt x="253" y="7"/>
                  </a:lnTo>
                  <a:lnTo>
                    <a:pt x="254" y="7"/>
                  </a:lnTo>
                  <a:lnTo>
                    <a:pt x="255" y="7"/>
                  </a:lnTo>
                  <a:lnTo>
                    <a:pt x="257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8"/>
                  </a:lnTo>
                  <a:lnTo>
                    <a:pt x="263" y="8"/>
                  </a:lnTo>
                  <a:lnTo>
                    <a:pt x="265" y="8"/>
                  </a:lnTo>
                  <a:lnTo>
                    <a:pt x="266" y="8"/>
                  </a:lnTo>
                  <a:lnTo>
                    <a:pt x="267" y="8"/>
                  </a:lnTo>
                  <a:lnTo>
                    <a:pt x="269" y="8"/>
                  </a:lnTo>
                  <a:lnTo>
                    <a:pt x="270" y="8"/>
                  </a:lnTo>
                  <a:lnTo>
                    <a:pt x="271" y="8"/>
                  </a:lnTo>
                  <a:lnTo>
                    <a:pt x="272" y="8"/>
                  </a:lnTo>
                  <a:lnTo>
                    <a:pt x="274" y="8"/>
                  </a:lnTo>
                  <a:lnTo>
                    <a:pt x="275" y="8"/>
                  </a:lnTo>
                  <a:lnTo>
                    <a:pt x="276" y="8"/>
                  </a:lnTo>
                  <a:lnTo>
                    <a:pt x="278" y="8"/>
                  </a:lnTo>
                  <a:lnTo>
                    <a:pt x="279" y="8"/>
                  </a:lnTo>
                  <a:lnTo>
                    <a:pt x="280" y="8"/>
                  </a:lnTo>
                  <a:lnTo>
                    <a:pt x="282" y="8"/>
                  </a:lnTo>
                  <a:lnTo>
                    <a:pt x="283" y="8"/>
                  </a:lnTo>
                  <a:lnTo>
                    <a:pt x="284" y="8"/>
                  </a:lnTo>
                  <a:lnTo>
                    <a:pt x="286" y="8"/>
                  </a:lnTo>
                  <a:lnTo>
                    <a:pt x="287" y="9"/>
                  </a:lnTo>
                  <a:lnTo>
                    <a:pt x="288" y="9"/>
                  </a:lnTo>
                  <a:lnTo>
                    <a:pt x="289" y="9"/>
                  </a:lnTo>
                  <a:lnTo>
                    <a:pt x="291" y="9"/>
                  </a:lnTo>
                  <a:lnTo>
                    <a:pt x="292" y="9"/>
                  </a:lnTo>
                  <a:lnTo>
                    <a:pt x="293" y="9"/>
                  </a:lnTo>
                  <a:lnTo>
                    <a:pt x="295" y="9"/>
                  </a:lnTo>
                  <a:lnTo>
                    <a:pt x="296" y="9"/>
                  </a:lnTo>
                  <a:lnTo>
                    <a:pt x="297" y="9"/>
                  </a:lnTo>
                  <a:lnTo>
                    <a:pt x="299" y="9"/>
                  </a:lnTo>
                  <a:lnTo>
                    <a:pt x="300" y="9"/>
                  </a:lnTo>
                  <a:lnTo>
                    <a:pt x="301" y="9"/>
                  </a:lnTo>
                  <a:lnTo>
                    <a:pt x="302" y="9"/>
                  </a:lnTo>
                  <a:lnTo>
                    <a:pt x="304" y="9"/>
                  </a:lnTo>
                  <a:lnTo>
                    <a:pt x="305" y="9"/>
                  </a:lnTo>
                  <a:lnTo>
                    <a:pt x="306" y="9"/>
                  </a:lnTo>
                  <a:lnTo>
                    <a:pt x="308" y="9"/>
                  </a:lnTo>
                  <a:lnTo>
                    <a:pt x="309" y="9"/>
                  </a:lnTo>
                  <a:lnTo>
                    <a:pt x="310" y="9"/>
                  </a:lnTo>
                  <a:lnTo>
                    <a:pt x="312" y="9"/>
                  </a:lnTo>
                  <a:lnTo>
                    <a:pt x="313" y="9"/>
                  </a:lnTo>
                  <a:lnTo>
                    <a:pt x="314" y="9"/>
                  </a:lnTo>
                  <a:lnTo>
                    <a:pt x="316" y="9"/>
                  </a:lnTo>
                  <a:lnTo>
                    <a:pt x="317" y="9"/>
                  </a:lnTo>
                  <a:lnTo>
                    <a:pt x="318" y="9"/>
                  </a:lnTo>
                  <a:lnTo>
                    <a:pt x="319" y="9"/>
                  </a:lnTo>
                  <a:lnTo>
                    <a:pt x="321" y="9"/>
                  </a:lnTo>
                  <a:lnTo>
                    <a:pt x="322" y="9"/>
                  </a:lnTo>
                  <a:lnTo>
                    <a:pt x="323" y="9"/>
                  </a:lnTo>
                  <a:lnTo>
                    <a:pt x="325" y="9"/>
                  </a:lnTo>
                  <a:lnTo>
                    <a:pt x="325" y="11"/>
                  </a:lnTo>
                  <a:lnTo>
                    <a:pt x="326" y="11"/>
                  </a:lnTo>
                  <a:lnTo>
                    <a:pt x="327" y="11"/>
                  </a:lnTo>
                  <a:lnTo>
                    <a:pt x="329" y="11"/>
                  </a:lnTo>
                  <a:lnTo>
                    <a:pt x="330" y="11"/>
                  </a:lnTo>
                  <a:lnTo>
                    <a:pt x="330" y="12"/>
                  </a:lnTo>
                  <a:lnTo>
                    <a:pt x="331" y="12"/>
                  </a:lnTo>
                  <a:lnTo>
                    <a:pt x="331" y="13"/>
                  </a:lnTo>
                  <a:lnTo>
                    <a:pt x="333" y="13"/>
                  </a:lnTo>
                  <a:lnTo>
                    <a:pt x="334" y="13"/>
                  </a:lnTo>
                  <a:lnTo>
                    <a:pt x="335" y="13"/>
                  </a:lnTo>
                  <a:lnTo>
                    <a:pt x="336" y="13"/>
                  </a:lnTo>
                  <a:lnTo>
                    <a:pt x="338" y="13"/>
                  </a:lnTo>
                  <a:lnTo>
                    <a:pt x="338" y="15"/>
                  </a:lnTo>
                  <a:lnTo>
                    <a:pt x="339" y="15"/>
                  </a:lnTo>
                  <a:lnTo>
                    <a:pt x="340" y="15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2" y="17"/>
                  </a:lnTo>
                  <a:lnTo>
                    <a:pt x="343" y="17"/>
                  </a:lnTo>
                  <a:lnTo>
                    <a:pt x="343" y="16"/>
                  </a:lnTo>
                  <a:lnTo>
                    <a:pt x="344" y="16"/>
                  </a:lnTo>
                  <a:lnTo>
                    <a:pt x="346" y="17"/>
                  </a:lnTo>
                  <a:lnTo>
                    <a:pt x="347" y="17"/>
                  </a:lnTo>
                  <a:lnTo>
                    <a:pt x="347" y="19"/>
                  </a:lnTo>
                  <a:lnTo>
                    <a:pt x="348" y="19"/>
                  </a:lnTo>
                  <a:lnTo>
                    <a:pt x="349" y="19"/>
                  </a:lnTo>
                  <a:lnTo>
                    <a:pt x="349" y="20"/>
                  </a:lnTo>
                  <a:lnTo>
                    <a:pt x="351" y="20"/>
                  </a:lnTo>
                  <a:lnTo>
                    <a:pt x="351" y="21"/>
                  </a:lnTo>
                  <a:lnTo>
                    <a:pt x="352" y="21"/>
                  </a:lnTo>
                  <a:lnTo>
                    <a:pt x="353" y="21"/>
                  </a:lnTo>
                  <a:lnTo>
                    <a:pt x="355" y="20"/>
                  </a:lnTo>
                  <a:lnTo>
                    <a:pt x="356" y="20"/>
                  </a:lnTo>
                  <a:lnTo>
                    <a:pt x="357" y="20"/>
                  </a:lnTo>
                  <a:lnTo>
                    <a:pt x="359" y="20"/>
                  </a:lnTo>
                  <a:lnTo>
                    <a:pt x="360" y="20"/>
                  </a:lnTo>
                  <a:lnTo>
                    <a:pt x="360" y="21"/>
                  </a:lnTo>
                  <a:lnTo>
                    <a:pt x="361" y="21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8" y="21"/>
                  </a:lnTo>
                  <a:lnTo>
                    <a:pt x="370" y="21"/>
                  </a:lnTo>
                  <a:lnTo>
                    <a:pt x="372" y="21"/>
                  </a:lnTo>
                  <a:lnTo>
                    <a:pt x="372" y="23"/>
                  </a:lnTo>
                  <a:lnTo>
                    <a:pt x="373" y="23"/>
                  </a:lnTo>
                  <a:lnTo>
                    <a:pt x="374" y="23"/>
                  </a:lnTo>
                  <a:lnTo>
                    <a:pt x="376" y="23"/>
                  </a:lnTo>
                  <a:lnTo>
                    <a:pt x="377" y="23"/>
                  </a:lnTo>
                  <a:lnTo>
                    <a:pt x="378" y="23"/>
                  </a:lnTo>
                  <a:lnTo>
                    <a:pt x="379" y="23"/>
                  </a:lnTo>
                  <a:lnTo>
                    <a:pt x="381" y="23"/>
                  </a:lnTo>
                  <a:lnTo>
                    <a:pt x="382" y="23"/>
                  </a:lnTo>
                  <a:lnTo>
                    <a:pt x="382" y="24"/>
                  </a:lnTo>
                  <a:lnTo>
                    <a:pt x="383" y="24"/>
                  </a:lnTo>
                  <a:lnTo>
                    <a:pt x="385" y="23"/>
                  </a:lnTo>
                  <a:lnTo>
                    <a:pt x="385" y="24"/>
                  </a:lnTo>
                  <a:lnTo>
                    <a:pt x="386" y="25"/>
                  </a:lnTo>
                  <a:lnTo>
                    <a:pt x="387" y="25"/>
                  </a:lnTo>
                  <a:lnTo>
                    <a:pt x="387" y="24"/>
                  </a:lnTo>
                  <a:lnTo>
                    <a:pt x="389" y="24"/>
                  </a:lnTo>
                  <a:lnTo>
                    <a:pt x="390" y="24"/>
                  </a:lnTo>
                  <a:lnTo>
                    <a:pt x="391" y="24"/>
                  </a:lnTo>
                  <a:lnTo>
                    <a:pt x="391" y="25"/>
                  </a:lnTo>
                  <a:lnTo>
                    <a:pt x="390" y="26"/>
                  </a:lnTo>
                  <a:lnTo>
                    <a:pt x="390" y="28"/>
                  </a:lnTo>
                  <a:lnTo>
                    <a:pt x="391" y="28"/>
                  </a:lnTo>
                  <a:lnTo>
                    <a:pt x="391" y="26"/>
                  </a:lnTo>
                  <a:lnTo>
                    <a:pt x="393" y="26"/>
                  </a:lnTo>
                  <a:lnTo>
                    <a:pt x="393" y="25"/>
                  </a:lnTo>
                  <a:lnTo>
                    <a:pt x="394" y="25"/>
                  </a:lnTo>
                  <a:lnTo>
                    <a:pt x="395" y="25"/>
                  </a:lnTo>
                  <a:lnTo>
                    <a:pt x="396" y="25"/>
                  </a:lnTo>
                  <a:lnTo>
                    <a:pt x="398" y="25"/>
                  </a:lnTo>
                  <a:lnTo>
                    <a:pt x="399" y="25"/>
                  </a:lnTo>
                  <a:lnTo>
                    <a:pt x="399" y="26"/>
                  </a:lnTo>
                  <a:lnTo>
                    <a:pt x="400" y="26"/>
                  </a:lnTo>
                  <a:lnTo>
                    <a:pt x="400" y="28"/>
                  </a:lnTo>
                  <a:lnTo>
                    <a:pt x="402" y="28"/>
                  </a:lnTo>
                  <a:lnTo>
                    <a:pt x="403" y="28"/>
                  </a:lnTo>
                  <a:lnTo>
                    <a:pt x="404" y="26"/>
                  </a:lnTo>
                  <a:lnTo>
                    <a:pt x="406" y="26"/>
                  </a:lnTo>
                  <a:lnTo>
                    <a:pt x="407" y="26"/>
                  </a:lnTo>
                  <a:lnTo>
                    <a:pt x="408" y="26"/>
                  </a:lnTo>
                  <a:lnTo>
                    <a:pt x="410" y="26"/>
                  </a:lnTo>
                  <a:lnTo>
                    <a:pt x="410" y="28"/>
                  </a:lnTo>
                  <a:lnTo>
                    <a:pt x="411" y="28"/>
                  </a:lnTo>
                  <a:lnTo>
                    <a:pt x="412" y="29"/>
                  </a:lnTo>
                  <a:lnTo>
                    <a:pt x="413" y="29"/>
                  </a:lnTo>
                  <a:lnTo>
                    <a:pt x="413" y="30"/>
                  </a:lnTo>
                  <a:lnTo>
                    <a:pt x="415" y="30"/>
                  </a:lnTo>
                  <a:lnTo>
                    <a:pt x="416" y="30"/>
                  </a:lnTo>
                  <a:lnTo>
                    <a:pt x="417" y="30"/>
                  </a:lnTo>
                  <a:lnTo>
                    <a:pt x="419" y="30"/>
                  </a:lnTo>
                  <a:lnTo>
                    <a:pt x="420" y="30"/>
                  </a:lnTo>
                  <a:lnTo>
                    <a:pt x="421" y="30"/>
                  </a:lnTo>
                  <a:lnTo>
                    <a:pt x="423" y="30"/>
                  </a:lnTo>
                  <a:lnTo>
                    <a:pt x="423" y="32"/>
                  </a:lnTo>
                  <a:lnTo>
                    <a:pt x="424" y="32"/>
                  </a:lnTo>
                  <a:lnTo>
                    <a:pt x="424" y="33"/>
                  </a:lnTo>
                  <a:lnTo>
                    <a:pt x="425" y="33"/>
                  </a:lnTo>
                  <a:lnTo>
                    <a:pt x="426" y="33"/>
                  </a:lnTo>
                  <a:lnTo>
                    <a:pt x="426" y="34"/>
                  </a:lnTo>
                  <a:lnTo>
                    <a:pt x="428" y="34"/>
                  </a:lnTo>
                  <a:lnTo>
                    <a:pt x="429" y="34"/>
                  </a:lnTo>
                  <a:lnTo>
                    <a:pt x="430" y="34"/>
                  </a:lnTo>
                  <a:lnTo>
                    <a:pt x="432" y="34"/>
                  </a:lnTo>
                  <a:lnTo>
                    <a:pt x="432" y="36"/>
                  </a:lnTo>
                  <a:lnTo>
                    <a:pt x="433" y="36"/>
                  </a:lnTo>
                  <a:lnTo>
                    <a:pt x="433" y="37"/>
                  </a:lnTo>
                  <a:lnTo>
                    <a:pt x="434" y="37"/>
                  </a:lnTo>
                  <a:lnTo>
                    <a:pt x="436" y="37"/>
                  </a:lnTo>
                  <a:lnTo>
                    <a:pt x="436" y="38"/>
                  </a:lnTo>
                  <a:lnTo>
                    <a:pt x="437" y="38"/>
                  </a:lnTo>
                  <a:lnTo>
                    <a:pt x="437" y="40"/>
                  </a:lnTo>
                  <a:lnTo>
                    <a:pt x="438" y="40"/>
                  </a:lnTo>
                  <a:lnTo>
                    <a:pt x="440" y="40"/>
                  </a:lnTo>
                  <a:lnTo>
                    <a:pt x="440" y="41"/>
                  </a:lnTo>
                  <a:lnTo>
                    <a:pt x="441" y="41"/>
                  </a:lnTo>
                  <a:lnTo>
                    <a:pt x="441" y="42"/>
                  </a:lnTo>
                  <a:lnTo>
                    <a:pt x="442" y="42"/>
                  </a:lnTo>
                  <a:lnTo>
                    <a:pt x="442" y="43"/>
                  </a:lnTo>
                  <a:lnTo>
                    <a:pt x="443" y="43"/>
                  </a:lnTo>
                  <a:lnTo>
                    <a:pt x="443" y="45"/>
                  </a:lnTo>
                  <a:lnTo>
                    <a:pt x="445" y="45"/>
                  </a:lnTo>
                  <a:lnTo>
                    <a:pt x="445" y="46"/>
                  </a:lnTo>
                  <a:lnTo>
                    <a:pt x="445" y="47"/>
                  </a:lnTo>
                  <a:lnTo>
                    <a:pt x="446" y="47"/>
                  </a:lnTo>
                  <a:lnTo>
                    <a:pt x="446" y="49"/>
                  </a:lnTo>
                  <a:lnTo>
                    <a:pt x="447" y="49"/>
                  </a:lnTo>
                  <a:lnTo>
                    <a:pt x="449" y="50"/>
                  </a:lnTo>
                  <a:lnTo>
                    <a:pt x="450" y="51"/>
                  </a:lnTo>
                  <a:lnTo>
                    <a:pt x="451" y="51"/>
                  </a:lnTo>
                  <a:lnTo>
                    <a:pt x="451" y="53"/>
                  </a:lnTo>
                  <a:lnTo>
                    <a:pt x="451" y="54"/>
                  </a:lnTo>
                  <a:lnTo>
                    <a:pt x="451" y="55"/>
                  </a:lnTo>
                  <a:lnTo>
                    <a:pt x="453" y="55"/>
                  </a:lnTo>
                  <a:lnTo>
                    <a:pt x="453" y="54"/>
                  </a:lnTo>
                  <a:lnTo>
                    <a:pt x="453" y="55"/>
                  </a:lnTo>
                  <a:lnTo>
                    <a:pt x="454" y="55"/>
                  </a:lnTo>
                  <a:lnTo>
                    <a:pt x="455" y="57"/>
                  </a:lnTo>
                  <a:lnTo>
                    <a:pt x="457" y="57"/>
                  </a:lnTo>
                  <a:lnTo>
                    <a:pt x="457" y="58"/>
                  </a:lnTo>
                  <a:lnTo>
                    <a:pt x="458" y="58"/>
                  </a:lnTo>
                  <a:lnTo>
                    <a:pt x="458" y="59"/>
                  </a:lnTo>
                  <a:lnTo>
                    <a:pt x="459" y="59"/>
                  </a:lnTo>
                  <a:lnTo>
                    <a:pt x="459" y="58"/>
                  </a:lnTo>
                  <a:lnTo>
                    <a:pt x="460" y="58"/>
                  </a:lnTo>
                  <a:lnTo>
                    <a:pt x="460" y="59"/>
                  </a:lnTo>
                  <a:lnTo>
                    <a:pt x="462" y="59"/>
                  </a:lnTo>
                  <a:lnTo>
                    <a:pt x="463" y="59"/>
                  </a:lnTo>
                  <a:lnTo>
                    <a:pt x="464" y="59"/>
                  </a:lnTo>
                  <a:lnTo>
                    <a:pt x="464" y="60"/>
                  </a:lnTo>
                  <a:lnTo>
                    <a:pt x="466" y="60"/>
                  </a:lnTo>
                  <a:lnTo>
                    <a:pt x="467" y="60"/>
                  </a:lnTo>
                  <a:lnTo>
                    <a:pt x="467" y="62"/>
                  </a:lnTo>
                  <a:lnTo>
                    <a:pt x="468" y="62"/>
                  </a:lnTo>
                  <a:lnTo>
                    <a:pt x="470" y="62"/>
                  </a:lnTo>
                  <a:lnTo>
                    <a:pt x="470" y="63"/>
                  </a:lnTo>
                  <a:lnTo>
                    <a:pt x="470" y="64"/>
                  </a:lnTo>
                  <a:lnTo>
                    <a:pt x="471" y="64"/>
                  </a:lnTo>
                  <a:lnTo>
                    <a:pt x="472" y="64"/>
                  </a:lnTo>
                  <a:lnTo>
                    <a:pt x="472" y="66"/>
                  </a:lnTo>
                  <a:lnTo>
                    <a:pt x="473" y="66"/>
                  </a:lnTo>
                  <a:lnTo>
                    <a:pt x="475" y="66"/>
                  </a:lnTo>
                  <a:lnTo>
                    <a:pt x="476" y="67"/>
                  </a:lnTo>
                  <a:lnTo>
                    <a:pt x="477" y="67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1" y="67"/>
                  </a:lnTo>
                  <a:lnTo>
                    <a:pt x="483" y="67"/>
                  </a:lnTo>
                  <a:lnTo>
                    <a:pt x="492" y="70"/>
                  </a:lnTo>
                  <a:lnTo>
                    <a:pt x="490" y="72"/>
                  </a:lnTo>
                  <a:lnTo>
                    <a:pt x="488" y="75"/>
                  </a:lnTo>
                  <a:lnTo>
                    <a:pt x="485" y="79"/>
                  </a:lnTo>
                  <a:lnTo>
                    <a:pt x="481" y="83"/>
                  </a:lnTo>
                  <a:lnTo>
                    <a:pt x="479" y="85"/>
                  </a:lnTo>
                  <a:lnTo>
                    <a:pt x="477" y="89"/>
                  </a:lnTo>
                  <a:lnTo>
                    <a:pt x="476" y="92"/>
                  </a:lnTo>
                  <a:lnTo>
                    <a:pt x="475" y="96"/>
                  </a:lnTo>
                  <a:lnTo>
                    <a:pt x="475" y="98"/>
                  </a:lnTo>
                  <a:lnTo>
                    <a:pt x="475" y="102"/>
                  </a:lnTo>
                  <a:lnTo>
                    <a:pt x="473" y="106"/>
                  </a:lnTo>
                  <a:lnTo>
                    <a:pt x="473" y="109"/>
                  </a:lnTo>
                  <a:lnTo>
                    <a:pt x="475" y="113"/>
                  </a:lnTo>
                  <a:lnTo>
                    <a:pt x="477" y="115"/>
                  </a:lnTo>
                  <a:lnTo>
                    <a:pt x="480" y="117"/>
                  </a:lnTo>
                  <a:lnTo>
                    <a:pt x="484" y="118"/>
                  </a:lnTo>
                  <a:lnTo>
                    <a:pt x="485" y="122"/>
                  </a:lnTo>
                  <a:lnTo>
                    <a:pt x="487" y="126"/>
                  </a:lnTo>
                  <a:lnTo>
                    <a:pt x="489" y="130"/>
                  </a:lnTo>
                  <a:lnTo>
                    <a:pt x="490" y="134"/>
                  </a:lnTo>
                  <a:lnTo>
                    <a:pt x="493" y="136"/>
                  </a:lnTo>
                  <a:lnTo>
                    <a:pt x="497" y="139"/>
                  </a:lnTo>
                  <a:lnTo>
                    <a:pt x="500" y="140"/>
                  </a:lnTo>
                  <a:lnTo>
                    <a:pt x="504" y="137"/>
                  </a:lnTo>
                  <a:lnTo>
                    <a:pt x="505" y="135"/>
                  </a:lnTo>
                  <a:lnTo>
                    <a:pt x="506" y="131"/>
                  </a:lnTo>
                  <a:lnTo>
                    <a:pt x="509" y="128"/>
                  </a:lnTo>
                  <a:lnTo>
                    <a:pt x="511" y="126"/>
                  </a:lnTo>
                  <a:lnTo>
                    <a:pt x="515" y="126"/>
                  </a:lnTo>
                  <a:lnTo>
                    <a:pt x="519" y="126"/>
                  </a:lnTo>
                  <a:lnTo>
                    <a:pt x="522" y="127"/>
                  </a:lnTo>
                  <a:lnTo>
                    <a:pt x="526" y="127"/>
                  </a:lnTo>
                  <a:lnTo>
                    <a:pt x="530" y="126"/>
                  </a:lnTo>
                  <a:lnTo>
                    <a:pt x="532" y="127"/>
                  </a:lnTo>
                  <a:lnTo>
                    <a:pt x="535" y="130"/>
                  </a:lnTo>
                  <a:lnTo>
                    <a:pt x="536" y="134"/>
                  </a:lnTo>
                  <a:lnTo>
                    <a:pt x="540" y="136"/>
                  </a:lnTo>
                  <a:lnTo>
                    <a:pt x="543" y="135"/>
                  </a:lnTo>
                  <a:lnTo>
                    <a:pt x="547" y="134"/>
                  </a:lnTo>
                  <a:lnTo>
                    <a:pt x="552" y="132"/>
                  </a:lnTo>
                  <a:lnTo>
                    <a:pt x="554" y="135"/>
                  </a:lnTo>
                  <a:lnTo>
                    <a:pt x="558" y="135"/>
                  </a:lnTo>
                  <a:lnTo>
                    <a:pt x="564" y="132"/>
                  </a:lnTo>
                  <a:lnTo>
                    <a:pt x="566" y="131"/>
                  </a:lnTo>
                  <a:lnTo>
                    <a:pt x="569" y="132"/>
                  </a:lnTo>
                  <a:lnTo>
                    <a:pt x="573" y="134"/>
                  </a:lnTo>
                  <a:lnTo>
                    <a:pt x="577" y="135"/>
                  </a:lnTo>
                  <a:lnTo>
                    <a:pt x="579" y="137"/>
                  </a:lnTo>
                  <a:lnTo>
                    <a:pt x="583" y="140"/>
                  </a:lnTo>
                  <a:lnTo>
                    <a:pt x="587" y="141"/>
                  </a:lnTo>
                  <a:lnTo>
                    <a:pt x="590" y="143"/>
                  </a:lnTo>
                  <a:lnTo>
                    <a:pt x="594" y="143"/>
                  </a:lnTo>
                  <a:lnTo>
                    <a:pt x="596" y="144"/>
                  </a:lnTo>
                  <a:lnTo>
                    <a:pt x="599" y="147"/>
                  </a:lnTo>
                  <a:lnTo>
                    <a:pt x="600" y="151"/>
                  </a:lnTo>
                  <a:lnTo>
                    <a:pt x="601" y="153"/>
                  </a:lnTo>
                  <a:lnTo>
                    <a:pt x="603" y="157"/>
                  </a:lnTo>
                  <a:lnTo>
                    <a:pt x="604" y="161"/>
                  </a:lnTo>
                  <a:lnTo>
                    <a:pt x="605" y="164"/>
                  </a:lnTo>
                  <a:lnTo>
                    <a:pt x="607" y="167"/>
                  </a:lnTo>
                  <a:lnTo>
                    <a:pt x="608" y="171"/>
                  </a:lnTo>
                  <a:lnTo>
                    <a:pt x="609" y="175"/>
                  </a:lnTo>
                  <a:lnTo>
                    <a:pt x="611" y="179"/>
                  </a:lnTo>
                  <a:lnTo>
                    <a:pt x="612" y="183"/>
                  </a:lnTo>
                  <a:lnTo>
                    <a:pt x="613" y="186"/>
                  </a:lnTo>
                  <a:lnTo>
                    <a:pt x="614" y="190"/>
                  </a:lnTo>
                  <a:lnTo>
                    <a:pt x="614" y="194"/>
                  </a:lnTo>
                  <a:lnTo>
                    <a:pt x="616" y="196"/>
                  </a:lnTo>
                  <a:lnTo>
                    <a:pt x="617" y="200"/>
                  </a:lnTo>
                  <a:lnTo>
                    <a:pt x="617" y="204"/>
                  </a:lnTo>
                  <a:lnTo>
                    <a:pt x="617" y="208"/>
                  </a:lnTo>
                  <a:lnTo>
                    <a:pt x="618" y="211"/>
                  </a:lnTo>
                  <a:lnTo>
                    <a:pt x="618" y="215"/>
                  </a:lnTo>
                  <a:lnTo>
                    <a:pt x="617" y="217"/>
                  </a:lnTo>
                  <a:lnTo>
                    <a:pt x="618" y="221"/>
                  </a:lnTo>
                  <a:lnTo>
                    <a:pt x="621" y="220"/>
                  </a:lnTo>
                  <a:lnTo>
                    <a:pt x="625" y="217"/>
                  </a:lnTo>
                  <a:lnTo>
                    <a:pt x="629" y="215"/>
                  </a:lnTo>
                  <a:lnTo>
                    <a:pt x="631" y="213"/>
                  </a:lnTo>
                  <a:lnTo>
                    <a:pt x="635" y="213"/>
                  </a:lnTo>
                  <a:lnTo>
                    <a:pt x="639" y="213"/>
                  </a:lnTo>
                  <a:lnTo>
                    <a:pt x="643" y="215"/>
                  </a:lnTo>
                  <a:lnTo>
                    <a:pt x="647" y="216"/>
                  </a:lnTo>
                  <a:lnTo>
                    <a:pt x="650" y="218"/>
                  </a:lnTo>
                  <a:lnTo>
                    <a:pt x="654" y="220"/>
                  </a:lnTo>
                  <a:lnTo>
                    <a:pt x="658" y="220"/>
                  </a:lnTo>
                  <a:lnTo>
                    <a:pt x="660" y="218"/>
                  </a:lnTo>
                  <a:lnTo>
                    <a:pt x="665" y="215"/>
                  </a:lnTo>
                  <a:lnTo>
                    <a:pt x="668" y="213"/>
                  </a:lnTo>
                  <a:lnTo>
                    <a:pt x="672" y="212"/>
                  </a:lnTo>
                  <a:lnTo>
                    <a:pt x="675" y="212"/>
                  </a:lnTo>
                  <a:lnTo>
                    <a:pt x="678" y="213"/>
                  </a:lnTo>
                  <a:lnTo>
                    <a:pt x="681" y="213"/>
                  </a:lnTo>
                  <a:lnTo>
                    <a:pt x="685" y="215"/>
                  </a:lnTo>
                  <a:lnTo>
                    <a:pt x="689" y="217"/>
                  </a:lnTo>
                  <a:lnTo>
                    <a:pt x="693" y="220"/>
                  </a:lnTo>
                  <a:lnTo>
                    <a:pt x="695" y="222"/>
                  </a:lnTo>
                  <a:lnTo>
                    <a:pt x="699" y="224"/>
                  </a:lnTo>
                  <a:lnTo>
                    <a:pt x="702" y="225"/>
                  </a:lnTo>
                  <a:lnTo>
                    <a:pt x="706" y="226"/>
                  </a:lnTo>
                  <a:lnTo>
                    <a:pt x="710" y="228"/>
                  </a:lnTo>
                  <a:lnTo>
                    <a:pt x="712" y="228"/>
                  </a:lnTo>
                  <a:lnTo>
                    <a:pt x="716" y="229"/>
                  </a:lnTo>
                  <a:lnTo>
                    <a:pt x="720" y="230"/>
                  </a:lnTo>
                  <a:lnTo>
                    <a:pt x="723" y="233"/>
                  </a:lnTo>
                  <a:lnTo>
                    <a:pt x="725" y="235"/>
                  </a:lnTo>
                  <a:lnTo>
                    <a:pt x="727" y="239"/>
                  </a:lnTo>
                  <a:lnTo>
                    <a:pt x="727" y="242"/>
                  </a:lnTo>
                  <a:lnTo>
                    <a:pt x="728" y="246"/>
                  </a:lnTo>
                  <a:lnTo>
                    <a:pt x="731" y="247"/>
                  </a:lnTo>
                  <a:lnTo>
                    <a:pt x="735" y="248"/>
                  </a:lnTo>
                  <a:lnTo>
                    <a:pt x="737" y="248"/>
                  </a:lnTo>
                  <a:lnTo>
                    <a:pt x="741" y="250"/>
                  </a:lnTo>
                  <a:lnTo>
                    <a:pt x="744" y="254"/>
                  </a:lnTo>
                  <a:lnTo>
                    <a:pt x="746" y="256"/>
                  </a:lnTo>
                  <a:lnTo>
                    <a:pt x="749" y="259"/>
                  </a:lnTo>
                  <a:lnTo>
                    <a:pt x="753" y="263"/>
                  </a:lnTo>
                  <a:lnTo>
                    <a:pt x="754" y="267"/>
                  </a:lnTo>
                  <a:lnTo>
                    <a:pt x="755" y="269"/>
                  </a:lnTo>
                  <a:lnTo>
                    <a:pt x="758" y="272"/>
                  </a:lnTo>
                  <a:lnTo>
                    <a:pt x="759" y="276"/>
                  </a:lnTo>
                  <a:lnTo>
                    <a:pt x="759" y="277"/>
                  </a:lnTo>
                  <a:lnTo>
                    <a:pt x="761" y="280"/>
                  </a:lnTo>
                  <a:lnTo>
                    <a:pt x="762" y="282"/>
                  </a:lnTo>
                  <a:lnTo>
                    <a:pt x="765" y="286"/>
                  </a:lnTo>
                  <a:lnTo>
                    <a:pt x="767" y="289"/>
                  </a:lnTo>
                  <a:lnTo>
                    <a:pt x="768" y="293"/>
                  </a:lnTo>
                  <a:lnTo>
                    <a:pt x="767" y="297"/>
                  </a:lnTo>
                  <a:lnTo>
                    <a:pt x="766" y="301"/>
                  </a:lnTo>
                  <a:lnTo>
                    <a:pt x="765" y="305"/>
                  </a:lnTo>
                  <a:lnTo>
                    <a:pt x="763" y="309"/>
                  </a:lnTo>
                  <a:lnTo>
                    <a:pt x="763" y="311"/>
                  </a:lnTo>
                  <a:lnTo>
                    <a:pt x="763" y="315"/>
                  </a:lnTo>
                  <a:lnTo>
                    <a:pt x="762" y="319"/>
                  </a:lnTo>
                  <a:lnTo>
                    <a:pt x="761" y="323"/>
                  </a:lnTo>
                  <a:lnTo>
                    <a:pt x="759" y="325"/>
                  </a:lnTo>
                  <a:lnTo>
                    <a:pt x="759" y="327"/>
                  </a:lnTo>
                  <a:lnTo>
                    <a:pt x="758" y="329"/>
                  </a:lnTo>
                  <a:lnTo>
                    <a:pt x="755" y="333"/>
                  </a:lnTo>
                  <a:lnTo>
                    <a:pt x="753" y="336"/>
                  </a:lnTo>
                  <a:lnTo>
                    <a:pt x="750" y="340"/>
                  </a:lnTo>
                  <a:lnTo>
                    <a:pt x="749" y="344"/>
                  </a:lnTo>
                  <a:lnTo>
                    <a:pt x="748" y="346"/>
                  </a:lnTo>
                  <a:lnTo>
                    <a:pt x="746" y="350"/>
                  </a:lnTo>
                  <a:lnTo>
                    <a:pt x="746" y="354"/>
                  </a:lnTo>
                  <a:lnTo>
                    <a:pt x="745" y="357"/>
                  </a:lnTo>
                  <a:lnTo>
                    <a:pt x="745" y="361"/>
                  </a:lnTo>
                  <a:lnTo>
                    <a:pt x="742" y="365"/>
                  </a:lnTo>
                  <a:lnTo>
                    <a:pt x="742" y="369"/>
                  </a:lnTo>
                  <a:lnTo>
                    <a:pt x="742" y="371"/>
                  </a:lnTo>
                  <a:lnTo>
                    <a:pt x="742" y="375"/>
                  </a:lnTo>
                  <a:lnTo>
                    <a:pt x="744" y="378"/>
                  </a:lnTo>
                  <a:lnTo>
                    <a:pt x="746" y="382"/>
                  </a:lnTo>
                  <a:lnTo>
                    <a:pt x="748" y="386"/>
                  </a:lnTo>
                  <a:lnTo>
                    <a:pt x="749" y="389"/>
                  </a:lnTo>
                  <a:lnTo>
                    <a:pt x="749" y="393"/>
                  </a:lnTo>
                  <a:lnTo>
                    <a:pt x="749" y="396"/>
                  </a:lnTo>
                  <a:lnTo>
                    <a:pt x="749" y="400"/>
                  </a:lnTo>
                  <a:lnTo>
                    <a:pt x="748" y="403"/>
                  </a:lnTo>
                  <a:lnTo>
                    <a:pt x="746" y="406"/>
                  </a:lnTo>
                  <a:lnTo>
                    <a:pt x="742" y="409"/>
                  </a:lnTo>
                  <a:lnTo>
                    <a:pt x="738" y="412"/>
                  </a:lnTo>
                  <a:lnTo>
                    <a:pt x="736" y="416"/>
                  </a:lnTo>
                  <a:lnTo>
                    <a:pt x="733" y="418"/>
                  </a:lnTo>
                  <a:lnTo>
                    <a:pt x="731" y="422"/>
                  </a:lnTo>
                  <a:lnTo>
                    <a:pt x="729" y="426"/>
                  </a:lnTo>
                  <a:lnTo>
                    <a:pt x="728" y="429"/>
                  </a:lnTo>
                  <a:lnTo>
                    <a:pt x="728" y="433"/>
                  </a:lnTo>
                  <a:lnTo>
                    <a:pt x="728" y="436"/>
                  </a:lnTo>
                  <a:lnTo>
                    <a:pt x="728" y="439"/>
                  </a:lnTo>
                  <a:lnTo>
                    <a:pt x="728" y="442"/>
                  </a:lnTo>
                  <a:lnTo>
                    <a:pt x="727" y="446"/>
                  </a:lnTo>
                  <a:lnTo>
                    <a:pt x="727" y="450"/>
                  </a:lnTo>
                  <a:lnTo>
                    <a:pt x="727" y="452"/>
                  </a:lnTo>
                  <a:lnTo>
                    <a:pt x="725" y="456"/>
                  </a:lnTo>
                  <a:lnTo>
                    <a:pt x="724" y="459"/>
                  </a:lnTo>
                  <a:lnTo>
                    <a:pt x="723" y="461"/>
                  </a:lnTo>
                  <a:lnTo>
                    <a:pt x="722" y="463"/>
                  </a:lnTo>
                  <a:lnTo>
                    <a:pt x="719" y="465"/>
                  </a:lnTo>
                  <a:lnTo>
                    <a:pt x="716" y="469"/>
                  </a:lnTo>
                  <a:lnTo>
                    <a:pt x="718" y="472"/>
                  </a:lnTo>
                  <a:lnTo>
                    <a:pt x="722" y="474"/>
                  </a:lnTo>
                  <a:lnTo>
                    <a:pt x="724" y="477"/>
                  </a:lnTo>
                  <a:lnTo>
                    <a:pt x="724" y="478"/>
                  </a:lnTo>
                  <a:lnTo>
                    <a:pt x="727" y="480"/>
                  </a:lnTo>
                  <a:lnTo>
                    <a:pt x="727" y="482"/>
                  </a:lnTo>
                  <a:lnTo>
                    <a:pt x="728" y="483"/>
                  </a:lnTo>
                  <a:lnTo>
                    <a:pt x="729" y="485"/>
                  </a:lnTo>
                  <a:lnTo>
                    <a:pt x="731" y="487"/>
                  </a:lnTo>
                  <a:lnTo>
                    <a:pt x="731" y="490"/>
                  </a:lnTo>
                  <a:lnTo>
                    <a:pt x="731" y="493"/>
                  </a:lnTo>
                  <a:lnTo>
                    <a:pt x="731" y="495"/>
                  </a:lnTo>
                  <a:lnTo>
                    <a:pt x="731" y="499"/>
                  </a:lnTo>
                  <a:lnTo>
                    <a:pt x="731" y="502"/>
                  </a:lnTo>
                  <a:lnTo>
                    <a:pt x="732" y="503"/>
                  </a:lnTo>
                  <a:lnTo>
                    <a:pt x="733" y="504"/>
                  </a:lnTo>
                  <a:lnTo>
                    <a:pt x="736" y="506"/>
                  </a:lnTo>
                  <a:lnTo>
                    <a:pt x="737" y="507"/>
                  </a:lnTo>
                  <a:lnTo>
                    <a:pt x="737" y="510"/>
                  </a:lnTo>
                  <a:lnTo>
                    <a:pt x="738" y="512"/>
                  </a:lnTo>
                  <a:lnTo>
                    <a:pt x="740" y="514"/>
                  </a:lnTo>
                  <a:lnTo>
                    <a:pt x="740" y="517"/>
                  </a:lnTo>
                  <a:lnTo>
                    <a:pt x="738" y="519"/>
                  </a:lnTo>
                  <a:lnTo>
                    <a:pt x="738" y="521"/>
                  </a:lnTo>
                  <a:lnTo>
                    <a:pt x="737" y="524"/>
                  </a:lnTo>
                  <a:lnTo>
                    <a:pt x="737" y="527"/>
                  </a:lnTo>
                  <a:lnTo>
                    <a:pt x="736" y="529"/>
                  </a:lnTo>
                  <a:lnTo>
                    <a:pt x="736" y="532"/>
                  </a:lnTo>
                  <a:lnTo>
                    <a:pt x="736" y="534"/>
                  </a:lnTo>
                  <a:lnTo>
                    <a:pt x="737" y="536"/>
                  </a:lnTo>
                  <a:lnTo>
                    <a:pt x="738" y="538"/>
                  </a:lnTo>
                  <a:lnTo>
                    <a:pt x="740" y="540"/>
                  </a:lnTo>
                  <a:lnTo>
                    <a:pt x="741" y="541"/>
                  </a:lnTo>
                  <a:lnTo>
                    <a:pt x="742" y="542"/>
                  </a:lnTo>
                  <a:lnTo>
                    <a:pt x="745" y="544"/>
                  </a:lnTo>
                  <a:lnTo>
                    <a:pt x="746" y="545"/>
                  </a:lnTo>
                  <a:lnTo>
                    <a:pt x="748" y="546"/>
                  </a:lnTo>
                  <a:lnTo>
                    <a:pt x="749" y="549"/>
                  </a:lnTo>
                  <a:lnTo>
                    <a:pt x="750" y="550"/>
                  </a:lnTo>
                  <a:lnTo>
                    <a:pt x="750" y="553"/>
                  </a:lnTo>
                  <a:lnTo>
                    <a:pt x="752" y="554"/>
                  </a:lnTo>
                  <a:lnTo>
                    <a:pt x="752" y="557"/>
                  </a:lnTo>
                  <a:lnTo>
                    <a:pt x="752" y="559"/>
                  </a:lnTo>
                  <a:lnTo>
                    <a:pt x="752" y="563"/>
                  </a:lnTo>
                  <a:lnTo>
                    <a:pt x="752" y="566"/>
                  </a:lnTo>
                  <a:lnTo>
                    <a:pt x="752" y="568"/>
                  </a:lnTo>
                  <a:lnTo>
                    <a:pt x="752" y="572"/>
                  </a:lnTo>
                  <a:lnTo>
                    <a:pt x="752" y="575"/>
                  </a:lnTo>
                  <a:lnTo>
                    <a:pt x="752" y="578"/>
                  </a:lnTo>
                  <a:lnTo>
                    <a:pt x="752" y="580"/>
                  </a:lnTo>
                  <a:lnTo>
                    <a:pt x="750" y="584"/>
                  </a:lnTo>
                  <a:lnTo>
                    <a:pt x="750" y="585"/>
                  </a:lnTo>
                  <a:lnTo>
                    <a:pt x="749" y="588"/>
                  </a:lnTo>
                  <a:lnTo>
                    <a:pt x="748" y="589"/>
                  </a:lnTo>
                  <a:lnTo>
                    <a:pt x="746" y="591"/>
                  </a:lnTo>
                  <a:lnTo>
                    <a:pt x="745" y="592"/>
                  </a:lnTo>
                  <a:lnTo>
                    <a:pt x="742" y="593"/>
                  </a:lnTo>
                  <a:lnTo>
                    <a:pt x="741" y="594"/>
                  </a:lnTo>
                  <a:lnTo>
                    <a:pt x="740" y="596"/>
                  </a:lnTo>
                  <a:lnTo>
                    <a:pt x="738" y="598"/>
                  </a:lnTo>
                  <a:lnTo>
                    <a:pt x="737" y="600"/>
                  </a:lnTo>
                  <a:lnTo>
                    <a:pt x="736" y="601"/>
                  </a:lnTo>
                  <a:lnTo>
                    <a:pt x="735" y="604"/>
                  </a:lnTo>
                  <a:lnTo>
                    <a:pt x="735" y="606"/>
                  </a:lnTo>
                  <a:lnTo>
                    <a:pt x="736" y="610"/>
                  </a:lnTo>
                  <a:lnTo>
                    <a:pt x="736" y="611"/>
                  </a:lnTo>
                  <a:lnTo>
                    <a:pt x="737" y="614"/>
                  </a:lnTo>
                  <a:lnTo>
                    <a:pt x="738" y="615"/>
                  </a:lnTo>
                  <a:lnTo>
                    <a:pt x="740" y="617"/>
                  </a:lnTo>
                  <a:lnTo>
                    <a:pt x="742" y="617"/>
                  </a:lnTo>
                  <a:lnTo>
                    <a:pt x="745" y="618"/>
                  </a:lnTo>
                  <a:lnTo>
                    <a:pt x="746" y="619"/>
                  </a:lnTo>
                  <a:lnTo>
                    <a:pt x="746" y="622"/>
                  </a:lnTo>
                  <a:lnTo>
                    <a:pt x="748" y="623"/>
                  </a:lnTo>
                  <a:lnTo>
                    <a:pt x="750" y="625"/>
                  </a:lnTo>
                  <a:lnTo>
                    <a:pt x="753" y="626"/>
                  </a:lnTo>
                  <a:lnTo>
                    <a:pt x="755" y="626"/>
                  </a:lnTo>
                  <a:lnTo>
                    <a:pt x="757" y="627"/>
                  </a:lnTo>
                  <a:lnTo>
                    <a:pt x="758" y="628"/>
                  </a:lnTo>
                  <a:lnTo>
                    <a:pt x="759" y="630"/>
                  </a:lnTo>
                  <a:lnTo>
                    <a:pt x="759" y="631"/>
                  </a:lnTo>
                  <a:lnTo>
                    <a:pt x="761" y="632"/>
                  </a:lnTo>
                  <a:lnTo>
                    <a:pt x="761" y="635"/>
                  </a:lnTo>
                  <a:lnTo>
                    <a:pt x="762" y="638"/>
                  </a:lnTo>
                  <a:lnTo>
                    <a:pt x="762" y="640"/>
                  </a:lnTo>
                  <a:lnTo>
                    <a:pt x="762" y="643"/>
                  </a:lnTo>
                  <a:lnTo>
                    <a:pt x="761" y="645"/>
                  </a:lnTo>
                  <a:lnTo>
                    <a:pt x="759" y="647"/>
                  </a:lnTo>
                  <a:lnTo>
                    <a:pt x="758" y="648"/>
                  </a:lnTo>
                  <a:lnTo>
                    <a:pt x="757" y="649"/>
                  </a:lnTo>
                  <a:lnTo>
                    <a:pt x="754" y="651"/>
                  </a:lnTo>
                  <a:lnTo>
                    <a:pt x="752" y="651"/>
                  </a:lnTo>
                  <a:lnTo>
                    <a:pt x="749" y="652"/>
                  </a:lnTo>
                  <a:lnTo>
                    <a:pt x="749" y="653"/>
                  </a:lnTo>
                  <a:lnTo>
                    <a:pt x="748" y="656"/>
                  </a:lnTo>
                  <a:lnTo>
                    <a:pt x="746" y="657"/>
                  </a:lnTo>
                  <a:lnTo>
                    <a:pt x="745" y="660"/>
                  </a:lnTo>
                  <a:lnTo>
                    <a:pt x="745" y="661"/>
                  </a:lnTo>
                  <a:lnTo>
                    <a:pt x="744" y="664"/>
                  </a:lnTo>
                  <a:lnTo>
                    <a:pt x="745" y="666"/>
                  </a:lnTo>
                  <a:lnTo>
                    <a:pt x="746" y="668"/>
                  </a:lnTo>
                  <a:lnTo>
                    <a:pt x="746" y="670"/>
                  </a:lnTo>
                  <a:lnTo>
                    <a:pt x="746" y="673"/>
                  </a:lnTo>
                  <a:lnTo>
                    <a:pt x="745" y="674"/>
                  </a:lnTo>
                  <a:lnTo>
                    <a:pt x="742" y="674"/>
                  </a:lnTo>
                  <a:lnTo>
                    <a:pt x="741" y="675"/>
                  </a:lnTo>
                  <a:lnTo>
                    <a:pt x="740" y="677"/>
                  </a:lnTo>
                  <a:lnTo>
                    <a:pt x="740" y="679"/>
                  </a:lnTo>
                  <a:lnTo>
                    <a:pt x="741" y="681"/>
                  </a:lnTo>
                  <a:lnTo>
                    <a:pt x="742" y="682"/>
                  </a:lnTo>
                  <a:lnTo>
                    <a:pt x="744" y="685"/>
                  </a:lnTo>
                  <a:lnTo>
                    <a:pt x="745" y="686"/>
                  </a:lnTo>
                  <a:lnTo>
                    <a:pt x="748" y="687"/>
                  </a:lnTo>
                  <a:lnTo>
                    <a:pt x="749" y="689"/>
                  </a:lnTo>
                  <a:lnTo>
                    <a:pt x="750" y="690"/>
                  </a:lnTo>
                  <a:lnTo>
                    <a:pt x="752" y="691"/>
                  </a:lnTo>
                  <a:lnTo>
                    <a:pt x="753" y="694"/>
                  </a:lnTo>
                  <a:lnTo>
                    <a:pt x="753" y="696"/>
                  </a:lnTo>
                  <a:lnTo>
                    <a:pt x="752" y="699"/>
                  </a:lnTo>
                  <a:lnTo>
                    <a:pt x="752" y="700"/>
                  </a:lnTo>
                  <a:lnTo>
                    <a:pt x="749" y="702"/>
                  </a:lnTo>
                  <a:lnTo>
                    <a:pt x="746" y="703"/>
                  </a:lnTo>
                  <a:lnTo>
                    <a:pt x="744" y="703"/>
                  </a:lnTo>
                  <a:lnTo>
                    <a:pt x="741" y="703"/>
                  </a:lnTo>
                  <a:lnTo>
                    <a:pt x="738" y="703"/>
                  </a:lnTo>
                  <a:lnTo>
                    <a:pt x="737" y="704"/>
                  </a:lnTo>
                  <a:lnTo>
                    <a:pt x="735" y="705"/>
                  </a:lnTo>
                  <a:lnTo>
                    <a:pt x="733" y="707"/>
                  </a:lnTo>
                  <a:lnTo>
                    <a:pt x="733" y="709"/>
                  </a:lnTo>
                  <a:lnTo>
                    <a:pt x="732" y="711"/>
                  </a:lnTo>
                  <a:lnTo>
                    <a:pt x="732" y="713"/>
                  </a:lnTo>
                  <a:lnTo>
                    <a:pt x="731" y="715"/>
                  </a:lnTo>
                  <a:lnTo>
                    <a:pt x="729" y="717"/>
                  </a:lnTo>
                  <a:lnTo>
                    <a:pt x="728" y="719"/>
                  </a:lnTo>
                  <a:lnTo>
                    <a:pt x="727" y="720"/>
                  </a:lnTo>
                  <a:lnTo>
                    <a:pt x="724" y="721"/>
                  </a:lnTo>
                  <a:lnTo>
                    <a:pt x="723" y="722"/>
                  </a:lnTo>
                  <a:lnTo>
                    <a:pt x="720" y="722"/>
                  </a:lnTo>
                  <a:lnTo>
                    <a:pt x="718" y="724"/>
                  </a:lnTo>
                  <a:lnTo>
                    <a:pt x="715" y="724"/>
                  </a:lnTo>
                  <a:lnTo>
                    <a:pt x="714" y="725"/>
                  </a:lnTo>
                  <a:lnTo>
                    <a:pt x="711" y="725"/>
                  </a:lnTo>
                  <a:lnTo>
                    <a:pt x="710" y="728"/>
                  </a:lnTo>
                  <a:lnTo>
                    <a:pt x="708" y="729"/>
                  </a:lnTo>
                  <a:lnTo>
                    <a:pt x="710" y="732"/>
                  </a:lnTo>
                  <a:lnTo>
                    <a:pt x="711" y="733"/>
                  </a:lnTo>
                  <a:lnTo>
                    <a:pt x="714" y="734"/>
                  </a:lnTo>
                  <a:lnTo>
                    <a:pt x="715" y="734"/>
                  </a:lnTo>
                  <a:lnTo>
                    <a:pt x="718" y="736"/>
                  </a:lnTo>
                  <a:lnTo>
                    <a:pt x="719" y="737"/>
                  </a:lnTo>
                  <a:lnTo>
                    <a:pt x="722" y="738"/>
                  </a:lnTo>
                  <a:lnTo>
                    <a:pt x="723" y="739"/>
                  </a:lnTo>
                  <a:lnTo>
                    <a:pt x="723" y="742"/>
                  </a:lnTo>
                  <a:lnTo>
                    <a:pt x="724" y="743"/>
                  </a:lnTo>
                  <a:lnTo>
                    <a:pt x="724" y="746"/>
                  </a:lnTo>
                  <a:lnTo>
                    <a:pt x="724" y="749"/>
                  </a:lnTo>
                  <a:lnTo>
                    <a:pt x="724" y="752"/>
                  </a:lnTo>
                  <a:lnTo>
                    <a:pt x="725" y="755"/>
                  </a:lnTo>
                  <a:lnTo>
                    <a:pt x="727" y="756"/>
                  </a:lnTo>
                  <a:lnTo>
                    <a:pt x="729" y="756"/>
                  </a:lnTo>
                  <a:lnTo>
                    <a:pt x="732" y="756"/>
                  </a:lnTo>
                  <a:lnTo>
                    <a:pt x="733" y="755"/>
                  </a:lnTo>
                  <a:lnTo>
                    <a:pt x="736" y="754"/>
                  </a:lnTo>
                  <a:lnTo>
                    <a:pt x="738" y="754"/>
                  </a:lnTo>
                  <a:lnTo>
                    <a:pt x="741" y="755"/>
                  </a:lnTo>
                  <a:lnTo>
                    <a:pt x="742" y="756"/>
                  </a:lnTo>
                  <a:lnTo>
                    <a:pt x="744" y="758"/>
                  </a:lnTo>
                  <a:lnTo>
                    <a:pt x="745" y="760"/>
                  </a:lnTo>
                  <a:lnTo>
                    <a:pt x="745" y="763"/>
                  </a:lnTo>
                  <a:lnTo>
                    <a:pt x="745" y="764"/>
                  </a:lnTo>
                  <a:lnTo>
                    <a:pt x="742" y="766"/>
                  </a:lnTo>
                  <a:lnTo>
                    <a:pt x="741" y="767"/>
                  </a:lnTo>
                  <a:lnTo>
                    <a:pt x="738" y="767"/>
                  </a:lnTo>
                  <a:lnTo>
                    <a:pt x="736" y="767"/>
                  </a:lnTo>
                  <a:lnTo>
                    <a:pt x="733" y="768"/>
                  </a:lnTo>
                  <a:lnTo>
                    <a:pt x="732" y="769"/>
                  </a:lnTo>
                  <a:lnTo>
                    <a:pt x="731" y="772"/>
                  </a:lnTo>
                  <a:lnTo>
                    <a:pt x="731" y="775"/>
                  </a:lnTo>
                  <a:lnTo>
                    <a:pt x="731" y="776"/>
                  </a:lnTo>
                  <a:lnTo>
                    <a:pt x="729" y="779"/>
                  </a:lnTo>
                  <a:lnTo>
                    <a:pt x="728" y="781"/>
                  </a:lnTo>
                  <a:lnTo>
                    <a:pt x="728" y="784"/>
                  </a:lnTo>
                  <a:lnTo>
                    <a:pt x="727" y="785"/>
                  </a:lnTo>
                  <a:lnTo>
                    <a:pt x="725" y="788"/>
                  </a:lnTo>
                  <a:lnTo>
                    <a:pt x="724" y="789"/>
                  </a:lnTo>
                  <a:lnTo>
                    <a:pt x="723" y="790"/>
                  </a:lnTo>
                  <a:lnTo>
                    <a:pt x="723" y="793"/>
                  </a:lnTo>
                  <a:lnTo>
                    <a:pt x="724" y="796"/>
                  </a:lnTo>
                  <a:lnTo>
                    <a:pt x="724" y="798"/>
                  </a:lnTo>
                  <a:lnTo>
                    <a:pt x="725" y="801"/>
                  </a:lnTo>
                  <a:lnTo>
                    <a:pt x="727" y="802"/>
                  </a:lnTo>
                  <a:lnTo>
                    <a:pt x="728" y="805"/>
                  </a:lnTo>
                  <a:lnTo>
                    <a:pt x="728" y="806"/>
                  </a:lnTo>
                  <a:lnTo>
                    <a:pt x="728" y="810"/>
                  </a:lnTo>
                  <a:lnTo>
                    <a:pt x="728" y="811"/>
                  </a:lnTo>
                  <a:lnTo>
                    <a:pt x="727" y="814"/>
                  </a:lnTo>
                  <a:lnTo>
                    <a:pt x="727" y="816"/>
                  </a:lnTo>
                  <a:lnTo>
                    <a:pt x="725" y="818"/>
                  </a:lnTo>
                  <a:lnTo>
                    <a:pt x="724" y="820"/>
                  </a:lnTo>
                  <a:lnTo>
                    <a:pt x="724" y="823"/>
                  </a:lnTo>
                  <a:lnTo>
                    <a:pt x="724" y="826"/>
                  </a:lnTo>
                  <a:lnTo>
                    <a:pt x="723" y="828"/>
                  </a:lnTo>
                  <a:lnTo>
                    <a:pt x="723" y="831"/>
                  </a:lnTo>
                  <a:lnTo>
                    <a:pt x="723" y="833"/>
                  </a:lnTo>
                  <a:lnTo>
                    <a:pt x="722" y="836"/>
                  </a:lnTo>
                  <a:lnTo>
                    <a:pt x="723" y="837"/>
                  </a:lnTo>
                  <a:lnTo>
                    <a:pt x="723" y="840"/>
                  </a:lnTo>
                  <a:lnTo>
                    <a:pt x="725" y="841"/>
                  </a:lnTo>
                  <a:lnTo>
                    <a:pt x="727" y="843"/>
                  </a:lnTo>
                  <a:lnTo>
                    <a:pt x="727" y="844"/>
                  </a:lnTo>
                  <a:lnTo>
                    <a:pt x="728" y="847"/>
                  </a:lnTo>
                  <a:lnTo>
                    <a:pt x="728" y="850"/>
                  </a:lnTo>
                  <a:lnTo>
                    <a:pt x="729" y="853"/>
                  </a:lnTo>
                  <a:lnTo>
                    <a:pt x="728" y="854"/>
                  </a:lnTo>
                  <a:lnTo>
                    <a:pt x="727" y="856"/>
                  </a:lnTo>
                  <a:lnTo>
                    <a:pt x="724" y="857"/>
                  </a:lnTo>
                  <a:lnTo>
                    <a:pt x="723" y="858"/>
                  </a:lnTo>
                  <a:lnTo>
                    <a:pt x="720" y="860"/>
                  </a:lnTo>
                  <a:lnTo>
                    <a:pt x="719" y="861"/>
                  </a:lnTo>
                  <a:lnTo>
                    <a:pt x="716" y="862"/>
                  </a:lnTo>
                  <a:lnTo>
                    <a:pt x="714" y="862"/>
                  </a:lnTo>
                  <a:lnTo>
                    <a:pt x="712" y="863"/>
                  </a:lnTo>
                  <a:lnTo>
                    <a:pt x="711" y="865"/>
                  </a:lnTo>
                  <a:lnTo>
                    <a:pt x="710" y="866"/>
                  </a:lnTo>
                  <a:lnTo>
                    <a:pt x="707" y="867"/>
                  </a:lnTo>
                  <a:lnTo>
                    <a:pt x="706" y="867"/>
                  </a:lnTo>
                  <a:lnTo>
                    <a:pt x="703" y="869"/>
                  </a:lnTo>
                  <a:lnTo>
                    <a:pt x="701" y="869"/>
                  </a:lnTo>
                  <a:lnTo>
                    <a:pt x="697" y="869"/>
                  </a:lnTo>
                  <a:lnTo>
                    <a:pt x="695" y="870"/>
                  </a:lnTo>
                  <a:lnTo>
                    <a:pt x="693" y="871"/>
                  </a:lnTo>
                  <a:lnTo>
                    <a:pt x="691" y="873"/>
                  </a:lnTo>
                  <a:lnTo>
                    <a:pt x="690" y="873"/>
                  </a:lnTo>
                  <a:lnTo>
                    <a:pt x="688" y="873"/>
                  </a:lnTo>
                  <a:lnTo>
                    <a:pt x="684" y="873"/>
                  </a:lnTo>
                  <a:lnTo>
                    <a:pt x="682" y="873"/>
                  </a:lnTo>
                  <a:lnTo>
                    <a:pt x="680" y="873"/>
                  </a:lnTo>
                  <a:lnTo>
                    <a:pt x="677" y="874"/>
                  </a:lnTo>
                  <a:lnTo>
                    <a:pt x="676" y="875"/>
                  </a:lnTo>
                  <a:lnTo>
                    <a:pt x="675" y="878"/>
                  </a:lnTo>
                  <a:lnTo>
                    <a:pt x="673" y="879"/>
                  </a:lnTo>
                  <a:lnTo>
                    <a:pt x="672" y="882"/>
                  </a:lnTo>
                  <a:lnTo>
                    <a:pt x="671" y="883"/>
                  </a:lnTo>
                  <a:lnTo>
                    <a:pt x="669" y="884"/>
                  </a:lnTo>
                  <a:lnTo>
                    <a:pt x="667" y="884"/>
                  </a:lnTo>
                  <a:lnTo>
                    <a:pt x="664" y="884"/>
                  </a:lnTo>
                  <a:lnTo>
                    <a:pt x="661" y="884"/>
                  </a:lnTo>
                  <a:lnTo>
                    <a:pt x="659" y="884"/>
                  </a:lnTo>
                  <a:lnTo>
                    <a:pt x="656" y="886"/>
                  </a:lnTo>
                  <a:lnTo>
                    <a:pt x="655" y="887"/>
                  </a:lnTo>
                  <a:lnTo>
                    <a:pt x="654" y="888"/>
                  </a:lnTo>
                  <a:lnTo>
                    <a:pt x="652" y="891"/>
                  </a:lnTo>
                  <a:lnTo>
                    <a:pt x="652" y="894"/>
                  </a:lnTo>
                  <a:lnTo>
                    <a:pt x="652" y="896"/>
                  </a:lnTo>
                  <a:lnTo>
                    <a:pt x="652" y="900"/>
                  </a:lnTo>
                  <a:lnTo>
                    <a:pt x="652" y="901"/>
                  </a:lnTo>
                  <a:lnTo>
                    <a:pt x="651" y="904"/>
                  </a:lnTo>
                  <a:lnTo>
                    <a:pt x="650" y="905"/>
                  </a:lnTo>
                  <a:lnTo>
                    <a:pt x="650" y="908"/>
                  </a:lnTo>
                  <a:lnTo>
                    <a:pt x="651" y="909"/>
                  </a:lnTo>
                  <a:lnTo>
                    <a:pt x="654" y="910"/>
                  </a:lnTo>
                  <a:lnTo>
                    <a:pt x="655" y="912"/>
                  </a:lnTo>
                  <a:lnTo>
                    <a:pt x="658" y="913"/>
                  </a:lnTo>
                  <a:lnTo>
                    <a:pt x="659" y="914"/>
                  </a:lnTo>
                  <a:lnTo>
                    <a:pt x="659" y="917"/>
                  </a:lnTo>
                  <a:lnTo>
                    <a:pt x="658" y="920"/>
                  </a:lnTo>
                  <a:lnTo>
                    <a:pt x="658" y="922"/>
                  </a:lnTo>
                  <a:lnTo>
                    <a:pt x="656" y="924"/>
                  </a:lnTo>
                  <a:lnTo>
                    <a:pt x="656" y="926"/>
                  </a:lnTo>
                  <a:lnTo>
                    <a:pt x="655" y="929"/>
                  </a:lnTo>
                  <a:lnTo>
                    <a:pt x="655" y="931"/>
                  </a:lnTo>
                  <a:lnTo>
                    <a:pt x="654" y="934"/>
                  </a:lnTo>
                  <a:lnTo>
                    <a:pt x="654" y="937"/>
                  </a:lnTo>
                  <a:lnTo>
                    <a:pt x="652" y="938"/>
                  </a:lnTo>
                  <a:lnTo>
                    <a:pt x="652" y="941"/>
                  </a:lnTo>
                  <a:lnTo>
                    <a:pt x="652" y="944"/>
                  </a:lnTo>
                  <a:lnTo>
                    <a:pt x="652" y="947"/>
                  </a:lnTo>
                  <a:lnTo>
                    <a:pt x="652" y="950"/>
                  </a:lnTo>
                  <a:lnTo>
                    <a:pt x="652" y="954"/>
                  </a:lnTo>
                  <a:lnTo>
                    <a:pt x="651" y="956"/>
                  </a:lnTo>
                  <a:lnTo>
                    <a:pt x="651" y="959"/>
                  </a:lnTo>
                  <a:lnTo>
                    <a:pt x="650" y="960"/>
                  </a:lnTo>
                  <a:lnTo>
                    <a:pt x="648" y="963"/>
                  </a:lnTo>
                  <a:lnTo>
                    <a:pt x="647" y="964"/>
                  </a:lnTo>
                  <a:lnTo>
                    <a:pt x="644" y="964"/>
                  </a:lnTo>
                  <a:lnTo>
                    <a:pt x="642" y="964"/>
                  </a:lnTo>
                  <a:lnTo>
                    <a:pt x="639" y="965"/>
                  </a:lnTo>
                  <a:lnTo>
                    <a:pt x="638" y="965"/>
                  </a:lnTo>
                  <a:lnTo>
                    <a:pt x="637" y="968"/>
                  </a:lnTo>
                  <a:lnTo>
                    <a:pt x="637" y="971"/>
                  </a:lnTo>
                  <a:lnTo>
                    <a:pt x="637" y="973"/>
                  </a:lnTo>
                  <a:lnTo>
                    <a:pt x="638" y="974"/>
                  </a:lnTo>
                  <a:lnTo>
                    <a:pt x="638" y="977"/>
                  </a:lnTo>
                  <a:lnTo>
                    <a:pt x="639" y="978"/>
                  </a:lnTo>
                  <a:lnTo>
                    <a:pt x="639" y="981"/>
                  </a:lnTo>
                  <a:lnTo>
                    <a:pt x="639" y="984"/>
                  </a:lnTo>
                  <a:lnTo>
                    <a:pt x="638" y="985"/>
                  </a:lnTo>
                  <a:lnTo>
                    <a:pt x="635" y="986"/>
                  </a:lnTo>
                  <a:lnTo>
                    <a:pt x="634" y="988"/>
                  </a:lnTo>
                  <a:lnTo>
                    <a:pt x="633" y="989"/>
                  </a:lnTo>
                  <a:lnTo>
                    <a:pt x="630" y="990"/>
                  </a:lnTo>
                  <a:lnTo>
                    <a:pt x="629" y="991"/>
                  </a:lnTo>
                  <a:lnTo>
                    <a:pt x="626" y="991"/>
                  </a:lnTo>
                  <a:lnTo>
                    <a:pt x="624" y="991"/>
                  </a:lnTo>
                  <a:lnTo>
                    <a:pt x="621" y="991"/>
                  </a:lnTo>
                  <a:lnTo>
                    <a:pt x="618" y="991"/>
                  </a:lnTo>
                  <a:lnTo>
                    <a:pt x="617" y="993"/>
                  </a:lnTo>
                  <a:lnTo>
                    <a:pt x="617" y="995"/>
                  </a:lnTo>
                  <a:lnTo>
                    <a:pt x="616" y="998"/>
                  </a:lnTo>
                  <a:lnTo>
                    <a:pt x="613" y="998"/>
                  </a:lnTo>
                  <a:lnTo>
                    <a:pt x="611" y="999"/>
                  </a:lnTo>
                  <a:lnTo>
                    <a:pt x="609" y="1001"/>
                  </a:lnTo>
                  <a:lnTo>
                    <a:pt x="609" y="1003"/>
                  </a:lnTo>
                  <a:lnTo>
                    <a:pt x="608" y="1004"/>
                  </a:lnTo>
                  <a:lnTo>
                    <a:pt x="609" y="1007"/>
                  </a:lnTo>
                  <a:lnTo>
                    <a:pt x="612" y="1007"/>
                  </a:lnTo>
                  <a:lnTo>
                    <a:pt x="614" y="1007"/>
                  </a:lnTo>
                  <a:lnTo>
                    <a:pt x="616" y="1008"/>
                  </a:lnTo>
                  <a:lnTo>
                    <a:pt x="616" y="1011"/>
                  </a:lnTo>
                  <a:lnTo>
                    <a:pt x="617" y="1014"/>
                  </a:lnTo>
                  <a:lnTo>
                    <a:pt x="617" y="1016"/>
                  </a:lnTo>
                  <a:lnTo>
                    <a:pt x="617" y="1019"/>
                  </a:lnTo>
                  <a:lnTo>
                    <a:pt x="618" y="1020"/>
                  </a:lnTo>
                  <a:lnTo>
                    <a:pt x="620" y="1021"/>
                  </a:lnTo>
                  <a:lnTo>
                    <a:pt x="622" y="1023"/>
                  </a:lnTo>
                  <a:lnTo>
                    <a:pt x="624" y="1024"/>
                  </a:lnTo>
                  <a:lnTo>
                    <a:pt x="625" y="1025"/>
                  </a:lnTo>
                  <a:lnTo>
                    <a:pt x="628" y="1027"/>
                  </a:lnTo>
                  <a:lnTo>
                    <a:pt x="630" y="1027"/>
                  </a:lnTo>
                  <a:lnTo>
                    <a:pt x="634" y="1027"/>
                  </a:lnTo>
                  <a:lnTo>
                    <a:pt x="635" y="1028"/>
                  </a:lnTo>
                  <a:lnTo>
                    <a:pt x="638" y="1029"/>
                  </a:lnTo>
                  <a:lnTo>
                    <a:pt x="638" y="1031"/>
                  </a:lnTo>
                  <a:lnTo>
                    <a:pt x="639" y="1033"/>
                  </a:lnTo>
                  <a:lnTo>
                    <a:pt x="639" y="1036"/>
                  </a:lnTo>
                  <a:lnTo>
                    <a:pt x="639" y="1038"/>
                  </a:lnTo>
                  <a:lnTo>
                    <a:pt x="641" y="1040"/>
                  </a:lnTo>
                  <a:lnTo>
                    <a:pt x="643" y="1041"/>
                  </a:lnTo>
                  <a:lnTo>
                    <a:pt x="644" y="1042"/>
                  </a:lnTo>
                  <a:lnTo>
                    <a:pt x="647" y="1044"/>
                  </a:lnTo>
                  <a:lnTo>
                    <a:pt x="648" y="1045"/>
                  </a:lnTo>
                  <a:lnTo>
                    <a:pt x="650" y="1046"/>
                  </a:lnTo>
                  <a:lnTo>
                    <a:pt x="651" y="1049"/>
                  </a:lnTo>
                  <a:lnTo>
                    <a:pt x="652" y="1050"/>
                  </a:lnTo>
                  <a:lnTo>
                    <a:pt x="652" y="1053"/>
                  </a:lnTo>
                  <a:lnTo>
                    <a:pt x="651" y="1055"/>
                  </a:lnTo>
                  <a:lnTo>
                    <a:pt x="648" y="1054"/>
                  </a:lnTo>
                  <a:lnTo>
                    <a:pt x="646" y="1054"/>
                  </a:lnTo>
                  <a:lnTo>
                    <a:pt x="644" y="1053"/>
                  </a:lnTo>
                  <a:lnTo>
                    <a:pt x="642" y="1053"/>
                  </a:lnTo>
                  <a:lnTo>
                    <a:pt x="641" y="1054"/>
                  </a:lnTo>
                  <a:lnTo>
                    <a:pt x="638" y="1055"/>
                  </a:lnTo>
                  <a:lnTo>
                    <a:pt x="637" y="1057"/>
                  </a:lnTo>
                  <a:lnTo>
                    <a:pt x="634" y="1057"/>
                  </a:lnTo>
                  <a:lnTo>
                    <a:pt x="631" y="1058"/>
                  </a:lnTo>
                  <a:lnTo>
                    <a:pt x="629" y="1058"/>
                  </a:lnTo>
                  <a:lnTo>
                    <a:pt x="626" y="1058"/>
                  </a:lnTo>
                  <a:lnTo>
                    <a:pt x="625" y="1059"/>
                  </a:lnTo>
                  <a:lnTo>
                    <a:pt x="622" y="1061"/>
                  </a:lnTo>
                  <a:lnTo>
                    <a:pt x="621" y="1062"/>
                  </a:lnTo>
                  <a:lnTo>
                    <a:pt x="620" y="1063"/>
                  </a:lnTo>
                  <a:lnTo>
                    <a:pt x="618" y="1065"/>
                  </a:lnTo>
                  <a:lnTo>
                    <a:pt x="617" y="1066"/>
                  </a:lnTo>
                  <a:lnTo>
                    <a:pt x="616" y="1067"/>
                  </a:lnTo>
                  <a:lnTo>
                    <a:pt x="614" y="1068"/>
                  </a:lnTo>
                  <a:lnTo>
                    <a:pt x="612" y="1070"/>
                  </a:lnTo>
                  <a:lnTo>
                    <a:pt x="611" y="1071"/>
                  </a:lnTo>
                  <a:lnTo>
                    <a:pt x="609" y="1072"/>
                  </a:lnTo>
                  <a:lnTo>
                    <a:pt x="608" y="1074"/>
                  </a:lnTo>
                  <a:lnTo>
                    <a:pt x="607" y="1076"/>
                  </a:lnTo>
                  <a:lnTo>
                    <a:pt x="605" y="1078"/>
                  </a:lnTo>
                  <a:lnTo>
                    <a:pt x="605" y="1080"/>
                  </a:lnTo>
                  <a:lnTo>
                    <a:pt x="605" y="1083"/>
                  </a:lnTo>
                  <a:lnTo>
                    <a:pt x="607" y="1085"/>
                  </a:lnTo>
                  <a:lnTo>
                    <a:pt x="607" y="1088"/>
                  </a:lnTo>
                  <a:lnTo>
                    <a:pt x="605" y="1091"/>
                  </a:lnTo>
                  <a:lnTo>
                    <a:pt x="604" y="1093"/>
                  </a:lnTo>
                  <a:lnTo>
                    <a:pt x="603" y="1095"/>
                  </a:lnTo>
                  <a:lnTo>
                    <a:pt x="601" y="1096"/>
                  </a:lnTo>
                  <a:lnTo>
                    <a:pt x="600" y="1097"/>
                  </a:lnTo>
                  <a:lnTo>
                    <a:pt x="599" y="1099"/>
                  </a:lnTo>
                  <a:lnTo>
                    <a:pt x="596" y="1100"/>
                  </a:lnTo>
                  <a:lnTo>
                    <a:pt x="595" y="1101"/>
                  </a:lnTo>
                  <a:lnTo>
                    <a:pt x="594" y="1102"/>
                  </a:lnTo>
                  <a:lnTo>
                    <a:pt x="592" y="1105"/>
                  </a:lnTo>
                  <a:lnTo>
                    <a:pt x="591" y="1106"/>
                  </a:lnTo>
                  <a:lnTo>
                    <a:pt x="591" y="1110"/>
                  </a:lnTo>
                  <a:lnTo>
                    <a:pt x="591" y="1113"/>
                  </a:lnTo>
                  <a:lnTo>
                    <a:pt x="590" y="1114"/>
                  </a:lnTo>
                  <a:lnTo>
                    <a:pt x="588" y="1117"/>
                  </a:lnTo>
                  <a:lnTo>
                    <a:pt x="587" y="1118"/>
                  </a:lnTo>
                  <a:lnTo>
                    <a:pt x="584" y="1118"/>
                  </a:lnTo>
                  <a:lnTo>
                    <a:pt x="583" y="1117"/>
                  </a:lnTo>
                  <a:lnTo>
                    <a:pt x="582" y="1115"/>
                  </a:lnTo>
                  <a:lnTo>
                    <a:pt x="581" y="1115"/>
                  </a:lnTo>
                  <a:lnTo>
                    <a:pt x="579" y="1118"/>
                  </a:lnTo>
                  <a:lnTo>
                    <a:pt x="577" y="1118"/>
                  </a:lnTo>
                  <a:lnTo>
                    <a:pt x="574" y="1117"/>
                  </a:lnTo>
                  <a:lnTo>
                    <a:pt x="573" y="1115"/>
                  </a:lnTo>
                  <a:lnTo>
                    <a:pt x="573" y="1113"/>
                  </a:lnTo>
                  <a:lnTo>
                    <a:pt x="573" y="1110"/>
                  </a:lnTo>
                  <a:lnTo>
                    <a:pt x="570" y="1109"/>
                  </a:lnTo>
                  <a:lnTo>
                    <a:pt x="567" y="1109"/>
                  </a:lnTo>
                  <a:lnTo>
                    <a:pt x="566" y="1110"/>
                  </a:lnTo>
                  <a:lnTo>
                    <a:pt x="564" y="1110"/>
                  </a:lnTo>
                  <a:lnTo>
                    <a:pt x="561" y="1112"/>
                  </a:lnTo>
                  <a:lnTo>
                    <a:pt x="560" y="1113"/>
                  </a:lnTo>
                  <a:lnTo>
                    <a:pt x="560" y="1115"/>
                  </a:lnTo>
                  <a:lnTo>
                    <a:pt x="557" y="1115"/>
                  </a:lnTo>
                  <a:lnTo>
                    <a:pt x="554" y="1117"/>
                  </a:lnTo>
                  <a:lnTo>
                    <a:pt x="552" y="1117"/>
                  </a:lnTo>
                  <a:lnTo>
                    <a:pt x="549" y="1118"/>
                  </a:lnTo>
                  <a:lnTo>
                    <a:pt x="548" y="1118"/>
                  </a:lnTo>
                  <a:lnTo>
                    <a:pt x="545" y="1119"/>
                  </a:lnTo>
                  <a:lnTo>
                    <a:pt x="543" y="1119"/>
                  </a:lnTo>
                  <a:lnTo>
                    <a:pt x="540" y="1119"/>
                  </a:lnTo>
                  <a:lnTo>
                    <a:pt x="540" y="1118"/>
                  </a:lnTo>
                  <a:lnTo>
                    <a:pt x="539" y="1117"/>
                  </a:lnTo>
                  <a:lnTo>
                    <a:pt x="539" y="1114"/>
                  </a:lnTo>
                  <a:lnTo>
                    <a:pt x="539" y="1112"/>
                  </a:lnTo>
                  <a:lnTo>
                    <a:pt x="539" y="1109"/>
                  </a:lnTo>
                  <a:lnTo>
                    <a:pt x="539" y="1106"/>
                  </a:lnTo>
                  <a:lnTo>
                    <a:pt x="536" y="1106"/>
                  </a:lnTo>
                  <a:lnTo>
                    <a:pt x="534" y="1106"/>
                  </a:lnTo>
                  <a:lnTo>
                    <a:pt x="531" y="1106"/>
                  </a:lnTo>
                  <a:lnTo>
                    <a:pt x="528" y="1106"/>
                  </a:lnTo>
                  <a:lnTo>
                    <a:pt x="526" y="1106"/>
                  </a:lnTo>
                  <a:lnTo>
                    <a:pt x="524" y="1108"/>
                  </a:lnTo>
                  <a:lnTo>
                    <a:pt x="522" y="1109"/>
                  </a:lnTo>
                  <a:lnTo>
                    <a:pt x="520" y="1110"/>
                  </a:lnTo>
                  <a:lnTo>
                    <a:pt x="519" y="1112"/>
                  </a:lnTo>
                  <a:lnTo>
                    <a:pt x="517" y="1113"/>
                  </a:lnTo>
                  <a:lnTo>
                    <a:pt x="514" y="1114"/>
                  </a:lnTo>
                  <a:lnTo>
                    <a:pt x="513" y="1114"/>
                  </a:lnTo>
                  <a:lnTo>
                    <a:pt x="510" y="1115"/>
                  </a:lnTo>
                  <a:lnTo>
                    <a:pt x="507" y="1115"/>
                  </a:lnTo>
                  <a:lnTo>
                    <a:pt x="505" y="1115"/>
                  </a:lnTo>
                  <a:lnTo>
                    <a:pt x="502" y="1115"/>
                  </a:lnTo>
                  <a:lnTo>
                    <a:pt x="500" y="1114"/>
                  </a:lnTo>
                  <a:lnTo>
                    <a:pt x="498" y="1113"/>
                  </a:lnTo>
                  <a:lnTo>
                    <a:pt x="496" y="1112"/>
                  </a:lnTo>
                  <a:lnTo>
                    <a:pt x="494" y="1110"/>
                  </a:lnTo>
                  <a:lnTo>
                    <a:pt x="492" y="1110"/>
                  </a:lnTo>
                  <a:lnTo>
                    <a:pt x="489" y="1110"/>
                  </a:lnTo>
                  <a:lnTo>
                    <a:pt x="487" y="1109"/>
                  </a:lnTo>
                  <a:lnTo>
                    <a:pt x="485" y="1109"/>
                  </a:lnTo>
                  <a:lnTo>
                    <a:pt x="483" y="1108"/>
                  </a:lnTo>
                  <a:lnTo>
                    <a:pt x="481" y="1106"/>
                  </a:lnTo>
                  <a:lnTo>
                    <a:pt x="480" y="1104"/>
                  </a:lnTo>
                  <a:lnTo>
                    <a:pt x="481" y="1101"/>
                  </a:lnTo>
                  <a:lnTo>
                    <a:pt x="483" y="1100"/>
                  </a:lnTo>
                  <a:lnTo>
                    <a:pt x="484" y="1099"/>
                  </a:lnTo>
                  <a:lnTo>
                    <a:pt x="483" y="1096"/>
                  </a:lnTo>
                  <a:lnTo>
                    <a:pt x="481" y="1093"/>
                  </a:lnTo>
                  <a:lnTo>
                    <a:pt x="481" y="1092"/>
                  </a:lnTo>
                  <a:lnTo>
                    <a:pt x="480" y="1089"/>
                  </a:lnTo>
                  <a:lnTo>
                    <a:pt x="480" y="1085"/>
                  </a:lnTo>
                  <a:lnTo>
                    <a:pt x="481" y="1084"/>
                  </a:lnTo>
                  <a:lnTo>
                    <a:pt x="483" y="1082"/>
                  </a:lnTo>
                  <a:lnTo>
                    <a:pt x="484" y="1080"/>
                  </a:lnTo>
                  <a:lnTo>
                    <a:pt x="487" y="1080"/>
                  </a:lnTo>
                  <a:lnTo>
                    <a:pt x="489" y="1079"/>
                  </a:lnTo>
                  <a:lnTo>
                    <a:pt x="490" y="1078"/>
                  </a:lnTo>
                  <a:lnTo>
                    <a:pt x="493" y="1078"/>
                  </a:lnTo>
                  <a:lnTo>
                    <a:pt x="494" y="1076"/>
                  </a:lnTo>
                  <a:lnTo>
                    <a:pt x="496" y="1074"/>
                  </a:lnTo>
                  <a:lnTo>
                    <a:pt x="496" y="1071"/>
                  </a:lnTo>
                  <a:lnTo>
                    <a:pt x="496" y="1068"/>
                  </a:lnTo>
                  <a:lnTo>
                    <a:pt x="497" y="1066"/>
                  </a:lnTo>
                  <a:lnTo>
                    <a:pt x="498" y="1065"/>
                  </a:lnTo>
                  <a:lnTo>
                    <a:pt x="500" y="1063"/>
                  </a:lnTo>
                  <a:lnTo>
                    <a:pt x="502" y="1063"/>
                  </a:lnTo>
                  <a:lnTo>
                    <a:pt x="505" y="1062"/>
                  </a:lnTo>
                  <a:lnTo>
                    <a:pt x="506" y="1061"/>
                  </a:lnTo>
                  <a:lnTo>
                    <a:pt x="509" y="1059"/>
                  </a:lnTo>
                  <a:lnTo>
                    <a:pt x="510" y="1057"/>
                  </a:lnTo>
                  <a:lnTo>
                    <a:pt x="510" y="1055"/>
                  </a:lnTo>
                  <a:lnTo>
                    <a:pt x="509" y="1053"/>
                  </a:lnTo>
                  <a:lnTo>
                    <a:pt x="507" y="1052"/>
                  </a:lnTo>
                  <a:lnTo>
                    <a:pt x="506" y="1050"/>
                  </a:lnTo>
                  <a:lnTo>
                    <a:pt x="504" y="1049"/>
                  </a:lnTo>
                  <a:lnTo>
                    <a:pt x="501" y="1049"/>
                  </a:lnTo>
                  <a:lnTo>
                    <a:pt x="498" y="1049"/>
                  </a:lnTo>
                  <a:lnTo>
                    <a:pt x="496" y="1048"/>
                  </a:lnTo>
                  <a:lnTo>
                    <a:pt x="494" y="1046"/>
                  </a:lnTo>
                  <a:lnTo>
                    <a:pt x="492" y="1045"/>
                  </a:lnTo>
                  <a:lnTo>
                    <a:pt x="490" y="1044"/>
                  </a:lnTo>
                  <a:lnTo>
                    <a:pt x="489" y="1042"/>
                  </a:lnTo>
                  <a:lnTo>
                    <a:pt x="488" y="1040"/>
                  </a:lnTo>
                  <a:lnTo>
                    <a:pt x="487" y="1038"/>
                  </a:lnTo>
                  <a:lnTo>
                    <a:pt x="487" y="1036"/>
                  </a:lnTo>
                  <a:lnTo>
                    <a:pt x="488" y="1032"/>
                  </a:lnTo>
                  <a:lnTo>
                    <a:pt x="488" y="1031"/>
                  </a:lnTo>
                  <a:lnTo>
                    <a:pt x="487" y="1028"/>
                  </a:lnTo>
                  <a:lnTo>
                    <a:pt x="487" y="1027"/>
                  </a:lnTo>
                  <a:lnTo>
                    <a:pt x="484" y="1024"/>
                  </a:lnTo>
                  <a:lnTo>
                    <a:pt x="484" y="1023"/>
                  </a:lnTo>
                  <a:lnTo>
                    <a:pt x="481" y="1021"/>
                  </a:lnTo>
                  <a:lnTo>
                    <a:pt x="480" y="1020"/>
                  </a:lnTo>
                  <a:lnTo>
                    <a:pt x="479" y="1019"/>
                  </a:lnTo>
                  <a:lnTo>
                    <a:pt x="477" y="1018"/>
                  </a:lnTo>
                  <a:lnTo>
                    <a:pt x="476" y="1016"/>
                  </a:lnTo>
                  <a:lnTo>
                    <a:pt x="475" y="1014"/>
                  </a:lnTo>
                  <a:lnTo>
                    <a:pt x="472" y="1011"/>
                  </a:lnTo>
                  <a:lnTo>
                    <a:pt x="471" y="1008"/>
                  </a:lnTo>
                  <a:lnTo>
                    <a:pt x="470" y="1007"/>
                  </a:lnTo>
                  <a:lnTo>
                    <a:pt x="468" y="1004"/>
                  </a:lnTo>
                  <a:lnTo>
                    <a:pt x="468" y="1002"/>
                  </a:lnTo>
                  <a:lnTo>
                    <a:pt x="467" y="1001"/>
                  </a:lnTo>
                  <a:lnTo>
                    <a:pt x="466" y="998"/>
                  </a:lnTo>
                  <a:lnTo>
                    <a:pt x="466" y="995"/>
                  </a:lnTo>
                  <a:lnTo>
                    <a:pt x="464" y="994"/>
                  </a:lnTo>
                  <a:lnTo>
                    <a:pt x="464" y="991"/>
                  </a:lnTo>
                  <a:lnTo>
                    <a:pt x="463" y="989"/>
                  </a:lnTo>
                  <a:lnTo>
                    <a:pt x="462" y="988"/>
                  </a:lnTo>
                  <a:lnTo>
                    <a:pt x="460" y="985"/>
                  </a:lnTo>
                  <a:lnTo>
                    <a:pt x="460" y="984"/>
                  </a:lnTo>
                  <a:lnTo>
                    <a:pt x="459" y="981"/>
                  </a:lnTo>
                  <a:lnTo>
                    <a:pt x="458" y="978"/>
                  </a:lnTo>
                  <a:lnTo>
                    <a:pt x="458" y="976"/>
                  </a:lnTo>
                  <a:lnTo>
                    <a:pt x="458" y="973"/>
                  </a:lnTo>
                  <a:lnTo>
                    <a:pt x="458" y="971"/>
                  </a:lnTo>
                  <a:lnTo>
                    <a:pt x="458" y="968"/>
                  </a:lnTo>
                  <a:lnTo>
                    <a:pt x="457" y="965"/>
                  </a:lnTo>
                  <a:lnTo>
                    <a:pt x="457" y="964"/>
                  </a:lnTo>
                  <a:lnTo>
                    <a:pt x="455" y="963"/>
                  </a:lnTo>
                  <a:lnTo>
                    <a:pt x="453" y="961"/>
                  </a:lnTo>
                  <a:lnTo>
                    <a:pt x="451" y="959"/>
                  </a:lnTo>
                  <a:lnTo>
                    <a:pt x="450" y="959"/>
                  </a:lnTo>
                  <a:lnTo>
                    <a:pt x="449" y="956"/>
                  </a:lnTo>
                  <a:lnTo>
                    <a:pt x="446" y="955"/>
                  </a:lnTo>
                  <a:lnTo>
                    <a:pt x="445" y="954"/>
                  </a:lnTo>
                  <a:lnTo>
                    <a:pt x="443" y="952"/>
                  </a:lnTo>
                  <a:lnTo>
                    <a:pt x="442" y="950"/>
                  </a:lnTo>
                  <a:lnTo>
                    <a:pt x="441" y="948"/>
                  </a:lnTo>
                  <a:lnTo>
                    <a:pt x="441" y="946"/>
                  </a:lnTo>
                  <a:lnTo>
                    <a:pt x="441" y="943"/>
                  </a:lnTo>
                  <a:lnTo>
                    <a:pt x="440" y="941"/>
                  </a:lnTo>
                  <a:lnTo>
                    <a:pt x="438" y="939"/>
                  </a:lnTo>
                  <a:lnTo>
                    <a:pt x="436" y="939"/>
                  </a:lnTo>
                  <a:lnTo>
                    <a:pt x="434" y="941"/>
                  </a:lnTo>
                  <a:lnTo>
                    <a:pt x="433" y="943"/>
                  </a:lnTo>
                  <a:lnTo>
                    <a:pt x="433" y="944"/>
                  </a:lnTo>
                  <a:lnTo>
                    <a:pt x="432" y="947"/>
                  </a:lnTo>
                  <a:lnTo>
                    <a:pt x="430" y="950"/>
                  </a:lnTo>
                  <a:lnTo>
                    <a:pt x="430" y="952"/>
                  </a:lnTo>
                  <a:lnTo>
                    <a:pt x="429" y="954"/>
                  </a:lnTo>
                  <a:lnTo>
                    <a:pt x="428" y="956"/>
                  </a:lnTo>
                  <a:lnTo>
                    <a:pt x="426" y="957"/>
                  </a:lnTo>
                  <a:lnTo>
                    <a:pt x="426" y="960"/>
                  </a:lnTo>
                  <a:lnTo>
                    <a:pt x="424" y="961"/>
                  </a:lnTo>
                  <a:lnTo>
                    <a:pt x="423" y="963"/>
                  </a:lnTo>
                  <a:lnTo>
                    <a:pt x="421" y="964"/>
                  </a:lnTo>
                  <a:lnTo>
                    <a:pt x="420" y="967"/>
                  </a:lnTo>
                  <a:lnTo>
                    <a:pt x="420" y="969"/>
                  </a:lnTo>
                  <a:lnTo>
                    <a:pt x="420" y="972"/>
                  </a:lnTo>
                  <a:lnTo>
                    <a:pt x="420" y="976"/>
                  </a:lnTo>
                  <a:lnTo>
                    <a:pt x="420" y="978"/>
                  </a:lnTo>
                  <a:lnTo>
                    <a:pt x="420" y="981"/>
                  </a:lnTo>
                  <a:lnTo>
                    <a:pt x="420" y="982"/>
                  </a:lnTo>
                  <a:lnTo>
                    <a:pt x="417" y="985"/>
                  </a:lnTo>
                  <a:lnTo>
                    <a:pt x="413" y="988"/>
                  </a:lnTo>
                  <a:lnTo>
                    <a:pt x="411" y="991"/>
                  </a:lnTo>
                  <a:lnTo>
                    <a:pt x="408" y="994"/>
                  </a:lnTo>
                  <a:lnTo>
                    <a:pt x="406" y="997"/>
                  </a:lnTo>
                  <a:lnTo>
                    <a:pt x="402" y="1001"/>
                  </a:lnTo>
                  <a:lnTo>
                    <a:pt x="399" y="1003"/>
                  </a:lnTo>
                  <a:lnTo>
                    <a:pt x="396" y="1006"/>
                  </a:lnTo>
                  <a:lnTo>
                    <a:pt x="393" y="1008"/>
                  </a:lnTo>
                  <a:lnTo>
                    <a:pt x="390" y="1012"/>
                  </a:lnTo>
                  <a:lnTo>
                    <a:pt x="387" y="1015"/>
                  </a:lnTo>
                  <a:lnTo>
                    <a:pt x="385" y="1018"/>
                  </a:lnTo>
                  <a:lnTo>
                    <a:pt x="383" y="1019"/>
                  </a:lnTo>
                  <a:lnTo>
                    <a:pt x="382" y="1020"/>
                  </a:lnTo>
                  <a:lnTo>
                    <a:pt x="378" y="1023"/>
                  </a:lnTo>
                  <a:lnTo>
                    <a:pt x="376" y="1027"/>
                  </a:lnTo>
                  <a:lnTo>
                    <a:pt x="374" y="1029"/>
                  </a:lnTo>
                  <a:lnTo>
                    <a:pt x="374" y="1032"/>
                  </a:lnTo>
                  <a:lnTo>
                    <a:pt x="374" y="1035"/>
                  </a:lnTo>
                  <a:lnTo>
                    <a:pt x="374" y="1037"/>
                  </a:lnTo>
                  <a:lnTo>
                    <a:pt x="374" y="1040"/>
                  </a:lnTo>
                  <a:lnTo>
                    <a:pt x="373" y="1041"/>
                  </a:lnTo>
                  <a:lnTo>
                    <a:pt x="370" y="1042"/>
                  </a:lnTo>
                  <a:lnTo>
                    <a:pt x="369" y="1044"/>
                  </a:lnTo>
                  <a:lnTo>
                    <a:pt x="365" y="1044"/>
                  </a:lnTo>
                  <a:lnTo>
                    <a:pt x="363" y="1042"/>
                  </a:lnTo>
                  <a:lnTo>
                    <a:pt x="360" y="1044"/>
                  </a:lnTo>
                  <a:lnTo>
                    <a:pt x="359" y="1044"/>
                  </a:lnTo>
                  <a:lnTo>
                    <a:pt x="356" y="1045"/>
                  </a:lnTo>
                  <a:lnTo>
                    <a:pt x="355" y="1046"/>
                  </a:lnTo>
                  <a:lnTo>
                    <a:pt x="353" y="1049"/>
                  </a:lnTo>
                  <a:lnTo>
                    <a:pt x="352" y="1050"/>
                  </a:lnTo>
                  <a:lnTo>
                    <a:pt x="351" y="1052"/>
                  </a:lnTo>
                  <a:lnTo>
                    <a:pt x="348" y="1053"/>
                  </a:lnTo>
                  <a:lnTo>
                    <a:pt x="347" y="1054"/>
                  </a:lnTo>
                  <a:lnTo>
                    <a:pt x="346" y="1055"/>
                  </a:lnTo>
                  <a:lnTo>
                    <a:pt x="344" y="1058"/>
                  </a:lnTo>
                  <a:lnTo>
                    <a:pt x="344" y="1061"/>
                  </a:lnTo>
                  <a:lnTo>
                    <a:pt x="343" y="1062"/>
                  </a:lnTo>
                  <a:lnTo>
                    <a:pt x="342" y="1063"/>
                  </a:lnTo>
                  <a:lnTo>
                    <a:pt x="339" y="1065"/>
                  </a:lnTo>
                  <a:lnTo>
                    <a:pt x="336" y="1066"/>
                  </a:lnTo>
                  <a:lnTo>
                    <a:pt x="335" y="1066"/>
                  </a:lnTo>
                  <a:lnTo>
                    <a:pt x="334" y="1067"/>
                  </a:lnTo>
                  <a:lnTo>
                    <a:pt x="331" y="1068"/>
                  </a:lnTo>
                  <a:lnTo>
                    <a:pt x="330" y="1070"/>
                  </a:lnTo>
                  <a:lnTo>
                    <a:pt x="327" y="1070"/>
                  </a:lnTo>
                  <a:lnTo>
                    <a:pt x="326" y="1072"/>
                  </a:lnTo>
                  <a:lnTo>
                    <a:pt x="325" y="1074"/>
                  </a:lnTo>
                  <a:lnTo>
                    <a:pt x="322" y="1075"/>
                  </a:lnTo>
                  <a:lnTo>
                    <a:pt x="321" y="1076"/>
                  </a:lnTo>
                  <a:lnTo>
                    <a:pt x="321" y="1079"/>
                  </a:lnTo>
                  <a:lnTo>
                    <a:pt x="319" y="1082"/>
                  </a:lnTo>
                  <a:lnTo>
                    <a:pt x="319" y="1084"/>
                  </a:lnTo>
                  <a:lnTo>
                    <a:pt x="318" y="1085"/>
                  </a:lnTo>
                  <a:lnTo>
                    <a:pt x="317" y="1088"/>
                  </a:lnTo>
                  <a:lnTo>
                    <a:pt x="316" y="1089"/>
                  </a:lnTo>
                  <a:lnTo>
                    <a:pt x="314" y="1092"/>
                  </a:lnTo>
                  <a:lnTo>
                    <a:pt x="313" y="1092"/>
                  </a:lnTo>
                  <a:lnTo>
                    <a:pt x="310" y="1093"/>
                  </a:lnTo>
                  <a:lnTo>
                    <a:pt x="309" y="1092"/>
                  </a:lnTo>
                  <a:lnTo>
                    <a:pt x="306" y="1091"/>
                  </a:lnTo>
                  <a:lnTo>
                    <a:pt x="306" y="1088"/>
                  </a:lnTo>
                  <a:lnTo>
                    <a:pt x="305" y="1087"/>
                  </a:lnTo>
                  <a:lnTo>
                    <a:pt x="302" y="1085"/>
                  </a:lnTo>
                  <a:lnTo>
                    <a:pt x="300" y="1087"/>
                  </a:lnTo>
                  <a:lnTo>
                    <a:pt x="299" y="1087"/>
                  </a:lnTo>
                  <a:lnTo>
                    <a:pt x="296" y="1088"/>
                  </a:lnTo>
                  <a:lnTo>
                    <a:pt x="293" y="1088"/>
                  </a:lnTo>
                  <a:lnTo>
                    <a:pt x="291" y="1087"/>
                  </a:lnTo>
                  <a:lnTo>
                    <a:pt x="289" y="1085"/>
                  </a:lnTo>
                  <a:lnTo>
                    <a:pt x="287" y="1084"/>
                  </a:lnTo>
                  <a:lnTo>
                    <a:pt x="286" y="1084"/>
                  </a:lnTo>
                  <a:lnTo>
                    <a:pt x="283" y="1083"/>
                  </a:lnTo>
                  <a:lnTo>
                    <a:pt x="280" y="1084"/>
                  </a:lnTo>
                  <a:lnTo>
                    <a:pt x="279" y="1085"/>
                  </a:lnTo>
                  <a:lnTo>
                    <a:pt x="278" y="1087"/>
                  </a:lnTo>
                  <a:lnTo>
                    <a:pt x="276" y="1088"/>
                  </a:lnTo>
                  <a:lnTo>
                    <a:pt x="274" y="1088"/>
                  </a:lnTo>
                  <a:lnTo>
                    <a:pt x="271" y="1088"/>
                  </a:lnTo>
                  <a:lnTo>
                    <a:pt x="270" y="1087"/>
                  </a:lnTo>
                  <a:lnTo>
                    <a:pt x="267" y="1087"/>
                  </a:lnTo>
                  <a:lnTo>
                    <a:pt x="266" y="1085"/>
                  </a:lnTo>
                  <a:lnTo>
                    <a:pt x="263" y="1084"/>
                  </a:lnTo>
                  <a:lnTo>
                    <a:pt x="261" y="1084"/>
                  </a:lnTo>
                  <a:lnTo>
                    <a:pt x="259" y="1083"/>
                  </a:lnTo>
                  <a:lnTo>
                    <a:pt x="257" y="1082"/>
                  </a:lnTo>
                  <a:lnTo>
                    <a:pt x="254" y="1080"/>
                  </a:lnTo>
                  <a:lnTo>
                    <a:pt x="253" y="1080"/>
                  </a:lnTo>
                  <a:lnTo>
                    <a:pt x="250" y="1079"/>
                  </a:lnTo>
                  <a:lnTo>
                    <a:pt x="248" y="1078"/>
                  </a:lnTo>
                  <a:lnTo>
                    <a:pt x="246" y="1078"/>
                  </a:lnTo>
                  <a:lnTo>
                    <a:pt x="244" y="1076"/>
                  </a:lnTo>
                  <a:lnTo>
                    <a:pt x="241" y="1076"/>
                  </a:lnTo>
                  <a:lnTo>
                    <a:pt x="239" y="1075"/>
                  </a:lnTo>
                  <a:lnTo>
                    <a:pt x="237" y="1075"/>
                  </a:lnTo>
                  <a:lnTo>
                    <a:pt x="235" y="1074"/>
                  </a:lnTo>
                  <a:lnTo>
                    <a:pt x="232" y="1074"/>
                  </a:lnTo>
                  <a:lnTo>
                    <a:pt x="229" y="1072"/>
                  </a:lnTo>
                  <a:lnTo>
                    <a:pt x="227" y="1072"/>
                  </a:lnTo>
                  <a:lnTo>
                    <a:pt x="224" y="1071"/>
                  </a:lnTo>
                  <a:lnTo>
                    <a:pt x="222" y="1071"/>
                  </a:lnTo>
                  <a:lnTo>
                    <a:pt x="220" y="1070"/>
                  </a:lnTo>
                  <a:lnTo>
                    <a:pt x="219" y="1067"/>
                  </a:lnTo>
                  <a:lnTo>
                    <a:pt x="218" y="1066"/>
                  </a:lnTo>
                  <a:lnTo>
                    <a:pt x="216" y="1065"/>
                  </a:lnTo>
                  <a:lnTo>
                    <a:pt x="214" y="1065"/>
                  </a:lnTo>
                  <a:lnTo>
                    <a:pt x="211" y="1063"/>
                  </a:lnTo>
                  <a:lnTo>
                    <a:pt x="208" y="1063"/>
                  </a:lnTo>
                  <a:lnTo>
                    <a:pt x="206" y="1063"/>
                  </a:lnTo>
                  <a:lnTo>
                    <a:pt x="203" y="1063"/>
                  </a:lnTo>
                  <a:lnTo>
                    <a:pt x="201" y="1063"/>
                  </a:lnTo>
                  <a:lnTo>
                    <a:pt x="198" y="1062"/>
                  </a:lnTo>
                  <a:lnTo>
                    <a:pt x="197" y="1062"/>
                  </a:lnTo>
                  <a:lnTo>
                    <a:pt x="194" y="1061"/>
                  </a:lnTo>
                  <a:lnTo>
                    <a:pt x="193" y="1059"/>
                  </a:lnTo>
                  <a:lnTo>
                    <a:pt x="190" y="1058"/>
                  </a:lnTo>
                  <a:lnTo>
                    <a:pt x="188" y="1058"/>
                  </a:lnTo>
                  <a:lnTo>
                    <a:pt x="185" y="1058"/>
                  </a:lnTo>
                  <a:lnTo>
                    <a:pt x="182" y="1058"/>
                  </a:lnTo>
                  <a:lnTo>
                    <a:pt x="180" y="1059"/>
                  </a:lnTo>
                  <a:lnTo>
                    <a:pt x="178" y="1059"/>
                  </a:lnTo>
                  <a:lnTo>
                    <a:pt x="176" y="1061"/>
                  </a:lnTo>
                  <a:lnTo>
                    <a:pt x="175" y="1062"/>
                  </a:lnTo>
                  <a:lnTo>
                    <a:pt x="173" y="1063"/>
                  </a:lnTo>
                  <a:lnTo>
                    <a:pt x="171" y="1065"/>
                  </a:lnTo>
                  <a:lnTo>
                    <a:pt x="168" y="1065"/>
                  </a:lnTo>
                  <a:lnTo>
                    <a:pt x="165" y="1065"/>
                  </a:lnTo>
                  <a:lnTo>
                    <a:pt x="163" y="1063"/>
                  </a:lnTo>
                  <a:lnTo>
                    <a:pt x="161" y="1063"/>
                  </a:lnTo>
                  <a:lnTo>
                    <a:pt x="159" y="1062"/>
                  </a:lnTo>
                  <a:lnTo>
                    <a:pt x="158" y="1061"/>
                  </a:lnTo>
                  <a:lnTo>
                    <a:pt x="156" y="1058"/>
                  </a:lnTo>
                  <a:lnTo>
                    <a:pt x="155" y="1057"/>
                  </a:lnTo>
                  <a:lnTo>
                    <a:pt x="152" y="1055"/>
                  </a:lnTo>
                  <a:lnTo>
                    <a:pt x="150" y="1055"/>
                  </a:lnTo>
                  <a:lnTo>
                    <a:pt x="147" y="1055"/>
                  </a:lnTo>
                  <a:lnTo>
                    <a:pt x="145" y="1055"/>
                  </a:lnTo>
                  <a:lnTo>
                    <a:pt x="142" y="1054"/>
                  </a:lnTo>
                  <a:lnTo>
                    <a:pt x="141" y="1054"/>
                  </a:lnTo>
                  <a:lnTo>
                    <a:pt x="138" y="1053"/>
                  </a:lnTo>
                  <a:lnTo>
                    <a:pt x="135" y="1052"/>
                  </a:lnTo>
                  <a:lnTo>
                    <a:pt x="134" y="1052"/>
                  </a:lnTo>
                  <a:lnTo>
                    <a:pt x="131" y="1050"/>
                  </a:lnTo>
                  <a:lnTo>
                    <a:pt x="129" y="1049"/>
                  </a:lnTo>
                  <a:lnTo>
                    <a:pt x="128" y="1049"/>
                  </a:lnTo>
                  <a:lnTo>
                    <a:pt x="125" y="1046"/>
                  </a:lnTo>
                  <a:lnTo>
                    <a:pt x="124" y="1046"/>
                  </a:lnTo>
                  <a:lnTo>
                    <a:pt x="121" y="1045"/>
                  </a:lnTo>
                  <a:lnTo>
                    <a:pt x="120" y="1044"/>
                  </a:lnTo>
                  <a:lnTo>
                    <a:pt x="117" y="1045"/>
                  </a:lnTo>
                  <a:lnTo>
                    <a:pt x="115" y="1046"/>
                  </a:lnTo>
                  <a:lnTo>
                    <a:pt x="113" y="1048"/>
                  </a:lnTo>
                  <a:lnTo>
                    <a:pt x="112" y="1049"/>
                  </a:lnTo>
                  <a:lnTo>
                    <a:pt x="111" y="1050"/>
                  </a:lnTo>
                  <a:lnTo>
                    <a:pt x="109" y="1053"/>
                  </a:lnTo>
                  <a:lnTo>
                    <a:pt x="108" y="1054"/>
                  </a:lnTo>
                  <a:lnTo>
                    <a:pt x="107" y="1057"/>
                  </a:lnTo>
                  <a:lnTo>
                    <a:pt x="105" y="1058"/>
                  </a:lnTo>
                  <a:lnTo>
                    <a:pt x="104" y="1059"/>
                  </a:lnTo>
                  <a:lnTo>
                    <a:pt x="103" y="1061"/>
                  </a:lnTo>
                  <a:lnTo>
                    <a:pt x="101" y="1062"/>
                  </a:lnTo>
                  <a:lnTo>
                    <a:pt x="99" y="1063"/>
                  </a:lnTo>
                  <a:lnTo>
                    <a:pt x="96" y="1065"/>
                  </a:lnTo>
                  <a:lnTo>
                    <a:pt x="94" y="1063"/>
                  </a:lnTo>
                  <a:lnTo>
                    <a:pt x="94" y="1062"/>
                  </a:lnTo>
                  <a:lnTo>
                    <a:pt x="94" y="1059"/>
                  </a:lnTo>
                  <a:lnTo>
                    <a:pt x="95" y="1058"/>
                  </a:lnTo>
                  <a:lnTo>
                    <a:pt x="96" y="1057"/>
                  </a:lnTo>
                  <a:lnTo>
                    <a:pt x="98" y="1054"/>
                  </a:lnTo>
                  <a:lnTo>
                    <a:pt x="100" y="1053"/>
                  </a:lnTo>
                  <a:lnTo>
                    <a:pt x="101" y="1052"/>
                  </a:lnTo>
                  <a:lnTo>
                    <a:pt x="103" y="1050"/>
                  </a:lnTo>
                  <a:lnTo>
                    <a:pt x="104" y="1048"/>
                  </a:lnTo>
                  <a:lnTo>
                    <a:pt x="104" y="1046"/>
                  </a:lnTo>
                  <a:lnTo>
                    <a:pt x="105" y="1044"/>
                  </a:lnTo>
                  <a:lnTo>
                    <a:pt x="105" y="1041"/>
                  </a:lnTo>
                  <a:lnTo>
                    <a:pt x="107" y="1038"/>
                  </a:lnTo>
                  <a:lnTo>
                    <a:pt x="107" y="1036"/>
                  </a:lnTo>
                  <a:lnTo>
                    <a:pt x="105" y="1033"/>
                  </a:lnTo>
                  <a:lnTo>
                    <a:pt x="105" y="1031"/>
                  </a:lnTo>
                  <a:lnTo>
                    <a:pt x="107" y="1028"/>
                  </a:lnTo>
                  <a:lnTo>
                    <a:pt x="109" y="1027"/>
                  </a:lnTo>
                  <a:lnTo>
                    <a:pt x="112" y="1027"/>
                  </a:lnTo>
                  <a:lnTo>
                    <a:pt x="113" y="1025"/>
                  </a:lnTo>
                  <a:lnTo>
                    <a:pt x="116" y="1024"/>
                  </a:lnTo>
                  <a:lnTo>
                    <a:pt x="116" y="1023"/>
                  </a:lnTo>
                  <a:lnTo>
                    <a:pt x="116" y="1020"/>
                  </a:lnTo>
                  <a:lnTo>
                    <a:pt x="115" y="1019"/>
                  </a:lnTo>
                  <a:lnTo>
                    <a:pt x="111" y="1019"/>
                  </a:lnTo>
                  <a:lnTo>
                    <a:pt x="108" y="1019"/>
                  </a:lnTo>
                  <a:lnTo>
                    <a:pt x="105" y="1019"/>
                  </a:lnTo>
                  <a:lnTo>
                    <a:pt x="104" y="1016"/>
                  </a:lnTo>
                  <a:lnTo>
                    <a:pt x="104" y="1015"/>
                  </a:lnTo>
                  <a:lnTo>
                    <a:pt x="104" y="1011"/>
                  </a:lnTo>
                  <a:lnTo>
                    <a:pt x="104" y="1008"/>
                  </a:lnTo>
                  <a:lnTo>
                    <a:pt x="104" y="1006"/>
                  </a:lnTo>
                  <a:lnTo>
                    <a:pt x="103" y="1004"/>
                  </a:lnTo>
                  <a:lnTo>
                    <a:pt x="101" y="1002"/>
                  </a:lnTo>
                  <a:lnTo>
                    <a:pt x="100" y="1001"/>
                  </a:lnTo>
                  <a:lnTo>
                    <a:pt x="99" y="998"/>
                  </a:lnTo>
                  <a:lnTo>
                    <a:pt x="98" y="997"/>
                  </a:lnTo>
                  <a:lnTo>
                    <a:pt x="96" y="995"/>
                  </a:lnTo>
                  <a:lnTo>
                    <a:pt x="94" y="994"/>
                  </a:lnTo>
                  <a:lnTo>
                    <a:pt x="92" y="993"/>
                  </a:lnTo>
                  <a:lnTo>
                    <a:pt x="91" y="991"/>
                  </a:lnTo>
                  <a:lnTo>
                    <a:pt x="90" y="989"/>
                  </a:lnTo>
                  <a:lnTo>
                    <a:pt x="90" y="986"/>
                  </a:lnTo>
                  <a:lnTo>
                    <a:pt x="90" y="984"/>
                  </a:lnTo>
                  <a:lnTo>
                    <a:pt x="88" y="982"/>
                  </a:lnTo>
                  <a:lnTo>
                    <a:pt x="87" y="981"/>
                  </a:lnTo>
                  <a:lnTo>
                    <a:pt x="84" y="980"/>
                  </a:lnTo>
                  <a:lnTo>
                    <a:pt x="83" y="980"/>
                  </a:lnTo>
                  <a:lnTo>
                    <a:pt x="82" y="981"/>
                  </a:lnTo>
                  <a:lnTo>
                    <a:pt x="81" y="984"/>
                  </a:lnTo>
                  <a:lnTo>
                    <a:pt x="79" y="985"/>
                  </a:lnTo>
                  <a:lnTo>
                    <a:pt x="77" y="986"/>
                  </a:lnTo>
                  <a:lnTo>
                    <a:pt x="74" y="986"/>
                  </a:lnTo>
                  <a:lnTo>
                    <a:pt x="71" y="985"/>
                  </a:lnTo>
                  <a:lnTo>
                    <a:pt x="70" y="984"/>
                  </a:lnTo>
                  <a:lnTo>
                    <a:pt x="68" y="982"/>
                  </a:lnTo>
                  <a:lnTo>
                    <a:pt x="66" y="981"/>
                  </a:lnTo>
                  <a:lnTo>
                    <a:pt x="66" y="978"/>
                  </a:lnTo>
                  <a:lnTo>
                    <a:pt x="66" y="976"/>
                  </a:lnTo>
                  <a:lnTo>
                    <a:pt x="66" y="973"/>
                  </a:lnTo>
                  <a:lnTo>
                    <a:pt x="65" y="971"/>
                  </a:lnTo>
                  <a:lnTo>
                    <a:pt x="65" y="969"/>
                  </a:lnTo>
                  <a:lnTo>
                    <a:pt x="62" y="967"/>
                  </a:lnTo>
                  <a:lnTo>
                    <a:pt x="61" y="965"/>
                  </a:lnTo>
                  <a:lnTo>
                    <a:pt x="60" y="965"/>
                  </a:lnTo>
                  <a:lnTo>
                    <a:pt x="57" y="963"/>
                  </a:lnTo>
                  <a:lnTo>
                    <a:pt x="57" y="960"/>
                  </a:lnTo>
                  <a:lnTo>
                    <a:pt x="57" y="957"/>
                  </a:lnTo>
                  <a:lnTo>
                    <a:pt x="58" y="956"/>
                  </a:lnTo>
                  <a:lnTo>
                    <a:pt x="60" y="955"/>
                  </a:lnTo>
                  <a:lnTo>
                    <a:pt x="61" y="954"/>
                  </a:lnTo>
                  <a:lnTo>
                    <a:pt x="62" y="951"/>
                  </a:lnTo>
                  <a:lnTo>
                    <a:pt x="64" y="950"/>
                  </a:lnTo>
                  <a:lnTo>
                    <a:pt x="62" y="947"/>
                  </a:lnTo>
                  <a:lnTo>
                    <a:pt x="60" y="946"/>
                  </a:lnTo>
                  <a:lnTo>
                    <a:pt x="57" y="946"/>
                  </a:lnTo>
                  <a:lnTo>
                    <a:pt x="54" y="946"/>
                  </a:lnTo>
                  <a:lnTo>
                    <a:pt x="53" y="944"/>
                  </a:lnTo>
                  <a:lnTo>
                    <a:pt x="52" y="943"/>
                  </a:lnTo>
                  <a:lnTo>
                    <a:pt x="52" y="939"/>
                  </a:lnTo>
                  <a:lnTo>
                    <a:pt x="54" y="938"/>
                  </a:lnTo>
                  <a:lnTo>
                    <a:pt x="56" y="937"/>
                  </a:lnTo>
                  <a:lnTo>
                    <a:pt x="57" y="935"/>
                  </a:lnTo>
                  <a:lnTo>
                    <a:pt x="57" y="934"/>
                  </a:lnTo>
                  <a:lnTo>
                    <a:pt x="57" y="933"/>
                  </a:lnTo>
                  <a:lnTo>
                    <a:pt x="56" y="930"/>
                  </a:lnTo>
                  <a:lnTo>
                    <a:pt x="54" y="929"/>
                  </a:lnTo>
                  <a:lnTo>
                    <a:pt x="53" y="927"/>
                  </a:lnTo>
                  <a:lnTo>
                    <a:pt x="52" y="927"/>
                  </a:lnTo>
                  <a:lnTo>
                    <a:pt x="49" y="926"/>
                  </a:lnTo>
                  <a:lnTo>
                    <a:pt x="60" y="921"/>
                  </a:lnTo>
                  <a:lnTo>
                    <a:pt x="61" y="921"/>
                  </a:lnTo>
                  <a:lnTo>
                    <a:pt x="62" y="920"/>
                  </a:lnTo>
                  <a:lnTo>
                    <a:pt x="64" y="920"/>
                  </a:lnTo>
                  <a:lnTo>
                    <a:pt x="64" y="921"/>
                  </a:lnTo>
                  <a:lnTo>
                    <a:pt x="65" y="921"/>
                  </a:lnTo>
                  <a:lnTo>
                    <a:pt x="66" y="921"/>
                  </a:lnTo>
                  <a:lnTo>
                    <a:pt x="66" y="920"/>
                  </a:lnTo>
                  <a:lnTo>
                    <a:pt x="68" y="918"/>
                  </a:lnTo>
                  <a:lnTo>
                    <a:pt x="69" y="918"/>
                  </a:lnTo>
                  <a:lnTo>
                    <a:pt x="69" y="917"/>
                  </a:lnTo>
                  <a:lnTo>
                    <a:pt x="69" y="916"/>
                  </a:lnTo>
                  <a:lnTo>
                    <a:pt x="70" y="916"/>
                  </a:lnTo>
                  <a:lnTo>
                    <a:pt x="71" y="916"/>
                  </a:lnTo>
                  <a:lnTo>
                    <a:pt x="73" y="916"/>
                  </a:lnTo>
                  <a:lnTo>
                    <a:pt x="74" y="916"/>
                  </a:lnTo>
                  <a:lnTo>
                    <a:pt x="75" y="916"/>
                  </a:lnTo>
                  <a:lnTo>
                    <a:pt x="77" y="917"/>
                  </a:lnTo>
                  <a:lnTo>
                    <a:pt x="77" y="916"/>
                  </a:lnTo>
                  <a:lnTo>
                    <a:pt x="77" y="914"/>
                  </a:lnTo>
                  <a:lnTo>
                    <a:pt x="75" y="913"/>
                  </a:lnTo>
                  <a:lnTo>
                    <a:pt x="74" y="913"/>
                  </a:lnTo>
                  <a:lnTo>
                    <a:pt x="74" y="912"/>
                  </a:lnTo>
                  <a:lnTo>
                    <a:pt x="73" y="912"/>
                  </a:lnTo>
                  <a:lnTo>
                    <a:pt x="73" y="910"/>
                  </a:lnTo>
                  <a:lnTo>
                    <a:pt x="73" y="909"/>
                  </a:lnTo>
                  <a:lnTo>
                    <a:pt x="74" y="909"/>
                  </a:lnTo>
                  <a:lnTo>
                    <a:pt x="74" y="908"/>
                  </a:lnTo>
                  <a:lnTo>
                    <a:pt x="74" y="907"/>
                  </a:lnTo>
                  <a:lnTo>
                    <a:pt x="73" y="907"/>
                  </a:lnTo>
                  <a:lnTo>
                    <a:pt x="73" y="905"/>
                  </a:lnTo>
                  <a:lnTo>
                    <a:pt x="71" y="905"/>
                  </a:lnTo>
                  <a:lnTo>
                    <a:pt x="70" y="905"/>
                  </a:lnTo>
                  <a:lnTo>
                    <a:pt x="70" y="904"/>
                  </a:lnTo>
                  <a:lnTo>
                    <a:pt x="69" y="904"/>
                  </a:lnTo>
                  <a:lnTo>
                    <a:pt x="69" y="903"/>
                  </a:lnTo>
                  <a:lnTo>
                    <a:pt x="68" y="903"/>
                  </a:lnTo>
                  <a:lnTo>
                    <a:pt x="68" y="901"/>
                  </a:lnTo>
                  <a:lnTo>
                    <a:pt x="68" y="900"/>
                  </a:lnTo>
                  <a:lnTo>
                    <a:pt x="68" y="899"/>
                  </a:lnTo>
                  <a:lnTo>
                    <a:pt x="66" y="897"/>
                  </a:lnTo>
                  <a:lnTo>
                    <a:pt x="66" y="896"/>
                  </a:lnTo>
                  <a:lnTo>
                    <a:pt x="68" y="896"/>
                  </a:lnTo>
                  <a:lnTo>
                    <a:pt x="64" y="884"/>
                  </a:lnTo>
                  <a:lnTo>
                    <a:pt x="57" y="869"/>
                  </a:lnTo>
                  <a:lnTo>
                    <a:pt x="48" y="849"/>
                  </a:lnTo>
                  <a:lnTo>
                    <a:pt x="47" y="850"/>
                  </a:lnTo>
                  <a:lnTo>
                    <a:pt x="45" y="850"/>
                  </a:lnTo>
                  <a:lnTo>
                    <a:pt x="44" y="849"/>
                  </a:lnTo>
                  <a:lnTo>
                    <a:pt x="43" y="849"/>
                  </a:lnTo>
                  <a:lnTo>
                    <a:pt x="43" y="848"/>
                  </a:lnTo>
                  <a:lnTo>
                    <a:pt x="43" y="847"/>
                  </a:lnTo>
                  <a:lnTo>
                    <a:pt x="44" y="847"/>
                  </a:lnTo>
                  <a:lnTo>
                    <a:pt x="44" y="845"/>
                  </a:lnTo>
                  <a:lnTo>
                    <a:pt x="43" y="845"/>
                  </a:lnTo>
                  <a:lnTo>
                    <a:pt x="41" y="845"/>
                  </a:lnTo>
                  <a:lnTo>
                    <a:pt x="41" y="844"/>
                  </a:lnTo>
                  <a:lnTo>
                    <a:pt x="40" y="844"/>
                  </a:lnTo>
                  <a:lnTo>
                    <a:pt x="40" y="843"/>
                  </a:lnTo>
                  <a:lnTo>
                    <a:pt x="40" y="841"/>
                  </a:lnTo>
                  <a:lnTo>
                    <a:pt x="39" y="841"/>
                  </a:lnTo>
                  <a:lnTo>
                    <a:pt x="37" y="841"/>
                  </a:lnTo>
                  <a:lnTo>
                    <a:pt x="37" y="840"/>
                  </a:lnTo>
                  <a:lnTo>
                    <a:pt x="37" y="839"/>
                  </a:lnTo>
                  <a:lnTo>
                    <a:pt x="37" y="837"/>
                  </a:lnTo>
                  <a:lnTo>
                    <a:pt x="36" y="837"/>
                  </a:lnTo>
                  <a:lnTo>
                    <a:pt x="36" y="836"/>
                  </a:lnTo>
                  <a:lnTo>
                    <a:pt x="35" y="835"/>
                  </a:lnTo>
                  <a:lnTo>
                    <a:pt x="34" y="835"/>
                  </a:lnTo>
                  <a:lnTo>
                    <a:pt x="34" y="833"/>
                  </a:lnTo>
                  <a:lnTo>
                    <a:pt x="32" y="833"/>
                  </a:lnTo>
                  <a:lnTo>
                    <a:pt x="32" y="832"/>
                  </a:lnTo>
                  <a:lnTo>
                    <a:pt x="32" y="831"/>
                  </a:lnTo>
                  <a:lnTo>
                    <a:pt x="32" y="830"/>
                  </a:lnTo>
                  <a:lnTo>
                    <a:pt x="31" y="828"/>
                  </a:lnTo>
                  <a:lnTo>
                    <a:pt x="31" y="827"/>
                  </a:lnTo>
                  <a:lnTo>
                    <a:pt x="31" y="826"/>
                  </a:lnTo>
                  <a:lnTo>
                    <a:pt x="30" y="826"/>
                  </a:lnTo>
                  <a:lnTo>
                    <a:pt x="28" y="824"/>
                  </a:lnTo>
                  <a:lnTo>
                    <a:pt x="28" y="823"/>
                  </a:lnTo>
                  <a:lnTo>
                    <a:pt x="27" y="823"/>
                  </a:lnTo>
                  <a:lnTo>
                    <a:pt x="26" y="823"/>
                  </a:lnTo>
                  <a:lnTo>
                    <a:pt x="26" y="822"/>
                  </a:lnTo>
                  <a:lnTo>
                    <a:pt x="24" y="822"/>
                  </a:lnTo>
                  <a:lnTo>
                    <a:pt x="23" y="822"/>
                  </a:lnTo>
                  <a:lnTo>
                    <a:pt x="22" y="822"/>
                  </a:lnTo>
                  <a:lnTo>
                    <a:pt x="22" y="823"/>
                  </a:lnTo>
                  <a:lnTo>
                    <a:pt x="22" y="824"/>
                  </a:lnTo>
                  <a:lnTo>
                    <a:pt x="21" y="824"/>
                  </a:lnTo>
                  <a:lnTo>
                    <a:pt x="21" y="826"/>
                  </a:lnTo>
                  <a:lnTo>
                    <a:pt x="22" y="826"/>
                  </a:lnTo>
                  <a:lnTo>
                    <a:pt x="22" y="827"/>
                  </a:lnTo>
                  <a:lnTo>
                    <a:pt x="21" y="827"/>
                  </a:lnTo>
                  <a:lnTo>
                    <a:pt x="19" y="827"/>
                  </a:lnTo>
                  <a:lnTo>
                    <a:pt x="18" y="827"/>
                  </a:lnTo>
                  <a:lnTo>
                    <a:pt x="17" y="827"/>
                  </a:lnTo>
                  <a:lnTo>
                    <a:pt x="17" y="826"/>
                  </a:lnTo>
                  <a:lnTo>
                    <a:pt x="15" y="826"/>
                  </a:lnTo>
                  <a:lnTo>
                    <a:pt x="15" y="827"/>
                  </a:lnTo>
                  <a:lnTo>
                    <a:pt x="14" y="827"/>
                  </a:lnTo>
                  <a:lnTo>
                    <a:pt x="14" y="826"/>
                  </a:lnTo>
                  <a:lnTo>
                    <a:pt x="14" y="827"/>
                  </a:lnTo>
                  <a:lnTo>
                    <a:pt x="13" y="827"/>
                  </a:lnTo>
                  <a:lnTo>
                    <a:pt x="13" y="826"/>
                  </a:lnTo>
                  <a:lnTo>
                    <a:pt x="11" y="826"/>
                  </a:lnTo>
                  <a:lnTo>
                    <a:pt x="11" y="824"/>
                  </a:lnTo>
                  <a:lnTo>
                    <a:pt x="10" y="824"/>
                  </a:lnTo>
                  <a:lnTo>
                    <a:pt x="10" y="823"/>
                  </a:lnTo>
                  <a:lnTo>
                    <a:pt x="10" y="822"/>
                  </a:lnTo>
                  <a:lnTo>
                    <a:pt x="10" y="820"/>
                  </a:lnTo>
                  <a:lnTo>
                    <a:pt x="10" y="819"/>
                  </a:lnTo>
                  <a:lnTo>
                    <a:pt x="10" y="818"/>
                  </a:lnTo>
                  <a:lnTo>
                    <a:pt x="10" y="816"/>
                  </a:lnTo>
                  <a:lnTo>
                    <a:pt x="10" y="815"/>
                  </a:lnTo>
                  <a:lnTo>
                    <a:pt x="9" y="814"/>
                  </a:lnTo>
                  <a:lnTo>
                    <a:pt x="7" y="813"/>
                  </a:lnTo>
                  <a:lnTo>
                    <a:pt x="6" y="811"/>
                  </a:lnTo>
                  <a:lnTo>
                    <a:pt x="5" y="810"/>
                  </a:lnTo>
                  <a:lnTo>
                    <a:pt x="5" y="809"/>
                  </a:lnTo>
                  <a:lnTo>
                    <a:pt x="4" y="809"/>
                  </a:lnTo>
                  <a:lnTo>
                    <a:pt x="4" y="807"/>
                  </a:lnTo>
                  <a:lnTo>
                    <a:pt x="5" y="807"/>
                  </a:lnTo>
                  <a:lnTo>
                    <a:pt x="5" y="806"/>
                  </a:lnTo>
                  <a:lnTo>
                    <a:pt x="4" y="806"/>
                  </a:lnTo>
                  <a:lnTo>
                    <a:pt x="4" y="805"/>
                  </a:lnTo>
                  <a:lnTo>
                    <a:pt x="2" y="805"/>
                  </a:lnTo>
                  <a:lnTo>
                    <a:pt x="2" y="803"/>
                  </a:lnTo>
                  <a:lnTo>
                    <a:pt x="1" y="803"/>
                  </a:lnTo>
                  <a:lnTo>
                    <a:pt x="0" y="803"/>
                  </a:lnTo>
                  <a:lnTo>
                    <a:pt x="0" y="802"/>
                  </a:lnTo>
                  <a:lnTo>
                    <a:pt x="0" y="801"/>
                  </a:lnTo>
                  <a:lnTo>
                    <a:pt x="0" y="799"/>
                  </a:lnTo>
                  <a:lnTo>
                    <a:pt x="0" y="798"/>
                  </a:lnTo>
                  <a:lnTo>
                    <a:pt x="1" y="798"/>
                  </a:lnTo>
                  <a:lnTo>
                    <a:pt x="1" y="797"/>
                  </a:lnTo>
                  <a:lnTo>
                    <a:pt x="2" y="797"/>
                  </a:lnTo>
                  <a:lnTo>
                    <a:pt x="2" y="796"/>
                  </a:lnTo>
                  <a:lnTo>
                    <a:pt x="2" y="794"/>
                  </a:lnTo>
                  <a:lnTo>
                    <a:pt x="4" y="794"/>
                  </a:lnTo>
                  <a:lnTo>
                    <a:pt x="4" y="793"/>
                  </a:lnTo>
                  <a:lnTo>
                    <a:pt x="5" y="793"/>
                  </a:lnTo>
                  <a:lnTo>
                    <a:pt x="5" y="792"/>
                  </a:lnTo>
                  <a:lnTo>
                    <a:pt x="6" y="792"/>
                  </a:lnTo>
                  <a:lnTo>
                    <a:pt x="6" y="790"/>
                  </a:lnTo>
                  <a:lnTo>
                    <a:pt x="6" y="789"/>
                  </a:lnTo>
                  <a:lnTo>
                    <a:pt x="7" y="789"/>
                  </a:lnTo>
                  <a:lnTo>
                    <a:pt x="9" y="789"/>
                  </a:lnTo>
                  <a:lnTo>
                    <a:pt x="9" y="788"/>
                  </a:lnTo>
                  <a:lnTo>
                    <a:pt x="9" y="786"/>
                  </a:lnTo>
                  <a:lnTo>
                    <a:pt x="9" y="785"/>
                  </a:lnTo>
                  <a:lnTo>
                    <a:pt x="9" y="784"/>
                  </a:lnTo>
                  <a:lnTo>
                    <a:pt x="9" y="783"/>
                  </a:lnTo>
                  <a:lnTo>
                    <a:pt x="7" y="783"/>
                  </a:lnTo>
                  <a:lnTo>
                    <a:pt x="7" y="781"/>
                  </a:lnTo>
                  <a:lnTo>
                    <a:pt x="9" y="781"/>
                  </a:lnTo>
                  <a:lnTo>
                    <a:pt x="10" y="781"/>
                  </a:lnTo>
                  <a:lnTo>
                    <a:pt x="10" y="780"/>
                  </a:lnTo>
                  <a:lnTo>
                    <a:pt x="11" y="780"/>
                  </a:lnTo>
                  <a:lnTo>
                    <a:pt x="13" y="780"/>
                  </a:lnTo>
                  <a:lnTo>
                    <a:pt x="14" y="780"/>
                  </a:lnTo>
                  <a:lnTo>
                    <a:pt x="14" y="779"/>
                  </a:lnTo>
                  <a:lnTo>
                    <a:pt x="15" y="779"/>
                  </a:lnTo>
                  <a:lnTo>
                    <a:pt x="15" y="777"/>
                  </a:lnTo>
                  <a:lnTo>
                    <a:pt x="14" y="777"/>
                  </a:lnTo>
                  <a:lnTo>
                    <a:pt x="15" y="777"/>
                  </a:lnTo>
                  <a:lnTo>
                    <a:pt x="15" y="776"/>
                  </a:lnTo>
                  <a:lnTo>
                    <a:pt x="15" y="775"/>
                  </a:lnTo>
                  <a:lnTo>
                    <a:pt x="15" y="773"/>
                  </a:lnTo>
                  <a:lnTo>
                    <a:pt x="15" y="772"/>
                  </a:lnTo>
                  <a:lnTo>
                    <a:pt x="14" y="771"/>
                  </a:lnTo>
                  <a:lnTo>
                    <a:pt x="14" y="769"/>
                  </a:lnTo>
                  <a:lnTo>
                    <a:pt x="14" y="768"/>
                  </a:lnTo>
                  <a:lnTo>
                    <a:pt x="14" y="767"/>
                  </a:lnTo>
                  <a:lnTo>
                    <a:pt x="14" y="766"/>
                  </a:lnTo>
                  <a:lnTo>
                    <a:pt x="14" y="764"/>
                  </a:lnTo>
                  <a:lnTo>
                    <a:pt x="14" y="763"/>
                  </a:lnTo>
                  <a:lnTo>
                    <a:pt x="14" y="762"/>
                  </a:lnTo>
                  <a:lnTo>
                    <a:pt x="15" y="762"/>
                  </a:lnTo>
                  <a:lnTo>
                    <a:pt x="15" y="763"/>
                  </a:lnTo>
                  <a:lnTo>
                    <a:pt x="15" y="762"/>
                  </a:lnTo>
                  <a:lnTo>
                    <a:pt x="15" y="760"/>
                  </a:lnTo>
                  <a:lnTo>
                    <a:pt x="15" y="762"/>
                  </a:lnTo>
                  <a:lnTo>
                    <a:pt x="15" y="760"/>
                  </a:lnTo>
                  <a:lnTo>
                    <a:pt x="17" y="760"/>
                  </a:lnTo>
                  <a:lnTo>
                    <a:pt x="15" y="760"/>
                  </a:lnTo>
                  <a:lnTo>
                    <a:pt x="15" y="759"/>
                  </a:lnTo>
                  <a:lnTo>
                    <a:pt x="17" y="759"/>
                  </a:lnTo>
                  <a:lnTo>
                    <a:pt x="17" y="760"/>
                  </a:lnTo>
                  <a:lnTo>
                    <a:pt x="17" y="759"/>
                  </a:lnTo>
                  <a:lnTo>
                    <a:pt x="17" y="758"/>
                  </a:lnTo>
                  <a:lnTo>
                    <a:pt x="17" y="756"/>
                  </a:lnTo>
                  <a:lnTo>
                    <a:pt x="18" y="756"/>
                  </a:lnTo>
                  <a:lnTo>
                    <a:pt x="18" y="758"/>
                  </a:lnTo>
                  <a:lnTo>
                    <a:pt x="18" y="756"/>
                  </a:lnTo>
                  <a:lnTo>
                    <a:pt x="18" y="755"/>
                  </a:lnTo>
                  <a:lnTo>
                    <a:pt x="18" y="756"/>
                  </a:lnTo>
                  <a:lnTo>
                    <a:pt x="18" y="755"/>
                  </a:lnTo>
                  <a:lnTo>
                    <a:pt x="19" y="755"/>
                  </a:lnTo>
                  <a:lnTo>
                    <a:pt x="21" y="755"/>
                  </a:lnTo>
                  <a:lnTo>
                    <a:pt x="21" y="754"/>
                  </a:lnTo>
                  <a:lnTo>
                    <a:pt x="22" y="754"/>
                  </a:lnTo>
                  <a:lnTo>
                    <a:pt x="22" y="752"/>
                  </a:lnTo>
                  <a:lnTo>
                    <a:pt x="22" y="751"/>
                  </a:lnTo>
                  <a:lnTo>
                    <a:pt x="23" y="751"/>
                  </a:lnTo>
                  <a:lnTo>
                    <a:pt x="24" y="750"/>
                  </a:lnTo>
                  <a:lnTo>
                    <a:pt x="23" y="750"/>
                  </a:lnTo>
                  <a:lnTo>
                    <a:pt x="23" y="749"/>
                  </a:lnTo>
                  <a:lnTo>
                    <a:pt x="24" y="749"/>
                  </a:lnTo>
                  <a:lnTo>
                    <a:pt x="24" y="747"/>
                  </a:lnTo>
                  <a:lnTo>
                    <a:pt x="23" y="747"/>
                  </a:lnTo>
                  <a:lnTo>
                    <a:pt x="23" y="746"/>
                  </a:lnTo>
                  <a:lnTo>
                    <a:pt x="24" y="746"/>
                  </a:lnTo>
                  <a:lnTo>
                    <a:pt x="23" y="746"/>
                  </a:lnTo>
                  <a:lnTo>
                    <a:pt x="23" y="745"/>
                  </a:lnTo>
                  <a:lnTo>
                    <a:pt x="24" y="745"/>
                  </a:lnTo>
                  <a:lnTo>
                    <a:pt x="23" y="745"/>
                  </a:lnTo>
                  <a:lnTo>
                    <a:pt x="24" y="745"/>
                  </a:lnTo>
                  <a:lnTo>
                    <a:pt x="23" y="745"/>
                  </a:lnTo>
                  <a:lnTo>
                    <a:pt x="23" y="743"/>
                  </a:lnTo>
                  <a:lnTo>
                    <a:pt x="23" y="742"/>
                  </a:lnTo>
                  <a:lnTo>
                    <a:pt x="24" y="742"/>
                  </a:lnTo>
                  <a:lnTo>
                    <a:pt x="26" y="742"/>
                  </a:lnTo>
                  <a:lnTo>
                    <a:pt x="26" y="743"/>
                  </a:lnTo>
                  <a:lnTo>
                    <a:pt x="27" y="743"/>
                  </a:lnTo>
                  <a:lnTo>
                    <a:pt x="28" y="743"/>
                  </a:lnTo>
                  <a:lnTo>
                    <a:pt x="28" y="742"/>
                  </a:lnTo>
                  <a:lnTo>
                    <a:pt x="28" y="743"/>
                  </a:lnTo>
                  <a:lnTo>
                    <a:pt x="28" y="742"/>
                  </a:lnTo>
                  <a:lnTo>
                    <a:pt x="30" y="742"/>
                  </a:lnTo>
                  <a:lnTo>
                    <a:pt x="30" y="741"/>
                  </a:lnTo>
                  <a:lnTo>
                    <a:pt x="31" y="741"/>
                  </a:lnTo>
                  <a:lnTo>
                    <a:pt x="32" y="741"/>
                  </a:lnTo>
                  <a:lnTo>
                    <a:pt x="34" y="739"/>
                  </a:lnTo>
                  <a:lnTo>
                    <a:pt x="34" y="738"/>
                  </a:lnTo>
                  <a:lnTo>
                    <a:pt x="32" y="738"/>
                  </a:lnTo>
                  <a:lnTo>
                    <a:pt x="32" y="737"/>
                  </a:lnTo>
                  <a:lnTo>
                    <a:pt x="32" y="736"/>
                  </a:lnTo>
                  <a:lnTo>
                    <a:pt x="32" y="734"/>
                  </a:lnTo>
                  <a:lnTo>
                    <a:pt x="31" y="736"/>
                  </a:lnTo>
                  <a:lnTo>
                    <a:pt x="31" y="734"/>
                  </a:lnTo>
                  <a:lnTo>
                    <a:pt x="31" y="733"/>
                  </a:lnTo>
                  <a:lnTo>
                    <a:pt x="31" y="732"/>
                  </a:lnTo>
                  <a:lnTo>
                    <a:pt x="31" y="730"/>
                  </a:lnTo>
                  <a:lnTo>
                    <a:pt x="31" y="729"/>
                  </a:lnTo>
                  <a:lnTo>
                    <a:pt x="31" y="730"/>
                  </a:lnTo>
                  <a:lnTo>
                    <a:pt x="31" y="729"/>
                  </a:lnTo>
                  <a:lnTo>
                    <a:pt x="32" y="729"/>
                  </a:lnTo>
                  <a:lnTo>
                    <a:pt x="31" y="729"/>
                  </a:lnTo>
                  <a:lnTo>
                    <a:pt x="32" y="729"/>
                  </a:lnTo>
                  <a:lnTo>
                    <a:pt x="32" y="728"/>
                  </a:lnTo>
                  <a:lnTo>
                    <a:pt x="32" y="726"/>
                  </a:lnTo>
                  <a:lnTo>
                    <a:pt x="32" y="728"/>
                  </a:lnTo>
                  <a:lnTo>
                    <a:pt x="32" y="726"/>
                  </a:lnTo>
                  <a:lnTo>
                    <a:pt x="34" y="726"/>
                  </a:lnTo>
                  <a:lnTo>
                    <a:pt x="32" y="726"/>
                  </a:lnTo>
                  <a:lnTo>
                    <a:pt x="34" y="726"/>
                  </a:lnTo>
                  <a:lnTo>
                    <a:pt x="34" y="725"/>
                  </a:lnTo>
                  <a:lnTo>
                    <a:pt x="32" y="725"/>
                  </a:lnTo>
                  <a:lnTo>
                    <a:pt x="34" y="725"/>
                  </a:lnTo>
                  <a:lnTo>
                    <a:pt x="34" y="724"/>
                  </a:lnTo>
                  <a:lnTo>
                    <a:pt x="34" y="722"/>
                  </a:lnTo>
                  <a:lnTo>
                    <a:pt x="35" y="722"/>
                  </a:lnTo>
                  <a:lnTo>
                    <a:pt x="34" y="722"/>
                  </a:lnTo>
                  <a:lnTo>
                    <a:pt x="35" y="722"/>
                  </a:lnTo>
                  <a:lnTo>
                    <a:pt x="35" y="721"/>
                  </a:lnTo>
                  <a:lnTo>
                    <a:pt x="35" y="720"/>
                  </a:lnTo>
                  <a:lnTo>
                    <a:pt x="35" y="719"/>
                  </a:lnTo>
                  <a:lnTo>
                    <a:pt x="36" y="719"/>
                  </a:lnTo>
                  <a:lnTo>
                    <a:pt x="36" y="720"/>
                  </a:lnTo>
                  <a:lnTo>
                    <a:pt x="37" y="720"/>
                  </a:lnTo>
                  <a:lnTo>
                    <a:pt x="39" y="720"/>
                  </a:lnTo>
                  <a:lnTo>
                    <a:pt x="40" y="720"/>
                  </a:lnTo>
                  <a:lnTo>
                    <a:pt x="40" y="719"/>
                  </a:lnTo>
                  <a:lnTo>
                    <a:pt x="41" y="719"/>
                  </a:lnTo>
                  <a:lnTo>
                    <a:pt x="43" y="719"/>
                  </a:lnTo>
                  <a:lnTo>
                    <a:pt x="43" y="717"/>
                  </a:lnTo>
                  <a:lnTo>
                    <a:pt x="44" y="717"/>
                  </a:lnTo>
                  <a:lnTo>
                    <a:pt x="44" y="716"/>
                  </a:lnTo>
                  <a:lnTo>
                    <a:pt x="45" y="716"/>
                  </a:lnTo>
                  <a:lnTo>
                    <a:pt x="45" y="717"/>
                  </a:lnTo>
                  <a:lnTo>
                    <a:pt x="45" y="716"/>
                  </a:lnTo>
                  <a:lnTo>
                    <a:pt x="47" y="716"/>
                  </a:lnTo>
                  <a:lnTo>
                    <a:pt x="47" y="715"/>
                  </a:lnTo>
                  <a:lnTo>
                    <a:pt x="45" y="715"/>
                  </a:lnTo>
                  <a:lnTo>
                    <a:pt x="45" y="716"/>
                  </a:lnTo>
                  <a:lnTo>
                    <a:pt x="45" y="715"/>
                  </a:lnTo>
                  <a:lnTo>
                    <a:pt x="44" y="715"/>
                  </a:lnTo>
                  <a:lnTo>
                    <a:pt x="44" y="713"/>
                  </a:lnTo>
                  <a:lnTo>
                    <a:pt x="44" y="715"/>
                  </a:lnTo>
                  <a:lnTo>
                    <a:pt x="43" y="715"/>
                  </a:lnTo>
                  <a:lnTo>
                    <a:pt x="43" y="713"/>
                  </a:lnTo>
                  <a:lnTo>
                    <a:pt x="41" y="713"/>
                  </a:lnTo>
                  <a:lnTo>
                    <a:pt x="41" y="712"/>
                  </a:lnTo>
                  <a:lnTo>
                    <a:pt x="43" y="712"/>
                  </a:lnTo>
                  <a:lnTo>
                    <a:pt x="44" y="712"/>
                  </a:lnTo>
                  <a:lnTo>
                    <a:pt x="43" y="712"/>
                  </a:lnTo>
                  <a:lnTo>
                    <a:pt x="43" y="711"/>
                  </a:lnTo>
                  <a:lnTo>
                    <a:pt x="44" y="711"/>
                  </a:lnTo>
                  <a:lnTo>
                    <a:pt x="45" y="711"/>
                  </a:lnTo>
                  <a:lnTo>
                    <a:pt x="45" y="709"/>
                  </a:lnTo>
                  <a:lnTo>
                    <a:pt x="45" y="708"/>
                  </a:lnTo>
                  <a:lnTo>
                    <a:pt x="45" y="707"/>
                  </a:lnTo>
                  <a:lnTo>
                    <a:pt x="47" y="707"/>
                  </a:lnTo>
                  <a:lnTo>
                    <a:pt x="47" y="705"/>
                  </a:lnTo>
                  <a:lnTo>
                    <a:pt x="48" y="705"/>
                  </a:lnTo>
                  <a:lnTo>
                    <a:pt x="48" y="707"/>
                  </a:lnTo>
                  <a:lnTo>
                    <a:pt x="49" y="707"/>
                  </a:lnTo>
                  <a:lnTo>
                    <a:pt x="49" y="705"/>
                  </a:lnTo>
                  <a:lnTo>
                    <a:pt x="51" y="707"/>
                  </a:lnTo>
                  <a:lnTo>
                    <a:pt x="51" y="705"/>
                  </a:lnTo>
                  <a:lnTo>
                    <a:pt x="52" y="705"/>
                  </a:lnTo>
                  <a:lnTo>
                    <a:pt x="51" y="705"/>
                  </a:lnTo>
                  <a:lnTo>
                    <a:pt x="51" y="704"/>
                  </a:lnTo>
                  <a:lnTo>
                    <a:pt x="52" y="704"/>
                  </a:lnTo>
                  <a:lnTo>
                    <a:pt x="52" y="703"/>
                  </a:lnTo>
                  <a:lnTo>
                    <a:pt x="52" y="702"/>
                  </a:lnTo>
                  <a:lnTo>
                    <a:pt x="53" y="702"/>
                  </a:lnTo>
                  <a:lnTo>
                    <a:pt x="54" y="702"/>
                  </a:lnTo>
                  <a:lnTo>
                    <a:pt x="54" y="700"/>
                  </a:lnTo>
                  <a:lnTo>
                    <a:pt x="54" y="699"/>
                  </a:lnTo>
                  <a:lnTo>
                    <a:pt x="54" y="700"/>
                  </a:lnTo>
                  <a:lnTo>
                    <a:pt x="54" y="699"/>
                  </a:lnTo>
                  <a:lnTo>
                    <a:pt x="56" y="699"/>
                  </a:lnTo>
                  <a:lnTo>
                    <a:pt x="54" y="699"/>
                  </a:lnTo>
                  <a:lnTo>
                    <a:pt x="54" y="698"/>
                  </a:lnTo>
                  <a:lnTo>
                    <a:pt x="54" y="696"/>
                  </a:lnTo>
                  <a:lnTo>
                    <a:pt x="54" y="695"/>
                  </a:lnTo>
                  <a:lnTo>
                    <a:pt x="56" y="695"/>
                  </a:lnTo>
                  <a:lnTo>
                    <a:pt x="56" y="694"/>
                  </a:lnTo>
                  <a:lnTo>
                    <a:pt x="56" y="692"/>
                  </a:lnTo>
                  <a:lnTo>
                    <a:pt x="54" y="692"/>
                  </a:lnTo>
                  <a:lnTo>
                    <a:pt x="54" y="691"/>
                  </a:lnTo>
                  <a:lnTo>
                    <a:pt x="56" y="691"/>
                  </a:lnTo>
                  <a:lnTo>
                    <a:pt x="56" y="690"/>
                  </a:lnTo>
                  <a:lnTo>
                    <a:pt x="54" y="691"/>
                  </a:lnTo>
                  <a:lnTo>
                    <a:pt x="54" y="690"/>
                  </a:lnTo>
                  <a:lnTo>
                    <a:pt x="56" y="690"/>
                  </a:lnTo>
                  <a:lnTo>
                    <a:pt x="54" y="690"/>
                  </a:lnTo>
                  <a:lnTo>
                    <a:pt x="56" y="690"/>
                  </a:lnTo>
                  <a:lnTo>
                    <a:pt x="54" y="689"/>
                  </a:lnTo>
                  <a:lnTo>
                    <a:pt x="56" y="689"/>
                  </a:lnTo>
                  <a:lnTo>
                    <a:pt x="54" y="689"/>
                  </a:lnTo>
                  <a:lnTo>
                    <a:pt x="54" y="687"/>
                  </a:lnTo>
                  <a:lnTo>
                    <a:pt x="54" y="686"/>
                  </a:lnTo>
                  <a:lnTo>
                    <a:pt x="53" y="686"/>
                  </a:lnTo>
                  <a:lnTo>
                    <a:pt x="52" y="686"/>
                  </a:lnTo>
                  <a:lnTo>
                    <a:pt x="52" y="685"/>
                  </a:lnTo>
                  <a:lnTo>
                    <a:pt x="53" y="685"/>
                  </a:lnTo>
                  <a:lnTo>
                    <a:pt x="53" y="683"/>
                  </a:lnTo>
                  <a:lnTo>
                    <a:pt x="52" y="683"/>
                  </a:lnTo>
                  <a:lnTo>
                    <a:pt x="52" y="682"/>
                  </a:lnTo>
                  <a:lnTo>
                    <a:pt x="52" y="681"/>
                  </a:lnTo>
                  <a:lnTo>
                    <a:pt x="53" y="679"/>
                  </a:lnTo>
                  <a:lnTo>
                    <a:pt x="54" y="679"/>
                  </a:lnTo>
                  <a:lnTo>
                    <a:pt x="54" y="678"/>
                  </a:lnTo>
                  <a:lnTo>
                    <a:pt x="54" y="677"/>
                  </a:lnTo>
                  <a:lnTo>
                    <a:pt x="56" y="677"/>
                  </a:lnTo>
                  <a:lnTo>
                    <a:pt x="54" y="675"/>
                  </a:lnTo>
                  <a:lnTo>
                    <a:pt x="56" y="675"/>
                  </a:lnTo>
                  <a:lnTo>
                    <a:pt x="56" y="674"/>
                  </a:lnTo>
                  <a:lnTo>
                    <a:pt x="57" y="674"/>
                  </a:lnTo>
                  <a:lnTo>
                    <a:pt x="57" y="673"/>
                  </a:lnTo>
                  <a:lnTo>
                    <a:pt x="57" y="672"/>
                  </a:lnTo>
                  <a:lnTo>
                    <a:pt x="58" y="672"/>
                  </a:lnTo>
                  <a:lnTo>
                    <a:pt x="58" y="670"/>
                  </a:lnTo>
                  <a:lnTo>
                    <a:pt x="58" y="669"/>
                  </a:lnTo>
                  <a:lnTo>
                    <a:pt x="58" y="668"/>
                  </a:lnTo>
                  <a:lnTo>
                    <a:pt x="60" y="669"/>
                  </a:lnTo>
                  <a:lnTo>
                    <a:pt x="61" y="668"/>
                  </a:lnTo>
                  <a:lnTo>
                    <a:pt x="61" y="666"/>
                  </a:lnTo>
                  <a:lnTo>
                    <a:pt x="62" y="666"/>
                  </a:lnTo>
                  <a:lnTo>
                    <a:pt x="62" y="665"/>
                  </a:lnTo>
                  <a:lnTo>
                    <a:pt x="64" y="665"/>
                  </a:lnTo>
                  <a:lnTo>
                    <a:pt x="64" y="664"/>
                  </a:lnTo>
                  <a:lnTo>
                    <a:pt x="65" y="664"/>
                  </a:lnTo>
                  <a:lnTo>
                    <a:pt x="65" y="662"/>
                  </a:lnTo>
                  <a:lnTo>
                    <a:pt x="66" y="662"/>
                  </a:lnTo>
                  <a:lnTo>
                    <a:pt x="66" y="664"/>
                  </a:lnTo>
                  <a:lnTo>
                    <a:pt x="66" y="662"/>
                  </a:lnTo>
                  <a:lnTo>
                    <a:pt x="68" y="662"/>
                  </a:lnTo>
                  <a:lnTo>
                    <a:pt x="69" y="662"/>
                  </a:lnTo>
                  <a:lnTo>
                    <a:pt x="69" y="661"/>
                  </a:lnTo>
                  <a:lnTo>
                    <a:pt x="70" y="661"/>
                  </a:lnTo>
                  <a:lnTo>
                    <a:pt x="69" y="661"/>
                  </a:lnTo>
                  <a:lnTo>
                    <a:pt x="69" y="662"/>
                  </a:lnTo>
                  <a:lnTo>
                    <a:pt x="70" y="662"/>
                  </a:lnTo>
                  <a:lnTo>
                    <a:pt x="71" y="662"/>
                  </a:lnTo>
                  <a:lnTo>
                    <a:pt x="71" y="661"/>
                  </a:lnTo>
                  <a:lnTo>
                    <a:pt x="73" y="661"/>
                  </a:lnTo>
                  <a:lnTo>
                    <a:pt x="73" y="660"/>
                  </a:lnTo>
                  <a:lnTo>
                    <a:pt x="74" y="660"/>
                  </a:lnTo>
                  <a:lnTo>
                    <a:pt x="73" y="660"/>
                  </a:lnTo>
                  <a:lnTo>
                    <a:pt x="74" y="658"/>
                  </a:lnTo>
                  <a:lnTo>
                    <a:pt x="74" y="660"/>
                  </a:lnTo>
                  <a:lnTo>
                    <a:pt x="74" y="658"/>
                  </a:lnTo>
                  <a:lnTo>
                    <a:pt x="75" y="658"/>
                  </a:lnTo>
                  <a:lnTo>
                    <a:pt x="74" y="658"/>
                  </a:lnTo>
                  <a:lnTo>
                    <a:pt x="74" y="657"/>
                  </a:lnTo>
                  <a:lnTo>
                    <a:pt x="75" y="657"/>
                  </a:lnTo>
                  <a:lnTo>
                    <a:pt x="75" y="656"/>
                  </a:lnTo>
                  <a:lnTo>
                    <a:pt x="77" y="656"/>
                  </a:lnTo>
                  <a:lnTo>
                    <a:pt x="77" y="655"/>
                  </a:lnTo>
                  <a:lnTo>
                    <a:pt x="75" y="655"/>
                  </a:lnTo>
                  <a:lnTo>
                    <a:pt x="75" y="653"/>
                  </a:lnTo>
                  <a:lnTo>
                    <a:pt x="77" y="653"/>
                  </a:lnTo>
                  <a:lnTo>
                    <a:pt x="77" y="652"/>
                  </a:lnTo>
                  <a:lnTo>
                    <a:pt x="75" y="651"/>
                  </a:lnTo>
                  <a:lnTo>
                    <a:pt x="75" y="649"/>
                  </a:lnTo>
                  <a:lnTo>
                    <a:pt x="75" y="648"/>
                  </a:lnTo>
                  <a:lnTo>
                    <a:pt x="77" y="648"/>
                  </a:lnTo>
                  <a:lnTo>
                    <a:pt x="77" y="647"/>
                  </a:lnTo>
                  <a:lnTo>
                    <a:pt x="77" y="645"/>
                  </a:lnTo>
                  <a:lnTo>
                    <a:pt x="75" y="645"/>
                  </a:lnTo>
                  <a:lnTo>
                    <a:pt x="77" y="645"/>
                  </a:lnTo>
                  <a:lnTo>
                    <a:pt x="77" y="644"/>
                  </a:lnTo>
                  <a:lnTo>
                    <a:pt x="78" y="644"/>
                  </a:lnTo>
                  <a:lnTo>
                    <a:pt x="78" y="643"/>
                  </a:lnTo>
                  <a:lnTo>
                    <a:pt x="77" y="643"/>
                  </a:lnTo>
                  <a:lnTo>
                    <a:pt x="77" y="641"/>
                  </a:lnTo>
                  <a:lnTo>
                    <a:pt x="77" y="640"/>
                  </a:lnTo>
                  <a:lnTo>
                    <a:pt x="78" y="640"/>
                  </a:lnTo>
                  <a:lnTo>
                    <a:pt x="77" y="640"/>
                  </a:lnTo>
                  <a:lnTo>
                    <a:pt x="78" y="640"/>
                  </a:lnTo>
                  <a:lnTo>
                    <a:pt x="79" y="640"/>
                  </a:lnTo>
                  <a:lnTo>
                    <a:pt x="79" y="639"/>
                  </a:lnTo>
                  <a:lnTo>
                    <a:pt x="81" y="639"/>
                  </a:lnTo>
                  <a:lnTo>
                    <a:pt x="81" y="638"/>
                  </a:lnTo>
                  <a:lnTo>
                    <a:pt x="82" y="638"/>
                  </a:lnTo>
                  <a:lnTo>
                    <a:pt x="82" y="636"/>
                  </a:lnTo>
                  <a:lnTo>
                    <a:pt x="83" y="636"/>
                  </a:lnTo>
                  <a:lnTo>
                    <a:pt x="83" y="638"/>
                  </a:lnTo>
                  <a:lnTo>
                    <a:pt x="82" y="638"/>
                  </a:lnTo>
                  <a:lnTo>
                    <a:pt x="83" y="638"/>
                  </a:lnTo>
                  <a:lnTo>
                    <a:pt x="84" y="638"/>
                  </a:lnTo>
                  <a:lnTo>
                    <a:pt x="84" y="639"/>
                  </a:lnTo>
                  <a:lnTo>
                    <a:pt x="86" y="639"/>
                  </a:lnTo>
                  <a:lnTo>
                    <a:pt x="87" y="639"/>
                  </a:lnTo>
                  <a:lnTo>
                    <a:pt x="87" y="640"/>
                  </a:lnTo>
                  <a:lnTo>
                    <a:pt x="88" y="640"/>
                  </a:lnTo>
                  <a:lnTo>
                    <a:pt x="90" y="640"/>
                  </a:lnTo>
                  <a:lnTo>
                    <a:pt x="88" y="640"/>
                  </a:lnTo>
                  <a:lnTo>
                    <a:pt x="88" y="639"/>
                  </a:lnTo>
                  <a:lnTo>
                    <a:pt x="90" y="640"/>
                  </a:lnTo>
                  <a:lnTo>
                    <a:pt x="90" y="639"/>
                  </a:lnTo>
                  <a:lnTo>
                    <a:pt x="91" y="639"/>
                  </a:lnTo>
                  <a:lnTo>
                    <a:pt x="90" y="638"/>
                  </a:lnTo>
                  <a:lnTo>
                    <a:pt x="90" y="639"/>
                  </a:lnTo>
                  <a:lnTo>
                    <a:pt x="90" y="638"/>
                  </a:lnTo>
                  <a:lnTo>
                    <a:pt x="91" y="638"/>
                  </a:lnTo>
                  <a:lnTo>
                    <a:pt x="91" y="636"/>
                  </a:lnTo>
                  <a:lnTo>
                    <a:pt x="92" y="636"/>
                  </a:lnTo>
                  <a:lnTo>
                    <a:pt x="92" y="635"/>
                  </a:lnTo>
                  <a:lnTo>
                    <a:pt x="91" y="635"/>
                  </a:lnTo>
                  <a:lnTo>
                    <a:pt x="91" y="634"/>
                  </a:lnTo>
                  <a:lnTo>
                    <a:pt x="92" y="634"/>
                  </a:lnTo>
                  <a:lnTo>
                    <a:pt x="94" y="634"/>
                  </a:lnTo>
                  <a:lnTo>
                    <a:pt x="94" y="632"/>
                  </a:lnTo>
                  <a:lnTo>
                    <a:pt x="95" y="632"/>
                  </a:lnTo>
                  <a:lnTo>
                    <a:pt x="96" y="632"/>
                  </a:lnTo>
                  <a:lnTo>
                    <a:pt x="98" y="632"/>
                  </a:lnTo>
                  <a:lnTo>
                    <a:pt x="96" y="632"/>
                  </a:lnTo>
                  <a:lnTo>
                    <a:pt x="98" y="632"/>
                  </a:lnTo>
                  <a:lnTo>
                    <a:pt x="98" y="631"/>
                  </a:lnTo>
                  <a:lnTo>
                    <a:pt x="96" y="631"/>
                  </a:lnTo>
                  <a:lnTo>
                    <a:pt x="98" y="631"/>
                  </a:lnTo>
                  <a:lnTo>
                    <a:pt x="98" y="630"/>
                  </a:lnTo>
                  <a:lnTo>
                    <a:pt x="99" y="630"/>
                  </a:lnTo>
                  <a:lnTo>
                    <a:pt x="99" y="631"/>
                  </a:lnTo>
                  <a:lnTo>
                    <a:pt x="100" y="631"/>
                  </a:lnTo>
                  <a:lnTo>
                    <a:pt x="100" y="630"/>
                  </a:lnTo>
                  <a:lnTo>
                    <a:pt x="100" y="631"/>
                  </a:lnTo>
                  <a:lnTo>
                    <a:pt x="100" y="630"/>
                  </a:lnTo>
                  <a:lnTo>
                    <a:pt x="101" y="630"/>
                  </a:lnTo>
                  <a:lnTo>
                    <a:pt x="101" y="631"/>
                  </a:lnTo>
                  <a:lnTo>
                    <a:pt x="103" y="631"/>
                  </a:lnTo>
                  <a:lnTo>
                    <a:pt x="104" y="631"/>
                  </a:lnTo>
                  <a:lnTo>
                    <a:pt x="104" y="630"/>
                  </a:lnTo>
                  <a:lnTo>
                    <a:pt x="104" y="628"/>
                  </a:lnTo>
                  <a:lnTo>
                    <a:pt x="105" y="628"/>
                  </a:lnTo>
                  <a:lnTo>
                    <a:pt x="105" y="627"/>
                  </a:lnTo>
                  <a:lnTo>
                    <a:pt x="107" y="627"/>
                  </a:lnTo>
                  <a:lnTo>
                    <a:pt x="108" y="627"/>
                  </a:lnTo>
                  <a:lnTo>
                    <a:pt x="108" y="628"/>
                  </a:lnTo>
                  <a:lnTo>
                    <a:pt x="108" y="627"/>
                  </a:lnTo>
                  <a:lnTo>
                    <a:pt x="109" y="627"/>
                  </a:lnTo>
                  <a:lnTo>
                    <a:pt x="109" y="626"/>
                  </a:lnTo>
                  <a:lnTo>
                    <a:pt x="108" y="626"/>
                  </a:lnTo>
                  <a:lnTo>
                    <a:pt x="108" y="625"/>
                  </a:lnTo>
                  <a:lnTo>
                    <a:pt x="109" y="625"/>
                  </a:lnTo>
                  <a:lnTo>
                    <a:pt x="111" y="625"/>
                  </a:lnTo>
                  <a:lnTo>
                    <a:pt x="112" y="625"/>
                  </a:lnTo>
                  <a:lnTo>
                    <a:pt x="112" y="623"/>
                  </a:lnTo>
                  <a:lnTo>
                    <a:pt x="113" y="622"/>
                  </a:lnTo>
                  <a:lnTo>
                    <a:pt x="113" y="621"/>
                  </a:lnTo>
                  <a:lnTo>
                    <a:pt x="112" y="621"/>
                  </a:lnTo>
                  <a:lnTo>
                    <a:pt x="113" y="621"/>
                  </a:lnTo>
                  <a:lnTo>
                    <a:pt x="113" y="619"/>
                  </a:lnTo>
                  <a:lnTo>
                    <a:pt x="115" y="619"/>
                  </a:lnTo>
                  <a:lnTo>
                    <a:pt x="115" y="618"/>
                  </a:lnTo>
                  <a:lnTo>
                    <a:pt x="115" y="617"/>
                  </a:lnTo>
                  <a:lnTo>
                    <a:pt x="116" y="617"/>
                  </a:lnTo>
                  <a:lnTo>
                    <a:pt x="116" y="615"/>
                  </a:lnTo>
                  <a:lnTo>
                    <a:pt x="116" y="614"/>
                  </a:lnTo>
                  <a:lnTo>
                    <a:pt x="117" y="614"/>
                  </a:lnTo>
                  <a:lnTo>
                    <a:pt x="118" y="614"/>
                  </a:lnTo>
                  <a:lnTo>
                    <a:pt x="120" y="614"/>
                  </a:lnTo>
                  <a:lnTo>
                    <a:pt x="121" y="614"/>
                  </a:lnTo>
                  <a:lnTo>
                    <a:pt x="121" y="613"/>
                  </a:lnTo>
                  <a:lnTo>
                    <a:pt x="122" y="613"/>
                  </a:lnTo>
                  <a:lnTo>
                    <a:pt x="122" y="614"/>
                  </a:lnTo>
                  <a:lnTo>
                    <a:pt x="124" y="614"/>
                  </a:lnTo>
                  <a:lnTo>
                    <a:pt x="125" y="614"/>
                  </a:lnTo>
                  <a:lnTo>
                    <a:pt x="126" y="615"/>
                  </a:lnTo>
                  <a:lnTo>
                    <a:pt x="128" y="615"/>
                  </a:lnTo>
                  <a:lnTo>
                    <a:pt x="128" y="617"/>
                  </a:lnTo>
                  <a:lnTo>
                    <a:pt x="129" y="617"/>
                  </a:lnTo>
                  <a:lnTo>
                    <a:pt x="130" y="617"/>
                  </a:lnTo>
                  <a:lnTo>
                    <a:pt x="130" y="615"/>
                  </a:lnTo>
                  <a:lnTo>
                    <a:pt x="131" y="615"/>
                  </a:lnTo>
                  <a:lnTo>
                    <a:pt x="131" y="614"/>
                  </a:lnTo>
                  <a:lnTo>
                    <a:pt x="130" y="614"/>
                  </a:lnTo>
                  <a:lnTo>
                    <a:pt x="131" y="614"/>
                  </a:lnTo>
                  <a:lnTo>
                    <a:pt x="131" y="613"/>
                  </a:lnTo>
                  <a:lnTo>
                    <a:pt x="133" y="613"/>
                  </a:lnTo>
                  <a:lnTo>
                    <a:pt x="133" y="611"/>
                  </a:lnTo>
                  <a:lnTo>
                    <a:pt x="134" y="611"/>
                  </a:lnTo>
                  <a:lnTo>
                    <a:pt x="133" y="611"/>
                  </a:lnTo>
                  <a:lnTo>
                    <a:pt x="133" y="610"/>
                  </a:lnTo>
                  <a:lnTo>
                    <a:pt x="134" y="610"/>
                  </a:lnTo>
                  <a:lnTo>
                    <a:pt x="134" y="609"/>
                  </a:lnTo>
                  <a:lnTo>
                    <a:pt x="135" y="609"/>
                  </a:lnTo>
                  <a:lnTo>
                    <a:pt x="135" y="608"/>
                  </a:lnTo>
                  <a:lnTo>
                    <a:pt x="137" y="608"/>
                  </a:lnTo>
                  <a:lnTo>
                    <a:pt x="138" y="608"/>
                  </a:lnTo>
                  <a:lnTo>
                    <a:pt x="138" y="609"/>
                  </a:lnTo>
                  <a:lnTo>
                    <a:pt x="139" y="609"/>
                  </a:lnTo>
                  <a:lnTo>
                    <a:pt x="141" y="609"/>
                  </a:lnTo>
                  <a:lnTo>
                    <a:pt x="141" y="610"/>
                  </a:lnTo>
                  <a:lnTo>
                    <a:pt x="142" y="610"/>
                  </a:lnTo>
                  <a:lnTo>
                    <a:pt x="143" y="609"/>
                  </a:lnTo>
                  <a:lnTo>
                    <a:pt x="143" y="608"/>
                  </a:lnTo>
                  <a:lnTo>
                    <a:pt x="142" y="608"/>
                  </a:lnTo>
                  <a:lnTo>
                    <a:pt x="142" y="606"/>
                  </a:lnTo>
                  <a:lnTo>
                    <a:pt x="143" y="606"/>
                  </a:lnTo>
                  <a:lnTo>
                    <a:pt x="143" y="608"/>
                  </a:lnTo>
                  <a:lnTo>
                    <a:pt x="145" y="608"/>
                  </a:lnTo>
                  <a:lnTo>
                    <a:pt x="146" y="608"/>
                  </a:lnTo>
                  <a:lnTo>
                    <a:pt x="147" y="608"/>
                  </a:lnTo>
                  <a:lnTo>
                    <a:pt x="147" y="606"/>
                  </a:lnTo>
                  <a:lnTo>
                    <a:pt x="147" y="605"/>
                  </a:lnTo>
                  <a:lnTo>
                    <a:pt x="148" y="605"/>
                  </a:lnTo>
                  <a:lnTo>
                    <a:pt x="148" y="604"/>
                  </a:lnTo>
                  <a:lnTo>
                    <a:pt x="148" y="602"/>
                  </a:lnTo>
                  <a:lnTo>
                    <a:pt x="147" y="602"/>
                  </a:lnTo>
                  <a:lnTo>
                    <a:pt x="148" y="601"/>
                  </a:lnTo>
                  <a:lnTo>
                    <a:pt x="150" y="601"/>
                  </a:lnTo>
                  <a:lnTo>
                    <a:pt x="150" y="600"/>
                  </a:lnTo>
                  <a:lnTo>
                    <a:pt x="148" y="600"/>
                  </a:lnTo>
                  <a:lnTo>
                    <a:pt x="148" y="598"/>
                  </a:lnTo>
                  <a:lnTo>
                    <a:pt x="150" y="598"/>
                  </a:lnTo>
                  <a:lnTo>
                    <a:pt x="148" y="598"/>
                  </a:lnTo>
                  <a:lnTo>
                    <a:pt x="148" y="597"/>
                  </a:lnTo>
                  <a:lnTo>
                    <a:pt x="148" y="596"/>
                  </a:lnTo>
                  <a:lnTo>
                    <a:pt x="148" y="594"/>
                  </a:lnTo>
                  <a:lnTo>
                    <a:pt x="147" y="594"/>
                  </a:lnTo>
                  <a:lnTo>
                    <a:pt x="147" y="593"/>
                  </a:lnTo>
                  <a:lnTo>
                    <a:pt x="148" y="593"/>
                  </a:lnTo>
                  <a:lnTo>
                    <a:pt x="148" y="592"/>
                  </a:lnTo>
                  <a:lnTo>
                    <a:pt x="148" y="591"/>
                  </a:lnTo>
                  <a:lnTo>
                    <a:pt x="150" y="591"/>
                  </a:lnTo>
                  <a:lnTo>
                    <a:pt x="151" y="591"/>
                  </a:lnTo>
                  <a:lnTo>
                    <a:pt x="152" y="591"/>
                  </a:lnTo>
                  <a:lnTo>
                    <a:pt x="154" y="591"/>
                  </a:lnTo>
                  <a:lnTo>
                    <a:pt x="154" y="589"/>
                  </a:lnTo>
                  <a:lnTo>
                    <a:pt x="154" y="588"/>
                  </a:lnTo>
                  <a:lnTo>
                    <a:pt x="155" y="588"/>
                  </a:lnTo>
                  <a:lnTo>
                    <a:pt x="156" y="588"/>
                  </a:lnTo>
                  <a:lnTo>
                    <a:pt x="156" y="587"/>
                  </a:lnTo>
                  <a:lnTo>
                    <a:pt x="155" y="587"/>
                  </a:lnTo>
                  <a:lnTo>
                    <a:pt x="155" y="585"/>
                  </a:lnTo>
                  <a:lnTo>
                    <a:pt x="156" y="585"/>
                  </a:lnTo>
                  <a:lnTo>
                    <a:pt x="156" y="587"/>
                  </a:lnTo>
                  <a:lnTo>
                    <a:pt x="158" y="585"/>
                  </a:lnTo>
                  <a:lnTo>
                    <a:pt x="158" y="584"/>
                  </a:lnTo>
                  <a:lnTo>
                    <a:pt x="156" y="584"/>
                  </a:lnTo>
                  <a:lnTo>
                    <a:pt x="156" y="583"/>
                  </a:lnTo>
                  <a:lnTo>
                    <a:pt x="158" y="583"/>
                  </a:lnTo>
                  <a:lnTo>
                    <a:pt x="158" y="584"/>
                  </a:lnTo>
                  <a:lnTo>
                    <a:pt x="158" y="585"/>
                  </a:lnTo>
                  <a:lnTo>
                    <a:pt x="159" y="585"/>
                  </a:lnTo>
                  <a:lnTo>
                    <a:pt x="160" y="587"/>
                  </a:lnTo>
                  <a:lnTo>
                    <a:pt x="161" y="587"/>
                  </a:lnTo>
                  <a:lnTo>
                    <a:pt x="161" y="585"/>
                  </a:lnTo>
                  <a:lnTo>
                    <a:pt x="161" y="584"/>
                  </a:lnTo>
                  <a:lnTo>
                    <a:pt x="163" y="584"/>
                  </a:lnTo>
                  <a:lnTo>
                    <a:pt x="163" y="585"/>
                  </a:lnTo>
                  <a:lnTo>
                    <a:pt x="164" y="585"/>
                  </a:lnTo>
                  <a:lnTo>
                    <a:pt x="164" y="587"/>
                  </a:lnTo>
                  <a:lnTo>
                    <a:pt x="165" y="587"/>
                  </a:lnTo>
                  <a:lnTo>
                    <a:pt x="165" y="585"/>
                  </a:lnTo>
                  <a:lnTo>
                    <a:pt x="165" y="584"/>
                  </a:lnTo>
                  <a:lnTo>
                    <a:pt x="167" y="584"/>
                  </a:lnTo>
                  <a:lnTo>
                    <a:pt x="168" y="584"/>
                  </a:lnTo>
                  <a:lnTo>
                    <a:pt x="169" y="583"/>
                  </a:lnTo>
                  <a:lnTo>
                    <a:pt x="171" y="583"/>
                  </a:lnTo>
                  <a:lnTo>
                    <a:pt x="171" y="581"/>
                  </a:lnTo>
                  <a:lnTo>
                    <a:pt x="172" y="581"/>
                  </a:lnTo>
                  <a:lnTo>
                    <a:pt x="172" y="580"/>
                  </a:lnTo>
                  <a:lnTo>
                    <a:pt x="172" y="579"/>
                  </a:lnTo>
                  <a:lnTo>
                    <a:pt x="173" y="579"/>
                  </a:lnTo>
                  <a:lnTo>
                    <a:pt x="172" y="578"/>
                  </a:lnTo>
                  <a:lnTo>
                    <a:pt x="171" y="578"/>
                  </a:lnTo>
                  <a:lnTo>
                    <a:pt x="171" y="576"/>
                  </a:lnTo>
                  <a:lnTo>
                    <a:pt x="171" y="575"/>
                  </a:lnTo>
                  <a:lnTo>
                    <a:pt x="172" y="575"/>
                  </a:lnTo>
                  <a:lnTo>
                    <a:pt x="173" y="575"/>
                  </a:lnTo>
                  <a:lnTo>
                    <a:pt x="173" y="574"/>
                  </a:lnTo>
                  <a:lnTo>
                    <a:pt x="173" y="572"/>
                  </a:lnTo>
                  <a:lnTo>
                    <a:pt x="175" y="572"/>
                  </a:lnTo>
                  <a:lnTo>
                    <a:pt x="175" y="571"/>
                  </a:lnTo>
                  <a:lnTo>
                    <a:pt x="173" y="571"/>
                  </a:lnTo>
                  <a:lnTo>
                    <a:pt x="173" y="570"/>
                  </a:lnTo>
                  <a:lnTo>
                    <a:pt x="173" y="568"/>
                  </a:lnTo>
                  <a:lnTo>
                    <a:pt x="173" y="567"/>
                  </a:lnTo>
                  <a:lnTo>
                    <a:pt x="175" y="567"/>
                  </a:lnTo>
                  <a:lnTo>
                    <a:pt x="175" y="566"/>
                  </a:lnTo>
                  <a:lnTo>
                    <a:pt x="173" y="566"/>
                  </a:lnTo>
                  <a:lnTo>
                    <a:pt x="173" y="564"/>
                  </a:lnTo>
                  <a:lnTo>
                    <a:pt x="173" y="563"/>
                  </a:lnTo>
                  <a:lnTo>
                    <a:pt x="175" y="563"/>
                  </a:lnTo>
                  <a:lnTo>
                    <a:pt x="175" y="562"/>
                  </a:lnTo>
                  <a:lnTo>
                    <a:pt x="175" y="561"/>
                  </a:lnTo>
                  <a:lnTo>
                    <a:pt x="175" y="559"/>
                  </a:lnTo>
                  <a:lnTo>
                    <a:pt x="175" y="558"/>
                  </a:lnTo>
                  <a:lnTo>
                    <a:pt x="175" y="557"/>
                  </a:lnTo>
                  <a:lnTo>
                    <a:pt x="173" y="557"/>
                  </a:lnTo>
                  <a:lnTo>
                    <a:pt x="173" y="555"/>
                  </a:lnTo>
                  <a:lnTo>
                    <a:pt x="173" y="554"/>
                  </a:lnTo>
                  <a:lnTo>
                    <a:pt x="173" y="553"/>
                  </a:lnTo>
                  <a:lnTo>
                    <a:pt x="175" y="551"/>
                  </a:lnTo>
                  <a:lnTo>
                    <a:pt x="175" y="550"/>
                  </a:lnTo>
                  <a:lnTo>
                    <a:pt x="175" y="549"/>
                  </a:lnTo>
                  <a:lnTo>
                    <a:pt x="173" y="549"/>
                  </a:lnTo>
                  <a:lnTo>
                    <a:pt x="173" y="547"/>
                  </a:lnTo>
                  <a:lnTo>
                    <a:pt x="173" y="549"/>
                  </a:lnTo>
                  <a:lnTo>
                    <a:pt x="172" y="549"/>
                  </a:lnTo>
                  <a:lnTo>
                    <a:pt x="171" y="549"/>
                  </a:lnTo>
                  <a:lnTo>
                    <a:pt x="171" y="547"/>
                  </a:lnTo>
                  <a:lnTo>
                    <a:pt x="171" y="546"/>
                  </a:lnTo>
                  <a:lnTo>
                    <a:pt x="172" y="546"/>
                  </a:lnTo>
                  <a:lnTo>
                    <a:pt x="172" y="545"/>
                  </a:lnTo>
                  <a:lnTo>
                    <a:pt x="171" y="545"/>
                  </a:lnTo>
                  <a:lnTo>
                    <a:pt x="169" y="545"/>
                  </a:lnTo>
                  <a:lnTo>
                    <a:pt x="169" y="544"/>
                  </a:lnTo>
                  <a:lnTo>
                    <a:pt x="169" y="542"/>
                  </a:lnTo>
                  <a:lnTo>
                    <a:pt x="169" y="541"/>
                  </a:lnTo>
                  <a:lnTo>
                    <a:pt x="171" y="541"/>
                  </a:lnTo>
                  <a:lnTo>
                    <a:pt x="171" y="542"/>
                  </a:lnTo>
                  <a:lnTo>
                    <a:pt x="171" y="541"/>
                  </a:lnTo>
                  <a:lnTo>
                    <a:pt x="171" y="540"/>
                  </a:lnTo>
                  <a:lnTo>
                    <a:pt x="172" y="540"/>
                  </a:lnTo>
                  <a:lnTo>
                    <a:pt x="172" y="538"/>
                  </a:lnTo>
                  <a:lnTo>
                    <a:pt x="171" y="538"/>
                  </a:lnTo>
                  <a:lnTo>
                    <a:pt x="171" y="537"/>
                  </a:lnTo>
                  <a:lnTo>
                    <a:pt x="172" y="537"/>
                  </a:lnTo>
                  <a:lnTo>
                    <a:pt x="172" y="536"/>
                  </a:lnTo>
                  <a:lnTo>
                    <a:pt x="172" y="534"/>
                  </a:lnTo>
                  <a:lnTo>
                    <a:pt x="172" y="533"/>
                  </a:lnTo>
                  <a:lnTo>
                    <a:pt x="172" y="532"/>
                  </a:lnTo>
                  <a:lnTo>
                    <a:pt x="172" y="531"/>
                  </a:lnTo>
                  <a:lnTo>
                    <a:pt x="172" y="529"/>
                  </a:lnTo>
                  <a:lnTo>
                    <a:pt x="172" y="528"/>
                  </a:lnTo>
                  <a:lnTo>
                    <a:pt x="171" y="528"/>
                  </a:lnTo>
                  <a:lnTo>
                    <a:pt x="169" y="528"/>
                  </a:lnTo>
                  <a:lnTo>
                    <a:pt x="168" y="528"/>
                  </a:lnTo>
                  <a:lnTo>
                    <a:pt x="168" y="527"/>
                  </a:lnTo>
                  <a:lnTo>
                    <a:pt x="169" y="525"/>
                  </a:lnTo>
                  <a:lnTo>
                    <a:pt x="171" y="525"/>
                  </a:lnTo>
                  <a:lnTo>
                    <a:pt x="171" y="524"/>
                  </a:lnTo>
                  <a:lnTo>
                    <a:pt x="171" y="523"/>
                  </a:lnTo>
                  <a:lnTo>
                    <a:pt x="169" y="523"/>
                  </a:lnTo>
                  <a:lnTo>
                    <a:pt x="168" y="523"/>
                  </a:lnTo>
                  <a:lnTo>
                    <a:pt x="167" y="523"/>
                  </a:lnTo>
                  <a:lnTo>
                    <a:pt x="167" y="521"/>
                  </a:lnTo>
                  <a:lnTo>
                    <a:pt x="168" y="521"/>
                  </a:lnTo>
                  <a:lnTo>
                    <a:pt x="168" y="520"/>
                  </a:lnTo>
                  <a:lnTo>
                    <a:pt x="169" y="520"/>
                  </a:lnTo>
                  <a:lnTo>
                    <a:pt x="171" y="520"/>
                  </a:lnTo>
                  <a:lnTo>
                    <a:pt x="172" y="519"/>
                  </a:lnTo>
                  <a:lnTo>
                    <a:pt x="171" y="519"/>
                  </a:lnTo>
                  <a:lnTo>
                    <a:pt x="171" y="517"/>
                  </a:lnTo>
                  <a:lnTo>
                    <a:pt x="169" y="517"/>
                  </a:lnTo>
                  <a:lnTo>
                    <a:pt x="169" y="519"/>
                  </a:lnTo>
                  <a:lnTo>
                    <a:pt x="168" y="517"/>
                  </a:lnTo>
                  <a:lnTo>
                    <a:pt x="169" y="517"/>
                  </a:lnTo>
                  <a:lnTo>
                    <a:pt x="169" y="516"/>
                  </a:lnTo>
                  <a:lnTo>
                    <a:pt x="171" y="516"/>
                  </a:lnTo>
                  <a:lnTo>
                    <a:pt x="172" y="516"/>
                  </a:lnTo>
                  <a:lnTo>
                    <a:pt x="173" y="516"/>
                  </a:lnTo>
                  <a:lnTo>
                    <a:pt x="173" y="515"/>
                  </a:lnTo>
                  <a:lnTo>
                    <a:pt x="175" y="515"/>
                  </a:lnTo>
                  <a:lnTo>
                    <a:pt x="175" y="514"/>
                  </a:lnTo>
                  <a:lnTo>
                    <a:pt x="176" y="514"/>
                  </a:lnTo>
                  <a:lnTo>
                    <a:pt x="177" y="514"/>
                  </a:lnTo>
                  <a:lnTo>
                    <a:pt x="178" y="514"/>
                  </a:lnTo>
                  <a:lnTo>
                    <a:pt x="178" y="515"/>
                  </a:lnTo>
                  <a:lnTo>
                    <a:pt x="180" y="515"/>
                  </a:lnTo>
                  <a:lnTo>
                    <a:pt x="180" y="516"/>
                  </a:lnTo>
                  <a:lnTo>
                    <a:pt x="178" y="516"/>
                  </a:lnTo>
                  <a:lnTo>
                    <a:pt x="178" y="517"/>
                  </a:lnTo>
                  <a:lnTo>
                    <a:pt x="180" y="517"/>
                  </a:lnTo>
                  <a:lnTo>
                    <a:pt x="180" y="519"/>
                  </a:lnTo>
                  <a:lnTo>
                    <a:pt x="180" y="517"/>
                  </a:lnTo>
                  <a:lnTo>
                    <a:pt x="180" y="516"/>
                  </a:lnTo>
                  <a:lnTo>
                    <a:pt x="181" y="517"/>
                  </a:lnTo>
                  <a:lnTo>
                    <a:pt x="181" y="519"/>
                  </a:lnTo>
                  <a:lnTo>
                    <a:pt x="180" y="519"/>
                  </a:lnTo>
                  <a:lnTo>
                    <a:pt x="180" y="520"/>
                  </a:lnTo>
                  <a:lnTo>
                    <a:pt x="181" y="520"/>
                  </a:lnTo>
                  <a:lnTo>
                    <a:pt x="181" y="521"/>
                  </a:lnTo>
                  <a:lnTo>
                    <a:pt x="182" y="521"/>
                  </a:lnTo>
                  <a:lnTo>
                    <a:pt x="182" y="523"/>
                  </a:lnTo>
                  <a:lnTo>
                    <a:pt x="184" y="523"/>
                  </a:lnTo>
                  <a:lnTo>
                    <a:pt x="185" y="524"/>
                  </a:lnTo>
                  <a:lnTo>
                    <a:pt x="186" y="524"/>
                  </a:lnTo>
                  <a:lnTo>
                    <a:pt x="188" y="524"/>
                  </a:lnTo>
                  <a:lnTo>
                    <a:pt x="189" y="525"/>
                  </a:lnTo>
                  <a:lnTo>
                    <a:pt x="190" y="525"/>
                  </a:lnTo>
                  <a:lnTo>
                    <a:pt x="192" y="525"/>
                  </a:lnTo>
                  <a:lnTo>
                    <a:pt x="193" y="524"/>
                  </a:lnTo>
                  <a:lnTo>
                    <a:pt x="194" y="524"/>
                  </a:lnTo>
                  <a:lnTo>
                    <a:pt x="195" y="525"/>
                  </a:lnTo>
                  <a:lnTo>
                    <a:pt x="195" y="527"/>
                  </a:lnTo>
                  <a:lnTo>
                    <a:pt x="197" y="527"/>
                  </a:lnTo>
                  <a:lnTo>
                    <a:pt x="197" y="528"/>
                  </a:lnTo>
                  <a:lnTo>
                    <a:pt x="198" y="528"/>
                  </a:lnTo>
                  <a:lnTo>
                    <a:pt x="198" y="529"/>
                  </a:lnTo>
                  <a:lnTo>
                    <a:pt x="198" y="531"/>
                  </a:lnTo>
                  <a:lnTo>
                    <a:pt x="199" y="531"/>
                  </a:lnTo>
                  <a:lnTo>
                    <a:pt x="201" y="532"/>
                  </a:lnTo>
                  <a:lnTo>
                    <a:pt x="202" y="532"/>
                  </a:lnTo>
                  <a:lnTo>
                    <a:pt x="203" y="532"/>
                  </a:lnTo>
                  <a:lnTo>
                    <a:pt x="203" y="533"/>
                  </a:lnTo>
                  <a:lnTo>
                    <a:pt x="205" y="533"/>
                  </a:lnTo>
                  <a:lnTo>
                    <a:pt x="206" y="533"/>
                  </a:lnTo>
                  <a:lnTo>
                    <a:pt x="206" y="534"/>
                  </a:lnTo>
                  <a:lnTo>
                    <a:pt x="207" y="534"/>
                  </a:lnTo>
                  <a:lnTo>
                    <a:pt x="207" y="536"/>
                  </a:lnTo>
                  <a:lnTo>
                    <a:pt x="208" y="536"/>
                  </a:lnTo>
                  <a:lnTo>
                    <a:pt x="208" y="537"/>
                  </a:lnTo>
                  <a:lnTo>
                    <a:pt x="210" y="538"/>
                  </a:lnTo>
                  <a:lnTo>
                    <a:pt x="211" y="540"/>
                  </a:lnTo>
                  <a:lnTo>
                    <a:pt x="212" y="540"/>
                  </a:lnTo>
                  <a:lnTo>
                    <a:pt x="214" y="540"/>
                  </a:lnTo>
                  <a:lnTo>
                    <a:pt x="215" y="540"/>
                  </a:lnTo>
                  <a:lnTo>
                    <a:pt x="216" y="540"/>
                  </a:lnTo>
                  <a:lnTo>
                    <a:pt x="218" y="540"/>
                  </a:lnTo>
                  <a:lnTo>
                    <a:pt x="219" y="540"/>
                  </a:lnTo>
                  <a:lnTo>
                    <a:pt x="219" y="541"/>
                  </a:lnTo>
                  <a:lnTo>
                    <a:pt x="220" y="542"/>
                  </a:lnTo>
                  <a:lnTo>
                    <a:pt x="220" y="544"/>
                  </a:lnTo>
                  <a:lnTo>
                    <a:pt x="222" y="544"/>
                  </a:lnTo>
                  <a:lnTo>
                    <a:pt x="222" y="545"/>
                  </a:lnTo>
                  <a:lnTo>
                    <a:pt x="223" y="545"/>
                  </a:lnTo>
                  <a:lnTo>
                    <a:pt x="223" y="544"/>
                  </a:lnTo>
                  <a:lnTo>
                    <a:pt x="224" y="544"/>
                  </a:lnTo>
                  <a:lnTo>
                    <a:pt x="224" y="542"/>
                  </a:lnTo>
                  <a:lnTo>
                    <a:pt x="225" y="542"/>
                  </a:lnTo>
                  <a:lnTo>
                    <a:pt x="225" y="541"/>
                  </a:lnTo>
                  <a:lnTo>
                    <a:pt x="225" y="540"/>
                  </a:lnTo>
                  <a:lnTo>
                    <a:pt x="227" y="540"/>
                  </a:lnTo>
                  <a:lnTo>
                    <a:pt x="227" y="538"/>
                  </a:lnTo>
                  <a:lnTo>
                    <a:pt x="228" y="538"/>
                  </a:lnTo>
                  <a:lnTo>
                    <a:pt x="228" y="537"/>
                  </a:lnTo>
                  <a:lnTo>
                    <a:pt x="229" y="536"/>
                  </a:lnTo>
                  <a:lnTo>
                    <a:pt x="229" y="534"/>
                  </a:lnTo>
                  <a:lnTo>
                    <a:pt x="231" y="534"/>
                  </a:lnTo>
                  <a:lnTo>
                    <a:pt x="231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3" y="531"/>
                  </a:lnTo>
                  <a:lnTo>
                    <a:pt x="233" y="529"/>
                  </a:lnTo>
                  <a:lnTo>
                    <a:pt x="235" y="529"/>
                  </a:lnTo>
                  <a:lnTo>
                    <a:pt x="235" y="528"/>
                  </a:lnTo>
                  <a:lnTo>
                    <a:pt x="235" y="527"/>
                  </a:lnTo>
                  <a:lnTo>
                    <a:pt x="236" y="527"/>
                  </a:lnTo>
                  <a:lnTo>
                    <a:pt x="236" y="525"/>
                  </a:lnTo>
                  <a:lnTo>
                    <a:pt x="237" y="525"/>
                  </a:lnTo>
                  <a:lnTo>
                    <a:pt x="237" y="524"/>
                  </a:lnTo>
                  <a:lnTo>
                    <a:pt x="237" y="523"/>
                  </a:lnTo>
                  <a:lnTo>
                    <a:pt x="239" y="523"/>
                  </a:lnTo>
                  <a:lnTo>
                    <a:pt x="239" y="521"/>
                  </a:lnTo>
                  <a:lnTo>
                    <a:pt x="240" y="520"/>
                  </a:lnTo>
                  <a:lnTo>
                    <a:pt x="240" y="519"/>
                  </a:lnTo>
                  <a:lnTo>
                    <a:pt x="241" y="519"/>
                  </a:lnTo>
                  <a:lnTo>
                    <a:pt x="241" y="517"/>
                  </a:lnTo>
                  <a:lnTo>
                    <a:pt x="242" y="516"/>
                  </a:lnTo>
                  <a:lnTo>
                    <a:pt x="242" y="515"/>
                  </a:lnTo>
                  <a:lnTo>
                    <a:pt x="244" y="515"/>
                  </a:lnTo>
                  <a:lnTo>
                    <a:pt x="244" y="514"/>
                  </a:lnTo>
                  <a:lnTo>
                    <a:pt x="245" y="514"/>
                  </a:lnTo>
                  <a:lnTo>
                    <a:pt x="245" y="512"/>
                  </a:lnTo>
                  <a:lnTo>
                    <a:pt x="245" y="511"/>
                  </a:lnTo>
                  <a:lnTo>
                    <a:pt x="246" y="511"/>
                  </a:lnTo>
                  <a:lnTo>
                    <a:pt x="246" y="510"/>
                  </a:lnTo>
                  <a:lnTo>
                    <a:pt x="248" y="508"/>
                  </a:lnTo>
                  <a:lnTo>
                    <a:pt x="248" y="507"/>
                  </a:lnTo>
                  <a:lnTo>
                    <a:pt x="249" y="507"/>
                  </a:lnTo>
                  <a:lnTo>
                    <a:pt x="249" y="506"/>
                  </a:lnTo>
                  <a:lnTo>
                    <a:pt x="250" y="506"/>
                  </a:lnTo>
                  <a:lnTo>
                    <a:pt x="250" y="504"/>
                  </a:lnTo>
                  <a:lnTo>
                    <a:pt x="250" y="503"/>
                  </a:lnTo>
                  <a:lnTo>
                    <a:pt x="252" y="503"/>
                  </a:lnTo>
                  <a:lnTo>
                    <a:pt x="252" y="502"/>
                  </a:lnTo>
                  <a:lnTo>
                    <a:pt x="253" y="502"/>
                  </a:lnTo>
                  <a:lnTo>
                    <a:pt x="253" y="500"/>
                  </a:lnTo>
                  <a:lnTo>
                    <a:pt x="254" y="499"/>
                  </a:lnTo>
                  <a:lnTo>
                    <a:pt x="254" y="498"/>
                  </a:lnTo>
                  <a:lnTo>
                    <a:pt x="255" y="498"/>
                  </a:lnTo>
                  <a:lnTo>
                    <a:pt x="255" y="497"/>
                  </a:lnTo>
                  <a:lnTo>
                    <a:pt x="257" y="495"/>
                  </a:lnTo>
                  <a:lnTo>
                    <a:pt x="257" y="494"/>
                  </a:lnTo>
                  <a:lnTo>
                    <a:pt x="258" y="494"/>
                  </a:lnTo>
                  <a:lnTo>
                    <a:pt x="258" y="493"/>
                  </a:lnTo>
                  <a:lnTo>
                    <a:pt x="259" y="491"/>
                  </a:lnTo>
                  <a:lnTo>
                    <a:pt x="259" y="490"/>
                  </a:lnTo>
                  <a:lnTo>
                    <a:pt x="261" y="490"/>
                  </a:lnTo>
                  <a:lnTo>
                    <a:pt x="261" y="489"/>
                  </a:lnTo>
                  <a:lnTo>
                    <a:pt x="262" y="487"/>
                  </a:lnTo>
                  <a:lnTo>
                    <a:pt x="262" y="486"/>
                  </a:lnTo>
                  <a:lnTo>
                    <a:pt x="263" y="486"/>
                  </a:lnTo>
                  <a:lnTo>
                    <a:pt x="263" y="485"/>
                  </a:lnTo>
                  <a:lnTo>
                    <a:pt x="265" y="483"/>
                  </a:lnTo>
                  <a:lnTo>
                    <a:pt x="265" y="482"/>
                  </a:lnTo>
                  <a:lnTo>
                    <a:pt x="266" y="482"/>
                  </a:lnTo>
                  <a:lnTo>
                    <a:pt x="266" y="481"/>
                  </a:lnTo>
                  <a:lnTo>
                    <a:pt x="267" y="481"/>
                  </a:lnTo>
                  <a:lnTo>
                    <a:pt x="267" y="480"/>
                  </a:lnTo>
                  <a:lnTo>
                    <a:pt x="267" y="478"/>
                  </a:lnTo>
                  <a:lnTo>
                    <a:pt x="269" y="478"/>
                  </a:lnTo>
                  <a:lnTo>
                    <a:pt x="269" y="477"/>
                  </a:lnTo>
                  <a:lnTo>
                    <a:pt x="270" y="477"/>
                  </a:lnTo>
                  <a:lnTo>
                    <a:pt x="270" y="476"/>
                  </a:lnTo>
                  <a:lnTo>
                    <a:pt x="271" y="474"/>
                  </a:lnTo>
                  <a:lnTo>
                    <a:pt x="271" y="473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4" y="470"/>
                  </a:lnTo>
                  <a:lnTo>
                    <a:pt x="274" y="469"/>
                  </a:lnTo>
                  <a:lnTo>
                    <a:pt x="275" y="469"/>
                  </a:lnTo>
                  <a:lnTo>
                    <a:pt x="275" y="468"/>
                  </a:lnTo>
                  <a:lnTo>
                    <a:pt x="276" y="467"/>
                  </a:lnTo>
                  <a:lnTo>
                    <a:pt x="276" y="465"/>
                  </a:lnTo>
                  <a:lnTo>
                    <a:pt x="278" y="465"/>
                  </a:lnTo>
                  <a:lnTo>
                    <a:pt x="278" y="464"/>
                  </a:lnTo>
                  <a:lnTo>
                    <a:pt x="279" y="463"/>
                  </a:lnTo>
                  <a:lnTo>
                    <a:pt x="279" y="461"/>
                  </a:lnTo>
                  <a:lnTo>
                    <a:pt x="280" y="461"/>
                  </a:lnTo>
                  <a:lnTo>
                    <a:pt x="280" y="460"/>
                  </a:lnTo>
                  <a:lnTo>
                    <a:pt x="282" y="460"/>
                  </a:lnTo>
                  <a:lnTo>
                    <a:pt x="282" y="459"/>
                  </a:lnTo>
                  <a:lnTo>
                    <a:pt x="282" y="457"/>
                  </a:lnTo>
                  <a:lnTo>
                    <a:pt x="283" y="457"/>
                  </a:lnTo>
                  <a:lnTo>
                    <a:pt x="283" y="456"/>
                  </a:lnTo>
                  <a:lnTo>
                    <a:pt x="284" y="455"/>
                  </a:lnTo>
                  <a:lnTo>
                    <a:pt x="284" y="453"/>
                  </a:lnTo>
                  <a:lnTo>
                    <a:pt x="286" y="453"/>
                  </a:lnTo>
                  <a:lnTo>
                    <a:pt x="286" y="452"/>
                  </a:lnTo>
                  <a:lnTo>
                    <a:pt x="287" y="451"/>
                  </a:lnTo>
                  <a:lnTo>
                    <a:pt x="287" y="450"/>
                  </a:lnTo>
                  <a:lnTo>
                    <a:pt x="288" y="450"/>
                  </a:lnTo>
                  <a:lnTo>
                    <a:pt x="288" y="448"/>
                  </a:lnTo>
                  <a:lnTo>
                    <a:pt x="289" y="447"/>
                  </a:lnTo>
                  <a:lnTo>
                    <a:pt x="289" y="446"/>
                  </a:lnTo>
                  <a:lnTo>
                    <a:pt x="291" y="446"/>
                  </a:lnTo>
                  <a:lnTo>
                    <a:pt x="291" y="444"/>
                  </a:lnTo>
                  <a:lnTo>
                    <a:pt x="292" y="443"/>
                  </a:lnTo>
                  <a:lnTo>
                    <a:pt x="292" y="442"/>
                  </a:lnTo>
                  <a:lnTo>
                    <a:pt x="293" y="442"/>
                  </a:lnTo>
                  <a:lnTo>
                    <a:pt x="293" y="440"/>
                  </a:lnTo>
                  <a:lnTo>
                    <a:pt x="295" y="439"/>
                  </a:lnTo>
                  <a:lnTo>
                    <a:pt x="295" y="438"/>
                  </a:lnTo>
                  <a:lnTo>
                    <a:pt x="296" y="438"/>
                  </a:lnTo>
                  <a:lnTo>
                    <a:pt x="296" y="436"/>
                  </a:lnTo>
                  <a:lnTo>
                    <a:pt x="297" y="435"/>
                  </a:lnTo>
                  <a:lnTo>
                    <a:pt x="297" y="434"/>
                  </a:lnTo>
                  <a:lnTo>
                    <a:pt x="299" y="434"/>
                  </a:lnTo>
                  <a:lnTo>
                    <a:pt x="299" y="433"/>
                  </a:lnTo>
                  <a:lnTo>
                    <a:pt x="300" y="431"/>
                  </a:lnTo>
                  <a:lnTo>
                    <a:pt x="300" y="430"/>
                  </a:lnTo>
                  <a:lnTo>
                    <a:pt x="301" y="430"/>
                  </a:lnTo>
                  <a:lnTo>
                    <a:pt x="301" y="429"/>
                  </a:lnTo>
                  <a:lnTo>
                    <a:pt x="301" y="427"/>
                  </a:lnTo>
                  <a:lnTo>
                    <a:pt x="302" y="427"/>
                  </a:lnTo>
                  <a:lnTo>
                    <a:pt x="302" y="426"/>
                  </a:lnTo>
                  <a:lnTo>
                    <a:pt x="304" y="426"/>
                  </a:lnTo>
                  <a:lnTo>
                    <a:pt x="304" y="425"/>
                  </a:lnTo>
                  <a:lnTo>
                    <a:pt x="304" y="423"/>
                  </a:lnTo>
                  <a:lnTo>
                    <a:pt x="305" y="423"/>
                  </a:lnTo>
                  <a:lnTo>
                    <a:pt x="305" y="422"/>
                  </a:lnTo>
                  <a:lnTo>
                    <a:pt x="306" y="422"/>
                  </a:lnTo>
                  <a:lnTo>
                    <a:pt x="306" y="421"/>
                  </a:lnTo>
                  <a:lnTo>
                    <a:pt x="306" y="420"/>
                  </a:lnTo>
                  <a:lnTo>
                    <a:pt x="308" y="420"/>
                  </a:lnTo>
                  <a:lnTo>
                    <a:pt x="308" y="418"/>
                  </a:lnTo>
                  <a:lnTo>
                    <a:pt x="309" y="418"/>
                  </a:lnTo>
                  <a:lnTo>
                    <a:pt x="309" y="417"/>
                  </a:lnTo>
                  <a:lnTo>
                    <a:pt x="309" y="416"/>
                  </a:lnTo>
                  <a:lnTo>
                    <a:pt x="310" y="416"/>
                  </a:lnTo>
                  <a:lnTo>
                    <a:pt x="310" y="414"/>
                  </a:lnTo>
                  <a:lnTo>
                    <a:pt x="312" y="414"/>
                  </a:lnTo>
                  <a:lnTo>
                    <a:pt x="312" y="413"/>
                  </a:lnTo>
                  <a:lnTo>
                    <a:pt x="313" y="412"/>
                  </a:lnTo>
                  <a:lnTo>
                    <a:pt x="313" y="410"/>
                  </a:lnTo>
                  <a:lnTo>
                    <a:pt x="314" y="410"/>
                  </a:lnTo>
                  <a:lnTo>
                    <a:pt x="314" y="409"/>
                  </a:lnTo>
                  <a:lnTo>
                    <a:pt x="316" y="408"/>
                  </a:lnTo>
                  <a:lnTo>
                    <a:pt x="316" y="406"/>
                  </a:lnTo>
                  <a:lnTo>
                    <a:pt x="317" y="406"/>
                  </a:lnTo>
                  <a:lnTo>
                    <a:pt x="317" y="405"/>
                  </a:lnTo>
                  <a:lnTo>
                    <a:pt x="317" y="404"/>
                  </a:lnTo>
                  <a:lnTo>
                    <a:pt x="318" y="404"/>
                  </a:lnTo>
                  <a:lnTo>
                    <a:pt x="318" y="403"/>
                  </a:lnTo>
                  <a:lnTo>
                    <a:pt x="319" y="403"/>
                  </a:lnTo>
                  <a:lnTo>
                    <a:pt x="319" y="401"/>
                  </a:lnTo>
                  <a:lnTo>
                    <a:pt x="319" y="400"/>
                  </a:lnTo>
                  <a:lnTo>
                    <a:pt x="321" y="400"/>
                  </a:lnTo>
                  <a:lnTo>
                    <a:pt x="321" y="399"/>
                  </a:lnTo>
                  <a:lnTo>
                    <a:pt x="322" y="399"/>
                  </a:lnTo>
                  <a:lnTo>
                    <a:pt x="322" y="397"/>
                  </a:lnTo>
                  <a:lnTo>
                    <a:pt x="322" y="396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5" y="395"/>
                  </a:lnTo>
                  <a:lnTo>
                    <a:pt x="325" y="393"/>
                  </a:lnTo>
                  <a:lnTo>
                    <a:pt x="325" y="392"/>
                  </a:lnTo>
                  <a:lnTo>
                    <a:pt x="326" y="392"/>
                  </a:lnTo>
                  <a:lnTo>
                    <a:pt x="326" y="391"/>
                  </a:lnTo>
                  <a:lnTo>
                    <a:pt x="327" y="391"/>
                  </a:lnTo>
                  <a:lnTo>
                    <a:pt x="327" y="389"/>
                  </a:lnTo>
                  <a:lnTo>
                    <a:pt x="329" y="388"/>
                  </a:lnTo>
                  <a:lnTo>
                    <a:pt x="329" y="387"/>
                  </a:lnTo>
                  <a:lnTo>
                    <a:pt x="330" y="387"/>
                  </a:lnTo>
                  <a:lnTo>
                    <a:pt x="330" y="386"/>
                  </a:lnTo>
                  <a:lnTo>
                    <a:pt x="331" y="384"/>
                  </a:lnTo>
                  <a:lnTo>
                    <a:pt x="331" y="383"/>
                  </a:lnTo>
                  <a:lnTo>
                    <a:pt x="333" y="383"/>
                  </a:lnTo>
                  <a:lnTo>
                    <a:pt x="333" y="382"/>
                  </a:lnTo>
                  <a:lnTo>
                    <a:pt x="334" y="380"/>
                  </a:lnTo>
                  <a:lnTo>
                    <a:pt x="334" y="379"/>
                  </a:lnTo>
                  <a:lnTo>
                    <a:pt x="335" y="379"/>
                  </a:lnTo>
                  <a:lnTo>
                    <a:pt x="335" y="378"/>
                  </a:lnTo>
                  <a:lnTo>
                    <a:pt x="335" y="376"/>
                  </a:lnTo>
                  <a:lnTo>
                    <a:pt x="336" y="376"/>
                  </a:lnTo>
                  <a:lnTo>
                    <a:pt x="336" y="375"/>
                  </a:lnTo>
                  <a:lnTo>
                    <a:pt x="338" y="375"/>
                  </a:lnTo>
                  <a:lnTo>
                    <a:pt x="338" y="374"/>
                  </a:lnTo>
                  <a:lnTo>
                    <a:pt x="338" y="373"/>
                  </a:lnTo>
                  <a:lnTo>
                    <a:pt x="339" y="373"/>
                  </a:lnTo>
                  <a:lnTo>
                    <a:pt x="339" y="371"/>
                  </a:lnTo>
                  <a:lnTo>
                    <a:pt x="340" y="371"/>
                  </a:lnTo>
                  <a:lnTo>
                    <a:pt x="340" y="370"/>
                  </a:lnTo>
                  <a:lnTo>
                    <a:pt x="340" y="369"/>
                  </a:lnTo>
                  <a:lnTo>
                    <a:pt x="342" y="369"/>
                  </a:lnTo>
                  <a:lnTo>
                    <a:pt x="342" y="367"/>
                  </a:lnTo>
                  <a:lnTo>
                    <a:pt x="343" y="367"/>
                  </a:lnTo>
                  <a:lnTo>
                    <a:pt x="343" y="366"/>
                  </a:lnTo>
                  <a:lnTo>
                    <a:pt x="343" y="365"/>
                  </a:lnTo>
                  <a:lnTo>
                    <a:pt x="344" y="365"/>
                  </a:lnTo>
                  <a:lnTo>
                    <a:pt x="344" y="363"/>
                  </a:lnTo>
                  <a:lnTo>
                    <a:pt x="346" y="363"/>
                  </a:lnTo>
                  <a:lnTo>
                    <a:pt x="346" y="362"/>
                  </a:lnTo>
                  <a:lnTo>
                    <a:pt x="347" y="361"/>
                  </a:lnTo>
                  <a:lnTo>
                    <a:pt x="347" y="359"/>
                  </a:lnTo>
                  <a:lnTo>
                    <a:pt x="348" y="359"/>
                  </a:lnTo>
                  <a:lnTo>
                    <a:pt x="348" y="358"/>
                  </a:lnTo>
                  <a:lnTo>
                    <a:pt x="348" y="357"/>
                  </a:lnTo>
                  <a:lnTo>
                    <a:pt x="349" y="357"/>
                  </a:lnTo>
                  <a:lnTo>
                    <a:pt x="349" y="356"/>
                  </a:lnTo>
                  <a:lnTo>
                    <a:pt x="349" y="354"/>
                  </a:lnTo>
                  <a:lnTo>
                    <a:pt x="348" y="354"/>
                  </a:lnTo>
                  <a:lnTo>
                    <a:pt x="348" y="353"/>
                  </a:lnTo>
                  <a:lnTo>
                    <a:pt x="347" y="352"/>
                  </a:lnTo>
                  <a:lnTo>
                    <a:pt x="346" y="350"/>
                  </a:lnTo>
                  <a:lnTo>
                    <a:pt x="346" y="349"/>
                  </a:lnTo>
                  <a:lnTo>
                    <a:pt x="346" y="348"/>
                  </a:lnTo>
                  <a:lnTo>
                    <a:pt x="344" y="348"/>
                  </a:lnTo>
                  <a:lnTo>
                    <a:pt x="344" y="346"/>
                  </a:lnTo>
                  <a:lnTo>
                    <a:pt x="343" y="346"/>
                  </a:lnTo>
                  <a:lnTo>
                    <a:pt x="343" y="345"/>
                  </a:lnTo>
                  <a:lnTo>
                    <a:pt x="343" y="344"/>
                  </a:lnTo>
                  <a:lnTo>
                    <a:pt x="343" y="342"/>
                  </a:lnTo>
                  <a:lnTo>
                    <a:pt x="342" y="342"/>
                  </a:lnTo>
                  <a:lnTo>
                    <a:pt x="342" y="341"/>
                  </a:lnTo>
                  <a:lnTo>
                    <a:pt x="342" y="340"/>
                  </a:lnTo>
                  <a:lnTo>
                    <a:pt x="340" y="340"/>
                  </a:lnTo>
                  <a:lnTo>
                    <a:pt x="340" y="339"/>
                  </a:lnTo>
                  <a:lnTo>
                    <a:pt x="339" y="337"/>
                  </a:lnTo>
                  <a:lnTo>
                    <a:pt x="339" y="336"/>
                  </a:lnTo>
                  <a:lnTo>
                    <a:pt x="338" y="336"/>
                  </a:lnTo>
                  <a:lnTo>
                    <a:pt x="338" y="335"/>
                  </a:lnTo>
                  <a:lnTo>
                    <a:pt x="338" y="333"/>
                  </a:lnTo>
                  <a:lnTo>
                    <a:pt x="336" y="333"/>
                  </a:lnTo>
                  <a:lnTo>
                    <a:pt x="336" y="332"/>
                  </a:lnTo>
                  <a:lnTo>
                    <a:pt x="336" y="331"/>
                  </a:lnTo>
                  <a:lnTo>
                    <a:pt x="335" y="331"/>
                  </a:lnTo>
                  <a:lnTo>
                    <a:pt x="335" y="329"/>
                  </a:lnTo>
                  <a:lnTo>
                    <a:pt x="335" y="328"/>
                  </a:lnTo>
                  <a:lnTo>
                    <a:pt x="334" y="328"/>
                  </a:lnTo>
                  <a:lnTo>
                    <a:pt x="334" y="327"/>
                  </a:lnTo>
                  <a:lnTo>
                    <a:pt x="334" y="325"/>
                  </a:lnTo>
                  <a:lnTo>
                    <a:pt x="333" y="325"/>
                  </a:lnTo>
                  <a:lnTo>
                    <a:pt x="333" y="324"/>
                  </a:lnTo>
                  <a:lnTo>
                    <a:pt x="333" y="323"/>
                  </a:lnTo>
                  <a:lnTo>
                    <a:pt x="331" y="323"/>
                  </a:lnTo>
                  <a:lnTo>
                    <a:pt x="331" y="322"/>
                  </a:lnTo>
                  <a:lnTo>
                    <a:pt x="331" y="320"/>
                  </a:lnTo>
                  <a:lnTo>
                    <a:pt x="330" y="319"/>
                  </a:lnTo>
                  <a:lnTo>
                    <a:pt x="330" y="318"/>
                  </a:lnTo>
                  <a:lnTo>
                    <a:pt x="329" y="316"/>
                  </a:lnTo>
                  <a:lnTo>
                    <a:pt x="329" y="315"/>
                  </a:lnTo>
                  <a:lnTo>
                    <a:pt x="327" y="314"/>
                  </a:lnTo>
                  <a:lnTo>
                    <a:pt x="327" y="312"/>
                  </a:lnTo>
                  <a:lnTo>
                    <a:pt x="327" y="311"/>
                  </a:lnTo>
                  <a:lnTo>
                    <a:pt x="326" y="311"/>
                  </a:lnTo>
                  <a:lnTo>
                    <a:pt x="326" y="310"/>
                  </a:lnTo>
                  <a:lnTo>
                    <a:pt x="326" y="309"/>
                  </a:lnTo>
                  <a:lnTo>
                    <a:pt x="325" y="309"/>
                  </a:lnTo>
                  <a:lnTo>
                    <a:pt x="325" y="307"/>
                  </a:lnTo>
                  <a:lnTo>
                    <a:pt x="325" y="306"/>
                  </a:lnTo>
                  <a:lnTo>
                    <a:pt x="323" y="306"/>
                  </a:lnTo>
                  <a:lnTo>
                    <a:pt x="323" y="305"/>
                  </a:lnTo>
                  <a:lnTo>
                    <a:pt x="323" y="303"/>
                  </a:lnTo>
                  <a:lnTo>
                    <a:pt x="322" y="303"/>
                  </a:lnTo>
                  <a:lnTo>
                    <a:pt x="322" y="302"/>
                  </a:lnTo>
                  <a:lnTo>
                    <a:pt x="322" y="301"/>
                  </a:lnTo>
                  <a:lnTo>
                    <a:pt x="321" y="301"/>
                  </a:lnTo>
                  <a:lnTo>
                    <a:pt x="321" y="299"/>
                  </a:lnTo>
                  <a:lnTo>
                    <a:pt x="321" y="298"/>
                  </a:lnTo>
                  <a:lnTo>
                    <a:pt x="319" y="298"/>
                  </a:lnTo>
                  <a:lnTo>
                    <a:pt x="319" y="297"/>
                  </a:lnTo>
                  <a:lnTo>
                    <a:pt x="319" y="295"/>
                  </a:lnTo>
                  <a:lnTo>
                    <a:pt x="318" y="295"/>
                  </a:lnTo>
                  <a:lnTo>
                    <a:pt x="318" y="294"/>
                  </a:lnTo>
                  <a:lnTo>
                    <a:pt x="318" y="293"/>
                  </a:lnTo>
                  <a:lnTo>
                    <a:pt x="317" y="293"/>
                  </a:lnTo>
                  <a:lnTo>
                    <a:pt x="317" y="292"/>
                  </a:lnTo>
                  <a:lnTo>
                    <a:pt x="317" y="290"/>
                  </a:lnTo>
                  <a:lnTo>
                    <a:pt x="316" y="290"/>
                  </a:lnTo>
                  <a:lnTo>
                    <a:pt x="316" y="289"/>
                  </a:lnTo>
                  <a:lnTo>
                    <a:pt x="316" y="288"/>
                  </a:lnTo>
                  <a:lnTo>
                    <a:pt x="314" y="288"/>
                  </a:lnTo>
                  <a:lnTo>
                    <a:pt x="314" y="286"/>
                  </a:lnTo>
                  <a:lnTo>
                    <a:pt x="314" y="285"/>
                  </a:lnTo>
                  <a:lnTo>
                    <a:pt x="313" y="285"/>
                  </a:lnTo>
                  <a:lnTo>
                    <a:pt x="313" y="284"/>
                  </a:lnTo>
                  <a:lnTo>
                    <a:pt x="313" y="282"/>
                  </a:lnTo>
                  <a:lnTo>
                    <a:pt x="312" y="282"/>
                  </a:lnTo>
                  <a:lnTo>
                    <a:pt x="312" y="281"/>
                  </a:lnTo>
                  <a:lnTo>
                    <a:pt x="312" y="280"/>
                  </a:lnTo>
                  <a:lnTo>
                    <a:pt x="310" y="280"/>
                  </a:lnTo>
                  <a:lnTo>
                    <a:pt x="310" y="278"/>
                  </a:lnTo>
                  <a:lnTo>
                    <a:pt x="310" y="277"/>
                  </a:lnTo>
                  <a:lnTo>
                    <a:pt x="309" y="277"/>
                  </a:lnTo>
                  <a:lnTo>
                    <a:pt x="309" y="276"/>
                  </a:lnTo>
                  <a:lnTo>
                    <a:pt x="309" y="275"/>
                  </a:lnTo>
                  <a:lnTo>
                    <a:pt x="308" y="275"/>
                  </a:lnTo>
                  <a:lnTo>
                    <a:pt x="308" y="273"/>
                  </a:lnTo>
                  <a:lnTo>
                    <a:pt x="308" y="272"/>
                  </a:lnTo>
                  <a:lnTo>
                    <a:pt x="306" y="272"/>
                  </a:lnTo>
                  <a:lnTo>
                    <a:pt x="306" y="271"/>
                  </a:lnTo>
                  <a:lnTo>
                    <a:pt x="306" y="269"/>
                  </a:lnTo>
                  <a:lnTo>
                    <a:pt x="305" y="269"/>
                  </a:lnTo>
                  <a:lnTo>
                    <a:pt x="305" y="268"/>
                  </a:lnTo>
                  <a:lnTo>
                    <a:pt x="305" y="267"/>
                  </a:lnTo>
                  <a:lnTo>
                    <a:pt x="304" y="267"/>
                  </a:lnTo>
                  <a:lnTo>
                    <a:pt x="304" y="265"/>
                  </a:lnTo>
                  <a:lnTo>
                    <a:pt x="304" y="264"/>
                  </a:lnTo>
                  <a:lnTo>
                    <a:pt x="302" y="264"/>
                  </a:lnTo>
                  <a:lnTo>
                    <a:pt x="302" y="263"/>
                  </a:lnTo>
                  <a:lnTo>
                    <a:pt x="302" y="262"/>
                  </a:lnTo>
                  <a:lnTo>
                    <a:pt x="301" y="262"/>
                  </a:lnTo>
                  <a:lnTo>
                    <a:pt x="301" y="260"/>
                  </a:lnTo>
                  <a:lnTo>
                    <a:pt x="301" y="259"/>
                  </a:lnTo>
                  <a:lnTo>
                    <a:pt x="300" y="259"/>
                  </a:lnTo>
                  <a:lnTo>
                    <a:pt x="300" y="258"/>
                  </a:lnTo>
                  <a:lnTo>
                    <a:pt x="300" y="256"/>
                  </a:lnTo>
                  <a:lnTo>
                    <a:pt x="299" y="256"/>
                  </a:lnTo>
                  <a:lnTo>
                    <a:pt x="299" y="255"/>
                  </a:lnTo>
                  <a:lnTo>
                    <a:pt x="299" y="254"/>
                  </a:lnTo>
                  <a:lnTo>
                    <a:pt x="297" y="254"/>
                  </a:lnTo>
                  <a:lnTo>
                    <a:pt x="297" y="252"/>
                  </a:lnTo>
                  <a:lnTo>
                    <a:pt x="297" y="251"/>
                  </a:lnTo>
                  <a:lnTo>
                    <a:pt x="296" y="251"/>
                  </a:lnTo>
                  <a:lnTo>
                    <a:pt x="296" y="250"/>
                  </a:lnTo>
                  <a:lnTo>
                    <a:pt x="296" y="248"/>
                  </a:lnTo>
                  <a:lnTo>
                    <a:pt x="295" y="248"/>
                  </a:lnTo>
                  <a:lnTo>
                    <a:pt x="295" y="247"/>
                  </a:lnTo>
                  <a:lnTo>
                    <a:pt x="295" y="246"/>
                  </a:lnTo>
                  <a:lnTo>
                    <a:pt x="293" y="246"/>
                  </a:lnTo>
                  <a:lnTo>
                    <a:pt x="293" y="245"/>
                  </a:lnTo>
                  <a:lnTo>
                    <a:pt x="293" y="243"/>
                  </a:lnTo>
                  <a:lnTo>
                    <a:pt x="292" y="243"/>
                  </a:lnTo>
                  <a:lnTo>
                    <a:pt x="292" y="242"/>
                  </a:lnTo>
                  <a:lnTo>
                    <a:pt x="292" y="241"/>
                  </a:lnTo>
                  <a:lnTo>
                    <a:pt x="291" y="241"/>
                  </a:lnTo>
                  <a:lnTo>
                    <a:pt x="291" y="239"/>
                  </a:lnTo>
                  <a:lnTo>
                    <a:pt x="291" y="238"/>
                  </a:lnTo>
                  <a:lnTo>
                    <a:pt x="289" y="238"/>
                  </a:lnTo>
                  <a:lnTo>
                    <a:pt x="289" y="237"/>
                  </a:lnTo>
                  <a:lnTo>
                    <a:pt x="289" y="235"/>
                  </a:lnTo>
                  <a:lnTo>
                    <a:pt x="288" y="235"/>
                  </a:lnTo>
                  <a:lnTo>
                    <a:pt x="288" y="234"/>
                  </a:lnTo>
                  <a:lnTo>
                    <a:pt x="288" y="233"/>
                  </a:lnTo>
                  <a:lnTo>
                    <a:pt x="287" y="233"/>
                  </a:lnTo>
                  <a:lnTo>
                    <a:pt x="287" y="231"/>
                  </a:lnTo>
                  <a:lnTo>
                    <a:pt x="287" y="230"/>
                  </a:lnTo>
                  <a:lnTo>
                    <a:pt x="286" y="230"/>
                  </a:lnTo>
                  <a:lnTo>
                    <a:pt x="286" y="229"/>
                  </a:lnTo>
                  <a:lnTo>
                    <a:pt x="286" y="228"/>
                  </a:lnTo>
                  <a:lnTo>
                    <a:pt x="284" y="228"/>
                  </a:lnTo>
                  <a:lnTo>
                    <a:pt x="284" y="226"/>
                  </a:lnTo>
                  <a:lnTo>
                    <a:pt x="284" y="225"/>
                  </a:lnTo>
                  <a:lnTo>
                    <a:pt x="283" y="225"/>
                  </a:lnTo>
                  <a:lnTo>
                    <a:pt x="283" y="224"/>
                  </a:lnTo>
                  <a:lnTo>
                    <a:pt x="283" y="222"/>
                  </a:lnTo>
                  <a:lnTo>
                    <a:pt x="282" y="222"/>
                  </a:lnTo>
                  <a:lnTo>
                    <a:pt x="282" y="221"/>
                  </a:lnTo>
                  <a:lnTo>
                    <a:pt x="282" y="220"/>
                  </a:lnTo>
                  <a:lnTo>
                    <a:pt x="280" y="220"/>
                  </a:lnTo>
                  <a:lnTo>
                    <a:pt x="280" y="218"/>
                  </a:lnTo>
                  <a:lnTo>
                    <a:pt x="280" y="217"/>
                  </a:lnTo>
                  <a:lnTo>
                    <a:pt x="279" y="217"/>
                  </a:lnTo>
                  <a:lnTo>
                    <a:pt x="279" y="216"/>
                  </a:lnTo>
                  <a:lnTo>
                    <a:pt x="279" y="215"/>
                  </a:lnTo>
                  <a:lnTo>
                    <a:pt x="278" y="215"/>
                  </a:lnTo>
                  <a:lnTo>
                    <a:pt x="278" y="213"/>
                  </a:lnTo>
                  <a:lnTo>
                    <a:pt x="278" y="212"/>
                  </a:lnTo>
                  <a:lnTo>
                    <a:pt x="276" y="212"/>
                  </a:lnTo>
                  <a:lnTo>
                    <a:pt x="276" y="211"/>
                  </a:lnTo>
                  <a:lnTo>
                    <a:pt x="276" y="209"/>
                  </a:lnTo>
                  <a:lnTo>
                    <a:pt x="275" y="209"/>
                  </a:lnTo>
                  <a:lnTo>
                    <a:pt x="275" y="208"/>
                  </a:lnTo>
                  <a:lnTo>
                    <a:pt x="275" y="207"/>
                  </a:lnTo>
                  <a:lnTo>
                    <a:pt x="274" y="207"/>
                  </a:lnTo>
                  <a:lnTo>
                    <a:pt x="274" y="205"/>
                  </a:lnTo>
                  <a:lnTo>
                    <a:pt x="274" y="204"/>
                  </a:lnTo>
                  <a:lnTo>
                    <a:pt x="272" y="204"/>
                  </a:lnTo>
                  <a:lnTo>
                    <a:pt x="272" y="203"/>
                  </a:lnTo>
                  <a:lnTo>
                    <a:pt x="272" y="201"/>
                  </a:lnTo>
                  <a:lnTo>
                    <a:pt x="271" y="201"/>
                  </a:lnTo>
                  <a:lnTo>
                    <a:pt x="271" y="200"/>
                  </a:lnTo>
                  <a:lnTo>
                    <a:pt x="271" y="199"/>
                  </a:lnTo>
                  <a:lnTo>
                    <a:pt x="270" y="198"/>
                  </a:lnTo>
                  <a:lnTo>
                    <a:pt x="270" y="196"/>
                  </a:lnTo>
                  <a:lnTo>
                    <a:pt x="269" y="195"/>
                  </a:lnTo>
                  <a:lnTo>
                    <a:pt x="269" y="194"/>
                  </a:lnTo>
                  <a:lnTo>
                    <a:pt x="267" y="194"/>
                  </a:lnTo>
                  <a:lnTo>
                    <a:pt x="267" y="192"/>
                  </a:lnTo>
                  <a:lnTo>
                    <a:pt x="267" y="191"/>
                  </a:lnTo>
                  <a:lnTo>
                    <a:pt x="266" y="191"/>
                  </a:lnTo>
                  <a:lnTo>
                    <a:pt x="266" y="190"/>
                  </a:lnTo>
                  <a:lnTo>
                    <a:pt x="266" y="188"/>
                  </a:lnTo>
                  <a:lnTo>
                    <a:pt x="265" y="187"/>
                  </a:lnTo>
                  <a:lnTo>
                    <a:pt x="265" y="186"/>
                  </a:lnTo>
                  <a:lnTo>
                    <a:pt x="263" y="186"/>
                  </a:lnTo>
                  <a:lnTo>
                    <a:pt x="263" y="184"/>
                  </a:lnTo>
                  <a:lnTo>
                    <a:pt x="263" y="183"/>
                  </a:lnTo>
                  <a:lnTo>
                    <a:pt x="262" y="182"/>
                  </a:lnTo>
                  <a:lnTo>
                    <a:pt x="262" y="181"/>
                  </a:lnTo>
                  <a:lnTo>
                    <a:pt x="261" y="181"/>
                  </a:lnTo>
                  <a:lnTo>
                    <a:pt x="261" y="179"/>
                  </a:lnTo>
                  <a:lnTo>
                    <a:pt x="261" y="178"/>
                  </a:lnTo>
                  <a:lnTo>
                    <a:pt x="259" y="178"/>
                  </a:lnTo>
                  <a:lnTo>
                    <a:pt x="259" y="177"/>
                  </a:lnTo>
                  <a:lnTo>
                    <a:pt x="259" y="175"/>
                  </a:lnTo>
                  <a:lnTo>
                    <a:pt x="258" y="175"/>
                  </a:lnTo>
                  <a:lnTo>
                    <a:pt x="258" y="174"/>
                  </a:lnTo>
                  <a:lnTo>
                    <a:pt x="258" y="173"/>
                  </a:lnTo>
                  <a:lnTo>
                    <a:pt x="257" y="173"/>
                  </a:lnTo>
                  <a:lnTo>
                    <a:pt x="257" y="171"/>
                  </a:lnTo>
                  <a:lnTo>
                    <a:pt x="257" y="170"/>
                  </a:lnTo>
                  <a:lnTo>
                    <a:pt x="255" y="170"/>
                  </a:lnTo>
                  <a:lnTo>
                    <a:pt x="255" y="169"/>
                  </a:lnTo>
                  <a:lnTo>
                    <a:pt x="255" y="167"/>
                  </a:lnTo>
                  <a:lnTo>
                    <a:pt x="254" y="167"/>
                  </a:lnTo>
                  <a:lnTo>
                    <a:pt x="254" y="166"/>
                  </a:lnTo>
                  <a:lnTo>
                    <a:pt x="254" y="165"/>
                  </a:lnTo>
                  <a:lnTo>
                    <a:pt x="253" y="165"/>
                  </a:lnTo>
                  <a:lnTo>
                    <a:pt x="253" y="164"/>
                  </a:lnTo>
                  <a:lnTo>
                    <a:pt x="253" y="162"/>
                  </a:lnTo>
                  <a:lnTo>
                    <a:pt x="252" y="162"/>
                  </a:lnTo>
                  <a:lnTo>
                    <a:pt x="252" y="161"/>
                  </a:lnTo>
                  <a:lnTo>
                    <a:pt x="252" y="160"/>
                  </a:lnTo>
                  <a:lnTo>
                    <a:pt x="250" y="160"/>
                  </a:lnTo>
                  <a:lnTo>
                    <a:pt x="250" y="158"/>
                  </a:lnTo>
                  <a:lnTo>
                    <a:pt x="250" y="157"/>
                  </a:lnTo>
                  <a:lnTo>
                    <a:pt x="249" y="157"/>
                  </a:lnTo>
                  <a:lnTo>
                    <a:pt x="249" y="156"/>
                  </a:lnTo>
                  <a:lnTo>
                    <a:pt x="249" y="154"/>
                  </a:lnTo>
                  <a:lnTo>
                    <a:pt x="248" y="154"/>
                  </a:lnTo>
                  <a:lnTo>
                    <a:pt x="248" y="153"/>
                  </a:lnTo>
                  <a:lnTo>
                    <a:pt x="248" y="152"/>
                  </a:lnTo>
                  <a:lnTo>
                    <a:pt x="246" y="152"/>
                  </a:lnTo>
                  <a:lnTo>
                    <a:pt x="246" y="151"/>
                  </a:lnTo>
                  <a:lnTo>
                    <a:pt x="246" y="149"/>
                  </a:lnTo>
                  <a:lnTo>
                    <a:pt x="245" y="148"/>
                  </a:lnTo>
                  <a:lnTo>
                    <a:pt x="245" y="147"/>
                  </a:lnTo>
                  <a:lnTo>
                    <a:pt x="245" y="145"/>
                  </a:lnTo>
                  <a:lnTo>
                    <a:pt x="245" y="144"/>
                  </a:lnTo>
                  <a:lnTo>
                    <a:pt x="244" y="144"/>
                  </a:lnTo>
                  <a:lnTo>
                    <a:pt x="242" y="144"/>
                  </a:lnTo>
                  <a:lnTo>
                    <a:pt x="241" y="144"/>
                  </a:lnTo>
                  <a:lnTo>
                    <a:pt x="241" y="143"/>
                  </a:lnTo>
                  <a:lnTo>
                    <a:pt x="240" y="143"/>
                  </a:lnTo>
                  <a:lnTo>
                    <a:pt x="240" y="141"/>
                  </a:lnTo>
                  <a:lnTo>
                    <a:pt x="239" y="140"/>
                  </a:lnTo>
                  <a:lnTo>
                    <a:pt x="239" y="139"/>
                  </a:lnTo>
                  <a:lnTo>
                    <a:pt x="237" y="139"/>
                  </a:lnTo>
                  <a:lnTo>
                    <a:pt x="237" y="137"/>
                  </a:lnTo>
                  <a:lnTo>
                    <a:pt x="236" y="137"/>
                  </a:lnTo>
                  <a:lnTo>
                    <a:pt x="236" y="136"/>
                  </a:lnTo>
                  <a:lnTo>
                    <a:pt x="236" y="135"/>
                  </a:lnTo>
                  <a:lnTo>
                    <a:pt x="235" y="135"/>
                  </a:lnTo>
                  <a:lnTo>
                    <a:pt x="235" y="134"/>
                  </a:lnTo>
                  <a:lnTo>
                    <a:pt x="235" y="132"/>
                  </a:lnTo>
                  <a:lnTo>
                    <a:pt x="235" y="131"/>
                  </a:lnTo>
                  <a:lnTo>
                    <a:pt x="236" y="131"/>
                  </a:lnTo>
                  <a:lnTo>
                    <a:pt x="236" y="130"/>
                  </a:lnTo>
                  <a:lnTo>
                    <a:pt x="236" y="128"/>
                  </a:lnTo>
                  <a:lnTo>
                    <a:pt x="236" y="127"/>
                  </a:lnTo>
                  <a:lnTo>
                    <a:pt x="235" y="127"/>
                  </a:lnTo>
                  <a:lnTo>
                    <a:pt x="235" y="126"/>
                  </a:lnTo>
                  <a:lnTo>
                    <a:pt x="236" y="124"/>
                  </a:lnTo>
                  <a:lnTo>
                    <a:pt x="235" y="123"/>
                  </a:lnTo>
                  <a:lnTo>
                    <a:pt x="233" y="123"/>
                  </a:lnTo>
                  <a:lnTo>
                    <a:pt x="233" y="122"/>
                  </a:lnTo>
                  <a:lnTo>
                    <a:pt x="232" y="122"/>
                  </a:lnTo>
                  <a:lnTo>
                    <a:pt x="231" y="122"/>
                  </a:lnTo>
                  <a:lnTo>
                    <a:pt x="229" y="122"/>
                  </a:lnTo>
                  <a:lnTo>
                    <a:pt x="228" y="122"/>
                  </a:lnTo>
                  <a:lnTo>
                    <a:pt x="227" y="122"/>
                  </a:lnTo>
                  <a:lnTo>
                    <a:pt x="225" y="122"/>
                  </a:lnTo>
                  <a:lnTo>
                    <a:pt x="225" y="120"/>
                  </a:lnTo>
                  <a:lnTo>
                    <a:pt x="224" y="120"/>
                  </a:lnTo>
                  <a:lnTo>
                    <a:pt x="223" y="120"/>
                  </a:lnTo>
                  <a:lnTo>
                    <a:pt x="222" y="120"/>
                  </a:lnTo>
                  <a:lnTo>
                    <a:pt x="220" y="120"/>
                  </a:lnTo>
                  <a:lnTo>
                    <a:pt x="219" y="120"/>
                  </a:lnTo>
                  <a:lnTo>
                    <a:pt x="218" y="120"/>
                  </a:lnTo>
                  <a:lnTo>
                    <a:pt x="218" y="119"/>
                  </a:lnTo>
                  <a:lnTo>
                    <a:pt x="216" y="119"/>
                  </a:lnTo>
                  <a:lnTo>
                    <a:pt x="216" y="118"/>
                  </a:lnTo>
                  <a:lnTo>
                    <a:pt x="215" y="118"/>
                  </a:lnTo>
                  <a:lnTo>
                    <a:pt x="215" y="117"/>
                  </a:lnTo>
                  <a:lnTo>
                    <a:pt x="214" y="117"/>
                  </a:lnTo>
                  <a:lnTo>
                    <a:pt x="214" y="115"/>
                  </a:lnTo>
                  <a:lnTo>
                    <a:pt x="212" y="115"/>
                  </a:lnTo>
                  <a:lnTo>
                    <a:pt x="212" y="114"/>
                  </a:lnTo>
                  <a:lnTo>
                    <a:pt x="211" y="114"/>
                  </a:lnTo>
                  <a:lnTo>
                    <a:pt x="211" y="113"/>
                  </a:lnTo>
                  <a:lnTo>
                    <a:pt x="210" y="111"/>
                  </a:lnTo>
                  <a:lnTo>
                    <a:pt x="210" y="110"/>
                  </a:lnTo>
                  <a:lnTo>
                    <a:pt x="208" y="110"/>
                  </a:lnTo>
                  <a:lnTo>
                    <a:pt x="208" y="109"/>
                  </a:lnTo>
                  <a:lnTo>
                    <a:pt x="207" y="109"/>
                  </a:lnTo>
                  <a:lnTo>
                    <a:pt x="207" y="107"/>
                  </a:lnTo>
                  <a:lnTo>
                    <a:pt x="206" y="107"/>
                  </a:lnTo>
                  <a:lnTo>
                    <a:pt x="206" y="106"/>
                  </a:lnTo>
                  <a:lnTo>
                    <a:pt x="205" y="106"/>
                  </a:lnTo>
                  <a:lnTo>
                    <a:pt x="205" y="105"/>
                  </a:lnTo>
                  <a:lnTo>
                    <a:pt x="203" y="104"/>
                  </a:lnTo>
                  <a:lnTo>
                    <a:pt x="203" y="102"/>
                  </a:lnTo>
                  <a:lnTo>
                    <a:pt x="203" y="101"/>
                  </a:lnTo>
                  <a:lnTo>
                    <a:pt x="203" y="100"/>
                  </a:lnTo>
                  <a:lnTo>
                    <a:pt x="205" y="98"/>
                  </a:lnTo>
                  <a:lnTo>
                    <a:pt x="205" y="97"/>
                  </a:lnTo>
                  <a:lnTo>
                    <a:pt x="205" y="96"/>
                  </a:lnTo>
                  <a:lnTo>
                    <a:pt x="206" y="94"/>
                  </a:lnTo>
                  <a:lnTo>
                    <a:pt x="206" y="93"/>
                  </a:lnTo>
                  <a:lnTo>
                    <a:pt x="206" y="92"/>
                  </a:lnTo>
                  <a:lnTo>
                    <a:pt x="206" y="90"/>
                  </a:lnTo>
                  <a:lnTo>
                    <a:pt x="206" y="89"/>
                  </a:lnTo>
                  <a:lnTo>
                    <a:pt x="206" y="88"/>
                  </a:lnTo>
                  <a:lnTo>
                    <a:pt x="206" y="87"/>
                  </a:lnTo>
                  <a:lnTo>
                    <a:pt x="205" y="87"/>
                  </a:lnTo>
                  <a:lnTo>
                    <a:pt x="205" y="85"/>
                  </a:lnTo>
                  <a:lnTo>
                    <a:pt x="205" y="84"/>
                  </a:lnTo>
                  <a:lnTo>
                    <a:pt x="203" y="84"/>
                  </a:lnTo>
                  <a:lnTo>
                    <a:pt x="203" y="83"/>
                  </a:lnTo>
                  <a:lnTo>
                    <a:pt x="202" y="81"/>
                  </a:lnTo>
                  <a:lnTo>
                    <a:pt x="202" y="80"/>
                  </a:lnTo>
                  <a:lnTo>
                    <a:pt x="201" y="79"/>
                  </a:lnTo>
                  <a:lnTo>
                    <a:pt x="201" y="77"/>
                  </a:lnTo>
                  <a:lnTo>
                    <a:pt x="201" y="76"/>
                  </a:lnTo>
                  <a:lnTo>
                    <a:pt x="201" y="75"/>
                  </a:lnTo>
                  <a:lnTo>
                    <a:pt x="201" y="73"/>
                  </a:lnTo>
                  <a:lnTo>
                    <a:pt x="201" y="72"/>
                  </a:lnTo>
                  <a:lnTo>
                    <a:pt x="201" y="71"/>
                  </a:lnTo>
                  <a:lnTo>
                    <a:pt x="201" y="70"/>
                  </a:lnTo>
                  <a:lnTo>
                    <a:pt x="201" y="68"/>
                  </a:lnTo>
                  <a:lnTo>
                    <a:pt x="201" y="67"/>
                  </a:lnTo>
                  <a:lnTo>
                    <a:pt x="199" y="67"/>
                  </a:lnTo>
                  <a:lnTo>
                    <a:pt x="199" y="66"/>
                  </a:lnTo>
                  <a:lnTo>
                    <a:pt x="199" y="64"/>
                  </a:lnTo>
                  <a:lnTo>
                    <a:pt x="198" y="63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198" y="59"/>
                  </a:lnTo>
                  <a:lnTo>
                    <a:pt x="198" y="58"/>
                  </a:lnTo>
                  <a:lnTo>
                    <a:pt x="198" y="57"/>
                  </a:lnTo>
                  <a:lnTo>
                    <a:pt x="198" y="55"/>
                  </a:lnTo>
                  <a:lnTo>
                    <a:pt x="199" y="55"/>
                  </a:lnTo>
                  <a:lnTo>
                    <a:pt x="199" y="54"/>
                  </a:lnTo>
                  <a:lnTo>
                    <a:pt x="201" y="54"/>
                  </a:lnTo>
                  <a:lnTo>
                    <a:pt x="201" y="53"/>
                  </a:lnTo>
                  <a:lnTo>
                    <a:pt x="202" y="53"/>
                  </a:lnTo>
                  <a:lnTo>
                    <a:pt x="202" y="51"/>
                  </a:lnTo>
                  <a:lnTo>
                    <a:pt x="203" y="51"/>
                  </a:lnTo>
                  <a:lnTo>
                    <a:pt x="203" y="50"/>
                  </a:lnTo>
                  <a:lnTo>
                    <a:pt x="203" y="49"/>
                  </a:lnTo>
                  <a:lnTo>
                    <a:pt x="203" y="47"/>
                  </a:lnTo>
                  <a:lnTo>
                    <a:pt x="203" y="46"/>
                  </a:lnTo>
                  <a:lnTo>
                    <a:pt x="203" y="45"/>
                  </a:lnTo>
                  <a:lnTo>
                    <a:pt x="205" y="45"/>
                  </a:lnTo>
                  <a:lnTo>
                    <a:pt x="205" y="43"/>
                  </a:lnTo>
                  <a:lnTo>
                    <a:pt x="205" y="42"/>
                  </a:lnTo>
                  <a:lnTo>
                    <a:pt x="206" y="42"/>
                  </a:lnTo>
                  <a:lnTo>
                    <a:pt x="206" y="41"/>
                  </a:lnTo>
                  <a:lnTo>
                    <a:pt x="207" y="41"/>
                  </a:lnTo>
                  <a:lnTo>
                    <a:pt x="207" y="40"/>
                  </a:lnTo>
                  <a:lnTo>
                    <a:pt x="208" y="38"/>
                  </a:lnTo>
                  <a:lnTo>
                    <a:pt x="208" y="37"/>
                  </a:lnTo>
                  <a:lnTo>
                    <a:pt x="208" y="36"/>
                  </a:lnTo>
                  <a:lnTo>
                    <a:pt x="208" y="34"/>
                  </a:lnTo>
                  <a:lnTo>
                    <a:pt x="210" y="33"/>
                  </a:lnTo>
                  <a:lnTo>
                    <a:pt x="210" y="32"/>
                  </a:lnTo>
                  <a:lnTo>
                    <a:pt x="211" y="32"/>
                  </a:lnTo>
                  <a:lnTo>
                    <a:pt x="211" y="30"/>
                  </a:lnTo>
                  <a:lnTo>
                    <a:pt x="212" y="30"/>
                  </a:lnTo>
                  <a:lnTo>
                    <a:pt x="212" y="29"/>
                  </a:lnTo>
                  <a:lnTo>
                    <a:pt x="214" y="29"/>
                  </a:lnTo>
                  <a:lnTo>
                    <a:pt x="214" y="28"/>
                  </a:lnTo>
                  <a:lnTo>
                    <a:pt x="215" y="28"/>
                  </a:lnTo>
                  <a:lnTo>
                    <a:pt x="215" y="26"/>
                  </a:lnTo>
                  <a:lnTo>
                    <a:pt x="215" y="25"/>
                  </a:lnTo>
                  <a:lnTo>
                    <a:pt x="216" y="25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18" y="23"/>
                  </a:lnTo>
                  <a:lnTo>
                    <a:pt x="219" y="21"/>
                  </a:lnTo>
                  <a:lnTo>
                    <a:pt x="219" y="20"/>
                  </a:lnTo>
                  <a:lnTo>
                    <a:pt x="219" y="19"/>
                  </a:lnTo>
                  <a:lnTo>
                    <a:pt x="219" y="17"/>
                  </a:lnTo>
                  <a:lnTo>
                    <a:pt x="219" y="16"/>
                  </a:lnTo>
                  <a:lnTo>
                    <a:pt x="219" y="15"/>
                  </a:lnTo>
                  <a:lnTo>
                    <a:pt x="219" y="13"/>
                  </a:lnTo>
                  <a:lnTo>
                    <a:pt x="220" y="13"/>
                  </a:lnTo>
                  <a:lnTo>
                    <a:pt x="220" y="12"/>
                  </a:lnTo>
                  <a:lnTo>
                    <a:pt x="220" y="11"/>
                  </a:lnTo>
                  <a:lnTo>
                    <a:pt x="220" y="9"/>
                  </a:lnTo>
                  <a:lnTo>
                    <a:pt x="220" y="8"/>
                  </a:lnTo>
                  <a:lnTo>
                    <a:pt x="220" y="7"/>
                  </a:lnTo>
                  <a:lnTo>
                    <a:pt x="220" y="6"/>
                  </a:lnTo>
                  <a:lnTo>
                    <a:pt x="222" y="6"/>
                  </a:lnTo>
                  <a:lnTo>
                    <a:pt x="222" y="4"/>
                  </a:lnTo>
                  <a:lnTo>
                    <a:pt x="222" y="3"/>
                  </a:lnTo>
                  <a:lnTo>
                    <a:pt x="222" y="2"/>
                  </a:lnTo>
                  <a:lnTo>
                    <a:pt x="222" y="0"/>
                  </a:lnTo>
                  <a:lnTo>
                    <a:pt x="223" y="0"/>
                  </a:lnTo>
                  <a:lnTo>
                    <a:pt x="224" y="0"/>
                  </a:lnTo>
                  <a:lnTo>
                    <a:pt x="225" y="0"/>
                  </a:lnTo>
                  <a:lnTo>
                    <a:pt x="227" y="0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29" y="2"/>
                  </a:lnTo>
                  <a:lnTo>
                    <a:pt x="231" y="2"/>
                  </a:lnTo>
                  <a:lnTo>
                    <a:pt x="232" y="2"/>
                  </a:lnTo>
                  <a:lnTo>
                    <a:pt x="233" y="2"/>
                  </a:lnTo>
                  <a:lnTo>
                    <a:pt x="235" y="2"/>
                  </a:lnTo>
                  <a:lnTo>
                    <a:pt x="235" y="3"/>
                  </a:lnTo>
                  <a:lnTo>
                    <a:pt x="236" y="3"/>
                  </a:lnTo>
                  <a:lnTo>
                    <a:pt x="237" y="3"/>
                  </a:lnTo>
                  <a:lnTo>
                    <a:pt x="239" y="4"/>
                  </a:lnTo>
                  <a:lnTo>
                    <a:pt x="240" y="4"/>
                  </a:lnTo>
                  <a:lnTo>
                    <a:pt x="241" y="4"/>
                  </a:lnTo>
                  <a:lnTo>
                    <a:pt x="241" y="6"/>
                  </a:lnTo>
                  <a:lnTo>
                    <a:pt x="242" y="6"/>
                  </a:lnTo>
                  <a:lnTo>
                    <a:pt x="244" y="6"/>
                  </a:lnTo>
                  <a:lnTo>
                    <a:pt x="245" y="6"/>
                  </a:lnTo>
                  <a:lnTo>
                    <a:pt x="245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9" y="7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41" name="Freeform 31">
              <a:extLst>
                <a:ext uri="{FF2B5EF4-FFF2-40B4-BE49-F238E27FC236}">
                  <a16:creationId xmlns:a16="http://schemas.microsoft.com/office/drawing/2014/main" id="{481554CB-3CFC-70B0-7641-7EC8E9CF3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6" y="2469"/>
              <a:ext cx="519" cy="1112"/>
            </a:xfrm>
            <a:custGeom>
              <a:avLst/>
              <a:gdLst>
                <a:gd name="T0" fmla="*/ 21 w 519"/>
                <a:gd name="T1" fmla="*/ 1 h 1112"/>
                <a:gd name="T2" fmla="*/ 43 w 519"/>
                <a:gd name="T3" fmla="*/ 2 h 1112"/>
                <a:gd name="T4" fmla="*/ 65 w 519"/>
                <a:gd name="T5" fmla="*/ 2 h 1112"/>
                <a:gd name="T6" fmla="*/ 84 w 519"/>
                <a:gd name="T7" fmla="*/ 6 h 1112"/>
                <a:gd name="T8" fmla="*/ 99 w 519"/>
                <a:gd name="T9" fmla="*/ 12 h 1112"/>
                <a:gd name="T10" fmla="*/ 121 w 519"/>
                <a:gd name="T11" fmla="*/ 14 h 1112"/>
                <a:gd name="T12" fmla="*/ 138 w 519"/>
                <a:gd name="T13" fmla="*/ 17 h 1112"/>
                <a:gd name="T14" fmla="*/ 151 w 519"/>
                <a:gd name="T15" fmla="*/ 19 h 1112"/>
                <a:gd name="T16" fmla="*/ 170 w 519"/>
                <a:gd name="T17" fmla="*/ 23 h 1112"/>
                <a:gd name="T18" fmla="*/ 185 w 519"/>
                <a:gd name="T19" fmla="*/ 30 h 1112"/>
                <a:gd name="T20" fmla="*/ 197 w 519"/>
                <a:gd name="T21" fmla="*/ 40 h 1112"/>
                <a:gd name="T22" fmla="*/ 209 w 519"/>
                <a:gd name="T23" fmla="*/ 52 h 1112"/>
                <a:gd name="T24" fmla="*/ 223 w 519"/>
                <a:gd name="T25" fmla="*/ 57 h 1112"/>
                <a:gd name="T26" fmla="*/ 227 w 519"/>
                <a:gd name="T27" fmla="*/ 85 h 1112"/>
                <a:gd name="T28" fmla="*/ 255 w 519"/>
                <a:gd name="T29" fmla="*/ 130 h 1112"/>
                <a:gd name="T30" fmla="*/ 305 w 519"/>
                <a:gd name="T31" fmla="*/ 128 h 1112"/>
                <a:gd name="T32" fmla="*/ 355 w 519"/>
                <a:gd name="T33" fmla="*/ 154 h 1112"/>
                <a:gd name="T34" fmla="*/ 369 w 519"/>
                <a:gd name="T35" fmla="*/ 214 h 1112"/>
                <a:gd name="T36" fmla="*/ 429 w 519"/>
                <a:gd name="T37" fmla="*/ 206 h 1112"/>
                <a:gd name="T38" fmla="*/ 479 w 519"/>
                <a:gd name="T39" fmla="*/ 239 h 1112"/>
                <a:gd name="T40" fmla="*/ 518 w 519"/>
                <a:gd name="T41" fmla="*/ 282 h 1112"/>
                <a:gd name="T42" fmla="*/ 499 w 519"/>
                <a:gd name="T43" fmla="*/ 339 h 1112"/>
                <a:gd name="T44" fmla="*/ 497 w 519"/>
                <a:gd name="T45" fmla="*/ 399 h 1112"/>
                <a:gd name="T46" fmla="*/ 474 w 519"/>
                <a:gd name="T47" fmla="*/ 454 h 1112"/>
                <a:gd name="T48" fmla="*/ 482 w 519"/>
                <a:gd name="T49" fmla="*/ 495 h 1112"/>
                <a:gd name="T50" fmla="*/ 489 w 519"/>
                <a:gd name="T51" fmla="*/ 531 h 1112"/>
                <a:gd name="T52" fmla="*/ 503 w 519"/>
                <a:gd name="T53" fmla="*/ 568 h 1112"/>
                <a:gd name="T54" fmla="*/ 487 w 519"/>
                <a:gd name="T55" fmla="*/ 603 h 1112"/>
                <a:gd name="T56" fmla="*/ 512 w 519"/>
                <a:gd name="T57" fmla="*/ 625 h 1112"/>
                <a:gd name="T58" fmla="*/ 495 w 519"/>
                <a:gd name="T59" fmla="*/ 657 h 1112"/>
                <a:gd name="T60" fmla="*/ 503 w 519"/>
                <a:gd name="T61" fmla="*/ 684 h 1112"/>
                <a:gd name="T62" fmla="*/ 480 w 519"/>
                <a:gd name="T63" fmla="*/ 710 h 1112"/>
                <a:gd name="T64" fmla="*/ 470 w 519"/>
                <a:gd name="T65" fmla="*/ 730 h 1112"/>
                <a:gd name="T66" fmla="*/ 495 w 519"/>
                <a:gd name="T67" fmla="*/ 751 h 1112"/>
                <a:gd name="T68" fmla="*/ 476 w 519"/>
                <a:gd name="T69" fmla="*/ 781 h 1112"/>
                <a:gd name="T70" fmla="*/ 475 w 519"/>
                <a:gd name="T71" fmla="*/ 819 h 1112"/>
                <a:gd name="T72" fmla="*/ 471 w 519"/>
                <a:gd name="T73" fmla="*/ 853 h 1112"/>
                <a:gd name="T74" fmla="*/ 435 w 519"/>
                <a:gd name="T75" fmla="*/ 866 h 1112"/>
                <a:gd name="T76" fmla="*/ 403 w 519"/>
                <a:gd name="T77" fmla="*/ 884 h 1112"/>
                <a:gd name="T78" fmla="*/ 407 w 519"/>
                <a:gd name="T79" fmla="*/ 919 h 1112"/>
                <a:gd name="T80" fmla="*/ 393 w 519"/>
                <a:gd name="T81" fmla="*/ 957 h 1112"/>
                <a:gd name="T82" fmla="*/ 377 w 519"/>
                <a:gd name="T83" fmla="*/ 984 h 1112"/>
                <a:gd name="T84" fmla="*/ 368 w 519"/>
                <a:gd name="T85" fmla="*/ 1007 h 1112"/>
                <a:gd name="T86" fmla="*/ 392 w 519"/>
                <a:gd name="T87" fmla="*/ 1033 h 1112"/>
                <a:gd name="T88" fmla="*/ 385 w 519"/>
                <a:gd name="T89" fmla="*/ 1050 h 1112"/>
                <a:gd name="T90" fmla="*/ 356 w 519"/>
                <a:gd name="T91" fmla="*/ 1071 h 1112"/>
                <a:gd name="T92" fmla="*/ 342 w 519"/>
                <a:gd name="T93" fmla="*/ 1106 h 1112"/>
                <a:gd name="T94" fmla="*/ 315 w 519"/>
                <a:gd name="T95" fmla="*/ 1103 h 1112"/>
                <a:gd name="T96" fmla="*/ 290 w 519"/>
                <a:gd name="T97" fmla="*/ 1099 h 1112"/>
                <a:gd name="T98" fmla="*/ 251 w 519"/>
                <a:gd name="T99" fmla="*/ 1107 h 1112"/>
                <a:gd name="T100" fmla="*/ 231 w 519"/>
                <a:gd name="T101" fmla="*/ 1082 h 1112"/>
                <a:gd name="T102" fmla="*/ 256 w 519"/>
                <a:gd name="T103" fmla="*/ 1055 h 1112"/>
                <a:gd name="T104" fmla="*/ 238 w 519"/>
                <a:gd name="T105" fmla="*/ 1031 h 1112"/>
                <a:gd name="T106" fmla="*/ 219 w 519"/>
                <a:gd name="T107" fmla="*/ 997 h 1112"/>
                <a:gd name="T108" fmla="*/ 208 w 519"/>
                <a:gd name="T109" fmla="*/ 958 h 1112"/>
                <a:gd name="T110" fmla="*/ 185 w 519"/>
                <a:gd name="T111" fmla="*/ 934 h 1112"/>
                <a:gd name="T112" fmla="*/ 171 w 519"/>
                <a:gd name="T113" fmla="*/ 971 h 1112"/>
                <a:gd name="T114" fmla="*/ 129 w 519"/>
                <a:gd name="T115" fmla="*/ 1016 h 1112"/>
                <a:gd name="T116" fmla="*/ 103 w 519"/>
                <a:gd name="T117" fmla="*/ 1043 h 1112"/>
                <a:gd name="T118" fmla="*/ 76 w 519"/>
                <a:gd name="T119" fmla="*/ 1067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9" h="1112">
                  <a:moveTo>
                    <a:pt x="0" y="0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7" y="1"/>
                  </a:lnTo>
                  <a:lnTo>
                    <a:pt x="18" y="1"/>
                  </a:lnTo>
                  <a:lnTo>
                    <a:pt x="20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2"/>
                  </a:lnTo>
                  <a:lnTo>
                    <a:pt x="39" y="2"/>
                  </a:lnTo>
                  <a:lnTo>
                    <a:pt x="40" y="2"/>
                  </a:lnTo>
                  <a:lnTo>
                    <a:pt x="42" y="2"/>
                  </a:lnTo>
                  <a:lnTo>
                    <a:pt x="43" y="2"/>
                  </a:lnTo>
                  <a:lnTo>
                    <a:pt x="44" y="2"/>
                  </a:lnTo>
                  <a:lnTo>
                    <a:pt x="46" y="2"/>
                  </a:lnTo>
                  <a:lnTo>
                    <a:pt x="47" y="2"/>
                  </a:lnTo>
                  <a:lnTo>
                    <a:pt x="48" y="2"/>
                  </a:lnTo>
                  <a:lnTo>
                    <a:pt x="50" y="2"/>
                  </a:lnTo>
                  <a:lnTo>
                    <a:pt x="51" y="2"/>
                  </a:lnTo>
                  <a:lnTo>
                    <a:pt x="52" y="2"/>
                  </a:lnTo>
                  <a:lnTo>
                    <a:pt x="53" y="2"/>
                  </a:lnTo>
                  <a:lnTo>
                    <a:pt x="55" y="2"/>
                  </a:lnTo>
                  <a:lnTo>
                    <a:pt x="56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0" y="2"/>
                  </a:lnTo>
                  <a:lnTo>
                    <a:pt x="61" y="2"/>
                  </a:lnTo>
                  <a:lnTo>
                    <a:pt x="63" y="2"/>
                  </a:lnTo>
                  <a:lnTo>
                    <a:pt x="64" y="2"/>
                  </a:lnTo>
                  <a:lnTo>
                    <a:pt x="65" y="2"/>
                  </a:lnTo>
                  <a:lnTo>
                    <a:pt x="67" y="2"/>
                  </a:lnTo>
                  <a:lnTo>
                    <a:pt x="68" y="2"/>
                  </a:lnTo>
                  <a:lnTo>
                    <a:pt x="69" y="2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3" y="2"/>
                  </a:lnTo>
                  <a:lnTo>
                    <a:pt x="74" y="2"/>
                  </a:lnTo>
                  <a:lnTo>
                    <a:pt x="76" y="2"/>
                  </a:lnTo>
                  <a:lnTo>
                    <a:pt x="76" y="4"/>
                  </a:lnTo>
                  <a:lnTo>
                    <a:pt x="77" y="4"/>
                  </a:lnTo>
                  <a:lnTo>
                    <a:pt x="78" y="4"/>
                  </a:lnTo>
                  <a:lnTo>
                    <a:pt x="80" y="4"/>
                  </a:lnTo>
                  <a:lnTo>
                    <a:pt x="81" y="4"/>
                  </a:lnTo>
                  <a:lnTo>
                    <a:pt x="81" y="5"/>
                  </a:lnTo>
                  <a:lnTo>
                    <a:pt x="82" y="5"/>
                  </a:lnTo>
                  <a:lnTo>
                    <a:pt x="82" y="6"/>
                  </a:lnTo>
                  <a:lnTo>
                    <a:pt x="84" y="6"/>
                  </a:lnTo>
                  <a:lnTo>
                    <a:pt x="85" y="6"/>
                  </a:lnTo>
                  <a:lnTo>
                    <a:pt x="86" y="6"/>
                  </a:lnTo>
                  <a:lnTo>
                    <a:pt x="87" y="6"/>
                  </a:lnTo>
                  <a:lnTo>
                    <a:pt x="89" y="6"/>
                  </a:lnTo>
                  <a:lnTo>
                    <a:pt x="89" y="8"/>
                  </a:lnTo>
                  <a:lnTo>
                    <a:pt x="90" y="8"/>
                  </a:lnTo>
                  <a:lnTo>
                    <a:pt x="91" y="8"/>
                  </a:lnTo>
                  <a:lnTo>
                    <a:pt x="91" y="9"/>
                  </a:lnTo>
                  <a:lnTo>
                    <a:pt x="91" y="10"/>
                  </a:lnTo>
                  <a:lnTo>
                    <a:pt x="93" y="10"/>
                  </a:lnTo>
                  <a:lnTo>
                    <a:pt x="94" y="10"/>
                  </a:lnTo>
                  <a:lnTo>
                    <a:pt x="94" y="9"/>
                  </a:lnTo>
                  <a:lnTo>
                    <a:pt x="95" y="9"/>
                  </a:lnTo>
                  <a:lnTo>
                    <a:pt x="97" y="10"/>
                  </a:lnTo>
                  <a:lnTo>
                    <a:pt x="98" y="10"/>
                  </a:lnTo>
                  <a:lnTo>
                    <a:pt x="98" y="12"/>
                  </a:lnTo>
                  <a:lnTo>
                    <a:pt x="99" y="12"/>
                  </a:lnTo>
                  <a:lnTo>
                    <a:pt x="100" y="12"/>
                  </a:lnTo>
                  <a:lnTo>
                    <a:pt x="100" y="13"/>
                  </a:lnTo>
                  <a:lnTo>
                    <a:pt x="102" y="13"/>
                  </a:lnTo>
                  <a:lnTo>
                    <a:pt x="102" y="14"/>
                  </a:lnTo>
                  <a:lnTo>
                    <a:pt x="103" y="14"/>
                  </a:lnTo>
                  <a:lnTo>
                    <a:pt x="104" y="14"/>
                  </a:lnTo>
                  <a:lnTo>
                    <a:pt x="106" y="13"/>
                  </a:lnTo>
                  <a:lnTo>
                    <a:pt x="107" y="13"/>
                  </a:lnTo>
                  <a:lnTo>
                    <a:pt x="108" y="13"/>
                  </a:lnTo>
                  <a:lnTo>
                    <a:pt x="110" y="13"/>
                  </a:lnTo>
                  <a:lnTo>
                    <a:pt x="111" y="13"/>
                  </a:lnTo>
                  <a:lnTo>
                    <a:pt x="111" y="14"/>
                  </a:lnTo>
                  <a:lnTo>
                    <a:pt x="112" y="14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9" y="14"/>
                  </a:lnTo>
                  <a:lnTo>
                    <a:pt x="121" y="14"/>
                  </a:lnTo>
                  <a:lnTo>
                    <a:pt x="123" y="14"/>
                  </a:lnTo>
                  <a:lnTo>
                    <a:pt x="123" y="16"/>
                  </a:lnTo>
                  <a:lnTo>
                    <a:pt x="124" y="16"/>
                  </a:lnTo>
                  <a:lnTo>
                    <a:pt x="125" y="16"/>
                  </a:lnTo>
                  <a:lnTo>
                    <a:pt x="127" y="16"/>
                  </a:lnTo>
                  <a:lnTo>
                    <a:pt x="128" y="16"/>
                  </a:lnTo>
                  <a:lnTo>
                    <a:pt x="129" y="16"/>
                  </a:lnTo>
                  <a:lnTo>
                    <a:pt x="130" y="16"/>
                  </a:lnTo>
                  <a:lnTo>
                    <a:pt x="132" y="16"/>
                  </a:lnTo>
                  <a:lnTo>
                    <a:pt x="133" y="16"/>
                  </a:lnTo>
                  <a:lnTo>
                    <a:pt x="133" y="17"/>
                  </a:lnTo>
                  <a:lnTo>
                    <a:pt x="134" y="17"/>
                  </a:lnTo>
                  <a:lnTo>
                    <a:pt x="136" y="16"/>
                  </a:lnTo>
                  <a:lnTo>
                    <a:pt x="136" y="17"/>
                  </a:lnTo>
                  <a:lnTo>
                    <a:pt x="137" y="18"/>
                  </a:lnTo>
                  <a:lnTo>
                    <a:pt x="138" y="18"/>
                  </a:lnTo>
                  <a:lnTo>
                    <a:pt x="138" y="17"/>
                  </a:lnTo>
                  <a:lnTo>
                    <a:pt x="140" y="17"/>
                  </a:lnTo>
                  <a:lnTo>
                    <a:pt x="141" y="17"/>
                  </a:lnTo>
                  <a:lnTo>
                    <a:pt x="142" y="17"/>
                  </a:lnTo>
                  <a:lnTo>
                    <a:pt x="142" y="18"/>
                  </a:lnTo>
                  <a:lnTo>
                    <a:pt x="141" y="19"/>
                  </a:lnTo>
                  <a:lnTo>
                    <a:pt x="141" y="21"/>
                  </a:lnTo>
                  <a:lnTo>
                    <a:pt x="142" y="21"/>
                  </a:lnTo>
                  <a:lnTo>
                    <a:pt x="142" y="19"/>
                  </a:lnTo>
                  <a:lnTo>
                    <a:pt x="144" y="19"/>
                  </a:lnTo>
                  <a:lnTo>
                    <a:pt x="144" y="18"/>
                  </a:lnTo>
                  <a:lnTo>
                    <a:pt x="145" y="18"/>
                  </a:lnTo>
                  <a:lnTo>
                    <a:pt x="146" y="18"/>
                  </a:lnTo>
                  <a:lnTo>
                    <a:pt x="147" y="18"/>
                  </a:lnTo>
                  <a:lnTo>
                    <a:pt x="149" y="18"/>
                  </a:lnTo>
                  <a:lnTo>
                    <a:pt x="150" y="18"/>
                  </a:lnTo>
                  <a:lnTo>
                    <a:pt x="150" y="19"/>
                  </a:lnTo>
                  <a:lnTo>
                    <a:pt x="151" y="19"/>
                  </a:lnTo>
                  <a:lnTo>
                    <a:pt x="151" y="21"/>
                  </a:lnTo>
                  <a:lnTo>
                    <a:pt x="153" y="21"/>
                  </a:lnTo>
                  <a:lnTo>
                    <a:pt x="154" y="21"/>
                  </a:lnTo>
                  <a:lnTo>
                    <a:pt x="155" y="19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1" y="21"/>
                  </a:lnTo>
                  <a:lnTo>
                    <a:pt x="162" y="21"/>
                  </a:lnTo>
                  <a:lnTo>
                    <a:pt x="163" y="22"/>
                  </a:lnTo>
                  <a:lnTo>
                    <a:pt x="164" y="22"/>
                  </a:lnTo>
                  <a:lnTo>
                    <a:pt x="164" y="23"/>
                  </a:lnTo>
                  <a:lnTo>
                    <a:pt x="166" y="23"/>
                  </a:lnTo>
                  <a:lnTo>
                    <a:pt x="167" y="23"/>
                  </a:lnTo>
                  <a:lnTo>
                    <a:pt x="168" y="23"/>
                  </a:lnTo>
                  <a:lnTo>
                    <a:pt x="170" y="23"/>
                  </a:lnTo>
                  <a:lnTo>
                    <a:pt x="171" y="23"/>
                  </a:lnTo>
                  <a:lnTo>
                    <a:pt x="172" y="23"/>
                  </a:lnTo>
                  <a:lnTo>
                    <a:pt x="174" y="23"/>
                  </a:lnTo>
                  <a:lnTo>
                    <a:pt x="174" y="25"/>
                  </a:lnTo>
                  <a:lnTo>
                    <a:pt x="175" y="25"/>
                  </a:lnTo>
                  <a:lnTo>
                    <a:pt x="175" y="26"/>
                  </a:lnTo>
                  <a:lnTo>
                    <a:pt x="176" y="26"/>
                  </a:lnTo>
                  <a:lnTo>
                    <a:pt x="177" y="26"/>
                  </a:lnTo>
                  <a:lnTo>
                    <a:pt x="177" y="27"/>
                  </a:lnTo>
                  <a:lnTo>
                    <a:pt x="179" y="27"/>
                  </a:lnTo>
                  <a:lnTo>
                    <a:pt x="180" y="27"/>
                  </a:lnTo>
                  <a:lnTo>
                    <a:pt x="181" y="27"/>
                  </a:lnTo>
                  <a:lnTo>
                    <a:pt x="183" y="27"/>
                  </a:lnTo>
                  <a:lnTo>
                    <a:pt x="183" y="29"/>
                  </a:lnTo>
                  <a:lnTo>
                    <a:pt x="184" y="29"/>
                  </a:lnTo>
                  <a:lnTo>
                    <a:pt x="184" y="30"/>
                  </a:lnTo>
                  <a:lnTo>
                    <a:pt x="185" y="30"/>
                  </a:lnTo>
                  <a:lnTo>
                    <a:pt x="187" y="30"/>
                  </a:lnTo>
                  <a:lnTo>
                    <a:pt x="187" y="31"/>
                  </a:lnTo>
                  <a:lnTo>
                    <a:pt x="188" y="31"/>
                  </a:lnTo>
                  <a:lnTo>
                    <a:pt x="188" y="33"/>
                  </a:lnTo>
                  <a:lnTo>
                    <a:pt x="189" y="33"/>
                  </a:lnTo>
                  <a:lnTo>
                    <a:pt x="191" y="33"/>
                  </a:lnTo>
                  <a:lnTo>
                    <a:pt x="191" y="34"/>
                  </a:lnTo>
                  <a:lnTo>
                    <a:pt x="192" y="34"/>
                  </a:lnTo>
                  <a:lnTo>
                    <a:pt x="192" y="35"/>
                  </a:lnTo>
                  <a:lnTo>
                    <a:pt x="193" y="35"/>
                  </a:lnTo>
                  <a:lnTo>
                    <a:pt x="193" y="36"/>
                  </a:lnTo>
                  <a:lnTo>
                    <a:pt x="194" y="36"/>
                  </a:lnTo>
                  <a:lnTo>
                    <a:pt x="194" y="38"/>
                  </a:lnTo>
                  <a:lnTo>
                    <a:pt x="196" y="38"/>
                  </a:lnTo>
                  <a:lnTo>
                    <a:pt x="196" y="39"/>
                  </a:lnTo>
                  <a:lnTo>
                    <a:pt x="196" y="40"/>
                  </a:lnTo>
                  <a:lnTo>
                    <a:pt x="197" y="40"/>
                  </a:lnTo>
                  <a:lnTo>
                    <a:pt x="197" y="42"/>
                  </a:lnTo>
                  <a:lnTo>
                    <a:pt x="198" y="42"/>
                  </a:lnTo>
                  <a:lnTo>
                    <a:pt x="200" y="43"/>
                  </a:lnTo>
                  <a:lnTo>
                    <a:pt x="201" y="44"/>
                  </a:lnTo>
                  <a:lnTo>
                    <a:pt x="202" y="44"/>
                  </a:lnTo>
                  <a:lnTo>
                    <a:pt x="202" y="46"/>
                  </a:lnTo>
                  <a:lnTo>
                    <a:pt x="202" y="47"/>
                  </a:lnTo>
                  <a:lnTo>
                    <a:pt x="202" y="48"/>
                  </a:lnTo>
                  <a:lnTo>
                    <a:pt x="204" y="48"/>
                  </a:lnTo>
                  <a:lnTo>
                    <a:pt x="204" y="47"/>
                  </a:lnTo>
                  <a:lnTo>
                    <a:pt x="204" y="48"/>
                  </a:lnTo>
                  <a:lnTo>
                    <a:pt x="205" y="48"/>
                  </a:lnTo>
                  <a:lnTo>
                    <a:pt x="206" y="50"/>
                  </a:lnTo>
                  <a:lnTo>
                    <a:pt x="208" y="50"/>
                  </a:lnTo>
                  <a:lnTo>
                    <a:pt x="208" y="51"/>
                  </a:lnTo>
                  <a:lnTo>
                    <a:pt x="209" y="51"/>
                  </a:lnTo>
                  <a:lnTo>
                    <a:pt x="209" y="52"/>
                  </a:lnTo>
                  <a:lnTo>
                    <a:pt x="210" y="52"/>
                  </a:lnTo>
                  <a:lnTo>
                    <a:pt x="210" y="51"/>
                  </a:lnTo>
                  <a:lnTo>
                    <a:pt x="211" y="51"/>
                  </a:lnTo>
                  <a:lnTo>
                    <a:pt x="211" y="52"/>
                  </a:lnTo>
                  <a:lnTo>
                    <a:pt x="213" y="52"/>
                  </a:lnTo>
                  <a:lnTo>
                    <a:pt x="214" y="52"/>
                  </a:lnTo>
                  <a:lnTo>
                    <a:pt x="215" y="52"/>
                  </a:lnTo>
                  <a:lnTo>
                    <a:pt x="215" y="53"/>
                  </a:lnTo>
                  <a:lnTo>
                    <a:pt x="217" y="53"/>
                  </a:lnTo>
                  <a:lnTo>
                    <a:pt x="218" y="53"/>
                  </a:lnTo>
                  <a:lnTo>
                    <a:pt x="218" y="55"/>
                  </a:lnTo>
                  <a:lnTo>
                    <a:pt x="219" y="55"/>
                  </a:lnTo>
                  <a:lnTo>
                    <a:pt x="221" y="55"/>
                  </a:lnTo>
                  <a:lnTo>
                    <a:pt x="221" y="56"/>
                  </a:lnTo>
                  <a:lnTo>
                    <a:pt x="221" y="57"/>
                  </a:lnTo>
                  <a:lnTo>
                    <a:pt x="222" y="57"/>
                  </a:lnTo>
                  <a:lnTo>
                    <a:pt x="223" y="57"/>
                  </a:lnTo>
                  <a:lnTo>
                    <a:pt x="223" y="59"/>
                  </a:lnTo>
                  <a:lnTo>
                    <a:pt x="224" y="59"/>
                  </a:lnTo>
                  <a:lnTo>
                    <a:pt x="226" y="59"/>
                  </a:lnTo>
                  <a:lnTo>
                    <a:pt x="227" y="60"/>
                  </a:lnTo>
                  <a:lnTo>
                    <a:pt x="228" y="60"/>
                  </a:lnTo>
                  <a:lnTo>
                    <a:pt x="230" y="60"/>
                  </a:lnTo>
                  <a:lnTo>
                    <a:pt x="231" y="60"/>
                  </a:lnTo>
                  <a:lnTo>
                    <a:pt x="232" y="60"/>
                  </a:lnTo>
                  <a:lnTo>
                    <a:pt x="234" y="60"/>
                  </a:lnTo>
                  <a:lnTo>
                    <a:pt x="243" y="63"/>
                  </a:lnTo>
                  <a:lnTo>
                    <a:pt x="241" y="65"/>
                  </a:lnTo>
                  <a:lnTo>
                    <a:pt x="239" y="68"/>
                  </a:lnTo>
                  <a:lnTo>
                    <a:pt x="236" y="72"/>
                  </a:lnTo>
                  <a:lnTo>
                    <a:pt x="232" y="76"/>
                  </a:lnTo>
                  <a:lnTo>
                    <a:pt x="230" y="78"/>
                  </a:lnTo>
                  <a:lnTo>
                    <a:pt x="228" y="82"/>
                  </a:lnTo>
                  <a:lnTo>
                    <a:pt x="227" y="85"/>
                  </a:lnTo>
                  <a:lnTo>
                    <a:pt x="226" y="89"/>
                  </a:lnTo>
                  <a:lnTo>
                    <a:pt x="226" y="91"/>
                  </a:lnTo>
                  <a:lnTo>
                    <a:pt x="226" y="95"/>
                  </a:lnTo>
                  <a:lnTo>
                    <a:pt x="224" y="99"/>
                  </a:lnTo>
                  <a:lnTo>
                    <a:pt x="224" y="102"/>
                  </a:lnTo>
                  <a:lnTo>
                    <a:pt x="226" y="106"/>
                  </a:lnTo>
                  <a:lnTo>
                    <a:pt x="228" y="108"/>
                  </a:lnTo>
                  <a:lnTo>
                    <a:pt x="231" y="110"/>
                  </a:lnTo>
                  <a:lnTo>
                    <a:pt x="235" y="111"/>
                  </a:lnTo>
                  <a:lnTo>
                    <a:pt x="236" y="115"/>
                  </a:lnTo>
                  <a:lnTo>
                    <a:pt x="238" y="119"/>
                  </a:lnTo>
                  <a:lnTo>
                    <a:pt x="240" y="123"/>
                  </a:lnTo>
                  <a:lnTo>
                    <a:pt x="241" y="127"/>
                  </a:lnTo>
                  <a:lnTo>
                    <a:pt x="244" y="129"/>
                  </a:lnTo>
                  <a:lnTo>
                    <a:pt x="248" y="132"/>
                  </a:lnTo>
                  <a:lnTo>
                    <a:pt x="251" y="133"/>
                  </a:lnTo>
                  <a:lnTo>
                    <a:pt x="255" y="130"/>
                  </a:lnTo>
                  <a:lnTo>
                    <a:pt x="256" y="128"/>
                  </a:lnTo>
                  <a:lnTo>
                    <a:pt x="257" y="124"/>
                  </a:lnTo>
                  <a:lnTo>
                    <a:pt x="260" y="121"/>
                  </a:lnTo>
                  <a:lnTo>
                    <a:pt x="262" y="119"/>
                  </a:lnTo>
                  <a:lnTo>
                    <a:pt x="266" y="119"/>
                  </a:lnTo>
                  <a:lnTo>
                    <a:pt x="270" y="119"/>
                  </a:lnTo>
                  <a:lnTo>
                    <a:pt x="273" y="120"/>
                  </a:lnTo>
                  <a:lnTo>
                    <a:pt x="277" y="120"/>
                  </a:lnTo>
                  <a:lnTo>
                    <a:pt x="281" y="119"/>
                  </a:lnTo>
                  <a:lnTo>
                    <a:pt x="283" y="120"/>
                  </a:lnTo>
                  <a:lnTo>
                    <a:pt x="286" y="123"/>
                  </a:lnTo>
                  <a:lnTo>
                    <a:pt x="287" y="127"/>
                  </a:lnTo>
                  <a:lnTo>
                    <a:pt x="291" y="129"/>
                  </a:lnTo>
                  <a:lnTo>
                    <a:pt x="294" y="128"/>
                  </a:lnTo>
                  <a:lnTo>
                    <a:pt x="298" y="127"/>
                  </a:lnTo>
                  <a:lnTo>
                    <a:pt x="303" y="125"/>
                  </a:lnTo>
                  <a:lnTo>
                    <a:pt x="305" y="128"/>
                  </a:lnTo>
                  <a:lnTo>
                    <a:pt x="309" y="128"/>
                  </a:lnTo>
                  <a:lnTo>
                    <a:pt x="315" y="125"/>
                  </a:lnTo>
                  <a:lnTo>
                    <a:pt x="317" y="124"/>
                  </a:lnTo>
                  <a:lnTo>
                    <a:pt x="320" y="125"/>
                  </a:lnTo>
                  <a:lnTo>
                    <a:pt x="324" y="127"/>
                  </a:lnTo>
                  <a:lnTo>
                    <a:pt x="328" y="128"/>
                  </a:lnTo>
                  <a:lnTo>
                    <a:pt x="330" y="130"/>
                  </a:lnTo>
                  <a:lnTo>
                    <a:pt x="334" y="133"/>
                  </a:lnTo>
                  <a:lnTo>
                    <a:pt x="338" y="134"/>
                  </a:lnTo>
                  <a:lnTo>
                    <a:pt x="341" y="136"/>
                  </a:lnTo>
                  <a:lnTo>
                    <a:pt x="345" y="136"/>
                  </a:lnTo>
                  <a:lnTo>
                    <a:pt x="347" y="137"/>
                  </a:lnTo>
                  <a:lnTo>
                    <a:pt x="350" y="140"/>
                  </a:lnTo>
                  <a:lnTo>
                    <a:pt x="351" y="144"/>
                  </a:lnTo>
                  <a:lnTo>
                    <a:pt x="352" y="146"/>
                  </a:lnTo>
                  <a:lnTo>
                    <a:pt x="354" y="150"/>
                  </a:lnTo>
                  <a:lnTo>
                    <a:pt x="355" y="154"/>
                  </a:lnTo>
                  <a:lnTo>
                    <a:pt x="356" y="157"/>
                  </a:lnTo>
                  <a:lnTo>
                    <a:pt x="358" y="160"/>
                  </a:lnTo>
                  <a:lnTo>
                    <a:pt x="359" y="164"/>
                  </a:lnTo>
                  <a:lnTo>
                    <a:pt x="360" y="168"/>
                  </a:lnTo>
                  <a:lnTo>
                    <a:pt x="362" y="172"/>
                  </a:lnTo>
                  <a:lnTo>
                    <a:pt x="363" y="176"/>
                  </a:lnTo>
                  <a:lnTo>
                    <a:pt x="364" y="179"/>
                  </a:lnTo>
                  <a:lnTo>
                    <a:pt x="365" y="183"/>
                  </a:lnTo>
                  <a:lnTo>
                    <a:pt x="365" y="187"/>
                  </a:lnTo>
                  <a:lnTo>
                    <a:pt x="367" y="189"/>
                  </a:lnTo>
                  <a:lnTo>
                    <a:pt x="368" y="193"/>
                  </a:lnTo>
                  <a:lnTo>
                    <a:pt x="368" y="197"/>
                  </a:lnTo>
                  <a:lnTo>
                    <a:pt x="368" y="201"/>
                  </a:lnTo>
                  <a:lnTo>
                    <a:pt x="369" y="204"/>
                  </a:lnTo>
                  <a:lnTo>
                    <a:pt x="369" y="208"/>
                  </a:lnTo>
                  <a:lnTo>
                    <a:pt x="368" y="210"/>
                  </a:lnTo>
                  <a:lnTo>
                    <a:pt x="369" y="214"/>
                  </a:lnTo>
                  <a:lnTo>
                    <a:pt x="372" y="213"/>
                  </a:lnTo>
                  <a:lnTo>
                    <a:pt x="376" y="210"/>
                  </a:lnTo>
                  <a:lnTo>
                    <a:pt x="380" y="208"/>
                  </a:lnTo>
                  <a:lnTo>
                    <a:pt x="382" y="206"/>
                  </a:lnTo>
                  <a:lnTo>
                    <a:pt x="386" y="206"/>
                  </a:lnTo>
                  <a:lnTo>
                    <a:pt x="390" y="206"/>
                  </a:lnTo>
                  <a:lnTo>
                    <a:pt x="394" y="208"/>
                  </a:lnTo>
                  <a:lnTo>
                    <a:pt x="398" y="209"/>
                  </a:lnTo>
                  <a:lnTo>
                    <a:pt x="401" y="211"/>
                  </a:lnTo>
                  <a:lnTo>
                    <a:pt x="405" y="213"/>
                  </a:lnTo>
                  <a:lnTo>
                    <a:pt x="409" y="213"/>
                  </a:lnTo>
                  <a:lnTo>
                    <a:pt x="411" y="211"/>
                  </a:lnTo>
                  <a:lnTo>
                    <a:pt x="416" y="208"/>
                  </a:lnTo>
                  <a:lnTo>
                    <a:pt x="419" y="206"/>
                  </a:lnTo>
                  <a:lnTo>
                    <a:pt x="423" y="205"/>
                  </a:lnTo>
                  <a:lnTo>
                    <a:pt x="426" y="205"/>
                  </a:lnTo>
                  <a:lnTo>
                    <a:pt x="429" y="206"/>
                  </a:lnTo>
                  <a:lnTo>
                    <a:pt x="432" y="206"/>
                  </a:lnTo>
                  <a:lnTo>
                    <a:pt x="436" y="208"/>
                  </a:lnTo>
                  <a:lnTo>
                    <a:pt x="440" y="210"/>
                  </a:lnTo>
                  <a:lnTo>
                    <a:pt x="444" y="213"/>
                  </a:lnTo>
                  <a:lnTo>
                    <a:pt x="446" y="215"/>
                  </a:lnTo>
                  <a:lnTo>
                    <a:pt x="450" y="217"/>
                  </a:lnTo>
                  <a:lnTo>
                    <a:pt x="453" y="218"/>
                  </a:lnTo>
                  <a:lnTo>
                    <a:pt x="457" y="219"/>
                  </a:lnTo>
                  <a:lnTo>
                    <a:pt x="461" y="221"/>
                  </a:lnTo>
                  <a:lnTo>
                    <a:pt x="463" y="221"/>
                  </a:lnTo>
                  <a:lnTo>
                    <a:pt x="467" y="222"/>
                  </a:lnTo>
                  <a:lnTo>
                    <a:pt x="471" y="223"/>
                  </a:lnTo>
                  <a:lnTo>
                    <a:pt x="474" y="226"/>
                  </a:lnTo>
                  <a:lnTo>
                    <a:pt x="476" y="228"/>
                  </a:lnTo>
                  <a:lnTo>
                    <a:pt x="478" y="232"/>
                  </a:lnTo>
                  <a:lnTo>
                    <a:pt x="478" y="235"/>
                  </a:lnTo>
                  <a:lnTo>
                    <a:pt x="479" y="239"/>
                  </a:lnTo>
                  <a:lnTo>
                    <a:pt x="482" y="240"/>
                  </a:lnTo>
                  <a:lnTo>
                    <a:pt x="486" y="241"/>
                  </a:lnTo>
                  <a:lnTo>
                    <a:pt x="488" y="241"/>
                  </a:lnTo>
                  <a:lnTo>
                    <a:pt x="492" y="243"/>
                  </a:lnTo>
                  <a:lnTo>
                    <a:pt x="495" y="247"/>
                  </a:lnTo>
                  <a:lnTo>
                    <a:pt x="497" y="249"/>
                  </a:lnTo>
                  <a:lnTo>
                    <a:pt x="500" y="252"/>
                  </a:lnTo>
                  <a:lnTo>
                    <a:pt x="504" y="256"/>
                  </a:lnTo>
                  <a:lnTo>
                    <a:pt x="505" y="260"/>
                  </a:lnTo>
                  <a:lnTo>
                    <a:pt x="506" y="262"/>
                  </a:lnTo>
                  <a:lnTo>
                    <a:pt x="509" y="265"/>
                  </a:lnTo>
                  <a:lnTo>
                    <a:pt x="510" y="269"/>
                  </a:lnTo>
                  <a:lnTo>
                    <a:pt x="510" y="270"/>
                  </a:lnTo>
                  <a:lnTo>
                    <a:pt x="512" y="273"/>
                  </a:lnTo>
                  <a:lnTo>
                    <a:pt x="513" y="275"/>
                  </a:lnTo>
                  <a:lnTo>
                    <a:pt x="516" y="279"/>
                  </a:lnTo>
                  <a:lnTo>
                    <a:pt x="518" y="282"/>
                  </a:lnTo>
                  <a:lnTo>
                    <a:pt x="519" y="286"/>
                  </a:lnTo>
                  <a:lnTo>
                    <a:pt x="518" y="290"/>
                  </a:lnTo>
                  <a:lnTo>
                    <a:pt x="517" y="294"/>
                  </a:lnTo>
                  <a:lnTo>
                    <a:pt x="516" y="298"/>
                  </a:lnTo>
                  <a:lnTo>
                    <a:pt x="514" y="302"/>
                  </a:lnTo>
                  <a:lnTo>
                    <a:pt x="514" y="304"/>
                  </a:lnTo>
                  <a:lnTo>
                    <a:pt x="514" y="308"/>
                  </a:lnTo>
                  <a:lnTo>
                    <a:pt x="513" y="312"/>
                  </a:lnTo>
                  <a:lnTo>
                    <a:pt x="512" y="316"/>
                  </a:lnTo>
                  <a:lnTo>
                    <a:pt x="510" y="318"/>
                  </a:lnTo>
                  <a:lnTo>
                    <a:pt x="510" y="320"/>
                  </a:lnTo>
                  <a:lnTo>
                    <a:pt x="509" y="322"/>
                  </a:lnTo>
                  <a:lnTo>
                    <a:pt x="506" y="326"/>
                  </a:lnTo>
                  <a:lnTo>
                    <a:pt x="504" y="329"/>
                  </a:lnTo>
                  <a:lnTo>
                    <a:pt x="501" y="333"/>
                  </a:lnTo>
                  <a:lnTo>
                    <a:pt x="500" y="337"/>
                  </a:lnTo>
                  <a:lnTo>
                    <a:pt x="499" y="339"/>
                  </a:lnTo>
                  <a:lnTo>
                    <a:pt x="497" y="343"/>
                  </a:lnTo>
                  <a:lnTo>
                    <a:pt x="497" y="347"/>
                  </a:lnTo>
                  <a:lnTo>
                    <a:pt x="496" y="350"/>
                  </a:lnTo>
                  <a:lnTo>
                    <a:pt x="496" y="354"/>
                  </a:lnTo>
                  <a:lnTo>
                    <a:pt x="493" y="358"/>
                  </a:lnTo>
                  <a:lnTo>
                    <a:pt x="493" y="362"/>
                  </a:lnTo>
                  <a:lnTo>
                    <a:pt x="493" y="364"/>
                  </a:lnTo>
                  <a:lnTo>
                    <a:pt x="493" y="368"/>
                  </a:lnTo>
                  <a:lnTo>
                    <a:pt x="495" y="371"/>
                  </a:lnTo>
                  <a:lnTo>
                    <a:pt x="497" y="375"/>
                  </a:lnTo>
                  <a:lnTo>
                    <a:pt x="499" y="379"/>
                  </a:lnTo>
                  <a:lnTo>
                    <a:pt x="500" y="382"/>
                  </a:lnTo>
                  <a:lnTo>
                    <a:pt x="500" y="386"/>
                  </a:lnTo>
                  <a:lnTo>
                    <a:pt x="500" y="389"/>
                  </a:lnTo>
                  <a:lnTo>
                    <a:pt x="500" y="393"/>
                  </a:lnTo>
                  <a:lnTo>
                    <a:pt x="499" y="396"/>
                  </a:lnTo>
                  <a:lnTo>
                    <a:pt x="497" y="399"/>
                  </a:lnTo>
                  <a:lnTo>
                    <a:pt x="493" y="402"/>
                  </a:lnTo>
                  <a:lnTo>
                    <a:pt x="489" y="405"/>
                  </a:lnTo>
                  <a:lnTo>
                    <a:pt x="487" y="409"/>
                  </a:lnTo>
                  <a:lnTo>
                    <a:pt x="484" y="411"/>
                  </a:lnTo>
                  <a:lnTo>
                    <a:pt x="482" y="415"/>
                  </a:lnTo>
                  <a:lnTo>
                    <a:pt x="480" y="419"/>
                  </a:lnTo>
                  <a:lnTo>
                    <a:pt x="479" y="422"/>
                  </a:lnTo>
                  <a:lnTo>
                    <a:pt x="479" y="426"/>
                  </a:lnTo>
                  <a:lnTo>
                    <a:pt x="479" y="429"/>
                  </a:lnTo>
                  <a:lnTo>
                    <a:pt x="479" y="432"/>
                  </a:lnTo>
                  <a:lnTo>
                    <a:pt x="479" y="435"/>
                  </a:lnTo>
                  <a:lnTo>
                    <a:pt x="478" y="439"/>
                  </a:lnTo>
                  <a:lnTo>
                    <a:pt x="478" y="443"/>
                  </a:lnTo>
                  <a:lnTo>
                    <a:pt x="478" y="445"/>
                  </a:lnTo>
                  <a:lnTo>
                    <a:pt x="476" y="449"/>
                  </a:lnTo>
                  <a:lnTo>
                    <a:pt x="475" y="452"/>
                  </a:lnTo>
                  <a:lnTo>
                    <a:pt x="474" y="454"/>
                  </a:lnTo>
                  <a:lnTo>
                    <a:pt x="473" y="456"/>
                  </a:lnTo>
                  <a:lnTo>
                    <a:pt x="470" y="458"/>
                  </a:lnTo>
                  <a:lnTo>
                    <a:pt x="467" y="462"/>
                  </a:lnTo>
                  <a:lnTo>
                    <a:pt x="469" y="465"/>
                  </a:lnTo>
                  <a:lnTo>
                    <a:pt x="473" y="467"/>
                  </a:lnTo>
                  <a:lnTo>
                    <a:pt x="475" y="470"/>
                  </a:lnTo>
                  <a:lnTo>
                    <a:pt x="475" y="471"/>
                  </a:lnTo>
                  <a:lnTo>
                    <a:pt x="478" y="473"/>
                  </a:lnTo>
                  <a:lnTo>
                    <a:pt x="478" y="475"/>
                  </a:lnTo>
                  <a:lnTo>
                    <a:pt x="479" y="476"/>
                  </a:lnTo>
                  <a:lnTo>
                    <a:pt x="480" y="478"/>
                  </a:lnTo>
                  <a:lnTo>
                    <a:pt x="482" y="480"/>
                  </a:lnTo>
                  <a:lnTo>
                    <a:pt x="482" y="483"/>
                  </a:lnTo>
                  <a:lnTo>
                    <a:pt x="482" y="486"/>
                  </a:lnTo>
                  <a:lnTo>
                    <a:pt x="482" y="488"/>
                  </a:lnTo>
                  <a:lnTo>
                    <a:pt x="482" y="492"/>
                  </a:lnTo>
                  <a:lnTo>
                    <a:pt x="482" y="495"/>
                  </a:lnTo>
                  <a:lnTo>
                    <a:pt x="483" y="496"/>
                  </a:lnTo>
                  <a:lnTo>
                    <a:pt x="484" y="497"/>
                  </a:lnTo>
                  <a:lnTo>
                    <a:pt x="487" y="499"/>
                  </a:lnTo>
                  <a:lnTo>
                    <a:pt x="488" y="500"/>
                  </a:lnTo>
                  <a:lnTo>
                    <a:pt x="488" y="503"/>
                  </a:lnTo>
                  <a:lnTo>
                    <a:pt x="489" y="505"/>
                  </a:lnTo>
                  <a:lnTo>
                    <a:pt x="491" y="507"/>
                  </a:lnTo>
                  <a:lnTo>
                    <a:pt x="491" y="510"/>
                  </a:lnTo>
                  <a:lnTo>
                    <a:pt x="489" y="512"/>
                  </a:lnTo>
                  <a:lnTo>
                    <a:pt x="489" y="514"/>
                  </a:lnTo>
                  <a:lnTo>
                    <a:pt x="488" y="517"/>
                  </a:lnTo>
                  <a:lnTo>
                    <a:pt x="488" y="520"/>
                  </a:lnTo>
                  <a:lnTo>
                    <a:pt x="487" y="522"/>
                  </a:lnTo>
                  <a:lnTo>
                    <a:pt x="487" y="525"/>
                  </a:lnTo>
                  <a:lnTo>
                    <a:pt x="487" y="527"/>
                  </a:lnTo>
                  <a:lnTo>
                    <a:pt x="488" y="529"/>
                  </a:lnTo>
                  <a:lnTo>
                    <a:pt x="489" y="531"/>
                  </a:lnTo>
                  <a:lnTo>
                    <a:pt x="491" y="533"/>
                  </a:lnTo>
                  <a:lnTo>
                    <a:pt x="492" y="534"/>
                  </a:lnTo>
                  <a:lnTo>
                    <a:pt x="493" y="535"/>
                  </a:lnTo>
                  <a:lnTo>
                    <a:pt x="496" y="537"/>
                  </a:lnTo>
                  <a:lnTo>
                    <a:pt x="497" y="538"/>
                  </a:lnTo>
                  <a:lnTo>
                    <a:pt x="499" y="539"/>
                  </a:lnTo>
                  <a:lnTo>
                    <a:pt x="500" y="542"/>
                  </a:lnTo>
                  <a:lnTo>
                    <a:pt x="501" y="543"/>
                  </a:lnTo>
                  <a:lnTo>
                    <a:pt x="501" y="546"/>
                  </a:lnTo>
                  <a:lnTo>
                    <a:pt x="503" y="547"/>
                  </a:lnTo>
                  <a:lnTo>
                    <a:pt x="503" y="550"/>
                  </a:lnTo>
                  <a:lnTo>
                    <a:pt x="503" y="552"/>
                  </a:lnTo>
                  <a:lnTo>
                    <a:pt x="503" y="556"/>
                  </a:lnTo>
                  <a:lnTo>
                    <a:pt x="503" y="559"/>
                  </a:lnTo>
                  <a:lnTo>
                    <a:pt x="503" y="561"/>
                  </a:lnTo>
                  <a:lnTo>
                    <a:pt x="503" y="565"/>
                  </a:lnTo>
                  <a:lnTo>
                    <a:pt x="503" y="568"/>
                  </a:lnTo>
                  <a:lnTo>
                    <a:pt x="503" y="571"/>
                  </a:lnTo>
                  <a:lnTo>
                    <a:pt x="503" y="573"/>
                  </a:lnTo>
                  <a:lnTo>
                    <a:pt x="501" y="577"/>
                  </a:lnTo>
                  <a:lnTo>
                    <a:pt x="501" y="578"/>
                  </a:lnTo>
                  <a:lnTo>
                    <a:pt x="500" y="581"/>
                  </a:lnTo>
                  <a:lnTo>
                    <a:pt x="499" y="582"/>
                  </a:lnTo>
                  <a:lnTo>
                    <a:pt x="497" y="584"/>
                  </a:lnTo>
                  <a:lnTo>
                    <a:pt x="496" y="585"/>
                  </a:lnTo>
                  <a:lnTo>
                    <a:pt x="493" y="586"/>
                  </a:lnTo>
                  <a:lnTo>
                    <a:pt x="492" y="587"/>
                  </a:lnTo>
                  <a:lnTo>
                    <a:pt x="491" y="589"/>
                  </a:lnTo>
                  <a:lnTo>
                    <a:pt x="489" y="591"/>
                  </a:lnTo>
                  <a:lnTo>
                    <a:pt x="488" y="593"/>
                  </a:lnTo>
                  <a:lnTo>
                    <a:pt x="487" y="594"/>
                  </a:lnTo>
                  <a:lnTo>
                    <a:pt x="486" y="597"/>
                  </a:lnTo>
                  <a:lnTo>
                    <a:pt x="486" y="599"/>
                  </a:lnTo>
                  <a:lnTo>
                    <a:pt x="487" y="603"/>
                  </a:lnTo>
                  <a:lnTo>
                    <a:pt x="487" y="604"/>
                  </a:lnTo>
                  <a:lnTo>
                    <a:pt x="488" y="607"/>
                  </a:lnTo>
                  <a:lnTo>
                    <a:pt x="489" y="608"/>
                  </a:lnTo>
                  <a:lnTo>
                    <a:pt x="491" y="610"/>
                  </a:lnTo>
                  <a:lnTo>
                    <a:pt x="493" y="610"/>
                  </a:lnTo>
                  <a:lnTo>
                    <a:pt x="496" y="611"/>
                  </a:lnTo>
                  <a:lnTo>
                    <a:pt x="497" y="612"/>
                  </a:lnTo>
                  <a:lnTo>
                    <a:pt x="497" y="615"/>
                  </a:lnTo>
                  <a:lnTo>
                    <a:pt x="499" y="616"/>
                  </a:lnTo>
                  <a:lnTo>
                    <a:pt x="501" y="618"/>
                  </a:lnTo>
                  <a:lnTo>
                    <a:pt x="504" y="619"/>
                  </a:lnTo>
                  <a:lnTo>
                    <a:pt x="506" y="619"/>
                  </a:lnTo>
                  <a:lnTo>
                    <a:pt x="508" y="620"/>
                  </a:lnTo>
                  <a:lnTo>
                    <a:pt x="509" y="621"/>
                  </a:lnTo>
                  <a:lnTo>
                    <a:pt x="510" y="623"/>
                  </a:lnTo>
                  <a:lnTo>
                    <a:pt x="510" y="624"/>
                  </a:lnTo>
                  <a:lnTo>
                    <a:pt x="512" y="625"/>
                  </a:lnTo>
                  <a:lnTo>
                    <a:pt x="512" y="628"/>
                  </a:lnTo>
                  <a:lnTo>
                    <a:pt x="513" y="631"/>
                  </a:lnTo>
                  <a:lnTo>
                    <a:pt x="513" y="633"/>
                  </a:lnTo>
                  <a:lnTo>
                    <a:pt x="513" y="636"/>
                  </a:lnTo>
                  <a:lnTo>
                    <a:pt x="512" y="638"/>
                  </a:lnTo>
                  <a:lnTo>
                    <a:pt x="510" y="640"/>
                  </a:lnTo>
                  <a:lnTo>
                    <a:pt x="509" y="641"/>
                  </a:lnTo>
                  <a:lnTo>
                    <a:pt x="508" y="642"/>
                  </a:lnTo>
                  <a:lnTo>
                    <a:pt x="505" y="644"/>
                  </a:lnTo>
                  <a:lnTo>
                    <a:pt x="503" y="644"/>
                  </a:lnTo>
                  <a:lnTo>
                    <a:pt x="500" y="645"/>
                  </a:lnTo>
                  <a:lnTo>
                    <a:pt x="500" y="646"/>
                  </a:lnTo>
                  <a:lnTo>
                    <a:pt x="499" y="649"/>
                  </a:lnTo>
                  <a:lnTo>
                    <a:pt x="497" y="650"/>
                  </a:lnTo>
                  <a:lnTo>
                    <a:pt x="496" y="653"/>
                  </a:lnTo>
                  <a:lnTo>
                    <a:pt x="496" y="654"/>
                  </a:lnTo>
                  <a:lnTo>
                    <a:pt x="495" y="657"/>
                  </a:lnTo>
                  <a:lnTo>
                    <a:pt x="496" y="659"/>
                  </a:lnTo>
                  <a:lnTo>
                    <a:pt x="497" y="661"/>
                  </a:lnTo>
                  <a:lnTo>
                    <a:pt x="497" y="663"/>
                  </a:lnTo>
                  <a:lnTo>
                    <a:pt x="497" y="666"/>
                  </a:lnTo>
                  <a:lnTo>
                    <a:pt x="496" y="667"/>
                  </a:lnTo>
                  <a:lnTo>
                    <a:pt x="493" y="667"/>
                  </a:lnTo>
                  <a:lnTo>
                    <a:pt x="492" y="668"/>
                  </a:lnTo>
                  <a:lnTo>
                    <a:pt x="491" y="670"/>
                  </a:lnTo>
                  <a:lnTo>
                    <a:pt x="491" y="672"/>
                  </a:lnTo>
                  <a:lnTo>
                    <a:pt x="492" y="674"/>
                  </a:lnTo>
                  <a:lnTo>
                    <a:pt x="493" y="675"/>
                  </a:lnTo>
                  <a:lnTo>
                    <a:pt x="495" y="678"/>
                  </a:lnTo>
                  <a:lnTo>
                    <a:pt x="496" y="679"/>
                  </a:lnTo>
                  <a:lnTo>
                    <a:pt x="499" y="680"/>
                  </a:lnTo>
                  <a:lnTo>
                    <a:pt x="500" y="682"/>
                  </a:lnTo>
                  <a:lnTo>
                    <a:pt x="501" y="683"/>
                  </a:lnTo>
                  <a:lnTo>
                    <a:pt x="503" y="684"/>
                  </a:lnTo>
                  <a:lnTo>
                    <a:pt x="504" y="687"/>
                  </a:lnTo>
                  <a:lnTo>
                    <a:pt x="504" y="689"/>
                  </a:lnTo>
                  <a:lnTo>
                    <a:pt x="503" y="692"/>
                  </a:lnTo>
                  <a:lnTo>
                    <a:pt x="503" y="693"/>
                  </a:lnTo>
                  <a:lnTo>
                    <a:pt x="500" y="695"/>
                  </a:lnTo>
                  <a:lnTo>
                    <a:pt x="497" y="696"/>
                  </a:lnTo>
                  <a:lnTo>
                    <a:pt x="495" y="696"/>
                  </a:lnTo>
                  <a:lnTo>
                    <a:pt x="492" y="696"/>
                  </a:lnTo>
                  <a:lnTo>
                    <a:pt x="489" y="696"/>
                  </a:lnTo>
                  <a:lnTo>
                    <a:pt x="488" y="697"/>
                  </a:lnTo>
                  <a:lnTo>
                    <a:pt x="486" y="698"/>
                  </a:lnTo>
                  <a:lnTo>
                    <a:pt x="484" y="700"/>
                  </a:lnTo>
                  <a:lnTo>
                    <a:pt x="484" y="702"/>
                  </a:lnTo>
                  <a:lnTo>
                    <a:pt x="483" y="704"/>
                  </a:lnTo>
                  <a:lnTo>
                    <a:pt x="483" y="706"/>
                  </a:lnTo>
                  <a:lnTo>
                    <a:pt x="482" y="708"/>
                  </a:lnTo>
                  <a:lnTo>
                    <a:pt x="480" y="710"/>
                  </a:lnTo>
                  <a:lnTo>
                    <a:pt x="479" y="712"/>
                  </a:lnTo>
                  <a:lnTo>
                    <a:pt x="478" y="713"/>
                  </a:lnTo>
                  <a:lnTo>
                    <a:pt x="475" y="714"/>
                  </a:lnTo>
                  <a:lnTo>
                    <a:pt x="474" y="715"/>
                  </a:lnTo>
                  <a:lnTo>
                    <a:pt x="471" y="715"/>
                  </a:lnTo>
                  <a:lnTo>
                    <a:pt x="469" y="717"/>
                  </a:lnTo>
                  <a:lnTo>
                    <a:pt x="466" y="717"/>
                  </a:lnTo>
                  <a:lnTo>
                    <a:pt x="465" y="718"/>
                  </a:lnTo>
                  <a:lnTo>
                    <a:pt x="462" y="718"/>
                  </a:lnTo>
                  <a:lnTo>
                    <a:pt x="461" y="721"/>
                  </a:lnTo>
                  <a:lnTo>
                    <a:pt x="459" y="722"/>
                  </a:lnTo>
                  <a:lnTo>
                    <a:pt x="461" y="725"/>
                  </a:lnTo>
                  <a:lnTo>
                    <a:pt x="462" y="726"/>
                  </a:lnTo>
                  <a:lnTo>
                    <a:pt x="465" y="727"/>
                  </a:lnTo>
                  <a:lnTo>
                    <a:pt x="466" y="727"/>
                  </a:lnTo>
                  <a:lnTo>
                    <a:pt x="469" y="729"/>
                  </a:lnTo>
                  <a:lnTo>
                    <a:pt x="470" y="730"/>
                  </a:lnTo>
                  <a:lnTo>
                    <a:pt x="473" y="731"/>
                  </a:lnTo>
                  <a:lnTo>
                    <a:pt x="474" y="732"/>
                  </a:lnTo>
                  <a:lnTo>
                    <a:pt x="474" y="735"/>
                  </a:lnTo>
                  <a:lnTo>
                    <a:pt x="475" y="736"/>
                  </a:lnTo>
                  <a:lnTo>
                    <a:pt x="475" y="739"/>
                  </a:lnTo>
                  <a:lnTo>
                    <a:pt x="475" y="742"/>
                  </a:lnTo>
                  <a:lnTo>
                    <a:pt x="475" y="745"/>
                  </a:lnTo>
                  <a:lnTo>
                    <a:pt x="476" y="748"/>
                  </a:lnTo>
                  <a:lnTo>
                    <a:pt x="478" y="749"/>
                  </a:lnTo>
                  <a:lnTo>
                    <a:pt x="480" y="749"/>
                  </a:lnTo>
                  <a:lnTo>
                    <a:pt x="483" y="749"/>
                  </a:lnTo>
                  <a:lnTo>
                    <a:pt x="484" y="748"/>
                  </a:lnTo>
                  <a:lnTo>
                    <a:pt x="487" y="747"/>
                  </a:lnTo>
                  <a:lnTo>
                    <a:pt x="489" y="747"/>
                  </a:lnTo>
                  <a:lnTo>
                    <a:pt x="492" y="748"/>
                  </a:lnTo>
                  <a:lnTo>
                    <a:pt x="493" y="749"/>
                  </a:lnTo>
                  <a:lnTo>
                    <a:pt x="495" y="751"/>
                  </a:lnTo>
                  <a:lnTo>
                    <a:pt x="496" y="753"/>
                  </a:lnTo>
                  <a:lnTo>
                    <a:pt x="496" y="756"/>
                  </a:lnTo>
                  <a:lnTo>
                    <a:pt x="496" y="757"/>
                  </a:lnTo>
                  <a:lnTo>
                    <a:pt x="493" y="759"/>
                  </a:lnTo>
                  <a:lnTo>
                    <a:pt x="492" y="760"/>
                  </a:lnTo>
                  <a:lnTo>
                    <a:pt x="489" y="760"/>
                  </a:lnTo>
                  <a:lnTo>
                    <a:pt x="487" y="760"/>
                  </a:lnTo>
                  <a:lnTo>
                    <a:pt x="484" y="761"/>
                  </a:lnTo>
                  <a:lnTo>
                    <a:pt x="483" y="762"/>
                  </a:lnTo>
                  <a:lnTo>
                    <a:pt x="482" y="765"/>
                  </a:lnTo>
                  <a:lnTo>
                    <a:pt x="482" y="768"/>
                  </a:lnTo>
                  <a:lnTo>
                    <a:pt x="482" y="769"/>
                  </a:lnTo>
                  <a:lnTo>
                    <a:pt x="480" y="772"/>
                  </a:lnTo>
                  <a:lnTo>
                    <a:pt x="479" y="774"/>
                  </a:lnTo>
                  <a:lnTo>
                    <a:pt x="479" y="777"/>
                  </a:lnTo>
                  <a:lnTo>
                    <a:pt x="478" y="778"/>
                  </a:lnTo>
                  <a:lnTo>
                    <a:pt x="476" y="781"/>
                  </a:lnTo>
                  <a:lnTo>
                    <a:pt x="475" y="782"/>
                  </a:lnTo>
                  <a:lnTo>
                    <a:pt x="474" y="783"/>
                  </a:lnTo>
                  <a:lnTo>
                    <a:pt x="474" y="786"/>
                  </a:lnTo>
                  <a:lnTo>
                    <a:pt x="475" y="789"/>
                  </a:lnTo>
                  <a:lnTo>
                    <a:pt x="475" y="791"/>
                  </a:lnTo>
                  <a:lnTo>
                    <a:pt x="476" y="794"/>
                  </a:lnTo>
                  <a:lnTo>
                    <a:pt x="478" y="795"/>
                  </a:lnTo>
                  <a:lnTo>
                    <a:pt x="479" y="798"/>
                  </a:lnTo>
                  <a:lnTo>
                    <a:pt x="479" y="799"/>
                  </a:lnTo>
                  <a:lnTo>
                    <a:pt x="479" y="803"/>
                  </a:lnTo>
                  <a:lnTo>
                    <a:pt x="479" y="804"/>
                  </a:lnTo>
                  <a:lnTo>
                    <a:pt x="478" y="807"/>
                  </a:lnTo>
                  <a:lnTo>
                    <a:pt x="478" y="809"/>
                  </a:lnTo>
                  <a:lnTo>
                    <a:pt x="476" y="811"/>
                  </a:lnTo>
                  <a:lnTo>
                    <a:pt x="475" y="813"/>
                  </a:lnTo>
                  <a:lnTo>
                    <a:pt x="475" y="816"/>
                  </a:lnTo>
                  <a:lnTo>
                    <a:pt x="475" y="819"/>
                  </a:lnTo>
                  <a:lnTo>
                    <a:pt x="474" y="821"/>
                  </a:lnTo>
                  <a:lnTo>
                    <a:pt x="474" y="824"/>
                  </a:lnTo>
                  <a:lnTo>
                    <a:pt x="474" y="826"/>
                  </a:lnTo>
                  <a:lnTo>
                    <a:pt x="473" y="829"/>
                  </a:lnTo>
                  <a:lnTo>
                    <a:pt x="474" y="830"/>
                  </a:lnTo>
                  <a:lnTo>
                    <a:pt x="474" y="833"/>
                  </a:lnTo>
                  <a:lnTo>
                    <a:pt x="476" y="834"/>
                  </a:lnTo>
                  <a:lnTo>
                    <a:pt x="478" y="836"/>
                  </a:lnTo>
                  <a:lnTo>
                    <a:pt x="478" y="837"/>
                  </a:lnTo>
                  <a:lnTo>
                    <a:pt x="479" y="840"/>
                  </a:lnTo>
                  <a:lnTo>
                    <a:pt x="479" y="843"/>
                  </a:lnTo>
                  <a:lnTo>
                    <a:pt x="480" y="846"/>
                  </a:lnTo>
                  <a:lnTo>
                    <a:pt x="479" y="847"/>
                  </a:lnTo>
                  <a:lnTo>
                    <a:pt x="478" y="849"/>
                  </a:lnTo>
                  <a:lnTo>
                    <a:pt x="475" y="850"/>
                  </a:lnTo>
                  <a:lnTo>
                    <a:pt x="474" y="851"/>
                  </a:lnTo>
                  <a:lnTo>
                    <a:pt x="471" y="853"/>
                  </a:lnTo>
                  <a:lnTo>
                    <a:pt x="470" y="854"/>
                  </a:lnTo>
                  <a:lnTo>
                    <a:pt x="467" y="855"/>
                  </a:lnTo>
                  <a:lnTo>
                    <a:pt x="465" y="855"/>
                  </a:lnTo>
                  <a:lnTo>
                    <a:pt x="463" y="856"/>
                  </a:lnTo>
                  <a:lnTo>
                    <a:pt x="462" y="858"/>
                  </a:lnTo>
                  <a:lnTo>
                    <a:pt x="461" y="859"/>
                  </a:lnTo>
                  <a:lnTo>
                    <a:pt x="458" y="860"/>
                  </a:lnTo>
                  <a:lnTo>
                    <a:pt x="457" y="860"/>
                  </a:lnTo>
                  <a:lnTo>
                    <a:pt x="454" y="862"/>
                  </a:lnTo>
                  <a:lnTo>
                    <a:pt x="452" y="862"/>
                  </a:lnTo>
                  <a:lnTo>
                    <a:pt x="448" y="862"/>
                  </a:lnTo>
                  <a:lnTo>
                    <a:pt x="446" y="863"/>
                  </a:lnTo>
                  <a:lnTo>
                    <a:pt x="444" y="864"/>
                  </a:lnTo>
                  <a:lnTo>
                    <a:pt x="442" y="866"/>
                  </a:lnTo>
                  <a:lnTo>
                    <a:pt x="441" y="866"/>
                  </a:lnTo>
                  <a:lnTo>
                    <a:pt x="439" y="866"/>
                  </a:lnTo>
                  <a:lnTo>
                    <a:pt x="435" y="866"/>
                  </a:lnTo>
                  <a:lnTo>
                    <a:pt x="433" y="866"/>
                  </a:lnTo>
                  <a:lnTo>
                    <a:pt x="431" y="866"/>
                  </a:lnTo>
                  <a:lnTo>
                    <a:pt x="428" y="867"/>
                  </a:lnTo>
                  <a:lnTo>
                    <a:pt x="427" y="868"/>
                  </a:lnTo>
                  <a:lnTo>
                    <a:pt x="426" y="871"/>
                  </a:lnTo>
                  <a:lnTo>
                    <a:pt x="424" y="872"/>
                  </a:lnTo>
                  <a:lnTo>
                    <a:pt x="423" y="875"/>
                  </a:lnTo>
                  <a:lnTo>
                    <a:pt x="422" y="876"/>
                  </a:lnTo>
                  <a:lnTo>
                    <a:pt x="420" y="877"/>
                  </a:lnTo>
                  <a:lnTo>
                    <a:pt x="418" y="877"/>
                  </a:lnTo>
                  <a:lnTo>
                    <a:pt x="415" y="877"/>
                  </a:lnTo>
                  <a:lnTo>
                    <a:pt x="412" y="877"/>
                  </a:lnTo>
                  <a:lnTo>
                    <a:pt x="410" y="877"/>
                  </a:lnTo>
                  <a:lnTo>
                    <a:pt x="407" y="879"/>
                  </a:lnTo>
                  <a:lnTo>
                    <a:pt x="406" y="880"/>
                  </a:lnTo>
                  <a:lnTo>
                    <a:pt x="405" y="881"/>
                  </a:lnTo>
                  <a:lnTo>
                    <a:pt x="403" y="884"/>
                  </a:lnTo>
                  <a:lnTo>
                    <a:pt x="403" y="887"/>
                  </a:lnTo>
                  <a:lnTo>
                    <a:pt x="403" y="889"/>
                  </a:lnTo>
                  <a:lnTo>
                    <a:pt x="403" y="893"/>
                  </a:lnTo>
                  <a:lnTo>
                    <a:pt x="403" y="894"/>
                  </a:lnTo>
                  <a:lnTo>
                    <a:pt x="402" y="897"/>
                  </a:lnTo>
                  <a:lnTo>
                    <a:pt x="401" y="898"/>
                  </a:lnTo>
                  <a:lnTo>
                    <a:pt x="401" y="901"/>
                  </a:lnTo>
                  <a:lnTo>
                    <a:pt x="402" y="902"/>
                  </a:lnTo>
                  <a:lnTo>
                    <a:pt x="405" y="903"/>
                  </a:lnTo>
                  <a:lnTo>
                    <a:pt x="406" y="905"/>
                  </a:lnTo>
                  <a:lnTo>
                    <a:pt x="409" y="906"/>
                  </a:lnTo>
                  <a:lnTo>
                    <a:pt x="410" y="907"/>
                  </a:lnTo>
                  <a:lnTo>
                    <a:pt x="410" y="910"/>
                  </a:lnTo>
                  <a:lnTo>
                    <a:pt x="409" y="913"/>
                  </a:lnTo>
                  <a:lnTo>
                    <a:pt x="409" y="915"/>
                  </a:lnTo>
                  <a:lnTo>
                    <a:pt x="407" y="917"/>
                  </a:lnTo>
                  <a:lnTo>
                    <a:pt x="407" y="919"/>
                  </a:lnTo>
                  <a:lnTo>
                    <a:pt x="406" y="922"/>
                  </a:lnTo>
                  <a:lnTo>
                    <a:pt x="406" y="924"/>
                  </a:lnTo>
                  <a:lnTo>
                    <a:pt x="405" y="927"/>
                  </a:lnTo>
                  <a:lnTo>
                    <a:pt x="405" y="930"/>
                  </a:lnTo>
                  <a:lnTo>
                    <a:pt x="403" y="931"/>
                  </a:lnTo>
                  <a:lnTo>
                    <a:pt x="403" y="934"/>
                  </a:lnTo>
                  <a:lnTo>
                    <a:pt x="403" y="937"/>
                  </a:lnTo>
                  <a:lnTo>
                    <a:pt x="403" y="940"/>
                  </a:lnTo>
                  <a:lnTo>
                    <a:pt x="403" y="943"/>
                  </a:lnTo>
                  <a:lnTo>
                    <a:pt x="403" y="947"/>
                  </a:lnTo>
                  <a:lnTo>
                    <a:pt x="402" y="949"/>
                  </a:lnTo>
                  <a:lnTo>
                    <a:pt x="402" y="952"/>
                  </a:lnTo>
                  <a:lnTo>
                    <a:pt x="401" y="953"/>
                  </a:lnTo>
                  <a:lnTo>
                    <a:pt x="399" y="956"/>
                  </a:lnTo>
                  <a:lnTo>
                    <a:pt x="398" y="957"/>
                  </a:lnTo>
                  <a:lnTo>
                    <a:pt x="395" y="957"/>
                  </a:lnTo>
                  <a:lnTo>
                    <a:pt x="393" y="957"/>
                  </a:lnTo>
                  <a:lnTo>
                    <a:pt x="390" y="958"/>
                  </a:lnTo>
                  <a:lnTo>
                    <a:pt x="389" y="958"/>
                  </a:lnTo>
                  <a:lnTo>
                    <a:pt x="388" y="961"/>
                  </a:lnTo>
                  <a:lnTo>
                    <a:pt x="388" y="964"/>
                  </a:lnTo>
                  <a:lnTo>
                    <a:pt x="388" y="966"/>
                  </a:lnTo>
                  <a:lnTo>
                    <a:pt x="389" y="967"/>
                  </a:lnTo>
                  <a:lnTo>
                    <a:pt x="389" y="970"/>
                  </a:lnTo>
                  <a:lnTo>
                    <a:pt x="390" y="971"/>
                  </a:lnTo>
                  <a:lnTo>
                    <a:pt x="390" y="974"/>
                  </a:lnTo>
                  <a:lnTo>
                    <a:pt x="390" y="977"/>
                  </a:lnTo>
                  <a:lnTo>
                    <a:pt x="389" y="978"/>
                  </a:lnTo>
                  <a:lnTo>
                    <a:pt x="386" y="979"/>
                  </a:lnTo>
                  <a:lnTo>
                    <a:pt x="385" y="981"/>
                  </a:lnTo>
                  <a:lnTo>
                    <a:pt x="384" y="982"/>
                  </a:lnTo>
                  <a:lnTo>
                    <a:pt x="381" y="983"/>
                  </a:lnTo>
                  <a:lnTo>
                    <a:pt x="380" y="984"/>
                  </a:lnTo>
                  <a:lnTo>
                    <a:pt x="377" y="984"/>
                  </a:lnTo>
                  <a:lnTo>
                    <a:pt x="375" y="984"/>
                  </a:lnTo>
                  <a:lnTo>
                    <a:pt x="372" y="984"/>
                  </a:lnTo>
                  <a:lnTo>
                    <a:pt x="369" y="984"/>
                  </a:lnTo>
                  <a:lnTo>
                    <a:pt x="368" y="986"/>
                  </a:lnTo>
                  <a:lnTo>
                    <a:pt x="368" y="988"/>
                  </a:lnTo>
                  <a:lnTo>
                    <a:pt x="367" y="991"/>
                  </a:lnTo>
                  <a:lnTo>
                    <a:pt x="364" y="991"/>
                  </a:lnTo>
                  <a:lnTo>
                    <a:pt x="362" y="992"/>
                  </a:lnTo>
                  <a:lnTo>
                    <a:pt x="360" y="994"/>
                  </a:lnTo>
                  <a:lnTo>
                    <a:pt x="360" y="996"/>
                  </a:lnTo>
                  <a:lnTo>
                    <a:pt x="359" y="997"/>
                  </a:lnTo>
                  <a:lnTo>
                    <a:pt x="360" y="1000"/>
                  </a:lnTo>
                  <a:lnTo>
                    <a:pt x="363" y="1000"/>
                  </a:lnTo>
                  <a:lnTo>
                    <a:pt x="365" y="1000"/>
                  </a:lnTo>
                  <a:lnTo>
                    <a:pt x="367" y="1001"/>
                  </a:lnTo>
                  <a:lnTo>
                    <a:pt x="367" y="1004"/>
                  </a:lnTo>
                  <a:lnTo>
                    <a:pt x="368" y="1007"/>
                  </a:lnTo>
                  <a:lnTo>
                    <a:pt x="368" y="1009"/>
                  </a:lnTo>
                  <a:lnTo>
                    <a:pt x="368" y="1012"/>
                  </a:lnTo>
                  <a:lnTo>
                    <a:pt x="369" y="1013"/>
                  </a:lnTo>
                  <a:lnTo>
                    <a:pt x="371" y="1014"/>
                  </a:lnTo>
                  <a:lnTo>
                    <a:pt x="373" y="1016"/>
                  </a:lnTo>
                  <a:lnTo>
                    <a:pt x="375" y="1017"/>
                  </a:lnTo>
                  <a:lnTo>
                    <a:pt x="376" y="1018"/>
                  </a:lnTo>
                  <a:lnTo>
                    <a:pt x="379" y="1020"/>
                  </a:lnTo>
                  <a:lnTo>
                    <a:pt x="381" y="1020"/>
                  </a:lnTo>
                  <a:lnTo>
                    <a:pt x="385" y="1020"/>
                  </a:lnTo>
                  <a:lnTo>
                    <a:pt x="386" y="1021"/>
                  </a:lnTo>
                  <a:lnTo>
                    <a:pt x="389" y="1022"/>
                  </a:lnTo>
                  <a:lnTo>
                    <a:pt x="389" y="1024"/>
                  </a:lnTo>
                  <a:lnTo>
                    <a:pt x="390" y="1026"/>
                  </a:lnTo>
                  <a:lnTo>
                    <a:pt x="390" y="1029"/>
                  </a:lnTo>
                  <a:lnTo>
                    <a:pt x="390" y="1031"/>
                  </a:lnTo>
                  <a:lnTo>
                    <a:pt x="392" y="1033"/>
                  </a:lnTo>
                  <a:lnTo>
                    <a:pt x="394" y="1034"/>
                  </a:lnTo>
                  <a:lnTo>
                    <a:pt x="395" y="1035"/>
                  </a:lnTo>
                  <a:lnTo>
                    <a:pt x="398" y="1037"/>
                  </a:lnTo>
                  <a:lnTo>
                    <a:pt x="399" y="1038"/>
                  </a:lnTo>
                  <a:lnTo>
                    <a:pt x="401" y="1039"/>
                  </a:lnTo>
                  <a:lnTo>
                    <a:pt x="402" y="1042"/>
                  </a:lnTo>
                  <a:lnTo>
                    <a:pt x="403" y="1043"/>
                  </a:lnTo>
                  <a:lnTo>
                    <a:pt x="403" y="1046"/>
                  </a:lnTo>
                  <a:lnTo>
                    <a:pt x="402" y="1048"/>
                  </a:lnTo>
                  <a:lnTo>
                    <a:pt x="399" y="1047"/>
                  </a:lnTo>
                  <a:lnTo>
                    <a:pt x="397" y="1047"/>
                  </a:lnTo>
                  <a:lnTo>
                    <a:pt x="395" y="1046"/>
                  </a:lnTo>
                  <a:lnTo>
                    <a:pt x="393" y="1046"/>
                  </a:lnTo>
                  <a:lnTo>
                    <a:pt x="392" y="1047"/>
                  </a:lnTo>
                  <a:lnTo>
                    <a:pt x="389" y="1048"/>
                  </a:lnTo>
                  <a:lnTo>
                    <a:pt x="388" y="1050"/>
                  </a:lnTo>
                  <a:lnTo>
                    <a:pt x="385" y="1050"/>
                  </a:lnTo>
                  <a:lnTo>
                    <a:pt x="382" y="1051"/>
                  </a:lnTo>
                  <a:lnTo>
                    <a:pt x="380" y="1051"/>
                  </a:lnTo>
                  <a:lnTo>
                    <a:pt x="377" y="1051"/>
                  </a:lnTo>
                  <a:lnTo>
                    <a:pt x="376" y="1052"/>
                  </a:lnTo>
                  <a:lnTo>
                    <a:pt x="373" y="1054"/>
                  </a:lnTo>
                  <a:lnTo>
                    <a:pt x="372" y="1055"/>
                  </a:lnTo>
                  <a:lnTo>
                    <a:pt x="371" y="1056"/>
                  </a:lnTo>
                  <a:lnTo>
                    <a:pt x="369" y="1058"/>
                  </a:lnTo>
                  <a:lnTo>
                    <a:pt x="368" y="1059"/>
                  </a:lnTo>
                  <a:lnTo>
                    <a:pt x="367" y="1060"/>
                  </a:lnTo>
                  <a:lnTo>
                    <a:pt x="365" y="1061"/>
                  </a:lnTo>
                  <a:lnTo>
                    <a:pt x="363" y="1063"/>
                  </a:lnTo>
                  <a:lnTo>
                    <a:pt x="362" y="1064"/>
                  </a:lnTo>
                  <a:lnTo>
                    <a:pt x="360" y="1065"/>
                  </a:lnTo>
                  <a:lnTo>
                    <a:pt x="359" y="1067"/>
                  </a:lnTo>
                  <a:lnTo>
                    <a:pt x="358" y="1069"/>
                  </a:lnTo>
                  <a:lnTo>
                    <a:pt x="356" y="1071"/>
                  </a:lnTo>
                  <a:lnTo>
                    <a:pt x="356" y="1073"/>
                  </a:lnTo>
                  <a:lnTo>
                    <a:pt x="356" y="1076"/>
                  </a:lnTo>
                  <a:lnTo>
                    <a:pt x="358" y="1078"/>
                  </a:lnTo>
                  <a:lnTo>
                    <a:pt x="358" y="1081"/>
                  </a:lnTo>
                  <a:lnTo>
                    <a:pt x="356" y="1084"/>
                  </a:lnTo>
                  <a:lnTo>
                    <a:pt x="355" y="1086"/>
                  </a:lnTo>
                  <a:lnTo>
                    <a:pt x="354" y="1088"/>
                  </a:lnTo>
                  <a:lnTo>
                    <a:pt x="352" y="1089"/>
                  </a:lnTo>
                  <a:lnTo>
                    <a:pt x="351" y="1090"/>
                  </a:lnTo>
                  <a:lnTo>
                    <a:pt x="350" y="1092"/>
                  </a:lnTo>
                  <a:lnTo>
                    <a:pt x="347" y="1093"/>
                  </a:lnTo>
                  <a:lnTo>
                    <a:pt x="346" y="1094"/>
                  </a:lnTo>
                  <a:lnTo>
                    <a:pt x="345" y="1095"/>
                  </a:lnTo>
                  <a:lnTo>
                    <a:pt x="343" y="1098"/>
                  </a:lnTo>
                  <a:lnTo>
                    <a:pt x="342" y="1099"/>
                  </a:lnTo>
                  <a:lnTo>
                    <a:pt x="342" y="1103"/>
                  </a:lnTo>
                  <a:lnTo>
                    <a:pt x="342" y="1106"/>
                  </a:lnTo>
                  <a:lnTo>
                    <a:pt x="341" y="1107"/>
                  </a:lnTo>
                  <a:lnTo>
                    <a:pt x="339" y="1110"/>
                  </a:lnTo>
                  <a:lnTo>
                    <a:pt x="338" y="1111"/>
                  </a:lnTo>
                  <a:lnTo>
                    <a:pt x="335" y="1111"/>
                  </a:lnTo>
                  <a:lnTo>
                    <a:pt x="334" y="1110"/>
                  </a:lnTo>
                  <a:lnTo>
                    <a:pt x="333" y="1108"/>
                  </a:lnTo>
                  <a:lnTo>
                    <a:pt x="332" y="1108"/>
                  </a:lnTo>
                  <a:lnTo>
                    <a:pt x="330" y="1111"/>
                  </a:lnTo>
                  <a:lnTo>
                    <a:pt x="328" y="1111"/>
                  </a:lnTo>
                  <a:lnTo>
                    <a:pt x="325" y="1110"/>
                  </a:lnTo>
                  <a:lnTo>
                    <a:pt x="324" y="1108"/>
                  </a:lnTo>
                  <a:lnTo>
                    <a:pt x="324" y="1106"/>
                  </a:lnTo>
                  <a:lnTo>
                    <a:pt x="324" y="1103"/>
                  </a:lnTo>
                  <a:lnTo>
                    <a:pt x="321" y="1102"/>
                  </a:lnTo>
                  <a:lnTo>
                    <a:pt x="318" y="1102"/>
                  </a:lnTo>
                  <a:lnTo>
                    <a:pt x="317" y="1103"/>
                  </a:lnTo>
                  <a:lnTo>
                    <a:pt x="315" y="1103"/>
                  </a:lnTo>
                  <a:lnTo>
                    <a:pt x="312" y="1105"/>
                  </a:lnTo>
                  <a:lnTo>
                    <a:pt x="311" y="1106"/>
                  </a:lnTo>
                  <a:lnTo>
                    <a:pt x="311" y="1108"/>
                  </a:lnTo>
                  <a:lnTo>
                    <a:pt x="308" y="1108"/>
                  </a:lnTo>
                  <a:lnTo>
                    <a:pt x="305" y="1110"/>
                  </a:lnTo>
                  <a:lnTo>
                    <a:pt x="303" y="1110"/>
                  </a:lnTo>
                  <a:lnTo>
                    <a:pt x="300" y="1111"/>
                  </a:lnTo>
                  <a:lnTo>
                    <a:pt x="299" y="1111"/>
                  </a:lnTo>
                  <a:lnTo>
                    <a:pt x="296" y="1112"/>
                  </a:lnTo>
                  <a:lnTo>
                    <a:pt x="294" y="1112"/>
                  </a:lnTo>
                  <a:lnTo>
                    <a:pt x="291" y="1112"/>
                  </a:lnTo>
                  <a:lnTo>
                    <a:pt x="291" y="1111"/>
                  </a:lnTo>
                  <a:lnTo>
                    <a:pt x="290" y="1110"/>
                  </a:lnTo>
                  <a:lnTo>
                    <a:pt x="290" y="1107"/>
                  </a:lnTo>
                  <a:lnTo>
                    <a:pt x="290" y="1105"/>
                  </a:lnTo>
                  <a:lnTo>
                    <a:pt x="290" y="1102"/>
                  </a:lnTo>
                  <a:lnTo>
                    <a:pt x="290" y="1099"/>
                  </a:lnTo>
                  <a:lnTo>
                    <a:pt x="287" y="1099"/>
                  </a:lnTo>
                  <a:lnTo>
                    <a:pt x="285" y="1099"/>
                  </a:lnTo>
                  <a:lnTo>
                    <a:pt x="282" y="1099"/>
                  </a:lnTo>
                  <a:lnTo>
                    <a:pt x="279" y="1099"/>
                  </a:lnTo>
                  <a:lnTo>
                    <a:pt x="277" y="1099"/>
                  </a:lnTo>
                  <a:lnTo>
                    <a:pt x="275" y="1101"/>
                  </a:lnTo>
                  <a:lnTo>
                    <a:pt x="273" y="1102"/>
                  </a:lnTo>
                  <a:lnTo>
                    <a:pt x="271" y="1103"/>
                  </a:lnTo>
                  <a:lnTo>
                    <a:pt x="270" y="1105"/>
                  </a:lnTo>
                  <a:lnTo>
                    <a:pt x="268" y="1106"/>
                  </a:lnTo>
                  <a:lnTo>
                    <a:pt x="265" y="1107"/>
                  </a:lnTo>
                  <a:lnTo>
                    <a:pt x="264" y="1107"/>
                  </a:lnTo>
                  <a:lnTo>
                    <a:pt x="261" y="1108"/>
                  </a:lnTo>
                  <a:lnTo>
                    <a:pt x="258" y="1108"/>
                  </a:lnTo>
                  <a:lnTo>
                    <a:pt x="256" y="1108"/>
                  </a:lnTo>
                  <a:lnTo>
                    <a:pt x="253" y="1108"/>
                  </a:lnTo>
                  <a:lnTo>
                    <a:pt x="251" y="1107"/>
                  </a:lnTo>
                  <a:lnTo>
                    <a:pt x="249" y="1106"/>
                  </a:lnTo>
                  <a:lnTo>
                    <a:pt x="247" y="1105"/>
                  </a:lnTo>
                  <a:lnTo>
                    <a:pt x="245" y="1103"/>
                  </a:lnTo>
                  <a:lnTo>
                    <a:pt x="243" y="1103"/>
                  </a:lnTo>
                  <a:lnTo>
                    <a:pt x="240" y="1103"/>
                  </a:lnTo>
                  <a:lnTo>
                    <a:pt x="238" y="1102"/>
                  </a:lnTo>
                  <a:lnTo>
                    <a:pt x="236" y="1102"/>
                  </a:lnTo>
                  <a:lnTo>
                    <a:pt x="234" y="1101"/>
                  </a:lnTo>
                  <a:lnTo>
                    <a:pt x="232" y="1099"/>
                  </a:lnTo>
                  <a:lnTo>
                    <a:pt x="231" y="1097"/>
                  </a:lnTo>
                  <a:lnTo>
                    <a:pt x="232" y="1094"/>
                  </a:lnTo>
                  <a:lnTo>
                    <a:pt x="234" y="1093"/>
                  </a:lnTo>
                  <a:lnTo>
                    <a:pt x="235" y="1092"/>
                  </a:lnTo>
                  <a:lnTo>
                    <a:pt x="234" y="1089"/>
                  </a:lnTo>
                  <a:lnTo>
                    <a:pt x="232" y="1086"/>
                  </a:lnTo>
                  <a:lnTo>
                    <a:pt x="232" y="1085"/>
                  </a:lnTo>
                  <a:lnTo>
                    <a:pt x="231" y="1082"/>
                  </a:lnTo>
                  <a:lnTo>
                    <a:pt x="231" y="1078"/>
                  </a:lnTo>
                  <a:lnTo>
                    <a:pt x="232" y="1077"/>
                  </a:lnTo>
                  <a:lnTo>
                    <a:pt x="234" y="1075"/>
                  </a:lnTo>
                  <a:lnTo>
                    <a:pt x="235" y="1073"/>
                  </a:lnTo>
                  <a:lnTo>
                    <a:pt x="238" y="1073"/>
                  </a:lnTo>
                  <a:lnTo>
                    <a:pt x="240" y="1072"/>
                  </a:lnTo>
                  <a:lnTo>
                    <a:pt x="241" y="1071"/>
                  </a:lnTo>
                  <a:lnTo>
                    <a:pt x="244" y="1071"/>
                  </a:lnTo>
                  <a:lnTo>
                    <a:pt x="245" y="1069"/>
                  </a:lnTo>
                  <a:lnTo>
                    <a:pt x="247" y="1067"/>
                  </a:lnTo>
                  <a:lnTo>
                    <a:pt x="247" y="1064"/>
                  </a:lnTo>
                  <a:lnTo>
                    <a:pt x="247" y="1061"/>
                  </a:lnTo>
                  <a:lnTo>
                    <a:pt x="248" y="1059"/>
                  </a:lnTo>
                  <a:lnTo>
                    <a:pt x="249" y="1058"/>
                  </a:lnTo>
                  <a:lnTo>
                    <a:pt x="251" y="1056"/>
                  </a:lnTo>
                  <a:lnTo>
                    <a:pt x="253" y="1056"/>
                  </a:lnTo>
                  <a:lnTo>
                    <a:pt x="256" y="1055"/>
                  </a:lnTo>
                  <a:lnTo>
                    <a:pt x="257" y="1054"/>
                  </a:lnTo>
                  <a:lnTo>
                    <a:pt x="260" y="1052"/>
                  </a:lnTo>
                  <a:lnTo>
                    <a:pt x="261" y="1050"/>
                  </a:lnTo>
                  <a:lnTo>
                    <a:pt x="261" y="1048"/>
                  </a:lnTo>
                  <a:lnTo>
                    <a:pt x="260" y="1046"/>
                  </a:lnTo>
                  <a:lnTo>
                    <a:pt x="258" y="1045"/>
                  </a:lnTo>
                  <a:lnTo>
                    <a:pt x="257" y="1043"/>
                  </a:lnTo>
                  <a:lnTo>
                    <a:pt x="255" y="1042"/>
                  </a:lnTo>
                  <a:lnTo>
                    <a:pt x="252" y="1042"/>
                  </a:lnTo>
                  <a:lnTo>
                    <a:pt x="249" y="1042"/>
                  </a:lnTo>
                  <a:lnTo>
                    <a:pt x="247" y="1041"/>
                  </a:lnTo>
                  <a:lnTo>
                    <a:pt x="245" y="1039"/>
                  </a:lnTo>
                  <a:lnTo>
                    <a:pt x="243" y="1038"/>
                  </a:lnTo>
                  <a:lnTo>
                    <a:pt x="241" y="1037"/>
                  </a:lnTo>
                  <a:lnTo>
                    <a:pt x="240" y="1035"/>
                  </a:lnTo>
                  <a:lnTo>
                    <a:pt x="239" y="1033"/>
                  </a:lnTo>
                  <a:lnTo>
                    <a:pt x="238" y="1031"/>
                  </a:lnTo>
                  <a:lnTo>
                    <a:pt x="238" y="1029"/>
                  </a:lnTo>
                  <a:lnTo>
                    <a:pt x="239" y="1025"/>
                  </a:lnTo>
                  <a:lnTo>
                    <a:pt x="239" y="1024"/>
                  </a:lnTo>
                  <a:lnTo>
                    <a:pt x="238" y="1021"/>
                  </a:lnTo>
                  <a:lnTo>
                    <a:pt x="238" y="1020"/>
                  </a:lnTo>
                  <a:lnTo>
                    <a:pt x="235" y="1017"/>
                  </a:lnTo>
                  <a:lnTo>
                    <a:pt x="235" y="1016"/>
                  </a:lnTo>
                  <a:lnTo>
                    <a:pt x="232" y="1014"/>
                  </a:lnTo>
                  <a:lnTo>
                    <a:pt x="231" y="1013"/>
                  </a:lnTo>
                  <a:lnTo>
                    <a:pt x="230" y="1012"/>
                  </a:lnTo>
                  <a:lnTo>
                    <a:pt x="228" y="1011"/>
                  </a:lnTo>
                  <a:lnTo>
                    <a:pt x="227" y="1009"/>
                  </a:lnTo>
                  <a:lnTo>
                    <a:pt x="226" y="1007"/>
                  </a:lnTo>
                  <a:lnTo>
                    <a:pt x="223" y="1004"/>
                  </a:lnTo>
                  <a:lnTo>
                    <a:pt x="222" y="1001"/>
                  </a:lnTo>
                  <a:lnTo>
                    <a:pt x="221" y="1000"/>
                  </a:lnTo>
                  <a:lnTo>
                    <a:pt x="219" y="997"/>
                  </a:lnTo>
                  <a:lnTo>
                    <a:pt x="219" y="995"/>
                  </a:lnTo>
                  <a:lnTo>
                    <a:pt x="218" y="994"/>
                  </a:lnTo>
                  <a:lnTo>
                    <a:pt x="217" y="991"/>
                  </a:lnTo>
                  <a:lnTo>
                    <a:pt x="217" y="988"/>
                  </a:lnTo>
                  <a:lnTo>
                    <a:pt x="215" y="987"/>
                  </a:lnTo>
                  <a:lnTo>
                    <a:pt x="215" y="984"/>
                  </a:lnTo>
                  <a:lnTo>
                    <a:pt x="214" y="982"/>
                  </a:lnTo>
                  <a:lnTo>
                    <a:pt x="213" y="981"/>
                  </a:lnTo>
                  <a:lnTo>
                    <a:pt x="211" y="978"/>
                  </a:lnTo>
                  <a:lnTo>
                    <a:pt x="211" y="977"/>
                  </a:lnTo>
                  <a:lnTo>
                    <a:pt x="210" y="974"/>
                  </a:lnTo>
                  <a:lnTo>
                    <a:pt x="209" y="971"/>
                  </a:lnTo>
                  <a:lnTo>
                    <a:pt x="209" y="969"/>
                  </a:lnTo>
                  <a:lnTo>
                    <a:pt x="209" y="966"/>
                  </a:lnTo>
                  <a:lnTo>
                    <a:pt x="209" y="964"/>
                  </a:lnTo>
                  <a:lnTo>
                    <a:pt x="209" y="961"/>
                  </a:lnTo>
                  <a:lnTo>
                    <a:pt x="208" y="958"/>
                  </a:lnTo>
                  <a:lnTo>
                    <a:pt x="208" y="957"/>
                  </a:lnTo>
                  <a:lnTo>
                    <a:pt x="206" y="956"/>
                  </a:lnTo>
                  <a:lnTo>
                    <a:pt x="204" y="954"/>
                  </a:lnTo>
                  <a:lnTo>
                    <a:pt x="202" y="952"/>
                  </a:lnTo>
                  <a:lnTo>
                    <a:pt x="201" y="952"/>
                  </a:lnTo>
                  <a:lnTo>
                    <a:pt x="200" y="949"/>
                  </a:lnTo>
                  <a:lnTo>
                    <a:pt x="197" y="948"/>
                  </a:lnTo>
                  <a:lnTo>
                    <a:pt x="196" y="947"/>
                  </a:lnTo>
                  <a:lnTo>
                    <a:pt x="194" y="945"/>
                  </a:lnTo>
                  <a:lnTo>
                    <a:pt x="193" y="943"/>
                  </a:lnTo>
                  <a:lnTo>
                    <a:pt x="192" y="941"/>
                  </a:lnTo>
                  <a:lnTo>
                    <a:pt x="192" y="939"/>
                  </a:lnTo>
                  <a:lnTo>
                    <a:pt x="192" y="936"/>
                  </a:lnTo>
                  <a:lnTo>
                    <a:pt x="191" y="934"/>
                  </a:lnTo>
                  <a:lnTo>
                    <a:pt x="189" y="932"/>
                  </a:lnTo>
                  <a:lnTo>
                    <a:pt x="187" y="932"/>
                  </a:lnTo>
                  <a:lnTo>
                    <a:pt x="185" y="934"/>
                  </a:lnTo>
                  <a:lnTo>
                    <a:pt x="184" y="936"/>
                  </a:lnTo>
                  <a:lnTo>
                    <a:pt x="184" y="937"/>
                  </a:lnTo>
                  <a:lnTo>
                    <a:pt x="183" y="940"/>
                  </a:lnTo>
                  <a:lnTo>
                    <a:pt x="181" y="943"/>
                  </a:lnTo>
                  <a:lnTo>
                    <a:pt x="181" y="945"/>
                  </a:lnTo>
                  <a:lnTo>
                    <a:pt x="180" y="947"/>
                  </a:lnTo>
                  <a:lnTo>
                    <a:pt x="179" y="949"/>
                  </a:lnTo>
                  <a:lnTo>
                    <a:pt x="177" y="950"/>
                  </a:lnTo>
                  <a:lnTo>
                    <a:pt x="177" y="953"/>
                  </a:lnTo>
                  <a:lnTo>
                    <a:pt x="175" y="954"/>
                  </a:lnTo>
                  <a:lnTo>
                    <a:pt x="174" y="956"/>
                  </a:lnTo>
                  <a:lnTo>
                    <a:pt x="172" y="957"/>
                  </a:lnTo>
                  <a:lnTo>
                    <a:pt x="171" y="960"/>
                  </a:lnTo>
                  <a:lnTo>
                    <a:pt x="171" y="962"/>
                  </a:lnTo>
                  <a:lnTo>
                    <a:pt x="171" y="965"/>
                  </a:lnTo>
                  <a:lnTo>
                    <a:pt x="171" y="969"/>
                  </a:lnTo>
                  <a:lnTo>
                    <a:pt x="171" y="971"/>
                  </a:lnTo>
                  <a:lnTo>
                    <a:pt x="171" y="974"/>
                  </a:lnTo>
                  <a:lnTo>
                    <a:pt x="171" y="975"/>
                  </a:lnTo>
                  <a:lnTo>
                    <a:pt x="168" y="978"/>
                  </a:lnTo>
                  <a:lnTo>
                    <a:pt x="164" y="981"/>
                  </a:lnTo>
                  <a:lnTo>
                    <a:pt x="162" y="984"/>
                  </a:lnTo>
                  <a:lnTo>
                    <a:pt x="159" y="987"/>
                  </a:lnTo>
                  <a:lnTo>
                    <a:pt x="157" y="990"/>
                  </a:lnTo>
                  <a:lnTo>
                    <a:pt x="153" y="994"/>
                  </a:lnTo>
                  <a:lnTo>
                    <a:pt x="150" y="996"/>
                  </a:lnTo>
                  <a:lnTo>
                    <a:pt x="147" y="999"/>
                  </a:lnTo>
                  <a:lnTo>
                    <a:pt x="144" y="1001"/>
                  </a:lnTo>
                  <a:lnTo>
                    <a:pt x="141" y="1005"/>
                  </a:lnTo>
                  <a:lnTo>
                    <a:pt x="138" y="1008"/>
                  </a:lnTo>
                  <a:lnTo>
                    <a:pt x="136" y="1011"/>
                  </a:lnTo>
                  <a:lnTo>
                    <a:pt x="134" y="1012"/>
                  </a:lnTo>
                  <a:lnTo>
                    <a:pt x="133" y="1013"/>
                  </a:lnTo>
                  <a:lnTo>
                    <a:pt x="129" y="1016"/>
                  </a:lnTo>
                  <a:lnTo>
                    <a:pt x="127" y="1020"/>
                  </a:lnTo>
                  <a:lnTo>
                    <a:pt x="125" y="1022"/>
                  </a:lnTo>
                  <a:lnTo>
                    <a:pt x="125" y="1025"/>
                  </a:lnTo>
                  <a:lnTo>
                    <a:pt x="125" y="1028"/>
                  </a:lnTo>
                  <a:lnTo>
                    <a:pt x="125" y="1030"/>
                  </a:lnTo>
                  <a:lnTo>
                    <a:pt x="125" y="1033"/>
                  </a:lnTo>
                  <a:lnTo>
                    <a:pt x="124" y="1034"/>
                  </a:lnTo>
                  <a:lnTo>
                    <a:pt x="121" y="1035"/>
                  </a:lnTo>
                  <a:lnTo>
                    <a:pt x="120" y="1037"/>
                  </a:lnTo>
                  <a:lnTo>
                    <a:pt x="116" y="1037"/>
                  </a:lnTo>
                  <a:lnTo>
                    <a:pt x="114" y="1035"/>
                  </a:lnTo>
                  <a:lnTo>
                    <a:pt x="111" y="1037"/>
                  </a:lnTo>
                  <a:lnTo>
                    <a:pt x="110" y="1037"/>
                  </a:lnTo>
                  <a:lnTo>
                    <a:pt x="107" y="1038"/>
                  </a:lnTo>
                  <a:lnTo>
                    <a:pt x="106" y="1039"/>
                  </a:lnTo>
                  <a:lnTo>
                    <a:pt x="104" y="1042"/>
                  </a:lnTo>
                  <a:lnTo>
                    <a:pt x="103" y="1043"/>
                  </a:lnTo>
                  <a:lnTo>
                    <a:pt x="102" y="1045"/>
                  </a:lnTo>
                  <a:lnTo>
                    <a:pt x="99" y="1046"/>
                  </a:lnTo>
                  <a:lnTo>
                    <a:pt x="98" y="1047"/>
                  </a:lnTo>
                  <a:lnTo>
                    <a:pt x="97" y="1048"/>
                  </a:lnTo>
                  <a:lnTo>
                    <a:pt x="95" y="1051"/>
                  </a:lnTo>
                  <a:lnTo>
                    <a:pt x="95" y="1054"/>
                  </a:lnTo>
                  <a:lnTo>
                    <a:pt x="94" y="1055"/>
                  </a:lnTo>
                  <a:lnTo>
                    <a:pt x="93" y="1056"/>
                  </a:lnTo>
                  <a:lnTo>
                    <a:pt x="90" y="1058"/>
                  </a:lnTo>
                  <a:lnTo>
                    <a:pt x="87" y="1059"/>
                  </a:lnTo>
                  <a:lnTo>
                    <a:pt x="86" y="1059"/>
                  </a:lnTo>
                  <a:lnTo>
                    <a:pt x="85" y="1060"/>
                  </a:lnTo>
                  <a:lnTo>
                    <a:pt x="82" y="1061"/>
                  </a:lnTo>
                  <a:lnTo>
                    <a:pt x="81" y="1063"/>
                  </a:lnTo>
                  <a:lnTo>
                    <a:pt x="78" y="1063"/>
                  </a:lnTo>
                  <a:lnTo>
                    <a:pt x="77" y="1065"/>
                  </a:lnTo>
                  <a:lnTo>
                    <a:pt x="76" y="1067"/>
                  </a:lnTo>
                  <a:lnTo>
                    <a:pt x="73" y="1068"/>
                  </a:lnTo>
                  <a:lnTo>
                    <a:pt x="72" y="1069"/>
                  </a:lnTo>
                  <a:lnTo>
                    <a:pt x="72" y="1072"/>
                  </a:lnTo>
                  <a:lnTo>
                    <a:pt x="70" y="107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32">
              <a:extLst>
                <a:ext uri="{FF2B5EF4-FFF2-40B4-BE49-F238E27FC236}">
                  <a16:creationId xmlns:a16="http://schemas.microsoft.com/office/drawing/2014/main" id="{82876DAE-4489-57C6-B1F8-018A97CEB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957"/>
              <a:ext cx="319" cy="598"/>
            </a:xfrm>
            <a:custGeom>
              <a:avLst/>
              <a:gdLst>
                <a:gd name="T0" fmla="*/ 293 w 319"/>
                <a:gd name="T1" fmla="*/ 593 h 598"/>
                <a:gd name="T2" fmla="*/ 259 w 319"/>
                <a:gd name="T3" fmla="*/ 588 h 598"/>
                <a:gd name="T4" fmla="*/ 220 w 319"/>
                <a:gd name="T5" fmla="*/ 575 h 598"/>
                <a:gd name="T6" fmla="*/ 182 w 319"/>
                <a:gd name="T7" fmla="*/ 563 h 598"/>
                <a:gd name="T8" fmla="*/ 147 w 319"/>
                <a:gd name="T9" fmla="*/ 560 h 598"/>
                <a:gd name="T10" fmla="*/ 112 w 319"/>
                <a:gd name="T11" fmla="*/ 554 h 598"/>
                <a:gd name="T12" fmla="*/ 100 w 319"/>
                <a:gd name="T13" fmla="*/ 558 h 598"/>
                <a:gd name="T14" fmla="*/ 116 w 319"/>
                <a:gd name="T15" fmla="*/ 525 h 598"/>
                <a:gd name="T16" fmla="*/ 92 w 319"/>
                <a:gd name="T17" fmla="*/ 498 h 598"/>
                <a:gd name="T18" fmla="*/ 66 w 319"/>
                <a:gd name="T19" fmla="*/ 486 h 598"/>
                <a:gd name="T20" fmla="*/ 62 w 319"/>
                <a:gd name="T21" fmla="*/ 452 h 598"/>
                <a:gd name="T22" fmla="*/ 60 w 319"/>
                <a:gd name="T23" fmla="*/ 426 h 598"/>
                <a:gd name="T24" fmla="*/ 77 w 319"/>
                <a:gd name="T25" fmla="*/ 422 h 598"/>
                <a:gd name="T26" fmla="*/ 69 w 319"/>
                <a:gd name="T27" fmla="*/ 409 h 598"/>
                <a:gd name="T28" fmla="*/ 43 w 319"/>
                <a:gd name="T29" fmla="*/ 352 h 598"/>
                <a:gd name="T30" fmla="*/ 34 w 319"/>
                <a:gd name="T31" fmla="*/ 340 h 598"/>
                <a:gd name="T32" fmla="*/ 22 w 319"/>
                <a:gd name="T33" fmla="*/ 327 h 598"/>
                <a:gd name="T34" fmla="*/ 13 w 319"/>
                <a:gd name="T35" fmla="*/ 332 h 598"/>
                <a:gd name="T36" fmla="*/ 4 w 319"/>
                <a:gd name="T37" fmla="*/ 314 h 598"/>
                <a:gd name="T38" fmla="*/ 2 w 319"/>
                <a:gd name="T39" fmla="*/ 301 h 598"/>
                <a:gd name="T40" fmla="*/ 7 w 319"/>
                <a:gd name="T41" fmla="*/ 286 h 598"/>
                <a:gd name="T42" fmla="*/ 14 w 319"/>
                <a:gd name="T43" fmla="*/ 274 h 598"/>
                <a:gd name="T44" fmla="*/ 17 w 319"/>
                <a:gd name="T45" fmla="*/ 265 h 598"/>
                <a:gd name="T46" fmla="*/ 24 w 319"/>
                <a:gd name="T47" fmla="*/ 255 h 598"/>
                <a:gd name="T48" fmla="*/ 26 w 319"/>
                <a:gd name="T49" fmla="*/ 247 h 598"/>
                <a:gd name="T50" fmla="*/ 31 w 319"/>
                <a:gd name="T51" fmla="*/ 241 h 598"/>
                <a:gd name="T52" fmla="*/ 34 w 319"/>
                <a:gd name="T53" fmla="*/ 231 h 598"/>
                <a:gd name="T54" fmla="*/ 40 w 319"/>
                <a:gd name="T55" fmla="*/ 224 h 598"/>
                <a:gd name="T56" fmla="*/ 43 w 319"/>
                <a:gd name="T57" fmla="*/ 220 h 598"/>
                <a:gd name="T58" fmla="*/ 49 w 319"/>
                <a:gd name="T59" fmla="*/ 212 h 598"/>
                <a:gd name="T60" fmla="*/ 54 w 319"/>
                <a:gd name="T61" fmla="*/ 204 h 598"/>
                <a:gd name="T62" fmla="*/ 56 w 319"/>
                <a:gd name="T63" fmla="*/ 194 h 598"/>
                <a:gd name="T64" fmla="*/ 54 w 319"/>
                <a:gd name="T65" fmla="*/ 180 h 598"/>
                <a:gd name="T66" fmla="*/ 65 w 319"/>
                <a:gd name="T67" fmla="*/ 169 h 598"/>
                <a:gd name="T68" fmla="*/ 73 w 319"/>
                <a:gd name="T69" fmla="*/ 165 h 598"/>
                <a:gd name="T70" fmla="*/ 75 w 319"/>
                <a:gd name="T71" fmla="*/ 153 h 598"/>
                <a:gd name="T72" fmla="*/ 81 w 319"/>
                <a:gd name="T73" fmla="*/ 144 h 598"/>
                <a:gd name="T74" fmla="*/ 90 w 319"/>
                <a:gd name="T75" fmla="*/ 145 h 598"/>
                <a:gd name="T76" fmla="*/ 98 w 319"/>
                <a:gd name="T77" fmla="*/ 137 h 598"/>
                <a:gd name="T78" fmla="*/ 104 w 319"/>
                <a:gd name="T79" fmla="*/ 135 h 598"/>
                <a:gd name="T80" fmla="*/ 113 w 319"/>
                <a:gd name="T81" fmla="*/ 126 h 598"/>
                <a:gd name="T82" fmla="*/ 124 w 319"/>
                <a:gd name="T83" fmla="*/ 119 h 598"/>
                <a:gd name="T84" fmla="*/ 133 w 319"/>
                <a:gd name="T85" fmla="*/ 115 h 598"/>
                <a:gd name="T86" fmla="*/ 143 w 319"/>
                <a:gd name="T87" fmla="*/ 113 h 598"/>
                <a:gd name="T88" fmla="*/ 148 w 319"/>
                <a:gd name="T89" fmla="*/ 102 h 598"/>
                <a:gd name="T90" fmla="*/ 155 w 319"/>
                <a:gd name="T91" fmla="*/ 92 h 598"/>
                <a:gd name="T92" fmla="*/ 163 w 319"/>
                <a:gd name="T93" fmla="*/ 90 h 598"/>
                <a:gd name="T94" fmla="*/ 171 w 319"/>
                <a:gd name="T95" fmla="*/ 81 h 598"/>
                <a:gd name="T96" fmla="*/ 175 w 319"/>
                <a:gd name="T97" fmla="*/ 68 h 598"/>
                <a:gd name="T98" fmla="*/ 171 w 319"/>
                <a:gd name="T99" fmla="*/ 54 h 598"/>
                <a:gd name="T100" fmla="*/ 171 w 319"/>
                <a:gd name="T101" fmla="*/ 42 h 598"/>
                <a:gd name="T102" fmla="*/ 169 w 319"/>
                <a:gd name="T103" fmla="*/ 28 h 598"/>
                <a:gd name="T104" fmla="*/ 172 w 319"/>
                <a:gd name="T105" fmla="*/ 21 h 598"/>
                <a:gd name="T106" fmla="*/ 181 w 319"/>
                <a:gd name="T107" fmla="*/ 22 h 598"/>
                <a:gd name="T108" fmla="*/ 195 w 319"/>
                <a:gd name="T109" fmla="*/ 30 h 598"/>
                <a:gd name="T110" fmla="*/ 208 w 319"/>
                <a:gd name="T111" fmla="*/ 41 h 598"/>
                <a:gd name="T112" fmla="*/ 224 w 319"/>
                <a:gd name="T113" fmla="*/ 49 h 598"/>
                <a:gd name="T114" fmla="*/ 235 w 319"/>
                <a:gd name="T115" fmla="*/ 34 h 598"/>
                <a:gd name="T116" fmla="*/ 244 w 319"/>
                <a:gd name="T117" fmla="*/ 19 h 598"/>
                <a:gd name="T118" fmla="*/ 254 w 319"/>
                <a:gd name="T119" fmla="*/ 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9" h="598">
                  <a:moveTo>
                    <a:pt x="319" y="587"/>
                  </a:moveTo>
                  <a:lnTo>
                    <a:pt x="319" y="589"/>
                  </a:lnTo>
                  <a:lnTo>
                    <a:pt x="318" y="590"/>
                  </a:lnTo>
                  <a:lnTo>
                    <a:pt x="317" y="593"/>
                  </a:lnTo>
                  <a:lnTo>
                    <a:pt x="316" y="594"/>
                  </a:lnTo>
                  <a:lnTo>
                    <a:pt x="314" y="597"/>
                  </a:lnTo>
                  <a:lnTo>
                    <a:pt x="313" y="597"/>
                  </a:lnTo>
                  <a:lnTo>
                    <a:pt x="310" y="598"/>
                  </a:lnTo>
                  <a:lnTo>
                    <a:pt x="309" y="597"/>
                  </a:lnTo>
                  <a:lnTo>
                    <a:pt x="306" y="596"/>
                  </a:lnTo>
                  <a:lnTo>
                    <a:pt x="306" y="593"/>
                  </a:lnTo>
                  <a:lnTo>
                    <a:pt x="305" y="592"/>
                  </a:lnTo>
                  <a:lnTo>
                    <a:pt x="302" y="590"/>
                  </a:lnTo>
                  <a:lnTo>
                    <a:pt x="300" y="592"/>
                  </a:lnTo>
                  <a:lnTo>
                    <a:pt x="299" y="592"/>
                  </a:lnTo>
                  <a:lnTo>
                    <a:pt x="296" y="593"/>
                  </a:lnTo>
                  <a:lnTo>
                    <a:pt x="293" y="593"/>
                  </a:lnTo>
                  <a:lnTo>
                    <a:pt x="291" y="592"/>
                  </a:lnTo>
                  <a:lnTo>
                    <a:pt x="289" y="590"/>
                  </a:lnTo>
                  <a:lnTo>
                    <a:pt x="287" y="589"/>
                  </a:lnTo>
                  <a:lnTo>
                    <a:pt x="286" y="589"/>
                  </a:lnTo>
                  <a:lnTo>
                    <a:pt x="283" y="588"/>
                  </a:lnTo>
                  <a:lnTo>
                    <a:pt x="280" y="589"/>
                  </a:lnTo>
                  <a:lnTo>
                    <a:pt x="279" y="590"/>
                  </a:lnTo>
                  <a:lnTo>
                    <a:pt x="278" y="592"/>
                  </a:lnTo>
                  <a:lnTo>
                    <a:pt x="276" y="593"/>
                  </a:lnTo>
                  <a:lnTo>
                    <a:pt x="274" y="593"/>
                  </a:lnTo>
                  <a:lnTo>
                    <a:pt x="271" y="593"/>
                  </a:lnTo>
                  <a:lnTo>
                    <a:pt x="270" y="592"/>
                  </a:lnTo>
                  <a:lnTo>
                    <a:pt x="267" y="592"/>
                  </a:lnTo>
                  <a:lnTo>
                    <a:pt x="266" y="590"/>
                  </a:lnTo>
                  <a:lnTo>
                    <a:pt x="263" y="589"/>
                  </a:lnTo>
                  <a:lnTo>
                    <a:pt x="261" y="589"/>
                  </a:lnTo>
                  <a:lnTo>
                    <a:pt x="259" y="588"/>
                  </a:lnTo>
                  <a:lnTo>
                    <a:pt x="257" y="587"/>
                  </a:lnTo>
                  <a:lnTo>
                    <a:pt x="254" y="585"/>
                  </a:lnTo>
                  <a:lnTo>
                    <a:pt x="253" y="585"/>
                  </a:lnTo>
                  <a:lnTo>
                    <a:pt x="250" y="584"/>
                  </a:lnTo>
                  <a:lnTo>
                    <a:pt x="248" y="583"/>
                  </a:lnTo>
                  <a:lnTo>
                    <a:pt x="246" y="583"/>
                  </a:lnTo>
                  <a:lnTo>
                    <a:pt x="244" y="581"/>
                  </a:lnTo>
                  <a:lnTo>
                    <a:pt x="241" y="581"/>
                  </a:lnTo>
                  <a:lnTo>
                    <a:pt x="239" y="580"/>
                  </a:lnTo>
                  <a:lnTo>
                    <a:pt x="237" y="580"/>
                  </a:lnTo>
                  <a:lnTo>
                    <a:pt x="235" y="579"/>
                  </a:lnTo>
                  <a:lnTo>
                    <a:pt x="232" y="579"/>
                  </a:lnTo>
                  <a:lnTo>
                    <a:pt x="229" y="577"/>
                  </a:lnTo>
                  <a:lnTo>
                    <a:pt x="227" y="577"/>
                  </a:lnTo>
                  <a:lnTo>
                    <a:pt x="224" y="576"/>
                  </a:lnTo>
                  <a:lnTo>
                    <a:pt x="222" y="576"/>
                  </a:lnTo>
                  <a:lnTo>
                    <a:pt x="220" y="575"/>
                  </a:lnTo>
                  <a:lnTo>
                    <a:pt x="219" y="572"/>
                  </a:lnTo>
                  <a:lnTo>
                    <a:pt x="218" y="571"/>
                  </a:lnTo>
                  <a:lnTo>
                    <a:pt x="216" y="570"/>
                  </a:lnTo>
                  <a:lnTo>
                    <a:pt x="214" y="570"/>
                  </a:lnTo>
                  <a:lnTo>
                    <a:pt x="211" y="568"/>
                  </a:lnTo>
                  <a:lnTo>
                    <a:pt x="208" y="568"/>
                  </a:lnTo>
                  <a:lnTo>
                    <a:pt x="206" y="568"/>
                  </a:lnTo>
                  <a:lnTo>
                    <a:pt x="203" y="568"/>
                  </a:lnTo>
                  <a:lnTo>
                    <a:pt x="201" y="568"/>
                  </a:lnTo>
                  <a:lnTo>
                    <a:pt x="198" y="567"/>
                  </a:lnTo>
                  <a:lnTo>
                    <a:pt x="197" y="567"/>
                  </a:lnTo>
                  <a:lnTo>
                    <a:pt x="194" y="566"/>
                  </a:lnTo>
                  <a:lnTo>
                    <a:pt x="193" y="564"/>
                  </a:lnTo>
                  <a:lnTo>
                    <a:pt x="190" y="563"/>
                  </a:lnTo>
                  <a:lnTo>
                    <a:pt x="188" y="563"/>
                  </a:lnTo>
                  <a:lnTo>
                    <a:pt x="185" y="563"/>
                  </a:lnTo>
                  <a:lnTo>
                    <a:pt x="182" y="563"/>
                  </a:lnTo>
                  <a:lnTo>
                    <a:pt x="180" y="564"/>
                  </a:lnTo>
                  <a:lnTo>
                    <a:pt x="178" y="564"/>
                  </a:lnTo>
                  <a:lnTo>
                    <a:pt x="176" y="566"/>
                  </a:lnTo>
                  <a:lnTo>
                    <a:pt x="175" y="567"/>
                  </a:lnTo>
                  <a:lnTo>
                    <a:pt x="173" y="568"/>
                  </a:lnTo>
                  <a:lnTo>
                    <a:pt x="171" y="570"/>
                  </a:lnTo>
                  <a:lnTo>
                    <a:pt x="168" y="570"/>
                  </a:lnTo>
                  <a:lnTo>
                    <a:pt x="165" y="570"/>
                  </a:lnTo>
                  <a:lnTo>
                    <a:pt x="163" y="568"/>
                  </a:lnTo>
                  <a:lnTo>
                    <a:pt x="161" y="568"/>
                  </a:lnTo>
                  <a:lnTo>
                    <a:pt x="159" y="567"/>
                  </a:lnTo>
                  <a:lnTo>
                    <a:pt x="158" y="566"/>
                  </a:lnTo>
                  <a:lnTo>
                    <a:pt x="156" y="563"/>
                  </a:lnTo>
                  <a:lnTo>
                    <a:pt x="155" y="562"/>
                  </a:lnTo>
                  <a:lnTo>
                    <a:pt x="152" y="560"/>
                  </a:lnTo>
                  <a:lnTo>
                    <a:pt x="150" y="560"/>
                  </a:lnTo>
                  <a:lnTo>
                    <a:pt x="147" y="560"/>
                  </a:lnTo>
                  <a:lnTo>
                    <a:pt x="145" y="560"/>
                  </a:lnTo>
                  <a:lnTo>
                    <a:pt x="142" y="559"/>
                  </a:lnTo>
                  <a:lnTo>
                    <a:pt x="141" y="559"/>
                  </a:lnTo>
                  <a:lnTo>
                    <a:pt x="138" y="558"/>
                  </a:lnTo>
                  <a:lnTo>
                    <a:pt x="135" y="557"/>
                  </a:lnTo>
                  <a:lnTo>
                    <a:pt x="134" y="557"/>
                  </a:lnTo>
                  <a:lnTo>
                    <a:pt x="131" y="555"/>
                  </a:lnTo>
                  <a:lnTo>
                    <a:pt x="129" y="554"/>
                  </a:lnTo>
                  <a:lnTo>
                    <a:pt x="128" y="554"/>
                  </a:lnTo>
                  <a:lnTo>
                    <a:pt x="125" y="551"/>
                  </a:lnTo>
                  <a:lnTo>
                    <a:pt x="124" y="551"/>
                  </a:lnTo>
                  <a:lnTo>
                    <a:pt x="121" y="550"/>
                  </a:lnTo>
                  <a:lnTo>
                    <a:pt x="120" y="549"/>
                  </a:lnTo>
                  <a:lnTo>
                    <a:pt x="117" y="550"/>
                  </a:lnTo>
                  <a:lnTo>
                    <a:pt x="115" y="551"/>
                  </a:lnTo>
                  <a:lnTo>
                    <a:pt x="113" y="553"/>
                  </a:lnTo>
                  <a:lnTo>
                    <a:pt x="112" y="554"/>
                  </a:lnTo>
                  <a:lnTo>
                    <a:pt x="111" y="555"/>
                  </a:lnTo>
                  <a:lnTo>
                    <a:pt x="109" y="558"/>
                  </a:lnTo>
                  <a:lnTo>
                    <a:pt x="108" y="559"/>
                  </a:lnTo>
                  <a:lnTo>
                    <a:pt x="107" y="562"/>
                  </a:lnTo>
                  <a:lnTo>
                    <a:pt x="105" y="563"/>
                  </a:lnTo>
                  <a:lnTo>
                    <a:pt x="104" y="564"/>
                  </a:lnTo>
                  <a:lnTo>
                    <a:pt x="103" y="566"/>
                  </a:lnTo>
                  <a:lnTo>
                    <a:pt x="101" y="567"/>
                  </a:lnTo>
                  <a:lnTo>
                    <a:pt x="99" y="568"/>
                  </a:lnTo>
                  <a:lnTo>
                    <a:pt x="96" y="570"/>
                  </a:lnTo>
                  <a:lnTo>
                    <a:pt x="94" y="568"/>
                  </a:lnTo>
                  <a:lnTo>
                    <a:pt x="94" y="567"/>
                  </a:lnTo>
                  <a:lnTo>
                    <a:pt x="94" y="564"/>
                  </a:lnTo>
                  <a:lnTo>
                    <a:pt x="95" y="563"/>
                  </a:lnTo>
                  <a:lnTo>
                    <a:pt x="96" y="562"/>
                  </a:lnTo>
                  <a:lnTo>
                    <a:pt x="98" y="559"/>
                  </a:lnTo>
                  <a:lnTo>
                    <a:pt x="100" y="558"/>
                  </a:lnTo>
                  <a:lnTo>
                    <a:pt x="101" y="557"/>
                  </a:lnTo>
                  <a:lnTo>
                    <a:pt x="103" y="555"/>
                  </a:lnTo>
                  <a:lnTo>
                    <a:pt x="104" y="553"/>
                  </a:lnTo>
                  <a:lnTo>
                    <a:pt x="104" y="551"/>
                  </a:lnTo>
                  <a:lnTo>
                    <a:pt x="105" y="549"/>
                  </a:lnTo>
                  <a:lnTo>
                    <a:pt x="105" y="546"/>
                  </a:lnTo>
                  <a:lnTo>
                    <a:pt x="107" y="543"/>
                  </a:lnTo>
                  <a:lnTo>
                    <a:pt x="107" y="541"/>
                  </a:lnTo>
                  <a:lnTo>
                    <a:pt x="105" y="538"/>
                  </a:lnTo>
                  <a:lnTo>
                    <a:pt x="105" y="536"/>
                  </a:lnTo>
                  <a:lnTo>
                    <a:pt x="107" y="533"/>
                  </a:lnTo>
                  <a:lnTo>
                    <a:pt x="109" y="532"/>
                  </a:lnTo>
                  <a:lnTo>
                    <a:pt x="112" y="532"/>
                  </a:lnTo>
                  <a:lnTo>
                    <a:pt x="113" y="530"/>
                  </a:lnTo>
                  <a:lnTo>
                    <a:pt x="116" y="529"/>
                  </a:lnTo>
                  <a:lnTo>
                    <a:pt x="116" y="528"/>
                  </a:lnTo>
                  <a:lnTo>
                    <a:pt x="116" y="525"/>
                  </a:lnTo>
                  <a:lnTo>
                    <a:pt x="115" y="524"/>
                  </a:lnTo>
                  <a:lnTo>
                    <a:pt x="111" y="524"/>
                  </a:lnTo>
                  <a:lnTo>
                    <a:pt x="108" y="524"/>
                  </a:lnTo>
                  <a:lnTo>
                    <a:pt x="105" y="524"/>
                  </a:lnTo>
                  <a:lnTo>
                    <a:pt x="104" y="521"/>
                  </a:lnTo>
                  <a:lnTo>
                    <a:pt x="104" y="520"/>
                  </a:lnTo>
                  <a:lnTo>
                    <a:pt x="104" y="516"/>
                  </a:lnTo>
                  <a:lnTo>
                    <a:pt x="104" y="513"/>
                  </a:lnTo>
                  <a:lnTo>
                    <a:pt x="104" y="511"/>
                  </a:lnTo>
                  <a:lnTo>
                    <a:pt x="103" y="509"/>
                  </a:lnTo>
                  <a:lnTo>
                    <a:pt x="101" y="507"/>
                  </a:lnTo>
                  <a:lnTo>
                    <a:pt x="100" y="506"/>
                  </a:lnTo>
                  <a:lnTo>
                    <a:pt x="99" y="503"/>
                  </a:lnTo>
                  <a:lnTo>
                    <a:pt x="98" y="502"/>
                  </a:lnTo>
                  <a:lnTo>
                    <a:pt x="96" y="500"/>
                  </a:lnTo>
                  <a:lnTo>
                    <a:pt x="94" y="499"/>
                  </a:lnTo>
                  <a:lnTo>
                    <a:pt x="92" y="498"/>
                  </a:lnTo>
                  <a:lnTo>
                    <a:pt x="91" y="496"/>
                  </a:lnTo>
                  <a:lnTo>
                    <a:pt x="90" y="494"/>
                  </a:lnTo>
                  <a:lnTo>
                    <a:pt x="90" y="491"/>
                  </a:lnTo>
                  <a:lnTo>
                    <a:pt x="90" y="489"/>
                  </a:lnTo>
                  <a:lnTo>
                    <a:pt x="88" y="487"/>
                  </a:lnTo>
                  <a:lnTo>
                    <a:pt x="87" y="486"/>
                  </a:lnTo>
                  <a:lnTo>
                    <a:pt x="84" y="485"/>
                  </a:lnTo>
                  <a:lnTo>
                    <a:pt x="83" y="485"/>
                  </a:lnTo>
                  <a:lnTo>
                    <a:pt x="82" y="486"/>
                  </a:lnTo>
                  <a:lnTo>
                    <a:pt x="81" y="489"/>
                  </a:lnTo>
                  <a:lnTo>
                    <a:pt x="79" y="490"/>
                  </a:lnTo>
                  <a:lnTo>
                    <a:pt x="77" y="491"/>
                  </a:lnTo>
                  <a:lnTo>
                    <a:pt x="74" y="491"/>
                  </a:lnTo>
                  <a:lnTo>
                    <a:pt x="71" y="490"/>
                  </a:lnTo>
                  <a:lnTo>
                    <a:pt x="70" y="489"/>
                  </a:lnTo>
                  <a:lnTo>
                    <a:pt x="68" y="487"/>
                  </a:lnTo>
                  <a:lnTo>
                    <a:pt x="66" y="486"/>
                  </a:lnTo>
                  <a:lnTo>
                    <a:pt x="66" y="483"/>
                  </a:lnTo>
                  <a:lnTo>
                    <a:pt x="66" y="481"/>
                  </a:lnTo>
                  <a:lnTo>
                    <a:pt x="66" y="478"/>
                  </a:lnTo>
                  <a:lnTo>
                    <a:pt x="65" y="476"/>
                  </a:lnTo>
                  <a:lnTo>
                    <a:pt x="65" y="474"/>
                  </a:lnTo>
                  <a:lnTo>
                    <a:pt x="62" y="472"/>
                  </a:lnTo>
                  <a:lnTo>
                    <a:pt x="61" y="470"/>
                  </a:lnTo>
                  <a:lnTo>
                    <a:pt x="60" y="470"/>
                  </a:lnTo>
                  <a:lnTo>
                    <a:pt x="57" y="468"/>
                  </a:lnTo>
                  <a:lnTo>
                    <a:pt x="57" y="465"/>
                  </a:lnTo>
                  <a:lnTo>
                    <a:pt x="57" y="462"/>
                  </a:lnTo>
                  <a:lnTo>
                    <a:pt x="58" y="461"/>
                  </a:lnTo>
                  <a:lnTo>
                    <a:pt x="60" y="460"/>
                  </a:lnTo>
                  <a:lnTo>
                    <a:pt x="61" y="459"/>
                  </a:lnTo>
                  <a:lnTo>
                    <a:pt x="62" y="456"/>
                  </a:lnTo>
                  <a:lnTo>
                    <a:pt x="64" y="455"/>
                  </a:lnTo>
                  <a:lnTo>
                    <a:pt x="62" y="452"/>
                  </a:lnTo>
                  <a:lnTo>
                    <a:pt x="60" y="451"/>
                  </a:lnTo>
                  <a:lnTo>
                    <a:pt x="57" y="451"/>
                  </a:lnTo>
                  <a:lnTo>
                    <a:pt x="54" y="451"/>
                  </a:lnTo>
                  <a:lnTo>
                    <a:pt x="53" y="449"/>
                  </a:lnTo>
                  <a:lnTo>
                    <a:pt x="52" y="448"/>
                  </a:lnTo>
                  <a:lnTo>
                    <a:pt x="52" y="444"/>
                  </a:lnTo>
                  <a:lnTo>
                    <a:pt x="54" y="443"/>
                  </a:lnTo>
                  <a:lnTo>
                    <a:pt x="56" y="442"/>
                  </a:lnTo>
                  <a:lnTo>
                    <a:pt x="57" y="440"/>
                  </a:lnTo>
                  <a:lnTo>
                    <a:pt x="57" y="439"/>
                  </a:lnTo>
                  <a:lnTo>
                    <a:pt x="57" y="438"/>
                  </a:lnTo>
                  <a:lnTo>
                    <a:pt x="56" y="435"/>
                  </a:lnTo>
                  <a:lnTo>
                    <a:pt x="54" y="434"/>
                  </a:lnTo>
                  <a:lnTo>
                    <a:pt x="53" y="432"/>
                  </a:lnTo>
                  <a:lnTo>
                    <a:pt x="52" y="432"/>
                  </a:lnTo>
                  <a:lnTo>
                    <a:pt x="49" y="431"/>
                  </a:lnTo>
                  <a:lnTo>
                    <a:pt x="60" y="426"/>
                  </a:lnTo>
                  <a:lnTo>
                    <a:pt x="61" y="426"/>
                  </a:lnTo>
                  <a:lnTo>
                    <a:pt x="62" y="425"/>
                  </a:lnTo>
                  <a:lnTo>
                    <a:pt x="64" y="425"/>
                  </a:lnTo>
                  <a:lnTo>
                    <a:pt x="64" y="426"/>
                  </a:lnTo>
                  <a:lnTo>
                    <a:pt x="65" y="426"/>
                  </a:lnTo>
                  <a:lnTo>
                    <a:pt x="66" y="426"/>
                  </a:lnTo>
                  <a:lnTo>
                    <a:pt x="66" y="425"/>
                  </a:lnTo>
                  <a:lnTo>
                    <a:pt x="68" y="423"/>
                  </a:lnTo>
                  <a:lnTo>
                    <a:pt x="69" y="423"/>
                  </a:lnTo>
                  <a:lnTo>
                    <a:pt x="69" y="422"/>
                  </a:lnTo>
                  <a:lnTo>
                    <a:pt x="69" y="421"/>
                  </a:lnTo>
                  <a:lnTo>
                    <a:pt x="70" y="421"/>
                  </a:lnTo>
                  <a:lnTo>
                    <a:pt x="71" y="421"/>
                  </a:lnTo>
                  <a:lnTo>
                    <a:pt x="73" y="421"/>
                  </a:lnTo>
                  <a:lnTo>
                    <a:pt x="74" y="421"/>
                  </a:lnTo>
                  <a:lnTo>
                    <a:pt x="75" y="421"/>
                  </a:lnTo>
                  <a:lnTo>
                    <a:pt x="77" y="422"/>
                  </a:lnTo>
                  <a:lnTo>
                    <a:pt x="77" y="421"/>
                  </a:lnTo>
                  <a:lnTo>
                    <a:pt x="77" y="419"/>
                  </a:lnTo>
                  <a:lnTo>
                    <a:pt x="75" y="418"/>
                  </a:lnTo>
                  <a:lnTo>
                    <a:pt x="74" y="418"/>
                  </a:lnTo>
                  <a:lnTo>
                    <a:pt x="74" y="417"/>
                  </a:lnTo>
                  <a:lnTo>
                    <a:pt x="73" y="417"/>
                  </a:lnTo>
                  <a:lnTo>
                    <a:pt x="73" y="415"/>
                  </a:lnTo>
                  <a:lnTo>
                    <a:pt x="73" y="414"/>
                  </a:lnTo>
                  <a:lnTo>
                    <a:pt x="74" y="414"/>
                  </a:lnTo>
                  <a:lnTo>
                    <a:pt x="74" y="413"/>
                  </a:lnTo>
                  <a:lnTo>
                    <a:pt x="74" y="412"/>
                  </a:lnTo>
                  <a:lnTo>
                    <a:pt x="73" y="412"/>
                  </a:lnTo>
                  <a:lnTo>
                    <a:pt x="73" y="410"/>
                  </a:lnTo>
                  <a:lnTo>
                    <a:pt x="71" y="410"/>
                  </a:lnTo>
                  <a:lnTo>
                    <a:pt x="70" y="410"/>
                  </a:lnTo>
                  <a:lnTo>
                    <a:pt x="70" y="409"/>
                  </a:lnTo>
                  <a:lnTo>
                    <a:pt x="69" y="409"/>
                  </a:lnTo>
                  <a:lnTo>
                    <a:pt x="69" y="408"/>
                  </a:lnTo>
                  <a:lnTo>
                    <a:pt x="68" y="408"/>
                  </a:lnTo>
                  <a:lnTo>
                    <a:pt x="68" y="406"/>
                  </a:lnTo>
                  <a:lnTo>
                    <a:pt x="68" y="405"/>
                  </a:lnTo>
                  <a:lnTo>
                    <a:pt x="68" y="404"/>
                  </a:lnTo>
                  <a:lnTo>
                    <a:pt x="66" y="402"/>
                  </a:lnTo>
                  <a:lnTo>
                    <a:pt x="66" y="401"/>
                  </a:lnTo>
                  <a:lnTo>
                    <a:pt x="68" y="401"/>
                  </a:lnTo>
                  <a:lnTo>
                    <a:pt x="64" y="389"/>
                  </a:lnTo>
                  <a:lnTo>
                    <a:pt x="57" y="374"/>
                  </a:lnTo>
                  <a:lnTo>
                    <a:pt x="48" y="354"/>
                  </a:lnTo>
                  <a:lnTo>
                    <a:pt x="47" y="355"/>
                  </a:lnTo>
                  <a:lnTo>
                    <a:pt x="45" y="355"/>
                  </a:lnTo>
                  <a:lnTo>
                    <a:pt x="44" y="354"/>
                  </a:lnTo>
                  <a:lnTo>
                    <a:pt x="43" y="354"/>
                  </a:lnTo>
                  <a:lnTo>
                    <a:pt x="43" y="353"/>
                  </a:lnTo>
                  <a:lnTo>
                    <a:pt x="43" y="352"/>
                  </a:lnTo>
                  <a:lnTo>
                    <a:pt x="44" y="352"/>
                  </a:lnTo>
                  <a:lnTo>
                    <a:pt x="44" y="350"/>
                  </a:lnTo>
                  <a:lnTo>
                    <a:pt x="43" y="350"/>
                  </a:lnTo>
                  <a:lnTo>
                    <a:pt x="41" y="350"/>
                  </a:lnTo>
                  <a:lnTo>
                    <a:pt x="41" y="349"/>
                  </a:lnTo>
                  <a:lnTo>
                    <a:pt x="40" y="349"/>
                  </a:lnTo>
                  <a:lnTo>
                    <a:pt x="40" y="348"/>
                  </a:lnTo>
                  <a:lnTo>
                    <a:pt x="40" y="346"/>
                  </a:lnTo>
                  <a:lnTo>
                    <a:pt x="39" y="346"/>
                  </a:lnTo>
                  <a:lnTo>
                    <a:pt x="37" y="346"/>
                  </a:lnTo>
                  <a:lnTo>
                    <a:pt x="37" y="345"/>
                  </a:lnTo>
                  <a:lnTo>
                    <a:pt x="37" y="344"/>
                  </a:lnTo>
                  <a:lnTo>
                    <a:pt x="37" y="342"/>
                  </a:lnTo>
                  <a:lnTo>
                    <a:pt x="36" y="342"/>
                  </a:lnTo>
                  <a:lnTo>
                    <a:pt x="36" y="341"/>
                  </a:lnTo>
                  <a:lnTo>
                    <a:pt x="35" y="340"/>
                  </a:lnTo>
                  <a:lnTo>
                    <a:pt x="34" y="340"/>
                  </a:lnTo>
                  <a:lnTo>
                    <a:pt x="34" y="338"/>
                  </a:lnTo>
                  <a:lnTo>
                    <a:pt x="32" y="338"/>
                  </a:lnTo>
                  <a:lnTo>
                    <a:pt x="32" y="337"/>
                  </a:lnTo>
                  <a:lnTo>
                    <a:pt x="32" y="336"/>
                  </a:lnTo>
                  <a:lnTo>
                    <a:pt x="32" y="335"/>
                  </a:lnTo>
                  <a:lnTo>
                    <a:pt x="31" y="333"/>
                  </a:lnTo>
                  <a:lnTo>
                    <a:pt x="31" y="332"/>
                  </a:lnTo>
                  <a:lnTo>
                    <a:pt x="31" y="331"/>
                  </a:lnTo>
                  <a:lnTo>
                    <a:pt x="30" y="331"/>
                  </a:lnTo>
                  <a:lnTo>
                    <a:pt x="28" y="329"/>
                  </a:lnTo>
                  <a:lnTo>
                    <a:pt x="28" y="328"/>
                  </a:lnTo>
                  <a:lnTo>
                    <a:pt x="27" y="328"/>
                  </a:lnTo>
                  <a:lnTo>
                    <a:pt x="26" y="328"/>
                  </a:lnTo>
                  <a:lnTo>
                    <a:pt x="26" y="327"/>
                  </a:lnTo>
                  <a:lnTo>
                    <a:pt x="24" y="327"/>
                  </a:lnTo>
                  <a:lnTo>
                    <a:pt x="23" y="327"/>
                  </a:lnTo>
                  <a:lnTo>
                    <a:pt x="22" y="327"/>
                  </a:lnTo>
                  <a:lnTo>
                    <a:pt x="22" y="328"/>
                  </a:lnTo>
                  <a:lnTo>
                    <a:pt x="22" y="329"/>
                  </a:lnTo>
                  <a:lnTo>
                    <a:pt x="21" y="329"/>
                  </a:lnTo>
                  <a:lnTo>
                    <a:pt x="21" y="331"/>
                  </a:lnTo>
                  <a:lnTo>
                    <a:pt x="22" y="331"/>
                  </a:lnTo>
                  <a:lnTo>
                    <a:pt x="22" y="332"/>
                  </a:lnTo>
                  <a:lnTo>
                    <a:pt x="21" y="332"/>
                  </a:lnTo>
                  <a:lnTo>
                    <a:pt x="19" y="332"/>
                  </a:lnTo>
                  <a:lnTo>
                    <a:pt x="18" y="332"/>
                  </a:lnTo>
                  <a:lnTo>
                    <a:pt x="17" y="332"/>
                  </a:lnTo>
                  <a:lnTo>
                    <a:pt x="17" y="331"/>
                  </a:lnTo>
                  <a:lnTo>
                    <a:pt x="15" y="331"/>
                  </a:lnTo>
                  <a:lnTo>
                    <a:pt x="15" y="332"/>
                  </a:lnTo>
                  <a:lnTo>
                    <a:pt x="14" y="332"/>
                  </a:lnTo>
                  <a:lnTo>
                    <a:pt x="14" y="331"/>
                  </a:lnTo>
                  <a:lnTo>
                    <a:pt x="14" y="332"/>
                  </a:lnTo>
                  <a:lnTo>
                    <a:pt x="13" y="332"/>
                  </a:lnTo>
                  <a:lnTo>
                    <a:pt x="13" y="331"/>
                  </a:lnTo>
                  <a:lnTo>
                    <a:pt x="11" y="331"/>
                  </a:lnTo>
                  <a:lnTo>
                    <a:pt x="11" y="329"/>
                  </a:lnTo>
                  <a:lnTo>
                    <a:pt x="10" y="329"/>
                  </a:lnTo>
                  <a:lnTo>
                    <a:pt x="10" y="328"/>
                  </a:lnTo>
                  <a:lnTo>
                    <a:pt x="10" y="327"/>
                  </a:lnTo>
                  <a:lnTo>
                    <a:pt x="10" y="325"/>
                  </a:lnTo>
                  <a:lnTo>
                    <a:pt x="10" y="324"/>
                  </a:lnTo>
                  <a:lnTo>
                    <a:pt x="10" y="323"/>
                  </a:lnTo>
                  <a:lnTo>
                    <a:pt x="10" y="321"/>
                  </a:lnTo>
                  <a:lnTo>
                    <a:pt x="10" y="320"/>
                  </a:lnTo>
                  <a:lnTo>
                    <a:pt x="9" y="319"/>
                  </a:lnTo>
                  <a:lnTo>
                    <a:pt x="7" y="318"/>
                  </a:lnTo>
                  <a:lnTo>
                    <a:pt x="6" y="316"/>
                  </a:lnTo>
                  <a:lnTo>
                    <a:pt x="5" y="315"/>
                  </a:lnTo>
                  <a:lnTo>
                    <a:pt x="5" y="314"/>
                  </a:lnTo>
                  <a:lnTo>
                    <a:pt x="4" y="314"/>
                  </a:lnTo>
                  <a:lnTo>
                    <a:pt x="4" y="312"/>
                  </a:lnTo>
                  <a:lnTo>
                    <a:pt x="5" y="312"/>
                  </a:lnTo>
                  <a:lnTo>
                    <a:pt x="5" y="311"/>
                  </a:lnTo>
                  <a:lnTo>
                    <a:pt x="4" y="311"/>
                  </a:lnTo>
                  <a:lnTo>
                    <a:pt x="4" y="310"/>
                  </a:lnTo>
                  <a:lnTo>
                    <a:pt x="2" y="310"/>
                  </a:lnTo>
                  <a:lnTo>
                    <a:pt x="2" y="308"/>
                  </a:lnTo>
                  <a:lnTo>
                    <a:pt x="1" y="308"/>
                  </a:lnTo>
                  <a:lnTo>
                    <a:pt x="0" y="308"/>
                  </a:lnTo>
                  <a:lnTo>
                    <a:pt x="0" y="307"/>
                  </a:lnTo>
                  <a:lnTo>
                    <a:pt x="0" y="306"/>
                  </a:lnTo>
                  <a:lnTo>
                    <a:pt x="0" y="304"/>
                  </a:lnTo>
                  <a:lnTo>
                    <a:pt x="0" y="303"/>
                  </a:lnTo>
                  <a:lnTo>
                    <a:pt x="1" y="303"/>
                  </a:lnTo>
                  <a:lnTo>
                    <a:pt x="1" y="302"/>
                  </a:lnTo>
                  <a:lnTo>
                    <a:pt x="2" y="302"/>
                  </a:lnTo>
                  <a:lnTo>
                    <a:pt x="2" y="301"/>
                  </a:lnTo>
                  <a:lnTo>
                    <a:pt x="2" y="299"/>
                  </a:lnTo>
                  <a:lnTo>
                    <a:pt x="4" y="299"/>
                  </a:lnTo>
                  <a:lnTo>
                    <a:pt x="4" y="298"/>
                  </a:lnTo>
                  <a:lnTo>
                    <a:pt x="5" y="298"/>
                  </a:lnTo>
                  <a:lnTo>
                    <a:pt x="5" y="297"/>
                  </a:lnTo>
                  <a:lnTo>
                    <a:pt x="6" y="297"/>
                  </a:lnTo>
                  <a:lnTo>
                    <a:pt x="6" y="295"/>
                  </a:lnTo>
                  <a:lnTo>
                    <a:pt x="6" y="294"/>
                  </a:lnTo>
                  <a:lnTo>
                    <a:pt x="7" y="294"/>
                  </a:lnTo>
                  <a:lnTo>
                    <a:pt x="9" y="294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9" y="290"/>
                  </a:lnTo>
                  <a:lnTo>
                    <a:pt x="9" y="289"/>
                  </a:lnTo>
                  <a:lnTo>
                    <a:pt x="9" y="288"/>
                  </a:lnTo>
                  <a:lnTo>
                    <a:pt x="7" y="288"/>
                  </a:lnTo>
                  <a:lnTo>
                    <a:pt x="7" y="286"/>
                  </a:lnTo>
                  <a:lnTo>
                    <a:pt x="9" y="286"/>
                  </a:lnTo>
                  <a:lnTo>
                    <a:pt x="10" y="286"/>
                  </a:lnTo>
                  <a:lnTo>
                    <a:pt x="10" y="285"/>
                  </a:lnTo>
                  <a:lnTo>
                    <a:pt x="11" y="285"/>
                  </a:lnTo>
                  <a:lnTo>
                    <a:pt x="13" y="285"/>
                  </a:lnTo>
                  <a:lnTo>
                    <a:pt x="14" y="285"/>
                  </a:lnTo>
                  <a:lnTo>
                    <a:pt x="14" y="284"/>
                  </a:lnTo>
                  <a:lnTo>
                    <a:pt x="15" y="284"/>
                  </a:lnTo>
                  <a:lnTo>
                    <a:pt x="15" y="282"/>
                  </a:lnTo>
                  <a:lnTo>
                    <a:pt x="14" y="282"/>
                  </a:lnTo>
                  <a:lnTo>
                    <a:pt x="15" y="282"/>
                  </a:lnTo>
                  <a:lnTo>
                    <a:pt x="15" y="281"/>
                  </a:lnTo>
                  <a:lnTo>
                    <a:pt x="15" y="280"/>
                  </a:lnTo>
                  <a:lnTo>
                    <a:pt x="15" y="278"/>
                  </a:lnTo>
                  <a:lnTo>
                    <a:pt x="15" y="277"/>
                  </a:lnTo>
                  <a:lnTo>
                    <a:pt x="14" y="276"/>
                  </a:lnTo>
                  <a:lnTo>
                    <a:pt x="14" y="274"/>
                  </a:lnTo>
                  <a:lnTo>
                    <a:pt x="14" y="273"/>
                  </a:lnTo>
                  <a:lnTo>
                    <a:pt x="14" y="272"/>
                  </a:lnTo>
                  <a:lnTo>
                    <a:pt x="14" y="271"/>
                  </a:lnTo>
                  <a:lnTo>
                    <a:pt x="14" y="269"/>
                  </a:lnTo>
                  <a:lnTo>
                    <a:pt x="14" y="268"/>
                  </a:lnTo>
                  <a:lnTo>
                    <a:pt x="14" y="267"/>
                  </a:lnTo>
                  <a:lnTo>
                    <a:pt x="15" y="267"/>
                  </a:lnTo>
                  <a:lnTo>
                    <a:pt x="15" y="268"/>
                  </a:lnTo>
                  <a:lnTo>
                    <a:pt x="15" y="267"/>
                  </a:lnTo>
                  <a:lnTo>
                    <a:pt x="15" y="265"/>
                  </a:lnTo>
                  <a:lnTo>
                    <a:pt x="15" y="267"/>
                  </a:lnTo>
                  <a:lnTo>
                    <a:pt x="15" y="265"/>
                  </a:lnTo>
                  <a:lnTo>
                    <a:pt x="17" y="265"/>
                  </a:lnTo>
                  <a:lnTo>
                    <a:pt x="15" y="265"/>
                  </a:lnTo>
                  <a:lnTo>
                    <a:pt x="15" y="264"/>
                  </a:lnTo>
                  <a:lnTo>
                    <a:pt x="17" y="264"/>
                  </a:lnTo>
                  <a:lnTo>
                    <a:pt x="17" y="265"/>
                  </a:lnTo>
                  <a:lnTo>
                    <a:pt x="17" y="264"/>
                  </a:lnTo>
                  <a:lnTo>
                    <a:pt x="17" y="263"/>
                  </a:lnTo>
                  <a:lnTo>
                    <a:pt x="17" y="261"/>
                  </a:lnTo>
                  <a:lnTo>
                    <a:pt x="18" y="261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8" y="260"/>
                  </a:lnTo>
                  <a:lnTo>
                    <a:pt x="18" y="261"/>
                  </a:lnTo>
                  <a:lnTo>
                    <a:pt x="18" y="260"/>
                  </a:lnTo>
                  <a:lnTo>
                    <a:pt x="19" y="260"/>
                  </a:lnTo>
                  <a:lnTo>
                    <a:pt x="21" y="260"/>
                  </a:lnTo>
                  <a:lnTo>
                    <a:pt x="21" y="259"/>
                  </a:lnTo>
                  <a:lnTo>
                    <a:pt x="22" y="259"/>
                  </a:lnTo>
                  <a:lnTo>
                    <a:pt x="22" y="257"/>
                  </a:lnTo>
                  <a:lnTo>
                    <a:pt x="22" y="256"/>
                  </a:lnTo>
                  <a:lnTo>
                    <a:pt x="23" y="256"/>
                  </a:lnTo>
                  <a:lnTo>
                    <a:pt x="24" y="255"/>
                  </a:lnTo>
                  <a:lnTo>
                    <a:pt x="23" y="255"/>
                  </a:lnTo>
                  <a:lnTo>
                    <a:pt x="23" y="254"/>
                  </a:lnTo>
                  <a:lnTo>
                    <a:pt x="24" y="254"/>
                  </a:lnTo>
                  <a:lnTo>
                    <a:pt x="24" y="252"/>
                  </a:lnTo>
                  <a:lnTo>
                    <a:pt x="23" y="252"/>
                  </a:lnTo>
                  <a:lnTo>
                    <a:pt x="23" y="251"/>
                  </a:lnTo>
                  <a:lnTo>
                    <a:pt x="24" y="251"/>
                  </a:lnTo>
                  <a:lnTo>
                    <a:pt x="23" y="251"/>
                  </a:lnTo>
                  <a:lnTo>
                    <a:pt x="23" y="250"/>
                  </a:lnTo>
                  <a:lnTo>
                    <a:pt x="24" y="250"/>
                  </a:lnTo>
                  <a:lnTo>
                    <a:pt x="23" y="250"/>
                  </a:lnTo>
                  <a:lnTo>
                    <a:pt x="24" y="250"/>
                  </a:lnTo>
                  <a:lnTo>
                    <a:pt x="23" y="250"/>
                  </a:lnTo>
                  <a:lnTo>
                    <a:pt x="23" y="248"/>
                  </a:lnTo>
                  <a:lnTo>
                    <a:pt x="23" y="247"/>
                  </a:lnTo>
                  <a:lnTo>
                    <a:pt x="24" y="247"/>
                  </a:lnTo>
                  <a:lnTo>
                    <a:pt x="26" y="247"/>
                  </a:lnTo>
                  <a:lnTo>
                    <a:pt x="26" y="248"/>
                  </a:lnTo>
                  <a:lnTo>
                    <a:pt x="27" y="248"/>
                  </a:lnTo>
                  <a:lnTo>
                    <a:pt x="28" y="248"/>
                  </a:lnTo>
                  <a:lnTo>
                    <a:pt x="28" y="247"/>
                  </a:lnTo>
                  <a:lnTo>
                    <a:pt x="28" y="248"/>
                  </a:lnTo>
                  <a:lnTo>
                    <a:pt x="28" y="247"/>
                  </a:lnTo>
                  <a:lnTo>
                    <a:pt x="30" y="247"/>
                  </a:lnTo>
                  <a:lnTo>
                    <a:pt x="30" y="246"/>
                  </a:lnTo>
                  <a:lnTo>
                    <a:pt x="31" y="246"/>
                  </a:lnTo>
                  <a:lnTo>
                    <a:pt x="32" y="246"/>
                  </a:lnTo>
                  <a:lnTo>
                    <a:pt x="34" y="244"/>
                  </a:lnTo>
                  <a:lnTo>
                    <a:pt x="34" y="243"/>
                  </a:lnTo>
                  <a:lnTo>
                    <a:pt x="32" y="243"/>
                  </a:lnTo>
                  <a:lnTo>
                    <a:pt x="32" y="242"/>
                  </a:lnTo>
                  <a:lnTo>
                    <a:pt x="32" y="241"/>
                  </a:lnTo>
                  <a:lnTo>
                    <a:pt x="32" y="239"/>
                  </a:lnTo>
                  <a:lnTo>
                    <a:pt x="31" y="241"/>
                  </a:lnTo>
                  <a:lnTo>
                    <a:pt x="31" y="239"/>
                  </a:lnTo>
                  <a:lnTo>
                    <a:pt x="31" y="238"/>
                  </a:lnTo>
                  <a:lnTo>
                    <a:pt x="31" y="237"/>
                  </a:lnTo>
                  <a:lnTo>
                    <a:pt x="31" y="235"/>
                  </a:lnTo>
                  <a:lnTo>
                    <a:pt x="31" y="234"/>
                  </a:lnTo>
                  <a:lnTo>
                    <a:pt x="31" y="235"/>
                  </a:lnTo>
                  <a:lnTo>
                    <a:pt x="31" y="234"/>
                  </a:lnTo>
                  <a:lnTo>
                    <a:pt x="32" y="234"/>
                  </a:lnTo>
                  <a:lnTo>
                    <a:pt x="31" y="234"/>
                  </a:lnTo>
                  <a:lnTo>
                    <a:pt x="32" y="234"/>
                  </a:lnTo>
                  <a:lnTo>
                    <a:pt x="32" y="233"/>
                  </a:lnTo>
                  <a:lnTo>
                    <a:pt x="32" y="231"/>
                  </a:lnTo>
                  <a:lnTo>
                    <a:pt x="32" y="233"/>
                  </a:lnTo>
                  <a:lnTo>
                    <a:pt x="32" y="231"/>
                  </a:lnTo>
                  <a:lnTo>
                    <a:pt x="34" y="231"/>
                  </a:lnTo>
                  <a:lnTo>
                    <a:pt x="32" y="231"/>
                  </a:lnTo>
                  <a:lnTo>
                    <a:pt x="34" y="231"/>
                  </a:lnTo>
                  <a:lnTo>
                    <a:pt x="34" y="230"/>
                  </a:lnTo>
                  <a:lnTo>
                    <a:pt x="32" y="230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4" y="227"/>
                  </a:lnTo>
                  <a:lnTo>
                    <a:pt x="35" y="227"/>
                  </a:lnTo>
                  <a:lnTo>
                    <a:pt x="34" y="227"/>
                  </a:lnTo>
                  <a:lnTo>
                    <a:pt x="35" y="227"/>
                  </a:lnTo>
                  <a:lnTo>
                    <a:pt x="35" y="226"/>
                  </a:lnTo>
                  <a:lnTo>
                    <a:pt x="35" y="225"/>
                  </a:lnTo>
                  <a:lnTo>
                    <a:pt x="35" y="224"/>
                  </a:lnTo>
                  <a:lnTo>
                    <a:pt x="36" y="224"/>
                  </a:lnTo>
                  <a:lnTo>
                    <a:pt x="36" y="225"/>
                  </a:lnTo>
                  <a:lnTo>
                    <a:pt x="37" y="225"/>
                  </a:lnTo>
                  <a:lnTo>
                    <a:pt x="39" y="225"/>
                  </a:lnTo>
                  <a:lnTo>
                    <a:pt x="40" y="225"/>
                  </a:lnTo>
                  <a:lnTo>
                    <a:pt x="40" y="224"/>
                  </a:lnTo>
                  <a:lnTo>
                    <a:pt x="41" y="224"/>
                  </a:lnTo>
                  <a:lnTo>
                    <a:pt x="43" y="224"/>
                  </a:lnTo>
                  <a:lnTo>
                    <a:pt x="43" y="222"/>
                  </a:lnTo>
                  <a:lnTo>
                    <a:pt x="44" y="222"/>
                  </a:lnTo>
                  <a:lnTo>
                    <a:pt x="44" y="221"/>
                  </a:lnTo>
                  <a:lnTo>
                    <a:pt x="45" y="221"/>
                  </a:lnTo>
                  <a:lnTo>
                    <a:pt x="45" y="222"/>
                  </a:lnTo>
                  <a:lnTo>
                    <a:pt x="45" y="221"/>
                  </a:lnTo>
                  <a:lnTo>
                    <a:pt x="47" y="221"/>
                  </a:lnTo>
                  <a:lnTo>
                    <a:pt x="47" y="220"/>
                  </a:lnTo>
                  <a:lnTo>
                    <a:pt x="45" y="220"/>
                  </a:lnTo>
                  <a:lnTo>
                    <a:pt x="45" y="221"/>
                  </a:lnTo>
                  <a:lnTo>
                    <a:pt x="45" y="220"/>
                  </a:lnTo>
                  <a:lnTo>
                    <a:pt x="44" y="220"/>
                  </a:lnTo>
                  <a:lnTo>
                    <a:pt x="44" y="218"/>
                  </a:lnTo>
                  <a:lnTo>
                    <a:pt x="44" y="220"/>
                  </a:lnTo>
                  <a:lnTo>
                    <a:pt x="43" y="220"/>
                  </a:lnTo>
                  <a:lnTo>
                    <a:pt x="43" y="218"/>
                  </a:lnTo>
                  <a:lnTo>
                    <a:pt x="41" y="218"/>
                  </a:lnTo>
                  <a:lnTo>
                    <a:pt x="41" y="217"/>
                  </a:lnTo>
                  <a:lnTo>
                    <a:pt x="43" y="217"/>
                  </a:lnTo>
                  <a:lnTo>
                    <a:pt x="44" y="217"/>
                  </a:lnTo>
                  <a:lnTo>
                    <a:pt x="43" y="217"/>
                  </a:lnTo>
                  <a:lnTo>
                    <a:pt x="43" y="216"/>
                  </a:lnTo>
                  <a:lnTo>
                    <a:pt x="44" y="216"/>
                  </a:lnTo>
                  <a:lnTo>
                    <a:pt x="45" y="216"/>
                  </a:lnTo>
                  <a:lnTo>
                    <a:pt x="45" y="214"/>
                  </a:lnTo>
                  <a:lnTo>
                    <a:pt x="45" y="213"/>
                  </a:lnTo>
                  <a:lnTo>
                    <a:pt x="45" y="212"/>
                  </a:lnTo>
                  <a:lnTo>
                    <a:pt x="47" y="212"/>
                  </a:lnTo>
                  <a:lnTo>
                    <a:pt x="47" y="210"/>
                  </a:lnTo>
                  <a:lnTo>
                    <a:pt x="48" y="210"/>
                  </a:lnTo>
                  <a:lnTo>
                    <a:pt x="48" y="212"/>
                  </a:lnTo>
                  <a:lnTo>
                    <a:pt x="49" y="212"/>
                  </a:lnTo>
                  <a:lnTo>
                    <a:pt x="49" y="210"/>
                  </a:lnTo>
                  <a:lnTo>
                    <a:pt x="51" y="212"/>
                  </a:lnTo>
                  <a:lnTo>
                    <a:pt x="51" y="210"/>
                  </a:lnTo>
                  <a:lnTo>
                    <a:pt x="52" y="210"/>
                  </a:lnTo>
                  <a:lnTo>
                    <a:pt x="51" y="210"/>
                  </a:lnTo>
                  <a:lnTo>
                    <a:pt x="51" y="209"/>
                  </a:lnTo>
                  <a:lnTo>
                    <a:pt x="52" y="209"/>
                  </a:lnTo>
                  <a:lnTo>
                    <a:pt x="52" y="208"/>
                  </a:lnTo>
                  <a:lnTo>
                    <a:pt x="52" y="207"/>
                  </a:lnTo>
                  <a:lnTo>
                    <a:pt x="53" y="207"/>
                  </a:lnTo>
                  <a:lnTo>
                    <a:pt x="54" y="207"/>
                  </a:lnTo>
                  <a:lnTo>
                    <a:pt x="54" y="205"/>
                  </a:lnTo>
                  <a:lnTo>
                    <a:pt x="54" y="204"/>
                  </a:lnTo>
                  <a:lnTo>
                    <a:pt x="54" y="205"/>
                  </a:lnTo>
                  <a:lnTo>
                    <a:pt x="54" y="204"/>
                  </a:lnTo>
                  <a:lnTo>
                    <a:pt x="56" y="204"/>
                  </a:lnTo>
                  <a:lnTo>
                    <a:pt x="54" y="204"/>
                  </a:lnTo>
                  <a:lnTo>
                    <a:pt x="54" y="203"/>
                  </a:lnTo>
                  <a:lnTo>
                    <a:pt x="54" y="201"/>
                  </a:lnTo>
                  <a:lnTo>
                    <a:pt x="54" y="200"/>
                  </a:lnTo>
                  <a:lnTo>
                    <a:pt x="56" y="200"/>
                  </a:lnTo>
                  <a:lnTo>
                    <a:pt x="56" y="199"/>
                  </a:lnTo>
                  <a:lnTo>
                    <a:pt x="56" y="197"/>
                  </a:lnTo>
                  <a:lnTo>
                    <a:pt x="54" y="197"/>
                  </a:lnTo>
                  <a:lnTo>
                    <a:pt x="54" y="196"/>
                  </a:lnTo>
                  <a:lnTo>
                    <a:pt x="56" y="196"/>
                  </a:lnTo>
                  <a:lnTo>
                    <a:pt x="56" y="195"/>
                  </a:lnTo>
                  <a:lnTo>
                    <a:pt x="54" y="196"/>
                  </a:lnTo>
                  <a:lnTo>
                    <a:pt x="54" y="195"/>
                  </a:lnTo>
                  <a:lnTo>
                    <a:pt x="56" y="195"/>
                  </a:lnTo>
                  <a:lnTo>
                    <a:pt x="54" y="195"/>
                  </a:lnTo>
                  <a:lnTo>
                    <a:pt x="56" y="195"/>
                  </a:lnTo>
                  <a:lnTo>
                    <a:pt x="54" y="194"/>
                  </a:lnTo>
                  <a:lnTo>
                    <a:pt x="56" y="194"/>
                  </a:lnTo>
                  <a:lnTo>
                    <a:pt x="54" y="194"/>
                  </a:lnTo>
                  <a:lnTo>
                    <a:pt x="54" y="192"/>
                  </a:lnTo>
                  <a:lnTo>
                    <a:pt x="54" y="191"/>
                  </a:lnTo>
                  <a:lnTo>
                    <a:pt x="53" y="191"/>
                  </a:lnTo>
                  <a:lnTo>
                    <a:pt x="52" y="191"/>
                  </a:lnTo>
                  <a:lnTo>
                    <a:pt x="52" y="190"/>
                  </a:lnTo>
                  <a:lnTo>
                    <a:pt x="53" y="190"/>
                  </a:lnTo>
                  <a:lnTo>
                    <a:pt x="53" y="188"/>
                  </a:lnTo>
                  <a:lnTo>
                    <a:pt x="52" y="188"/>
                  </a:lnTo>
                  <a:lnTo>
                    <a:pt x="52" y="187"/>
                  </a:lnTo>
                  <a:lnTo>
                    <a:pt x="52" y="186"/>
                  </a:lnTo>
                  <a:lnTo>
                    <a:pt x="53" y="184"/>
                  </a:lnTo>
                  <a:lnTo>
                    <a:pt x="54" y="184"/>
                  </a:lnTo>
                  <a:lnTo>
                    <a:pt x="54" y="183"/>
                  </a:lnTo>
                  <a:lnTo>
                    <a:pt x="54" y="182"/>
                  </a:lnTo>
                  <a:lnTo>
                    <a:pt x="56" y="182"/>
                  </a:lnTo>
                  <a:lnTo>
                    <a:pt x="54" y="180"/>
                  </a:lnTo>
                  <a:lnTo>
                    <a:pt x="56" y="180"/>
                  </a:lnTo>
                  <a:lnTo>
                    <a:pt x="56" y="179"/>
                  </a:lnTo>
                  <a:lnTo>
                    <a:pt x="57" y="179"/>
                  </a:lnTo>
                  <a:lnTo>
                    <a:pt x="57" y="178"/>
                  </a:lnTo>
                  <a:lnTo>
                    <a:pt x="57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8" y="174"/>
                  </a:lnTo>
                  <a:lnTo>
                    <a:pt x="58" y="173"/>
                  </a:lnTo>
                  <a:lnTo>
                    <a:pt x="60" y="174"/>
                  </a:lnTo>
                  <a:lnTo>
                    <a:pt x="61" y="173"/>
                  </a:lnTo>
                  <a:lnTo>
                    <a:pt x="61" y="171"/>
                  </a:lnTo>
                  <a:lnTo>
                    <a:pt x="62" y="171"/>
                  </a:lnTo>
                  <a:lnTo>
                    <a:pt x="62" y="170"/>
                  </a:lnTo>
                  <a:lnTo>
                    <a:pt x="64" y="170"/>
                  </a:lnTo>
                  <a:lnTo>
                    <a:pt x="64" y="169"/>
                  </a:lnTo>
                  <a:lnTo>
                    <a:pt x="65" y="169"/>
                  </a:lnTo>
                  <a:lnTo>
                    <a:pt x="65" y="167"/>
                  </a:lnTo>
                  <a:lnTo>
                    <a:pt x="66" y="167"/>
                  </a:lnTo>
                  <a:lnTo>
                    <a:pt x="66" y="169"/>
                  </a:lnTo>
                  <a:lnTo>
                    <a:pt x="66" y="167"/>
                  </a:lnTo>
                  <a:lnTo>
                    <a:pt x="68" y="167"/>
                  </a:lnTo>
                  <a:lnTo>
                    <a:pt x="69" y="167"/>
                  </a:lnTo>
                  <a:lnTo>
                    <a:pt x="69" y="166"/>
                  </a:lnTo>
                  <a:lnTo>
                    <a:pt x="70" y="166"/>
                  </a:lnTo>
                  <a:lnTo>
                    <a:pt x="69" y="166"/>
                  </a:lnTo>
                  <a:lnTo>
                    <a:pt x="69" y="167"/>
                  </a:lnTo>
                  <a:lnTo>
                    <a:pt x="70" y="167"/>
                  </a:lnTo>
                  <a:lnTo>
                    <a:pt x="71" y="167"/>
                  </a:lnTo>
                  <a:lnTo>
                    <a:pt x="71" y="166"/>
                  </a:lnTo>
                  <a:lnTo>
                    <a:pt x="73" y="166"/>
                  </a:lnTo>
                  <a:lnTo>
                    <a:pt x="73" y="165"/>
                  </a:lnTo>
                  <a:lnTo>
                    <a:pt x="74" y="165"/>
                  </a:lnTo>
                  <a:lnTo>
                    <a:pt x="73" y="165"/>
                  </a:lnTo>
                  <a:lnTo>
                    <a:pt x="74" y="163"/>
                  </a:lnTo>
                  <a:lnTo>
                    <a:pt x="74" y="165"/>
                  </a:lnTo>
                  <a:lnTo>
                    <a:pt x="74" y="163"/>
                  </a:lnTo>
                  <a:lnTo>
                    <a:pt x="75" y="163"/>
                  </a:lnTo>
                  <a:lnTo>
                    <a:pt x="74" y="163"/>
                  </a:lnTo>
                  <a:lnTo>
                    <a:pt x="74" y="162"/>
                  </a:lnTo>
                  <a:lnTo>
                    <a:pt x="75" y="162"/>
                  </a:lnTo>
                  <a:lnTo>
                    <a:pt x="75" y="161"/>
                  </a:lnTo>
                  <a:lnTo>
                    <a:pt x="77" y="161"/>
                  </a:lnTo>
                  <a:lnTo>
                    <a:pt x="77" y="160"/>
                  </a:lnTo>
                  <a:lnTo>
                    <a:pt x="75" y="160"/>
                  </a:lnTo>
                  <a:lnTo>
                    <a:pt x="75" y="158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5" y="156"/>
                  </a:lnTo>
                  <a:lnTo>
                    <a:pt x="75" y="154"/>
                  </a:lnTo>
                  <a:lnTo>
                    <a:pt x="75" y="153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5" y="150"/>
                  </a:lnTo>
                  <a:lnTo>
                    <a:pt x="77" y="150"/>
                  </a:lnTo>
                  <a:lnTo>
                    <a:pt x="77" y="149"/>
                  </a:lnTo>
                  <a:lnTo>
                    <a:pt x="78" y="149"/>
                  </a:lnTo>
                  <a:lnTo>
                    <a:pt x="78" y="148"/>
                  </a:lnTo>
                  <a:lnTo>
                    <a:pt x="77" y="148"/>
                  </a:lnTo>
                  <a:lnTo>
                    <a:pt x="77" y="146"/>
                  </a:lnTo>
                  <a:lnTo>
                    <a:pt x="77" y="145"/>
                  </a:lnTo>
                  <a:lnTo>
                    <a:pt x="78" y="145"/>
                  </a:lnTo>
                  <a:lnTo>
                    <a:pt x="77" y="145"/>
                  </a:lnTo>
                  <a:lnTo>
                    <a:pt x="78" y="145"/>
                  </a:lnTo>
                  <a:lnTo>
                    <a:pt x="79" y="145"/>
                  </a:lnTo>
                  <a:lnTo>
                    <a:pt x="79" y="144"/>
                  </a:lnTo>
                  <a:lnTo>
                    <a:pt x="81" y="144"/>
                  </a:lnTo>
                  <a:lnTo>
                    <a:pt x="81" y="143"/>
                  </a:lnTo>
                  <a:lnTo>
                    <a:pt x="82" y="143"/>
                  </a:lnTo>
                  <a:lnTo>
                    <a:pt x="82" y="141"/>
                  </a:lnTo>
                  <a:lnTo>
                    <a:pt x="83" y="141"/>
                  </a:lnTo>
                  <a:lnTo>
                    <a:pt x="83" y="143"/>
                  </a:lnTo>
                  <a:lnTo>
                    <a:pt x="82" y="143"/>
                  </a:lnTo>
                  <a:lnTo>
                    <a:pt x="83" y="143"/>
                  </a:lnTo>
                  <a:lnTo>
                    <a:pt x="84" y="143"/>
                  </a:lnTo>
                  <a:lnTo>
                    <a:pt x="84" y="144"/>
                  </a:lnTo>
                  <a:lnTo>
                    <a:pt x="86" y="144"/>
                  </a:lnTo>
                  <a:lnTo>
                    <a:pt x="87" y="144"/>
                  </a:lnTo>
                  <a:lnTo>
                    <a:pt x="87" y="145"/>
                  </a:lnTo>
                  <a:lnTo>
                    <a:pt x="88" y="145"/>
                  </a:lnTo>
                  <a:lnTo>
                    <a:pt x="90" y="145"/>
                  </a:lnTo>
                  <a:lnTo>
                    <a:pt x="88" y="145"/>
                  </a:lnTo>
                  <a:lnTo>
                    <a:pt x="88" y="144"/>
                  </a:lnTo>
                  <a:lnTo>
                    <a:pt x="90" y="145"/>
                  </a:lnTo>
                  <a:lnTo>
                    <a:pt x="90" y="144"/>
                  </a:lnTo>
                  <a:lnTo>
                    <a:pt x="91" y="144"/>
                  </a:lnTo>
                  <a:lnTo>
                    <a:pt x="90" y="143"/>
                  </a:lnTo>
                  <a:lnTo>
                    <a:pt x="90" y="144"/>
                  </a:lnTo>
                  <a:lnTo>
                    <a:pt x="90" y="143"/>
                  </a:lnTo>
                  <a:lnTo>
                    <a:pt x="91" y="143"/>
                  </a:lnTo>
                  <a:lnTo>
                    <a:pt x="91" y="141"/>
                  </a:lnTo>
                  <a:lnTo>
                    <a:pt x="92" y="141"/>
                  </a:lnTo>
                  <a:lnTo>
                    <a:pt x="92" y="140"/>
                  </a:lnTo>
                  <a:lnTo>
                    <a:pt x="91" y="140"/>
                  </a:lnTo>
                  <a:lnTo>
                    <a:pt x="91" y="139"/>
                  </a:lnTo>
                  <a:lnTo>
                    <a:pt x="92" y="139"/>
                  </a:lnTo>
                  <a:lnTo>
                    <a:pt x="94" y="139"/>
                  </a:lnTo>
                  <a:lnTo>
                    <a:pt x="94" y="137"/>
                  </a:lnTo>
                  <a:lnTo>
                    <a:pt x="95" y="137"/>
                  </a:lnTo>
                  <a:lnTo>
                    <a:pt x="96" y="137"/>
                  </a:lnTo>
                  <a:lnTo>
                    <a:pt x="98" y="137"/>
                  </a:lnTo>
                  <a:lnTo>
                    <a:pt x="96" y="137"/>
                  </a:lnTo>
                  <a:lnTo>
                    <a:pt x="98" y="137"/>
                  </a:lnTo>
                  <a:lnTo>
                    <a:pt x="98" y="136"/>
                  </a:lnTo>
                  <a:lnTo>
                    <a:pt x="96" y="136"/>
                  </a:lnTo>
                  <a:lnTo>
                    <a:pt x="98" y="136"/>
                  </a:lnTo>
                  <a:lnTo>
                    <a:pt x="98" y="135"/>
                  </a:lnTo>
                  <a:lnTo>
                    <a:pt x="99" y="135"/>
                  </a:lnTo>
                  <a:lnTo>
                    <a:pt x="99" y="136"/>
                  </a:lnTo>
                  <a:lnTo>
                    <a:pt x="100" y="136"/>
                  </a:lnTo>
                  <a:lnTo>
                    <a:pt x="100" y="135"/>
                  </a:lnTo>
                  <a:lnTo>
                    <a:pt x="100" y="136"/>
                  </a:lnTo>
                  <a:lnTo>
                    <a:pt x="100" y="135"/>
                  </a:lnTo>
                  <a:lnTo>
                    <a:pt x="101" y="135"/>
                  </a:lnTo>
                  <a:lnTo>
                    <a:pt x="101" y="136"/>
                  </a:lnTo>
                  <a:lnTo>
                    <a:pt x="103" y="136"/>
                  </a:lnTo>
                  <a:lnTo>
                    <a:pt x="104" y="136"/>
                  </a:lnTo>
                  <a:lnTo>
                    <a:pt x="104" y="135"/>
                  </a:lnTo>
                  <a:lnTo>
                    <a:pt x="104" y="133"/>
                  </a:lnTo>
                  <a:lnTo>
                    <a:pt x="105" y="133"/>
                  </a:lnTo>
                  <a:lnTo>
                    <a:pt x="105" y="132"/>
                  </a:lnTo>
                  <a:lnTo>
                    <a:pt x="107" y="132"/>
                  </a:lnTo>
                  <a:lnTo>
                    <a:pt x="108" y="132"/>
                  </a:lnTo>
                  <a:lnTo>
                    <a:pt x="108" y="133"/>
                  </a:lnTo>
                  <a:lnTo>
                    <a:pt x="108" y="132"/>
                  </a:lnTo>
                  <a:lnTo>
                    <a:pt x="109" y="132"/>
                  </a:lnTo>
                  <a:lnTo>
                    <a:pt x="109" y="131"/>
                  </a:lnTo>
                  <a:lnTo>
                    <a:pt x="108" y="131"/>
                  </a:lnTo>
                  <a:lnTo>
                    <a:pt x="108" y="130"/>
                  </a:lnTo>
                  <a:lnTo>
                    <a:pt x="109" y="130"/>
                  </a:lnTo>
                  <a:lnTo>
                    <a:pt x="111" y="130"/>
                  </a:lnTo>
                  <a:lnTo>
                    <a:pt x="112" y="130"/>
                  </a:lnTo>
                  <a:lnTo>
                    <a:pt x="112" y="128"/>
                  </a:lnTo>
                  <a:lnTo>
                    <a:pt x="113" y="127"/>
                  </a:lnTo>
                  <a:lnTo>
                    <a:pt x="113" y="126"/>
                  </a:lnTo>
                  <a:lnTo>
                    <a:pt x="112" y="126"/>
                  </a:lnTo>
                  <a:lnTo>
                    <a:pt x="113" y="126"/>
                  </a:lnTo>
                  <a:lnTo>
                    <a:pt x="113" y="124"/>
                  </a:lnTo>
                  <a:lnTo>
                    <a:pt x="115" y="124"/>
                  </a:lnTo>
                  <a:lnTo>
                    <a:pt x="115" y="123"/>
                  </a:lnTo>
                  <a:lnTo>
                    <a:pt x="115" y="122"/>
                  </a:lnTo>
                  <a:lnTo>
                    <a:pt x="116" y="122"/>
                  </a:lnTo>
                  <a:lnTo>
                    <a:pt x="116" y="120"/>
                  </a:lnTo>
                  <a:lnTo>
                    <a:pt x="116" y="119"/>
                  </a:lnTo>
                  <a:lnTo>
                    <a:pt x="117" y="119"/>
                  </a:lnTo>
                  <a:lnTo>
                    <a:pt x="118" y="119"/>
                  </a:lnTo>
                  <a:lnTo>
                    <a:pt x="120" y="119"/>
                  </a:lnTo>
                  <a:lnTo>
                    <a:pt x="121" y="119"/>
                  </a:lnTo>
                  <a:lnTo>
                    <a:pt x="121" y="118"/>
                  </a:lnTo>
                  <a:lnTo>
                    <a:pt x="122" y="118"/>
                  </a:lnTo>
                  <a:lnTo>
                    <a:pt x="122" y="119"/>
                  </a:lnTo>
                  <a:lnTo>
                    <a:pt x="124" y="119"/>
                  </a:lnTo>
                  <a:lnTo>
                    <a:pt x="125" y="119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22"/>
                  </a:lnTo>
                  <a:lnTo>
                    <a:pt x="129" y="122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1" y="120"/>
                  </a:lnTo>
                  <a:lnTo>
                    <a:pt x="131" y="119"/>
                  </a:lnTo>
                  <a:lnTo>
                    <a:pt x="130" y="119"/>
                  </a:lnTo>
                  <a:lnTo>
                    <a:pt x="131" y="119"/>
                  </a:lnTo>
                  <a:lnTo>
                    <a:pt x="131" y="118"/>
                  </a:lnTo>
                  <a:lnTo>
                    <a:pt x="133" y="118"/>
                  </a:lnTo>
                  <a:lnTo>
                    <a:pt x="133" y="116"/>
                  </a:lnTo>
                  <a:lnTo>
                    <a:pt x="134" y="116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4" y="115"/>
                  </a:lnTo>
                  <a:lnTo>
                    <a:pt x="134" y="114"/>
                  </a:lnTo>
                  <a:lnTo>
                    <a:pt x="135" y="114"/>
                  </a:lnTo>
                  <a:lnTo>
                    <a:pt x="135" y="113"/>
                  </a:lnTo>
                  <a:lnTo>
                    <a:pt x="137" y="113"/>
                  </a:lnTo>
                  <a:lnTo>
                    <a:pt x="138" y="113"/>
                  </a:lnTo>
                  <a:lnTo>
                    <a:pt x="138" y="114"/>
                  </a:lnTo>
                  <a:lnTo>
                    <a:pt x="139" y="114"/>
                  </a:lnTo>
                  <a:lnTo>
                    <a:pt x="141" y="114"/>
                  </a:lnTo>
                  <a:lnTo>
                    <a:pt x="141" y="115"/>
                  </a:lnTo>
                  <a:lnTo>
                    <a:pt x="142" y="115"/>
                  </a:lnTo>
                  <a:lnTo>
                    <a:pt x="143" y="114"/>
                  </a:lnTo>
                  <a:lnTo>
                    <a:pt x="143" y="113"/>
                  </a:lnTo>
                  <a:lnTo>
                    <a:pt x="142" y="113"/>
                  </a:lnTo>
                  <a:lnTo>
                    <a:pt x="142" y="111"/>
                  </a:lnTo>
                  <a:lnTo>
                    <a:pt x="143" y="111"/>
                  </a:lnTo>
                  <a:lnTo>
                    <a:pt x="143" y="113"/>
                  </a:lnTo>
                  <a:lnTo>
                    <a:pt x="145" y="113"/>
                  </a:lnTo>
                  <a:lnTo>
                    <a:pt x="146" y="113"/>
                  </a:lnTo>
                  <a:lnTo>
                    <a:pt x="147" y="113"/>
                  </a:lnTo>
                  <a:lnTo>
                    <a:pt x="147" y="111"/>
                  </a:lnTo>
                  <a:lnTo>
                    <a:pt x="147" y="110"/>
                  </a:lnTo>
                  <a:lnTo>
                    <a:pt x="148" y="110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7" y="107"/>
                  </a:lnTo>
                  <a:lnTo>
                    <a:pt x="148" y="106"/>
                  </a:lnTo>
                  <a:lnTo>
                    <a:pt x="150" y="106"/>
                  </a:lnTo>
                  <a:lnTo>
                    <a:pt x="150" y="105"/>
                  </a:lnTo>
                  <a:lnTo>
                    <a:pt x="148" y="105"/>
                  </a:lnTo>
                  <a:lnTo>
                    <a:pt x="148" y="103"/>
                  </a:lnTo>
                  <a:lnTo>
                    <a:pt x="150" y="103"/>
                  </a:lnTo>
                  <a:lnTo>
                    <a:pt x="148" y="103"/>
                  </a:lnTo>
                  <a:lnTo>
                    <a:pt x="148" y="102"/>
                  </a:lnTo>
                  <a:lnTo>
                    <a:pt x="148" y="101"/>
                  </a:lnTo>
                  <a:lnTo>
                    <a:pt x="148" y="99"/>
                  </a:lnTo>
                  <a:lnTo>
                    <a:pt x="147" y="99"/>
                  </a:lnTo>
                  <a:lnTo>
                    <a:pt x="147" y="98"/>
                  </a:lnTo>
                  <a:lnTo>
                    <a:pt x="148" y="98"/>
                  </a:lnTo>
                  <a:lnTo>
                    <a:pt x="148" y="97"/>
                  </a:lnTo>
                  <a:lnTo>
                    <a:pt x="148" y="96"/>
                  </a:lnTo>
                  <a:lnTo>
                    <a:pt x="150" y="96"/>
                  </a:lnTo>
                  <a:lnTo>
                    <a:pt x="151" y="96"/>
                  </a:lnTo>
                  <a:lnTo>
                    <a:pt x="152" y="96"/>
                  </a:lnTo>
                  <a:lnTo>
                    <a:pt x="154" y="96"/>
                  </a:lnTo>
                  <a:lnTo>
                    <a:pt x="154" y="94"/>
                  </a:lnTo>
                  <a:lnTo>
                    <a:pt x="154" y="93"/>
                  </a:lnTo>
                  <a:lnTo>
                    <a:pt x="155" y="93"/>
                  </a:lnTo>
                  <a:lnTo>
                    <a:pt x="156" y="93"/>
                  </a:lnTo>
                  <a:lnTo>
                    <a:pt x="156" y="92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6" y="90"/>
                  </a:lnTo>
                  <a:lnTo>
                    <a:pt x="156" y="92"/>
                  </a:lnTo>
                  <a:lnTo>
                    <a:pt x="158" y="90"/>
                  </a:lnTo>
                  <a:lnTo>
                    <a:pt x="158" y="89"/>
                  </a:lnTo>
                  <a:lnTo>
                    <a:pt x="156" y="89"/>
                  </a:lnTo>
                  <a:lnTo>
                    <a:pt x="156" y="88"/>
                  </a:lnTo>
                  <a:lnTo>
                    <a:pt x="158" y="88"/>
                  </a:lnTo>
                  <a:lnTo>
                    <a:pt x="158" y="89"/>
                  </a:lnTo>
                  <a:lnTo>
                    <a:pt x="158" y="90"/>
                  </a:lnTo>
                  <a:lnTo>
                    <a:pt x="159" y="90"/>
                  </a:lnTo>
                  <a:lnTo>
                    <a:pt x="160" y="92"/>
                  </a:lnTo>
                  <a:lnTo>
                    <a:pt x="161" y="92"/>
                  </a:lnTo>
                  <a:lnTo>
                    <a:pt x="161" y="90"/>
                  </a:lnTo>
                  <a:lnTo>
                    <a:pt x="161" y="89"/>
                  </a:lnTo>
                  <a:lnTo>
                    <a:pt x="163" y="89"/>
                  </a:lnTo>
                  <a:lnTo>
                    <a:pt x="163" y="90"/>
                  </a:lnTo>
                  <a:lnTo>
                    <a:pt x="164" y="90"/>
                  </a:lnTo>
                  <a:lnTo>
                    <a:pt x="164" y="92"/>
                  </a:lnTo>
                  <a:lnTo>
                    <a:pt x="165" y="92"/>
                  </a:lnTo>
                  <a:lnTo>
                    <a:pt x="165" y="90"/>
                  </a:lnTo>
                  <a:lnTo>
                    <a:pt x="165" y="89"/>
                  </a:lnTo>
                  <a:lnTo>
                    <a:pt x="167" y="89"/>
                  </a:lnTo>
                  <a:lnTo>
                    <a:pt x="168" y="89"/>
                  </a:lnTo>
                  <a:lnTo>
                    <a:pt x="169" y="88"/>
                  </a:lnTo>
                  <a:lnTo>
                    <a:pt x="171" y="88"/>
                  </a:lnTo>
                  <a:lnTo>
                    <a:pt x="171" y="86"/>
                  </a:lnTo>
                  <a:lnTo>
                    <a:pt x="172" y="86"/>
                  </a:lnTo>
                  <a:lnTo>
                    <a:pt x="172" y="85"/>
                  </a:lnTo>
                  <a:lnTo>
                    <a:pt x="172" y="84"/>
                  </a:lnTo>
                  <a:lnTo>
                    <a:pt x="173" y="84"/>
                  </a:lnTo>
                  <a:lnTo>
                    <a:pt x="172" y="83"/>
                  </a:lnTo>
                  <a:lnTo>
                    <a:pt x="171" y="83"/>
                  </a:lnTo>
                  <a:lnTo>
                    <a:pt x="171" y="81"/>
                  </a:lnTo>
                  <a:lnTo>
                    <a:pt x="171" y="80"/>
                  </a:lnTo>
                  <a:lnTo>
                    <a:pt x="172" y="80"/>
                  </a:lnTo>
                  <a:lnTo>
                    <a:pt x="173" y="80"/>
                  </a:lnTo>
                  <a:lnTo>
                    <a:pt x="173" y="79"/>
                  </a:lnTo>
                  <a:lnTo>
                    <a:pt x="173" y="77"/>
                  </a:lnTo>
                  <a:lnTo>
                    <a:pt x="175" y="77"/>
                  </a:lnTo>
                  <a:lnTo>
                    <a:pt x="175" y="76"/>
                  </a:lnTo>
                  <a:lnTo>
                    <a:pt x="173" y="76"/>
                  </a:lnTo>
                  <a:lnTo>
                    <a:pt x="173" y="75"/>
                  </a:lnTo>
                  <a:lnTo>
                    <a:pt x="173" y="73"/>
                  </a:lnTo>
                  <a:lnTo>
                    <a:pt x="173" y="72"/>
                  </a:lnTo>
                  <a:lnTo>
                    <a:pt x="175" y="72"/>
                  </a:lnTo>
                  <a:lnTo>
                    <a:pt x="175" y="71"/>
                  </a:lnTo>
                  <a:lnTo>
                    <a:pt x="173" y="71"/>
                  </a:lnTo>
                  <a:lnTo>
                    <a:pt x="173" y="69"/>
                  </a:lnTo>
                  <a:lnTo>
                    <a:pt x="173" y="68"/>
                  </a:lnTo>
                  <a:lnTo>
                    <a:pt x="175" y="68"/>
                  </a:lnTo>
                  <a:lnTo>
                    <a:pt x="175" y="67"/>
                  </a:lnTo>
                  <a:lnTo>
                    <a:pt x="175" y="66"/>
                  </a:lnTo>
                  <a:lnTo>
                    <a:pt x="175" y="64"/>
                  </a:lnTo>
                  <a:lnTo>
                    <a:pt x="175" y="63"/>
                  </a:lnTo>
                  <a:lnTo>
                    <a:pt x="175" y="62"/>
                  </a:lnTo>
                  <a:lnTo>
                    <a:pt x="173" y="62"/>
                  </a:lnTo>
                  <a:lnTo>
                    <a:pt x="173" y="60"/>
                  </a:lnTo>
                  <a:lnTo>
                    <a:pt x="173" y="59"/>
                  </a:lnTo>
                  <a:lnTo>
                    <a:pt x="173" y="58"/>
                  </a:lnTo>
                  <a:lnTo>
                    <a:pt x="175" y="56"/>
                  </a:lnTo>
                  <a:lnTo>
                    <a:pt x="175" y="55"/>
                  </a:lnTo>
                  <a:lnTo>
                    <a:pt x="175" y="54"/>
                  </a:lnTo>
                  <a:lnTo>
                    <a:pt x="173" y="54"/>
                  </a:lnTo>
                  <a:lnTo>
                    <a:pt x="173" y="52"/>
                  </a:lnTo>
                  <a:lnTo>
                    <a:pt x="173" y="54"/>
                  </a:lnTo>
                  <a:lnTo>
                    <a:pt x="172" y="54"/>
                  </a:lnTo>
                  <a:lnTo>
                    <a:pt x="171" y="54"/>
                  </a:lnTo>
                  <a:lnTo>
                    <a:pt x="171" y="52"/>
                  </a:lnTo>
                  <a:lnTo>
                    <a:pt x="171" y="51"/>
                  </a:lnTo>
                  <a:lnTo>
                    <a:pt x="172" y="51"/>
                  </a:lnTo>
                  <a:lnTo>
                    <a:pt x="172" y="50"/>
                  </a:lnTo>
                  <a:lnTo>
                    <a:pt x="171" y="50"/>
                  </a:lnTo>
                  <a:lnTo>
                    <a:pt x="169" y="50"/>
                  </a:lnTo>
                  <a:lnTo>
                    <a:pt x="169" y="49"/>
                  </a:lnTo>
                  <a:lnTo>
                    <a:pt x="169" y="47"/>
                  </a:lnTo>
                  <a:lnTo>
                    <a:pt x="169" y="46"/>
                  </a:lnTo>
                  <a:lnTo>
                    <a:pt x="171" y="46"/>
                  </a:lnTo>
                  <a:lnTo>
                    <a:pt x="171" y="47"/>
                  </a:lnTo>
                  <a:lnTo>
                    <a:pt x="171" y="46"/>
                  </a:lnTo>
                  <a:lnTo>
                    <a:pt x="171" y="45"/>
                  </a:lnTo>
                  <a:lnTo>
                    <a:pt x="172" y="45"/>
                  </a:lnTo>
                  <a:lnTo>
                    <a:pt x="172" y="43"/>
                  </a:lnTo>
                  <a:lnTo>
                    <a:pt x="171" y="43"/>
                  </a:lnTo>
                  <a:lnTo>
                    <a:pt x="171" y="42"/>
                  </a:lnTo>
                  <a:lnTo>
                    <a:pt x="172" y="42"/>
                  </a:lnTo>
                  <a:lnTo>
                    <a:pt x="172" y="41"/>
                  </a:lnTo>
                  <a:lnTo>
                    <a:pt x="172" y="39"/>
                  </a:lnTo>
                  <a:lnTo>
                    <a:pt x="172" y="38"/>
                  </a:lnTo>
                  <a:lnTo>
                    <a:pt x="172" y="37"/>
                  </a:lnTo>
                  <a:lnTo>
                    <a:pt x="172" y="36"/>
                  </a:lnTo>
                  <a:lnTo>
                    <a:pt x="172" y="34"/>
                  </a:lnTo>
                  <a:lnTo>
                    <a:pt x="172" y="33"/>
                  </a:lnTo>
                  <a:lnTo>
                    <a:pt x="171" y="33"/>
                  </a:lnTo>
                  <a:lnTo>
                    <a:pt x="169" y="33"/>
                  </a:lnTo>
                  <a:lnTo>
                    <a:pt x="168" y="33"/>
                  </a:lnTo>
                  <a:lnTo>
                    <a:pt x="168" y="32"/>
                  </a:lnTo>
                  <a:lnTo>
                    <a:pt x="169" y="30"/>
                  </a:lnTo>
                  <a:lnTo>
                    <a:pt x="171" y="30"/>
                  </a:lnTo>
                  <a:lnTo>
                    <a:pt x="171" y="29"/>
                  </a:lnTo>
                  <a:lnTo>
                    <a:pt x="171" y="28"/>
                  </a:lnTo>
                  <a:lnTo>
                    <a:pt x="169" y="28"/>
                  </a:lnTo>
                  <a:lnTo>
                    <a:pt x="168" y="28"/>
                  </a:lnTo>
                  <a:lnTo>
                    <a:pt x="167" y="28"/>
                  </a:lnTo>
                  <a:lnTo>
                    <a:pt x="167" y="26"/>
                  </a:lnTo>
                  <a:lnTo>
                    <a:pt x="168" y="26"/>
                  </a:lnTo>
                  <a:lnTo>
                    <a:pt x="168" y="25"/>
                  </a:lnTo>
                  <a:lnTo>
                    <a:pt x="169" y="25"/>
                  </a:lnTo>
                  <a:lnTo>
                    <a:pt x="171" y="25"/>
                  </a:lnTo>
                  <a:lnTo>
                    <a:pt x="172" y="24"/>
                  </a:lnTo>
                  <a:lnTo>
                    <a:pt x="171" y="24"/>
                  </a:lnTo>
                  <a:lnTo>
                    <a:pt x="171" y="22"/>
                  </a:lnTo>
                  <a:lnTo>
                    <a:pt x="169" y="22"/>
                  </a:lnTo>
                  <a:lnTo>
                    <a:pt x="169" y="24"/>
                  </a:lnTo>
                  <a:lnTo>
                    <a:pt x="168" y="22"/>
                  </a:lnTo>
                  <a:lnTo>
                    <a:pt x="169" y="22"/>
                  </a:lnTo>
                  <a:lnTo>
                    <a:pt x="169" y="21"/>
                  </a:lnTo>
                  <a:lnTo>
                    <a:pt x="171" y="21"/>
                  </a:lnTo>
                  <a:lnTo>
                    <a:pt x="172" y="21"/>
                  </a:lnTo>
                  <a:lnTo>
                    <a:pt x="173" y="21"/>
                  </a:lnTo>
                  <a:lnTo>
                    <a:pt x="173" y="20"/>
                  </a:lnTo>
                  <a:lnTo>
                    <a:pt x="175" y="20"/>
                  </a:lnTo>
                  <a:lnTo>
                    <a:pt x="175" y="19"/>
                  </a:lnTo>
                  <a:lnTo>
                    <a:pt x="176" y="19"/>
                  </a:lnTo>
                  <a:lnTo>
                    <a:pt x="177" y="19"/>
                  </a:lnTo>
                  <a:lnTo>
                    <a:pt x="178" y="19"/>
                  </a:lnTo>
                  <a:lnTo>
                    <a:pt x="178" y="20"/>
                  </a:lnTo>
                  <a:lnTo>
                    <a:pt x="180" y="20"/>
                  </a:lnTo>
                  <a:lnTo>
                    <a:pt x="180" y="21"/>
                  </a:lnTo>
                  <a:lnTo>
                    <a:pt x="178" y="21"/>
                  </a:lnTo>
                  <a:lnTo>
                    <a:pt x="178" y="22"/>
                  </a:lnTo>
                  <a:lnTo>
                    <a:pt x="180" y="22"/>
                  </a:lnTo>
                  <a:lnTo>
                    <a:pt x="180" y="24"/>
                  </a:lnTo>
                  <a:lnTo>
                    <a:pt x="180" y="22"/>
                  </a:lnTo>
                  <a:lnTo>
                    <a:pt x="180" y="21"/>
                  </a:lnTo>
                  <a:lnTo>
                    <a:pt x="181" y="22"/>
                  </a:lnTo>
                  <a:lnTo>
                    <a:pt x="181" y="24"/>
                  </a:lnTo>
                  <a:lnTo>
                    <a:pt x="180" y="24"/>
                  </a:lnTo>
                  <a:lnTo>
                    <a:pt x="180" y="25"/>
                  </a:lnTo>
                  <a:lnTo>
                    <a:pt x="181" y="25"/>
                  </a:lnTo>
                  <a:lnTo>
                    <a:pt x="181" y="26"/>
                  </a:lnTo>
                  <a:lnTo>
                    <a:pt x="182" y="26"/>
                  </a:lnTo>
                  <a:lnTo>
                    <a:pt x="182" y="28"/>
                  </a:lnTo>
                  <a:lnTo>
                    <a:pt x="184" y="28"/>
                  </a:lnTo>
                  <a:lnTo>
                    <a:pt x="185" y="29"/>
                  </a:lnTo>
                  <a:lnTo>
                    <a:pt x="186" y="29"/>
                  </a:lnTo>
                  <a:lnTo>
                    <a:pt x="188" y="29"/>
                  </a:lnTo>
                  <a:lnTo>
                    <a:pt x="189" y="30"/>
                  </a:lnTo>
                  <a:lnTo>
                    <a:pt x="190" y="30"/>
                  </a:lnTo>
                  <a:lnTo>
                    <a:pt x="192" y="30"/>
                  </a:lnTo>
                  <a:lnTo>
                    <a:pt x="193" y="29"/>
                  </a:lnTo>
                  <a:lnTo>
                    <a:pt x="194" y="29"/>
                  </a:lnTo>
                  <a:lnTo>
                    <a:pt x="195" y="30"/>
                  </a:lnTo>
                  <a:lnTo>
                    <a:pt x="195" y="32"/>
                  </a:lnTo>
                  <a:lnTo>
                    <a:pt x="197" y="32"/>
                  </a:lnTo>
                  <a:lnTo>
                    <a:pt x="197" y="33"/>
                  </a:lnTo>
                  <a:lnTo>
                    <a:pt x="198" y="33"/>
                  </a:lnTo>
                  <a:lnTo>
                    <a:pt x="198" y="34"/>
                  </a:lnTo>
                  <a:lnTo>
                    <a:pt x="198" y="36"/>
                  </a:lnTo>
                  <a:lnTo>
                    <a:pt x="199" y="36"/>
                  </a:lnTo>
                  <a:lnTo>
                    <a:pt x="201" y="37"/>
                  </a:lnTo>
                  <a:lnTo>
                    <a:pt x="202" y="37"/>
                  </a:lnTo>
                  <a:lnTo>
                    <a:pt x="203" y="37"/>
                  </a:lnTo>
                  <a:lnTo>
                    <a:pt x="203" y="38"/>
                  </a:lnTo>
                  <a:lnTo>
                    <a:pt x="205" y="38"/>
                  </a:lnTo>
                  <a:lnTo>
                    <a:pt x="206" y="38"/>
                  </a:lnTo>
                  <a:lnTo>
                    <a:pt x="206" y="39"/>
                  </a:lnTo>
                  <a:lnTo>
                    <a:pt x="207" y="39"/>
                  </a:lnTo>
                  <a:lnTo>
                    <a:pt x="207" y="41"/>
                  </a:lnTo>
                  <a:lnTo>
                    <a:pt x="208" y="41"/>
                  </a:lnTo>
                  <a:lnTo>
                    <a:pt x="208" y="42"/>
                  </a:lnTo>
                  <a:lnTo>
                    <a:pt x="210" y="43"/>
                  </a:lnTo>
                  <a:lnTo>
                    <a:pt x="211" y="45"/>
                  </a:lnTo>
                  <a:lnTo>
                    <a:pt x="212" y="45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6" y="45"/>
                  </a:lnTo>
                  <a:lnTo>
                    <a:pt x="218" y="45"/>
                  </a:lnTo>
                  <a:lnTo>
                    <a:pt x="219" y="45"/>
                  </a:lnTo>
                  <a:lnTo>
                    <a:pt x="219" y="46"/>
                  </a:lnTo>
                  <a:lnTo>
                    <a:pt x="220" y="47"/>
                  </a:lnTo>
                  <a:lnTo>
                    <a:pt x="220" y="49"/>
                  </a:lnTo>
                  <a:lnTo>
                    <a:pt x="222" y="49"/>
                  </a:lnTo>
                  <a:lnTo>
                    <a:pt x="222" y="50"/>
                  </a:lnTo>
                  <a:lnTo>
                    <a:pt x="223" y="50"/>
                  </a:lnTo>
                  <a:lnTo>
                    <a:pt x="223" y="49"/>
                  </a:lnTo>
                  <a:lnTo>
                    <a:pt x="224" y="49"/>
                  </a:lnTo>
                  <a:lnTo>
                    <a:pt x="224" y="47"/>
                  </a:lnTo>
                  <a:lnTo>
                    <a:pt x="225" y="47"/>
                  </a:lnTo>
                  <a:lnTo>
                    <a:pt x="225" y="46"/>
                  </a:lnTo>
                  <a:lnTo>
                    <a:pt x="225" y="45"/>
                  </a:lnTo>
                  <a:lnTo>
                    <a:pt x="227" y="45"/>
                  </a:lnTo>
                  <a:lnTo>
                    <a:pt x="227" y="43"/>
                  </a:lnTo>
                  <a:lnTo>
                    <a:pt x="228" y="43"/>
                  </a:lnTo>
                  <a:lnTo>
                    <a:pt x="228" y="42"/>
                  </a:lnTo>
                  <a:lnTo>
                    <a:pt x="229" y="41"/>
                  </a:lnTo>
                  <a:lnTo>
                    <a:pt x="229" y="39"/>
                  </a:lnTo>
                  <a:lnTo>
                    <a:pt x="231" y="39"/>
                  </a:lnTo>
                  <a:lnTo>
                    <a:pt x="231" y="38"/>
                  </a:lnTo>
                  <a:lnTo>
                    <a:pt x="232" y="37"/>
                  </a:lnTo>
                  <a:lnTo>
                    <a:pt x="232" y="36"/>
                  </a:lnTo>
                  <a:lnTo>
                    <a:pt x="233" y="36"/>
                  </a:lnTo>
                  <a:lnTo>
                    <a:pt x="233" y="34"/>
                  </a:lnTo>
                  <a:lnTo>
                    <a:pt x="235" y="34"/>
                  </a:lnTo>
                  <a:lnTo>
                    <a:pt x="235" y="33"/>
                  </a:lnTo>
                  <a:lnTo>
                    <a:pt x="235" y="32"/>
                  </a:lnTo>
                  <a:lnTo>
                    <a:pt x="236" y="32"/>
                  </a:lnTo>
                  <a:lnTo>
                    <a:pt x="236" y="30"/>
                  </a:lnTo>
                  <a:lnTo>
                    <a:pt x="237" y="30"/>
                  </a:lnTo>
                  <a:lnTo>
                    <a:pt x="237" y="29"/>
                  </a:lnTo>
                  <a:lnTo>
                    <a:pt x="237" y="28"/>
                  </a:lnTo>
                  <a:lnTo>
                    <a:pt x="239" y="28"/>
                  </a:lnTo>
                  <a:lnTo>
                    <a:pt x="239" y="26"/>
                  </a:lnTo>
                  <a:lnTo>
                    <a:pt x="240" y="25"/>
                  </a:lnTo>
                  <a:lnTo>
                    <a:pt x="240" y="24"/>
                  </a:lnTo>
                  <a:lnTo>
                    <a:pt x="241" y="24"/>
                  </a:lnTo>
                  <a:lnTo>
                    <a:pt x="241" y="22"/>
                  </a:lnTo>
                  <a:lnTo>
                    <a:pt x="242" y="21"/>
                  </a:lnTo>
                  <a:lnTo>
                    <a:pt x="242" y="20"/>
                  </a:lnTo>
                  <a:lnTo>
                    <a:pt x="244" y="20"/>
                  </a:lnTo>
                  <a:lnTo>
                    <a:pt x="244" y="19"/>
                  </a:lnTo>
                  <a:lnTo>
                    <a:pt x="245" y="19"/>
                  </a:lnTo>
                  <a:lnTo>
                    <a:pt x="245" y="17"/>
                  </a:lnTo>
                  <a:lnTo>
                    <a:pt x="245" y="16"/>
                  </a:lnTo>
                  <a:lnTo>
                    <a:pt x="246" y="16"/>
                  </a:lnTo>
                  <a:lnTo>
                    <a:pt x="246" y="15"/>
                  </a:lnTo>
                  <a:lnTo>
                    <a:pt x="248" y="13"/>
                  </a:lnTo>
                  <a:lnTo>
                    <a:pt x="248" y="12"/>
                  </a:lnTo>
                  <a:lnTo>
                    <a:pt x="249" y="12"/>
                  </a:lnTo>
                  <a:lnTo>
                    <a:pt x="249" y="11"/>
                  </a:lnTo>
                  <a:lnTo>
                    <a:pt x="250" y="11"/>
                  </a:lnTo>
                  <a:lnTo>
                    <a:pt x="250" y="9"/>
                  </a:lnTo>
                  <a:lnTo>
                    <a:pt x="250" y="8"/>
                  </a:lnTo>
                  <a:lnTo>
                    <a:pt x="252" y="8"/>
                  </a:lnTo>
                  <a:lnTo>
                    <a:pt x="252" y="7"/>
                  </a:lnTo>
                  <a:lnTo>
                    <a:pt x="253" y="7"/>
                  </a:lnTo>
                  <a:lnTo>
                    <a:pt x="253" y="5"/>
                  </a:lnTo>
                  <a:lnTo>
                    <a:pt x="254" y="4"/>
                  </a:lnTo>
                  <a:lnTo>
                    <a:pt x="254" y="3"/>
                  </a:lnTo>
                  <a:lnTo>
                    <a:pt x="255" y="3"/>
                  </a:lnTo>
                  <a:lnTo>
                    <a:pt x="255" y="2"/>
                  </a:lnTo>
                  <a:lnTo>
                    <a:pt x="257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33">
              <a:extLst>
                <a:ext uri="{FF2B5EF4-FFF2-40B4-BE49-F238E27FC236}">
                  <a16:creationId xmlns:a16="http://schemas.microsoft.com/office/drawing/2014/main" id="{5882F3F2-7A43-3B50-DE11-71C9558D7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" y="2462"/>
              <a:ext cx="151" cy="495"/>
            </a:xfrm>
            <a:custGeom>
              <a:avLst/>
              <a:gdLst>
                <a:gd name="T0" fmla="*/ 64 w 151"/>
                <a:gd name="T1" fmla="*/ 487 h 495"/>
                <a:gd name="T2" fmla="*/ 69 w 151"/>
                <a:gd name="T3" fmla="*/ 480 h 495"/>
                <a:gd name="T4" fmla="*/ 74 w 151"/>
                <a:gd name="T5" fmla="*/ 472 h 495"/>
                <a:gd name="T6" fmla="*/ 81 w 151"/>
                <a:gd name="T7" fmla="*/ 463 h 495"/>
                <a:gd name="T8" fmla="*/ 86 w 151"/>
                <a:gd name="T9" fmla="*/ 455 h 495"/>
                <a:gd name="T10" fmla="*/ 91 w 151"/>
                <a:gd name="T11" fmla="*/ 446 h 495"/>
                <a:gd name="T12" fmla="*/ 98 w 151"/>
                <a:gd name="T13" fmla="*/ 438 h 495"/>
                <a:gd name="T14" fmla="*/ 103 w 151"/>
                <a:gd name="T15" fmla="*/ 429 h 495"/>
                <a:gd name="T16" fmla="*/ 108 w 151"/>
                <a:gd name="T17" fmla="*/ 422 h 495"/>
                <a:gd name="T18" fmla="*/ 112 w 151"/>
                <a:gd name="T19" fmla="*/ 414 h 495"/>
                <a:gd name="T20" fmla="*/ 119 w 151"/>
                <a:gd name="T21" fmla="*/ 406 h 495"/>
                <a:gd name="T22" fmla="*/ 123 w 151"/>
                <a:gd name="T23" fmla="*/ 399 h 495"/>
                <a:gd name="T24" fmla="*/ 128 w 151"/>
                <a:gd name="T25" fmla="*/ 392 h 495"/>
                <a:gd name="T26" fmla="*/ 133 w 151"/>
                <a:gd name="T27" fmla="*/ 383 h 495"/>
                <a:gd name="T28" fmla="*/ 138 w 151"/>
                <a:gd name="T29" fmla="*/ 375 h 495"/>
                <a:gd name="T30" fmla="*/ 144 w 151"/>
                <a:gd name="T31" fmla="*/ 369 h 495"/>
                <a:gd name="T32" fmla="*/ 149 w 151"/>
                <a:gd name="T33" fmla="*/ 361 h 495"/>
                <a:gd name="T34" fmla="*/ 150 w 151"/>
                <a:gd name="T35" fmla="*/ 353 h 495"/>
                <a:gd name="T36" fmla="*/ 145 w 151"/>
                <a:gd name="T37" fmla="*/ 344 h 495"/>
                <a:gd name="T38" fmla="*/ 140 w 151"/>
                <a:gd name="T39" fmla="*/ 336 h 495"/>
                <a:gd name="T40" fmla="*/ 136 w 151"/>
                <a:gd name="T41" fmla="*/ 328 h 495"/>
                <a:gd name="T42" fmla="*/ 132 w 151"/>
                <a:gd name="T43" fmla="*/ 319 h 495"/>
                <a:gd name="T44" fmla="*/ 128 w 151"/>
                <a:gd name="T45" fmla="*/ 309 h 495"/>
                <a:gd name="T46" fmla="*/ 124 w 151"/>
                <a:gd name="T47" fmla="*/ 301 h 495"/>
                <a:gd name="T48" fmla="*/ 120 w 151"/>
                <a:gd name="T49" fmla="*/ 293 h 495"/>
                <a:gd name="T50" fmla="*/ 116 w 151"/>
                <a:gd name="T51" fmla="*/ 285 h 495"/>
                <a:gd name="T52" fmla="*/ 112 w 151"/>
                <a:gd name="T53" fmla="*/ 277 h 495"/>
                <a:gd name="T54" fmla="*/ 108 w 151"/>
                <a:gd name="T55" fmla="*/ 269 h 495"/>
                <a:gd name="T56" fmla="*/ 104 w 151"/>
                <a:gd name="T57" fmla="*/ 262 h 495"/>
                <a:gd name="T58" fmla="*/ 101 w 151"/>
                <a:gd name="T59" fmla="*/ 254 h 495"/>
                <a:gd name="T60" fmla="*/ 97 w 151"/>
                <a:gd name="T61" fmla="*/ 246 h 495"/>
                <a:gd name="T62" fmla="*/ 93 w 151"/>
                <a:gd name="T63" fmla="*/ 238 h 495"/>
                <a:gd name="T64" fmla="*/ 89 w 151"/>
                <a:gd name="T65" fmla="*/ 230 h 495"/>
                <a:gd name="T66" fmla="*/ 85 w 151"/>
                <a:gd name="T67" fmla="*/ 222 h 495"/>
                <a:gd name="T68" fmla="*/ 81 w 151"/>
                <a:gd name="T69" fmla="*/ 215 h 495"/>
                <a:gd name="T70" fmla="*/ 77 w 151"/>
                <a:gd name="T71" fmla="*/ 207 h 495"/>
                <a:gd name="T72" fmla="*/ 73 w 151"/>
                <a:gd name="T73" fmla="*/ 199 h 495"/>
                <a:gd name="T74" fmla="*/ 68 w 151"/>
                <a:gd name="T75" fmla="*/ 190 h 495"/>
                <a:gd name="T76" fmla="*/ 63 w 151"/>
                <a:gd name="T77" fmla="*/ 181 h 495"/>
                <a:gd name="T78" fmla="*/ 59 w 151"/>
                <a:gd name="T79" fmla="*/ 173 h 495"/>
                <a:gd name="T80" fmla="*/ 55 w 151"/>
                <a:gd name="T81" fmla="*/ 165 h 495"/>
                <a:gd name="T82" fmla="*/ 51 w 151"/>
                <a:gd name="T83" fmla="*/ 157 h 495"/>
                <a:gd name="T84" fmla="*/ 47 w 151"/>
                <a:gd name="T85" fmla="*/ 148 h 495"/>
                <a:gd name="T86" fmla="*/ 42 w 151"/>
                <a:gd name="T87" fmla="*/ 141 h 495"/>
                <a:gd name="T88" fmla="*/ 37 w 151"/>
                <a:gd name="T89" fmla="*/ 134 h 495"/>
                <a:gd name="T90" fmla="*/ 38 w 151"/>
                <a:gd name="T91" fmla="*/ 124 h 495"/>
                <a:gd name="T92" fmla="*/ 27 w 151"/>
                <a:gd name="T93" fmla="*/ 122 h 495"/>
                <a:gd name="T94" fmla="*/ 18 w 151"/>
                <a:gd name="T95" fmla="*/ 119 h 495"/>
                <a:gd name="T96" fmla="*/ 13 w 151"/>
                <a:gd name="T97" fmla="*/ 113 h 495"/>
                <a:gd name="T98" fmla="*/ 7 w 151"/>
                <a:gd name="T99" fmla="*/ 106 h 495"/>
                <a:gd name="T100" fmla="*/ 8 w 151"/>
                <a:gd name="T101" fmla="*/ 94 h 495"/>
                <a:gd name="T102" fmla="*/ 7 w 151"/>
                <a:gd name="T103" fmla="*/ 84 h 495"/>
                <a:gd name="T104" fmla="*/ 3 w 151"/>
                <a:gd name="T105" fmla="*/ 73 h 495"/>
                <a:gd name="T106" fmla="*/ 0 w 151"/>
                <a:gd name="T107" fmla="*/ 63 h 495"/>
                <a:gd name="T108" fmla="*/ 3 w 151"/>
                <a:gd name="T109" fmla="*/ 54 h 495"/>
                <a:gd name="T110" fmla="*/ 5 w 151"/>
                <a:gd name="T111" fmla="*/ 45 h 495"/>
                <a:gd name="T112" fmla="*/ 10 w 151"/>
                <a:gd name="T113" fmla="*/ 37 h 495"/>
                <a:gd name="T114" fmla="*/ 16 w 151"/>
                <a:gd name="T115" fmla="*/ 29 h 495"/>
                <a:gd name="T116" fmla="*/ 21 w 151"/>
                <a:gd name="T117" fmla="*/ 21 h 495"/>
                <a:gd name="T118" fmla="*/ 22 w 151"/>
                <a:gd name="T119" fmla="*/ 11 h 495"/>
                <a:gd name="T120" fmla="*/ 24 w 151"/>
                <a:gd name="T121" fmla="*/ 0 h 495"/>
                <a:gd name="T122" fmla="*/ 34 w 151"/>
                <a:gd name="T123" fmla="*/ 2 h 495"/>
                <a:gd name="T124" fmla="*/ 43 w 151"/>
                <a:gd name="T125" fmla="*/ 6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" h="495">
                  <a:moveTo>
                    <a:pt x="59" y="495"/>
                  </a:moveTo>
                  <a:lnTo>
                    <a:pt x="59" y="494"/>
                  </a:lnTo>
                  <a:lnTo>
                    <a:pt x="60" y="494"/>
                  </a:lnTo>
                  <a:lnTo>
                    <a:pt x="60" y="493"/>
                  </a:lnTo>
                  <a:lnTo>
                    <a:pt x="61" y="491"/>
                  </a:lnTo>
                  <a:lnTo>
                    <a:pt x="61" y="490"/>
                  </a:lnTo>
                  <a:lnTo>
                    <a:pt x="63" y="490"/>
                  </a:lnTo>
                  <a:lnTo>
                    <a:pt x="63" y="489"/>
                  </a:lnTo>
                  <a:lnTo>
                    <a:pt x="64" y="487"/>
                  </a:lnTo>
                  <a:lnTo>
                    <a:pt x="64" y="486"/>
                  </a:lnTo>
                  <a:lnTo>
                    <a:pt x="65" y="486"/>
                  </a:lnTo>
                  <a:lnTo>
                    <a:pt x="65" y="485"/>
                  </a:lnTo>
                  <a:lnTo>
                    <a:pt x="67" y="483"/>
                  </a:lnTo>
                  <a:lnTo>
                    <a:pt x="67" y="482"/>
                  </a:lnTo>
                  <a:lnTo>
                    <a:pt x="68" y="482"/>
                  </a:lnTo>
                  <a:lnTo>
                    <a:pt x="68" y="481"/>
                  </a:lnTo>
                  <a:lnTo>
                    <a:pt x="69" y="481"/>
                  </a:lnTo>
                  <a:lnTo>
                    <a:pt x="69" y="480"/>
                  </a:lnTo>
                  <a:lnTo>
                    <a:pt x="69" y="478"/>
                  </a:lnTo>
                  <a:lnTo>
                    <a:pt x="71" y="478"/>
                  </a:lnTo>
                  <a:lnTo>
                    <a:pt x="71" y="477"/>
                  </a:lnTo>
                  <a:lnTo>
                    <a:pt x="72" y="477"/>
                  </a:lnTo>
                  <a:lnTo>
                    <a:pt x="72" y="476"/>
                  </a:lnTo>
                  <a:lnTo>
                    <a:pt x="73" y="474"/>
                  </a:lnTo>
                  <a:lnTo>
                    <a:pt x="73" y="473"/>
                  </a:lnTo>
                  <a:lnTo>
                    <a:pt x="74" y="473"/>
                  </a:lnTo>
                  <a:lnTo>
                    <a:pt x="74" y="472"/>
                  </a:lnTo>
                  <a:lnTo>
                    <a:pt x="76" y="470"/>
                  </a:lnTo>
                  <a:lnTo>
                    <a:pt x="76" y="469"/>
                  </a:lnTo>
                  <a:lnTo>
                    <a:pt x="77" y="469"/>
                  </a:lnTo>
                  <a:lnTo>
                    <a:pt x="77" y="468"/>
                  </a:lnTo>
                  <a:lnTo>
                    <a:pt x="78" y="467"/>
                  </a:lnTo>
                  <a:lnTo>
                    <a:pt x="78" y="465"/>
                  </a:lnTo>
                  <a:lnTo>
                    <a:pt x="80" y="465"/>
                  </a:lnTo>
                  <a:lnTo>
                    <a:pt x="80" y="464"/>
                  </a:lnTo>
                  <a:lnTo>
                    <a:pt x="81" y="463"/>
                  </a:lnTo>
                  <a:lnTo>
                    <a:pt x="81" y="461"/>
                  </a:lnTo>
                  <a:lnTo>
                    <a:pt x="82" y="461"/>
                  </a:lnTo>
                  <a:lnTo>
                    <a:pt x="82" y="460"/>
                  </a:lnTo>
                  <a:lnTo>
                    <a:pt x="84" y="460"/>
                  </a:lnTo>
                  <a:lnTo>
                    <a:pt x="84" y="459"/>
                  </a:lnTo>
                  <a:lnTo>
                    <a:pt x="84" y="457"/>
                  </a:lnTo>
                  <a:lnTo>
                    <a:pt x="85" y="457"/>
                  </a:lnTo>
                  <a:lnTo>
                    <a:pt x="85" y="456"/>
                  </a:lnTo>
                  <a:lnTo>
                    <a:pt x="86" y="455"/>
                  </a:lnTo>
                  <a:lnTo>
                    <a:pt x="86" y="453"/>
                  </a:lnTo>
                  <a:lnTo>
                    <a:pt x="88" y="453"/>
                  </a:lnTo>
                  <a:lnTo>
                    <a:pt x="88" y="452"/>
                  </a:lnTo>
                  <a:lnTo>
                    <a:pt x="89" y="451"/>
                  </a:lnTo>
                  <a:lnTo>
                    <a:pt x="89" y="450"/>
                  </a:lnTo>
                  <a:lnTo>
                    <a:pt x="90" y="450"/>
                  </a:lnTo>
                  <a:lnTo>
                    <a:pt x="90" y="448"/>
                  </a:lnTo>
                  <a:lnTo>
                    <a:pt x="91" y="447"/>
                  </a:lnTo>
                  <a:lnTo>
                    <a:pt x="91" y="446"/>
                  </a:lnTo>
                  <a:lnTo>
                    <a:pt x="93" y="446"/>
                  </a:lnTo>
                  <a:lnTo>
                    <a:pt x="93" y="444"/>
                  </a:lnTo>
                  <a:lnTo>
                    <a:pt x="94" y="443"/>
                  </a:lnTo>
                  <a:lnTo>
                    <a:pt x="94" y="442"/>
                  </a:lnTo>
                  <a:lnTo>
                    <a:pt x="95" y="442"/>
                  </a:lnTo>
                  <a:lnTo>
                    <a:pt x="95" y="440"/>
                  </a:lnTo>
                  <a:lnTo>
                    <a:pt x="97" y="439"/>
                  </a:lnTo>
                  <a:lnTo>
                    <a:pt x="97" y="438"/>
                  </a:lnTo>
                  <a:lnTo>
                    <a:pt x="98" y="438"/>
                  </a:lnTo>
                  <a:lnTo>
                    <a:pt x="98" y="436"/>
                  </a:lnTo>
                  <a:lnTo>
                    <a:pt x="99" y="435"/>
                  </a:lnTo>
                  <a:lnTo>
                    <a:pt x="99" y="434"/>
                  </a:lnTo>
                  <a:lnTo>
                    <a:pt x="101" y="434"/>
                  </a:lnTo>
                  <a:lnTo>
                    <a:pt x="101" y="433"/>
                  </a:lnTo>
                  <a:lnTo>
                    <a:pt x="102" y="431"/>
                  </a:lnTo>
                  <a:lnTo>
                    <a:pt x="102" y="430"/>
                  </a:lnTo>
                  <a:lnTo>
                    <a:pt x="103" y="430"/>
                  </a:lnTo>
                  <a:lnTo>
                    <a:pt x="103" y="429"/>
                  </a:lnTo>
                  <a:lnTo>
                    <a:pt x="103" y="427"/>
                  </a:lnTo>
                  <a:lnTo>
                    <a:pt x="104" y="427"/>
                  </a:lnTo>
                  <a:lnTo>
                    <a:pt x="104" y="426"/>
                  </a:lnTo>
                  <a:lnTo>
                    <a:pt x="106" y="426"/>
                  </a:lnTo>
                  <a:lnTo>
                    <a:pt x="106" y="425"/>
                  </a:lnTo>
                  <a:lnTo>
                    <a:pt x="106" y="423"/>
                  </a:lnTo>
                  <a:lnTo>
                    <a:pt x="107" y="423"/>
                  </a:lnTo>
                  <a:lnTo>
                    <a:pt x="107" y="422"/>
                  </a:lnTo>
                  <a:lnTo>
                    <a:pt x="108" y="422"/>
                  </a:lnTo>
                  <a:lnTo>
                    <a:pt x="108" y="421"/>
                  </a:lnTo>
                  <a:lnTo>
                    <a:pt x="108" y="420"/>
                  </a:lnTo>
                  <a:lnTo>
                    <a:pt x="110" y="420"/>
                  </a:lnTo>
                  <a:lnTo>
                    <a:pt x="110" y="418"/>
                  </a:lnTo>
                  <a:lnTo>
                    <a:pt x="111" y="418"/>
                  </a:lnTo>
                  <a:lnTo>
                    <a:pt x="111" y="417"/>
                  </a:lnTo>
                  <a:lnTo>
                    <a:pt x="111" y="416"/>
                  </a:lnTo>
                  <a:lnTo>
                    <a:pt x="112" y="416"/>
                  </a:lnTo>
                  <a:lnTo>
                    <a:pt x="112" y="414"/>
                  </a:lnTo>
                  <a:lnTo>
                    <a:pt x="114" y="414"/>
                  </a:lnTo>
                  <a:lnTo>
                    <a:pt x="114" y="413"/>
                  </a:lnTo>
                  <a:lnTo>
                    <a:pt x="115" y="412"/>
                  </a:lnTo>
                  <a:lnTo>
                    <a:pt x="115" y="410"/>
                  </a:lnTo>
                  <a:lnTo>
                    <a:pt x="116" y="410"/>
                  </a:lnTo>
                  <a:lnTo>
                    <a:pt x="116" y="409"/>
                  </a:lnTo>
                  <a:lnTo>
                    <a:pt x="118" y="408"/>
                  </a:lnTo>
                  <a:lnTo>
                    <a:pt x="118" y="406"/>
                  </a:lnTo>
                  <a:lnTo>
                    <a:pt x="119" y="406"/>
                  </a:lnTo>
                  <a:lnTo>
                    <a:pt x="119" y="405"/>
                  </a:lnTo>
                  <a:lnTo>
                    <a:pt x="119" y="404"/>
                  </a:lnTo>
                  <a:lnTo>
                    <a:pt x="120" y="404"/>
                  </a:lnTo>
                  <a:lnTo>
                    <a:pt x="120" y="403"/>
                  </a:lnTo>
                  <a:lnTo>
                    <a:pt x="121" y="403"/>
                  </a:lnTo>
                  <a:lnTo>
                    <a:pt x="121" y="401"/>
                  </a:lnTo>
                  <a:lnTo>
                    <a:pt x="121" y="400"/>
                  </a:lnTo>
                  <a:lnTo>
                    <a:pt x="123" y="400"/>
                  </a:lnTo>
                  <a:lnTo>
                    <a:pt x="123" y="399"/>
                  </a:lnTo>
                  <a:lnTo>
                    <a:pt x="124" y="399"/>
                  </a:lnTo>
                  <a:lnTo>
                    <a:pt x="124" y="397"/>
                  </a:lnTo>
                  <a:lnTo>
                    <a:pt x="124" y="396"/>
                  </a:lnTo>
                  <a:lnTo>
                    <a:pt x="125" y="396"/>
                  </a:lnTo>
                  <a:lnTo>
                    <a:pt x="125" y="395"/>
                  </a:lnTo>
                  <a:lnTo>
                    <a:pt x="127" y="395"/>
                  </a:lnTo>
                  <a:lnTo>
                    <a:pt x="127" y="393"/>
                  </a:lnTo>
                  <a:lnTo>
                    <a:pt x="127" y="392"/>
                  </a:lnTo>
                  <a:lnTo>
                    <a:pt x="128" y="392"/>
                  </a:lnTo>
                  <a:lnTo>
                    <a:pt x="128" y="391"/>
                  </a:lnTo>
                  <a:lnTo>
                    <a:pt x="129" y="391"/>
                  </a:lnTo>
                  <a:lnTo>
                    <a:pt x="129" y="389"/>
                  </a:lnTo>
                  <a:lnTo>
                    <a:pt x="131" y="388"/>
                  </a:lnTo>
                  <a:lnTo>
                    <a:pt x="131" y="387"/>
                  </a:lnTo>
                  <a:lnTo>
                    <a:pt x="132" y="387"/>
                  </a:lnTo>
                  <a:lnTo>
                    <a:pt x="132" y="386"/>
                  </a:lnTo>
                  <a:lnTo>
                    <a:pt x="133" y="384"/>
                  </a:lnTo>
                  <a:lnTo>
                    <a:pt x="133" y="383"/>
                  </a:lnTo>
                  <a:lnTo>
                    <a:pt x="135" y="383"/>
                  </a:lnTo>
                  <a:lnTo>
                    <a:pt x="135" y="382"/>
                  </a:lnTo>
                  <a:lnTo>
                    <a:pt x="136" y="380"/>
                  </a:lnTo>
                  <a:lnTo>
                    <a:pt x="136" y="379"/>
                  </a:lnTo>
                  <a:lnTo>
                    <a:pt x="137" y="379"/>
                  </a:lnTo>
                  <a:lnTo>
                    <a:pt x="137" y="378"/>
                  </a:lnTo>
                  <a:lnTo>
                    <a:pt x="137" y="376"/>
                  </a:lnTo>
                  <a:lnTo>
                    <a:pt x="138" y="376"/>
                  </a:lnTo>
                  <a:lnTo>
                    <a:pt x="138" y="375"/>
                  </a:lnTo>
                  <a:lnTo>
                    <a:pt x="140" y="375"/>
                  </a:lnTo>
                  <a:lnTo>
                    <a:pt x="140" y="374"/>
                  </a:lnTo>
                  <a:lnTo>
                    <a:pt x="140" y="373"/>
                  </a:lnTo>
                  <a:lnTo>
                    <a:pt x="141" y="373"/>
                  </a:lnTo>
                  <a:lnTo>
                    <a:pt x="141" y="371"/>
                  </a:lnTo>
                  <a:lnTo>
                    <a:pt x="142" y="371"/>
                  </a:lnTo>
                  <a:lnTo>
                    <a:pt x="142" y="370"/>
                  </a:lnTo>
                  <a:lnTo>
                    <a:pt x="142" y="369"/>
                  </a:lnTo>
                  <a:lnTo>
                    <a:pt x="144" y="369"/>
                  </a:lnTo>
                  <a:lnTo>
                    <a:pt x="144" y="367"/>
                  </a:lnTo>
                  <a:lnTo>
                    <a:pt x="145" y="367"/>
                  </a:lnTo>
                  <a:lnTo>
                    <a:pt x="145" y="366"/>
                  </a:lnTo>
                  <a:lnTo>
                    <a:pt x="145" y="365"/>
                  </a:lnTo>
                  <a:lnTo>
                    <a:pt x="146" y="365"/>
                  </a:lnTo>
                  <a:lnTo>
                    <a:pt x="146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1"/>
                  </a:lnTo>
                  <a:lnTo>
                    <a:pt x="149" y="359"/>
                  </a:lnTo>
                  <a:lnTo>
                    <a:pt x="150" y="359"/>
                  </a:lnTo>
                  <a:lnTo>
                    <a:pt x="150" y="358"/>
                  </a:lnTo>
                  <a:lnTo>
                    <a:pt x="150" y="357"/>
                  </a:lnTo>
                  <a:lnTo>
                    <a:pt x="151" y="357"/>
                  </a:lnTo>
                  <a:lnTo>
                    <a:pt x="151" y="356"/>
                  </a:lnTo>
                  <a:lnTo>
                    <a:pt x="151" y="354"/>
                  </a:lnTo>
                  <a:lnTo>
                    <a:pt x="150" y="354"/>
                  </a:lnTo>
                  <a:lnTo>
                    <a:pt x="150" y="353"/>
                  </a:lnTo>
                  <a:lnTo>
                    <a:pt x="149" y="352"/>
                  </a:lnTo>
                  <a:lnTo>
                    <a:pt x="148" y="350"/>
                  </a:lnTo>
                  <a:lnTo>
                    <a:pt x="148" y="349"/>
                  </a:lnTo>
                  <a:lnTo>
                    <a:pt x="148" y="348"/>
                  </a:lnTo>
                  <a:lnTo>
                    <a:pt x="146" y="348"/>
                  </a:lnTo>
                  <a:lnTo>
                    <a:pt x="146" y="346"/>
                  </a:lnTo>
                  <a:lnTo>
                    <a:pt x="145" y="346"/>
                  </a:lnTo>
                  <a:lnTo>
                    <a:pt x="145" y="345"/>
                  </a:lnTo>
                  <a:lnTo>
                    <a:pt x="145" y="344"/>
                  </a:lnTo>
                  <a:lnTo>
                    <a:pt x="145" y="342"/>
                  </a:lnTo>
                  <a:lnTo>
                    <a:pt x="144" y="342"/>
                  </a:lnTo>
                  <a:lnTo>
                    <a:pt x="144" y="341"/>
                  </a:lnTo>
                  <a:lnTo>
                    <a:pt x="144" y="340"/>
                  </a:lnTo>
                  <a:lnTo>
                    <a:pt x="142" y="340"/>
                  </a:lnTo>
                  <a:lnTo>
                    <a:pt x="142" y="339"/>
                  </a:lnTo>
                  <a:lnTo>
                    <a:pt x="141" y="337"/>
                  </a:lnTo>
                  <a:lnTo>
                    <a:pt x="141" y="336"/>
                  </a:lnTo>
                  <a:lnTo>
                    <a:pt x="140" y="336"/>
                  </a:lnTo>
                  <a:lnTo>
                    <a:pt x="140" y="335"/>
                  </a:lnTo>
                  <a:lnTo>
                    <a:pt x="140" y="333"/>
                  </a:lnTo>
                  <a:lnTo>
                    <a:pt x="138" y="333"/>
                  </a:lnTo>
                  <a:lnTo>
                    <a:pt x="138" y="332"/>
                  </a:lnTo>
                  <a:lnTo>
                    <a:pt x="138" y="331"/>
                  </a:lnTo>
                  <a:lnTo>
                    <a:pt x="137" y="331"/>
                  </a:lnTo>
                  <a:lnTo>
                    <a:pt x="137" y="329"/>
                  </a:lnTo>
                  <a:lnTo>
                    <a:pt x="137" y="328"/>
                  </a:lnTo>
                  <a:lnTo>
                    <a:pt x="136" y="328"/>
                  </a:lnTo>
                  <a:lnTo>
                    <a:pt x="136" y="327"/>
                  </a:lnTo>
                  <a:lnTo>
                    <a:pt x="136" y="325"/>
                  </a:lnTo>
                  <a:lnTo>
                    <a:pt x="135" y="325"/>
                  </a:lnTo>
                  <a:lnTo>
                    <a:pt x="135" y="324"/>
                  </a:lnTo>
                  <a:lnTo>
                    <a:pt x="135" y="323"/>
                  </a:lnTo>
                  <a:lnTo>
                    <a:pt x="133" y="323"/>
                  </a:lnTo>
                  <a:lnTo>
                    <a:pt x="133" y="322"/>
                  </a:lnTo>
                  <a:lnTo>
                    <a:pt x="133" y="320"/>
                  </a:lnTo>
                  <a:lnTo>
                    <a:pt x="132" y="319"/>
                  </a:lnTo>
                  <a:lnTo>
                    <a:pt x="132" y="318"/>
                  </a:lnTo>
                  <a:lnTo>
                    <a:pt x="131" y="316"/>
                  </a:lnTo>
                  <a:lnTo>
                    <a:pt x="131" y="315"/>
                  </a:lnTo>
                  <a:lnTo>
                    <a:pt x="129" y="314"/>
                  </a:lnTo>
                  <a:lnTo>
                    <a:pt x="129" y="312"/>
                  </a:lnTo>
                  <a:lnTo>
                    <a:pt x="129" y="311"/>
                  </a:lnTo>
                  <a:lnTo>
                    <a:pt x="128" y="311"/>
                  </a:lnTo>
                  <a:lnTo>
                    <a:pt x="128" y="310"/>
                  </a:lnTo>
                  <a:lnTo>
                    <a:pt x="128" y="309"/>
                  </a:lnTo>
                  <a:lnTo>
                    <a:pt x="127" y="309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5" y="306"/>
                  </a:lnTo>
                  <a:lnTo>
                    <a:pt x="125" y="305"/>
                  </a:lnTo>
                  <a:lnTo>
                    <a:pt x="125" y="303"/>
                  </a:lnTo>
                  <a:lnTo>
                    <a:pt x="124" y="303"/>
                  </a:lnTo>
                  <a:lnTo>
                    <a:pt x="124" y="302"/>
                  </a:lnTo>
                  <a:lnTo>
                    <a:pt x="124" y="301"/>
                  </a:lnTo>
                  <a:lnTo>
                    <a:pt x="123" y="301"/>
                  </a:lnTo>
                  <a:lnTo>
                    <a:pt x="123" y="299"/>
                  </a:lnTo>
                  <a:lnTo>
                    <a:pt x="123" y="298"/>
                  </a:lnTo>
                  <a:lnTo>
                    <a:pt x="121" y="298"/>
                  </a:lnTo>
                  <a:lnTo>
                    <a:pt x="121" y="297"/>
                  </a:lnTo>
                  <a:lnTo>
                    <a:pt x="121" y="295"/>
                  </a:lnTo>
                  <a:lnTo>
                    <a:pt x="120" y="295"/>
                  </a:lnTo>
                  <a:lnTo>
                    <a:pt x="120" y="294"/>
                  </a:lnTo>
                  <a:lnTo>
                    <a:pt x="120" y="293"/>
                  </a:lnTo>
                  <a:lnTo>
                    <a:pt x="119" y="293"/>
                  </a:lnTo>
                  <a:lnTo>
                    <a:pt x="119" y="292"/>
                  </a:lnTo>
                  <a:lnTo>
                    <a:pt x="119" y="290"/>
                  </a:lnTo>
                  <a:lnTo>
                    <a:pt x="118" y="290"/>
                  </a:lnTo>
                  <a:lnTo>
                    <a:pt x="118" y="289"/>
                  </a:lnTo>
                  <a:lnTo>
                    <a:pt x="118" y="288"/>
                  </a:lnTo>
                  <a:lnTo>
                    <a:pt x="116" y="288"/>
                  </a:lnTo>
                  <a:lnTo>
                    <a:pt x="116" y="286"/>
                  </a:lnTo>
                  <a:lnTo>
                    <a:pt x="116" y="285"/>
                  </a:lnTo>
                  <a:lnTo>
                    <a:pt x="115" y="285"/>
                  </a:lnTo>
                  <a:lnTo>
                    <a:pt x="115" y="284"/>
                  </a:lnTo>
                  <a:lnTo>
                    <a:pt x="115" y="282"/>
                  </a:lnTo>
                  <a:lnTo>
                    <a:pt x="114" y="282"/>
                  </a:lnTo>
                  <a:lnTo>
                    <a:pt x="114" y="281"/>
                  </a:lnTo>
                  <a:lnTo>
                    <a:pt x="114" y="280"/>
                  </a:lnTo>
                  <a:lnTo>
                    <a:pt x="112" y="280"/>
                  </a:lnTo>
                  <a:lnTo>
                    <a:pt x="112" y="278"/>
                  </a:lnTo>
                  <a:lnTo>
                    <a:pt x="112" y="277"/>
                  </a:lnTo>
                  <a:lnTo>
                    <a:pt x="111" y="277"/>
                  </a:lnTo>
                  <a:lnTo>
                    <a:pt x="111" y="276"/>
                  </a:lnTo>
                  <a:lnTo>
                    <a:pt x="111" y="275"/>
                  </a:lnTo>
                  <a:lnTo>
                    <a:pt x="110" y="275"/>
                  </a:lnTo>
                  <a:lnTo>
                    <a:pt x="110" y="273"/>
                  </a:lnTo>
                  <a:lnTo>
                    <a:pt x="110" y="272"/>
                  </a:lnTo>
                  <a:lnTo>
                    <a:pt x="108" y="272"/>
                  </a:lnTo>
                  <a:lnTo>
                    <a:pt x="108" y="271"/>
                  </a:lnTo>
                  <a:lnTo>
                    <a:pt x="108" y="269"/>
                  </a:lnTo>
                  <a:lnTo>
                    <a:pt x="107" y="269"/>
                  </a:lnTo>
                  <a:lnTo>
                    <a:pt x="107" y="268"/>
                  </a:lnTo>
                  <a:lnTo>
                    <a:pt x="107" y="267"/>
                  </a:lnTo>
                  <a:lnTo>
                    <a:pt x="106" y="267"/>
                  </a:lnTo>
                  <a:lnTo>
                    <a:pt x="106" y="265"/>
                  </a:lnTo>
                  <a:lnTo>
                    <a:pt x="106" y="264"/>
                  </a:lnTo>
                  <a:lnTo>
                    <a:pt x="104" y="264"/>
                  </a:lnTo>
                  <a:lnTo>
                    <a:pt x="104" y="263"/>
                  </a:lnTo>
                  <a:lnTo>
                    <a:pt x="104" y="262"/>
                  </a:lnTo>
                  <a:lnTo>
                    <a:pt x="103" y="262"/>
                  </a:lnTo>
                  <a:lnTo>
                    <a:pt x="103" y="260"/>
                  </a:lnTo>
                  <a:lnTo>
                    <a:pt x="103" y="259"/>
                  </a:lnTo>
                  <a:lnTo>
                    <a:pt x="102" y="259"/>
                  </a:lnTo>
                  <a:lnTo>
                    <a:pt x="102" y="258"/>
                  </a:lnTo>
                  <a:lnTo>
                    <a:pt x="102" y="256"/>
                  </a:lnTo>
                  <a:lnTo>
                    <a:pt x="101" y="256"/>
                  </a:lnTo>
                  <a:lnTo>
                    <a:pt x="101" y="255"/>
                  </a:lnTo>
                  <a:lnTo>
                    <a:pt x="101" y="254"/>
                  </a:lnTo>
                  <a:lnTo>
                    <a:pt x="99" y="254"/>
                  </a:lnTo>
                  <a:lnTo>
                    <a:pt x="99" y="252"/>
                  </a:lnTo>
                  <a:lnTo>
                    <a:pt x="99" y="251"/>
                  </a:lnTo>
                  <a:lnTo>
                    <a:pt x="98" y="251"/>
                  </a:lnTo>
                  <a:lnTo>
                    <a:pt x="98" y="250"/>
                  </a:lnTo>
                  <a:lnTo>
                    <a:pt x="98" y="248"/>
                  </a:lnTo>
                  <a:lnTo>
                    <a:pt x="97" y="248"/>
                  </a:lnTo>
                  <a:lnTo>
                    <a:pt x="97" y="247"/>
                  </a:lnTo>
                  <a:lnTo>
                    <a:pt x="97" y="246"/>
                  </a:lnTo>
                  <a:lnTo>
                    <a:pt x="95" y="246"/>
                  </a:lnTo>
                  <a:lnTo>
                    <a:pt x="95" y="245"/>
                  </a:lnTo>
                  <a:lnTo>
                    <a:pt x="95" y="243"/>
                  </a:lnTo>
                  <a:lnTo>
                    <a:pt x="94" y="243"/>
                  </a:lnTo>
                  <a:lnTo>
                    <a:pt x="94" y="242"/>
                  </a:lnTo>
                  <a:lnTo>
                    <a:pt x="94" y="241"/>
                  </a:lnTo>
                  <a:lnTo>
                    <a:pt x="93" y="241"/>
                  </a:lnTo>
                  <a:lnTo>
                    <a:pt x="93" y="239"/>
                  </a:lnTo>
                  <a:lnTo>
                    <a:pt x="93" y="238"/>
                  </a:lnTo>
                  <a:lnTo>
                    <a:pt x="91" y="238"/>
                  </a:lnTo>
                  <a:lnTo>
                    <a:pt x="91" y="237"/>
                  </a:lnTo>
                  <a:lnTo>
                    <a:pt x="91" y="235"/>
                  </a:lnTo>
                  <a:lnTo>
                    <a:pt x="90" y="235"/>
                  </a:lnTo>
                  <a:lnTo>
                    <a:pt x="90" y="234"/>
                  </a:lnTo>
                  <a:lnTo>
                    <a:pt x="90" y="233"/>
                  </a:lnTo>
                  <a:lnTo>
                    <a:pt x="89" y="233"/>
                  </a:lnTo>
                  <a:lnTo>
                    <a:pt x="89" y="231"/>
                  </a:lnTo>
                  <a:lnTo>
                    <a:pt x="89" y="230"/>
                  </a:lnTo>
                  <a:lnTo>
                    <a:pt x="88" y="230"/>
                  </a:lnTo>
                  <a:lnTo>
                    <a:pt x="88" y="229"/>
                  </a:lnTo>
                  <a:lnTo>
                    <a:pt x="88" y="228"/>
                  </a:lnTo>
                  <a:lnTo>
                    <a:pt x="86" y="228"/>
                  </a:lnTo>
                  <a:lnTo>
                    <a:pt x="86" y="226"/>
                  </a:lnTo>
                  <a:lnTo>
                    <a:pt x="86" y="225"/>
                  </a:lnTo>
                  <a:lnTo>
                    <a:pt x="85" y="225"/>
                  </a:lnTo>
                  <a:lnTo>
                    <a:pt x="85" y="224"/>
                  </a:lnTo>
                  <a:lnTo>
                    <a:pt x="85" y="222"/>
                  </a:lnTo>
                  <a:lnTo>
                    <a:pt x="84" y="222"/>
                  </a:lnTo>
                  <a:lnTo>
                    <a:pt x="84" y="221"/>
                  </a:lnTo>
                  <a:lnTo>
                    <a:pt x="84" y="220"/>
                  </a:lnTo>
                  <a:lnTo>
                    <a:pt x="82" y="220"/>
                  </a:lnTo>
                  <a:lnTo>
                    <a:pt x="82" y="218"/>
                  </a:lnTo>
                  <a:lnTo>
                    <a:pt x="82" y="217"/>
                  </a:lnTo>
                  <a:lnTo>
                    <a:pt x="81" y="217"/>
                  </a:lnTo>
                  <a:lnTo>
                    <a:pt x="81" y="216"/>
                  </a:lnTo>
                  <a:lnTo>
                    <a:pt x="81" y="215"/>
                  </a:lnTo>
                  <a:lnTo>
                    <a:pt x="80" y="215"/>
                  </a:lnTo>
                  <a:lnTo>
                    <a:pt x="80" y="213"/>
                  </a:lnTo>
                  <a:lnTo>
                    <a:pt x="80" y="212"/>
                  </a:lnTo>
                  <a:lnTo>
                    <a:pt x="78" y="212"/>
                  </a:lnTo>
                  <a:lnTo>
                    <a:pt x="78" y="211"/>
                  </a:lnTo>
                  <a:lnTo>
                    <a:pt x="78" y="209"/>
                  </a:lnTo>
                  <a:lnTo>
                    <a:pt x="77" y="209"/>
                  </a:lnTo>
                  <a:lnTo>
                    <a:pt x="77" y="208"/>
                  </a:lnTo>
                  <a:lnTo>
                    <a:pt x="77" y="207"/>
                  </a:lnTo>
                  <a:lnTo>
                    <a:pt x="76" y="207"/>
                  </a:lnTo>
                  <a:lnTo>
                    <a:pt x="76" y="205"/>
                  </a:lnTo>
                  <a:lnTo>
                    <a:pt x="76" y="204"/>
                  </a:lnTo>
                  <a:lnTo>
                    <a:pt x="74" y="204"/>
                  </a:lnTo>
                  <a:lnTo>
                    <a:pt x="74" y="203"/>
                  </a:lnTo>
                  <a:lnTo>
                    <a:pt x="74" y="201"/>
                  </a:lnTo>
                  <a:lnTo>
                    <a:pt x="73" y="201"/>
                  </a:lnTo>
                  <a:lnTo>
                    <a:pt x="73" y="200"/>
                  </a:lnTo>
                  <a:lnTo>
                    <a:pt x="73" y="199"/>
                  </a:lnTo>
                  <a:lnTo>
                    <a:pt x="72" y="198"/>
                  </a:lnTo>
                  <a:lnTo>
                    <a:pt x="72" y="196"/>
                  </a:lnTo>
                  <a:lnTo>
                    <a:pt x="71" y="195"/>
                  </a:lnTo>
                  <a:lnTo>
                    <a:pt x="71" y="194"/>
                  </a:lnTo>
                  <a:lnTo>
                    <a:pt x="69" y="194"/>
                  </a:lnTo>
                  <a:lnTo>
                    <a:pt x="69" y="192"/>
                  </a:lnTo>
                  <a:lnTo>
                    <a:pt x="69" y="191"/>
                  </a:lnTo>
                  <a:lnTo>
                    <a:pt x="68" y="191"/>
                  </a:lnTo>
                  <a:lnTo>
                    <a:pt x="68" y="190"/>
                  </a:lnTo>
                  <a:lnTo>
                    <a:pt x="68" y="188"/>
                  </a:lnTo>
                  <a:lnTo>
                    <a:pt x="67" y="187"/>
                  </a:lnTo>
                  <a:lnTo>
                    <a:pt x="67" y="186"/>
                  </a:lnTo>
                  <a:lnTo>
                    <a:pt x="65" y="186"/>
                  </a:lnTo>
                  <a:lnTo>
                    <a:pt x="65" y="184"/>
                  </a:lnTo>
                  <a:lnTo>
                    <a:pt x="65" y="183"/>
                  </a:lnTo>
                  <a:lnTo>
                    <a:pt x="64" y="182"/>
                  </a:lnTo>
                  <a:lnTo>
                    <a:pt x="64" y="181"/>
                  </a:lnTo>
                  <a:lnTo>
                    <a:pt x="63" y="181"/>
                  </a:lnTo>
                  <a:lnTo>
                    <a:pt x="63" y="179"/>
                  </a:lnTo>
                  <a:lnTo>
                    <a:pt x="63" y="178"/>
                  </a:lnTo>
                  <a:lnTo>
                    <a:pt x="61" y="178"/>
                  </a:lnTo>
                  <a:lnTo>
                    <a:pt x="61" y="177"/>
                  </a:lnTo>
                  <a:lnTo>
                    <a:pt x="61" y="175"/>
                  </a:lnTo>
                  <a:lnTo>
                    <a:pt x="60" y="175"/>
                  </a:lnTo>
                  <a:lnTo>
                    <a:pt x="60" y="174"/>
                  </a:lnTo>
                  <a:lnTo>
                    <a:pt x="60" y="173"/>
                  </a:lnTo>
                  <a:lnTo>
                    <a:pt x="59" y="173"/>
                  </a:lnTo>
                  <a:lnTo>
                    <a:pt x="59" y="171"/>
                  </a:lnTo>
                  <a:lnTo>
                    <a:pt x="59" y="170"/>
                  </a:lnTo>
                  <a:lnTo>
                    <a:pt x="57" y="170"/>
                  </a:lnTo>
                  <a:lnTo>
                    <a:pt x="57" y="169"/>
                  </a:lnTo>
                  <a:lnTo>
                    <a:pt x="57" y="167"/>
                  </a:lnTo>
                  <a:lnTo>
                    <a:pt x="56" y="167"/>
                  </a:lnTo>
                  <a:lnTo>
                    <a:pt x="56" y="166"/>
                  </a:lnTo>
                  <a:lnTo>
                    <a:pt x="56" y="165"/>
                  </a:lnTo>
                  <a:lnTo>
                    <a:pt x="55" y="165"/>
                  </a:lnTo>
                  <a:lnTo>
                    <a:pt x="55" y="164"/>
                  </a:lnTo>
                  <a:lnTo>
                    <a:pt x="55" y="162"/>
                  </a:lnTo>
                  <a:lnTo>
                    <a:pt x="54" y="162"/>
                  </a:lnTo>
                  <a:lnTo>
                    <a:pt x="54" y="161"/>
                  </a:lnTo>
                  <a:lnTo>
                    <a:pt x="54" y="160"/>
                  </a:lnTo>
                  <a:lnTo>
                    <a:pt x="52" y="160"/>
                  </a:lnTo>
                  <a:lnTo>
                    <a:pt x="52" y="158"/>
                  </a:lnTo>
                  <a:lnTo>
                    <a:pt x="52" y="157"/>
                  </a:lnTo>
                  <a:lnTo>
                    <a:pt x="51" y="157"/>
                  </a:lnTo>
                  <a:lnTo>
                    <a:pt x="51" y="156"/>
                  </a:lnTo>
                  <a:lnTo>
                    <a:pt x="51" y="154"/>
                  </a:lnTo>
                  <a:lnTo>
                    <a:pt x="50" y="154"/>
                  </a:lnTo>
                  <a:lnTo>
                    <a:pt x="50" y="153"/>
                  </a:lnTo>
                  <a:lnTo>
                    <a:pt x="50" y="152"/>
                  </a:lnTo>
                  <a:lnTo>
                    <a:pt x="48" y="152"/>
                  </a:lnTo>
                  <a:lnTo>
                    <a:pt x="48" y="151"/>
                  </a:lnTo>
                  <a:lnTo>
                    <a:pt x="48" y="149"/>
                  </a:lnTo>
                  <a:lnTo>
                    <a:pt x="47" y="148"/>
                  </a:lnTo>
                  <a:lnTo>
                    <a:pt x="47" y="147"/>
                  </a:lnTo>
                  <a:lnTo>
                    <a:pt x="47" y="145"/>
                  </a:lnTo>
                  <a:lnTo>
                    <a:pt x="47" y="144"/>
                  </a:lnTo>
                  <a:lnTo>
                    <a:pt x="46" y="144"/>
                  </a:lnTo>
                  <a:lnTo>
                    <a:pt x="44" y="144"/>
                  </a:lnTo>
                  <a:lnTo>
                    <a:pt x="43" y="144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42" y="141"/>
                  </a:lnTo>
                  <a:lnTo>
                    <a:pt x="41" y="140"/>
                  </a:lnTo>
                  <a:lnTo>
                    <a:pt x="41" y="139"/>
                  </a:lnTo>
                  <a:lnTo>
                    <a:pt x="39" y="139"/>
                  </a:lnTo>
                  <a:lnTo>
                    <a:pt x="39" y="137"/>
                  </a:lnTo>
                  <a:lnTo>
                    <a:pt x="38" y="137"/>
                  </a:lnTo>
                  <a:lnTo>
                    <a:pt x="38" y="136"/>
                  </a:lnTo>
                  <a:lnTo>
                    <a:pt x="38" y="135"/>
                  </a:lnTo>
                  <a:lnTo>
                    <a:pt x="37" y="135"/>
                  </a:lnTo>
                  <a:lnTo>
                    <a:pt x="37" y="134"/>
                  </a:lnTo>
                  <a:lnTo>
                    <a:pt x="37" y="132"/>
                  </a:lnTo>
                  <a:lnTo>
                    <a:pt x="37" y="131"/>
                  </a:lnTo>
                  <a:lnTo>
                    <a:pt x="38" y="131"/>
                  </a:lnTo>
                  <a:lnTo>
                    <a:pt x="38" y="130"/>
                  </a:lnTo>
                  <a:lnTo>
                    <a:pt x="38" y="128"/>
                  </a:lnTo>
                  <a:lnTo>
                    <a:pt x="38" y="127"/>
                  </a:lnTo>
                  <a:lnTo>
                    <a:pt x="37" y="127"/>
                  </a:lnTo>
                  <a:lnTo>
                    <a:pt x="37" y="126"/>
                  </a:lnTo>
                  <a:lnTo>
                    <a:pt x="38" y="124"/>
                  </a:lnTo>
                  <a:lnTo>
                    <a:pt x="37" y="123"/>
                  </a:lnTo>
                  <a:lnTo>
                    <a:pt x="35" y="123"/>
                  </a:lnTo>
                  <a:lnTo>
                    <a:pt x="35" y="122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7" y="122"/>
                  </a:lnTo>
                  <a:lnTo>
                    <a:pt x="27" y="120"/>
                  </a:lnTo>
                  <a:lnTo>
                    <a:pt x="26" y="120"/>
                  </a:lnTo>
                  <a:lnTo>
                    <a:pt x="25" y="120"/>
                  </a:lnTo>
                  <a:lnTo>
                    <a:pt x="24" y="120"/>
                  </a:lnTo>
                  <a:lnTo>
                    <a:pt x="22" y="120"/>
                  </a:lnTo>
                  <a:lnTo>
                    <a:pt x="21" y="120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18" y="119"/>
                  </a:lnTo>
                  <a:lnTo>
                    <a:pt x="18" y="118"/>
                  </a:lnTo>
                  <a:lnTo>
                    <a:pt x="17" y="118"/>
                  </a:lnTo>
                  <a:lnTo>
                    <a:pt x="17" y="117"/>
                  </a:lnTo>
                  <a:lnTo>
                    <a:pt x="16" y="117"/>
                  </a:lnTo>
                  <a:lnTo>
                    <a:pt x="16" y="115"/>
                  </a:lnTo>
                  <a:lnTo>
                    <a:pt x="14" y="115"/>
                  </a:lnTo>
                  <a:lnTo>
                    <a:pt x="14" y="114"/>
                  </a:lnTo>
                  <a:lnTo>
                    <a:pt x="13" y="114"/>
                  </a:lnTo>
                  <a:lnTo>
                    <a:pt x="13" y="113"/>
                  </a:lnTo>
                  <a:lnTo>
                    <a:pt x="12" y="111"/>
                  </a:lnTo>
                  <a:lnTo>
                    <a:pt x="12" y="110"/>
                  </a:lnTo>
                  <a:lnTo>
                    <a:pt x="10" y="110"/>
                  </a:lnTo>
                  <a:lnTo>
                    <a:pt x="10" y="109"/>
                  </a:lnTo>
                  <a:lnTo>
                    <a:pt x="9" y="109"/>
                  </a:lnTo>
                  <a:lnTo>
                    <a:pt x="9" y="107"/>
                  </a:lnTo>
                  <a:lnTo>
                    <a:pt x="8" y="107"/>
                  </a:lnTo>
                  <a:lnTo>
                    <a:pt x="8" y="106"/>
                  </a:lnTo>
                  <a:lnTo>
                    <a:pt x="7" y="106"/>
                  </a:lnTo>
                  <a:lnTo>
                    <a:pt x="7" y="105"/>
                  </a:lnTo>
                  <a:lnTo>
                    <a:pt x="5" y="104"/>
                  </a:lnTo>
                  <a:lnTo>
                    <a:pt x="5" y="102"/>
                  </a:lnTo>
                  <a:lnTo>
                    <a:pt x="5" y="101"/>
                  </a:lnTo>
                  <a:lnTo>
                    <a:pt x="5" y="100"/>
                  </a:lnTo>
                  <a:lnTo>
                    <a:pt x="7" y="98"/>
                  </a:lnTo>
                  <a:lnTo>
                    <a:pt x="7" y="97"/>
                  </a:lnTo>
                  <a:lnTo>
                    <a:pt x="7" y="96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8" y="92"/>
                  </a:lnTo>
                  <a:lnTo>
                    <a:pt x="8" y="90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8" y="87"/>
                  </a:lnTo>
                  <a:lnTo>
                    <a:pt x="7" y="87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5" y="84"/>
                  </a:lnTo>
                  <a:lnTo>
                    <a:pt x="5" y="83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3" y="79"/>
                  </a:lnTo>
                  <a:lnTo>
                    <a:pt x="3" y="77"/>
                  </a:lnTo>
                  <a:lnTo>
                    <a:pt x="3" y="76"/>
                  </a:lnTo>
                  <a:lnTo>
                    <a:pt x="3" y="75"/>
                  </a:lnTo>
                  <a:lnTo>
                    <a:pt x="3" y="73"/>
                  </a:lnTo>
                  <a:lnTo>
                    <a:pt x="3" y="72"/>
                  </a:lnTo>
                  <a:lnTo>
                    <a:pt x="3" y="71"/>
                  </a:lnTo>
                  <a:lnTo>
                    <a:pt x="3" y="70"/>
                  </a:lnTo>
                  <a:lnTo>
                    <a:pt x="3" y="68"/>
                  </a:lnTo>
                  <a:lnTo>
                    <a:pt x="3" y="67"/>
                  </a:lnTo>
                  <a:lnTo>
                    <a:pt x="1" y="67"/>
                  </a:lnTo>
                  <a:lnTo>
                    <a:pt x="1" y="66"/>
                  </a:lnTo>
                  <a:lnTo>
                    <a:pt x="1" y="64"/>
                  </a:lnTo>
                  <a:lnTo>
                    <a:pt x="0" y="63"/>
                  </a:lnTo>
                  <a:lnTo>
                    <a:pt x="0" y="62"/>
                  </a:lnTo>
                  <a:lnTo>
                    <a:pt x="0" y="60"/>
                  </a:lnTo>
                  <a:lnTo>
                    <a:pt x="0" y="59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0" y="55"/>
                  </a:lnTo>
                  <a:lnTo>
                    <a:pt x="1" y="55"/>
                  </a:lnTo>
                  <a:lnTo>
                    <a:pt x="1" y="54"/>
                  </a:lnTo>
                  <a:lnTo>
                    <a:pt x="3" y="54"/>
                  </a:lnTo>
                  <a:lnTo>
                    <a:pt x="3" y="53"/>
                  </a:lnTo>
                  <a:lnTo>
                    <a:pt x="4" y="53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5" y="50"/>
                  </a:lnTo>
                  <a:lnTo>
                    <a:pt x="5" y="49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5" y="45"/>
                  </a:lnTo>
                  <a:lnTo>
                    <a:pt x="7" y="45"/>
                  </a:lnTo>
                  <a:lnTo>
                    <a:pt x="7" y="43"/>
                  </a:lnTo>
                  <a:lnTo>
                    <a:pt x="7" y="42"/>
                  </a:lnTo>
                  <a:lnTo>
                    <a:pt x="8" y="42"/>
                  </a:lnTo>
                  <a:lnTo>
                    <a:pt x="8" y="41"/>
                  </a:lnTo>
                  <a:lnTo>
                    <a:pt x="9" y="41"/>
                  </a:lnTo>
                  <a:lnTo>
                    <a:pt x="9" y="40"/>
                  </a:lnTo>
                  <a:lnTo>
                    <a:pt x="10" y="38"/>
                  </a:lnTo>
                  <a:lnTo>
                    <a:pt x="10" y="37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2" y="33"/>
                  </a:lnTo>
                  <a:lnTo>
                    <a:pt x="12" y="32"/>
                  </a:lnTo>
                  <a:lnTo>
                    <a:pt x="13" y="32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4" y="29"/>
                  </a:lnTo>
                  <a:lnTo>
                    <a:pt x="16" y="29"/>
                  </a:lnTo>
                  <a:lnTo>
                    <a:pt x="16" y="28"/>
                  </a:lnTo>
                  <a:lnTo>
                    <a:pt x="17" y="28"/>
                  </a:lnTo>
                  <a:lnTo>
                    <a:pt x="17" y="26"/>
                  </a:lnTo>
                  <a:lnTo>
                    <a:pt x="17" y="25"/>
                  </a:lnTo>
                  <a:lnTo>
                    <a:pt x="18" y="25"/>
                  </a:lnTo>
                  <a:lnTo>
                    <a:pt x="18" y="24"/>
                  </a:lnTo>
                  <a:lnTo>
                    <a:pt x="20" y="24"/>
                  </a:lnTo>
                  <a:lnTo>
                    <a:pt x="20" y="23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1" y="19"/>
                  </a:lnTo>
                  <a:lnTo>
                    <a:pt x="21" y="17"/>
                  </a:lnTo>
                  <a:lnTo>
                    <a:pt x="21" y="16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2" y="13"/>
                  </a:lnTo>
                  <a:lnTo>
                    <a:pt x="22" y="12"/>
                  </a:lnTo>
                  <a:lnTo>
                    <a:pt x="22" y="11"/>
                  </a:lnTo>
                  <a:lnTo>
                    <a:pt x="22" y="9"/>
                  </a:lnTo>
                  <a:lnTo>
                    <a:pt x="22" y="8"/>
                  </a:lnTo>
                  <a:lnTo>
                    <a:pt x="22" y="7"/>
                  </a:lnTo>
                  <a:lnTo>
                    <a:pt x="22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4" y="3"/>
                  </a:lnTo>
                  <a:lnTo>
                    <a:pt x="24" y="2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0" y="0"/>
                  </a:lnTo>
                  <a:lnTo>
                    <a:pt x="31" y="0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4" y="2"/>
                  </a:lnTo>
                  <a:lnTo>
                    <a:pt x="35" y="2"/>
                  </a:lnTo>
                  <a:lnTo>
                    <a:pt x="37" y="2"/>
                  </a:lnTo>
                  <a:lnTo>
                    <a:pt x="37" y="3"/>
                  </a:lnTo>
                  <a:lnTo>
                    <a:pt x="38" y="3"/>
                  </a:lnTo>
                  <a:lnTo>
                    <a:pt x="39" y="3"/>
                  </a:lnTo>
                  <a:lnTo>
                    <a:pt x="41" y="4"/>
                  </a:lnTo>
                  <a:lnTo>
                    <a:pt x="42" y="4"/>
                  </a:lnTo>
                  <a:lnTo>
                    <a:pt x="43" y="4"/>
                  </a:lnTo>
                  <a:lnTo>
                    <a:pt x="43" y="6"/>
                  </a:lnTo>
                  <a:lnTo>
                    <a:pt x="44" y="6"/>
                  </a:lnTo>
                  <a:lnTo>
                    <a:pt x="46" y="6"/>
                  </a:lnTo>
                  <a:lnTo>
                    <a:pt x="47" y="6"/>
                  </a:lnTo>
                  <a:lnTo>
                    <a:pt x="47" y="7"/>
                  </a:lnTo>
                  <a:lnTo>
                    <a:pt x="48" y="7"/>
                  </a:lnTo>
                  <a:lnTo>
                    <a:pt x="50" y="7"/>
                  </a:lnTo>
                  <a:lnTo>
                    <a:pt x="51" y="7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34">
              <a:extLst>
                <a:ext uri="{FF2B5EF4-FFF2-40B4-BE49-F238E27FC236}">
                  <a16:creationId xmlns:a16="http://schemas.microsoft.com/office/drawing/2014/main" id="{5970E5A0-67FD-2924-B4BC-693949AB89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9" y="2236"/>
              <a:ext cx="355" cy="592"/>
            </a:xfrm>
            <a:custGeom>
              <a:avLst/>
              <a:gdLst>
                <a:gd name="T0" fmla="*/ 23 w 355"/>
                <a:gd name="T1" fmla="*/ 546 h 592"/>
                <a:gd name="T2" fmla="*/ 25 w 355"/>
                <a:gd name="T3" fmla="*/ 551 h 592"/>
                <a:gd name="T4" fmla="*/ 30 w 355"/>
                <a:gd name="T5" fmla="*/ 562 h 592"/>
                <a:gd name="T6" fmla="*/ 34 w 355"/>
                <a:gd name="T7" fmla="*/ 570 h 592"/>
                <a:gd name="T8" fmla="*/ 32 w 355"/>
                <a:gd name="T9" fmla="*/ 576 h 592"/>
                <a:gd name="T10" fmla="*/ 34 w 355"/>
                <a:gd name="T11" fmla="*/ 584 h 592"/>
                <a:gd name="T12" fmla="*/ 15 w 355"/>
                <a:gd name="T13" fmla="*/ 585 h 592"/>
                <a:gd name="T14" fmla="*/ 11 w 355"/>
                <a:gd name="T15" fmla="*/ 576 h 592"/>
                <a:gd name="T16" fmla="*/ 5 w 355"/>
                <a:gd name="T17" fmla="*/ 567 h 592"/>
                <a:gd name="T18" fmla="*/ 0 w 355"/>
                <a:gd name="T19" fmla="*/ 559 h 592"/>
                <a:gd name="T20" fmla="*/ 9 w 355"/>
                <a:gd name="T21" fmla="*/ 551 h 592"/>
                <a:gd name="T22" fmla="*/ 13 w 355"/>
                <a:gd name="T23" fmla="*/ 550 h 592"/>
                <a:gd name="T24" fmla="*/ 17 w 355"/>
                <a:gd name="T25" fmla="*/ 546 h 592"/>
                <a:gd name="T26" fmla="*/ 318 w 355"/>
                <a:gd name="T27" fmla="*/ 10 h 592"/>
                <a:gd name="T28" fmla="*/ 316 w 355"/>
                <a:gd name="T29" fmla="*/ 21 h 592"/>
                <a:gd name="T30" fmla="*/ 320 w 355"/>
                <a:gd name="T31" fmla="*/ 30 h 592"/>
                <a:gd name="T32" fmla="*/ 320 w 355"/>
                <a:gd name="T33" fmla="*/ 38 h 592"/>
                <a:gd name="T34" fmla="*/ 322 w 355"/>
                <a:gd name="T35" fmla="*/ 44 h 592"/>
                <a:gd name="T36" fmla="*/ 326 w 355"/>
                <a:gd name="T37" fmla="*/ 47 h 592"/>
                <a:gd name="T38" fmla="*/ 329 w 355"/>
                <a:gd name="T39" fmla="*/ 45 h 592"/>
                <a:gd name="T40" fmla="*/ 333 w 355"/>
                <a:gd name="T41" fmla="*/ 44 h 592"/>
                <a:gd name="T42" fmla="*/ 334 w 355"/>
                <a:gd name="T43" fmla="*/ 42 h 592"/>
                <a:gd name="T44" fmla="*/ 337 w 355"/>
                <a:gd name="T45" fmla="*/ 38 h 592"/>
                <a:gd name="T46" fmla="*/ 338 w 355"/>
                <a:gd name="T47" fmla="*/ 38 h 592"/>
                <a:gd name="T48" fmla="*/ 340 w 355"/>
                <a:gd name="T49" fmla="*/ 41 h 592"/>
                <a:gd name="T50" fmla="*/ 344 w 355"/>
                <a:gd name="T51" fmla="*/ 44 h 592"/>
                <a:gd name="T52" fmla="*/ 346 w 355"/>
                <a:gd name="T53" fmla="*/ 49 h 592"/>
                <a:gd name="T54" fmla="*/ 350 w 355"/>
                <a:gd name="T55" fmla="*/ 51 h 592"/>
                <a:gd name="T56" fmla="*/ 355 w 355"/>
                <a:gd name="T57" fmla="*/ 53 h 592"/>
                <a:gd name="T58" fmla="*/ 352 w 355"/>
                <a:gd name="T59" fmla="*/ 57 h 592"/>
                <a:gd name="T60" fmla="*/ 350 w 355"/>
                <a:gd name="T61" fmla="*/ 61 h 592"/>
                <a:gd name="T62" fmla="*/ 347 w 355"/>
                <a:gd name="T63" fmla="*/ 64 h 592"/>
                <a:gd name="T64" fmla="*/ 347 w 355"/>
                <a:gd name="T65" fmla="*/ 68 h 592"/>
                <a:gd name="T66" fmla="*/ 343 w 355"/>
                <a:gd name="T67" fmla="*/ 68 h 592"/>
                <a:gd name="T68" fmla="*/ 343 w 355"/>
                <a:gd name="T69" fmla="*/ 75 h 592"/>
                <a:gd name="T70" fmla="*/ 344 w 355"/>
                <a:gd name="T71" fmla="*/ 78 h 592"/>
                <a:gd name="T72" fmla="*/ 347 w 355"/>
                <a:gd name="T73" fmla="*/ 81 h 592"/>
                <a:gd name="T74" fmla="*/ 348 w 355"/>
                <a:gd name="T75" fmla="*/ 84 h 592"/>
                <a:gd name="T76" fmla="*/ 344 w 355"/>
                <a:gd name="T77" fmla="*/ 87 h 592"/>
                <a:gd name="T78" fmla="*/ 342 w 355"/>
                <a:gd name="T79" fmla="*/ 88 h 592"/>
                <a:gd name="T80" fmla="*/ 340 w 355"/>
                <a:gd name="T81" fmla="*/ 88 h 592"/>
                <a:gd name="T82" fmla="*/ 338 w 355"/>
                <a:gd name="T83" fmla="*/ 89 h 592"/>
                <a:gd name="T84" fmla="*/ 337 w 355"/>
                <a:gd name="T85" fmla="*/ 91 h 592"/>
                <a:gd name="T86" fmla="*/ 338 w 355"/>
                <a:gd name="T87" fmla="*/ 93 h 592"/>
                <a:gd name="T88" fmla="*/ 333 w 355"/>
                <a:gd name="T89" fmla="*/ 96 h 592"/>
                <a:gd name="T90" fmla="*/ 331 w 355"/>
                <a:gd name="T91" fmla="*/ 97 h 592"/>
                <a:gd name="T92" fmla="*/ 326 w 355"/>
                <a:gd name="T93" fmla="*/ 87 h 592"/>
                <a:gd name="T94" fmla="*/ 321 w 355"/>
                <a:gd name="T95" fmla="*/ 81 h 592"/>
                <a:gd name="T96" fmla="*/ 313 w 355"/>
                <a:gd name="T97" fmla="*/ 70 h 592"/>
                <a:gd name="T98" fmla="*/ 309 w 355"/>
                <a:gd name="T99" fmla="*/ 64 h 592"/>
                <a:gd name="T100" fmla="*/ 306 w 355"/>
                <a:gd name="T101" fmla="*/ 55 h 592"/>
                <a:gd name="T102" fmla="*/ 301 w 355"/>
                <a:gd name="T103" fmla="*/ 46 h 592"/>
                <a:gd name="T104" fmla="*/ 295 w 355"/>
                <a:gd name="T105" fmla="*/ 36 h 592"/>
                <a:gd name="T106" fmla="*/ 292 w 355"/>
                <a:gd name="T107" fmla="*/ 30 h 592"/>
                <a:gd name="T108" fmla="*/ 284 w 355"/>
                <a:gd name="T109" fmla="*/ 24 h 592"/>
                <a:gd name="T110" fmla="*/ 296 w 355"/>
                <a:gd name="T111" fmla="*/ 19 h 592"/>
                <a:gd name="T112" fmla="*/ 296 w 355"/>
                <a:gd name="T113" fmla="*/ 15 h 592"/>
                <a:gd name="T114" fmla="*/ 297 w 355"/>
                <a:gd name="T115" fmla="*/ 12 h 592"/>
                <a:gd name="T116" fmla="*/ 301 w 355"/>
                <a:gd name="T117" fmla="*/ 10 h 592"/>
                <a:gd name="T118" fmla="*/ 305 w 355"/>
                <a:gd name="T119" fmla="*/ 7 h 592"/>
                <a:gd name="T120" fmla="*/ 309 w 355"/>
                <a:gd name="T121" fmla="*/ 3 h 592"/>
                <a:gd name="T122" fmla="*/ 314 w 355"/>
                <a:gd name="T123" fmla="*/ 3 h 592"/>
                <a:gd name="T124" fmla="*/ 318 w 355"/>
                <a:gd name="T125" fmla="*/ 3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5" h="592">
                  <a:moveTo>
                    <a:pt x="15" y="545"/>
                  </a:moveTo>
                  <a:lnTo>
                    <a:pt x="17" y="545"/>
                  </a:lnTo>
                  <a:lnTo>
                    <a:pt x="18" y="545"/>
                  </a:lnTo>
                  <a:lnTo>
                    <a:pt x="19" y="546"/>
                  </a:lnTo>
                  <a:lnTo>
                    <a:pt x="23" y="546"/>
                  </a:lnTo>
                  <a:lnTo>
                    <a:pt x="25" y="546"/>
                  </a:lnTo>
                  <a:lnTo>
                    <a:pt x="26" y="548"/>
                  </a:lnTo>
                  <a:lnTo>
                    <a:pt x="25" y="549"/>
                  </a:lnTo>
                  <a:lnTo>
                    <a:pt x="25" y="550"/>
                  </a:lnTo>
                  <a:lnTo>
                    <a:pt x="25" y="551"/>
                  </a:lnTo>
                  <a:lnTo>
                    <a:pt x="25" y="553"/>
                  </a:lnTo>
                  <a:lnTo>
                    <a:pt x="27" y="555"/>
                  </a:lnTo>
                  <a:lnTo>
                    <a:pt x="27" y="557"/>
                  </a:lnTo>
                  <a:lnTo>
                    <a:pt x="28" y="558"/>
                  </a:lnTo>
                  <a:lnTo>
                    <a:pt x="30" y="562"/>
                  </a:lnTo>
                  <a:lnTo>
                    <a:pt x="30" y="563"/>
                  </a:lnTo>
                  <a:lnTo>
                    <a:pt x="31" y="565"/>
                  </a:lnTo>
                  <a:lnTo>
                    <a:pt x="31" y="566"/>
                  </a:lnTo>
                  <a:lnTo>
                    <a:pt x="34" y="567"/>
                  </a:lnTo>
                  <a:lnTo>
                    <a:pt x="34" y="570"/>
                  </a:lnTo>
                  <a:lnTo>
                    <a:pt x="32" y="570"/>
                  </a:lnTo>
                  <a:lnTo>
                    <a:pt x="32" y="571"/>
                  </a:lnTo>
                  <a:lnTo>
                    <a:pt x="32" y="572"/>
                  </a:lnTo>
                  <a:lnTo>
                    <a:pt x="32" y="575"/>
                  </a:lnTo>
                  <a:lnTo>
                    <a:pt x="32" y="576"/>
                  </a:lnTo>
                  <a:lnTo>
                    <a:pt x="32" y="578"/>
                  </a:lnTo>
                  <a:lnTo>
                    <a:pt x="32" y="579"/>
                  </a:lnTo>
                  <a:lnTo>
                    <a:pt x="32" y="582"/>
                  </a:lnTo>
                  <a:lnTo>
                    <a:pt x="34" y="583"/>
                  </a:lnTo>
                  <a:lnTo>
                    <a:pt x="34" y="584"/>
                  </a:lnTo>
                  <a:lnTo>
                    <a:pt x="35" y="584"/>
                  </a:lnTo>
                  <a:lnTo>
                    <a:pt x="28" y="588"/>
                  </a:lnTo>
                  <a:lnTo>
                    <a:pt x="19" y="592"/>
                  </a:lnTo>
                  <a:lnTo>
                    <a:pt x="17" y="588"/>
                  </a:lnTo>
                  <a:lnTo>
                    <a:pt x="15" y="585"/>
                  </a:lnTo>
                  <a:lnTo>
                    <a:pt x="15" y="584"/>
                  </a:lnTo>
                  <a:lnTo>
                    <a:pt x="14" y="584"/>
                  </a:lnTo>
                  <a:lnTo>
                    <a:pt x="14" y="583"/>
                  </a:lnTo>
                  <a:lnTo>
                    <a:pt x="14" y="582"/>
                  </a:lnTo>
                  <a:lnTo>
                    <a:pt x="11" y="576"/>
                  </a:lnTo>
                  <a:lnTo>
                    <a:pt x="10" y="576"/>
                  </a:lnTo>
                  <a:lnTo>
                    <a:pt x="10" y="575"/>
                  </a:lnTo>
                  <a:lnTo>
                    <a:pt x="9" y="572"/>
                  </a:lnTo>
                  <a:lnTo>
                    <a:pt x="8" y="570"/>
                  </a:lnTo>
                  <a:lnTo>
                    <a:pt x="5" y="567"/>
                  </a:lnTo>
                  <a:lnTo>
                    <a:pt x="4" y="566"/>
                  </a:lnTo>
                  <a:lnTo>
                    <a:pt x="2" y="565"/>
                  </a:lnTo>
                  <a:lnTo>
                    <a:pt x="2" y="563"/>
                  </a:lnTo>
                  <a:lnTo>
                    <a:pt x="1" y="562"/>
                  </a:lnTo>
                  <a:lnTo>
                    <a:pt x="0" y="559"/>
                  </a:lnTo>
                  <a:lnTo>
                    <a:pt x="5" y="557"/>
                  </a:lnTo>
                  <a:lnTo>
                    <a:pt x="9" y="553"/>
                  </a:lnTo>
                  <a:lnTo>
                    <a:pt x="10" y="553"/>
                  </a:lnTo>
                  <a:lnTo>
                    <a:pt x="10" y="551"/>
                  </a:lnTo>
                  <a:lnTo>
                    <a:pt x="9" y="551"/>
                  </a:lnTo>
                  <a:lnTo>
                    <a:pt x="9" y="550"/>
                  </a:lnTo>
                  <a:lnTo>
                    <a:pt x="9" y="549"/>
                  </a:lnTo>
                  <a:lnTo>
                    <a:pt x="10" y="550"/>
                  </a:lnTo>
                  <a:lnTo>
                    <a:pt x="11" y="550"/>
                  </a:lnTo>
                  <a:lnTo>
                    <a:pt x="13" y="550"/>
                  </a:lnTo>
                  <a:lnTo>
                    <a:pt x="13" y="549"/>
                  </a:lnTo>
                  <a:lnTo>
                    <a:pt x="14" y="549"/>
                  </a:lnTo>
                  <a:lnTo>
                    <a:pt x="15" y="549"/>
                  </a:lnTo>
                  <a:lnTo>
                    <a:pt x="17" y="548"/>
                  </a:lnTo>
                  <a:lnTo>
                    <a:pt x="17" y="546"/>
                  </a:lnTo>
                  <a:lnTo>
                    <a:pt x="15" y="545"/>
                  </a:lnTo>
                  <a:close/>
                  <a:moveTo>
                    <a:pt x="318" y="3"/>
                  </a:moveTo>
                  <a:lnTo>
                    <a:pt x="318" y="6"/>
                  </a:lnTo>
                  <a:lnTo>
                    <a:pt x="318" y="7"/>
                  </a:lnTo>
                  <a:lnTo>
                    <a:pt x="318" y="10"/>
                  </a:lnTo>
                  <a:lnTo>
                    <a:pt x="317" y="11"/>
                  </a:lnTo>
                  <a:lnTo>
                    <a:pt x="316" y="12"/>
                  </a:lnTo>
                  <a:lnTo>
                    <a:pt x="316" y="15"/>
                  </a:lnTo>
                  <a:lnTo>
                    <a:pt x="316" y="19"/>
                  </a:lnTo>
                  <a:lnTo>
                    <a:pt x="316" y="21"/>
                  </a:lnTo>
                  <a:lnTo>
                    <a:pt x="316" y="23"/>
                  </a:lnTo>
                  <a:lnTo>
                    <a:pt x="317" y="25"/>
                  </a:lnTo>
                  <a:lnTo>
                    <a:pt x="317" y="28"/>
                  </a:lnTo>
                  <a:lnTo>
                    <a:pt x="318" y="28"/>
                  </a:lnTo>
                  <a:lnTo>
                    <a:pt x="320" y="30"/>
                  </a:lnTo>
                  <a:lnTo>
                    <a:pt x="320" y="32"/>
                  </a:lnTo>
                  <a:lnTo>
                    <a:pt x="321" y="34"/>
                  </a:lnTo>
                  <a:lnTo>
                    <a:pt x="321" y="36"/>
                  </a:lnTo>
                  <a:lnTo>
                    <a:pt x="320" y="37"/>
                  </a:lnTo>
                  <a:lnTo>
                    <a:pt x="320" y="38"/>
                  </a:lnTo>
                  <a:lnTo>
                    <a:pt x="321" y="40"/>
                  </a:lnTo>
                  <a:lnTo>
                    <a:pt x="321" y="41"/>
                  </a:lnTo>
                  <a:lnTo>
                    <a:pt x="322" y="41"/>
                  </a:lnTo>
                  <a:lnTo>
                    <a:pt x="322" y="42"/>
                  </a:lnTo>
                  <a:lnTo>
                    <a:pt x="322" y="44"/>
                  </a:lnTo>
                  <a:lnTo>
                    <a:pt x="322" y="45"/>
                  </a:lnTo>
                  <a:lnTo>
                    <a:pt x="323" y="45"/>
                  </a:lnTo>
                  <a:lnTo>
                    <a:pt x="325" y="46"/>
                  </a:lnTo>
                  <a:lnTo>
                    <a:pt x="325" y="47"/>
                  </a:lnTo>
                  <a:lnTo>
                    <a:pt x="326" y="47"/>
                  </a:lnTo>
                  <a:lnTo>
                    <a:pt x="329" y="47"/>
                  </a:lnTo>
                  <a:lnTo>
                    <a:pt x="329" y="46"/>
                  </a:lnTo>
                  <a:lnTo>
                    <a:pt x="329" y="47"/>
                  </a:lnTo>
                  <a:lnTo>
                    <a:pt x="329" y="46"/>
                  </a:lnTo>
                  <a:lnTo>
                    <a:pt x="329" y="45"/>
                  </a:lnTo>
                  <a:lnTo>
                    <a:pt x="329" y="44"/>
                  </a:lnTo>
                  <a:lnTo>
                    <a:pt x="330" y="45"/>
                  </a:lnTo>
                  <a:lnTo>
                    <a:pt x="331" y="45"/>
                  </a:lnTo>
                  <a:lnTo>
                    <a:pt x="333" y="45"/>
                  </a:lnTo>
                  <a:lnTo>
                    <a:pt x="333" y="44"/>
                  </a:lnTo>
                  <a:lnTo>
                    <a:pt x="334" y="44"/>
                  </a:lnTo>
                  <a:lnTo>
                    <a:pt x="333" y="44"/>
                  </a:lnTo>
                  <a:lnTo>
                    <a:pt x="334" y="42"/>
                  </a:lnTo>
                  <a:lnTo>
                    <a:pt x="334" y="44"/>
                  </a:lnTo>
                  <a:lnTo>
                    <a:pt x="334" y="42"/>
                  </a:lnTo>
                  <a:lnTo>
                    <a:pt x="334" y="41"/>
                  </a:lnTo>
                  <a:lnTo>
                    <a:pt x="334" y="40"/>
                  </a:lnTo>
                  <a:lnTo>
                    <a:pt x="334" y="38"/>
                  </a:lnTo>
                  <a:lnTo>
                    <a:pt x="335" y="38"/>
                  </a:lnTo>
                  <a:lnTo>
                    <a:pt x="337" y="38"/>
                  </a:lnTo>
                  <a:lnTo>
                    <a:pt x="337" y="37"/>
                  </a:lnTo>
                  <a:lnTo>
                    <a:pt x="337" y="36"/>
                  </a:lnTo>
                  <a:lnTo>
                    <a:pt x="338" y="36"/>
                  </a:lnTo>
                  <a:lnTo>
                    <a:pt x="338" y="37"/>
                  </a:lnTo>
                  <a:lnTo>
                    <a:pt x="338" y="38"/>
                  </a:lnTo>
                  <a:lnTo>
                    <a:pt x="339" y="40"/>
                  </a:lnTo>
                  <a:lnTo>
                    <a:pt x="338" y="40"/>
                  </a:lnTo>
                  <a:lnTo>
                    <a:pt x="339" y="40"/>
                  </a:lnTo>
                  <a:lnTo>
                    <a:pt x="339" y="41"/>
                  </a:lnTo>
                  <a:lnTo>
                    <a:pt x="340" y="41"/>
                  </a:lnTo>
                  <a:lnTo>
                    <a:pt x="340" y="42"/>
                  </a:lnTo>
                  <a:lnTo>
                    <a:pt x="342" y="42"/>
                  </a:lnTo>
                  <a:lnTo>
                    <a:pt x="342" y="44"/>
                  </a:lnTo>
                  <a:lnTo>
                    <a:pt x="343" y="44"/>
                  </a:lnTo>
                  <a:lnTo>
                    <a:pt x="344" y="44"/>
                  </a:lnTo>
                  <a:lnTo>
                    <a:pt x="344" y="45"/>
                  </a:lnTo>
                  <a:lnTo>
                    <a:pt x="346" y="45"/>
                  </a:lnTo>
                  <a:lnTo>
                    <a:pt x="346" y="46"/>
                  </a:lnTo>
                  <a:lnTo>
                    <a:pt x="346" y="47"/>
                  </a:lnTo>
                  <a:lnTo>
                    <a:pt x="346" y="49"/>
                  </a:lnTo>
                  <a:lnTo>
                    <a:pt x="347" y="49"/>
                  </a:lnTo>
                  <a:lnTo>
                    <a:pt x="347" y="50"/>
                  </a:lnTo>
                  <a:lnTo>
                    <a:pt x="347" y="51"/>
                  </a:lnTo>
                  <a:lnTo>
                    <a:pt x="348" y="51"/>
                  </a:lnTo>
                  <a:lnTo>
                    <a:pt x="350" y="51"/>
                  </a:lnTo>
                  <a:lnTo>
                    <a:pt x="351" y="51"/>
                  </a:lnTo>
                  <a:lnTo>
                    <a:pt x="351" y="53"/>
                  </a:lnTo>
                  <a:lnTo>
                    <a:pt x="352" y="53"/>
                  </a:lnTo>
                  <a:lnTo>
                    <a:pt x="353" y="53"/>
                  </a:lnTo>
                  <a:lnTo>
                    <a:pt x="355" y="53"/>
                  </a:lnTo>
                  <a:lnTo>
                    <a:pt x="355" y="54"/>
                  </a:lnTo>
                  <a:lnTo>
                    <a:pt x="355" y="55"/>
                  </a:lnTo>
                  <a:lnTo>
                    <a:pt x="353" y="55"/>
                  </a:lnTo>
                  <a:lnTo>
                    <a:pt x="353" y="57"/>
                  </a:lnTo>
                  <a:lnTo>
                    <a:pt x="352" y="57"/>
                  </a:lnTo>
                  <a:lnTo>
                    <a:pt x="352" y="58"/>
                  </a:lnTo>
                  <a:lnTo>
                    <a:pt x="352" y="59"/>
                  </a:lnTo>
                  <a:lnTo>
                    <a:pt x="351" y="59"/>
                  </a:lnTo>
                  <a:lnTo>
                    <a:pt x="350" y="59"/>
                  </a:lnTo>
                  <a:lnTo>
                    <a:pt x="350" y="61"/>
                  </a:lnTo>
                  <a:lnTo>
                    <a:pt x="348" y="61"/>
                  </a:lnTo>
                  <a:lnTo>
                    <a:pt x="348" y="62"/>
                  </a:lnTo>
                  <a:lnTo>
                    <a:pt x="347" y="62"/>
                  </a:lnTo>
                  <a:lnTo>
                    <a:pt x="347" y="63"/>
                  </a:lnTo>
                  <a:lnTo>
                    <a:pt x="347" y="64"/>
                  </a:lnTo>
                  <a:lnTo>
                    <a:pt x="346" y="64"/>
                  </a:lnTo>
                  <a:lnTo>
                    <a:pt x="347" y="64"/>
                  </a:lnTo>
                  <a:lnTo>
                    <a:pt x="347" y="66"/>
                  </a:lnTo>
                  <a:lnTo>
                    <a:pt x="347" y="67"/>
                  </a:lnTo>
                  <a:lnTo>
                    <a:pt x="347" y="68"/>
                  </a:lnTo>
                  <a:lnTo>
                    <a:pt x="346" y="68"/>
                  </a:lnTo>
                  <a:lnTo>
                    <a:pt x="346" y="70"/>
                  </a:lnTo>
                  <a:lnTo>
                    <a:pt x="344" y="70"/>
                  </a:lnTo>
                  <a:lnTo>
                    <a:pt x="344" y="68"/>
                  </a:lnTo>
                  <a:lnTo>
                    <a:pt x="343" y="68"/>
                  </a:lnTo>
                  <a:lnTo>
                    <a:pt x="343" y="70"/>
                  </a:lnTo>
                  <a:lnTo>
                    <a:pt x="343" y="71"/>
                  </a:lnTo>
                  <a:lnTo>
                    <a:pt x="343" y="72"/>
                  </a:lnTo>
                  <a:lnTo>
                    <a:pt x="343" y="74"/>
                  </a:lnTo>
                  <a:lnTo>
                    <a:pt x="343" y="75"/>
                  </a:lnTo>
                  <a:lnTo>
                    <a:pt x="344" y="75"/>
                  </a:lnTo>
                  <a:lnTo>
                    <a:pt x="344" y="76"/>
                  </a:lnTo>
                  <a:lnTo>
                    <a:pt x="343" y="76"/>
                  </a:lnTo>
                  <a:lnTo>
                    <a:pt x="343" y="78"/>
                  </a:lnTo>
                  <a:lnTo>
                    <a:pt x="344" y="78"/>
                  </a:lnTo>
                  <a:lnTo>
                    <a:pt x="344" y="79"/>
                  </a:lnTo>
                  <a:lnTo>
                    <a:pt x="346" y="79"/>
                  </a:lnTo>
                  <a:lnTo>
                    <a:pt x="346" y="80"/>
                  </a:lnTo>
                  <a:lnTo>
                    <a:pt x="347" y="80"/>
                  </a:lnTo>
                  <a:lnTo>
                    <a:pt x="347" y="81"/>
                  </a:lnTo>
                  <a:lnTo>
                    <a:pt x="347" y="83"/>
                  </a:lnTo>
                  <a:lnTo>
                    <a:pt x="348" y="83"/>
                  </a:lnTo>
                  <a:lnTo>
                    <a:pt x="348" y="84"/>
                  </a:lnTo>
                  <a:lnTo>
                    <a:pt x="347" y="84"/>
                  </a:lnTo>
                  <a:lnTo>
                    <a:pt x="348" y="84"/>
                  </a:lnTo>
                  <a:lnTo>
                    <a:pt x="347" y="84"/>
                  </a:lnTo>
                  <a:lnTo>
                    <a:pt x="347" y="85"/>
                  </a:lnTo>
                  <a:lnTo>
                    <a:pt x="346" y="85"/>
                  </a:lnTo>
                  <a:lnTo>
                    <a:pt x="344" y="85"/>
                  </a:lnTo>
                  <a:lnTo>
                    <a:pt x="344" y="87"/>
                  </a:lnTo>
                  <a:lnTo>
                    <a:pt x="343" y="87"/>
                  </a:lnTo>
                  <a:lnTo>
                    <a:pt x="343" y="88"/>
                  </a:lnTo>
                  <a:lnTo>
                    <a:pt x="343" y="87"/>
                  </a:lnTo>
                  <a:lnTo>
                    <a:pt x="342" y="87"/>
                  </a:lnTo>
                  <a:lnTo>
                    <a:pt x="342" y="88"/>
                  </a:lnTo>
                  <a:lnTo>
                    <a:pt x="340" y="88"/>
                  </a:lnTo>
                  <a:lnTo>
                    <a:pt x="340" y="87"/>
                  </a:lnTo>
                  <a:lnTo>
                    <a:pt x="339" y="87"/>
                  </a:lnTo>
                  <a:lnTo>
                    <a:pt x="339" y="88"/>
                  </a:lnTo>
                  <a:lnTo>
                    <a:pt x="340" y="88"/>
                  </a:lnTo>
                  <a:lnTo>
                    <a:pt x="340" y="89"/>
                  </a:lnTo>
                  <a:lnTo>
                    <a:pt x="339" y="89"/>
                  </a:lnTo>
                  <a:lnTo>
                    <a:pt x="339" y="88"/>
                  </a:lnTo>
                  <a:lnTo>
                    <a:pt x="338" y="88"/>
                  </a:lnTo>
                  <a:lnTo>
                    <a:pt x="338" y="89"/>
                  </a:lnTo>
                  <a:lnTo>
                    <a:pt x="339" y="89"/>
                  </a:lnTo>
                  <a:lnTo>
                    <a:pt x="339" y="91"/>
                  </a:lnTo>
                  <a:lnTo>
                    <a:pt x="338" y="91"/>
                  </a:lnTo>
                  <a:lnTo>
                    <a:pt x="337" y="89"/>
                  </a:lnTo>
                  <a:lnTo>
                    <a:pt x="337" y="91"/>
                  </a:lnTo>
                  <a:lnTo>
                    <a:pt x="337" y="92"/>
                  </a:lnTo>
                  <a:lnTo>
                    <a:pt x="335" y="92"/>
                  </a:lnTo>
                  <a:lnTo>
                    <a:pt x="335" y="93"/>
                  </a:lnTo>
                  <a:lnTo>
                    <a:pt x="337" y="93"/>
                  </a:lnTo>
                  <a:lnTo>
                    <a:pt x="338" y="93"/>
                  </a:lnTo>
                  <a:lnTo>
                    <a:pt x="337" y="94"/>
                  </a:lnTo>
                  <a:lnTo>
                    <a:pt x="337" y="96"/>
                  </a:lnTo>
                  <a:lnTo>
                    <a:pt x="335" y="96"/>
                  </a:lnTo>
                  <a:lnTo>
                    <a:pt x="334" y="96"/>
                  </a:lnTo>
                  <a:lnTo>
                    <a:pt x="333" y="96"/>
                  </a:lnTo>
                  <a:lnTo>
                    <a:pt x="333" y="97"/>
                  </a:lnTo>
                  <a:lnTo>
                    <a:pt x="334" y="97"/>
                  </a:lnTo>
                  <a:lnTo>
                    <a:pt x="333" y="97"/>
                  </a:lnTo>
                  <a:lnTo>
                    <a:pt x="333" y="98"/>
                  </a:lnTo>
                  <a:lnTo>
                    <a:pt x="331" y="97"/>
                  </a:lnTo>
                  <a:lnTo>
                    <a:pt x="331" y="94"/>
                  </a:lnTo>
                  <a:lnTo>
                    <a:pt x="330" y="92"/>
                  </a:lnTo>
                  <a:lnTo>
                    <a:pt x="329" y="92"/>
                  </a:lnTo>
                  <a:lnTo>
                    <a:pt x="329" y="89"/>
                  </a:lnTo>
                  <a:lnTo>
                    <a:pt x="326" y="87"/>
                  </a:lnTo>
                  <a:lnTo>
                    <a:pt x="325" y="87"/>
                  </a:lnTo>
                  <a:lnTo>
                    <a:pt x="323" y="85"/>
                  </a:lnTo>
                  <a:lnTo>
                    <a:pt x="323" y="84"/>
                  </a:lnTo>
                  <a:lnTo>
                    <a:pt x="322" y="84"/>
                  </a:lnTo>
                  <a:lnTo>
                    <a:pt x="321" y="81"/>
                  </a:lnTo>
                  <a:lnTo>
                    <a:pt x="320" y="80"/>
                  </a:lnTo>
                  <a:lnTo>
                    <a:pt x="317" y="75"/>
                  </a:lnTo>
                  <a:lnTo>
                    <a:pt x="316" y="71"/>
                  </a:lnTo>
                  <a:lnTo>
                    <a:pt x="314" y="71"/>
                  </a:lnTo>
                  <a:lnTo>
                    <a:pt x="313" y="70"/>
                  </a:lnTo>
                  <a:lnTo>
                    <a:pt x="312" y="68"/>
                  </a:lnTo>
                  <a:lnTo>
                    <a:pt x="310" y="67"/>
                  </a:lnTo>
                  <a:lnTo>
                    <a:pt x="310" y="66"/>
                  </a:lnTo>
                  <a:lnTo>
                    <a:pt x="310" y="64"/>
                  </a:lnTo>
                  <a:lnTo>
                    <a:pt x="309" y="64"/>
                  </a:lnTo>
                  <a:lnTo>
                    <a:pt x="309" y="62"/>
                  </a:lnTo>
                  <a:lnTo>
                    <a:pt x="308" y="59"/>
                  </a:lnTo>
                  <a:lnTo>
                    <a:pt x="308" y="58"/>
                  </a:lnTo>
                  <a:lnTo>
                    <a:pt x="306" y="57"/>
                  </a:lnTo>
                  <a:lnTo>
                    <a:pt x="306" y="55"/>
                  </a:lnTo>
                  <a:lnTo>
                    <a:pt x="306" y="54"/>
                  </a:lnTo>
                  <a:lnTo>
                    <a:pt x="305" y="53"/>
                  </a:lnTo>
                  <a:lnTo>
                    <a:pt x="303" y="49"/>
                  </a:lnTo>
                  <a:lnTo>
                    <a:pt x="303" y="47"/>
                  </a:lnTo>
                  <a:lnTo>
                    <a:pt x="301" y="46"/>
                  </a:lnTo>
                  <a:lnTo>
                    <a:pt x="300" y="42"/>
                  </a:lnTo>
                  <a:lnTo>
                    <a:pt x="297" y="41"/>
                  </a:lnTo>
                  <a:lnTo>
                    <a:pt x="296" y="38"/>
                  </a:lnTo>
                  <a:lnTo>
                    <a:pt x="296" y="37"/>
                  </a:lnTo>
                  <a:lnTo>
                    <a:pt x="295" y="36"/>
                  </a:lnTo>
                  <a:lnTo>
                    <a:pt x="295" y="34"/>
                  </a:lnTo>
                  <a:lnTo>
                    <a:pt x="293" y="34"/>
                  </a:lnTo>
                  <a:lnTo>
                    <a:pt x="293" y="32"/>
                  </a:lnTo>
                  <a:lnTo>
                    <a:pt x="292" y="32"/>
                  </a:lnTo>
                  <a:lnTo>
                    <a:pt x="292" y="30"/>
                  </a:lnTo>
                  <a:lnTo>
                    <a:pt x="290" y="28"/>
                  </a:lnTo>
                  <a:lnTo>
                    <a:pt x="288" y="28"/>
                  </a:lnTo>
                  <a:lnTo>
                    <a:pt x="287" y="27"/>
                  </a:lnTo>
                  <a:lnTo>
                    <a:pt x="286" y="27"/>
                  </a:lnTo>
                  <a:lnTo>
                    <a:pt x="284" y="24"/>
                  </a:lnTo>
                  <a:lnTo>
                    <a:pt x="288" y="21"/>
                  </a:lnTo>
                  <a:lnTo>
                    <a:pt x="292" y="19"/>
                  </a:lnTo>
                  <a:lnTo>
                    <a:pt x="297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7" y="19"/>
                  </a:lnTo>
                  <a:lnTo>
                    <a:pt x="296" y="19"/>
                  </a:lnTo>
                  <a:lnTo>
                    <a:pt x="296" y="17"/>
                  </a:lnTo>
                  <a:lnTo>
                    <a:pt x="296" y="16"/>
                  </a:lnTo>
                  <a:lnTo>
                    <a:pt x="296" y="15"/>
                  </a:lnTo>
                  <a:lnTo>
                    <a:pt x="296" y="14"/>
                  </a:lnTo>
                  <a:lnTo>
                    <a:pt x="297" y="14"/>
                  </a:lnTo>
                  <a:lnTo>
                    <a:pt x="297" y="12"/>
                  </a:lnTo>
                  <a:lnTo>
                    <a:pt x="297" y="14"/>
                  </a:lnTo>
                  <a:lnTo>
                    <a:pt x="297" y="12"/>
                  </a:lnTo>
                  <a:lnTo>
                    <a:pt x="299" y="12"/>
                  </a:lnTo>
                  <a:lnTo>
                    <a:pt x="300" y="12"/>
                  </a:lnTo>
                  <a:lnTo>
                    <a:pt x="300" y="11"/>
                  </a:lnTo>
                  <a:lnTo>
                    <a:pt x="301" y="11"/>
                  </a:lnTo>
                  <a:lnTo>
                    <a:pt x="301" y="10"/>
                  </a:lnTo>
                  <a:lnTo>
                    <a:pt x="301" y="8"/>
                  </a:lnTo>
                  <a:lnTo>
                    <a:pt x="303" y="8"/>
                  </a:lnTo>
                  <a:lnTo>
                    <a:pt x="304" y="8"/>
                  </a:lnTo>
                  <a:lnTo>
                    <a:pt x="304" y="7"/>
                  </a:lnTo>
                  <a:lnTo>
                    <a:pt x="305" y="7"/>
                  </a:lnTo>
                  <a:lnTo>
                    <a:pt x="305" y="6"/>
                  </a:lnTo>
                  <a:lnTo>
                    <a:pt x="305" y="4"/>
                  </a:lnTo>
                  <a:lnTo>
                    <a:pt x="306" y="4"/>
                  </a:lnTo>
                  <a:lnTo>
                    <a:pt x="308" y="4"/>
                  </a:lnTo>
                  <a:lnTo>
                    <a:pt x="309" y="3"/>
                  </a:lnTo>
                  <a:lnTo>
                    <a:pt x="310" y="3"/>
                  </a:lnTo>
                  <a:lnTo>
                    <a:pt x="312" y="4"/>
                  </a:lnTo>
                  <a:lnTo>
                    <a:pt x="313" y="4"/>
                  </a:lnTo>
                  <a:lnTo>
                    <a:pt x="314" y="4"/>
                  </a:lnTo>
                  <a:lnTo>
                    <a:pt x="314" y="3"/>
                  </a:lnTo>
                  <a:lnTo>
                    <a:pt x="314" y="2"/>
                  </a:lnTo>
                  <a:lnTo>
                    <a:pt x="316" y="0"/>
                  </a:lnTo>
                  <a:lnTo>
                    <a:pt x="318" y="0"/>
                  </a:lnTo>
                  <a:lnTo>
                    <a:pt x="318" y="2"/>
                  </a:lnTo>
                  <a:lnTo>
                    <a:pt x="318" y="3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7938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45" name="Freeform 35">
              <a:extLst>
                <a:ext uri="{FF2B5EF4-FFF2-40B4-BE49-F238E27FC236}">
                  <a16:creationId xmlns:a16="http://schemas.microsoft.com/office/drawing/2014/main" id="{043344C4-A686-AF28-8610-6F886E2A7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3" y="2366"/>
              <a:ext cx="895" cy="672"/>
            </a:xfrm>
            <a:custGeom>
              <a:avLst/>
              <a:gdLst>
                <a:gd name="T0" fmla="*/ 766 w 895"/>
                <a:gd name="T1" fmla="*/ 15 h 672"/>
                <a:gd name="T2" fmla="*/ 881 w 895"/>
                <a:gd name="T3" fmla="*/ 32 h 672"/>
                <a:gd name="T4" fmla="*/ 865 w 895"/>
                <a:gd name="T5" fmla="*/ 60 h 672"/>
                <a:gd name="T6" fmla="*/ 839 w 895"/>
                <a:gd name="T7" fmla="*/ 74 h 672"/>
                <a:gd name="T8" fmla="*/ 812 w 895"/>
                <a:gd name="T9" fmla="*/ 90 h 672"/>
                <a:gd name="T10" fmla="*/ 795 w 895"/>
                <a:gd name="T11" fmla="*/ 98 h 672"/>
                <a:gd name="T12" fmla="*/ 779 w 895"/>
                <a:gd name="T13" fmla="*/ 109 h 672"/>
                <a:gd name="T14" fmla="*/ 756 w 895"/>
                <a:gd name="T15" fmla="*/ 143 h 672"/>
                <a:gd name="T16" fmla="*/ 773 w 895"/>
                <a:gd name="T17" fmla="*/ 166 h 672"/>
                <a:gd name="T18" fmla="*/ 786 w 895"/>
                <a:gd name="T19" fmla="*/ 206 h 672"/>
                <a:gd name="T20" fmla="*/ 792 w 895"/>
                <a:gd name="T21" fmla="*/ 244 h 672"/>
                <a:gd name="T22" fmla="*/ 818 w 895"/>
                <a:gd name="T23" fmla="*/ 286 h 672"/>
                <a:gd name="T24" fmla="*/ 826 w 895"/>
                <a:gd name="T25" fmla="*/ 334 h 672"/>
                <a:gd name="T26" fmla="*/ 859 w 895"/>
                <a:gd name="T27" fmla="*/ 369 h 672"/>
                <a:gd name="T28" fmla="*/ 854 w 895"/>
                <a:gd name="T29" fmla="*/ 449 h 672"/>
                <a:gd name="T30" fmla="*/ 804 w 895"/>
                <a:gd name="T31" fmla="*/ 435 h 672"/>
                <a:gd name="T32" fmla="*/ 764 w 895"/>
                <a:gd name="T33" fmla="*/ 406 h 672"/>
                <a:gd name="T34" fmla="*/ 727 w 895"/>
                <a:gd name="T35" fmla="*/ 374 h 672"/>
                <a:gd name="T36" fmla="*/ 693 w 895"/>
                <a:gd name="T37" fmla="*/ 337 h 672"/>
                <a:gd name="T38" fmla="*/ 677 w 895"/>
                <a:gd name="T39" fmla="*/ 300 h 672"/>
                <a:gd name="T40" fmla="*/ 637 w 895"/>
                <a:gd name="T41" fmla="*/ 294 h 672"/>
                <a:gd name="T42" fmla="*/ 602 w 895"/>
                <a:gd name="T43" fmla="*/ 303 h 672"/>
                <a:gd name="T44" fmla="*/ 577 w 895"/>
                <a:gd name="T45" fmla="*/ 326 h 672"/>
                <a:gd name="T46" fmla="*/ 536 w 895"/>
                <a:gd name="T47" fmla="*/ 351 h 672"/>
                <a:gd name="T48" fmla="*/ 516 w 895"/>
                <a:gd name="T49" fmla="*/ 373 h 672"/>
                <a:gd name="T50" fmla="*/ 499 w 895"/>
                <a:gd name="T51" fmla="*/ 414 h 672"/>
                <a:gd name="T52" fmla="*/ 466 w 895"/>
                <a:gd name="T53" fmla="*/ 431 h 672"/>
                <a:gd name="T54" fmla="*/ 433 w 895"/>
                <a:gd name="T55" fmla="*/ 465 h 672"/>
                <a:gd name="T56" fmla="*/ 424 w 895"/>
                <a:gd name="T57" fmla="*/ 514 h 672"/>
                <a:gd name="T58" fmla="*/ 393 w 895"/>
                <a:gd name="T59" fmla="*/ 551 h 672"/>
                <a:gd name="T60" fmla="*/ 378 w 895"/>
                <a:gd name="T61" fmla="*/ 590 h 672"/>
                <a:gd name="T62" fmla="*/ 360 w 895"/>
                <a:gd name="T63" fmla="*/ 623 h 672"/>
                <a:gd name="T64" fmla="*/ 331 w 895"/>
                <a:gd name="T65" fmla="*/ 620 h 672"/>
                <a:gd name="T66" fmla="*/ 286 w 895"/>
                <a:gd name="T67" fmla="*/ 620 h 672"/>
                <a:gd name="T68" fmla="*/ 245 w 895"/>
                <a:gd name="T69" fmla="*/ 651 h 672"/>
                <a:gd name="T70" fmla="*/ 204 w 895"/>
                <a:gd name="T71" fmla="*/ 667 h 672"/>
                <a:gd name="T72" fmla="*/ 175 w 895"/>
                <a:gd name="T73" fmla="*/ 637 h 672"/>
                <a:gd name="T74" fmla="*/ 157 w 895"/>
                <a:gd name="T75" fmla="*/ 621 h 672"/>
                <a:gd name="T76" fmla="*/ 176 w 895"/>
                <a:gd name="T77" fmla="*/ 586 h 672"/>
                <a:gd name="T78" fmla="*/ 171 w 895"/>
                <a:gd name="T79" fmla="*/ 552 h 672"/>
                <a:gd name="T80" fmla="*/ 144 w 895"/>
                <a:gd name="T81" fmla="*/ 513 h 672"/>
                <a:gd name="T82" fmla="*/ 99 w 895"/>
                <a:gd name="T83" fmla="*/ 516 h 672"/>
                <a:gd name="T84" fmla="*/ 10 w 895"/>
                <a:gd name="T85" fmla="*/ 374 h 672"/>
                <a:gd name="T86" fmla="*/ 6 w 895"/>
                <a:gd name="T87" fmla="*/ 333 h 672"/>
                <a:gd name="T88" fmla="*/ 4 w 895"/>
                <a:gd name="T89" fmla="*/ 290 h 672"/>
                <a:gd name="T90" fmla="*/ 53 w 895"/>
                <a:gd name="T91" fmla="*/ 283 h 672"/>
                <a:gd name="T92" fmla="*/ 97 w 895"/>
                <a:gd name="T93" fmla="*/ 263 h 672"/>
                <a:gd name="T94" fmla="*/ 125 w 895"/>
                <a:gd name="T95" fmla="*/ 282 h 672"/>
                <a:gd name="T96" fmla="*/ 153 w 895"/>
                <a:gd name="T97" fmla="*/ 248 h 672"/>
                <a:gd name="T98" fmla="*/ 192 w 895"/>
                <a:gd name="T99" fmla="*/ 265 h 672"/>
                <a:gd name="T100" fmla="*/ 193 w 895"/>
                <a:gd name="T101" fmla="*/ 304 h 672"/>
                <a:gd name="T102" fmla="*/ 241 w 895"/>
                <a:gd name="T103" fmla="*/ 286 h 672"/>
                <a:gd name="T104" fmla="*/ 283 w 895"/>
                <a:gd name="T105" fmla="*/ 260 h 672"/>
                <a:gd name="T106" fmla="*/ 317 w 895"/>
                <a:gd name="T107" fmla="*/ 227 h 672"/>
                <a:gd name="T108" fmla="*/ 363 w 895"/>
                <a:gd name="T109" fmla="*/ 206 h 672"/>
                <a:gd name="T110" fmla="*/ 376 w 895"/>
                <a:gd name="T111" fmla="*/ 159 h 672"/>
                <a:gd name="T112" fmla="*/ 414 w 895"/>
                <a:gd name="T113" fmla="*/ 136 h 672"/>
                <a:gd name="T114" fmla="*/ 448 w 895"/>
                <a:gd name="T115" fmla="*/ 108 h 672"/>
                <a:gd name="T116" fmla="*/ 476 w 895"/>
                <a:gd name="T117" fmla="*/ 92 h 672"/>
                <a:gd name="T118" fmla="*/ 480 w 895"/>
                <a:gd name="T119" fmla="*/ 53 h 672"/>
                <a:gd name="T120" fmla="*/ 497 w 895"/>
                <a:gd name="T121" fmla="*/ 22 h 672"/>
                <a:gd name="T122" fmla="*/ 547 w 895"/>
                <a:gd name="T123" fmla="*/ 18 h 672"/>
                <a:gd name="T124" fmla="*/ 676 w 895"/>
                <a:gd name="T125" fmla="*/ 2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95" h="672">
                  <a:moveTo>
                    <a:pt x="724" y="4"/>
                  </a:moveTo>
                  <a:lnTo>
                    <a:pt x="724" y="5"/>
                  </a:lnTo>
                  <a:lnTo>
                    <a:pt x="726" y="6"/>
                  </a:lnTo>
                  <a:lnTo>
                    <a:pt x="724" y="8"/>
                  </a:lnTo>
                  <a:lnTo>
                    <a:pt x="727" y="8"/>
                  </a:lnTo>
                  <a:lnTo>
                    <a:pt x="728" y="8"/>
                  </a:lnTo>
                  <a:lnTo>
                    <a:pt x="730" y="8"/>
                  </a:lnTo>
                  <a:lnTo>
                    <a:pt x="731" y="6"/>
                  </a:lnTo>
                  <a:lnTo>
                    <a:pt x="732" y="5"/>
                  </a:lnTo>
                  <a:lnTo>
                    <a:pt x="732" y="6"/>
                  </a:lnTo>
                  <a:lnTo>
                    <a:pt x="735" y="6"/>
                  </a:lnTo>
                  <a:lnTo>
                    <a:pt x="735" y="5"/>
                  </a:lnTo>
                  <a:lnTo>
                    <a:pt x="736" y="4"/>
                  </a:lnTo>
                  <a:lnTo>
                    <a:pt x="737" y="2"/>
                  </a:lnTo>
                  <a:lnTo>
                    <a:pt x="739" y="2"/>
                  </a:lnTo>
                  <a:lnTo>
                    <a:pt x="740" y="2"/>
                  </a:lnTo>
                  <a:lnTo>
                    <a:pt x="740" y="4"/>
                  </a:lnTo>
                  <a:lnTo>
                    <a:pt x="740" y="6"/>
                  </a:lnTo>
                  <a:lnTo>
                    <a:pt x="739" y="8"/>
                  </a:lnTo>
                  <a:lnTo>
                    <a:pt x="739" y="9"/>
                  </a:lnTo>
                  <a:lnTo>
                    <a:pt x="737" y="10"/>
                  </a:lnTo>
                  <a:lnTo>
                    <a:pt x="739" y="11"/>
                  </a:lnTo>
                  <a:lnTo>
                    <a:pt x="740" y="11"/>
                  </a:lnTo>
                  <a:lnTo>
                    <a:pt x="743" y="13"/>
                  </a:lnTo>
                  <a:lnTo>
                    <a:pt x="744" y="13"/>
                  </a:lnTo>
                  <a:lnTo>
                    <a:pt x="743" y="15"/>
                  </a:lnTo>
                  <a:lnTo>
                    <a:pt x="745" y="17"/>
                  </a:lnTo>
                  <a:lnTo>
                    <a:pt x="745" y="15"/>
                  </a:lnTo>
                  <a:lnTo>
                    <a:pt x="745" y="17"/>
                  </a:lnTo>
                  <a:lnTo>
                    <a:pt x="748" y="17"/>
                  </a:lnTo>
                  <a:lnTo>
                    <a:pt x="749" y="18"/>
                  </a:lnTo>
                  <a:lnTo>
                    <a:pt x="751" y="17"/>
                  </a:lnTo>
                  <a:lnTo>
                    <a:pt x="752" y="18"/>
                  </a:lnTo>
                  <a:lnTo>
                    <a:pt x="753" y="19"/>
                  </a:lnTo>
                  <a:lnTo>
                    <a:pt x="754" y="18"/>
                  </a:lnTo>
                  <a:lnTo>
                    <a:pt x="756" y="18"/>
                  </a:lnTo>
                  <a:lnTo>
                    <a:pt x="754" y="17"/>
                  </a:lnTo>
                  <a:lnTo>
                    <a:pt x="757" y="17"/>
                  </a:lnTo>
                  <a:lnTo>
                    <a:pt x="758" y="15"/>
                  </a:lnTo>
                  <a:lnTo>
                    <a:pt x="758" y="17"/>
                  </a:lnTo>
                  <a:lnTo>
                    <a:pt x="760" y="17"/>
                  </a:lnTo>
                  <a:lnTo>
                    <a:pt x="761" y="15"/>
                  </a:lnTo>
                  <a:lnTo>
                    <a:pt x="762" y="15"/>
                  </a:lnTo>
                  <a:lnTo>
                    <a:pt x="764" y="15"/>
                  </a:lnTo>
                  <a:lnTo>
                    <a:pt x="765" y="15"/>
                  </a:lnTo>
                  <a:lnTo>
                    <a:pt x="766" y="17"/>
                  </a:lnTo>
                  <a:lnTo>
                    <a:pt x="766" y="15"/>
                  </a:lnTo>
                  <a:lnTo>
                    <a:pt x="767" y="15"/>
                  </a:lnTo>
                  <a:lnTo>
                    <a:pt x="769" y="15"/>
                  </a:lnTo>
                  <a:lnTo>
                    <a:pt x="769" y="14"/>
                  </a:lnTo>
                  <a:lnTo>
                    <a:pt x="770" y="14"/>
                  </a:lnTo>
                  <a:lnTo>
                    <a:pt x="770" y="15"/>
                  </a:lnTo>
                  <a:lnTo>
                    <a:pt x="771" y="15"/>
                  </a:lnTo>
                  <a:lnTo>
                    <a:pt x="771" y="14"/>
                  </a:lnTo>
                  <a:lnTo>
                    <a:pt x="773" y="14"/>
                  </a:lnTo>
                  <a:lnTo>
                    <a:pt x="774" y="15"/>
                  </a:lnTo>
                  <a:lnTo>
                    <a:pt x="775" y="14"/>
                  </a:lnTo>
                  <a:lnTo>
                    <a:pt x="777" y="15"/>
                  </a:lnTo>
                  <a:lnTo>
                    <a:pt x="778" y="15"/>
                  </a:lnTo>
                  <a:lnTo>
                    <a:pt x="778" y="14"/>
                  </a:lnTo>
                  <a:lnTo>
                    <a:pt x="778" y="13"/>
                  </a:lnTo>
                  <a:lnTo>
                    <a:pt x="779" y="13"/>
                  </a:lnTo>
                  <a:lnTo>
                    <a:pt x="781" y="13"/>
                  </a:lnTo>
                  <a:lnTo>
                    <a:pt x="782" y="13"/>
                  </a:lnTo>
                  <a:lnTo>
                    <a:pt x="782" y="14"/>
                  </a:lnTo>
                  <a:lnTo>
                    <a:pt x="782" y="15"/>
                  </a:lnTo>
                  <a:lnTo>
                    <a:pt x="782" y="17"/>
                  </a:lnTo>
                  <a:lnTo>
                    <a:pt x="782" y="19"/>
                  </a:lnTo>
                  <a:lnTo>
                    <a:pt x="784" y="19"/>
                  </a:lnTo>
                  <a:lnTo>
                    <a:pt x="784" y="18"/>
                  </a:lnTo>
                  <a:lnTo>
                    <a:pt x="784" y="21"/>
                  </a:lnTo>
                  <a:lnTo>
                    <a:pt x="835" y="21"/>
                  </a:lnTo>
                  <a:lnTo>
                    <a:pt x="894" y="21"/>
                  </a:lnTo>
                  <a:lnTo>
                    <a:pt x="895" y="21"/>
                  </a:lnTo>
                  <a:lnTo>
                    <a:pt x="895" y="22"/>
                  </a:lnTo>
                  <a:lnTo>
                    <a:pt x="894" y="22"/>
                  </a:lnTo>
                  <a:lnTo>
                    <a:pt x="894" y="23"/>
                  </a:lnTo>
                  <a:lnTo>
                    <a:pt x="894" y="25"/>
                  </a:lnTo>
                  <a:lnTo>
                    <a:pt x="893" y="25"/>
                  </a:lnTo>
                  <a:lnTo>
                    <a:pt x="891" y="26"/>
                  </a:lnTo>
                  <a:lnTo>
                    <a:pt x="890" y="26"/>
                  </a:lnTo>
                  <a:lnTo>
                    <a:pt x="889" y="27"/>
                  </a:lnTo>
                  <a:lnTo>
                    <a:pt x="890" y="27"/>
                  </a:lnTo>
                  <a:lnTo>
                    <a:pt x="889" y="28"/>
                  </a:lnTo>
                  <a:lnTo>
                    <a:pt x="888" y="30"/>
                  </a:lnTo>
                  <a:lnTo>
                    <a:pt x="886" y="30"/>
                  </a:lnTo>
                  <a:lnTo>
                    <a:pt x="886" y="28"/>
                  </a:lnTo>
                  <a:lnTo>
                    <a:pt x="885" y="28"/>
                  </a:lnTo>
                  <a:lnTo>
                    <a:pt x="885" y="30"/>
                  </a:lnTo>
                  <a:lnTo>
                    <a:pt x="885" y="31"/>
                  </a:lnTo>
                  <a:lnTo>
                    <a:pt x="884" y="31"/>
                  </a:lnTo>
                  <a:lnTo>
                    <a:pt x="884" y="32"/>
                  </a:lnTo>
                  <a:lnTo>
                    <a:pt x="882" y="32"/>
                  </a:lnTo>
                  <a:lnTo>
                    <a:pt x="881" y="32"/>
                  </a:lnTo>
                  <a:lnTo>
                    <a:pt x="881" y="34"/>
                  </a:lnTo>
                  <a:lnTo>
                    <a:pt x="880" y="34"/>
                  </a:lnTo>
                  <a:lnTo>
                    <a:pt x="880" y="35"/>
                  </a:lnTo>
                  <a:lnTo>
                    <a:pt x="881" y="35"/>
                  </a:lnTo>
                  <a:lnTo>
                    <a:pt x="881" y="36"/>
                  </a:lnTo>
                  <a:lnTo>
                    <a:pt x="880" y="36"/>
                  </a:lnTo>
                  <a:lnTo>
                    <a:pt x="880" y="38"/>
                  </a:lnTo>
                  <a:lnTo>
                    <a:pt x="880" y="39"/>
                  </a:lnTo>
                  <a:lnTo>
                    <a:pt x="880" y="40"/>
                  </a:lnTo>
                  <a:lnTo>
                    <a:pt x="878" y="40"/>
                  </a:lnTo>
                  <a:lnTo>
                    <a:pt x="878" y="39"/>
                  </a:lnTo>
                  <a:lnTo>
                    <a:pt x="877" y="40"/>
                  </a:lnTo>
                  <a:lnTo>
                    <a:pt x="878" y="40"/>
                  </a:lnTo>
                  <a:lnTo>
                    <a:pt x="878" y="42"/>
                  </a:lnTo>
                  <a:lnTo>
                    <a:pt x="877" y="42"/>
                  </a:lnTo>
                  <a:lnTo>
                    <a:pt x="878" y="42"/>
                  </a:lnTo>
                  <a:lnTo>
                    <a:pt x="878" y="43"/>
                  </a:lnTo>
                  <a:lnTo>
                    <a:pt x="877" y="43"/>
                  </a:lnTo>
                  <a:lnTo>
                    <a:pt x="877" y="44"/>
                  </a:lnTo>
                  <a:lnTo>
                    <a:pt x="876" y="44"/>
                  </a:lnTo>
                  <a:lnTo>
                    <a:pt x="875" y="43"/>
                  </a:lnTo>
                  <a:lnTo>
                    <a:pt x="875" y="44"/>
                  </a:lnTo>
                  <a:lnTo>
                    <a:pt x="875" y="45"/>
                  </a:lnTo>
                  <a:lnTo>
                    <a:pt x="873" y="45"/>
                  </a:lnTo>
                  <a:lnTo>
                    <a:pt x="873" y="47"/>
                  </a:lnTo>
                  <a:lnTo>
                    <a:pt x="873" y="48"/>
                  </a:lnTo>
                  <a:lnTo>
                    <a:pt x="873" y="49"/>
                  </a:lnTo>
                  <a:lnTo>
                    <a:pt x="875" y="49"/>
                  </a:lnTo>
                  <a:lnTo>
                    <a:pt x="875" y="51"/>
                  </a:lnTo>
                  <a:lnTo>
                    <a:pt x="873" y="51"/>
                  </a:lnTo>
                  <a:lnTo>
                    <a:pt x="875" y="52"/>
                  </a:lnTo>
                  <a:lnTo>
                    <a:pt x="876" y="52"/>
                  </a:lnTo>
                  <a:lnTo>
                    <a:pt x="875" y="53"/>
                  </a:lnTo>
                  <a:lnTo>
                    <a:pt x="875" y="55"/>
                  </a:lnTo>
                  <a:lnTo>
                    <a:pt x="876" y="55"/>
                  </a:lnTo>
                  <a:lnTo>
                    <a:pt x="876" y="56"/>
                  </a:lnTo>
                  <a:lnTo>
                    <a:pt x="876" y="57"/>
                  </a:lnTo>
                  <a:lnTo>
                    <a:pt x="875" y="57"/>
                  </a:lnTo>
                  <a:lnTo>
                    <a:pt x="873" y="57"/>
                  </a:lnTo>
                  <a:lnTo>
                    <a:pt x="873" y="58"/>
                  </a:lnTo>
                  <a:lnTo>
                    <a:pt x="872" y="58"/>
                  </a:lnTo>
                  <a:lnTo>
                    <a:pt x="871" y="58"/>
                  </a:lnTo>
                  <a:lnTo>
                    <a:pt x="869" y="58"/>
                  </a:lnTo>
                  <a:lnTo>
                    <a:pt x="869" y="60"/>
                  </a:lnTo>
                  <a:lnTo>
                    <a:pt x="868" y="60"/>
                  </a:lnTo>
                  <a:lnTo>
                    <a:pt x="867" y="60"/>
                  </a:lnTo>
                  <a:lnTo>
                    <a:pt x="865" y="60"/>
                  </a:lnTo>
                  <a:lnTo>
                    <a:pt x="865" y="61"/>
                  </a:lnTo>
                  <a:lnTo>
                    <a:pt x="864" y="61"/>
                  </a:lnTo>
                  <a:lnTo>
                    <a:pt x="864" y="62"/>
                  </a:lnTo>
                  <a:lnTo>
                    <a:pt x="863" y="62"/>
                  </a:lnTo>
                  <a:lnTo>
                    <a:pt x="864" y="64"/>
                  </a:lnTo>
                  <a:lnTo>
                    <a:pt x="864" y="65"/>
                  </a:lnTo>
                  <a:lnTo>
                    <a:pt x="863" y="65"/>
                  </a:lnTo>
                  <a:lnTo>
                    <a:pt x="863" y="66"/>
                  </a:lnTo>
                  <a:lnTo>
                    <a:pt x="864" y="66"/>
                  </a:lnTo>
                  <a:lnTo>
                    <a:pt x="864" y="68"/>
                  </a:lnTo>
                  <a:lnTo>
                    <a:pt x="863" y="68"/>
                  </a:lnTo>
                  <a:lnTo>
                    <a:pt x="863" y="69"/>
                  </a:lnTo>
                  <a:lnTo>
                    <a:pt x="863" y="70"/>
                  </a:lnTo>
                  <a:lnTo>
                    <a:pt x="861" y="70"/>
                  </a:lnTo>
                  <a:lnTo>
                    <a:pt x="861" y="72"/>
                  </a:lnTo>
                  <a:lnTo>
                    <a:pt x="861" y="73"/>
                  </a:lnTo>
                  <a:lnTo>
                    <a:pt x="861" y="72"/>
                  </a:lnTo>
                  <a:lnTo>
                    <a:pt x="860" y="72"/>
                  </a:lnTo>
                  <a:lnTo>
                    <a:pt x="860" y="70"/>
                  </a:lnTo>
                  <a:lnTo>
                    <a:pt x="859" y="70"/>
                  </a:lnTo>
                  <a:lnTo>
                    <a:pt x="858" y="70"/>
                  </a:lnTo>
                  <a:lnTo>
                    <a:pt x="856" y="70"/>
                  </a:lnTo>
                  <a:lnTo>
                    <a:pt x="856" y="72"/>
                  </a:lnTo>
                  <a:lnTo>
                    <a:pt x="855" y="72"/>
                  </a:lnTo>
                  <a:lnTo>
                    <a:pt x="854" y="72"/>
                  </a:lnTo>
                  <a:lnTo>
                    <a:pt x="854" y="70"/>
                  </a:lnTo>
                  <a:lnTo>
                    <a:pt x="852" y="70"/>
                  </a:lnTo>
                  <a:lnTo>
                    <a:pt x="852" y="69"/>
                  </a:lnTo>
                  <a:lnTo>
                    <a:pt x="851" y="69"/>
                  </a:lnTo>
                  <a:lnTo>
                    <a:pt x="850" y="69"/>
                  </a:lnTo>
                  <a:lnTo>
                    <a:pt x="848" y="69"/>
                  </a:lnTo>
                  <a:lnTo>
                    <a:pt x="848" y="70"/>
                  </a:lnTo>
                  <a:lnTo>
                    <a:pt x="848" y="72"/>
                  </a:lnTo>
                  <a:lnTo>
                    <a:pt x="847" y="72"/>
                  </a:lnTo>
                  <a:lnTo>
                    <a:pt x="846" y="72"/>
                  </a:lnTo>
                  <a:lnTo>
                    <a:pt x="844" y="72"/>
                  </a:lnTo>
                  <a:lnTo>
                    <a:pt x="844" y="73"/>
                  </a:lnTo>
                  <a:lnTo>
                    <a:pt x="846" y="73"/>
                  </a:lnTo>
                  <a:lnTo>
                    <a:pt x="846" y="74"/>
                  </a:lnTo>
                  <a:lnTo>
                    <a:pt x="844" y="73"/>
                  </a:lnTo>
                  <a:lnTo>
                    <a:pt x="843" y="73"/>
                  </a:lnTo>
                  <a:lnTo>
                    <a:pt x="843" y="74"/>
                  </a:lnTo>
                  <a:lnTo>
                    <a:pt x="842" y="74"/>
                  </a:lnTo>
                  <a:lnTo>
                    <a:pt x="842" y="73"/>
                  </a:lnTo>
                  <a:lnTo>
                    <a:pt x="841" y="73"/>
                  </a:lnTo>
                  <a:lnTo>
                    <a:pt x="839" y="73"/>
                  </a:lnTo>
                  <a:lnTo>
                    <a:pt x="839" y="74"/>
                  </a:lnTo>
                  <a:lnTo>
                    <a:pt x="839" y="75"/>
                  </a:lnTo>
                  <a:lnTo>
                    <a:pt x="838" y="75"/>
                  </a:lnTo>
                  <a:lnTo>
                    <a:pt x="838" y="77"/>
                  </a:lnTo>
                  <a:lnTo>
                    <a:pt x="837" y="77"/>
                  </a:lnTo>
                  <a:lnTo>
                    <a:pt x="835" y="77"/>
                  </a:lnTo>
                  <a:lnTo>
                    <a:pt x="835" y="75"/>
                  </a:lnTo>
                  <a:lnTo>
                    <a:pt x="835" y="77"/>
                  </a:lnTo>
                  <a:lnTo>
                    <a:pt x="834" y="77"/>
                  </a:lnTo>
                  <a:lnTo>
                    <a:pt x="835" y="78"/>
                  </a:lnTo>
                  <a:lnTo>
                    <a:pt x="835" y="79"/>
                  </a:lnTo>
                  <a:lnTo>
                    <a:pt x="834" y="79"/>
                  </a:lnTo>
                  <a:lnTo>
                    <a:pt x="834" y="81"/>
                  </a:lnTo>
                  <a:lnTo>
                    <a:pt x="833" y="81"/>
                  </a:lnTo>
                  <a:lnTo>
                    <a:pt x="831" y="81"/>
                  </a:lnTo>
                  <a:lnTo>
                    <a:pt x="830" y="81"/>
                  </a:lnTo>
                  <a:lnTo>
                    <a:pt x="830" y="79"/>
                  </a:lnTo>
                  <a:lnTo>
                    <a:pt x="830" y="78"/>
                  </a:lnTo>
                  <a:lnTo>
                    <a:pt x="829" y="79"/>
                  </a:lnTo>
                  <a:lnTo>
                    <a:pt x="829" y="81"/>
                  </a:lnTo>
                  <a:lnTo>
                    <a:pt x="828" y="81"/>
                  </a:lnTo>
                  <a:lnTo>
                    <a:pt x="828" y="82"/>
                  </a:lnTo>
                  <a:lnTo>
                    <a:pt x="828" y="81"/>
                  </a:lnTo>
                  <a:lnTo>
                    <a:pt x="826" y="81"/>
                  </a:lnTo>
                  <a:lnTo>
                    <a:pt x="826" y="79"/>
                  </a:lnTo>
                  <a:lnTo>
                    <a:pt x="825" y="79"/>
                  </a:lnTo>
                  <a:lnTo>
                    <a:pt x="824" y="79"/>
                  </a:lnTo>
                  <a:lnTo>
                    <a:pt x="824" y="81"/>
                  </a:lnTo>
                  <a:lnTo>
                    <a:pt x="825" y="82"/>
                  </a:lnTo>
                  <a:lnTo>
                    <a:pt x="824" y="82"/>
                  </a:lnTo>
                  <a:lnTo>
                    <a:pt x="824" y="83"/>
                  </a:lnTo>
                  <a:lnTo>
                    <a:pt x="824" y="85"/>
                  </a:lnTo>
                  <a:lnTo>
                    <a:pt x="824" y="86"/>
                  </a:lnTo>
                  <a:lnTo>
                    <a:pt x="822" y="86"/>
                  </a:lnTo>
                  <a:lnTo>
                    <a:pt x="821" y="86"/>
                  </a:lnTo>
                  <a:lnTo>
                    <a:pt x="820" y="86"/>
                  </a:lnTo>
                  <a:lnTo>
                    <a:pt x="820" y="87"/>
                  </a:lnTo>
                  <a:lnTo>
                    <a:pt x="820" y="89"/>
                  </a:lnTo>
                  <a:lnTo>
                    <a:pt x="820" y="90"/>
                  </a:lnTo>
                  <a:lnTo>
                    <a:pt x="818" y="90"/>
                  </a:lnTo>
                  <a:lnTo>
                    <a:pt x="817" y="90"/>
                  </a:lnTo>
                  <a:lnTo>
                    <a:pt x="816" y="90"/>
                  </a:lnTo>
                  <a:lnTo>
                    <a:pt x="814" y="90"/>
                  </a:lnTo>
                  <a:lnTo>
                    <a:pt x="813" y="90"/>
                  </a:lnTo>
                  <a:lnTo>
                    <a:pt x="813" y="89"/>
                  </a:lnTo>
                  <a:lnTo>
                    <a:pt x="814" y="89"/>
                  </a:lnTo>
                  <a:lnTo>
                    <a:pt x="813" y="89"/>
                  </a:lnTo>
                  <a:lnTo>
                    <a:pt x="812" y="90"/>
                  </a:lnTo>
                  <a:lnTo>
                    <a:pt x="812" y="91"/>
                  </a:lnTo>
                  <a:lnTo>
                    <a:pt x="811" y="91"/>
                  </a:lnTo>
                  <a:lnTo>
                    <a:pt x="812" y="92"/>
                  </a:lnTo>
                  <a:lnTo>
                    <a:pt x="813" y="92"/>
                  </a:lnTo>
                  <a:lnTo>
                    <a:pt x="814" y="94"/>
                  </a:lnTo>
                  <a:lnTo>
                    <a:pt x="814" y="95"/>
                  </a:lnTo>
                  <a:lnTo>
                    <a:pt x="813" y="95"/>
                  </a:lnTo>
                  <a:lnTo>
                    <a:pt x="813" y="94"/>
                  </a:lnTo>
                  <a:lnTo>
                    <a:pt x="812" y="94"/>
                  </a:lnTo>
                  <a:lnTo>
                    <a:pt x="811" y="94"/>
                  </a:lnTo>
                  <a:lnTo>
                    <a:pt x="809" y="94"/>
                  </a:lnTo>
                  <a:lnTo>
                    <a:pt x="809" y="92"/>
                  </a:lnTo>
                  <a:lnTo>
                    <a:pt x="808" y="92"/>
                  </a:lnTo>
                  <a:lnTo>
                    <a:pt x="808" y="91"/>
                  </a:lnTo>
                  <a:lnTo>
                    <a:pt x="807" y="91"/>
                  </a:lnTo>
                  <a:lnTo>
                    <a:pt x="807" y="92"/>
                  </a:lnTo>
                  <a:lnTo>
                    <a:pt x="805" y="92"/>
                  </a:lnTo>
                  <a:lnTo>
                    <a:pt x="804" y="92"/>
                  </a:lnTo>
                  <a:lnTo>
                    <a:pt x="805" y="92"/>
                  </a:lnTo>
                  <a:lnTo>
                    <a:pt x="805" y="91"/>
                  </a:lnTo>
                  <a:lnTo>
                    <a:pt x="804" y="91"/>
                  </a:lnTo>
                  <a:lnTo>
                    <a:pt x="803" y="91"/>
                  </a:lnTo>
                  <a:lnTo>
                    <a:pt x="801" y="91"/>
                  </a:lnTo>
                  <a:lnTo>
                    <a:pt x="800" y="91"/>
                  </a:lnTo>
                  <a:lnTo>
                    <a:pt x="801" y="91"/>
                  </a:lnTo>
                  <a:lnTo>
                    <a:pt x="803" y="92"/>
                  </a:lnTo>
                  <a:lnTo>
                    <a:pt x="801" y="92"/>
                  </a:lnTo>
                  <a:lnTo>
                    <a:pt x="800" y="92"/>
                  </a:lnTo>
                  <a:lnTo>
                    <a:pt x="799" y="92"/>
                  </a:lnTo>
                  <a:lnTo>
                    <a:pt x="800" y="92"/>
                  </a:lnTo>
                  <a:lnTo>
                    <a:pt x="800" y="94"/>
                  </a:lnTo>
                  <a:lnTo>
                    <a:pt x="801" y="94"/>
                  </a:lnTo>
                  <a:lnTo>
                    <a:pt x="801" y="95"/>
                  </a:lnTo>
                  <a:lnTo>
                    <a:pt x="801" y="96"/>
                  </a:lnTo>
                  <a:lnTo>
                    <a:pt x="800" y="96"/>
                  </a:lnTo>
                  <a:lnTo>
                    <a:pt x="800" y="95"/>
                  </a:lnTo>
                  <a:lnTo>
                    <a:pt x="799" y="95"/>
                  </a:lnTo>
                  <a:lnTo>
                    <a:pt x="797" y="95"/>
                  </a:lnTo>
                  <a:lnTo>
                    <a:pt x="797" y="96"/>
                  </a:lnTo>
                  <a:lnTo>
                    <a:pt x="799" y="96"/>
                  </a:lnTo>
                  <a:lnTo>
                    <a:pt x="799" y="98"/>
                  </a:lnTo>
                  <a:lnTo>
                    <a:pt x="799" y="99"/>
                  </a:lnTo>
                  <a:lnTo>
                    <a:pt x="799" y="100"/>
                  </a:lnTo>
                  <a:lnTo>
                    <a:pt x="797" y="99"/>
                  </a:lnTo>
                  <a:lnTo>
                    <a:pt x="796" y="99"/>
                  </a:lnTo>
                  <a:lnTo>
                    <a:pt x="796" y="98"/>
                  </a:lnTo>
                  <a:lnTo>
                    <a:pt x="795" y="98"/>
                  </a:lnTo>
                  <a:lnTo>
                    <a:pt x="795" y="99"/>
                  </a:lnTo>
                  <a:lnTo>
                    <a:pt x="796" y="99"/>
                  </a:lnTo>
                  <a:lnTo>
                    <a:pt x="796" y="100"/>
                  </a:lnTo>
                  <a:lnTo>
                    <a:pt x="795" y="100"/>
                  </a:lnTo>
                  <a:lnTo>
                    <a:pt x="795" y="99"/>
                  </a:lnTo>
                  <a:lnTo>
                    <a:pt x="794" y="99"/>
                  </a:lnTo>
                  <a:lnTo>
                    <a:pt x="794" y="100"/>
                  </a:lnTo>
                  <a:lnTo>
                    <a:pt x="794" y="99"/>
                  </a:lnTo>
                  <a:lnTo>
                    <a:pt x="794" y="98"/>
                  </a:lnTo>
                  <a:lnTo>
                    <a:pt x="794" y="96"/>
                  </a:lnTo>
                  <a:lnTo>
                    <a:pt x="792" y="96"/>
                  </a:lnTo>
                  <a:lnTo>
                    <a:pt x="791" y="96"/>
                  </a:lnTo>
                  <a:lnTo>
                    <a:pt x="790" y="96"/>
                  </a:lnTo>
                  <a:lnTo>
                    <a:pt x="790" y="95"/>
                  </a:lnTo>
                  <a:lnTo>
                    <a:pt x="788" y="95"/>
                  </a:lnTo>
                  <a:lnTo>
                    <a:pt x="788" y="96"/>
                  </a:lnTo>
                  <a:lnTo>
                    <a:pt x="790" y="96"/>
                  </a:lnTo>
                  <a:lnTo>
                    <a:pt x="790" y="98"/>
                  </a:lnTo>
                  <a:lnTo>
                    <a:pt x="788" y="98"/>
                  </a:lnTo>
                  <a:lnTo>
                    <a:pt x="788" y="99"/>
                  </a:lnTo>
                  <a:lnTo>
                    <a:pt x="787" y="99"/>
                  </a:lnTo>
                  <a:lnTo>
                    <a:pt x="786" y="99"/>
                  </a:lnTo>
                  <a:lnTo>
                    <a:pt x="787" y="99"/>
                  </a:lnTo>
                  <a:lnTo>
                    <a:pt x="787" y="100"/>
                  </a:lnTo>
                  <a:lnTo>
                    <a:pt x="786" y="100"/>
                  </a:lnTo>
                  <a:lnTo>
                    <a:pt x="786" y="102"/>
                  </a:lnTo>
                  <a:lnTo>
                    <a:pt x="787" y="102"/>
                  </a:lnTo>
                  <a:lnTo>
                    <a:pt x="788" y="102"/>
                  </a:lnTo>
                  <a:lnTo>
                    <a:pt x="788" y="103"/>
                  </a:lnTo>
                  <a:lnTo>
                    <a:pt x="787" y="103"/>
                  </a:lnTo>
                  <a:lnTo>
                    <a:pt x="786" y="103"/>
                  </a:lnTo>
                  <a:lnTo>
                    <a:pt x="786" y="104"/>
                  </a:lnTo>
                  <a:lnTo>
                    <a:pt x="784" y="104"/>
                  </a:lnTo>
                  <a:lnTo>
                    <a:pt x="783" y="103"/>
                  </a:lnTo>
                  <a:lnTo>
                    <a:pt x="783" y="102"/>
                  </a:lnTo>
                  <a:lnTo>
                    <a:pt x="782" y="102"/>
                  </a:lnTo>
                  <a:lnTo>
                    <a:pt x="782" y="103"/>
                  </a:lnTo>
                  <a:lnTo>
                    <a:pt x="781" y="102"/>
                  </a:lnTo>
                  <a:lnTo>
                    <a:pt x="781" y="103"/>
                  </a:lnTo>
                  <a:lnTo>
                    <a:pt x="779" y="103"/>
                  </a:lnTo>
                  <a:lnTo>
                    <a:pt x="779" y="104"/>
                  </a:lnTo>
                  <a:lnTo>
                    <a:pt x="779" y="105"/>
                  </a:lnTo>
                  <a:lnTo>
                    <a:pt x="781" y="105"/>
                  </a:lnTo>
                  <a:lnTo>
                    <a:pt x="781" y="107"/>
                  </a:lnTo>
                  <a:lnTo>
                    <a:pt x="781" y="108"/>
                  </a:lnTo>
                  <a:lnTo>
                    <a:pt x="779" y="108"/>
                  </a:lnTo>
                  <a:lnTo>
                    <a:pt x="779" y="109"/>
                  </a:lnTo>
                  <a:lnTo>
                    <a:pt x="779" y="111"/>
                  </a:lnTo>
                  <a:lnTo>
                    <a:pt x="778" y="109"/>
                  </a:lnTo>
                  <a:lnTo>
                    <a:pt x="778" y="111"/>
                  </a:lnTo>
                  <a:lnTo>
                    <a:pt x="777" y="109"/>
                  </a:lnTo>
                  <a:lnTo>
                    <a:pt x="775" y="108"/>
                  </a:lnTo>
                  <a:lnTo>
                    <a:pt x="774" y="108"/>
                  </a:lnTo>
                  <a:lnTo>
                    <a:pt x="774" y="109"/>
                  </a:lnTo>
                  <a:lnTo>
                    <a:pt x="773" y="111"/>
                  </a:lnTo>
                  <a:lnTo>
                    <a:pt x="773" y="112"/>
                  </a:lnTo>
                  <a:lnTo>
                    <a:pt x="771" y="111"/>
                  </a:lnTo>
                  <a:lnTo>
                    <a:pt x="770" y="109"/>
                  </a:lnTo>
                  <a:lnTo>
                    <a:pt x="770" y="111"/>
                  </a:lnTo>
                  <a:lnTo>
                    <a:pt x="771" y="112"/>
                  </a:lnTo>
                  <a:lnTo>
                    <a:pt x="770" y="112"/>
                  </a:lnTo>
                  <a:lnTo>
                    <a:pt x="770" y="111"/>
                  </a:lnTo>
                  <a:lnTo>
                    <a:pt x="770" y="112"/>
                  </a:lnTo>
                  <a:lnTo>
                    <a:pt x="770" y="113"/>
                  </a:lnTo>
                  <a:lnTo>
                    <a:pt x="769" y="113"/>
                  </a:lnTo>
                  <a:lnTo>
                    <a:pt x="769" y="115"/>
                  </a:lnTo>
                  <a:lnTo>
                    <a:pt x="767" y="115"/>
                  </a:lnTo>
                  <a:lnTo>
                    <a:pt x="767" y="116"/>
                  </a:lnTo>
                  <a:lnTo>
                    <a:pt x="767" y="117"/>
                  </a:lnTo>
                  <a:lnTo>
                    <a:pt x="769" y="119"/>
                  </a:lnTo>
                  <a:lnTo>
                    <a:pt x="769" y="120"/>
                  </a:lnTo>
                  <a:lnTo>
                    <a:pt x="769" y="121"/>
                  </a:lnTo>
                  <a:lnTo>
                    <a:pt x="769" y="122"/>
                  </a:lnTo>
                  <a:lnTo>
                    <a:pt x="769" y="124"/>
                  </a:lnTo>
                  <a:lnTo>
                    <a:pt x="767" y="124"/>
                  </a:lnTo>
                  <a:lnTo>
                    <a:pt x="766" y="125"/>
                  </a:lnTo>
                  <a:lnTo>
                    <a:pt x="766" y="126"/>
                  </a:lnTo>
                  <a:lnTo>
                    <a:pt x="766" y="128"/>
                  </a:lnTo>
                  <a:lnTo>
                    <a:pt x="765" y="128"/>
                  </a:lnTo>
                  <a:lnTo>
                    <a:pt x="764" y="129"/>
                  </a:lnTo>
                  <a:lnTo>
                    <a:pt x="764" y="130"/>
                  </a:lnTo>
                  <a:lnTo>
                    <a:pt x="764" y="132"/>
                  </a:lnTo>
                  <a:lnTo>
                    <a:pt x="762" y="133"/>
                  </a:lnTo>
                  <a:lnTo>
                    <a:pt x="761" y="134"/>
                  </a:lnTo>
                  <a:lnTo>
                    <a:pt x="761" y="136"/>
                  </a:lnTo>
                  <a:lnTo>
                    <a:pt x="760" y="136"/>
                  </a:lnTo>
                  <a:lnTo>
                    <a:pt x="760" y="137"/>
                  </a:lnTo>
                  <a:lnTo>
                    <a:pt x="760" y="138"/>
                  </a:lnTo>
                  <a:lnTo>
                    <a:pt x="758" y="138"/>
                  </a:lnTo>
                  <a:lnTo>
                    <a:pt x="757" y="139"/>
                  </a:lnTo>
                  <a:lnTo>
                    <a:pt x="757" y="141"/>
                  </a:lnTo>
                  <a:lnTo>
                    <a:pt x="757" y="142"/>
                  </a:lnTo>
                  <a:lnTo>
                    <a:pt x="756" y="142"/>
                  </a:lnTo>
                  <a:lnTo>
                    <a:pt x="756" y="143"/>
                  </a:lnTo>
                  <a:lnTo>
                    <a:pt x="754" y="145"/>
                  </a:lnTo>
                  <a:lnTo>
                    <a:pt x="754" y="146"/>
                  </a:lnTo>
                  <a:lnTo>
                    <a:pt x="753" y="146"/>
                  </a:lnTo>
                  <a:lnTo>
                    <a:pt x="753" y="147"/>
                  </a:lnTo>
                  <a:lnTo>
                    <a:pt x="753" y="149"/>
                  </a:lnTo>
                  <a:lnTo>
                    <a:pt x="753" y="150"/>
                  </a:lnTo>
                  <a:lnTo>
                    <a:pt x="753" y="151"/>
                  </a:lnTo>
                  <a:lnTo>
                    <a:pt x="752" y="151"/>
                  </a:lnTo>
                  <a:lnTo>
                    <a:pt x="752" y="153"/>
                  </a:lnTo>
                  <a:lnTo>
                    <a:pt x="751" y="153"/>
                  </a:lnTo>
                  <a:lnTo>
                    <a:pt x="751" y="154"/>
                  </a:lnTo>
                  <a:lnTo>
                    <a:pt x="751" y="155"/>
                  </a:lnTo>
                  <a:lnTo>
                    <a:pt x="749" y="155"/>
                  </a:lnTo>
                  <a:lnTo>
                    <a:pt x="748" y="155"/>
                  </a:lnTo>
                  <a:lnTo>
                    <a:pt x="748" y="156"/>
                  </a:lnTo>
                  <a:lnTo>
                    <a:pt x="747" y="156"/>
                  </a:lnTo>
                  <a:lnTo>
                    <a:pt x="747" y="158"/>
                  </a:lnTo>
                  <a:lnTo>
                    <a:pt x="748" y="158"/>
                  </a:lnTo>
                  <a:lnTo>
                    <a:pt x="749" y="158"/>
                  </a:lnTo>
                  <a:lnTo>
                    <a:pt x="749" y="159"/>
                  </a:lnTo>
                  <a:lnTo>
                    <a:pt x="751" y="159"/>
                  </a:lnTo>
                  <a:lnTo>
                    <a:pt x="752" y="159"/>
                  </a:lnTo>
                  <a:lnTo>
                    <a:pt x="752" y="160"/>
                  </a:lnTo>
                  <a:lnTo>
                    <a:pt x="753" y="160"/>
                  </a:lnTo>
                  <a:lnTo>
                    <a:pt x="753" y="162"/>
                  </a:lnTo>
                  <a:lnTo>
                    <a:pt x="754" y="162"/>
                  </a:lnTo>
                  <a:lnTo>
                    <a:pt x="754" y="163"/>
                  </a:lnTo>
                  <a:lnTo>
                    <a:pt x="754" y="164"/>
                  </a:lnTo>
                  <a:lnTo>
                    <a:pt x="756" y="164"/>
                  </a:lnTo>
                  <a:lnTo>
                    <a:pt x="756" y="166"/>
                  </a:lnTo>
                  <a:lnTo>
                    <a:pt x="757" y="166"/>
                  </a:lnTo>
                  <a:lnTo>
                    <a:pt x="758" y="166"/>
                  </a:lnTo>
                  <a:lnTo>
                    <a:pt x="760" y="166"/>
                  </a:lnTo>
                  <a:lnTo>
                    <a:pt x="761" y="166"/>
                  </a:lnTo>
                  <a:lnTo>
                    <a:pt x="762" y="166"/>
                  </a:lnTo>
                  <a:lnTo>
                    <a:pt x="764" y="166"/>
                  </a:lnTo>
                  <a:lnTo>
                    <a:pt x="765" y="166"/>
                  </a:lnTo>
                  <a:lnTo>
                    <a:pt x="765" y="164"/>
                  </a:lnTo>
                  <a:lnTo>
                    <a:pt x="766" y="164"/>
                  </a:lnTo>
                  <a:lnTo>
                    <a:pt x="766" y="163"/>
                  </a:lnTo>
                  <a:lnTo>
                    <a:pt x="767" y="163"/>
                  </a:lnTo>
                  <a:lnTo>
                    <a:pt x="769" y="162"/>
                  </a:lnTo>
                  <a:lnTo>
                    <a:pt x="770" y="163"/>
                  </a:lnTo>
                  <a:lnTo>
                    <a:pt x="770" y="164"/>
                  </a:lnTo>
                  <a:lnTo>
                    <a:pt x="771" y="164"/>
                  </a:lnTo>
                  <a:lnTo>
                    <a:pt x="771" y="166"/>
                  </a:lnTo>
                  <a:lnTo>
                    <a:pt x="773" y="166"/>
                  </a:lnTo>
                  <a:lnTo>
                    <a:pt x="773" y="167"/>
                  </a:lnTo>
                  <a:lnTo>
                    <a:pt x="774" y="167"/>
                  </a:lnTo>
                  <a:lnTo>
                    <a:pt x="774" y="168"/>
                  </a:lnTo>
                  <a:lnTo>
                    <a:pt x="774" y="169"/>
                  </a:lnTo>
                  <a:lnTo>
                    <a:pt x="775" y="169"/>
                  </a:lnTo>
                  <a:lnTo>
                    <a:pt x="777" y="169"/>
                  </a:lnTo>
                  <a:lnTo>
                    <a:pt x="777" y="171"/>
                  </a:lnTo>
                  <a:lnTo>
                    <a:pt x="778" y="171"/>
                  </a:lnTo>
                  <a:lnTo>
                    <a:pt x="779" y="171"/>
                  </a:lnTo>
                  <a:lnTo>
                    <a:pt x="779" y="172"/>
                  </a:lnTo>
                  <a:lnTo>
                    <a:pt x="779" y="173"/>
                  </a:lnTo>
                  <a:lnTo>
                    <a:pt x="779" y="175"/>
                  </a:lnTo>
                  <a:lnTo>
                    <a:pt x="779" y="176"/>
                  </a:lnTo>
                  <a:lnTo>
                    <a:pt x="781" y="176"/>
                  </a:lnTo>
                  <a:lnTo>
                    <a:pt x="781" y="177"/>
                  </a:lnTo>
                  <a:lnTo>
                    <a:pt x="781" y="179"/>
                  </a:lnTo>
                  <a:lnTo>
                    <a:pt x="782" y="180"/>
                  </a:lnTo>
                  <a:lnTo>
                    <a:pt x="782" y="181"/>
                  </a:lnTo>
                  <a:lnTo>
                    <a:pt x="783" y="181"/>
                  </a:lnTo>
                  <a:lnTo>
                    <a:pt x="783" y="183"/>
                  </a:lnTo>
                  <a:lnTo>
                    <a:pt x="783" y="184"/>
                  </a:lnTo>
                  <a:lnTo>
                    <a:pt x="783" y="185"/>
                  </a:lnTo>
                  <a:lnTo>
                    <a:pt x="783" y="186"/>
                  </a:lnTo>
                  <a:lnTo>
                    <a:pt x="782" y="186"/>
                  </a:lnTo>
                  <a:lnTo>
                    <a:pt x="782" y="188"/>
                  </a:lnTo>
                  <a:lnTo>
                    <a:pt x="782" y="189"/>
                  </a:lnTo>
                  <a:lnTo>
                    <a:pt x="782" y="190"/>
                  </a:lnTo>
                  <a:lnTo>
                    <a:pt x="783" y="190"/>
                  </a:lnTo>
                  <a:lnTo>
                    <a:pt x="784" y="190"/>
                  </a:lnTo>
                  <a:lnTo>
                    <a:pt x="784" y="192"/>
                  </a:lnTo>
                  <a:lnTo>
                    <a:pt x="786" y="192"/>
                  </a:lnTo>
                  <a:lnTo>
                    <a:pt x="786" y="193"/>
                  </a:lnTo>
                  <a:lnTo>
                    <a:pt x="786" y="194"/>
                  </a:lnTo>
                  <a:lnTo>
                    <a:pt x="787" y="194"/>
                  </a:lnTo>
                  <a:lnTo>
                    <a:pt x="787" y="196"/>
                  </a:lnTo>
                  <a:lnTo>
                    <a:pt x="786" y="196"/>
                  </a:lnTo>
                  <a:lnTo>
                    <a:pt x="786" y="197"/>
                  </a:lnTo>
                  <a:lnTo>
                    <a:pt x="784" y="197"/>
                  </a:lnTo>
                  <a:lnTo>
                    <a:pt x="784" y="198"/>
                  </a:lnTo>
                  <a:lnTo>
                    <a:pt x="784" y="200"/>
                  </a:lnTo>
                  <a:lnTo>
                    <a:pt x="786" y="200"/>
                  </a:lnTo>
                  <a:lnTo>
                    <a:pt x="786" y="201"/>
                  </a:lnTo>
                  <a:lnTo>
                    <a:pt x="787" y="202"/>
                  </a:lnTo>
                  <a:lnTo>
                    <a:pt x="787" y="203"/>
                  </a:lnTo>
                  <a:lnTo>
                    <a:pt x="786" y="203"/>
                  </a:lnTo>
                  <a:lnTo>
                    <a:pt x="786" y="205"/>
                  </a:lnTo>
                  <a:lnTo>
                    <a:pt x="786" y="206"/>
                  </a:lnTo>
                  <a:lnTo>
                    <a:pt x="784" y="206"/>
                  </a:lnTo>
                  <a:lnTo>
                    <a:pt x="784" y="207"/>
                  </a:lnTo>
                  <a:lnTo>
                    <a:pt x="784" y="209"/>
                  </a:lnTo>
                  <a:lnTo>
                    <a:pt x="784" y="210"/>
                  </a:lnTo>
                  <a:lnTo>
                    <a:pt x="784" y="211"/>
                  </a:lnTo>
                  <a:lnTo>
                    <a:pt x="784" y="213"/>
                  </a:lnTo>
                  <a:lnTo>
                    <a:pt x="786" y="213"/>
                  </a:lnTo>
                  <a:lnTo>
                    <a:pt x="786" y="214"/>
                  </a:lnTo>
                  <a:lnTo>
                    <a:pt x="786" y="215"/>
                  </a:lnTo>
                  <a:lnTo>
                    <a:pt x="786" y="216"/>
                  </a:lnTo>
                  <a:lnTo>
                    <a:pt x="786" y="218"/>
                  </a:lnTo>
                  <a:lnTo>
                    <a:pt x="786" y="219"/>
                  </a:lnTo>
                  <a:lnTo>
                    <a:pt x="786" y="220"/>
                  </a:lnTo>
                  <a:lnTo>
                    <a:pt x="786" y="222"/>
                  </a:lnTo>
                  <a:lnTo>
                    <a:pt x="786" y="223"/>
                  </a:lnTo>
                  <a:lnTo>
                    <a:pt x="786" y="224"/>
                  </a:lnTo>
                  <a:lnTo>
                    <a:pt x="784" y="224"/>
                  </a:lnTo>
                  <a:lnTo>
                    <a:pt x="783" y="224"/>
                  </a:lnTo>
                  <a:lnTo>
                    <a:pt x="783" y="223"/>
                  </a:lnTo>
                  <a:lnTo>
                    <a:pt x="782" y="223"/>
                  </a:lnTo>
                  <a:lnTo>
                    <a:pt x="781" y="223"/>
                  </a:lnTo>
                  <a:lnTo>
                    <a:pt x="781" y="224"/>
                  </a:lnTo>
                  <a:lnTo>
                    <a:pt x="779" y="224"/>
                  </a:lnTo>
                  <a:lnTo>
                    <a:pt x="779" y="226"/>
                  </a:lnTo>
                  <a:lnTo>
                    <a:pt x="779" y="227"/>
                  </a:lnTo>
                  <a:lnTo>
                    <a:pt x="779" y="228"/>
                  </a:lnTo>
                  <a:lnTo>
                    <a:pt x="781" y="228"/>
                  </a:lnTo>
                  <a:lnTo>
                    <a:pt x="781" y="230"/>
                  </a:lnTo>
                  <a:lnTo>
                    <a:pt x="782" y="230"/>
                  </a:lnTo>
                  <a:lnTo>
                    <a:pt x="782" y="231"/>
                  </a:lnTo>
                  <a:lnTo>
                    <a:pt x="783" y="231"/>
                  </a:lnTo>
                  <a:lnTo>
                    <a:pt x="784" y="231"/>
                  </a:lnTo>
                  <a:lnTo>
                    <a:pt x="784" y="232"/>
                  </a:lnTo>
                  <a:lnTo>
                    <a:pt x="784" y="233"/>
                  </a:lnTo>
                  <a:lnTo>
                    <a:pt x="784" y="235"/>
                  </a:lnTo>
                  <a:lnTo>
                    <a:pt x="783" y="235"/>
                  </a:lnTo>
                  <a:lnTo>
                    <a:pt x="783" y="236"/>
                  </a:lnTo>
                  <a:lnTo>
                    <a:pt x="784" y="236"/>
                  </a:lnTo>
                  <a:lnTo>
                    <a:pt x="784" y="237"/>
                  </a:lnTo>
                  <a:lnTo>
                    <a:pt x="786" y="239"/>
                  </a:lnTo>
                  <a:lnTo>
                    <a:pt x="787" y="240"/>
                  </a:lnTo>
                  <a:lnTo>
                    <a:pt x="788" y="240"/>
                  </a:lnTo>
                  <a:lnTo>
                    <a:pt x="788" y="241"/>
                  </a:lnTo>
                  <a:lnTo>
                    <a:pt x="790" y="243"/>
                  </a:lnTo>
                  <a:lnTo>
                    <a:pt x="791" y="243"/>
                  </a:lnTo>
                  <a:lnTo>
                    <a:pt x="791" y="244"/>
                  </a:lnTo>
                  <a:lnTo>
                    <a:pt x="792" y="244"/>
                  </a:lnTo>
                  <a:lnTo>
                    <a:pt x="792" y="245"/>
                  </a:lnTo>
                  <a:lnTo>
                    <a:pt x="794" y="245"/>
                  </a:lnTo>
                  <a:lnTo>
                    <a:pt x="794" y="247"/>
                  </a:lnTo>
                  <a:lnTo>
                    <a:pt x="795" y="247"/>
                  </a:lnTo>
                  <a:lnTo>
                    <a:pt x="795" y="248"/>
                  </a:lnTo>
                  <a:lnTo>
                    <a:pt x="796" y="248"/>
                  </a:lnTo>
                  <a:lnTo>
                    <a:pt x="796" y="249"/>
                  </a:lnTo>
                  <a:lnTo>
                    <a:pt x="797" y="249"/>
                  </a:lnTo>
                  <a:lnTo>
                    <a:pt x="797" y="250"/>
                  </a:lnTo>
                  <a:lnTo>
                    <a:pt x="799" y="250"/>
                  </a:lnTo>
                  <a:lnTo>
                    <a:pt x="799" y="252"/>
                  </a:lnTo>
                  <a:lnTo>
                    <a:pt x="800" y="253"/>
                  </a:lnTo>
                  <a:lnTo>
                    <a:pt x="800" y="254"/>
                  </a:lnTo>
                  <a:lnTo>
                    <a:pt x="801" y="254"/>
                  </a:lnTo>
                  <a:lnTo>
                    <a:pt x="801" y="256"/>
                  </a:lnTo>
                  <a:lnTo>
                    <a:pt x="803" y="257"/>
                  </a:lnTo>
                  <a:lnTo>
                    <a:pt x="803" y="258"/>
                  </a:lnTo>
                  <a:lnTo>
                    <a:pt x="804" y="258"/>
                  </a:lnTo>
                  <a:lnTo>
                    <a:pt x="804" y="260"/>
                  </a:lnTo>
                  <a:lnTo>
                    <a:pt x="804" y="261"/>
                  </a:lnTo>
                  <a:lnTo>
                    <a:pt x="805" y="261"/>
                  </a:lnTo>
                  <a:lnTo>
                    <a:pt x="805" y="262"/>
                  </a:lnTo>
                  <a:lnTo>
                    <a:pt x="807" y="262"/>
                  </a:lnTo>
                  <a:lnTo>
                    <a:pt x="807" y="263"/>
                  </a:lnTo>
                  <a:lnTo>
                    <a:pt x="808" y="263"/>
                  </a:lnTo>
                  <a:lnTo>
                    <a:pt x="808" y="265"/>
                  </a:lnTo>
                  <a:lnTo>
                    <a:pt x="808" y="266"/>
                  </a:lnTo>
                  <a:lnTo>
                    <a:pt x="809" y="266"/>
                  </a:lnTo>
                  <a:lnTo>
                    <a:pt x="809" y="267"/>
                  </a:lnTo>
                  <a:lnTo>
                    <a:pt x="809" y="269"/>
                  </a:lnTo>
                  <a:lnTo>
                    <a:pt x="811" y="269"/>
                  </a:lnTo>
                  <a:lnTo>
                    <a:pt x="811" y="270"/>
                  </a:lnTo>
                  <a:lnTo>
                    <a:pt x="811" y="271"/>
                  </a:lnTo>
                  <a:lnTo>
                    <a:pt x="812" y="273"/>
                  </a:lnTo>
                  <a:lnTo>
                    <a:pt x="812" y="274"/>
                  </a:lnTo>
                  <a:lnTo>
                    <a:pt x="813" y="275"/>
                  </a:lnTo>
                  <a:lnTo>
                    <a:pt x="813" y="277"/>
                  </a:lnTo>
                  <a:lnTo>
                    <a:pt x="813" y="278"/>
                  </a:lnTo>
                  <a:lnTo>
                    <a:pt x="814" y="278"/>
                  </a:lnTo>
                  <a:lnTo>
                    <a:pt x="814" y="279"/>
                  </a:lnTo>
                  <a:lnTo>
                    <a:pt x="816" y="280"/>
                  </a:lnTo>
                  <a:lnTo>
                    <a:pt x="816" y="282"/>
                  </a:lnTo>
                  <a:lnTo>
                    <a:pt x="817" y="282"/>
                  </a:lnTo>
                  <a:lnTo>
                    <a:pt x="817" y="283"/>
                  </a:lnTo>
                  <a:lnTo>
                    <a:pt x="817" y="284"/>
                  </a:lnTo>
                  <a:lnTo>
                    <a:pt x="818" y="284"/>
                  </a:lnTo>
                  <a:lnTo>
                    <a:pt x="818" y="286"/>
                  </a:lnTo>
                  <a:lnTo>
                    <a:pt x="820" y="286"/>
                  </a:lnTo>
                  <a:lnTo>
                    <a:pt x="820" y="287"/>
                  </a:lnTo>
                  <a:lnTo>
                    <a:pt x="820" y="288"/>
                  </a:lnTo>
                  <a:lnTo>
                    <a:pt x="821" y="288"/>
                  </a:lnTo>
                  <a:lnTo>
                    <a:pt x="821" y="290"/>
                  </a:lnTo>
                  <a:lnTo>
                    <a:pt x="821" y="291"/>
                  </a:lnTo>
                  <a:lnTo>
                    <a:pt x="820" y="291"/>
                  </a:lnTo>
                  <a:lnTo>
                    <a:pt x="820" y="292"/>
                  </a:lnTo>
                  <a:lnTo>
                    <a:pt x="820" y="294"/>
                  </a:lnTo>
                  <a:lnTo>
                    <a:pt x="818" y="295"/>
                  </a:lnTo>
                  <a:lnTo>
                    <a:pt x="817" y="296"/>
                  </a:lnTo>
                  <a:lnTo>
                    <a:pt x="817" y="297"/>
                  </a:lnTo>
                  <a:lnTo>
                    <a:pt x="816" y="297"/>
                  </a:lnTo>
                  <a:lnTo>
                    <a:pt x="816" y="299"/>
                  </a:lnTo>
                  <a:lnTo>
                    <a:pt x="816" y="300"/>
                  </a:lnTo>
                  <a:lnTo>
                    <a:pt x="816" y="301"/>
                  </a:lnTo>
                  <a:lnTo>
                    <a:pt x="816" y="303"/>
                  </a:lnTo>
                  <a:lnTo>
                    <a:pt x="816" y="304"/>
                  </a:lnTo>
                  <a:lnTo>
                    <a:pt x="816" y="305"/>
                  </a:lnTo>
                  <a:lnTo>
                    <a:pt x="816" y="307"/>
                  </a:lnTo>
                  <a:lnTo>
                    <a:pt x="817" y="307"/>
                  </a:lnTo>
                  <a:lnTo>
                    <a:pt x="817" y="308"/>
                  </a:lnTo>
                  <a:lnTo>
                    <a:pt x="817" y="309"/>
                  </a:lnTo>
                  <a:lnTo>
                    <a:pt x="817" y="311"/>
                  </a:lnTo>
                  <a:lnTo>
                    <a:pt x="818" y="311"/>
                  </a:lnTo>
                  <a:lnTo>
                    <a:pt x="818" y="312"/>
                  </a:lnTo>
                  <a:lnTo>
                    <a:pt x="818" y="313"/>
                  </a:lnTo>
                  <a:lnTo>
                    <a:pt x="818" y="314"/>
                  </a:lnTo>
                  <a:lnTo>
                    <a:pt x="820" y="314"/>
                  </a:lnTo>
                  <a:lnTo>
                    <a:pt x="820" y="316"/>
                  </a:lnTo>
                  <a:lnTo>
                    <a:pt x="820" y="317"/>
                  </a:lnTo>
                  <a:lnTo>
                    <a:pt x="820" y="318"/>
                  </a:lnTo>
                  <a:lnTo>
                    <a:pt x="821" y="318"/>
                  </a:lnTo>
                  <a:lnTo>
                    <a:pt x="821" y="320"/>
                  </a:lnTo>
                  <a:lnTo>
                    <a:pt x="821" y="321"/>
                  </a:lnTo>
                  <a:lnTo>
                    <a:pt x="821" y="322"/>
                  </a:lnTo>
                  <a:lnTo>
                    <a:pt x="822" y="324"/>
                  </a:lnTo>
                  <a:lnTo>
                    <a:pt x="822" y="325"/>
                  </a:lnTo>
                  <a:lnTo>
                    <a:pt x="822" y="326"/>
                  </a:lnTo>
                  <a:lnTo>
                    <a:pt x="824" y="327"/>
                  </a:lnTo>
                  <a:lnTo>
                    <a:pt x="824" y="329"/>
                  </a:lnTo>
                  <a:lnTo>
                    <a:pt x="824" y="330"/>
                  </a:lnTo>
                  <a:lnTo>
                    <a:pt x="825" y="330"/>
                  </a:lnTo>
                  <a:lnTo>
                    <a:pt x="825" y="331"/>
                  </a:lnTo>
                  <a:lnTo>
                    <a:pt x="825" y="333"/>
                  </a:lnTo>
                  <a:lnTo>
                    <a:pt x="825" y="334"/>
                  </a:lnTo>
                  <a:lnTo>
                    <a:pt x="826" y="334"/>
                  </a:lnTo>
                  <a:lnTo>
                    <a:pt x="826" y="335"/>
                  </a:lnTo>
                  <a:lnTo>
                    <a:pt x="826" y="337"/>
                  </a:lnTo>
                  <a:lnTo>
                    <a:pt x="828" y="337"/>
                  </a:lnTo>
                  <a:lnTo>
                    <a:pt x="828" y="338"/>
                  </a:lnTo>
                  <a:lnTo>
                    <a:pt x="828" y="339"/>
                  </a:lnTo>
                  <a:lnTo>
                    <a:pt x="829" y="341"/>
                  </a:lnTo>
                  <a:lnTo>
                    <a:pt x="829" y="342"/>
                  </a:lnTo>
                  <a:lnTo>
                    <a:pt x="830" y="342"/>
                  </a:lnTo>
                  <a:lnTo>
                    <a:pt x="830" y="343"/>
                  </a:lnTo>
                  <a:lnTo>
                    <a:pt x="831" y="343"/>
                  </a:lnTo>
                  <a:lnTo>
                    <a:pt x="831" y="344"/>
                  </a:lnTo>
                  <a:lnTo>
                    <a:pt x="833" y="344"/>
                  </a:lnTo>
                  <a:lnTo>
                    <a:pt x="833" y="346"/>
                  </a:lnTo>
                  <a:lnTo>
                    <a:pt x="834" y="346"/>
                  </a:lnTo>
                  <a:lnTo>
                    <a:pt x="834" y="347"/>
                  </a:lnTo>
                  <a:lnTo>
                    <a:pt x="835" y="347"/>
                  </a:lnTo>
                  <a:lnTo>
                    <a:pt x="837" y="348"/>
                  </a:lnTo>
                  <a:lnTo>
                    <a:pt x="838" y="348"/>
                  </a:lnTo>
                  <a:lnTo>
                    <a:pt x="838" y="350"/>
                  </a:lnTo>
                  <a:lnTo>
                    <a:pt x="839" y="350"/>
                  </a:lnTo>
                  <a:lnTo>
                    <a:pt x="841" y="350"/>
                  </a:lnTo>
                  <a:lnTo>
                    <a:pt x="841" y="351"/>
                  </a:lnTo>
                  <a:lnTo>
                    <a:pt x="842" y="351"/>
                  </a:lnTo>
                  <a:lnTo>
                    <a:pt x="842" y="352"/>
                  </a:lnTo>
                  <a:lnTo>
                    <a:pt x="843" y="352"/>
                  </a:lnTo>
                  <a:lnTo>
                    <a:pt x="844" y="352"/>
                  </a:lnTo>
                  <a:lnTo>
                    <a:pt x="844" y="354"/>
                  </a:lnTo>
                  <a:lnTo>
                    <a:pt x="846" y="354"/>
                  </a:lnTo>
                  <a:lnTo>
                    <a:pt x="847" y="355"/>
                  </a:lnTo>
                  <a:lnTo>
                    <a:pt x="848" y="356"/>
                  </a:lnTo>
                  <a:lnTo>
                    <a:pt x="850" y="356"/>
                  </a:lnTo>
                  <a:lnTo>
                    <a:pt x="850" y="358"/>
                  </a:lnTo>
                  <a:lnTo>
                    <a:pt x="851" y="358"/>
                  </a:lnTo>
                  <a:lnTo>
                    <a:pt x="851" y="359"/>
                  </a:lnTo>
                  <a:lnTo>
                    <a:pt x="852" y="359"/>
                  </a:lnTo>
                  <a:lnTo>
                    <a:pt x="852" y="360"/>
                  </a:lnTo>
                  <a:lnTo>
                    <a:pt x="854" y="360"/>
                  </a:lnTo>
                  <a:lnTo>
                    <a:pt x="854" y="361"/>
                  </a:lnTo>
                  <a:lnTo>
                    <a:pt x="855" y="361"/>
                  </a:lnTo>
                  <a:lnTo>
                    <a:pt x="855" y="363"/>
                  </a:lnTo>
                  <a:lnTo>
                    <a:pt x="856" y="363"/>
                  </a:lnTo>
                  <a:lnTo>
                    <a:pt x="856" y="364"/>
                  </a:lnTo>
                  <a:lnTo>
                    <a:pt x="858" y="365"/>
                  </a:lnTo>
                  <a:lnTo>
                    <a:pt x="858" y="367"/>
                  </a:lnTo>
                  <a:lnTo>
                    <a:pt x="859" y="367"/>
                  </a:lnTo>
                  <a:lnTo>
                    <a:pt x="859" y="368"/>
                  </a:lnTo>
                  <a:lnTo>
                    <a:pt x="859" y="369"/>
                  </a:lnTo>
                  <a:lnTo>
                    <a:pt x="860" y="369"/>
                  </a:lnTo>
                  <a:lnTo>
                    <a:pt x="860" y="371"/>
                  </a:lnTo>
                  <a:lnTo>
                    <a:pt x="860" y="372"/>
                  </a:lnTo>
                  <a:lnTo>
                    <a:pt x="861" y="373"/>
                  </a:lnTo>
                  <a:lnTo>
                    <a:pt x="861" y="374"/>
                  </a:lnTo>
                  <a:lnTo>
                    <a:pt x="861" y="376"/>
                  </a:lnTo>
                  <a:lnTo>
                    <a:pt x="863" y="376"/>
                  </a:lnTo>
                  <a:lnTo>
                    <a:pt x="863" y="377"/>
                  </a:lnTo>
                  <a:lnTo>
                    <a:pt x="863" y="378"/>
                  </a:lnTo>
                  <a:lnTo>
                    <a:pt x="863" y="380"/>
                  </a:lnTo>
                  <a:lnTo>
                    <a:pt x="863" y="381"/>
                  </a:lnTo>
                  <a:lnTo>
                    <a:pt x="864" y="381"/>
                  </a:lnTo>
                  <a:lnTo>
                    <a:pt x="864" y="382"/>
                  </a:lnTo>
                  <a:lnTo>
                    <a:pt x="865" y="397"/>
                  </a:lnTo>
                  <a:lnTo>
                    <a:pt x="868" y="408"/>
                  </a:lnTo>
                  <a:lnTo>
                    <a:pt x="869" y="421"/>
                  </a:lnTo>
                  <a:lnTo>
                    <a:pt x="877" y="435"/>
                  </a:lnTo>
                  <a:lnTo>
                    <a:pt x="886" y="453"/>
                  </a:lnTo>
                  <a:lnTo>
                    <a:pt x="886" y="452"/>
                  </a:lnTo>
                  <a:lnTo>
                    <a:pt x="885" y="452"/>
                  </a:lnTo>
                  <a:lnTo>
                    <a:pt x="884" y="452"/>
                  </a:lnTo>
                  <a:lnTo>
                    <a:pt x="884" y="450"/>
                  </a:lnTo>
                  <a:lnTo>
                    <a:pt x="882" y="450"/>
                  </a:lnTo>
                  <a:lnTo>
                    <a:pt x="881" y="449"/>
                  </a:lnTo>
                  <a:lnTo>
                    <a:pt x="880" y="449"/>
                  </a:lnTo>
                  <a:lnTo>
                    <a:pt x="878" y="449"/>
                  </a:lnTo>
                  <a:lnTo>
                    <a:pt x="878" y="448"/>
                  </a:lnTo>
                  <a:lnTo>
                    <a:pt x="877" y="448"/>
                  </a:lnTo>
                  <a:lnTo>
                    <a:pt x="876" y="448"/>
                  </a:lnTo>
                  <a:lnTo>
                    <a:pt x="875" y="448"/>
                  </a:lnTo>
                  <a:lnTo>
                    <a:pt x="873" y="448"/>
                  </a:lnTo>
                  <a:lnTo>
                    <a:pt x="872" y="448"/>
                  </a:lnTo>
                  <a:lnTo>
                    <a:pt x="871" y="448"/>
                  </a:lnTo>
                  <a:lnTo>
                    <a:pt x="869" y="448"/>
                  </a:lnTo>
                  <a:lnTo>
                    <a:pt x="868" y="448"/>
                  </a:lnTo>
                  <a:lnTo>
                    <a:pt x="867" y="448"/>
                  </a:lnTo>
                  <a:lnTo>
                    <a:pt x="865" y="448"/>
                  </a:lnTo>
                  <a:lnTo>
                    <a:pt x="865" y="449"/>
                  </a:lnTo>
                  <a:lnTo>
                    <a:pt x="864" y="449"/>
                  </a:lnTo>
                  <a:lnTo>
                    <a:pt x="863" y="449"/>
                  </a:lnTo>
                  <a:lnTo>
                    <a:pt x="861" y="449"/>
                  </a:lnTo>
                  <a:lnTo>
                    <a:pt x="860" y="449"/>
                  </a:lnTo>
                  <a:lnTo>
                    <a:pt x="859" y="449"/>
                  </a:lnTo>
                  <a:lnTo>
                    <a:pt x="858" y="449"/>
                  </a:lnTo>
                  <a:lnTo>
                    <a:pt x="856" y="449"/>
                  </a:lnTo>
                  <a:lnTo>
                    <a:pt x="855" y="449"/>
                  </a:lnTo>
                  <a:lnTo>
                    <a:pt x="854" y="449"/>
                  </a:lnTo>
                  <a:lnTo>
                    <a:pt x="852" y="449"/>
                  </a:lnTo>
                  <a:lnTo>
                    <a:pt x="851" y="449"/>
                  </a:lnTo>
                  <a:lnTo>
                    <a:pt x="850" y="449"/>
                  </a:lnTo>
                  <a:lnTo>
                    <a:pt x="848" y="449"/>
                  </a:lnTo>
                  <a:lnTo>
                    <a:pt x="847" y="448"/>
                  </a:lnTo>
                  <a:lnTo>
                    <a:pt x="846" y="448"/>
                  </a:lnTo>
                  <a:lnTo>
                    <a:pt x="844" y="448"/>
                  </a:lnTo>
                  <a:lnTo>
                    <a:pt x="843" y="448"/>
                  </a:lnTo>
                  <a:lnTo>
                    <a:pt x="842" y="448"/>
                  </a:lnTo>
                  <a:lnTo>
                    <a:pt x="841" y="448"/>
                  </a:lnTo>
                  <a:lnTo>
                    <a:pt x="839" y="446"/>
                  </a:lnTo>
                  <a:lnTo>
                    <a:pt x="838" y="446"/>
                  </a:lnTo>
                  <a:lnTo>
                    <a:pt x="837" y="446"/>
                  </a:lnTo>
                  <a:lnTo>
                    <a:pt x="835" y="446"/>
                  </a:lnTo>
                  <a:lnTo>
                    <a:pt x="834" y="446"/>
                  </a:lnTo>
                  <a:lnTo>
                    <a:pt x="834" y="445"/>
                  </a:lnTo>
                  <a:lnTo>
                    <a:pt x="833" y="445"/>
                  </a:lnTo>
                  <a:lnTo>
                    <a:pt x="831" y="445"/>
                  </a:lnTo>
                  <a:lnTo>
                    <a:pt x="830" y="445"/>
                  </a:lnTo>
                  <a:lnTo>
                    <a:pt x="830" y="444"/>
                  </a:lnTo>
                  <a:lnTo>
                    <a:pt x="829" y="444"/>
                  </a:lnTo>
                  <a:lnTo>
                    <a:pt x="828" y="444"/>
                  </a:lnTo>
                  <a:lnTo>
                    <a:pt x="826" y="444"/>
                  </a:lnTo>
                  <a:lnTo>
                    <a:pt x="826" y="442"/>
                  </a:lnTo>
                  <a:lnTo>
                    <a:pt x="825" y="442"/>
                  </a:lnTo>
                  <a:lnTo>
                    <a:pt x="824" y="442"/>
                  </a:lnTo>
                  <a:lnTo>
                    <a:pt x="822" y="442"/>
                  </a:lnTo>
                  <a:lnTo>
                    <a:pt x="822" y="441"/>
                  </a:lnTo>
                  <a:lnTo>
                    <a:pt x="821" y="441"/>
                  </a:lnTo>
                  <a:lnTo>
                    <a:pt x="820" y="441"/>
                  </a:lnTo>
                  <a:lnTo>
                    <a:pt x="818" y="441"/>
                  </a:lnTo>
                  <a:lnTo>
                    <a:pt x="818" y="440"/>
                  </a:lnTo>
                  <a:lnTo>
                    <a:pt x="817" y="440"/>
                  </a:lnTo>
                  <a:lnTo>
                    <a:pt x="816" y="440"/>
                  </a:lnTo>
                  <a:lnTo>
                    <a:pt x="816" y="438"/>
                  </a:lnTo>
                  <a:lnTo>
                    <a:pt x="814" y="438"/>
                  </a:lnTo>
                  <a:lnTo>
                    <a:pt x="813" y="438"/>
                  </a:lnTo>
                  <a:lnTo>
                    <a:pt x="812" y="438"/>
                  </a:lnTo>
                  <a:lnTo>
                    <a:pt x="812" y="437"/>
                  </a:lnTo>
                  <a:lnTo>
                    <a:pt x="811" y="437"/>
                  </a:lnTo>
                  <a:lnTo>
                    <a:pt x="809" y="437"/>
                  </a:lnTo>
                  <a:lnTo>
                    <a:pt x="809" y="436"/>
                  </a:lnTo>
                  <a:lnTo>
                    <a:pt x="808" y="436"/>
                  </a:lnTo>
                  <a:lnTo>
                    <a:pt x="807" y="436"/>
                  </a:lnTo>
                  <a:lnTo>
                    <a:pt x="807" y="435"/>
                  </a:lnTo>
                  <a:lnTo>
                    <a:pt x="805" y="435"/>
                  </a:lnTo>
                  <a:lnTo>
                    <a:pt x="804" y="435"/>
                  </a:lnTo>
                  <a:lnTo>
                    <a:pt x="804" y="433"/>
                  </a:lnTo>
                  <a:lnTo>
                    <a:pt x="803" y="433"/>
                  </a:lnTo>
                  <a:lnTo>
                    <a:pt x="801" y="433"/>
                  </a:lnTo>
                  <a:lnTo>
                    <a:pt x="801" y="432"/>
                  </a:lnTo>
                  <a:lnTo>
                    <a:pt x="800" y="432"/>
                  </a:lnTo>
                  <a:lnTo>
                    <a:pt x="799" y="432"/>
                  </a:lnTo>
                  <a:lnTo>
                    <a:pt x="799" y="431"/>
                  </a:lnTo>
                  <a:lnTo>
                    <a:pt x="797" y="431"/>
                  </a:lnTo>
                  <a:lnTo>
                    <a:pt x="796" y="431"/>
                  </a:lnTo>
                  <a:lnTo>
                    <a:pt x="796" y="429"/>
                  </a:lnTo>
                  <a:lnTo>
                    <a:pt x="795" y="429"/>
                  </a:lnTo>
                  <a:lnTo>
                    <a:pt x="794" y="428"/>
                  </a:lnTo>
                  <a:lnTo>
                    <a:pt x="792" y="428"/>
                  </a:lnTo>
                  <a:lnTo>
                    <a:pt x="792" y="427"/>
                  </a:lnTo>
                  <a:lnTo>
                    <a:pt x="791" y="427"/>
                  </a:lnTo>
                  <a:lnTo>
                    <a:pt x="790" y="427"/>
                  </a:lnTo>
                  <a:lnTo>
                    <a:pt x="790" y="425"/>
                  </a:lnTo>
                  <a:lnTo>
                    <a:pt x="788" y="425"/>
                  </a:lnTo>
                  <a:lnTo>
                    <a:pt x="788" y="424"/>
                  </a:lnTo>
                  <a:lnTo>
                    <a:pt x="787" y="424"/>
                  </a:lnTo>
                  <a:lnTo>
                    <a:pt x="786" y="423"/>
                  </a:lnTo>
                  <a:lnTo>
                    <a:pt x="784" y="423"/>
                  </a:lnTo>
                  <a:lnTo>
                    <a:pt x="784" y="421"/>
                  </a:lnTo>
                  <a:lnTo>
                    <a:pt x="783" y="421"/>
                  </a:lnTo>
                  <a:lnTo>
                    <a:pt x="783" y="420"/>
                  </a:lnTo>
                  <a:lnTo>
                    <a:pt x="782" y="420"/>
                  </a:lnTo>
                  <a:lnTo>
                    <a:pt x="781" y="419"/>
                  </a:lnTo>
                  <a:lnTo>
                    <a:pt x="779" y="419"/>
                  </a:lnTo>
                  <a:lnTo>
                    <a:pt x="779" y="418"/>
                  </a:lnTo>
                  <a:lnTo>
                    <a:pt x="778" y="418"/>
                  </a:lnTo>
                  <a:lnTo>
                    <a:pt x="778" y="416"/>
                  </a:lnTo>
                  <a:lnTo>
                    <a:pt x="777" y="416"/>
                  </a:lnTo>
                  <a:lnTo>
                    <a:pt x="775" y="415"/>
                  </a:lnTo>
                  <a:lnTo>
                    <a:pt x="774" y="415"/>
                  </a:lnTo>
                  <a:lnTo>
                    <a:pt x="774" y="414"/>
                  </a:lnTo>
                  <a:lnTo>
                    <a:pt x="773" y="414"/>
                  </a:lnTo>
                  <a:lnTo>
                    <a:pt x="773" y="412"/>
                  </a:lnTo>
                  <a:lnTo>
                    <a:pt x="771" y="412"/>
                  </a:lnTo>
                  <a:lnTo>
                    <a:pt x="771" y="411"/>
                  </a:lnTo>
                  <a:lnTo>
                    <a:pt x="770" y="411"/>
                  </a:lnTo>
                  <a:lnTo>
                    <a:pt x="769" y="410"/>
                  </a:lnTo>
                  <a:lnTo>
                    <a:pt x="767" y="410"/>
                  </a:lnTo>
                  <a:lnTo>
                    <a:pt x="767" y="408"/>
                  </a:lnTo>
                  <a:lnTo>
                    <a:pt x="766" y="408"/>
                  </a:lnTo>
                  <a:lnTo>
                    <a:pt x="766" y="407"/>
                  </a:lnTo>
                  <a:lnTo>
                    <a:pt x="765" y="407"/>
                  </a:lnTo>
                  <a:lnTo>
                    <a:pt x="764" y="406"/>
                  </a:lnTo>
                  <a:lnTo>
                    <a:pt x="762" y="406"/>
                  </a:lnTo>
                  <a:lnTo>
                    <a:pt x="762" y="405"/>
                  </a:lnTo>
                  <a:lnTo>
                    <a:pt x="761" y="405"/>
                  </a:lnTo>
                  <a:lnTo>
                    <a:pt x="761" y="403"/>
                  </a:lnTo>
                  <a:lnTo>
                    <a:pt x="760" y="403"/>
                  </a:lnTo>
                  <a:lnTo>
                    <a:pt x="760" y="402"/>
                  </a:lnTo>
                  <a:lnTo>
                    <a:pt x="758" y="402"/>
                  </a:lnTo>
                  <a:lnTo>
                    <a:pt x="758" y="401"/>
                  </a:lnTo>
                  <a:lnTo>
                    <a:pt x="757" y="401"/>
                  </a:lnTo>
                  <a:lnTo>
                    <a:pt x="756" y="399"/>
                  </a:lnTo>
                  <a:lnTo>
                    <a:pt x="754" y="399"/>
                  </a:lnTo>
                  <a:lnTo>
                    <a:pt x="754" y="398"/>
                  </a:lnTo>
                  <a:lnTo>
                    <a:pt x="753" y="398"/>
                  </a:lnTo>
                  <a:lnTo>
                    <a:pt x="753" y="397"/>
                  </a:lnTo>
                  <a:lnTo>
                    <a:pt x="752" y="397"/>
                  </a:lnTo>
                  <a:lnTo>
                    <a:pt x="752" y="395"/>
                  </a:lnTo>
                  <a:lnTo>
                    <a:pt x="751" y="395"/>
                  </a:lnTo>
                  <a:lnTo>
                    <a:pt x="751" y="394"/>
                  </a:lnTo>
                  <a:lnTo>
                    <a:pt x="749" y="394"/>
                  </a:lnTo>
                  <a:lnTo>
                    <a:pt x="749" y="393"/>
                  </a:lnTo>
                  <a:lnTo>
                    <a:pt x="748" y="393"/>
                  </a:lnTo>
                  <a:lnTo>
                    <a:pt x="748" y="391"/>
                  </a:lnTo>
                  <a:lnTo>
                    <a:pt x="747" y="391"/>
                  </a:lnTo>
                  <a:lnTo>
                    <a:pt x="745" y="390"/>
                  </a:lnTo>
                  <a:lnTo>
                    <a:pt x="744" y="389"/>
                  </a:lnTo>
                  <a:lnTo>
                    <a:pt x="743" y="388"/>
                  </a:lnTo>
                  <a:lnTo>
                    <a:pt x="741" y="388"/>
                  </a:lnTo>
                  <a:lnTo>
                    <a:pt x="741" y="386"/>
                  </a:lnTo>
                  <a:lnTo>
                    <a:pt x="740" y="386"/>
                  </a:lnTo>
                  <a:lnTo>
                    <a:pt x="740" y="385"/>
                  </a:lnTo>
                  <a:lnTo>
                    <a:pt x="739" y="385"/>
                  </a:lnTo>
                  <a:lnTo>
                    <a:pt x="739" y="384"/>
                  </a:lnTo>
                  <a:lnTo>
                    <a:pt x="737" y="384"/>
                  </a:lnTo>
                  <a:lnTo>
                    <a:pt x="737" y="382"/>
                  </a:lnTo>
                  <a:lnTo>
                    <a:pt x="736" y="382"/>
                  </a:lnTo>
                  <a:lnTo>
                    <a:pt x="736" y="381"/>
                  </a:lnTo>
                  <a:lnTo>
                    <a:pt x="735" y="381"/>
                  </a:lnTo>
                  <a:lnTo>
                    <a:pt x="735" y="380"/>
                  </a:lnTo>
                  <a:lnTo>
                    <a:pt x="734" y="380"/>
                  </a:lnTo>
                  <a:lnTo>
                    <a:pt x="734" y="378"/>
                  </a:lnTo>
                  <a:lnTo>
                    <a:pt x="732" y="378"/>
                  </a:lnTo>
                  <a:lnTo>
                    <a:pt x="732" y="377"/>
                  </a:lnTo>
                  <a:lnTo>
                    <a:pt x="731" y="377"/>
                  </a:lnTo>
                  <a:lnTo>
                    <a:pt x="731" y="376"/>
                  </a:lnTo>
                  <a:lnTo>
                    <a:pt x="730" y="376"/>
                  </a:lnTo>
                  <a:lnTo>
                    <a:pt x="728" y="374"/>
                  </a:lnTo>
                  <a:lnTo>
                    <a:pt x="727" y="374"/>
                  </a:lnTo>
                  <a:lnTo>
                    <a:pt x="727" y="373"/>
                  </a:lnTo>
                  <a:lnTo>
                    <a:pt x="726" y="373"/>
                  </a:lnTo>
                  <a:lnTo>
                    <a:pt x="726" y="372"/>
                  </a:lnTo>
                  <a:lnTo>
                    <a:pt x="724" y="372"/>
                  </a:lnTo>
                  <a:lnTo>
                    <a:pt x="724" y="371"/>
                  </a:lnTo>
                  <a:lnTo>
                    <a:pt x="723" y="371"/>
                  </a:lnTo>
                  <a:lnTo>
                    <a:pt x="723" y="369"/>
                  </a:lnTo>
                  <a:lnTo>
                    <a:pt x="722" y="369"/>
                  </a:lnTo>
                  <a:lnTo>
                    <a:pt x="722" y="368"/>
                  </a:lnTo>
                  <a:lnTo>
                    <a:pt x="720" y="368"/>
                  </a:lnTo>
                  <a:lnTo>
                    <a:pt x="720" y="367"/>
                  </a:lnTo>
                  <a:lnTo>
                    <a:pt x="719" y="367"/>
                  </a:lnTo>
                  <a:lnTo>
                    <a:pt x="719" y="365"/>
                  </a:lnTo>
                  <a:lnTo>
                    <a:pt x="718" y="365"/>
                  </a:lnTo>
                  <a:lnTo>
                    <a:pt x="718" y="364"/>
                  </a:lnTo>
                  <a:lnTo>
                    <a:pt x="717" y="364"/>
                  </a:lnTo>
                  <a:lnTo>
                    <a:pt x="715" y="363"/>
                  </a:lnTo>
                  <a:lnTo>
                    <a:pt x="714" y="361"/>
                  </a:lnTo>
                  <a:lnTo>
                    <a:pt x="713" y="360"/>
                  </a:lnTo>
                  <a:lnTo>
                    <a:pt x="711" y="359"/>
                  </a:lnTo>
                  <a:lnTo>
                    <a:pt x="710" y="358"/>
                  </a:lnTo>
                  <a:lnTo>
                    <a:pt x="709" y="356"/>
                  </a:lnTo>
                  <a:lnTo>
                    <a:pt x="709" y="355"/>
                  </a:lnTo>
                  <a:lnTo>
                    <a:pt x="707" y="355"/>
                  </a:lnTo>
                  <a:lnTo>
                    <a:pt x="707" y="354"/>
                  </a:lnTo>
                  <a:lnTo>
                    <a:pt x="706" y="354"/>
                  </a:lnTo>
                  <a:lnTo>
                    <a:pt x="706" y="352"/>
                  </a:lnTo>
                  <a:lnTo>
                    <a:pt x="705" y="352"/>
                  </a:lnTo>
                  <a:lnTo>
                    <a:pt x="705" y="351"/>
                  </a:lnTo>
                  <a:lnTo>
                    <a:pt x="704" y="351"/>
                  </a:lnTo>
                  <a:lnTo>
                    <a:pt x="704" y="350"/>
                  </a:lnTo>
                  <a:lnTo>
                    <a:pt x="702" y="348"/>
                  </a:lnTo>
                  <a:lnTo>
                    <a:pt x="702" y="347"/>
                  </a:lnTo>
                  <a:lnTo>
                    <a:pt x="701" y="347"/>
                  </a:lnTo>
                  <a:lnTo>
                    <a:pt x="701" y="346"/>
                  </a:lnTo>
                  <a:lnTo>
                    <a:pt x="700" y="346"/>
                  </a:lnTo>
                  <a:lnTo>
                    <a:pt x="700" y="344"/>
                  </a:lnTo>
                  <a:lnTo>
                    <a:pt x="698" y="343"/>
                  </a:lnTo>
                  <a:lnTo>
                    <a:pt x="698" y="342"/>
                  </a:lnTo>
                  <a:lnTo>
                    <a:pt x="697" y="342"/>
                  </a:lnTo>
                  <a:lnTo>
                    <a:pt x="697" y="341"/>
                  </a:lnTo>
                  <a:lnTo>
                    <a:pt x="696" y="341"/>
                  </a:lnTo>
                  <a:lnTo>
                    <a:pt x="696" y="339"/>
                  </a:lnTo>
                  <a:lnTo>
                    <a:pt x="696" y="338"/>
                  </a:lnTo>
                  <a:lnTo>
                    <a:pt x="694" y="338"/>
                  </a:lnTo>
                  <a:lnTo>
                    <a:pt x="694" y="337"/>
                  </a:lnTo>
                  <a:lnTo>
                    <a:pt x="693" y="337"/>
                  </a:lnTo>
                  <a:lnTo>
                    <a:pt x="693" y="335"/>
                  </a:lnTo>
                  <a:lnTo>
                    <a:pt x="693" y="334"/>
                  </a:lnTo>
                  <a:lnTo>
                    <a:pt x="692" y="334"/>
                  </a:lnTo>
                  <a:lnTo>
                    <a:pt x="692" y="333"/>
                  </a:lnTo>
                  <a:lnTo>
                    <a:pt x="692" y="331"/>
                  </a:lnTo>
                  <a:lnTo>
                    <a:pt x="690" y="331"/>
                  </a:lnTo>
                  <a:lnTo>
                    <a:pt x="690" y="330"/>
                  </a:lnTo>
                  <a:lnTo>
                    <a:pt x="690" y="329"/>
                  </a:lnTo>
                  <a:lnTo>
                    <a:pt x="689" y="329"/>
                  </a:lnTo>
                  <a:lnTo>
                    <a:pt x="689" y="327"/>
                  </a:lnTo>
                  <a:lnTo>
                    <a:pt x="688" y="326"/>
                  </a:lnTo>
                  <a:lnTo>
                    <a:pt x="688" y="325"/>
                  </a:lnTo>
                  <a:lnTo>
                    <a:pt x="687" y="325"/>
                  </a:lnTo>
                  <a:lnTo>
                    <a:pt x="687" y="324"/>
                  </a:lnTo>
                  <a:lnTo>
                    <a:pt x="687" y="322"/>
                  </a:lnTo>
                  <a:lnTo>
                    <a:pt x="685" y="322"/>
                  </a:lnTo>
                  <a:lnTo>
                    <a:pt x="685" y="321"/>
                  </a:lnTo>
                  <a:lnTo>
                    <a:pt x="684" y="320"/>
                  </a:lnTo>
                  <a:lnTo>
                    <a:pt x="685" y="320"/>
                  </a:lnTo>
                  <a:lnTo>
                    <a:pt x="685" y="318"/>
                  </a:lnTo>
                  <a:lnTo>
                    <a:pt x="685" y="317"/>
                  </a:lnTo>
                  <a:lnTo>
                    <a:pt x="685" y="316"/>
                  </a:lnTo>
                  <a:lnTo>
                    <a:pt x="684" y="316"/>
                  </a:lnTo>
                  <a:lnTo>
                    <a:pt x="684" y="317"/>
                  </a:lnTo>
                  <a:lnTo>
                    <a:pt x="684" y="316"/>
                  </a:lnTo>
                  <a:lnTo>
                    <a:pt x="683" y="316"/>
                  </a:lnTo>
                  <a:lnTo>
                    <a:pt x="683" y="314"/>
                  </a:lnTo>
                  <a:lnTo>
                    <a:pt x="681" y="314"/>
                  </a:lnTo>
                  <a:lnTo>
                    <a:pt x="680" y="314"/>
                  </a:lnTo>
                  <a:lnTo>
                    <a:pt x="680" y="313"/>
                  </a:lnTo>
                  <a:lnTo>
                    <a:pt x="680" y="312"/>
                  </a:lnTo>
                  <a:lnTo>
                    <a:pt x="679" y="312"/>
                  </a:lnTo>
                  <a:lnTo>
                    <a:pt x="677" y="311"/>
                  </a:lnTo>
                  <a:lnTo>
                    <a:pt x="676" y="311"/>
                  </a:lnTo>
                  <a:lnTo>
                    <a:pt x="676" y="309"/>
                  </a:lnTo>
                  <a:lnTo>
                    <a:pt x="675" y="309"/>
                  </a:lnTo>
                  <a:lnTo>
                    <a:pt x="673" y="309"/>
                  </a:lnTo>
                  <a:lnTo>
                    <a:pt x="673" y="308"/>
                  </a:lnTo>
                  <a:lnTo>
                    <a:pt x="673" y="307"/>
                  </a:lnTo>
                  <a:lnTo>
                    <a:pt x="673" y="305"/>
                  </a:lnTo>
                  <a:lnTo>
                    <a:pt x="673" y="304"/>
                  </a:lnTo>
                  <a:lnTo>
                    <a:pt x="675" y="304"/>
                  </a:lnTo>
                  <a:lnTo>
                    <a:pt x="675" y="303"/>
                  </a:lnTo>
                  <a:lnTo>
                    <a:pt x="676" y="303"/>
                  </a:lnTo>
                  <a:lnTo>
                    <a:pt x="676" y="301"/>
                  </a:lnTo>
                  <a:lnTo>
                    <a:pt x="677" y="301"/>
                  </a:lnTo>
                  <a:lnTo>
                    <a:pt x="677" y="300"/>
                  </a:lnTo>
                  <a:lnTo>
                    <a:pt x="679" y="300"/>
                  </a:lnTo>
                  <a:lnTo>
                    <a:pt x="679" y="299"/>
                  </a:lnTo>
                  <a:lnTo>
                    <a:pt x="679" y="297"/>
                  </a:lnTo>
                  <a:lnTo>
                    <a:pt x="677" y="297"/>
                  </a:lnTo>
                  <a:lnTo>
                    <a:pt x="676" y="297"/>
                  </a:lnTo>
                  <a:lnTo>
                    <a:pt x="675" y="297"/>
                  </a:lnTo>
                  <a:lnTo>
                    <a:pt x="673" y="297"/>
                  </a:lnTo>
                  <a:lnTo>
                    <a:pt x="673" y="296"/>
                  </a:lnTo>
                  <a:lnTo>
                    <a:pt x="672" y="296"/>
                  </a:lnTo>
                  <a:lnTo>
                    <a:pt x="671" y="295"/>
                  </a:lnTo>
                  <a:lnTo>
                    <a:pt x="670" y="295"/>
                  </a:lnTo>
                  <a:lnTo>
                    <a:pt x="668" y="295"/>
                  </a:lnTo>
                  <a:lnTo>
                    <a:pt x="667" y="295"/>
                  </a:lnTo>
                  <a:lnTo>
                    <a:pt x="666" y="295"/>
                  </a:lnTo>
                  <a:lnTo>
                    <a:pt x="664" y="294"/>
                  </a:lnTo>
                  <a:lnTo>
                    <a:pt x="663" y="294"/>
                  </a:lnTo>
                  <a:lnTo>
                    <a:pt x="663" y="292"/>
                  </a:lnTo>
                  <a:lnTo>
                    <a:pt x="662" y="292"/>
                  </a:lnTo>
                  <a:lnTo>
                    <a:pt x="662" y="291"/>
                  </a:lnTo>
                  <a:lnTo>
                    <a:pt x="660" y="291"/>
                  </a:lnTo>
                  <a:lnTo>
                    <a:pt x="660" y="290"/>
                  </a:lnTo>
                  <a:lnTo>
                    <a:pt x="659" y="290"/>
                  </a:lnTo>
                  <a:lnTo>
                    <a:pt x="659" y="288"/>
                  </a:lnTo>
                  <a:lnTo>
                    <a:pt x="658" y="288"/>
                  </a:lnTo>
                  <a:lnTo>
                    <a:pt x="658" y="287"/>
                  </a:lnTo>
                  <a:lnTo>
                    <a:pt x="657" y="287"/>
                  </a:lnTo>
                  <a:lnTo>
                    <a:pt x="657" y="286"/>
                  </a:lnTo>
                  <a:lnTo>
                    <a:pt x="657" y="287"/>
                  </a:lnTo>
                  <a:lnTo>
                    <a:pt x="655" y="287"/>
                  </a:lnTo>
                  <a:lnTo>
                    <a:pt x="654" y="287"/>
                  </a:lnTo>
                  <a:lnTo>
                    <a:pt x="654" y="288"/>
                  </a:lnTo>
                  <a:lnTo>
                    <a:pt x="653" y="288"/>
                  </a:lnTo>
                  <a:lnTo>
                    <a:pt x="653" y="290"/>
                  </a:lnTo>
                  <a:lnTo>
                    <a:pt x="651" y="290"/>
                  </a:lnTo>
                  <a:lnTo>
                    <a:pt x="650" y="290"/>
                  </a:lnTo>
                  <a:lnTo>
                    <a:pt x="649" y="290"/>
                  </a:lnTo>
                  <a:lnTo>
                    <a:pt x="649" y="291"/>
                  </a:lnTo>
                  <a:lnTo>
                    <a:pt x="647" y="291"/>
                  </a:lnTo>
                  <a:lnTo>
                    <a:pt x="646" y="291"/>
                  </a:lnTo>
                  <a:lnTo>
                    <a:pt x="645" y="291"/>
                  </a:lnTo>
                  <a:lnTo>
                    <a:pt x="643" y="291"/>
                  </a:lnTo>
                  <a:lnTo>
                    <a:pt x="643" y="292"/>
                  </a:lnTo>
                  <a:lnTo>
                    <a:pt x="642" y="292"/>
                  </a:lnTo>
                  <a:lnTo>
                    <a:pt x="641" y="292"/>
                  </a:lnTo>
                  <a:lnTo>
                    <a:pt x="640" y="292"/>
                  </a:lnTo>
                  <a:lnTo>
                    <a:pt x="638" y="294"/>
                  </a:lnTo>
                  <a:lnTo>
                    <a:pt x="637" y="294"/>
                  </a:lnTo>
                  <a:lnTo>
                    <a:pt x="637" y="295"/>
                  </a:lnTo>
                  <a:lnTo>
                    <a:pt x="636" y="295"/>
                  </a:lnTo>
                  <a:lnTo>
                    <a:pt x="634" y="295"/>
                  </a:lnTo>
                  <a:lnTo>
                    <a:pt x="634" y="296"/>
                  </a:lnTo>
                  <a:lnTo>
                    <a:pt x="633" y="296"/>
                  </a:lnTo>
                  <a:lnTo>
                    <a:pt x="633" y="297"/>
                  </a:lnTo>
                  <a:lnTo>
                    <a:pt x="632" y="299"/>
                  </a:lnTo>
                  <a:lnTo>
                    <a:pt x="632" y="300"/>
                  </a:lnTo>
                  <a:lnTo>
                    <a:pt x="632" y="301"/>
                  </a:lnTo>
                  <a:lnTo>
                    <a:pt x="632" y="303"/>
                  </a:lnTo>
                  <a:lnTo>
                    <a:pt x="630" y="303"/>
                  </a:lnTo>
                  <a:lnTo>
                    <a:pt x="630" y="304"/>
                  </a:lnTo>
                  <a:lnTo>
                    <a:pt x="630" y="305"/>
                  </a:lnTo>
                  <a:lnTo>
                    <a:pt x="629" y="305"/>
                  </a:lnTo>
                  <a:lnTo>
                    <a:pt x="630" y="307"/>
                  </a:lnTo>
                  <a:lnTo>
                    <a:pt x="629" y="307"/>
                  </a:lnTo>
                  <a:lnTo>
                    <a:pt x="628" y="307"/>
                  </a:lnTo>
                  <a:lnTo>
                    <a:pt x="626" y="307"/>
                  </a:lnTo>
                  <a:lnTo>
                    <a:pt x="625" y="305"/>
                  </a:lnTo>
                  <a:lnTo>
                    <a:pt x="624" y="305"/>
                  </a:lnTo>
                  <a:lnTo>
                    <a:pt x="623" y="305"/>
                  </a:lnTo>
                  <a:lnTo>
                    <a:pt x="621" y="305"/>
                  </a:lnTo>
                  <a:lnTo>
                    <a:pt x="621" y="304"/>
                  </a:lnTo>
                  <a:lnTo>
                    <a:pt x="620" y="304"/>
                  </a:lnTo>
                  <a:lnTo>
                    <a:pt x="619" y="304"/>
                  </a:lnTo>
                  <a:lnTo>
                    <a:pt x="617" y="303"/>
                  </a:lnTo>
                  <a:lnTo>
                    <a:pt x="616" y="303"/>
                  </a:lnTo>
                  <a:lnTo>
                    <a:pt x="616" y="301"/>
                  </a:lnTo>
                  <a:lnTo>
                    <a:pt x="616" y="300"/>
                  </a:lnTo>
                  <a:lnTo>
                    <a:pt x="616" y="299"/>
                  </a:lnTo>
                  <a:lnTo>
                    <a:pt x="615" y="299"/>
                  </a:lnTo>
                  <a:lnTo>
                    <a:pt x="615" y="300"/>
                  </a:lnTo>
                  <a:lnTo>
                    <a:pt x="613" y="300"/>
                  </a:lnTo>
                  <a:lnTo>
                    <a:pt x="613" y="301"/>
                  </a:lnTo>
                  <a:lnTo>
                    <a:pt x="612" y="301"/>
                  </a:lnTo>
                  <a:lnTo>
                    <a:pt x="611" y="301"/>
                  </a:lnTo>
                  <a:lnTo>
                    <a:pt x="610" y="301"/>
                  </a:lnTo>
                  <a:lnTo>
                    <a:pt x="610" y="300"/>
                  </a:lnTo>
                  <a:lnTo>
                    <a:pt x="608" y="301"/>
                  </a:lnTo>
                  <a:lnTo>
                    <a:pt x="607" y="301"/>
                  </a:lnTo>
                  <a:lnTo>
                    <a:pt x="607" y="300"/>
                  </a:lnTo>
                  <a:lnTo>
                    <a:pt x="606" y="300"/>
                  </a:lnTo>
                  <a:lnTo>
                    <a:pt x="604" y="300"/>
                  </a:lnTo>
                  <a:lnTo>
                    <a:pt x="603" y="300"/>
                  </a:lnTo>
                  <a:lnTo>
                    <a:pt x="603" y="301"/>
                  </a:lnTo>
                  <a:lnTo>
                    <a:pt x="602" y="301"/>
                  </a:lnTo>
                  <a:lnTo>
                    <a:pt x="602" y="303"/>
                  </a:lnTo>
                  <a:lnTo>
                    <a:pt x="602" y="304"/>
                  </a:lnTo>
                  <a:lnTo>
                    <a:pt x="600" y="304"/>
                  </a:lnTo>
                  <a:lnTo>
                    <a:pt x="599" y="304"/>
                  </a:lnTo>
                  <a:lnTo>
                    <a:pt x="598" y="304"/>
                  </a:lnTo>
                  <a:lnTo>
                    <a:pt x="596" y="304"/>
                  </a:lnTo>
                  <a:lnTo>
                    <a:pt x="596" y="305"/>
                  </a:lnTo>
                  <a:lnTo>
                    <a:pt x="595" y="305"/>
                  </a:lnTo>
                  <a:lnTo>
                    <a:pt x="596" y="307"/>
                  </a:lnTo>
                  <a:lnTo>
                    <a:pt x="596" y="308"/>
                  </a:lnTo>
                  <a:lnTo>
                    <a:pt x="598" y="308"/>
                  </a:lnTo>
                  <a:lnTo>
                    <a:pt x="598" y="309"/>
                  </a:lnTo>
                  <a:lnTo>
                    <a:pt x="598" y="311"/>
                  </a:lnTo>
                  <a:lnTo>
                    <a:pt x="599" y="311"/>
                  </a:lnTo>
                  <a:lnTo>
                    <a:pt x="599" y="312"/>
                  </a:lnTo>
                  <a:lnTo>
                    <a:pt x="600" y="312"/>
                  </a:lnTo>
                  <a:lnTo>
                    <a:pt x="600" y="313"/>
                  </a:lnTo>
                  <a:lnTo>
                    <a:pt x="602" y="313"/>
                  </a:lnTo>
                  <a:lnTo>
                    <a:pt x="602" y="314"/>
                  </a:lnTo>
                  <a:lnTo>
                    <a:pt x="602" y="316"/>
                  </a:lnTo>
                  <a:lnTo>
                    <a:pt x="603" y="317"/>
                  </a:lnTo>
                  <a:lnTo>
                    <a:pt x="602" y="317"/>
                  </a:lnTo>
                  <a:lnTo>
                    <a:pt x="602" y="318"/>
                  </a:lnTo>
                  <a:lnTo>
                    <a:pt x="600" y="318"/>
                  </a:lnTo>
                  <a:lnTo>
                    <a:pt x="599" y="318"/>
                  </a:lnTo>
                  <a:lnTo>
                    <a:pt x="598" y="318"/>
                  </a:lnTo>
                  <a:lnTo>
                    <a:pt x="596" y="318"/>
                  </a:lnTo>
                  <a:lnTo>
                    <a:pt x="596" y="320"/>
                  </a:lnTo>
                  <a:lnTo>
                    <a:pt x="595" y="320"/>
                  </a:lnTo>
                  <a:lnTo>
                    <a:pt x="594" y="320"/>
                  </a:lnTo>
                  <a:lnTo>
                    <a:pt x="594" y="318"/>
                  </a:lnTo>
                  <a:lnTo>
                    <a:pt x="593" y="318"/>
                  </a:lnTo>
                  <a:lnTo>
                    <a:pt x="591" y="318"/>
                  </a:lnTo>
                  <a:lnTo>
                    <a:pt x="590" y="318"/>
                  </a:lnTo>
                  <a:lnTo>
                    <a:pt x="589" y="318"/>
                  </a:lnTo>
                  <a:lnTo>
                    <a:pt x="587" y="318"/>
                  </a:lnTo>
                  <a:lnTo>
                    <a:pt x="587" y="320"/>
                  </a:lnTo>
                  <a:lnTo>
                    <a:pt x="586" y="320"/>
                  </a:lnTo>
                  <a:lnTo>
                    <a:pt x="585" y="321"/>
                  </a:lnTo>
                  <a:lnTo>
                    <a:pt x="583" y="321"/>
                  </a:lnTo>
                  <a:lnTo>
                    <a:pt x="583" y="322"/>
                  </a:lnTo>
                  <a:lnTo>
                    <a:pt x="582" y="322"/>
                  </a:lnTo>
                  <a:lnTo>
                    <a:pt x="582" y="324"/>
                  </a:lnTo>
                  <a:lnTo>
                    <a:pt x="581" y="324"/>
                  </a:lnTo>
                  <a:lnTo>
                    <a:pt x="581" y="325"/>
                  </a:lnTo>
                  <a:lnTo>
                    <a:pt x="579" y="325"/>
                  </a:lnTo>
                  <a:lnTo>
                    <a:pt x="578" y="326"/>
                  </a:lnTo>
                  <a:lnTo>
                    <a:pt x="577" y="326"/>
                  </a:lnTo>
                  <a:lnTo>
                    <a:pt x="577" y="327"/>
                  </a:lnTo>
                  <a:lnTo>
                    <a:pt x="576" y="327"/>
                  </a:lnTo>
                  <a:lnTo>
                    <a:pt x="576" y="329"/>
                  </a:lnTo>
                  <a:lnTo>
                    <a:pt x="574" y="329"/>
                  </a:lnTo>
                  <a:lnTo>
                    <a:pt x="573" y="329"/>
                  </a:lnTo>
                  <a:lnTo>
                    <a:pt x="573" y="330"/>
                  </a:lnTo>
                  <a:lnTo>
                    <a:pt x="572" y="330"/>
                  </a:lnTo>
                  <a:lnTo>
                    <a:pt x="570" y="330"/>
                  </a:lnTo>
                  <a:lnTo>
                    <a:pt x="569" y="331"/>
                  </a:lnTo>
                  <a:lnTo>
                    <a:pt x="568" y="331"/>
                  </a:lnTo>
                  <a:lnTo>
                    <a:pt x="566" y="331"/>
                  </a:lnTo>
                  <a:lnTo>
                    <a:pt x="565" y="333"/>
                  </a:lnTo>
                  <a:lnTo>
                    <a:pt x="564" y="333"/>
                  </a:lnTo>
                  <a:lnTo>
                    <a:pt x="563" y="333"/>
                  </a:lnTo>
                  <a:lnTo>
                    <a:pt x="561" y="333"/>
                  </a:lnTo>
                  <a:lnTo>
                    <a:pt x="560" y="333"/>
                  </a:lnTo>
                  <a:lnTo>
                    <a:pt x="560" y="334"/>
                  </a:lnTo>
                  <a:lnTo>
                    <a:pt x="559" y="334"/>
                  </a:lnTo>
                  <a:lnTo>
                    <a:pt x="557" y="334"/>
                  </a:lnTo>
                  <a:lnTo>
                    <a:pt x="556" y="334"/>
                  </a:lnTo>
                  <a:lnTo>
                    <a:pt x="555" y="334"/>
                  </a:lnTo>
                  <a:lnTo>
                    <a:pt x="553" y="334"/>
                  </a:lnTo>
                  <a:lnTo>
                    <a:pt x="552" y="334"/>
                  </a:lnTo>
                  <a:lnTo>
                    <a:pt x="551" y="334"/>
                  </a:lnTo>
                  <a:lnTo>
                    <a:pt x="551" y="335"/>
                  </a:lnTo>
                  <a:lnTo>
                    <a:pt x="549" y="335"/>
                  </a:lnTo>
                  <a:lnTo>
                    <a:pt x="549" y="337"/>
                  </a:lnTo>
                  <a:lnTo>
                    <a:pt x="548" y="337"/>
                  </a:lnTo>
                  <a:lnTo>
                    <a:pt x="547" y="338"/>
                  </a:lnTo>
                  <a:lnTo>
                    <a:pt x="546" y="338"/>
                  </a:lnTo>
                  <a:lnTo>
                    <a:pt x="546" y="339"/>
                  </a:lnTo>
                  <a:lnTo>
                    <a:pt x="544" y="339"/>
                  </a:lnTo>
                  <a:lnTo>
                    <a:pt x="543" y="339"/>
                  </a:lnTo>
                  <a:lnTo>
                    <a:pt x="543" y="341"/>
                  </a:lnTo>
                  <a:lnTo>
                    <a:pt x="542" y="341"/>
                  </a:lnTo>
                  <a:lnTo>
                    <a:pt x="542" y="342"/>
                  </a:lnTo>
                  <a:lnTo>
                    <a:pt x="542" y="343"/>
                  </a:lnTo>
                  <a:lnTo>
                    <a:pt x="542" y="344"/>
                  </a:lnTo>
                  <a:lnTo>
                    <a:pt x="542" y="346"/>
                  </a:lnTo>
                  <a:lnTo>
                    <a:pt x="540" y="346"/>
                  </a:lnTo>
                  <a:lnTo>
                    <a:pt x="540" y="347"/>
                  </a:lnTo>
                  <a:lnTo>
                    <a:pt x="539" y="347"/>
                  </a:lnTo>
                  <a:lnTo>
                    <a:pt x="538" y="347"/>
                  </a:lnTo>
                  <a:lnTo>
                    <a:pt x="538" y="348"/>
                  </a:lnTo>
                  <a:lnTo>
                    <a:pt x="536" y="348"/>
                  </a:lnTo>
                  <a:lnTo>
                    <a:pt x="536" y="350"/>
                  </a:lnTo>
                  <a:lnTo>
                    <a:pt x="536" y="351"/>
                  </a:lnTo>
                  <a:lnTo>
                    <a:pt x="536" y="352"/>
                  </a:lnTo>
                  <a:lnTo>
                    <a:pt x="536" y="354"/>
                  </a:lnTo>
                  <a:lnTo>
                    <a:pt x="535" y="354"/>
                  </a:lnTo>
                  <a:lnTo>
                    <a:pt x="534" y="354"/>
                  </a:lnTo>
                  <a:lnTo>
                    <a:pt x="534" y="355"/>
                  </a:lnTo>
                  <a:lnTo>
                    <a:pt x="533" y="355"/>
                  </a:lnTo>
                  <a:lnTo>
                    <a:pt x="531" y="355"/>
                  </a:lnTo>
                  <a:lnTo>
                    <a:pt x="531" y="356"/>
                  </a:lnTo>
                  <a:lnTo>
                    <a:pt x="530" y="356"/>
                  </a:lnTo>
                  <a:lnTo>
                    <a:pt x="530" y="358"/>
                  </a:lnTo>
                  <a:lnTo>
                    <a:pt x="529" y="358"/>
                  </a:lnTo>
                  <a:lnTo>
                    <a:pt x="529" y="359"/>
                  </a:lnTo>
                  <a:lnTo>
                    <a:pt x="529" y="360"/>
                  </a:lnTo>
                  <a:lnTo>
                    <a:pt x="529" y="361"/>
                  </a:lnTo>
                  <a:lnTo>
                    <a:pt x="530" y="361"/>
                  </a:lnTo>
                  <a:lnTo>
                    <a:pt x="530" y="363"/>
                  </a:lnTo>
                  <a:lnTo>
                    <a:pt x="530" y="364"/>
                  </a:lnTo>
                  <a:lnTo>
                    <a:pt x="531" y="364"/>
                  </a:lnTo>
                  <a:lnTo>
                    <a:pt x="531" y="365"/>
                  </a:lnTo>
                  <a:lnTo>
                    <a:pt x="531" y="367"/>
                  </a:lnTo>
                  <a:lnTo>
                    <a:pt x="530" y="367"/>
                  </a:lnTo>
                  <a:lnTo>
                    <a:pt x="529" y="367"/>
                  </a:lnTo>
                  <a:lnTo>
                    <a:pt x="527" y="367"/>
                  </a:lnTo>
                  <a:lnTo>
                    <a:pt x="526" y="367"/>
                  </a:lnTo>
                  <a:lnTo>
                    <a:pt x="526" y="365"/>
                  </a:lnTo>
                  <a:lnTo>
                    <a:pt x="525" y="365"/>
                  </a:lnTo>
                  <a:lnTo>
                    <a:pt x="525" y="364"/>
                  </a:lnTo>
                  <a:lnTo>
                    <a:pt x="523" y="364"/>
                  </a:lnTo>
                  <a:lnTo>
                    <a:pt x="522" y="364"/>
                  </a:lnTo>
                  <a:lnTo>
                    <a:pt x="521" y="364"/>
                  </a:lnTo>
                  <a:lnTo>
                    <a:pt x="521" y="365"/>
                  </a:lnTo>
                  <a:lnTo>
                    <a:pt x="521" y="367"/>
                  </a:lnTo>
                  <a:lnTo>
                    <a:pt x="521" y="368"/>
                  </a:lnTo>
                  <a:lnTo>
                    <a:pt x="522" y="369"/>
                  </a:lnTo>
                  <a:lnTo>
                    <a:pt x="522" y="371"/>
                  </a:lnTo>
                  <a:lnTo>
                    <a:pt x="522" y="372"/>
                  </a:lnTo>
                  <a:lnTo>
                    <a:pt x="522" y="373"/>
                  </a:lnTo>
                  <a:lnTo>
                    <a:pt x="521" y="373"/>
                  </a:lnTo>
                  <a:lnTo>
                    <a:pt x="519" y="372"/>
                  </a:lnTo>
                  <a:lnTo>
                    <a:pt x="519" y="371"/>
                  </a:lnTo>
                  <a:lnTo>
                    <a:pt x="518" y="371"/>
                  </a:lnTo>
                  <a:lnTo>
                    <a:pt x="518" y="369"/>
                  </a:lnTo>
                  <a:lnTo>
                    <a:pt x="517" y="369"/>
                  </a:lnTo>
                  <a:lnTo>
                    <a:pt x="517" y="371"/>
                  </a:lnTo>
                  <a:lnTo>
                    <a:pt x="516" y="371"/>
                  </a:lnTo>
                  <a:lnTo>
                    <a:pt x="516" y="372"/>
                  </a:lnTo>
                  <a:lnTo>
                    <a:pt x="516" y="373"/>
                  </a:lnTo>
                  <a:lnTo>
                    <a:pt x="516" y="374"/>
                  </a:lnTo>
                  <a:lnTo>
                    <a:pt x="516" y="376"/>
                  </a:lnTo>
                  <a:lnTo>
                    <a:pt x="516" y="377"/>
                  </a:lnTo>
                  <a:lnTo>
                    <a:pt x="516" y="378"/>
                  </a:lnTo>
                  <a:lnTo>
                    <a:pt x="516" y="380"/>
                  </a:lnTo>
                  <a:lnTo>
                    <a:pt x="516" y="381"/>
                  </a:lnTo>
                  <a:lnTo>
                    <a:pt x="516" y="382"/>
                  </a:lnTo>
                  <a:lnTo>
                    <a:pt x="516" y="384"/>
                  </a:lnTo>
                  <a:lnTo>
                    <a:pt x="516" y="385"/>
                  </a:lnTo>
                  <a:lnTo>
                    <a:pt x="516" y="386"/>
                  </a:lnTo>
                  <a:lnTo>
                    <a:pt x="514" y="386"/>
                  </a:lnTo>
                  <a:lnTo>
                    <a:pt x="514" y="388"/>
                  </a:lnTo>
                  <a:lnTo>
                    <a:pt x="513" y="388"/>
                  </a:lnTo>
                  <a:lnTo>
                    <a:pt x="513" y="389"/>
                  </a:lnTo>
                  <a:lnTo>
                    <a:pt x="512" y="389"/>
                  </a:lnTo>
                  <a:lnTo>
                    <a:pt x="510" y="389"/>
                  </a:lnTo>
                  <a:lnTo>
                    <a:pt x="510" y="390"/>
                  </a:lnTo>
                  <a:lnTo>
                    <a:pt x="509" y="390"/>
                  </a:lnTo>
                  <a:lnTo>
                    <a:pt x="508" y="390"/>
                  </a:lnTo>
                  <a:lnTo>
                    <a:pt x="508" y="391"/>
                  </a:lnTo>
                  <a:lnTo>
                    <a:pt x="508" y="393"/>
                  </a:lnTo>
                  <a:lnTo>
                    <a:pt x="508" y="394"/>
                  </a:lnTo>
                  <a:lnTo>
                    <a:pt x="508" y="395"/>
                  </a:lnTo>
                  <a:lnTo>
                    <a:pt x="506" y="395"/>
                  </a:lnTo>
                  <a:lnTo>
                    <a:pt x="506" y="397"/>
                  </a:lnTo>
                  <a:lnTo>
                    <a:pt x="505" y="397"/>
                  </a:lnTo>
                  <a:lnTo>
                    <a:pt x="504" y="397"/>
                  </a:lnTo>
                  <a:lnTo>
                    <a:pt x="504" y="398"/>
                  </a:lnTo>
                  <a:lnTo>
                    <a:pt x="502" y="398"/>
                  </a:lnTo>
                  <a:lnTo>
                    <a:pt x="501" y="398"/>
                  </a:lnTo>
                  <a:lnTo>
                    <a:pt x="501" y="399"/>
                  </a:lnTo>
                  <a:lnTo>
                    <a:pt x="501" y="401"/>
                  </a:lnTo>
                  <a:lnTo>
                    <a:pt x="501" y="402"/>
                  </a:lnTo>
                  <a:lnTo>
                    <a:pt x="501" y="403"/>
                  </a:lnTo>
                  <a:lnTo>
                    <a:pt x="502" y="405"/>
                  </a:lnTo>
                  <a:lnTo>
                    <a:pt x="502" y="406"/>
                  </a:lnTo>
                  <a:lnTo>
                    <a:pt x="504" y="407"/>
                  </a:lnTo>
                  <a:lnTo>
                    <a:pt x="504" y="408"/>
                  </a:lnTo>
                  <a:lnTo>
                    <a:pt x="504" y="410"/>
                  </a:lnTo>
                  <a:lnTo>
                    <a:pt x="505" y="410"/>
                  </a:lnTo>
                  <a:lnTo>
                    <a:pt x="505" y="411"/>
                  </a:lnTo>
                  <a:lnTo>
                    <a:pt x="505" y="412"/>
                  </a:lnTo>
                  <a:lnTo>
                    <a:pt x="504" y="414"/>
                  </a:lnTo>
                  <a:lnTo>
                    <a:pt x="502" y="414"/>
                  </a:lnTo>
                  <a:lnTo>
                    <a:pt x="501" y="414"/>
                  </a:lnTo>
                  <a:lnTo>
                    <a:pt x="500" y="414"/>
                  </a:lnTo>
                  <a:lnTo>
                    <a:pt x="499" y="414"/>
                  </a:lnTo>
                  <a:lnTo>
                    <a:pt x="497" y="414"/>
                  </a:lnTo>
                  <a:lnTo>
                    <a:pt x="497" y="415"/>
                  </a:lnTo>
                  <a:lnTo>
                    <a:pt x="496" y="415"/>
                  </a:lnTo>
                  <a:lnTo>
                    <a:pt x="495" y="415"/>
                  </a:lnTo>
                  <a:lnTo>
                    <a:pt x="495" y="416"/>
                  </a:lnTo>
                  <a:lnTo>
                    <a:pt x="493" y="416"/>
                  </a:lnTo>
                  <a:lnTo>
                    <a:pt x="492" y="416"/>
                  </a:lnTo>
                  <a:lnTo>
                    <a:pt x="492" y="418"/>
                  </a:lnTo>
                  <a:lnTo>
                    <a:pt x="491" y="418"/>
                  </a:lnTo>
                  <a:lnTo>
                    <a:pt x="489" y="418"/>
                  </a:lnTo>
                  <a:lnTo>
                    <a:pt x="488" y="418"/>
                  </a:lnTo>
                  <a:lnTo>
                    <a:pt x="487" y="418"/>
                  </a:lnTo>
                  <a:lnTo>
                    <a:pt x="486" y="418"/>
                  </a:lnTo>
                  <a:lnTo>
                    <a:pt x="484" y="418"/>
                  </a:lnTo>
                  <a:lnTo>
                    <a:pt x="484" y="419"/>
                  </a:lnTo>
                  <a:lnTo>
                    <a:pt x="483" y="419"/>
                  </a:lnTo>
                  <a:lnTo>
                    <a:pt x="483" y="420"/>
                  </a:lnTo>
                  <a:lnTo>
                    <a:pt x="483" y="421"/>
                  </a:lnTo>
                  <a:lnTo>
                    <a:pt x="483" y="423"/>
                  </a:lnTo>
                  <a:lnTo>
                    <a:pt x="483" y="424"/>
                  </a:lnTo>
                  <a:lnTo>
                    <a:pt x="484" y="424"/>
                  </a:lnTo>
                  <a:lnTo>
                    <a:pt x="484" y="425"/>
                  </a:lnTo>
                  <a:lnTo>
                    <a:pt x="486" y="427"/>
                  </a:lnTo>
                  <a:lnTo>
                    <a:pt x="486" y="428"/>
                  </a:lnTo>
                  <a:lnTo>
                    <a:pt x="484" y="428"/>
                  </a:lnTo>
                  <a:lnTo>
                    <a:pt x="484" y="429"/>
                  </a:lnTo>
                  <a:lnTo>
                    <a:pt x="483" y="429"/>
                  </a:lnTo>
                  <a:lnTo>
                    <a:pt x="482" y="429"/>
                  </a:lnTo>
                  <a:lnTo>
                    <a:pt x="482" y="431"/>
                  </a:lnTo>
                  <a:lnTo>
                    <a:pt x="480" y="431"/>
                  </a:lnTo>
                  <a:lnTo>
                    <a:pt x="479" y="432"/>
                  </a:lnTo>
                  <a:lnTo>
                    <a:pt x="478" y="432"/>
                  </a:lnTo>
                  <a:lnTo>
                    <a:pt x="478" y="433"/>
                  </a:lnTo>
                  <a:lnTo>
                    <a:pt x="476" y="433"/>
                  </a:lnTo>
                  <a:lnTo>
                    <a:pt x="475" y="433"/>
                  </a:lnTo>
                  <a:lnTo>
                    <a:pt x="474" y="433"/>
                  </a:lnTo>
                  <a:lnTo>
                    <a:pt x="474" y="432"/>
                  </a:lnTo>
                  <a:lnTo>
                    <a:pt x="472" y="431"/>
                  </a:lnTo>
                  <a:lnTo>
                    <a:pt x="472" y="429"/>
                  </a:lnTo>
                  <a:lnTo>
                    <a:pt x="471" y="429"/>
                  </a:lnTo>
                  <a:lnTo>
                    <a:pt x="471" y="428"/>
                  </a:lnTo>
                  <a:lnTo>
                    <a:pt x="470" y="429"/>
                  </a:lnTo>
                  <a:lnTo>
                    <a:pt x="469" y="429"/>
                  </a:lnTo>
                  <a:lnTo>
                    <a:pt x="467" y="428"/>
                  </a:lnTo>
                  <a:lnTo>
                    <a:pt x="467" y="429"/>
                  </a:lnTo>
                  <a:lnTo>
                    <a:pt x="466" y="429"/>
                  </a:lnTo>
                  <a:lnTo>
                    <a:pt x="466" y="431"/>
                  </a:lnTo>
                  <a:lnTo>
                    <a:pt x="465" y="431"/>
                  </a:lnTo>
                  <a:lnTo>
                    <a:pt x="465" y="432"/>
                  </a:lnTo>
                  <a:lnTo>
                    <a:pt x="465" y="433"/>
                  </a:lnTo>
                  <a:lnTo>
                    <a:pt x="463" y="433"/>
                  </a:lnTo>
                  <a:lnTo>
                    <a:pt x="463" y="435"/>
                  </a:lnTo>
                  <a:lnTo>
                    <a:pt x="463" y="436"/>
                  </a:lnTo>
                  <a:lnTo>
                    <a:pt x="465" y="437"/>
                  </a:lnTo>
                  <a:lnTo>
                    <a:pt x="465" y="438"/>
                  </a:lnTo>
                  <a:lnTo>
                    <a:pt x="465" y="440"/>
                  </a:lnTo>
                  <a:lnTo>
                    <a:pt x="465" y="441"/>
                  </a:lnTo>
                  <a:lnTo>
                    <a:pt x="463" y="441"/>
                  </a:lnTo>
                  <a:lnTo>
                    <a:pt x="463" y="442"/>
                  </a:lnTo>
                  <a:lnTo>
                    <a:pt x="463" y="444"/>
                  </a:lnTo>
                  <a:lnTo>
                    <a:pt x="463" y="445"/>
                  </a:lnTo>
                  <a:lnTo>
                    <a:pt x="463" y="446"/>
                  </a:lnTo>
                  <a:lnTo>
                    <a:pt x="463" y="448"/>
                  </a:lnTo>
                  <a:lnTo>
                    <a:pt x="462" y="448"/>
                  </a:lnTo>
                  <a:lnTo>
                    <a:pt x="462" y="449"/>
                  </a:lnTo>
                  <a:lnTo>
                    <a:pt x="461" y="449"/>
                  </a:lnTo>
                  <a:lnTo>
                    <a:pt x="459" y="450"/>
                  </a:lnTo>
                  <a:lnTo>
                    <a:pt x="458" y="450"/>
                  </a:lnTo>
                  <a:lnTo>
                    <a:pt x="457" y="452"/>
                  </a:lnTo>
                  <a:lnTo>
                    <a:pt x="455" y="452"/>
                  </a:lnTo>
                  <a:lnTo>
                    <a:pt x="454" y="453"/>
                  </a:lnTo>
                  <a:lnTo>
                    <a:pt x="453" y="453"/>
                  </a:lnTo>
                  <a:lnTo>
                    <a:pt x="452" y="454"/>
                  </a:lnTo>
                  <a:lnTo>
                    <a:pt x="450" y="454"/>
                  </a:lnTo>
                  <a:lnTo>
                    <a:pt x="450" y="453"/>
                  </a:lnTo>
                  <a:lnTo>
                    <a:pt x="449" y="453"/>
                  </a:lnTo>
                  <a:lnTo>
                    <a:pt x="448" y="453"/>
                  </a:lnTo>
                  <a:lnTo>
                    <a:pt x="446" y="453"/>
                  </a:lnTo>
                  <a:lnTo>
                    <a:pt x="446" y="454"/>
                  </a:lnTo>
                  <a:lnTo>
                    <a:pt x="445" y="454"/>
                  </a:lnTo>
                  <a:lnTo>
                    <a:pt x="444" y="454"/>
                  </a:lnTo>
                  <a:lnTo>
                    <a:pt x="442" y="455"/>
                  </a:lnTo>
                  <a:lnTo>
                    <a:pt x="441" y="455"/>
                  </a:lnTo>
                  <a:lnTo>
                    <a:pt x="441" y="457"/>
                  </a:lnTo>
                  <a:lnTo>
                    <a:pt x="440" y="457"/>
                  </a:lnTo>
                  <a:lnTo>
                    <a:pt x="440" y="458"/>
                  </a:lnTo>
                  <a:lnTo>
                    <a:pt x="439" y="458"/>
                  </a:lnTo>
                  <a:lnTo>
                    <a:pt x="439" y="459"/>
                  </a:lnTo>
                  <a:lnTo>
                    <a:pt x="437" y="461"/>
                  </a:lnTo>
                  <a:lnTo>
                    <a:pt x="437" y="462"/>
                  </a:lnTo>
                  <a:lnTo>
                    <a:pt x="436" y="463"/>
                  </a:lnTo>
                  <a:lnTo>
                    <a:pt x="435" y="463"/>
                  </a:lnTo>
                  <a:lnTo>
                    <a:pt x="435" y="465"/>
                  </a:lnTo>
                  <a:lnTo>
                    <a:pt x="433" y="465"/>
                  </a:lnTo>
                  <a:lnTo>
                    <a:pt x="433" y="466"/>
                  </a:lnTo>
                  <a:lnTo>
                    <a:pt x="432" y="466"/>
                  </a:lnTo>
                  <a:lnTo>
                    <a:pt x="431" y="466"/>
                  </a:lnTo>
                  <a:lnTo>
                    <a:pt x="431" y="467"/>
                  </a:lnTo>
                  <a:lnTo>
                    <a:pt x="429" y="467"/>
                  </a:lnTo>
                  <a:lnTo>
                    <a:pt x="428" y="469"/>
                  </a:lnTo>
                  <a:lnTo>
                    <a:pt x="428" y="470"/>
                  </a:lnTo>
                  <a:lnTo>
                    <a:pt x="428" y="471"/>
                  </a:lnTo>
                  <a:lnTo>
                    <a:pt x="429" y="471"/>
                  </a:lnTo>
                  <a:lnTo>
                    <a:pt x="429" y="472"/>
                  </a:lnTo>
                  <a:lnTo>
                    <a:pt x="429" y="474"/>
                  </a:lnTo>
                  <a:lnTo>
                    <a:pt x="429" y="475"/>
                  </a:lnTo>
                  <a:lnTo>
                    <a:pt x="429" y="476"/>
                  </a:lnTo>
                  <a:lnTo>
                    <a:pt x="429" y="478"/>
                  </a:lnTo>
                  <a:lnTo>
                    <a:pt x="429" y="479"/>
                  </a:lnTo>
                  <a:lnTo>
                    <a:pt x="431" y="480"/>
                  </a:lnTo>
                  <a:lnTo>
                    <a:pt x="431" y="482"/>
                  </a:lnTo>
                  <a:lnTo>
                    <a:pt x="431" y="483"/>
                  </a:lnTo>
                  <a:lnTo>
                    <a:pt x="431" y="484"/>
                  </a:lnTo>
                  <a:lnTo>
                    <a:pt x="432" y="485"/>
                  </a:lnTo>
                  <a:lnTo>
                    <a:pt x="432" y="487"/>
                  </a:lnTo>
                  <a:lnTo>
                    <a:pt x="432" y="488"/>
                  </a:lnTo>
                  <a:lnTo>
                    <a:pt x="432" y="489"/>
                  </a:lnTo>
                  <a:lnTo>
                    <a:pt x="431" y="491"/>
                  </a:lnTo>
                  <a:lnTo>
                    <a:pt x="431" y="492"/>
                  </a:lnTo>
                  <a:lnTo>
                    <a:pt x="431" y="493"/>
                  </a:lnTo>
                  <a:lnTo>
                    <a:pt x="429" y="493"/>
                  </a:lnTo>
                  <a:lnTo>
                    <a:pt x="429" y="495"/>
                  </a:lnTo>
                  <a:lnTo>
                    <a:pt x="429" y="496"/>
                  </a:lnTo>
                  <a:lnTo>
                    <a:pt x="429" y="497"/>
                  </a:lnTo>
                  <a:lnTo>
                    <a:pt x="429" y="499"/>
                  </a:lnTo>
                  <a:lnTo>
                    <a:pt x="429" y="500"/>
                  </a:lnTo>
                  <a:lnTo>
                    <a:pt x="429" y="501"/>
                  </a:lnTo>
                  <a:lnTo>
                    <a:pt x="429" y="502"/>
                  </a:lnTo>
                  <a:lnTo>
                    <a:pt x="428" y="502"/>
                  </a:lnTo>
                  <a:lnTo>
                    <a:pt x="428" y="504"/>
                  </a:lnTo>
                  <a:lnTo>
                    <a:pt x="428" y="505"/>
                  </a:lnTo>
                  <a:lnTo>
                    <a:pt x="428" y="506"/>
                  </a:lnTo>
                  <a:lnTo>
                    <a:pt x="428" y="508"/>
                  </a:lnTo>
                  <a:lnTo>
                    <a:pt x="427" y="508"/>
                  </a:lnTo>
                  <a:lnTo>
                    <a:pt x="427" y="509"/>
                  </a:lnTo>
                  <a:lnTo>
                    <a:pt x="427" y="510"/>
                  </a:lnTo>
                  <a:lnTo>
                    <a:pt x="427" y="512"/>
                  </a:lnTo>
                  <a:lnTo>
                    <a:pt x="425" y="512"/>
                  </a:lnTo>
                  <a:lnTo>
                    <a:pt x="425" y="513"/>
                  </a:lnTo>
                  <a:lnTo>
                    <a:pt x="425" y="514"/>
                  </a:lnTo>
                  <a:lnTo>
                    <a:pt x="424" y="514"/>
                  </a:lnTo>
                  <a:lnTo>
                    <a:pt x="424" y="516"/>
                  </a:lnTo>
                  <a:lnTo>
                    <a:pt x="424" y="517"/>
                  </a:lnTo>
                  <a:lnTo>
                    <a:pt x="423" y="517"/>
                  </a:lnTo>
                  <a:lnTo>
                    <a:pt x="423" y="518"/>
                  </a:lnTo>
                  <a:lnTo>
                    <a:pt x="422" y="518"/>
                  </a:lnTo>
                  <a:lnTo>
                    <a:pt x="422" y="519"/>
                  </a:lnTo>
                  <a:lnTo>
                    <a:pt x="420" y="521"/>
                  </a:lnTo>
                  <a:lnTo>
                    <a:pt x="420" y="522"/>
                  </a:lnTo>
                  <a:lnTo>
                    <a:pt x="419" y="522"/>
                  </a:lnTo>
                  <a:lnTo>
                    <a:pt x="419" y="523"/>
                  </a:lnTo>
                  <a:lnTo>
                    <a:pt x="418" y="525"/>
                  </a:lnTo>
                  <a:lnTo>
                    <a:pt x="418" y="526"/>
                  </a:lnTo>
                  <a:lnTo>
                    <a:pt x="416" y="526"/>
                  </a:lnTo>
                  <a:lnTo>
                    <a:pt x="416" y="527"/>
                  </a:lnTo>
                  <a:lnTo>
                    <a:pt x="415" y="527"/>
                  </a:lnTo>
                  <a:lnTo>
                    <a:pt x="415" y="529"/>
                  </a:lnTo>
                  <a:lnTo>
                    <a:pt x="414" y="530"/>
                  </a:lnTo>
                  <a:lnTo>
                    <a:pt x="412" y="530"/>
                  </a:lnTo>
                  <a:lnTo>
                    <a:pt x="412" y="531"/>
                  </a:lnTo>
                  <a:lnTo>
                    <a:pt x="411" y="531"/>
                  </a:lnTo>
                  <a:lnTo>
                    <a:pt x="411" y="532"/>
                  </a:lnTo>
                  <a:lnTo>
                    <a:pt x="410" y="532"/>
                  </a:lnTo>
                  <a:lnTo>
                    <a:pt x="410" y="534"/>
                  </a:lnTo>
                  <a:lnTo>
                    <a:pt x="410" y="535"/>
                  </a:lnTo>
                  <a:lnTo>
                    <a:pt x="408" y="535"/>
                  </a:lnTo>
                  <a:lnTo>
                    <a:pt x="408" y="536"/>
                  </a:lnTo>
                  <a:lnTo>
                    <a:pt x="407" y="536"/>
                  </a:lnTo>
                  <a:lnTo>
                    <a:pt x="407" y="538"/>
                  </a:lnTo>
                  <a:lnTo>
                    <a:pt x="406" y="538"/>
                  </a:lnTo>
                  <a:lnTo>
                    <a:pt x="406" y="539"/>
                  </a:lnTo>
                  <a:lnTo>
                    <a:pt x="406" y="540"/>
                  </a:lnTo>
                  <a:lnTo>
                    <a:pt x="405" y="540"/>
                  </a:lnTo>
                  <a:lnTo>
                    <a:pt x="405" y="542"/>
                  </a:lnTo>
                  <a:lnTo>
                    <a:pt x="403" y="542"/>
                  </a:lnTo>
                  <a:lnTo>
                    <a:pt x="403" y="543"/>
                  </a:lnTo>
                  <a:lnTo>
                    <a:pt x="403" y="544"/>
                  </a:lnTo>
                  <a:lnTo>
                    <a:pt x="402" y="544"/>
                  </a:lnTo>
                  <a:lnTo>
                    <a:pt x="402" y="546"/>
                  </a:lnTo>
                  <a:lnTo>
                    <a:pt x="401" y="547"/>
                  </a:lnTo>
                  <a:lnTo>
                    <a:pt x="401" y="548"/>
                  </a:lnTo>
                  <a:lnTo>
                    <a:pt x="399" y="548"/>
                  </a:lnTo>
                  <a:lnTo>
                    <a:pt x="398" y="548"/>
                  </a:lnTo>
                  <a:lnTo>
                    <a:pt x="398" y="549"/>
                  </a:lnTo>
                  <a:lnTo>
                    <a:pt x="397" y="549"/>
                  </a:lnTo>
                  <a:lnTo>
                    <a:pt x="395" y="549"/>
                  </a:lnTo>
                  <a:lnTo>
                    <a:pt x="394" y="549"/>
                  </a:lnTo>
                  <a:lnTo>
                    <a:pt x="393" y="551"/>
                  </a:lnTo>
                  <a:lnTo>
                    <a:pt x="392" y="551"/>
                  </a:lnTo>
                  <a:lnTo>
                    <a:pt x="389" y="552"/>
                  </a:lnTo>
                  <a:lnTo>
                    <a:pt x="386" y="553"/>
                  </a:lnTo>
                  <a:lnTo>
                    <a:pt x="385" y="553"/>
                  </a:lnTo>
                  <a:lnTo>
                    <a:pt x="384" y="555"/>
                  </a:lnTo>
                  <a:lnTo>
                    <a:pt x="384" y="556"/>
                  </a:lnTo>
                  <a:lnTo>
                    <a:pt x="382" y="557"/>
                  </a:lnTo>
                  <a:lnTo>
                    <a:pt x="382" y="559"/>
                  </a:lnTo>
                  <a:lnTo>
                    <a:pt x="381" y="560"/>
                  </a:lnTo>
                  <a:lnTo>
                    <a:pt x="381" y="561"/>
                  </a:lnTo>
                  <a:lnTo>
                    <a:pt x="380" y="563"/>
                  </a:lnTo>
                  <a:lnTo>
                    <a:pt x="381" y="563"/>
                  </a:lnTo>
                  <a:lnTo>
                    <a:pt x="381" y="564"/>
                  </a:lnTo>
                  <a:lnTo>
                    <a:pt x="382" y="564"/>
                  </a:lnTo>
                  <a:lnTo>
                    <a:pt x="384" y="564"/>
                  </a:lnTo>
                  <a:lnTo>
                    <a:pt x="384" y="565"/>
                  </a:lnTo>
                  <a:lnTo>
                    <a:pt x="385" y="565"/>
                  </a:lnTo>
                  <a:lnTo>
                    <a:pt x="386" y="565"/>
                  </a:lnTo>
                  <a:lnTo>
                    <a:pt x="388" y="565"/>
                  </a:lnTo>
                  <a:lnTo>
                    <a:pt x="389" y="565"/>
                  </a:lnTo>
                  <a:lnTo>
                    <a:pt x="389" y="566"/>
                  </a:lnTo>
                  <a:lnTo>
                    <a:pt x="390" y="566"/>
                  </a:lnTo>
                  <a:lnTo>
                    <a:pt x="390" y="568"/>
                  </a:lnTo>
                  <a:lnTo>
                    <a:pt x="392" y="568"/>
                  </a:lnTo>
                  <a:lnTo>
                    <a:pt x="392" y="569"/>
                  </a:lnTo>
                  <a:lnTo>
                    <a:pt x="392" y="570"/>
                  </a:lnTo>
                  <a:lnTo>
                    <a:pt x="390" y="570"/>
                  </a:lnTo>
                  <a:lnTo>
                    <a:pt x="390" y="572"/>
                  </a:lnTo>
                  <a:lnTo>
                    <a:pt x="389" y="572"/>
                  </a:lnTo>
                  <a:lnTo>
                    <a:pt x="389" y="573"/>
                  </a:lnTo>
                  <a:lnTo>
                    <a:pt x="389" y="574"/>
                  </a:lnTo>
                  <a:lnTo>
                    <a:pt x="388" y="576"/>
                  </a:lnTo>
                  <a:lnTo>
                    <a:pt x="388" y="577"/>
                  </a:lnTo>
                  <a:lnTo>
                    <a:pt x="388" y="578"/>
                  </a:lnTo>
                  <a:lnTo>
                    <a:pt x="388" y="579"/>
                  </a:lnTo>
                  <a:lnTo>
                    <a:pt x="386" y="579"/>
                  </a:lnTo>
                  <a:lnTo>
                    <a:pt x="386" y="581"/>
                  </a:lnTo>
                  <a:lnTo>
                    <a:pt x="385" y="581"/>
                  </a:lnTo>
                  <a:lnTo>
                    <a:pt x="385" y="582"/>
                  </a:lnTo>
                  <a:lnTo>
                    <a:pt x="384" y="582"/>
                  </a:lnTo>
                  <a:lnTo>
                    <a:pt x="382" y="582"/>
                  </a:lnTo>
                  <a:lnTo>
                    <a:pt x="382" y="583"/>
                  </a:lnTo>
                  <a:lnTo>
                    <a:pt x="382" y="585"/>
                  </a:lnTo>
                  <a:lnTo>
                    <a:pt x="382" y="586"/>
                  </a:lnTo>
                  <a:lnTo>
                    <a:pt x="381" y="587"/>
                  </a:lnTo>
                  <a:lnTo>
                    <a:pt x="380" y="589"/>
                  </a:lnTo>
                  <a:lnTo>
                    <a:pt x="378" y="590"/>
                  </a:lnTo>
                  <a:lnTo>
                    <a:pt x="378" y="591"/>
                  </a:lnTo>
                  <a:lnTo>
                    <a:pt x="378" y="593"/>
                  </a:lnTo>
                  <a:lnTo>
                    <a:pt x="377" y="593"/>
                  </a:lnTo>
                  <a:lnTo>
                    <a:pt x="376" y="593"/>
                  </a:lnTo>
                  <a:lnTo>
                    <a:pt x="375" y="593"/>
                  </a:lnTo>
                  <a:lnTo>
                    <a:pt x="373" y="593"/>
                  </a:lnTo>
                  <a:lnTo>
                    <a:pt x="372" y="593"/>
                  </a:lnTo>
                  <a:lnTo>
                    <a:pt x="372" y="594"/>
                  </a:lnTo>
                  <a:lnTo>
                    <a:pt x="372" y="595"/>
                  </a:lnTo>
                  <a:lnTo>
                    <a:pt x="372" y="596"/>
                  </a:lnTo>
                  <a:lnTo>
                    <a:pt x="371" y="596"/>
                  </a:lnTo>
                  <a:lnTo>
                    <a:pt x="371" y="598"/>
                  </a:lnTo>
                  <a:lnTo>
                    <a:pt x="371" y="599"/>
                  </a:lnTo>
                  <a:lnTo>
                    <a:pt x="371" y="600"/>
                  </a:lnTo>
                  <a:lnTo>
                    <a:pt x="371" y="602"/>
                  </a:lnTo>
                  <a:lnTo>
                    <a:pt x="371" y="603"/>
                  </a:lnTo>
                  <a:lnTo>
                    <a:pt x="371" y="604"/>
                  </a:lnTo>
                  <a:lnTo>
                    <a:pt x="371" y="606"/>
                  </a:lnTo>
                  <a:lnTo>
                    <a:pt x="369" y="606"/>
                  </a:lnTo>
                  <a:lnTo>
                    <a:pt x="369" y="607"/>
                  </a:lnTo>
                  <a:lnTo>
                    <a:pt x="369" y="608"/>
                  </a:lnTo>
                  <a:lnTo>
                    <a:pt x="369" y="610"/>
                  </a:lnTo>
                  <a:lnTo>
                    <a:pt x="369" y="611"/>
                  </a:lnTo>
                  <a:lnTo>
                    <a:pt x="369" y="612"/>
                  </a:lnTo>
                  <a:lnTo>
                    <a:pt x="369" y="613"/>
                  </a:lnTo>
                  <a:lnTo>
                    <a:pt x="368" y="613"/>
                  </a:lnTo>
                  <a:lnTo>
                    <a:pt x="368" y="615"/>
                  </a:lnTo>
                  <a:lnTo>
                    <a:pt x="367" y="615"/>
                  </a:lnTo>
                  <a:lnTo>
                    <a:pt x="365" y="615"/>
                  </a:lnTo>
                  <a:lnTo>
                    <a:pt x="365" y="613"/>
                  </a:lnTo>
                  <a:lnTo>
                    <a:pt x="365" y="612"/>
                  </a:lnTo>
                  <a:lnTo>
                    <a:pt x="365" y="611"/>
                  </a:lnTo>
                  <a:lnTo>
                    <a:pt x="364" y="611"/>
                  </a:lnTo>
                  <a:lnTo>
                    <a:pt x="363" y="611"/>
                  </a:lnTo>
                  <a:lnTo>
                    <a:pt x="363" y="612"/>
                  </a:lnTo>
                  <a:lnTo>
                    <a:pt x="362" y="612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0" y="615"/>
                  </a:lnTo>
                  <a:lnTo>
                    <a:pt x="360" y="616"/>
                  </a:lnTo>
                  <a:lnTo>
                    <a:pt x="359" y="616"/>
                  </a:lnTo>
                  <a:lnTo>
                    <a:pt x="359" y="617"/>
                  </a:lnTo>
                  <a:lnTo>
                    <a:pt x="359" y="619"/>
                  </a:lnTo>
                  <a:lnTo>
                    <a:pt x="359" y="620"/>
                  </a:lnTo>
                  <a:lnTo>
                    <a:pt x="360" y="620"/>
                  </a:lnTo>
                  <a:lnTo>
                    <a:pt x="360" y="621"/>
                  </a:lnTo>
                  <a:lnTo>
                    <a:pt x="360" y="623"/>
                  </a:lnTo>
                  <a:lnTo>
                    <a:pt x="362" y="623"/>
                  </a:lnTo>
                  <a:lnTo>
                    <a:pt x="362" y="624"/>
                  </a:lnTo>
                  <a:lnTo>
                    <a:pt x="360" y="624"/>
                  </a:lnTo>
                  <a:lnTo>
                    <a:pt x="360" y="625"/>
                  </a:lnTo>
                  <a:lnTo>
                    <a:pt x="359" y="625"/>
                  </a:lnTo>
                  <a:lnTo>
                    <a:pt x="359" y="627"/>
                  </a:lnTo>
                  <a:lnTo>
                    <a:pt x="358" y="627"/>
                  </a:lnTo>
                  <a:lnTo>
                    <a:pt x="358" y="628"/>
                  </a:lnTo>
                  <a:lnTo>
                    <a:pt x="356" y="629"/>
                  </a:lnTo>
                  <a:lnTo>
                    <a:pt x="356" y="630"/>
                  </a:lnTo>
                  <a:lnTo>
                    <a:pt x="356" y="632"/>
                  </a:lnTo>
                  <a:lnTo>
                    <a:pt x="356" y="633"/>
                  </a:lnTo>
                  <a:lnTo>
                    <a:pt x="355" y="633"/>
                  </a:lnTo>
                  <a:lnTo>
                    <a:pt x="355" y="634"/>
                  </a:lnTo>
                  <a:lnTo>
                    <a:pt x="354" y="634"/>
                  </a:lnTo>
                  <a:lnTo>
                    <a:pt x="352" y="634"/>
                  </a:lnTo>
                  <a:lnTo>
                    <a:pt x="352" y="633"/>
                  </a:lnTo>
                  <a:lnTo>
                    <a:pt x="351" y="633"/>
                  </a:lnTo>
                  <a:lnTo>
                    <a:pt x="351" y="632"/>
                  </a:lnTo>
                  <a:lnTo>
                    <a:pt x="351" y="630"/>
                  </a:lnTo>
                  <a:lnTo>
                    <a:pt x="351" y="629"/>
                  </a:lnTo>
                  <a:lnTo>
                    <a:pt x="351" y="628"/>
                  </a:lnTo>
                  <a:lnTo>
                    <a:pt x="351" y="627"/>
                  </a:lnTo>
                  <a:lnTo>
                    <a:pt x="351" y="625"/>
                  </a:lnTo>
                  <a:lnTo>
                    <a:pt x="352" y="625"/>
                  </a:lnTo>
                  <a:lnTo>
                    <a:pt x="352" y="624"/>
                  </a:lnTo>
                  <a:lnTo>
                    <a:pt x="351" y="623"/>
                  </a:lnTo>
                  <a:lnTo>
                    <a:pt x="351" y="621"/>
                  </a:lnTo>
                  <a:lnTo>
                    <a:pt x="350" y="621"/>
                  </a:lnTo>
                  <a:lnTo>
                    <a:pt x="350" y="620"/>
                  </a:lnTo>
                  <a:lnTo>
                    <a:pt x="348" y="620"/>
                  </a:lnTo>
                  <a:lnTo>
                    <a:pt x="347" y="619"/>
                  </a:lnTo>
                  <a:lnTo>
                    <a:pt x="346" y="619"/>
                  </a:lnTo>
                  <a:lnTo>
                    <a:pt x="345" y="619"/>
                  </a:lnTo>
                  <a:lnTo>
                    <a:pt x="343" y="619"/>
                  </a:lnTo>
                  <a:lnTo>
                    <a:pt x="343" y="617"/>
                  </a:lnTo>
                  <a:lnTo>
                    <a:pt x="342" y="617"/>
                  </a:lnTo>
                  <a:lnTo>
                    <a:pt x="341" y="617"/>
                  </a:lnTo>
                  <a:lnTo>
                    <a:pt x="339" y="617"/>
                  </a:lnTo>
                  <a:lnTo>
                    <a:pt x="338" y="617"/>
                  </a:lnTo>
                  <a:lnTo>
                    <a:pt x="337" y="617"/>
                  </a:lnTo>
                  <a:lnTo>
                    <a:pt x="335" y="617"/>
                  </a:lnTo>
                  <a:lnTo>
                    <a:pt x="334" y="617"/>
                  </a:lnTo>
                  <a:lnTo>
                    <a:pt x="333" y="617"/>
                  </a:lnTo>
                  <a:lnTo>
                    <a:pt x="333" y="619"/>
                  </a:lnTo>
                  <a:lnTo>
                    <a:pt x="331" y="619"/>
                  </a:lnTo>
                  <a:lnTo>
                    <a:pt x="331" y="620"/>
                  </a:lnTo>
                  <a:lnTo>
                    <a:pt x="331" y="621"/>
                  </a:lnTo>
                  <a:lnTo>
                    <a:pt x="330" y="621"/>
                  </a:lnTo>
                  <a:lnTo>
                    <a:pt x="330" y="623"/>
                  </a:lnTo>
                  <a:lnTo>
                    <a:pt x="330" y="624"/>
                  </a:lnTo>
                  <a:lnTo>
                    <a:pt x="329" y="624"/>
                  </a:lnTo>
                  <a:lnTo>
                    <a:pt x="328" y="624"/>
                  </a:lnTo>
                  <a:lnTo>
                    <a:pt x="328" y="625"/>
                  </a:lnTo>
                  <a:lnTo>
                    <a:pt x="326" y="625"/>
                  </a:lnTo>
                  <a:lnTo>
                    <a:pt x="325" y="625"/>
                  </a:lnTo>
                  <a:lnTo>
                    <a:pt x="325" y="624"/>
                  </a:lnTo>
                  <a:lnTo>
                    <a:pt x="324" y="624"/>
                  </a:lnTo>
                  <a:lnTo>
                    <a:pt x="322" y="624"/>
                  </a:lnTo>
                  <a:lnTo>
                    <a:pt x="321" y="624"/>
                  </a:lnTo>
                  <a:lnTo>
                    <a:pt x="320" y="624"/>
                  </a:lnTo>
                  <a:lnTo>
                    <a:pt x="318" y="624"/>
                  </a:lnTo>
                  <a:lnTo>
                    <a:pt x="317" y="624"/>
                  </a:lnTo>
                  <a:lnTo>
                    <a:pt x="317" y="623"/>
                  </a:lnTo>
                  <a:lnTo>
                    <a:pt x="316" y="623"/>
                  </a:lnTo>
                  <a:lnTo>
                    <a:pt x="315" y="623"/>
                  </a:lnTo>
                  <a:lnTo>
                    <a:pt x="313" y="623"/>
                  </a:lnTo>
                  <a:lnTo>
                    <a:pt x="312" y="623"/>
                  </a:lnTo>
                  <a:lnTo>
                    <a:pt x="312" y="621"/>
                  </a:lnTo>
                  <a:lnTo>
                    <a:pt x="311" y="621"/>
                  </a:lnTo>
                  <a:lnTo>
                    <a:pt x="309" y="621"/>
                  </a:lnTo>
                  <a:lnTo>
                    <a:pt x="308" y="621"/>
                  </a:lnTo>
                  <a:lnTo>
                    <a:pt x="307" y="621"/>
                  </a:lnTo>
                  <a:lnTo>
                    <a:pt x="305" y="621"/>
                  </a:lnTo>
                  <a:lnTo>
                    <a:pt x="304" y="621"/>
                  </a:lnTo>
                  <a:lnTo>
                    <a:pt x="304" y="620"/>
                  </a:lnTo>
                  <a:lnTo>
                    <a:pt x="303" y="620"/>
                  </a:lnTo>
                  <a:lnTo>
                    <a:pt x="303" y="619"/>
                  </a:lnTo>
                  <a:lnTo>
                    <a:pt x="301" y="619"/>
                  </a:lnTo>
                  <a:lnTo>
                    <a:pt x="301" y="617"/>
                  </a:lnTo>
                  <a:lnTo>
                    <a:pt x="300" y="617"/>
                  </a:lnTo>
                  <a:lnTo>
                    <a:pt x="299" y="617"/>
                  </a:lnTo>
                  <a:lnTo>
                    <a:pt x="298" y="617"/>
                  </a:lnTo>
                  <a:lnTo>
                    <a:pt x="296" y="617"/>
                  </a:lnTo>
                  <a:lnTo>
                    <a:pt x="295" y="617"/>
                  </a:lnTo>
                  <a:lnTo>
                    <a:pt x="294" y="617"/>
                  </a:lnTo>
                  <a:lnTo>
                    <a:pt x="292" y="617"/>
                  </a:lnTo>
                  <a:lnTo>
                    <a:pt x="292" y="619"/>
                  </a:lnTo>
                  <a:lnTo>
                    <a:pt x="291" y="619"/>
                  </a:lnTo>
                  <a:lnTo>
                    <a:pt x="290" y="619"/>
                  </a:lnTo>
                  <a:lnTo>
                    <a:pt x="288" y="619"/>
                  </a:lnTo>
                  <a:lnTo>
                    <a:pt x="287" y="619"/>
                  </a:lnTo>
                  <a:lnTo>
                    <a:pt x="287" y="620"/>
                  </a:lnTo>
                  <a:lnTo>
                    <a:pt x="286" y="620"/>
                  </a:lnTo>
                  <a:lnTo>
                    <a:pt x="284" y="620"/>
                  </a:lnTo>
                  <a:lnTo>
                    <a:pt x="283" y="620"/>
                  </a:lnTo>
                  <a:lnTo>
                    <a:pt x="283" y="621"/>
                  </a:lnTo>
                  <a:lnTo>
                    <a:pt x="282" y="621"/>
                  </a:lnTo>
                  <a:lnTo>
                    <a:pt x="281" y="621"/>
                  </a:lnTo>
                  <a:lnTo>
                    <a:pt x="281" y="623"/>
                  </a:lnTo>
                  <a:lnTo>
                    <a:pt x="279" y="623"/>
                  </a:lnTo>
                  <a:lnTo>
                    <a:pt x="278" y="623"/>
                  </a:lnTo>
                  <a:lnTo>
                    <a:pt x="278" y="624"/>
                  </a:lnTo>
                  <a:lnTo>
                    <a:pt x="277" y="624"/>
                  </a:lnTo>
                  <a:lnTo>
                    <a:pt x="275" y="624"/>
                  </a:lnTo>
                  <a:lnTo>
                    <a:pt x="274" y="625"/>
                  </a:lnTo>
                  <a:lnTo>
                    <a:pt x="273" y="625"/>
                  </a:lnTo>
                  <a:lnTo>
                    <a:pt x="273" y="627"/>
                  </a:lnTo>
                  <a:lnTo>
                    <a:pt x="271" y="627"/>
                  </a:lnTo>
                  <a:lnTo>
                    <a:pt x="270" y="627"/>
                  </a:lnTo>
                  <a:lnTo>
                    <a:pt x="270" y="628"/>
                  </a:lnTo>
                  <a:lnTo>
                    <a:pt x="269" y="628"/>
                  </a:lnTo>
                  <a:lnTo>
                    <a:pt x="269" y="629"/>
                  </a:lnTo>
                  <a:lnTo>
                    <a:pt x="268" y="629"/>
                  </a:lnTo>
                  <a:lnTo>
                    <a:pt x="266" y="630"/>
                  </a:lnTo>
                  <a:lnTo>
                    <a:pt x="265" y="632"/>
                  </a:lnTo>
                  <a:lnTo>
                    <a:pt x="264" y="633"/>
                  </a:lnTo>
                  <a:lnTo>
                    <a:pt x="262" y="634"/>
                  </a:lnTo>
                  <a:lnTo>
                    <a:pt x="261" y="636"/>
                  </a:lnTo>
                  <a:lnTo>
                    <a:pt x="261" y="637"/>
                  </a:lnTo>
                  <a:lnTo>
                    <a:pt x="260" y="637"/>
                  </a:lnTo>
                  <a:lnTo>
                    <a:pt x="260" y="638"/>
                  </a:lnTo>
                  <a:lnTo>
                    <a:pt x="258" y="638"/>
                  </a:lnTo>
                  <a:lnTo>
                    <a:pt x="258" y="640"/>
                  </a:lnTo>
                  <a:lnTo>
                    <a:pt x="258" y="641"/>
                  </a:lnTo>
                  <a:lnTo>
                    <a:pt x="257" y="641"/>
                  </a:lnTo>
                  <a:lnTo>
                    <a:pt x="257" y="642"/>
                  </a:lnTo>
                  <a:lnTo>
                    <a:pt x="256" y="642"/>
                  </a:lnTo>
                  <a:lnTo>
                    <a:pt x="256" y="643"/>
                  </a:lnTo>
                  <a:lnTo>
                    <a:pt x="254" y="643"/>
                  </a:lnTo>
                  <a:lnTo>
                    <a:pt x="254" y="645"/>
                  </a:lnTo>
                  <a:lnTo>
                    <a:pt x="253" y="645"/>
                  </a:lnTo>
                  <a:lnTo>
                    <a:pt x="252" y="646"/>
                  </a:lnTo>
                  <a:lnTo>
                    <a:pt x="251" y="646"/>
                  </a:lnTo>
                  <a:lnTo>
                    <a:pt x="251" y="647"/>
                  </a:lnTo>
                  <a:lnTo>
                    <a:pt x="249" y="647"/>
                  </a:lnTo>
                  <a:lnTo>
                    <a:pt x="249" y="649"/>
                  </a:lnTo>
                  <a:lnTo>
                    <a:pt x="248" y="649"/>
                  </a:lnTo>
                  <a:lnTo>
                    <a:pt x="247" y="650"/>
                  </a:lnTo>
                  <a:lnTo>
                    <a:pt x="245" y="650"/>
                  </a:lnTo>
                  <a:lnTo>
                    <a:pt x="245" y="651"/>
                  </a:lnTo>
                  <a:lnTo>
                    <a:pt x="244" y="651"/>
                  </a:lnTo>
                  <a:lnTo>
                    <a:pt x="244" y="653"/>
                  </a:lnTo>
                  <a:lnTo>
                    <a:pt x="243" y="653"/>
                  </a:lnTo>
                  <a:lnTo>
                    <a:pt x="243" y="654"/>
                  </a:lnTo>
                  <a:lnTo>
                    <a:pt x="241" y="654"/>
                  </a:lnTo>
                  <a:lnTo>
                    <a:pt x="241" y="655"/>
                  </a:lnTo>
                  <a:lnTo>
                    <a:pt x="240" y="655"/>
                  </a:lnTo>
                  <a:lnTo>
                    <a:pt x="240" y="657"/>
                  </a:lnTo>
                  <a:lnTo>
                    <a:pt x="240" y="658"/>
                  </a:lnTo>
                  <a:lnTo>
                    <a:pt x="239" y="658"/>
                  </a:lnTo>
                  <a:lnTo>
                    <a:pt x="239" y="659"/>
                  </a:lnTo>
                  <a:lnTo>
                    <a:pt x="237" y="659"/>
                  </a:lnTo>
                  <a:lnTo>
                    <a:pt x="237" y="660"/>
                  </a:lnTo>
                  <a:lnTo>
                    <a:pt x="236" y="660"/>
                  </a:lnTo>
                  <a:lnTo>
                    <a:pt x="236" y="662"/>
                  </a:lnTo>
                  <a:lnTo>
                    <a:pt x="235" y="663"/>
                  </a:lnTo>
                  <a:lnTo>
                    <a:pt x="234" y="664"/>
                  </a:lnTo>
                  <a:lnTo>
                    <a:pt x="234" y="666"/>
                  </a:lnTo>
                  <a:lnTo>
                    <a:pt x="232" y="666"/>
                  </a:lnTo>
                  <a:lnTo>
                    <a:pt x="232" y="667"/>
                  </a:lnTo>
                  <a:lnTo>
                    <a:pt x="232" y="668"/>
                  </a:lnTo>
                  <a:lnTo>
                    <a:pt x="231" y="668"/>
                  </a:lnTo>
                  <a:lnTo>
                    <a:pt x="231" y="670"/>
                  </a:lnTo>
                  <a:lnTo>
                    <a:pt x="230" y="670"/>
                  </a:lnTo>
                  <a:lnTo>
                    <a:pt x="228" y="671"/>
                  </a:lnTo>
                  <a:lnTo>
                    <a:pt x="227" y="672"/>
                  </a:lnTo>
                  <a:lnTo>
                    <a:pt x="226" y="672"/>
                  </a:lnTo>
                  <a:lnTo>
                    <a:pt x="224" y="672"/>
                  </a:lnTo>
                  <a:lnTo>
                    <a:pt x="224" y="671"/>
                  </a:lnTo>
                  <a:lnTo>
                    <a:pt x="223" y="671"/>
                  </a:lnTo>
                  <a:lnTo>
                    <a:pt x="223" y="670"/>
                  </a:lnTo>
                  <a:lnTo>
                    <a:pt x="222" y="670"/>
                  </a:lnTo>
                  <a:lnTo>
                    <a:pt x="221" y="670"/>
                  </a:lnTo>
                  <a:lnTo>
                    <a:pt x="221" y="671"/>
                  </a:lnTo>
                  <a:lnTo>
                    <a:pt x="219" y="671"/>
                  </a:lnTo>
                  <a:lnTo>
                    <a:pt x="218" y="671"/>
                  </a:lnTo>
                  <a:lnTo>
                    <a:pt x="217" y="671"/>
                  </a:lnTo>
                  <a:lnTo>
                    <a:pt x="215" y="671"/>
                  </a:lnTo>
                  <a:lnTo>
                    <a:pt x="214" y="671"/>
                  </a:lnTo>
                  <a:lnTo>
                    <a:pt x="213" y="671"/>
                  </a:lnTo>
                  <a:lnTo>
                    <a:pt x="211" y="671"/>
                  </a:lnTo>
                  <a:lnTo>
                    <a:pt x="210" y="671"/>
                  </a:lnTo>
                  <a:lnTo>
                    <a:pt x="209" y="670"/>
                  </a:lnTo>
                  <a:lnTo>
                    <a:pt x="207" y="670"/>
                  </a:lnTo>
                  <a:lnTo>
                    <a:pt x="206" y="668"/>
                  </a:lnTo>
                  <a:lnTo>
                    <a:pt x="205" y="668"/>
                  </a:lnTo>
                  <a:lnTo>
                    <a:pt x="204" y="667"/>
                  </a:lnTo>
                  <a:lnTo>
                    <a:pt x="202" y="667"/>
                  </a:lnTo>
                  <a:lnTo>
                    <a:pt x="201" y="666"/>
                  </a:lnTo>
                  <a:lnTo>
                    <a:pt x="200" y="666"/>
                  </a:lnTo>
                  <a:lnTo>
                    <a:pt x="198" y="666"/>
                  </a:lnTo>
                  <a:lnTo>
                    <a:pt x="198" y="664"/>
                  </a:lnTo>
                  <a:lnTo>
                    <a:pt x="196" y="664"/>
                  </a:lnTo>
                  <a:lnTo>
                    <a:pt x="194" y="662"/>
                  </a:lnTo>
                  <a:lnTo>
                    <a:pt x="190" y="659"/>
                  </a:lnTo>
                  <a:lnTo>
                    <a:pt x="189" y="658"/>
                  </a:lnTo>
                  <a:lnTo>
                    <a:pt x="188" y="658"/>
                  </a:lnTo>
                  <a:lnTo>
                    <a:pt x="188" y="657"/>
                  </a:lnTo>
                  <a:lnTo>
                    <a:pt x="187" y="657"/>
                  </a:lnTo>
                  <a:lnTo>
                    <a:pt x="185" y="657"/>
                  </a:lnTo>
                  <a:lnTo>
                    <a:pt x="185" y="655"/>
                  </a:lnTo>
                  <a:lnTo>
                    <a:pt x="184" y="655"/>
                  </a:lnTo>
                  <a:lnTo>
                    <a:pt x="183" y="655"/>
                  </a:lnTo>
                  <a:lnTo>
                    <a:pt x="181" y="655"/>
                  </a:lnTo>
                  <a:lnTo>
                    <a:pt x="181" y="657"/>
                  </a:lnTo>
                  <a:lnTo>
                    <a:pt x="180" y="657"/>
                  </a:lnTo>
                  <a:lnTo>
                    <a:pt x="180" y="658"/>
                  </a:lnTo>
                  <a:lnTo>
                    <a:pt x="179" y="658"/>
                  </a:lnTo>
                  <a:lnTo>
                    <a:pt x="179" y="659"/>
                  </a:lnTo>
                  <a:lnTo>
                    <a:pt x="179" y="660"/>
                  </a:lnTo>
                  <a:lnTo>
                    <a:pt x="177" y="660"/>
                  </a:lnTo>
                  <a:lnTo>
                    <a:pt x="176" y="660"/>
                  </a:lnTo>
                  <a:lnTo>
                    <a:pt x="175" y="659"/>
                  </a:lnTo>
                  <a:lnTo>
                    <a:pt x="175" y="658"/>
                  </a:lnTo>
                  <a:lnTo>
                    <a:pt x="174" y="658"/>
                  </a:lnTo>
                  <a:lnTo>
                    <a:pt x="174" y="657"/>
                  </a:lnTo>
                  <a:lnTo>
                    <a:pt x="174" y="655"/>
                  </a:lnTo>
                  <a:lnTo>
                    <a:pt x="174" y="654"/>
                  </a:lnTo>
                  <a:lnTo>
                    <a:pt x="172" y="653"/>
                  </a:lnTo>
                  <a:lnTo>
                    <a:pt x="172" y="651"/>
                  </a:lnTo>
                  <a:lnTo>
                    <a:pt x="172" y="650"/>
                  </a:lnTo>
                  <a:lnTo>
                    <a:pt x="172" y="649"/>
                  </a:lnTo>
                  <a:lnTo>
                    <a:pt x="174" y="649"/>
                  </a:lnTo>
                  <a:lnTo>
                    <a:pt x="174" y="647"/>
                  </a:lnTo>
                  <a:lnTo>
                    <a:pt x="175" y="647"/>
                  </a:lnTo>
                  <a:lnTo>
                    <a:pt x="175" y="646"/>
                  </a:lnTo>
                  <a:lnTo>
                    <a:pt x="175" y="645"/>
                  </a:lnTo>
                  <a:lnTo>
                    <a:pt x="175" y="643"/>
                  </a:lnTo>
                  <a:lnTo>
                    <a:pt x="176" y="642"/>
                  </a:lnTo>
                  <a:lnTo>
                    <a:pt x="175" y="642"/>
                  </a:lnTo>
                  <a:lnTo>
                    <a:pt x="175" y="641"/>
                  </a:lnTo>
                  <a:lnTo>
                    <a:pt x="175" y="640"/>
                  </a:lnTo>
                  <a:lnTo>
                    <a:pt x="175" y="638"/>
                  </a:lnTo>
                  <a:lnTo>
                    <a:pt x="175" y="637"/>
                  </a:lnTo>
                  <a:lnTo>
                    <a:pt x="175" y="636"/>
                  </a:lnTo>
                  <a:lnTo>
                    <a:pt x="175" y="634"/>
                  </a:lnTo>
                  <a:lnTo>
                    <a:pt x="176" y="634"/>
                  </a:lnTo>
                  <a:lnTo>
                    <a:pt x="177" y="634"/>
                  </a:lnTo>
                  <a:lnTo>
                    <a:pt x="179" y="634"/>
                  </a:lnTo>
                  <a:lnTo>
                    <a:pt x="179" y="633"/>
                  </a:lnTo>
                  <a:lnTo>
                    <a:pt x="179" y="632"/>
                  </a:lnTo>
                  <a:lnTo>
                    <a:pt x="177" y="632"/>
                  </a:lnTo>
                  <a:lnTo>
                    <a:pt x="177" y="630"/>
                  </a:lnTo>
                  <a:lnTo>
                    <a:pt x="176" y="630"/>
                  </a:lnTo>
                  <a:lnTo>
                    <a:pt x="175" y="630"/>
                  </a:lnTo>
                  <a:lnTo>
                    <a:pt x="174" y="630"/>
                  </a:lnTo>
                  <a:lnTo>
                    <a:pt x="174" y="629"/>
                  </a:lnTo>
                  <a:lnTo>
                    <a:pt x="172" y="629"/>
                  </a:lnTo>
                  <a:lnTo>
                    <a:pt x="172" y="628"/>
                  </a:lnTo>
                  <a:lnTo>
                    <a:pt x="171" y="628"/>
                  </a:lnTo>
                  <a:lnTo>
                    <a:pt x="171" y="627"/>
                  </a:lnTo>
                  <a:lnTo>
                    <a:pt x="170" y="627"/>
                  </a:lnTo>
                  <a:lnTo>
                    <a:pt x="170" y="625"/>
                  </a:lnTo>
                  <a:lnTo>
                    <a:pt x="170" y="624"/>
                  </a:lnTo>
                  <a:lnTo>
                    <a:pt x="168" y="624"/>
                  </a:lnTo>
                  <a:lnTo>
                    <a:pt x="167" y="625"/>
                  </a:lnTo>
                  <a:lnTo>
                    <a:pt x="168" y="627"/>
                  </a:lnTo>
                  <a:lnTo>
                    <a:pt x="168" y="628"/>
                  </a:lnTo>
                  <a:lnTo>
                    <a:pt x="167" y="628"/>
                  </a:lnTo>
                  <a:lnTo>
                    <a:pt x="166" y="628"/>
                  </a:lnTo>
                  <a:lnTo>
                    <a:pt x="164" y="628"/>
                  </a:lnTo>
                  <a:lnTo>
                    <a:pt x="164" y="629"/>
                  </a:lnTo>
                  <a:lnTo>
                    <a:pt x="164" y="630"/>
                  </a:lnTo>
                  <a:lnTo>
                    <a:pt x="166" y="630"/>
                  </a:lnTo>
                  <a:lnTo>
                    <a:pt x="164" y="630"/>
                  </a:lnTo>
                  <a:lnTo>
                    <a:pt x="164" y="632"/>
                  </a:lnTo>
                  <a:lnTo>
                    <a:pt x="163" y="632"/>
                  </a:lnTo>
                  <a:lnTo>
                    <a:pt x="163" y="630"/>
                  </a:lnTo>
                  <a:lnTo>
                    <a:pt x="162" y="630"/>
                  </a:lnTo>
                  <a:lnTo>
                    <a:pt x="160" y="630"/>
                  </a:lnTo>
                  <a:lnTo>
                    <a:pt x="159" y="630"/>
                  </a:lnTo>
                  <a:lnTo>
                    <a:pt x="159" y="629"/>
                  </a:lnTo>
                  <a:lnTo>
                    <a:pt x="159" y="628"/>
                  </a:lnTo>
                  <a:lnTo>
                    <a:pt x="159" y="627"/>
                  </a:lnTo>
                  <a:lnTo>
                    <a:pt x="160" y="627"/>
                  </a:lnTo>
                  <a:lnTo>
                    <a:pt x="160" y="625"/>
                  </a:lnTo>
                  <a:lnTo>
                    <a:pt x="160" y="624"/>
                  </a:lnTo>
                  <a:lnTo>
                    <a:pt x="159" y="624"/>
                  </a:lnTo>
                  <a:lnTo>
                    <a:pt x="158" y="623"/>
                  </a:lnTo>
                  <a:lnTo>
                    <a:pt x="157" y="623"/>
                  </a:lnTo>
                  <a:lnTo>
                    <a:pt x="157" y="621"/>
                  </a:lnTo>
                  <a:lnTo>
                    <a:pt x="158" y="621"/>
                  </a:lnTo>
                  <a:lnTo>
                    <a:pt x="159" y="621"/>
                  </a:lnTo>
                  <a:lnTo>
                    <a:pt x="159" y="623"/>
                  </a:lnTo>
                  <a:lnTo>
                    <a:pt x="160" y="623"/>
                  </a:lnTo>
                  <a:lnTo>
                    <a:pt x="162" y="621"/>
                  </a:lnTo>
                  <a:lnTo>
                    <a:pt x="162" y="620"/>
                  </a:lnTo>
                  <a:lnTo>
                    <a:pt x="162" y="619"/>
                  </a:lnTo>
                  <a:lnTo>
                    <a:pt x="163" y="619"/>
                  </a:lnTo>
                  <a:lnTo>
                    <a:pt x="164" y="617"/>
                  </a:lnTo>
                  <a:lnTo>
                    <a:pt x="166" y="617"/>
                  </a:lnTo>
                  <a:lnTo>
                    <a:pt x="166" y="616"/>
                  </a:lnTo>
                  <a:lnTo>
                    <a:pt x="166" y="615"/>
                  </a:lnTo>
                  <a:lnTo>
                    <a:pt x="167" y="615"/>
                  </a:lnTo>
                  <a:lnTo>
                    <a:pt x="167" y="613"/>
                  </a:lnTo>
                  <a:lnTo>
                    <a:pt x="166" y="613"/>
                  </a:lnTo>
                  <a:lnTo>
                    <a:pt x="166" y="612"/>
                  </a:lnTo>
                  <a:lnTo>
                    <a:pt x="166" y="611"/>
                  </a:lnTo>
                  <a:lnTo>
                    <a:pt x="167" y="610"/>
                  </a:lnTo>
                  <a:lnTo>
                    <a:pt x="167" y="608"/>
                  </a:lnTo>
                  <a:lnTo>
                    <a:pt x="168" y="608"/>
                  </a:lnTo>
                  <a:lnTo>
                    <a:pt x="168" y="607"/>
                  </a:lnTo>
                  <a:lnTo>
                    <a:pt x="168" y="606"/>
                  </a:lnTo>
                  <a:lnTo>
                    <a:pt x="168" y="604"/>
                  </a:lnTo>
                  <a:lnTo>
                    <a:pt x="168" y="603"/>
                  </a:lnTo>
                  <a:lnTo>
                    <a:pt x="168" y="602"/>
                  </a:lnTo>
                  <a:lnTo>
                    <a:pt x="168" y="600"/>
                  </a:lnTo>
                  <a:lnTo>
                    <a:pt x="168" y="599"/>
                  </a:lnTo>
                  <a:lnTo>
                    <a:pt x="170" y="599"/>
                  </a:lnTo>
                  <a:lnTo>
                    <a:pt x="170" y="598"/>
                  </a:lnTo>
                  <a:lnTo>
                    <a:pt x="171" y="598"/>
                  </a:lnTo>
                  <a:lnTo>
                    <a:pt x="171" y="596"/>
                  </a:lnTo>
                  <a:lnTo>
                    <a:pt x="172" y="596"/>
                  </a:lnTo>
                  <a:lnTo>
                    <a:pt x="172" y="595"/>
                  </a:lnTo>
                  <a:lnTo>
                    <a:pt x="174" y="595"/>
                  </a:lnTo>
                  <a:lnTo>
                    <a:pt x="174" y="594"/>
                  </a:lnTo>
                  <a:lnTo>
                    <a:pt x="172" y="594"/>
                  </a:lnTo>
                  <a:lnTo>
                    <a:pt x="172" y="593"/>
                  </a:lnTo>
                  <a:lnTo>
                    <a:pt x="172" y="591"/>
                  </a:lnTo>
                  <a:lnTo>
                    <a:pt x="172" y="590"/>
                  </a:lnTo>
                  <a:lnTo>
                    <a:pt x="172" y="589"/>
                  </a:lnTo>
                  <a:lnTo>
                    <a:pt x="172" y="587"/>
                  </a:lnTo>
                  <a:lnTo>
                    <a:pt x="172" y="586"/>
                  </a:lnTo>
                  <a:lnTo>
                    <a:pt x="174" y="586"/>
                  </a:lnTo>
                  <a:lnTo>
                    <a:pt x="174" y="585"/>
                  </a:lnTo>
                  <a:lnTo>
                    <a:pt x="175" y="585"/>
                  </a:lnTo>
                  <a:lnTo>
                    <a:pt x="176" y="585"/>
                  </a:lnTo>
                  <a:lnTo>
                    <a:pt x="176" y="586"/>
                  </a:lnTo>
                  <a:lnTo>
                    <a:pt x="177" y="586"/>
                  </a:lnTo>
                  <a:lnTo>
                    <a:pt x="177" y="587"/>
                  </a:lnTo>
                  <a:lnTo>
                    <a:pt x="179" y="589"/>
                  </a:lnTo>
                  <a:lnTo>
                    <a:pt x="179" y="587"/>
                  </a:lnTo>
                  <a:lnTo>
                    <a:pt x="180" y="587"/>
                  </a:lnTo>
                  <a:lnTo>
                    <a:pt x="180" y="586"/>
                  </a:lnTo>
                  <a:lnTo>
                    <a:pt x="181" y="586"/>
                  </a:lnTo>
                  <a:lnTo>
                    <a:pt x="181" y="585"/>
                  </a:lnTo>
                  <a:lnTo>
                    <a:pt x="181" y="583"/>
                  </a:lnTo>
                  <a:lnTo>
                    <a:pt x="180" y="583"/>
                  </a:lnTo>
                  <a:lnTo>
                    <a:pt x="180" y="582"/>
                  </a:lnTo>
                  <a:lnTo>
                    <a:pt x="179" y="582"/>
                  </a:lnTo>
                  <a:lnTo>
                    <a:pt x="177" y="582"/>
                  </a:lnTo>
                  <a:lnTo>
                    <a:pt x="177" y="581"/>
                  </a:lnTo>
                  <a:lnTo>
                    <a:pt x="176" y="581"/>
                  </a:lnTo>
                  <a:lnTo>
                    <a:pt x="176" y="579"/>
                  </a:lnTo>
                  <a:lnTo>
                    <a:pt x="175" y="579"/>
                  </a:lnTo>
                  <a:lnTo>
                    <a:pt x="175" y="578"/>
                  </a:lnTo>
                  <a:lnTo>
                    <a:pt x="175" y="577"/>
                  </a:lnTo>
                  <a:lnTo>
                    <a:pt x="174" y="577"/>
                  </a:lnTo>
                  <a:lnTo>
                    <a:pt x="174" y="576"/>
                  </a:lnTo>
                  <a:lnTo>
                    <a:pt x="172" y="574"/>
                  </a:lnTo>
                  <a:lnTo>
                    <a:pt x="174" y="573"/>
                  </a:lnTo>
                  <a:lnTo>
                    <a:pt x="175" y="573"/>
                  </a:lnTo>
                  <a:lnTo>
                    <a:pt x="175" y="572"/>
                  </a:lnTo>
                  <a:lnTo>
                    <a:pt x="174" y="572"/>
                  </a:lnTo>
                  <a:lnTo>
                    <a:pt x="172" y="570"/>
                  </a:lnTo>
                  <a:lnTo>
                    <a:pt x="172" y="569"/>
                  </a:lnTo>
                  <a:lnTo>
                    <a:pt x="172" y="568"/>
                  </a:lnTo>
                  <a:lnTo>
                    <a:pt x="172" y="566"/>
                  </a:lnTo>
                  <a:lnTo>
                    <a:pt x="171" y="566"/>
                  </a:lnTo>
                  <a:lnTo>
                    <a:pt x="171" y="565"/>
                  </a:lnTo>
                  <a:lnTo>
                    <a:pt x="170" y="564"/>
                  </a:lnTo>
                  <a:lnTo>
                    <a:pt x="168" y="564"/>
                  </a:lnTo>
                  <a:lnTo>
                    <a:pt x="167" y="564"/>
                  </a:lnTo>
                  <a:lnTo>
                    <a:pt x="166" y="563"/>
                  </a:lnTo>
                  <a:lnTo>
                    <a:pt x="164" y="563"/>
                  </a:lnTo>
                  <a:lnTo>
                    <a:pt x="164" y="561"/>
                  </a:lnTo>
                  <a:lnTo>
                    <a:pt x="164" y="560"/>
                  </a:lnTo>
                  <a:lnTo>
                    <a:pt x="164" y="559"/>
                  </a:lnTo>
                  <a:lnTo>
                    <a:pt x="166" y="559"/>
                  </a:lnTo>
                  <a:lnTo>
                    <a:pt x="167" y="557"/>
                  </a:lnTo>
                  <a:lnTo>
                    <a:pt x="167" y="556"/>
                  </a:lnTo>
                  <a:lnTo>
                    <a:pt x="168" y="555"/>
                  </a:lnTo>
                  <a:lnTo>
                    <a:pt x="170" y="553"/>
                  </a:lnTo>
                  <a:lnTo>
                    <a:pt x="170" y="552"/>
                  </a:lnTo>
                  <a:lnTo>
                    <a:pt x="171" y="552"/>
                  </a:lnTo>
                  <a:lnTo>
                    <a:pt x="171" y="551"/>
                  </a:lnTo>
                  <a:lnTo>
                    <a:pt x="171" y="549"/>
                  </a:lnTo>
                  <a:lnTo>
                    <a:pt x="172" y="549"/>
                  </a:lnTo>
                  <a:lnTo>
                    <a:pt x="172" y="548"/>
                  </a:lnTo>
                  <a:lnTo>
                    <a:pt x="172" y="547"/>
                  </a:lnTo>
                  <a:lnTo>
                    <a:pt x="172" y="546"/>
                  </a:lnTo>
                  <a:lnTo>
                    <a:pt x="172" y="544"/>
                  </a:lnTo>
                  <a:lnTo>
                    <a:pt x="171" y="544"/>
                  </a:lnTo>
                  <a:lnTo>
                    <a:pt x="171" y="543"/>
                  </a:lnTo>
                  <a:lnTo>
                    <a:pt x="171" y="542"/>
                  </a:lnTo>
                  <a:lnTo>
                    <a:pt x="170" y="542"/>
                  </a:lnTo>
                  <a:lnTo>
                    <a:pt x="170" y="540"/>
                  </a:lnTo>
                  <a:lnTo>
                    <a:pt x="170" y="539"/>
                  </a:lnTo>
                  <a:lnTo>
                    <a:pt x="168" y="538"/>
                  </a:lnTo>
                  <a:lnTo>
                    <a:pt x="168" y="536"/>
                  </a:lnTo>
                  <a:lnTo>
                    <a:pt x="168" y="535"/>
                  </a:lnTo>
                  <a:lnTo>
                    <a:pt x="168" y="534"/>
                  </a:lnTo>
                  <a:lnTo>
                    <a:pt x="168" y="532"/>
                  </a:lnTo>
                  <a:lnTo>
                    <a:pt x="168" y="531"/>
                  </a:lnTo>
                  <a:lnTo>
                    <a:pt x="167" y="530"/>
                  </a:lnTo>
                  <a:lnTo>
                    <a:pt x="166" y="529"/>
                  </a:lnTo>
                  <a:lnTo>
                    <a:pt x="164" y="527"/>
                  </a:lnTo>
                  <a:lnTo>
                    <a:pt x="163" y="527"/>
                  </a:lnTo>
                  <a:lnTo>
                    <a:pt x="163" y="526"/>
                  </a:lnTo>
                  <a:lnTo>
                    <a:pt x="162" y="526"/>
                  </a:lnTo>
                  <a:lnTo>
                    <a:pt x="160" y="526"/>
                  </a:lnTo>
                  <a:lnTo>
                    <a:pt x="160" y="525"/>
                  </a:lnTo>
                  <a:lnTo>
                    <a:pt x="159" y="525"/>
                  </a:lnTo>
                  <a:lnTo>
                    <a:pt x="158" y="525"/>
                  </a:lnTo>
                  <a:lnTo>
                    <a:pt x="158" y="523"/>
                  </a:lnTo>
                  <a:lnTo>
                    <a:pt x="157" y="523"/>
                  </a:lnTo>
                  <a:lnTo>
                    <a:pt x="155" y="523"/>
                  </a:lnTo>
                  <a:lnTo>
                    <a:pt x="155" y="522"/>
                  </a:lnTo>
                  <a:lnTo>
                    <a:pt x="154" y="522"/>
                  </a:lnTo>
                  <a:lnTo>
                    <a:pt x="154" y="521"/>
                  </a:lnTo>
                  <a:lnTo>
                    <a:pt x="153" y="521"/>
                  </a:lnTo>
                  <a:lnTo>
                    <a:pt x="153" y="519"/>
                  </a:lnTo>
                  <a:lnTo>
                    <a:pt x="151" y="519"/>
                  </a:lnTo>
                  <a:lnTo>
                    <a:pt x="150" y="518"/>
                  </a:lnTo>
                  <a:lnTo>
                    <a:pt x="149" y="517"/>
                  </a:lnTo>
                  <a:lnTo>
                    <a:pt x="149" y="516"/>
                  </a:lnTo>
                  <a:lnTo>
                    <a:pt x="147" y="516"/>
                  </a:lnTo>
                  <a:lnTo>
                    <a:pt x="147" y="514"/>
                  </a:lnTo>
                  <a:lnTo>
                    <a:pt x="146" y="514"/>
                  </a:lnTo>
                  <a:lnTo>
                    <a:pt x="146" y="513"/>
                  </a:lnTo>
                  <a:lnTo>
                    <a:pt x="145" y="513"/>
                  </a:lnTo>
                  <a:lnTo>
                    <a:pt x="144" y="513"/>
                  </a:lnTo>
                  <a:lnTo>
                    <a:pt x="142" y="512"/>
                  </a:lnTo>
                  <a:lnTo>
                    <a:pt x="141" y="512"/>
                  </a:lnTo>
                  <a:lnTo>
                    <a:pt x="140" y="512"/>
                  </a:lnTo>
                  <a:lnTo>
                    <a:pt x="138" y="512"/>
                  </a:lnTo>
                  <a:lnTo>
                    <a:pt x="137" y="512"/>
                  </a:lnTo>
                  <a:lnTo>
                    <a:pt x="137" y="513"/>
                  </a:lnTo>
                  <a:lnTo>
                    <a:pt x="136" y="513"/>
                  </a:lnTo>
                  <a:lnTo>
                    <a:pt x="136" y="514"/>
                  </a:lnTo>
                  <a:lnTo>
                    <a:pt x="134" y="514"/>
                  </a:lnTo>
                  <a:lnTo>
                    <a:pt x="134" y="516"/>
                  </a:lnTo>
                  <a:lnTo>
                    <a:pt x="133" y="516"/>
                  </a:lnTo>
                  <a:lnTo>
                    <a:pt x="133" y="517"/>
                  </a:lnTo>
                  <a:lnTo>
                    <a:pt x="132" y="517"/>
                  </a:lnTo>
                  <a:lnTo>
                    <a:pt x="130" y="517"/>
                  </a:lnTo>
                  <a:lnTo>
                    <a:pt x="130" y="516"/>
                  </a:lnTo>
                  <a:lnTo>
                    <a:pt x="129" y="516"/>
                  </a:lnTo>
                  <a:lnTo>
                    <a:pt x="129" y="514"/>
                  </a:lnTo>
                  <a:lnTo>
                    <a:pt x="128" y="514"/>
                  </a:lnTo>
                  <a:lnTo>
                    <a:pt x="128" y="513"/>
                  </a:lnTo>
                  <a:lnTo>
                    <a:pt x="127" y="514"/>
                  </a:lnTo>
                  <a:lnTo>
                    <a:pt x="125" y="514"/>
                  </a:lnTo>
                  <a:lnTo>
                    <a:pt x="125" y="516"/>
                  </a:lnTo>
                  <a:lnTo>
                    <a:pt x="124" y="516"/>
                  </a:lnTo>
                  <a:lnTo>
                    <a:pt x="123" y="516"/>
                  </a:lnTo>
                  <a:lnTo>
                    <a:pt x="123" y="517"/>
                  </a:lnTo>
                  <a:lnTo>
                    <a:pt x="121" y="517"/>
                  </a:lnTo>
                  <a:lnTo>
                    <a:pt x="120" y="517"/>
                  </a:lnTo>
                  <a:lnTo>
                    <a:pt x="119" y="517"/>
                  </a:lnTo>
                  <a:lnTo>
                    <a:pt x="117" y="517"/>
                  </a:lnTo>
                  <a:lnTo>
                    <a:pt x="117" y="516"/>
                  </a:lnTo>
                  <a:lnTo>
                    <a:pt x="116" y="514"/>
                  </a:lnTo>
                  <a:lnTo>
                    <a:pt x="116" y="513"/>
                  </a:lnTo>
                  <a:lnTo>
                    <a:pt x="115" y="513"/>
                  </a:lnTo>
                  <a:lnTo>
                    <a:pt x="113" y="513"/>
                  </a:lnTo>
                  <a:lnTo>
                    <a:pt x="112" y="513"/>
                  </a:lnTo>
                  <a:lnTo>
                    <a:pt x="111" y="512"/>
                  </a:lnTo>
                  <a:lnTo>
                    <a:pt x="110" y="512"/>
                  </a:lnTo>
                  <a:lnTo>
                    <a:pt x="108" y="512"/>
                  </a:lnTo>
                  <a:lnTo>
                    <a:pt x="107" y="512"/>
                  </a:lnTo>
                  <a:lnTo>
                    <a:pt x="106" y="513"/>
                  </a:lnTo>
                  <a:lnTo>
                    <a:pt x="104" y="513"/>
                  </a:lnTo>
                  <a:lnTo>
                    <a:pt x="104" y="514"/>
                  </a:lnTo>
                  <a:lnTo>
                    <a:pt x="103" y="514"/>
                  </a:lnTo>
                  <a:lnTo>
                    <a:pt x="103" y="516"/>
                  </a:lnTo>
                  <a:lnTo>
                    <a:pt x="102" y="516"/>
                  </a:lnTo>
                  <a:lnTo>
                    <a:pt x="100" y="516"/>
                  </a:lnTo>
                  <a:lnTo>
                    <a:pt x="99" y="516"/>
                  </a:lnTo>
                  <a:lnTo>
                    <a:pt x="99" y="517"/>
                  </a:lnTo>
                  <a:lnTo>
                    <a:pt x="98" y="517"/>
                  </a:lnTo>
                  <a:lnTo>
                    <a:pt x="97" y="517"/>
                  </a:lnTo>
                  <a:lnTo>
                    <a:pt x="97" y="516"/>
                  </a:lnTo>
                  <a:lnTo>
                    <a:pt x="95" y="516"/>
                  </a:lnTo>
                  <a:lnTo>
                    <a:pt x="94" y="516"/>
                  </a:lnTo>
                  <a:lnTo>
                    <a:pt x="93" y="516"/>
                  </a:lnTo>
                  <a:lnTo>
                    <a:pt x="93" y="517"/>
                  </a:lnTo>
                  <a:lnTo>
                    <a:pt x="91" y="517"/>
                  </a:lnTo>
                  <a:lnTo>
                    <a:pt x="90" y="517"/>
                  </a:lnTo>
                  <a:lnTo>
                    <a:pt x="89" y="517"/>
                  </a:lnTo>
                  <a:lnTo>
                    <a:pt x="87" y="517"/>
                  </a:lnTo>
                  <a:lnTo>
                    <a:pt x="86" y="517"/>
                  </a:lnTo>
                  <a:lnTo>
                    <a:pt x="85" y="517"/>
                  </a:lnTo>
                  <a:lnTo>
                    <a:pt x="83" y="517"/>
                  </a:lnTo>
                  <a:lnTo>
                    <a:pt x="83" y="516"/>
                  </a:lnTo>
                  <a:lnTo>
                    <a:pt x="82" y="516"/>
                  </a:lnTo>
                  <a:lnTo>
                    <a:pt x="82" y="514"/>
                  </a:lnTo>
                  <a:lnTo>
                    <a:pt x="82" y="513"/>
                  </a:lnTo>
                  <a:lnTo>
                    <a:pt x="82" y="512"/>
                  </a:lnTo>
                  <a:lnTo>
                    <a:pt x="83" y="512"/>
                  </a:lnTo>
                  <a:lnTo>
                    <a:pt x="83" y="510"/>
                  </a:lnTo>
                  <a:lnTo>
                    <a:pt x="85" y="509"/>
                  </a:lnTo>
                  <a:lnTo>
                    <a:pt x="86" y="508"/>
                  </a:lnTo>
                  <a:lnTo>
                    <a:pt x="86" y="506"/>
                  </a:lnTo>
                  <a:lnTo>
                    <a:pt x="86" y="505"/>
                  </a:lnTo>
                  <a:lnTo>
                    <a:pt x="86" y="504"/>
                  </a:lnTo>
                  <a:lnTo>
                    <a:pt x="85" y="504"/>
                  </a:lnTo>
                  <a:lnTo>
                    <a:pt x="85" y="502"/>
                  </a:lnTo>
                  <a:lnTo>
                    <a:pt x="83" y="502"/>
                  </a:lnTo>
                  <a:lnTo>
                    <a:pt x="64" y="495"/>
                  </a:lnTo>
                  <a:lnTo>
                    <a:pt x="44" y="485"/>
                  </a:lnTo>
                  <a:lnTo>
                    <a:pt x="29" y="436"/>
                  </a:lnTo>
                  <a:lnTo>
                    <a:pt x="26" y="427"/>
                  </a:lnTo>
                  <a:lnTo>
                    <a:pt x="25" y="423"/>
                  </a:lnTo>
                  <a:lnTo>
                    <a:pt x="22" y="416"/>
                  </a:lnTo>
                  <a:lnTo>
                    <a:pt x="21" y="411"/>
                  </a:lnTo>
                  <a:lnTo>
                    <a:pt x="17" y="397"/>
                  </a:lnTo>
                  <a:lnTo>
                    <a:pt x="13" y="385"/>
                  </a:lnTo>
                  <a:lnTo>
                    <a:pt x="13" y="384"/>
                  </a:lnTo>
                  <a:lnTo>
                    <a:pt x="12" y="382"/>
                  </a:lnTo>
                  <a:lnTo>
                    <a:pt x="12" y="381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7"/>
                  </a:lnTo>
                  <a:lnTo>
                    <a:pt x="10" y="376"/>
                  </a:lnTo>
                  <a:lnTo>
                    <a:pt x="10" y="374"/>
                  </a:lnTo>
                  <a:lnTo>
                    <a:pt x="9" y="374"/>
                  </a:lnTo>
                  <a:lnTo>
                    <a:pt x="9" y="373"/>
                  </a:lnTo>
                  <a:lnTo>
                    <a:pt x="9" y="372"/>
                  </a:lnTo>
                  <a:lnTo>
                    <a:pt x="10" y="371"/>
                  </a:lnTo>
                  <a:lnTo>
                    <a:pt x="12" y="371"/>
                  </a:lnTo>
                  <a:lnTo>
                    <a:pt x="12" y="369"/>
                  </a:lnTo>
                  <a:lnTo>
                    <a:pt x="13" y="369"/>
                  </a:lnTo>
                  <a:lnTo>
                    <a:pt x="13" y="368"/>
                  </a:lnTo>
                  <a:lnTo>
                    <a:pt x="12" y="368"/>
                  </a:lnTo>
                  <a:lnTo>
                    <a:pt x="12" y="367"/>
                  </a:lnTo>
                  <a:lnTo>
                    <a:pt x="10" y="365"/>
                  </a:lnTo>
                  <a:lnTo>
                    <a:pt x="10" y="364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0" y="360"/>
                  </a:lnTo>
                  <a:lnTo>
                    <a:pt x="9" y="360"/>
                  </a:lnTo>
                  <a:lnTo>
                    <a:pt x="9" y="359"/>
                  </a:lnTo>
                  <a:lnTo>
                    <a:pt x="9" y="358"/>
                  </a:lnTo>
                  <a:lnTo>
                    <a:pt x="9" y="356"/>
                  </a:lnTo>
                  <a:lnTo>
                    <a:pt x="8" y="356"/>
                  </a:lnTo>
                  <a:lnTo>
                    <a:pt x="8" y="355"/>
                  </a:lnTo>
                  <a:lnTo>
                    <a:pt x="8" y="354"/>
                  </a:lnTo>
                  <a:lnTo>
                    <a:pt x="8" y="352"/>
                  </a:lnTo>
                  <a:lnTo>
                    <a:pt x="8" y="351"/>
                  </a:lnTo>
                  <a:lnTo>
                    <a:pt x="6" y="350"/>
                  </a:lnTo>
                  <a:lnTo>
                    <a:pt x="8" y="350"/>
                  </a:lnTo>
                  <a:lnTo>
                    <a:pt x="8" y="348"/>
                  </a:lnTo>
                  <a:lnTo>
                    <a:pt x="8" y="347"/>
                  </a:lnTo>
                  <a:lnTo>
                    <a:pt x="9" y="347"/>
                  </a:lnTo>
                  <a:lnTo>
                    <a:pt x="9" y="346"/>
                  </a:lnTo>
                  <a:lnTo>
                    <a:pt x="9" y="344"/>
                  </a:lnTo>
                  <a:lnTo>
                    <a:pt x="10" y="344"/>
                  </a:lnTo>
                  <a:lnTo>
                    <a:pt x="10" y="343"/>
                  </a:lnTo>
                  <a:lnTo>
                    <a:pt x="12" y="342"/>
                  </a:lnTo>
                  <a:lnTo>
                    <a:pt x="13" y="342"/>
                  </a:lnTo>
                  <a:lnTo>
                    <a:pt x="13" y="341"/>
                  </a:lnTo>
                  <a:lnTo>
                    <a:pt x="12" y="341"/>
                  </a:lnTo>
                  <a:lnTo>
                    <a:pt x="12" y="339"/>
                  </a:lnTo>
                  <a:lnTo>
                    <a:pt x="10" y="339"/>
                  </a:lnTo>
                  <a:lnTo>
                    <a:pt x="10" y="338"/>
                  </a:lnTo>
                  <a:lnTo>
                    <a:pt x="9" y="338"/>
                  </a:lnTo>
                  <a:lnTo>
                    <a:pt x="9" y="337"/>
                  </a:lnTo>
                  <a:lnTo>
                    <a:pt x="8" y="337"/>
                  </a:lnTo>
                  <a:lnTo>
                    <a:pt x="8" y="335"/>
                  </a:lnTo>
                  <a:lnTo>
                    <a:pt x="6" y="335"/>
                  </a:lnTo>
                  <a:lnTo>
                    <a:pt x="6" y="334"/>
                  </a:lnTo>
                  <a:lnTo>
                    <a:pt x="6" y="333"/>
                  </a:lnTo>
                  <a:lnTo>
                    <a:pt x="5" y="333"/>
                  </a:lnTo>
                  <a:lnTo>
                    <a:pt x="5" y="331"/>
                  </a:lnTo>
                  <a:lnTo>
                    <a:pt x="5" y="330"/>
                  </a:lnTo>
                  <a:lnTo>
                    <a:pt x="5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8" y="326"/>
                  </a:lnTo>
                  <a:lnTo>
                    <a:pt x="8" y="325"/>
                  </a:lnTo>
                  <a:lnTo>
                    <a:pt x="8" y="324"/>
                  </a:lnTo>
                  <a:lnTo>
                    <a:pt x="8" y="322"/>
                  </a:lnTo>
                  <a:lnTo>
                    <a:pt x="6" y="321"/>
                  </a:lnTo>
                  <a:lnTo>
                    <a:pt x="6" y="320"/>
                  </a:lnTo>
                  <a:lnTo>
                    <a:pt x="6" y="318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4" y="317"/>
                  </a:lnTo>
                  <a:lnTo>
                    <a:pt x="4" y="316"/>
                  </a:lnTo>
                  <a:lnTo>
                    <a:pt x="4" y="314"/>
                  </a:lnTo>
                  <a:lnTo>
                    <a:pt x="4" y="313"/>
                  </a:lnTo>
                  <a:lnTo>
                    <a:pt x="3" y="313"/>
                  </a:lnTo>
                  <a:lnTo>
                    <a:pt x="3" y="312"/>
                  </a:lnTo>
                  <a:lnTo>
                    <a:pt x="3" y="311"/>
                  </a:lnTo>
                  <a:lnTo>
                    <a:pt x="1" y="311"/>
                  </a:lnTo>
                  <a:lnTo>
                    <a:pt x="1" y="309"/>
                  </a:lnTo>
                  <a:lnTo>
                    <a:pt x="1" y="308"/>
                  </a:lnTo>
                  <a:lnTo>
                    <a:pt x="1" y="307"/>
                  </a:lnTo>
                  <a:lnTo>
                    <a:pt x="1" y="305"/>
                  </a:lnTo>
                  <a:lnTo>
                    <a:pt x="3" y="305"/>
                  </a:lnTo>
                  <a:lnTo>
                    <a:pt x="3" y="304"/>
                  </a:lnTo>
                  <a:lnTo>
                    <a:pt x="3" y="303"/>
                  </a:lnTo>
                  <a:lnTo>
                    <a:pt x="3" y="301"/>
                  </a:lnTo>
                  <a:lnTo>
                    <a:pt x="3" y="300"/>
                  </a:lnTo>
                  <a:lnTo>
                    <a:pt x="4" y="300"/>
                  </a:lnTo>
                  <a:lnTo>
                    <a:pt x="4" y="299"/>
                  </a:lnTo>
                  <a:lnTo>
                    <a:pt x="4" y="297"/>
                  </a:lnTo>
                  <a:lnTo>
                    <a:pt x="3" y="297"/>
                  </a:lnTo>
                  <a:lnTo>
                    <a:pt x="3" y="296"/>
                  </a:lnTo>
                  <a:lnTo>
                    <a:pt x="1" y="296"/>
                  </a:lnTo>
                  <a:lnTo>
                    <a:pt x="1" y="295"/>
                  </a:lnTo>
                  <a:lnTo>
                    <a:pt x="1" y="294"/>
                  </a:lnTo>
                  <a:lnTo>
                    <a:pt x="0" y="294"/>
                  </a:lnTo>
                  <a:lnTo>
                    <a:pt x="0" y="292"/>
                  </a:lnTo>
                  <a:lnTo>
                    <a:pt x="0" y="291"/>
                  </a:lnTo>
                  <a:lnTo>
                    <a:pt x="1" y="291"/>
                  </a:lnTo>
                  <a:lnTo>
                    <a:pt x="1" y="290"/>
                  </a:lnTo>
                  <a:lnTo>
                    <a:pt x="3" y="290"/>
                  </a:lnTo>
                  <a:lnTo>
                    <a:pt x="4" y="290"/>
                  </a:lnTo>
                  <a:lnTo>
                    <a:pt x="5" y="290"/>
                  </a:lnTo>
                  <a:lnTo>
                    <a:pt x="5" y="288"/>
                  </a:lnTo>
                  <a:lnTo>
                    <a:pt x="6" y="288"/>
                  </a:lnTo>
                  <a:lnTo>
                    <a:pt x="6" y="290"/>
                  </a:lnTo>
                  <a:lnTo>
                    <a:pt x="8" y="290"/>
                  </a:lnTo>
                  <a:lnTo>
                    <a:pt x="9" y="290"/>
                  </a:lnTo>
                  <a:lnTo>
                    <a:pt x="10" y="290"/>
                  </a:lnTo>
                  <a:lnTo>
                    <a:pt x="10" y="288"/>
                  </a:lnTo>
                  <a:lnTo>
                    <a:pt x="12" y="288"/>
                  </a:lnTo>
                  <a:lnTo>
                    <a:pt x="13" y="288"/>
                  </a:lnTo>
                  <a:lnTo>
                    <a:pt x="13" y="290"/>
                  </a:lnTo>
                  <a:lnTo>
                    <a:pt x="14" y="290"/>
                  </a:lnTo>
                  <a:lnTo>
                    <a:pt x="16" y="290"/>
                  </a:lnTo>
                  <a:lnTo>
                    <a:pt x="17" y="290"/>
                  </a:lnTo>
                  <a:lnTo>
                    <a:pt x="18" y="290"/>
                  </a:lnTo>
                  <a:lnTo>
                    <a:pt x="18" y="291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2" y="291"/>
                  </a:lnTo>
                  <a:lnTo>
                    <a:pt x="23" y="292"/>
                  </a:lnTo>
                  <a:lnTo>
                    <a:pt x="25" y="292"/>
                  </a:lnTo>
                  <a:lnTo>
                    <a:pt x="26" y="292"/>
                  </a:lnTo>
                  <a:lnTo>
                    <a:pt x="27" y="292"/>
                  </a:lnTo>
                  <a:lnTo>
                    <a:pt x="29" y="292"/>
                  </a:lnTo>
                  <a:lnTo>
                    <a:pt x="30" y="292"/>
                  </a:lnTo>
                  <a:lnTo>
                    <a:pt x="31" y="291"/>
                  </a:lnTo>
                  <a:lnTo>
                    <a:pt x="33" y="291"/>
                  </a:lnTo>
                  <a:lnTo>
                    <a:pt x="34" y="291"/>
                  </a:lnTo>
                  <a:lnTo>
                    <a:pt x="35" y="290"/>
                  </a:lnTo>
                  <a:lnTo>
                    <a:pt x="36" y="290"/>
                  </a:lnTo>
                  <a:lnTo>
                    <a:pt x="38" y="290"/>
                  </a:lnTo>
                  <a:lnTo>
                    <a:pt x="38" y="288"/>
                  </a:lnTo>
                  <a:lnTo>
                    <a:pt x="39" y="288"/>
                  </a:lnTo>
                  <a:lnTo>
                    <a:pt x="40" y="288"/>
                  </a:lnTo>
                  <a:lnTo>
                    <a:pt x="42" y="287"/>
                  </a:lnTo>
                  <a:lnTo>
                    <a:pt x="43" y="287"/>
                  </a:lnTo>
                  <a:lnTo>
                    <a:pt x="44" y="287"/>
                  </a:lnTo>
                  <a:lnTo>
                    <a:pt x="46" y="287"/>
                  </a:lnTo>
                  <a:lnTo>
                    <a:pt x="47" y="287"/>
                  </a:lnTo>
                  <a:lnTo>
                    <a:pt x="47" y="286"/>
                  </a:lnTo>
                  <a:lnTo>
                    <a:pt x="48" y="286"/>
                  </a:lnTo>
                  <a:lnTo>
                    <a:pt x="50" y="286"/>
                  </a:lnTo>
                  <a:lnTo>
                    <a:pt x="50" y="284"/>
                  </a:lnTo>
                  <a:lnTo>
                    <a:pt x="51" y="284"/>
                  </a:lnTo>
                  <a:lnTo>
                    <a:pt x="52" y="284"/>
                  </a:lnTo>
                  <a:lnTo>
                    <a:pt x="52" y="283"/>
                  </a:lnTo>
                  <a:lnTo>
                    <a:pt x="53" y="283"/>
                  </a:lnTo>
                  <a:lnTo>
                    <a:pt x="53" y="282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7" y="282"/>
                  </a:lnTo>
                  <a:lnTo>
                    <a:pt x="59" y="282"/>
                  </a:lnTo>
                  <a:lnTo>
                    <a:pt x="60" y="282"/>
                  </a:lnTo>
                  <a:lnTo>
                    <a:pt x="60" y="280"/>
                  </a:lnTo>
                  <a:lnTo>
                    <a:pt x="61" y="280"/>
                  </a:lnTo>
                  <a:lnTo>
                    <a:pt x="63" y="280"/>
                  </a:lnTo>
                  <a:lnTo>
                    <a:pt x="64" y="280"/>
                  </a:lnTo>
                  <a:lnTo>
                    <a:pt x="65" y="280"/>
                  </a:lnTo>
                  <a:lnTo>
                    <a:pt x="66" y="280"/>
                  </a:lnTo>
                  <a:lnTo>
                    <a:pt x="68" y="280"/>
                  </a:lnTo>
                  <a:lnTo>
                    <a:pt x="69" y="280"/>
                  </a:lnTo>
                  <a:lnTo>
                    <a:pt x="70" y="280"/>
                  </a:lnTo>
                  <a:lnTo>
                    <a:pt x="72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79"/>
                  </a:lnTo>
                  <a:lnTo>
                    <a:pt x="76" y="279"/>
                  </a:lnTo>
                  <a:lnTo>
                    <a:pt x="77" y="279"/>
                  </a:lnTo>
                  <a:lnTo>
                    <a:pt x="78" y="279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1" y="278"/>
                  </a:lnTo>
                  <a:lnTo>
                    <a:pt x="81" y="277"/>
                  </a:lnTo>
                  <a:lnTo>
                    <a:pt x="82" y="277"/>
                  </a:lnTo>
                  <a:lnTo>
                    <a:pt x="82" y="275"/>
                  </a:lnTo>
                  <a:lnTo>
                    <a:pt x="83" y="275"/>
                  </a:lnTo>
                  <a:lnTo>
                    <a:pt x="83" y="274"/>
                  </a:lnTo>
                  <a:lnTo>
                    <a:pt x="85" y="274"/>
                  </a:lnTo>
                  <a:lnTo>
                    <a:pt x="85" y="273"/>
                  </a:lnTo>
                  <a:lnTo>
                    <a:pt x="86" y="273"/>
                  </a:lnTo>
                  <a:lnTo>
                    <a:pt x="86" y="271"/>
                  </a:lnTo>
                  <a:lnTo>
                    <a:pt x="87" y="271"/>
                  </a:lnTo>
                  <a:lnTo>
                    <a:pt x="87" y="270"/>
                  </a:lnTo>
                  <a:lnTo>
                    <a:pt x="89" y="270"/>
                  </a:lnTo>
                  <a:lnTo>
                    <a:pt x="89" y="269"/>
                  </a:lnTo>
                  <a:lnTo>
                    <a:pt x="90" y="267"/>
                  </a:lnTo>
                  <a:lnTo>
                    <a:pt x="91" y="266"/>
                  </a:lnTo>
                  <a:lnTo>
                    <a:pt x="91" y="265"/>
                  </a:lnTo>
                  <a:lnTo>
                    <a:pt x="93" y="265"/>
                  </a:lnTo>
                  <a:lnTo>
                    <a:pt x="93" y="263"/>
                  </a:lnTo>
                  <a:lnTo>
                    <a:pt x="94" y="263"/>
                  </a:lnTo>
                  <a:lnTo>
                    <a:pt x="95" y="263"/>
                  </a:lnTo>
                  <a:lnTo>
                    <a:pt x="97" y="262"/>
                  </a:lnTo>
                  <a:lnTo>
                    <a:pt x="97" y="263"/>
                  </a:lnTo>
                  <a:lnTo>
                    <a:pt x="97" y="265"/>
                  </a:lnTo>
                  <a:lnTo>
                    <a:pt x="95" y="265"/>
                  </a:lnTo>
                  <a:lnTo>
                    <a:pt x="95" y="266"/>
                  </a:lnTo>
                  <a:lnTo>
                    <a:pt x="94" y="266"/>
                  </a:lnTo>
                  <a:lnTo>
                    <a:pt x="94" y="267"/>
                  </a:lnTo>
                  <a:lnTo>
                    <a:pt x="94" y="269"/>
                  </a:lnTo>
                  <a:lnTo>
                    <a:pt x="94" y="270"/>
                  </a:lnTo>
                  <a:lnTo>
                    <a:pt x="94" y="271"/>
                  </a:lnTo>
                  <a:lnTo>
                    <a:pt x="95" y="271"/>
                  </a:lnTo>
                  <a:lnTo>
                    <a:pt x="95" y="273"/>
                  </a:lnTo>
                  <a:lnTo>
                    <a:pt x="97" y="273"/>
                  </a:lnTo>
                  <a:lnTo>
                    <a:pt x="97" y="274"/>
                  </a:lnTo>
                  <a:lnTo>
                    <a:pt x="98" y="274"/>
                  </a:lnTo>
                  <a:lnTo>
                    <a:pt x="98" y="275"/>
                  </a:lnTo>
                  <a:lnTo>
                    <a:pt x="99" y="275"/>
                  </a:lnTo>
                  <a:lnTo>
                    <a:pt x="99" y="277"/>
                  </a:lnTo>
                  <a:lnTo>
                    <a:pt x="100" y="277"/>
                  </a:lnTo>
                  <a:lnTo>
                    <a:pt x="102" y="277"/>
                  </a:lnTo>
                  <a:lnTo>
                    <a:pt x="102" y="275"/>
                  </a:lnTo>
                  <a:lnTo>
                    <a:pt x="103" y="275"/>
                  </a:lnTo>
                  <a:lnTo>
                    <a:pt x="103" y="277"/>
                  </a:lnTo>
                  <a:lnTo>
                    <a:pt x="103" y="278"/>
                  </a:lnTo>
                  <a:lnTo>
                    <a:pt x="104" y="278"/>
                  </a:lnTo>
                  <a:lnTo>
                    <a:pt x="104" y="279"/>
                  </a:lnTo>
                  <a:lnTo>
                    <a:pt x="104" y="280"/>
                  </a:lnTo>
                  <a:lnTo>
                    <a:pt x="106" y="280"/>
                  </a:lnTo>
                  <a:lnTo>
                    <a:pt x="106" y="282"/>
                  </a:lnTo>
                  <a:lnTo>
                    <a:pt x="107" y="282"/>
                  </a:lnTo>
                  <a:lnTo>
                    <a:pt x="107" y="283"/>
                  </a:lnTo>
                  <a:lnTo>
                    <a:pt x="108" y="283"/>
                  </a:lnTo>
                  <a:lnTo>
                    <a:pt x="108" y="284"/>
                  </a:lnTo>
                  <a:lnTo>
                    <a:pt x="110" y="284"/>
                  </a:lnTo>
                  <a:lnTo>
                    <a:pt x="111" y="284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3"/>
                  </a:lnTo>
                  <a:lnTo>
                    <a:pt x="113" y="282"/>
                  </a:lnTo>
                  <a:lnTo>
                    <a:pt x="115" y="282"/>
                  </a:lnTo>
                  <a:lnTo>
                    <a:pt x="116" y="282"/>
                  </a:lnTo>
                  <a:lnTo>
                    <a:pt x="117" y="282"/>
                  </a:lnTo>
                  <a:lnTo>
                    <a:pt x="119" y="282"/>
                  </a:lnTo>
                  <a:lnTo>
                    <a:pt x="120" y="282"/>
                  </a:lnTo>
                  <a:lnTo>
                    <a:pt x="121" y="282"/>
                  </a:lnTo>
                  <a:lnTo>
                    <a:pt x="123" y="283"/>
                  </a:lnTo>
                  <a:lnTo>
                    <a:pt x="123" y="282"/>
                  </a:lnTo>
                  <a:lnTo>
                    <a:pt x="124" y="282"/>
                  </a:lnTo>
                  <a:lnTo>
                    <a:pt x="125" y="282"/>
                  </a:lnTo>
                  <a:lnTo>
                    <a:pt x="127" y="282"/>
                  </a:lnTo>
                  <a:lnTo>
                    <a:pt x="127" y="280"/>
                  </a:lnTo>
                  <a:lnTo>
                    <a:pt x="128" y="280"/>
                  </a:lnTo>
                  <a:lnTo>
                    <a:pt x="128" y="279"/>
                  </a:lnTo>
                  <a:lnTo>
                    <a:pt x="128" y="278"/>
                  </a:lnTo>
                  <a:lnTo>
                    <a:pt x="128" y="277"/>
                  </a:lnTo>
                  <a:lnTo>
                    <a:pt x="129" y="277"/>
                  </a:lnTo>
                  <a:lnTo>
                    <a:pt x="129" y="275"/>
                  </a:lnTo>
                  <a:lnTo>
                    <a:pt x="129" y="274"/>
                  </a:lnTo>
                  <a:lnTo>
                    <a:pt x="130" y="274"/>
                  </a:lnTo>
                  <a:lnTo>
                    <a:pt x="130" y="273"/>
                  </a:lnTo>
                  <a:lnTo>
                    <a:pt x="132" y="273"/>
                  </a:lnTo>
                  <a:lnTo>
                    <a:pt x="133" y="273"/>
                  </a:lnTo>
                  <a:lnTo>
                    <a:pt x="133" y="271"/>
                  </a:lnTo>
                  <a:lnTo>
                    <a:pt x="134" y="271"/>
                  </a:lnTo>
                  <a:lnTo>
                    <a:pt x="134" y="270"/>
                  </a:lnTo>
                  <a:lnTo>
                    <a:pt x="134" y="269"/>
                  </a:lnTo>
                  <a:lnTo>
                    <a:pt x="136" y="269"/>
                  </a:lnTo>
                  <a:lnTo>
                    <a:pt x="136" y="267"/>
                  </a:lnTo>
                  <a:lnTo>
                    <a:pt x="137" y="267"/>
                  </a:lnTo>
                  <a:lnTo>
                    <a:pt x="137" y="266"/>
                  </a:lnTo>
                  <a:lnTo>
                    <a:pt x="138" y="266"/>
                  </a:lnTo>
                  <a:lnTo>
                    <a:pt x="138" y="265"/>
                  </a:lnTo>
                  <a:lnTo>
                    <a:pt x="140" y="265"/>
                  </a:lnTo>
                  <a:lnTo>
                    <a:pt x="141" y="265"/>
                  </a:lnTo>
                  <a:lnTo>
                    <a:pt x="142" y="263"/>
                  </a:lnTo>
                  <a:lnTo>
                    <a:pt x="142" y="262"/>
                  </a:lnTo>
                  <a:lnTo>
                    <a:pt x="141" y="262"/>
                  </a:lnTo>
                  <a:lnTo>
                    <a:pt x="141" y="261"/>
                  </a:lnTo>
                  <a:lnTo>
                    <a:pt x="141" y="260"/>
                  </a:lnTo>
                  <a:lnTo>
                    <a:pt x="141" y="258"/>
                  </a:lnTo>
                  <a:lnTo>
                    <a:pt x="142" y="258"/>
                  </a:lnTo>
                  <a:lnTo>
                    <a:pt x="142" y="257"/>
                  </a:lnTo>
                  <a:lnTo>
                    <a:pt x="144" y="257"/>
                  </a:lnTo>
                  <a:lnTo>
                    <a:pt x="145" y="257"/>
                  </a:lnTo>
                  <a:lnTo>
                    <a:pt x="146" y="256"/>
                  </a:lnTo>
                  <a:lnTo>
                    <a:pt x="147" y="256"/>
                  </a:lnTo>
                  <a:lnTo>
                    <a:pt x="147" y="254"/>
                  </a:lnTo>
                  <a:lnTo>
                    <a:pt x="147" y="253"/>
                  </a:lnTo>
                  <a:lnTo>
                    <a:pt x="147" y="252"/>
                  </a:lnTo>
                  <a:lnTo>
                    <a:pt x="147" y="250"/>
                  </a:lnTo>
                  <a:lnTo>
                    <a:pt x="147" y="249"/>
                  </a:lnTo>
                  <a:lnTo>
                    <a:pt x="149" y="249"/>
                  </a:lnTo>
                  <a:lnTo>
                    <a:pt x="149" y="248"/>
                  </a:lnTo>
                  <a:lnTo>
                    <a:pt x="150" y="248"/>
                  </a:lnTo>
                  <a:lnTo>
                    <a:pt x="151" y="248"/>
                  </a:lnTo>
                  <a:lnTo>
                    <a:pt x="153" y="248"/>
                  </a:lnTo>
                  <a:lnTo>
                    <a:pt x="154" y="248"/>
                  </a:lnTo>
                  <a:lnTo>
                    <a:pt x="154" y="249"/>
                  </a:lnTo>
                  <a:lnTo>
                    <a:pt x="155" y="249"/>
                  </a:lnTo>
                  <a:lnTo>
                    <a:pt x="157" y="249"/>
                  </a:lnTo>
                  <a:lnTo>
                    <a:pt x="157" y="250"/>
                  </a:lnTo>
                  <a:lnTo>
                    <a:pt x="158" y="250"/>
                  </a:lnTo>
                  <a:lnTo>
                    <a:pt x="159" y="250"/>
                  </a:lnTo>
                  <a:lnTo>
                    <a:pt x="160" y="250"/>
                  </a:lnTo>
                  <a:lnTo>
                    <a:pt x="162" y="250"/>
                  </a:lnTo>
                  <a:lnTo>
                    <a:pt x="162" y="252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6" y="253"/>
                  </a:lnTo>
                  <a:lnTo>
                    <a:pt x="166" y="254"/>
                  </a:lnTo>
                  <a:lnTo>
                    <a:pt x="167" y="254"/>
                  </a:lnTo>
                  <a:lnTo>
                    <a:pt x="168" y="254"/>
                  </a:lnTo>
                  <a:lnTo>
                    <a:pt x="168" y="256"/>
                  </a:lnTo>
                  <a:lnTo>
                    <a:pt x="170" y="256"/>
                  </a:lnTo>
                  <a:lnTo>
                    <a:pt x="170" y="257"/>
                  </a:lnTo>
                  <a:lnTo>
                    <a:pt x="171" y="257"/>
                  </a:lnTo>
                  <a:lnTo>
                    <a:pt x="172" y="257"/>
                  </a:lnTo>
                  <a:lnTo>
                    <a:pt x="174" y="256"/>
                  </a:lnTo>
                  <a:lnTo>
                    <a:pt x="174" y="254"/>
                  </a:lnTo>
                  <a:lnTo>
                    <a:pt x="174" y="253"/>
                  </a:lnTo>
                  <a:lnTo>
                    <a:pt x="175" y="253"/>
                  </a:lnTo>
                  <a:lnTo>
                    <a:pt x="176" y="253"/>
                  </a:lnTo>
                  <a:lnTo>
                    <a:pt x="177" y="253"/>
                  </a:lnTo>
                  <a:lnTo>
                    <a:pt x="179" y="253"/>
                  </a:lnTo>
                  <a:lnTo>
                    <a:pt x="179" y="254"/>
                  </a:lnTo>
                  <a:lnTo>
                    <a:pt x="180" y="254"/>
                  </a:lnTo>
                  <a:lnTo>
                    <a:pt x="180" y="256"/>
                  </a:lnTo>
                  <a:lnTo>
                    <a:pt x="181" y="256"/>
                  </a:lnTo>
                  <a:lnTo>
                    <a:pt x="181" y="257"/>
                  </a:lnTo>
                  <a:lnTo>
                    <a:pt x="183" y="257"/>
                  </a:lnTo>
                  <a:lnTo>
                    <a:pt x="183" y="258"/>
                  </a:lnTo>
                  <a:lnTo>
                    <a:pt x="183" y="260"/>
                  </a:lnTo>
                  <a:lnTo>
                    <a:pt x="184" y="260"/>
                  </a:lnTo>
                  <a:lnTo>
                    <a:pt x="185" y="260"/>
                  </a:lnTo>
                  <a:lnTo>
                    <a:pt x="185" y="261"/>
                  </a:lnTo>
                  <a:lnTo>
                    <a:pt x="187" y="261"/>
                  </a:lnTo>
                  <a:lnTo>
                    <a:pt x="188" y="262"/>
                  </a:lnTo>
                  <a:lnTo>
                    <a:pt x="189" y="262"/>
                  </a:lnTo>
                  <a:lnTo>
                    <a:pt x="189" y="263"/>
                  </a:lnTo>
                  <a:lnTo>
                    <a:pt x="190" y="263"/>
                  </a:lnTo>
                  <a:lnTo>
                    <a:pt x="190" y="265"/>
                  </a:lnTo>
                  <a:lnTo>
                    <a:pt x="192" y="265"/>
                  </a:lnTo>
                  <a:lnTo>
                    <a:pt x="192" y="266"/>
                  </a:lnTo>
                  <a:lnTo>
                    <a:pt x="192" y="267"/>
                  </a:lnTo>
                  <a:lnTo>
                    <a:pt x="192" y="269"/>
                  </a:lnTo>
                  <a:lnTo>
                    <a:pt x="192" y="270"/>
                  </a:lnTo>
                  <a:lnTo>
                    <a:pt x="192" y="271"/>
                  </a:lnTo>
                  <a:lnTo>
                    <a:pt x="192" y="273"/>
                  </a:lnTo>
                  <a:lnTo>
                    <a:pt x="192" y="274"/>
                  </a:lnTo>
                  <a:lnTo>
                    <a:pt x="193" y="274"/>
                  </a:lnTo>
                  <a:lnTo>
                    <a:pt x="193" y="275"/>
                  </a:lnTo>
                  <a:lnTo>
                    <a:pt x="193" y="277"/>
                  </a:lnTo>
                  <a:lnTo>
                    <a:pt x="192" y="277"/>
                  </a:lnTo>
                  <a:lnTo>
                    <a:pt x="192" y="278"/>
                  </a:lnTo>
                  <a:lnTo>
                    <a:pt x="190" y="278"/>
                  </a:lnTo>
                  <a:lnTo>
                    <a:pt x="190" y="279"/>
                  </a:lnTo>
                  <a:lnTo>
                    <a:pt x="190" y="280"/>
                  </a:lnTo>
                  <a:lnTo>
                    <a:pt x="190" y="282"/>
                  </a:lnTo>
                  <a:lnTo>
                    <a:pt x="192" y="282"/>
                  </a:lnTo>
                  <a:lnTo>
                    <a:pt x="193" y="282"/>
                  </a:lnTo>
                  <a:lnTo>
                    <a:pt x="193" y="280"/>
                  </a:lnTo>
                  <a:lnTo>
                    <a:pt x="194" y="280"/>
                  </a:lnTo>
                  <a:lnTo>
                    <a:pt x="194" y="282"/>
                  </a:lnTo>
                  <a:lnTo>
                    <a:pt x="196" y="282"/>
                  </a:lnTo>
                  <a:lnTo>
                    <a:pt x="196" y="283"/>
                  </a:lnTo>
                  <a:lnTo>
                    <a:pt x="196" y="284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3" y="286"/>
                  </a:lnTo>
                  <a:lnTo>
                    <a:pt x="193" y="287"/>
                  </a:lnTo>
                  <a:lnTo>
                    <a:pt x="193" y="288"/>
                  </a:lnTo>
                  <a:lnTo>
                    <a:pt x="193" y="290"/>
                  </a:lnTo>
                  <a:lnTo>
                    <a:pt x="193" y="291"/>
                  </a:lnTo>
                  <a:lnTo>
                    <a:pt x="193" y="292"/>
                  </a:lnTo>
                  <a:lnTo>
                    <a:pt x="194" y="292"/>
                  </a:lnTo>
                  <a:lnTo>
                    <a:pt x="194" y="294"/>
                  </a:lnTo>
                  <a:lnTo>
                    <a:pt x="194" y="295"/>
                  </a:lnTo>
                  <a:lnTo>
                    <a:pt x="194" y="296"/>
                  </a:lnTo>
                  <a:lnTo>
                    <a:pt x="193" y="296"/>
                  </a:lnTo>
                  <a:lnTo>
                    <a:pt x="194" y="296"/>
                  </a:lnTo>
                  <a:lnTo>
                    <a:pt x="194" y="297"/>
                  </a:lnTo>
                  <a:lnTo>
                    <a:pt x="194" y="299"/>
                  </a:lnTo>
                  <a:lnTo>
                    <a:pt x="194" y="300"/>
                  </a:lnTo>
                  <a:lnTo>
                    <a:pt x="194" y="301"/>
                  </a:lnTo>
                  <a:lnTo>
                    <a:pt x="193" y="301"/>
                  </a:lnTo>
                  <a:lnTo>
                    <a:pt x="192" y="301"/>
                  </a:lnTo>
                  <a:lnTo>
                    <a:pt x="192" y="303"/>
                  </a:lnTo>
                  <a:lnTo>
                    <a:pt x="193" y="303"/>
                  </a:lnTo>
                  <a:lnTo>
                    <a:pt x="193" y="304"/>
                  </a:lnTo>
                  <a:lnTo>
                    <a:pt x="194" y="304"/>
                  </a:lnTo>
                  <a:lnTo>
                    <a:pt x="196" y="304"/>
                  </a:lnTo>
                  <a:lnTo>
                    <a:pt x="197" y="304"/>
                  </a:lnTo>
                  <a:lnTo>
                    <a:pt x="198" y="303"/>
                  </a:lnTo>
                  <a:lnTo>
                    <a:pt x="200" y="303"/>
                  </a:lnTo>
                  <a:lnTo>
                    <a:pt x="200" y="301"/>
                  </a:lnTo>
                  <a:lnTo>
                    <a:pt x="201" y="301"/>
                  </a:lnTo>
                  <a:lnTo>
                    <a:pt x="202" y="301"/>
                  </a:lnTo>
                  <a:lnTo>
                    <a:pt x="204" y="301"/>
                  </a:lnTo>
                  <a:lnTo>
                    <a:pt x="204" y="300"/>
                  </a:lnTo>
                  <a:lnTo>
                    <a:pt x="205" y="300"/>
                  </a:lnTo>
                  <a:lnTo>
                    <a:pt x="206" y="300"/>
                  </a:lnTo>
                  <a:lnTo>
                    <a:pt x="207" y="300"/>
                  </a:lnTo>
                  <a:lnTo>
                    <a:pt x="209" y="299"/>
                  </a:lnTo>
                  <a:lnTo>
                    <a:pt x="210" y="299"/>
                  </a:lnTo>
                  <a:lnTo>
                    <a:pt x="211" y="299"/>
                  </a:lnTo>
                  <a:lnTo>
                    <a:pt x="211" y="297"/>
                  </a:lnTo>
                  <a:lnTo>
                    <a:pt x="213" y="297"/>
                  </a:lnTo>
                  <a:lnTo>
                    <a:pt x="214" y="297"/>
                  </a:lnTo>
                  <a:lnTo>
                    <a:pt x="214" y="296"/>
                  </a:lnTo>
                  <a:lnTo>
                    <a:pt x="215" y="296"/>
                  </a:lnTo>
                  <a:lnTo>
                    <a:pt x="217" y="296"/>
                  </a:lnTo>
                  <a:lnTo>
                    <a:pt x="218" y="295"/>
                  </a:lnTo>
                  <a:lnTo>
                    <a:pt x="219" y="295"/>
                  </a:lnTo>
                  <a:lnTo>
                    <a:pt x="221" y="294"/>
                  </a:lnTo>
                  <a:lnTo>
                    <a:pt x="222" y="294"/>
                  </a:lnTo>
                  <a:lnTo>
                    <a:pt x="223" y="294"/>
                  </a:lnTo>
                  <a:lnTo>
                    <a:pt x="223" y="292"/>
                  </a:lnTo>
                  <a:lnTo>
                    <a:pt x="224" y="292"/>
                  </a:lnTo>
                  <a:lnTo>
                    <a:pt x="226" y="292"/>
                  </a:lnTo>
                  <a:lnTo>
                    <a:pt x="227" y="292"/>
                  </a:lnTo>
                  <a:lnTo>
                    <a:pt x="227" y="291"/>
                  </a:lnTo>
                  <a:lnTo>
                    <a:pt x="228" y="291"/>
                  </a:lnTo>
                  <a:lnTo>
                    <a:pt x="230" y="291"/>
                  </a:lnTo>
                  <a:lnTo>
                    <a:pt x="230" y="290"/>
                  </a:lnTo>
                  <a:lnTo>
                    <a:pt x="231" y="290"/>
                  </a:lnTo>
                  <a:lnTo>
                    <a:pt x="232" y="290"/>
                  </a:lnTo>
                  <a:lnTo>
                    <a:pt x="232" y="288"/>
                  </a:lnTo>
                  <a:lnTo>
                    <a:pt x="234" y="288"/>
                  </a:lnTo>
                  <a:lnTo>
                    <a:pt x="235" y="288"/>
                  </a:lnTo>
                  <a:lnTo>
                    <a:pt x="236" y="288"/>
                  </a:lnTo>
                  <a:lnTo>
                    <a:pt x="236" y="287"/>
                  </a:lnTo>
                  <a:lnTo>
                    <a:pt x="237" y="287"/>
                  </a:lnTo>
                  <a:lnTo>
                    <a:pt x="239" y="287"/>
                  </a:lnTo>
                  <a:lnTo>
                    <a:pt x="239" y="286"/>
                  </a:lnTo>
                  <a:lnTo>
                    <a:pt x="240" y="286"/>
                  </a:lnTo>
                  <a:lnTo>
                    <a:pt x="241" y="286"/>
                  </a:lnTo>
                  <a:lnTo>
                    <a:pt x="241" y="284"/>
                  </a:lnTo>
                  <a:lnTo>
                    <a:pt x="243" y="284"/>
                  </a:lnTo>
                  <a:lnTo>
                    <a:pt x="244" y="284"/>
                  </a:lnTo>
                  <a:lnTo>
                    <a:pt x="245" y="283"/>
                  </a:lnTo>
                  <a:lnTo>
                    <a:pt x="247" y="283"/>
                  </a:lnTo>
                  <a:lnTo>
                    <a:pt x="248" y="283"/>
                  </a:lnTo>
                  <a:lnTo>
                    <a:pt x="248" y="282"/>
                  </a:lnTo>
                  <a:lnTo>
                    <a:pt x="249" y="282"/>
                  </a:lnTo>
                  <a:lnTo>
                    <a:pt x="251" y="282"/>
                  </a:lnTo>
                  <a:lnTo>
                    <a:pt x="251" y="280"/>
                  </a:lnTo>
                  <a:lnTo>
                    <a:pt x="252" y="280"/>
                  </a:lnTo>
                  <a:lnTo>
                    <a:pt x="253" y="280"/>
                  </a:lnTo>
                  <a:lnTo>
                    <a:pt x="253" y="279"/>
                  </a:lnTo>
                  <a:lnTo>
                    <a:pt x="254" y="279"/>
                  </a:lnTo>
                  <a:lnTo>
                    <a:pt x="256" y="279"/>
                  </a:lnTo>
                  <a:lnTo>
                    <a:pt x="256" y="278"/>
                  </a:lnTo>
                  <a:lnTo>
                    <a:pt x="257" y="278"/>
                  </a:lnTo>
                  <a:lnTo>
                    <a:pt x="258" y="277"/>
                  </a:lnTo>
                  <a:lnTo>
                    <a:pt x="260" y="277"/>
                  </a:lnTo>
                  <a:lnTo>
                    <a:pt x="260" y="275"/>
                  </a:lnTo>
                  <a:lnTo>
                    <a:pt x="261" y="275"/>
                  </a:lnTo>
                  <a:lnTo>
                    <a:pt x="262" y="275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5" y="273"/>
                  </a:lnTo>
                  <a:lnTo>
                    <a:pt x="266" y="273"/>
                  </a:lnTo>
                  <a:lnTo>
                    <a:pt x="266" y="271"/>
                  </a:lnTo>
                  <a:lnTo>
                    <a:pt x="268" y="271"/>
                  </a:lnTo>
                  <a:lnTo>
                    <a:pt x="269" y="271"/>
                  </a:lnTo>
                  <a:lnTo>
                    <a:pt x="269" y="270"/>
                  </a:lnTo>
                  <a:lnTo>
                    <a:pt x="270" y="270"/>
                  </a:lnTo>
                  <a:lnTo>
                    <a:pt x="270" y="269"/>
                  </a:lnTo>
                  <a:lnTo>
                    <a:pt x="271" y="269"/>
                  </a:lnTo>
                  <a:lnTo>
                    <a:pt x="273" y="269"/>
                  </a:lnTo>
                  <a:lnTo>
                    <a:pt x="273" y="267"/>
                  </a:lnTo>
                  <a:lnTo>
                    <a:pt x="274" y="267"/>
                  </a:lnTo>
                  <a:lnTo>
                    <a:pt x="274" y="266"/>
                  </a:lnTo>
                  <a:lnTo>
                    <a:pt x="275" y="266"/>
                  </a:lnTo>
                  <a:lnTo>
                    <a:pt x="277" y="265"/>
                  </a:lnTo>
                  <a:lnTo>
                    <a:pt x="278" y="265"/>
                  </a:lnTo>
                  <a:lnTo>
                    <a:pt x="278" y="263"/>
                  </a:lnTo>
                  <a:lnTo>
                    <a:pt x="279" y="263"/>
                  </a:lnTo>
                  <a:lnTo>
                    <a:pt x="279" y="262"/>
                  </a:lnTo>
                  <a:lnTo>
                    <a:pt x="281" y="262"/>
                  </a:lnTo>
                  <a:lnTo>
                    <a:pt x="282" y="261"/>
                  </a:lnTo>
                  <a:lnTo>
                    <a:pt x="283" y="261"/>
                  </a:lnTo>
                  <a:lnTo>
                    <a:pt x="283" y="260"/>
                  </a:lnTo>
                  <a:lnTo>
                    <a:pt x="284" y="260"/>
                  </a:lnTo>
                  <a:lnTo>
                    <a:pt x="284" y="258"/>
                  </a:lnTo>
                  <a:lnTo>
                    <a:pt x="286" y="258"/>
                  </a:lnTo>
                  <a:lnTo>
                    <a:pt x="286" y="257"/>
                  </a:lnTo>
                  <a:lnTo>
                    <a:pt x="287" y="257"/>
                  </a:lnTo>
                  <a:lnTo>
                    <a:pt x="287" y="256"/>
                  </a:lnTo>
                  <a:lnTo>
                    <a:pt x="288" y="256"/>
                  </a:lnTo>
                  <a:lnTo>
                    <a:pt x="290" y="254"/>
                  </a:lnTo>
                  <a:lnTo>
                    <a:pt x="291" y="254"/>
                  </a:lnTo>
                  <a:lnTo>
                    <a:pt x="291" y="253"/>
                  </a:lnTo>
                  <a:lnTo>
                    <a:pt x="292" y="253"/>
                  </a:lnTo>
                  <a:lnTo>
                    <a:pt x="294" y="253"/>
                  </a:lnTo>
                  <a:lnTo>
                    <a:pt x="294" y="252"/>
                  </a:lnTo>
                  <a:lnTo>
                    <a:pt x="295" y="252"/>
                  </a:lnTo>
                  <a:lnTo>
                    <a:pt x="295" y="250"/>
                  </a:lnTo>
                  <a:lnTo>
                    <a:pt x="296" y="250"/>
                  </a:lnTo>
                  <a:lnTo>
                    <a:pt x="298" y="250"/>
                  </a:lnTo>
                  <a:lnTo>
                    <a:pt x="298" y="249"/>
                  </a:lnTo>
                  <a:lnTo>
                    <a:pt x="299" y="249"/>
                  </a:lnTo>
                  <a:lnTo>
                    <a:pt x="300" y="249"/>
                  </a:lnTo>
                  <a:lnTo>
                    <a:pt x="301" y="249"/>
                  </a:lnTo>
                  <a:lnTo>
                    <a:pt x="301" y="248"/>
                  </a:lnTo>
                  <a:lnTo>
                    <a:pt x="303" y="248"/>
                  </a:lnTo>
                  <a:lnTo>
                    <a:pt x="304" y="248"/>
                  </a:lnTo>
                  <a:lnTo>
                    <a:pt x="305" y="247"/>
                  </a:lnTo>
                  <a:lnTo>
                    <a:pt x="307" y="247"/>
                  </a:lnTo>
                  <a:lnTo>
                    <a:pt x="308" y="247"/>
                  </a:lnTo>
                  <a:lnTo>
                    <a:pt x="308" y="245"/>
                  </a:lnTo>
                  <a:lnTo>
                    <a:pt x="309" y="244"/>
                  </a:lnTo>
                  <a:lnTo>
                    <a:pt x="309" y="243"/>
                  </a:lnTo>
                  <a:lnTo>
                    <a:pt x="309" y="241"/>
                  </a:lnTo>
                  <a:lnTo>
                    <a:pt x="309" y="240"/>
                  </a:lnTo>
                  <a:lnTo>
                    <a:pt x="311" y="240"/>
                  </a:lnTo>
                  <a:lnTo>
                    <a:pt x="311" y="239"/>
                  </a:lnTo>
                  <a:lnTo>
                    <a:pt x="312" y="239"/>
                  </a:lnTo>
                  <a:lnTo>
                    <a:pt x="312" y="237"/>
                  </a:lnTo>
                  <a:lnTo>
                    <a:pt x="313" y="237"/>
                  </a:lnTo>
                  <a:lnTo>
                    <a:pt x="315" y="237"/>
                  </a:lnTo>
                  <a:lnTo>
                    <a:pt x="316" y="236"/>
                  </a:lnTo>
                  <a:lnTo>
                    <a:pt x="317" y="236"/>
                  </a:lnTo>
                  <a:lnTo>
                    <a:pt x="317" y="235"/>
                  </a:lnTo>
                  <a:lnTo>
                    <a:pt x="317" y="233"/>
                  </a:lnTo>
                  <a:lnTo>
                    <a:pt x="317" y="232"/>
                  </a:lnTo>
                  <a:lnTo>
                    <a:pt x="317" y="231"/>
                  </a:lnTo>
                  <a:lnTo>
                    <a:pt x="317" y="230"/>
                  </a:lnTo>
                  <a:lnTo>
                    <a:pt x="317" y="228"/>
                  </a:lnTo>
                  <a:lnTo>
                    <a:pt x="317" y="227"/>
                  </a:lnTo>
                  <a:lnTo>
                    <a:pt x="318" y="227"/>
                  </a:lnTo>
                  <a:lnTo>
                    <a:pt x="318" y="226"/>
                  </a:lnTo>
                  <a:lnTo>
                    <a:pt x="320" y="226"/>
                  </a:lnTo>
                  <a:lnTo>
                    <a:pt x="321" y="226"/>
                  </a:lnTo>
                  <a:lnTo>
                    <a:pt x="322" y="226"/>
                  </a:lnTo>
                  <a:lnTo>
                    <a:pt x="322" y="227"/>
                  </a:lnTo>
                  <a:lnTo>
                    <a:pt x="324" y="227"/>
                  </a:lnTo>
                  <a:lnTo>
                    <a:pt x="325" y="227"/>
                  </a:lnTo>
                  <a:lnTo>
                    <a:pt x="325" y="226"/>
                  </a:lnTo>
                  <a:lnTo>
                    <a:pt x="326" y="226"/>
                  </a:lnTo>
                  <a:lnTo>
                    <a:pt x="328" y="224"/>
                  </a:lnTo>
                  <a:lnTo>
                    <a:pt x="329" y="224"/>
                  </a:lnTo>
                  <a:lnTo>
                    <a:pt x="330" y="224"/>
                  </a:lnTo>
                  <a:lnTo>
                    <a:pt x="331" y="224"/>
                  </a:lnTo>
                  <a:lnTo>
                    <a:pt x="333" y="224"/>
                  </a:lnTo>
                  <a:lnTo>
                    <a:pt x="334" y="224"/>
                  </a:lnTo>
                  <a:lnTo>
                    <a:pt x="335" y="224"/>
                  </a:lnTo>
                  <a:lnTo>
                    <a:pt x="337" y="224"/>
                  </a:lnTo>
                  <a:lnTo>
                    <a:pt x="338" y="224"/>
                  </a:lnTo>
                  <a:lnTo>
                    <a:pt x="339" y="224"/>
                  </a:lnTo>
                  <a:lnTo>
                    <a:pt x="341" y="224"/>
                  </a:lnTo>
                  <a:lnTo>
                    <a:pt x="342" y="224"/>
                  </a:lnTo>
                  <a:lnTo>
                    <a:pt x="343" y="224"/>
                  </a:lnTo>
                  <a:lnTo>
                    <a:pt x="345" y="224"/>
                  </a:lnTo>
                  <a:lnTo>
                    <a:pt x="345" y="223"/>
                  </a:lnTo>
                  <a:lnTo>
                    <a:pt x="346" y="223"/>
                  </a:lnTo>
                  <a:lnTo>
                    <a:pt x="347" y="222"/>
                  </a:lnTo>
                  <a:lnTo>
                    <a:pt x="347" y="220"/>
                  </a:lnTo>
                  <a:lnTo>
                    <a:pt x="348" y="220"/>
                  </a:lnTo>
                  <a:lnTo>
                    <a:pt x="350" y="220"/>
                  </a:lnTo>
                  <a:lnTo>
                    <a:pt x="351" y="220"/>
                  </a:lnTo>
                  <a:lnTo>
                    <a:pt x="352" y="220"/>
                  </a:lnTo>
                  <a:lnTo>
                    <a:pt x="354" y="219"/>
                  </a:lnTo>
                  <a:lnTo>
                    <a:pt x="355" y="219"/>
                  </a:lnTo>
                  <a:lnTo>
                    <a:pt x="355" y="218"/>
                  </a:lnTo>
                  <a:lnTo>
                    <a:pt x="356" y="216"/>
                  </a:lnTo>
                  <a:lnTo>
                    <a:pt x="356" y="215"/>
                  </a:lnTo>
                  <a:lnTo>
                    <a:pt x="358" y="215"/>
                  </a:lnTo>
                  <a:lnTo>
                    <a:pt x="358" y="214"/>
                  </a:lnTo>
                  <a:lnTo>
                    <a:pt x="359" y="213"/>
                  </a:lnTo>
                  <a:lnTo>
                    <a:pt x="359" y="211"/>
                  </a:lnTo>
                  <a:lnTo>
                    <a:pt x="360" y="211"/>
                  </a:lnTo>
                  <a:lnTo>
                    <a:pt x="362" y="210"/>
                  </a:lnTo>
                  <a:lnTo>
                    <a:pt x="362" y="209"/>
                  </a:lnTo>
                  <a:lnTo>
                    <a:pt x="363" y="209"/>
                  </a:lnTo>
                  <a:lnTo>
                    <a:pt x="363" y="207"/>
                  </a:lnTo>
                  <a:lnTo>
                    <a:pt x="363" y="206"/>
                  </a:lnTo>
                  <a:lnTo>
                    <a:pt x="364" y="206"/>
                  </a:lnTo>
                  <a:lnTo>
                    <a:pt x="364" y="205"/>
                  </a:lnTo>
                  <a:lnTo>
                    <a:pt x="365" y="205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5" y="201"/>
                  </a:lnTo>
                  <a:lnTo>
                    <a:pt x="365" y="200"/>
                  </a:lnTo>
                  <a:lnTo>
                    <a:pt x="365" y="198"/>
                  </a:lnTo>
                  <a:lnTo>
                    <a:pt x="365" y="197"/>
                  </a:lnTo>
                  <a:lnTo>
                    <a:pt x="365" y="196"/>
                  </a:lnTo>
                  <a:lnTo>
                    <a:pt x="365" y="194"/>
                  </a:lnTo>
                  <a:lnTo>
                    <a:pt x="365" y="193"/>
                  </a:lnTo>
                  <a:lnTo>
                    <a:pt x="364" y="192"/>
                  </a:lnTo>
                  <a:lnTo>
                    <a:pt x="364" y="190"/>
                  </a:lnTo>
                  <a:lnTo>
                    <a:pt x="365" y="190"/>
                  </a:lnTo>
                  <a:lnTo>
                    <a:pt x="365" y="189"/>
                  </a:lnTo>
                  <a:lnTo>
                    <a:pt x="365" y="188"/>
                  </a:lnTo>
                  <a:lnTo>
                    <a:pt x="367" y="188"/>
                  </a:lnTo>
                  <a:lnTo>
                    <a:pt x="367" y="186"/>
                  </a:lnTo>
                  <a:lnTo>
                    <a:pt x="368" y="186"/>
                  </a:lnTo>
                  <a:lnTo>
                    <a:pt x="368" y="185"/>
                  </a:lnTo>
                  <a:lnTo>
                    <a:pt x="368" y="184"/>
                  </a:lnTo>
                  <a:lnTo>
                    <a:pt x="368" y="183"/>
                  </a:lnTo>
                  <a:lnTo>
                    <a:pt x="369" y="183"/>
                  </a:lnTo>
                  <a:lnTo>
                    <a:pt x="369" y="181"/>
                  </a:lnTo>
                  <a:lnTo>
                    <a:pt x="369" y="180"/>
                  </a:lnTo>
                  <a:lnTo>
                    <a:pt x="371" y="179"/>
                  </a:lnTo>
                  <a:lnTo>
                    <a:pt x="371" y="177"/>
                  </a:lnTo>
                  <a:lnTo>
                    <a:pt x="372" y="177"/>
                  </a:lnTo>
                  <a:lnTo>
                    <a:pt x="372" y="176"/>
                  </a:lnTo>
                  <a:lnTo>
                    <a:pt x="372" y="175"/>
                  </a:lnTo>
                  <a:lnTo>
                    <a:pt x="373" y="175"/>
                  </a:lnTo>
                  <a:lnTo>
                    <a:pt x="373" y="173"/>
                  </a:lnTo>
                  <a:lnTo>
                    <a:pt x="373" y="172"/>
                  </a:lnTo>
                  <a:lnTo>
                    <a:pt x="373" y="171"/>
                  </a:lnTo>
                  <a:lnTo>
                    <a:pt x="373" y="169"/>
                  </a:lnTo>
                  <a:lnTo>
                    <a:pt x="375" y="169"/>
                  </a:lnTo>
                  <a:lnTo>
                    <a:pt x="376" y="169"/>
                  </a:lnTo>
                  <a:lnTo>
                    <a:pt x="377" y="168"/>
                  </a:lnTo>
                  <a:lnTo>
                    <a:pt x="377" y="167"/>
                  </a:lnTo>
                  <a:lnTo>
                    <a:pt x="377" y="166"/>
                  </a:lnTo>
                  <a:lnTo>
                    <a:pt x="377" y="164"/>
                  </a:lnTo>
                  <a:lnTo>
                    <a:pt x="377" y="163"/>
                  </a:lnTo>
                  <a:lnTo>
                    <a:pt x="376" y="163"/>
                  </a:lnTo>
                  <a:lnTo>
                    <a:pt x="376" y="162"/>
                  </a:lnTo>
                  <a:lnTo>
                    <a:pt x="376" y="160"/>
                  </a:lnTo>
                  <a:lnTo>
                    <a:pt x="376" y="159"/>
                  </a:lnTo>
                  <a:lnTo>
                    <a:pt x="377" y="159"/>
                  </a:lnTo>
                  <a:lnTo>
                    <a:pt x="377" y="158"/>
                  </a:lnTo>
                  <a:lnTo>
                    <a:pt x="378" y="158"/>
                  </a:lnTo>
                  <a:lnTo>
                    <a:pt x="378" y="156"/>
                  </a:lnTo>
                  <a:lnTo>
                    <a:pt x="380" y="156"/>
                  </a:lnTo>
                  <a:lnTo>
                    <a:pt x="381" y="156"/>
                  </a:lnTo>
                  <a:lnTo>
                    <a:pt x="382" y="155"/>
                  </a:lnTo>
                  <a:lnTo>
                    <a:pt x="384" y="155"/>
                  </a:lnTo>
                  <a:lnTo>
                    <a:pt x="384" y="154"/>
                  </a:lnTo>
                  <a:lnTo>
                    <a:pt x="385" y="154"/>
                  </a:lnTo>
                  <a:lnTo>
                    <a:pt x="385" y="153"/>
                  </a:lnTo>
                  <a:lnTo>
                    <a:pt x="386" y="153"/>
                  </a:lnTo>
                  <a:lnTo>
                    <a:pt x="388" y="153"/>
                  </a:lnTo>
                  <a:lnTo>
                    <a:pt x="388" y="151"/>
                  </a:lnTo>
                  <a:lnTo>
                    <a:pt x="389" y="151"/>
                  </a:lnTo>
                  <a:lnTo>
                    <a:pt x="390" y="151"/>
                  </a:lnTo>
                  <a:lnTo>
                    <a:pt x="392" y="151"/>
                  </a:lnTo>
                  <a:lnTo>
                    <a:pt x="393" y="151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4" y="149"/>
                  </a:lnTo>
                  <a:lnTo>
                    <a:pt x="395" y="149"/>
                  </a:lnTo>
                  <a:lnTo>
                    <a:pt x="395" y="147"/>
                  </a:lnTo>
                  <a:lnTo>
                    <a:pt x="397" y="147"/>
                  </a:lnTo>
                  <a:lnTo>
                    <a:pt x="398" y="147"/>
                  </a:lnTo>
                  <a:lnTo>
                    <a:pt x="398" y="146"/>
                  </a:lnTo>
                  <a:lnTo>
                    <a:pt x="399" y="146"/>
                  </a:lnTo>
                  <a:lnTo>
                    <a:pt x="401" y="146"/>
                  </a:lnTo>
                  <a:lnTo>
                    <a:pt x="402" y="146"/>
                  </a:lnTo>
                  <a:lnTo>
                    <a:pt x="402" y="145"/>
                  </a:lnTo>
                  <a:lnTo>
                    <a:pt x="403" y="145"/>
                  </a:lnTo>
                  <a:lnTo>
                    <a:pt x="405" y="145"/>
                  </a:lnTo>
                  <a:lnTo>
                    <a:pt x="406" y="145"/>
                  </a:lnTo>
                  <a:lnTo>
                    <a:pt x="407" y="145"/>
                  </a:lnTo>
                  <a:lnTo>
                    <a:pt x="408" y="145"/>
                  </a:lnTo>
                  <a:lnTo>
                    <a:pt x="408" y="143"/>
                  </a:lnTo>
                  <a:lnTo>
                    <a:pt x="410" y="143"/>
                  </a:lnTo>
                  <a:lnTo>
                    <a:pt x="411" y="143"/>
                  </a:lnTo>
                  <a:lnTo>
                    <a:pt x="412" y="143"/>
                  </a:lnTo>
                  <a:lnTo>
                    <a:pt x="412" y="142"/>
                  </a:lnTo>
                  <a:lnTo>
                    <a:pt x="414" y="142"/>
                  </a:lnTo>
                  <a:lnTo>
                    <a:pt x="414" y="141"/>
                  </a:lnTo>
                  <a:lnTo>
                    <a:pt x="412" y="139"/>
                  </a:lnTo>
                  <a:lnTo>
                    <a:pt x="412" y="138"/>
                  </a:lnTo>
                  <a:lnTo>
                    <a:pt x="412" y="137"/>
                  </a:lnTo>
                  <a:lnTo>
                    <a:pt x="414" y="137"/>
                  </a:lnTo>
                  <a:lnTo>
                    <a:pt x="414" y="136"/>
                  </a:lnTo>
                  <a:lnTo>
                    <a:pt x="414" y="134"/>
                  </a:lnTo>
                  <a:lnTo>
                    <a:pt x="414" y="133"/>
                  </a:lnTo>
                  <a:lnTo>
                    <a:pt x="414" y="132"/>
                  </a:lnTo>
                  <a:lnTo>
                    <a:pt x="414" y="130"/>
                  </a:lnTo>
                  <a:lnTo>
                    <a:pt x="415" y="130"/>
                  </a:lnTo>
                  <a:lnTo>
                    <a:pt x="415" y="129"/>
                  </a:lnTo>
                  <a:lnTo>
                    <a:pt x="416" y="129"/>
                  </a:lnTo>
                  <a:lnTo>
                    <a:pt x="416" y="128"/>
                  </a:lnTo>
                  <a:lnTo>
                    <a:pt x="415" y="128"/>
                  </a:lnTo>
                  <a:lnTo>
                    <a:pt x="415" y="126"/>
                  </a:lnTo>
                  <a:lnTo>
                    <a:pt x="415" y="125"/>
                  </a:lnTo>
                  <a:lnTo>
                    <a:pt x="416" y="125"/>
                  </a:lnTo>
                  <a:lnTo>
                    <a:pt x="416" y="124"/>
                  </a:lnTo>
                  <a:lnTo>
                    <a:pt x="416" y="122"/>
                  </a:lnTo>
                  <a:lnTo>
                    <a:pt x="418" y="122"/>
                  </a:lnTo>
                  <a:lnTo>
                    <a:pt x="418" y="121"/>
                  </a:lnTo>
                  <a:lnTo>
                    <a:pt x="419" y="121"/>
                  </a:lnTo>
                  <a:lnTo>
                    <a:pt x="420" y="121"/>
                  </a:lnTo>
                  <a:lnTo>
                    <a:pt x="422" y="121"/>
                  </a:lnTo>
                  <a:lnTo>
                    <a:pt x="423" y="120"/>
                  </a:lnTo>
                  <a:lnTo>
                    <a:pt x="424" y="120"/>
                  </a:lnTo>
                  <a:lnTo>
                    <a:pt x="425" y="120"/>
                  </a:lnTo>
                  <a:lnTo>
                    <a:pt x="427" y="119"/>
                  </a:lnTo>
                  <a:lnTo>
                    <a:pt x="428" y="119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32" y="119"/>
                  </a:lnTo>
                  <a:lnTo>
                    <a:pt x="432" y="117"/>
                  </a:lnTo>
                  <a:lnTo>
                    <a:pt x="433" y="117"/>
                  </a:lnTo>
                  <a:lnTo>
                    <a:pt x="435" y="119"/>
                  </a:lnTo>
                  <a:lnTo>
                    <a:pt x="435" y="117"/>
                  </a:lnTo>
                  <a:lnTo>
                    <a:pt x="436" y="117"/>
                  </a:lnTo>
                  <a:lnTo>
                    <a:pt x="436" y="116"/>
                  </a:lnTo>
                  <a:lnTo>
                    <a:pt x="437" y="116"/>
                  </a:lnTo>
                  <a:lnTo>
                    <a:pt x="437" y="115"/>
                  </a:lnTo>
                  <a:lnTo>
                    <a:pt x="439" y="115"/>
                  </a:lnTo>
                  <a:lnTo>
                    <a:pt x="439" y="113"/>
                  </a:lnTo>
                  <a:lnTo>
                    <a:pt x="440" y="113"/>
                  </a:lnTo>
                  <a:lnTo>
                    <a:pt x="440" y="112"/>
                  </a:lnTo>
                  <a:lnTo>
                    <a:pt x="441" y="112"/>
                  </a:lnTo>
                  <a:lnTo>
                    <a:pt x="442" y="111"/>
                  </a:lnTo>
                  <a:lnTo>
                    <a:pt x="442" y="109"/>
                  </a:lnTo>
                  <a:lnTo>
                    <a:pt x="444" y="109"/>
                  </a:lnTo>
                  <a:lnTo>
                    <a:pt x="445" y="109"/>
                  </a:lnTo>
                  <a:lnTo>
                    <a:pt x="445" y="108"/>
                  </a:lnTo>
                  <a:lnTo>
                    <a:pt x="446" y="108"/>
                  </a:lnTo>
                  <a:lnTo>
                    <a:pt x="448" y="108"/>
                  </a:lnTo>
                  <a:lnTo>
                    <a:pt x="449" y="108"/>
                  </a:lnTo>
                  <a:lnTo>
                    <a:pt x="450" y="108"/>
                  </a:lnTo>
                  <a:lnTo>
                    <a:pt x="450" y="109"/>
                  </a:lnTo>
                  <a:lnTo>
                    <a:pt x="452" y="109"/>
                  </a:lnTo>
                  <a:lnTo>
                    <a:pt x="452" y="108"/>
                  </a:lnTo>
                  <a:lnTo>
                    <a:pt x="453" y="108"/>
                  </a:lnTo>
                  <a:lnTo>
                    <a:pt x="454" y="108"/>
                  </a:lnTo>
                  <a:lnTo>
                    <a:pt x="454" y="107"/>
                  </a:lnTo>
                  <a:lnTo>
                    <a:pt x="454" y="105"/>
                  </a:lnTo>
                  <a:lnTo>
                    <a:pt x="454" y="104"/>
                  </a:lnTo>
                  <a:lnTo>
                    <a:pt x="454" y="103"/>
                  </a:lnTo>
                  <a:lnTo>
                    <a:pt x="455" y="103"/>
                  </a:lnTo>
                  <a:lnTo>
                    <a:pt x="454" y="104"/>
                  </a:lnTo>
                  <a:lnTo>
                    <a:pt x="455" y="104"/>
                  </a:lnTo>
                  <a:lnTo>
                    <a:pt x="457" y="104"/>
                  </a:lnTo>
                  <a:lnTo>
                    <a:pt x="458" y="104"/>
                  </a:lnTo>
                  <a:lnTo>
                    <a:pt x="458" y="103"/>
                  </a:lnTo>
                  <a:lnTo>
                    <a:pt x="458" y="102"/>
                  </a:lnTo>
                  <a:lnTo>
                    <a:pt x="458" y="100"/>
                  </a:lnTo>
                  <a:lnTo>
                    <a:pt x="459" y="100"/>
                  </a:lnTo>
                  <a:lnTo>
                    <a:pt x="459" y="99"/>
                  </a:lnTo>
                  <a:lnTo>
                    <a:pt x="461" y="99"/>
                  </a:lnTo>
                  <a:lnTo>
                    <a:pt x="461" y="98"/>
                  </a:lnTo>
                  <a:lnTo>
                    <a:pt x="461" y="96"/>
                  </a:lnTo>
                  <a:lnTo>
                    <a:pt x="461" y="95"/>
                  </a:lnTo>
                  <a:lnTo>
                    <a:pt x="462" y="94"/>
                  </a:lnTo>
                  <a:lnTo>
                    <a:pt x="463" y="94"/>
                  </a:lnTo>
                  <a:lnTo>
                    <a:pt x="463" y="92"/>
                  </a:lnTo>
                  <a:lnTo>
                    <a:pt x="465" y="91"/>
                  </a:lnTo>
                  <a:lnTo>
                    <a:pt x="463" y="91"/>
                  </a:lnTo>
                  <a:lnTo>
                    <a:pt x="465" y="90"/>
                  </a:lnTo>
                  <a:lnTo>
                    <a:pt x="463" y="90"/>
                  </a:lnTo>
                  <a:lnTo>
                    <a:pt x="463" y="89"/>
                  </a:lnTo>
                  <a:lnTo>
                    <a:pt x="465" y="89"/>
                  </a:lnTo>
                  <a:lnTo>
                    <a:pt x="466" y="89"/>
                  </a:lnTo>
                  <a:lnTo>
                    <a:pt x="467" y="89"/>
                  </a:lnTo>
                  <a:lnTo>
                    <a:pt x="469" y="89"/>
                  </a:lnTo>
                  <a:lnTo>
                    <a:pt x="470" y="89"/>
                  </a:lnTo>
                  <a:lnTo>
                    <a:pt x="471" y="89"/>
                  </a:lnTo>
                  <a:lnTo>
                    <a:pt x="472" y="89"/>
                  </a:lnTo>
                  <a:lnTo>
                    <a:pt x="472" y="87"/>
                  </a:lnTo>
                  <a:lnTo>
                    <a:pt x="474" y="89"/>
                  </a:lnTo>
                  <a:lnTo>
                    <a:pt x="474" y="90"/>
                  </a:lnTo>
                  <a:lnTo>
                    <a:pt x="475" y="90"/>
                  </a:lnTo>
                  <a:lnTo>
                    <a:pt x="475" y="91"/>
                  </a:lnTo>
                  <a:lnTo>
                    <a:pt x="475" y="92"/>
                  </a:lnTo>
                  <a:lnTo>
                    <a:pt x="476" y="92"/>
                  </a:lnTo>
                  <a:lnTo>
                    <a:pt x="478" y="91"/>
                  </a:lnTo>
                  <a:lnTo>
                    <a:pt x="479" y="91"/>
                  </a:lnTo>
                  <a:lnTo>
                    <a:pt x="480" y="91"/>
                  </a:lnTo>
                  <a:lnTo>
                    <a:pt x="480" y="90"/>
                  </a:lnTo>
                  <a:lnTo>
                    <a:pt x="479" y="90"/>
                  </a:lnTo>
                  <a:lnTo>
                    <a:pt x="479" y="89"/>
                  </a:lnTo>
                  <a:lnTo>
                    <a:pt x="480" y="89"/>
                  </a:lnTo>
                  <a:lnTo>
                    <a:pt x="480" y="87"/>
                  </a:lnTo>
                  <a:lnTo>
                    <a:pt x="480" y="89"/>
                  </a:lnTo>
                  <a:lnTo>
                    <a:pt x="482" y="89"/>
                  </a:lnTo>
                  <a:lnTo>
                    <a:pt x="483" y="89"/>
                  </a:lnTo>
                  <a:lnTo>
                    <a:pt x="484" y="89"/>
                  </a:lnTo>
                  <a:lnTo>
                    <a:pt x="484" y="87"/>
                  </a:lnTo>
                  <a:lnTo>
                    <a:pt x="484" y="86"/>
                  </a:lnTo>
                  <a:lnTo>
                    <a:pt x="483" y="85"/>
                  </a:lnTo>
                  <a:lnTo>
                    <a:pt x="483" y="83"/>
                  </a:lnTo>
                  <a:lnTo>
                    <a:pt x="483" y="82"/>
                  </a:lnTo>
                  <a:lnTo>
                    <a:pt x="483" y="81"/>
                  </a:lnTo>
                  <a:lnTo>
                    <a:pt x="483" y="79"/>
                  </a:lnTo>
                  <a:lnTo>
                    <a:pt x="482" y="79"/>
                  </a:lnTo>
                  <a:lnTo>
                    <a:pt x="482" y="78"/>
                  </a:lnTo>
                  <a:lnTo>
                    <a:pt x="482" y="77"/>
                  </a:lnTo>
                  <a:lnTo>
                    <a:pt x="480" y="75"/>
                  </a:lnTo>
                  <a:lnTo>
                    <a:pt x="480" y="74"/>
                  </a:lnTo>
                  <a:lnTo>
                    <a:pt x="479" y="74"/>
                  </a:lnTo>
                  <a:lnTo>
                    <a:pt x="479" y="73"/>
                  </a:lnTo>
                  <a:lnTo>
                    <a:pt x="479" y="72"/>
                  </a:lnTo>
                  <a:lnTo>
                    <a:pt x="479" y="70"/>
                  </a:lnTo>
                  <a:lnTo>
                    <a:pt x="479" y="69"/>
                  </a:lnTo>
                  <a:lnTo>
                    <a:pt x="478" y="69"/>
                  </a:lnTo>
                  <a:lnTo>
                    <a:pt x="478" y="68"/>
                  </a:lnTo>
                  <a:lnTo>
                    <a:pt x="479" y="68"/>
                  </a:lnTo>
                  <a:lnTo>
                    <a:pt x="479" y="66"/>
                  </a:lnTo>
                  <a:lnTo>
                    <a:pt x="479" y="65"/>
                  </a:lnTo>
                  <a:lnTo>
                    <a:pt x="478" y="64"/>
                  </a:lnTo>
                  <a:lnTo>
                    <a:pt x="479" y="62"/>
                  </a:lnTo>
                  <a:lnTo>
                    <a:pt x="478" y="62"/>
                  </a:lnTo>
                  <a:lnTo>
                    <a:pt x="478" y="61"/>
                  </a:lnTo>
                  <a:lnTo>
                    <a:pt x="478" y="60"/>
                  </a:lnTo>
                  <a:lnTo>
                    <a:pt x="478" y="58"/>
                  </a:lnTo>
                  <a:lnTo>
                    <a:pt x="478" y="57"/>
                  </a:lnTo>
                  <a:lnTo>
                    <a:pt x="476" y="56"/>
                  </a:lnTo>
                  <a:lnTo>
                    <a:pt x="476" y="55"/>
                  </a:lnTo>
                  <a:lnTo>
                    <a:pt x="478" y="55"/>
                  </a:lnTo>
                  <a:lnTo>
                    <a:pt x="478" y="53"/>
                  </a:lnTo>
                  <a:lnTo>
                    <a:pt x="479" y="53"/>
                  </a:lnTo>
                  <a:lnTo>
                    <a:pt x="480" y="53"/>
                  </a:lnTo>
                  <a:lnTo>
                    <a:pt x="482" y="53"/>
                  </a:lnTo>
                  <a:lnTo>
                    <a:pt x="482" y="52"/>
                  </a:lnTo>
                  <a:lnTo>
                    <a:pt x="483" y="52"/>
                  </a:lnTo>
                  <a:lnTo>
                    <a:pt x="484" y="52"/>
                  </a:lnTo>
                  <a:lnTo>
                    <a:pt x="486" y="52"/>
                  </a:lnTo>
                  <a:lnTo>
                    <a:pt x="486" y="51"/>
                  </a:lnTo>
                  <a:lnTo>
                    <a:pt x="487" y="51"/>
                  </a:lnTo>
                  <a:lnTo>
                    <a:pt x="488" y="51"/>
                  </a:lnTo>
                  <a:lnTo>
                    <a:pt x="488" y="49"/>
                  </a:lnTo>
                  <a:lnTo>
                    <a:pt x="487" y="49"/>
                  </a:lnTo>
                  <a:lnTo>
                    <a:pt x="488" y="49"/>
                  </a:lnTo>
                  <a:lnTo>
                    <a:pt x="488" y="48"/>
                  </a:lnTo>
                  <a:lnTo>
                    <a:pt x="488" y="47"/>
                  </a:lnTo>
                  <a:lnTo>
                    <a:pt x="489" y="45"/>
                  </a:lnTo>
                  <a:lnTo>
                    <a:pt x="489" y="44"/>
                  </a:lnTo>
                  <a:lnTo>
                    <a:pt x="489" y="43"/>
                  </a:lnTo>
                  <a:lnTo>
                    <a:pt x="489" y="42"/>
                  </a:lnTo>
                  <a:lnTo>
                    <a:pt x="489" y="40"/>
                  </a:lnTo>
                  <a:lnTo>
                    <a:pt x="489" y="39"/>
                  </a:lnTo>
                  <a:lnTo>
                    <a:pt x="491" y="39"/>
                  </a:lnTo>
                  <a:lnTo>
                    <a:pt x="491" y="38"/>
                  </a:lnTo>
                  <a:lnTo>
                    <a:pt x="492" y="38"/>
                  </a:lnTo>
                  <a:lnTo>
                    <a:pt x="492" y="36"/>
                  </a:lnTo>
                  <a:lnTo>
                    <a:pt x="493" y="36"/>
                  </a:lnTo>
                  <a:lnTo>
                    <a:pt x="493" y="35"/>
                  </a:lnTo>
                  <a:lnTo>
                    <a:pt x="493" y="34"/>
                  </a:lnTo>
                  <a:lnTo>
                    <a:pt x="492" y="34"/>
                  </a:lnTo>
                  <a:lnTo>
                    <a:pt x="492" y="32"/>
                  </a:lnTo>
                  <a:lnTo>
                    <a:pt x="491" y="32"/>
                  </a:lnTo>
                  <a:lnTo>
                    <a:pt x="491" y="31"/>
                  </a:lnTo>
                  <a:lnTo>
                    <a:pt x="491" y="30"/>
                  </a:lnTo>
                  <a:lnTo>
                    <a:pt x="489" y="28"/>
                  </a:lnTo>
                  <a:lnTo>
                    <a:pt x="489" y="27"/>
                  </a:lnTo>
                  <a:lnTo>
                    <a:pt x="489" y="26"/>
                  </a:lnTo>
                  <a:lnTo>
                    <a:pt x="489" y="25"/>
                  </a:lnTo>
                  <a:lnTo>
                    <a:pt x="488" y="25"/>
                  </a:lnTo>
                  <a:lnTo>
                    <a:pt x="488" y="26"/>
                  </a:lnTo>
                  <a:lnTo>
                    <a:pt x="488" y="25"/>
                  </a:lnTo>
                  <a:lnTo>
                    <a:pt x="489" y="25"/>
                  </a:lnTo>
                  <a:lnTo>
                    <a:pt x="491" y="25"/>
                  </a:lnTo>
                  <a:lnTo>
                    <a:pt x="491" y="23"/>
                  </a:lnTo>
                  <a:lnTo>
                    <a:pt x="492" y="23"/>
                  </a:lnTo>
                  <a:lnTo>
                    <a:pt x="493" y="23"/>
                  </a:lnTo>
                  <a:lnTo>
                    <a:pt x="495" y="23"/>
                  </a:lnTo>
                  <a:lnTo>
                    <a:pt x="496" y="23"/>
                  </a:lnTo>
                  <a:lnTo>
                    <a:pt x="496" y="22"/>
                  </a:lnTo>
                  <a:lnTo>
                    <a:pt x="497" y="22"/>
                  </a:lnTo>
                  <a:lnTo>
                    <a:pt x="499" y="22"/>
                  </a:lnTo>
                  <a:lnTo>
                    <a:pt x="500" y="22"/>
                  </a:lnTo>
                  <a:lnTo>
                    <a:pt x="501" y="22"/>
                  </a:lnTo>
                  <a:lnTo>
                    <a:pt x="502" y="22"/>
                  </a:lnTo>
                  <a:lnTo>
                    <a:pt x="504" y="22"/>
                  </a:lnTo>
                  <a:lnTo>
                    <a:pt x="505" y="22"/>
                  </a:lnTo>
                  <a:lnTo>
                    <a:pt x="506" y="22"/>
                  </a:lnTo>
                  <a:lnTo>
                    <a:pt x="508" y="22"/>
                  </a:lnTo>
                  <a:lnTo>
                    <a:pt x="509" y="22"/>
                  </a:lnTo>
                  <a:lnTo>
                    <a:pt x="510" y="22"/>
                  </a:lnTo>
                  <a:lnTo>
                    <a:pt x="512" y="23"/>
                  </a:lnTo>
                  <a:lnTo>
                    <a:pt x="513" y="23"/>
                  </a:lnTo>
                  <a:lnTo>
                    <a:pt x="514" y="23"/>
                  </a:lnTo>
                  <a:lnTo>
                    <a:pt x="516" y="23"/>
                  </a:lnTo>
                  <a:lnTo>
                    <a:pt x="517" y="23"/>
                  </a:lnTo>
                  <a:lnTo>
                    <a:pt x="518" y="23"/>
                  </a:lnTo>
                  <a:lnTo>
                    <a:pt x="519" y="23"/>
                  </a:lnTo>
                  <a:lnTo>
                    <a:pt x="521" y="23"/>
                  </a:lnTo>
                  <a:lnTo>
                    <a:pt x="521" y="25"/>
                  </a:lnTo>
                  <a:lnTo>
                    <a:pt x="522" y="25"/>
                  </a:lnTo>
                  <a:lnTo>
                    <a:pt x="523" y="25"/>
                  </a:lnTo>
                  <a:lnTo>
                    <a:pt x="525" y="25"/>
                  </a:lnTo>
                  <a:lnTo>
                    <a:pt x="526" y="25"/>
                  </a:lnTo>
                  <a:lnTo>
                    <a:pt x="526" y="26"/>
                  </a:lnTo>
                  <a:lnTo>
                    <a:pt x="527" y="26"/>
                  </a:lnTo>
                  <a:lnTo>
                    <a:pt x="529" y="26"/>
                  </a:lnTo>
                  <a:lnTo>
                    <a:pt x="529" y="25"/>
                  </a:lnTo>
                  <a:lnTo>
                    <a:pt x="530" y="25"/>
                  </a:lnTo>
                  <a:lnTo>
                    <a:pt x="530" y="23"/>
                  </a:lnTo>
                  <a:lnTo>
                    <a:pt x="531" y="23"/>
                  </a:lnTo>
                  <a:lnTo>
                    <a:pt x="531" y="22"/>
                  </a:lnTo>
                  <a:lnTo>
                    <a:pt x="533" y="21"/>
                  </a:lnTo>
                  <a:lnTo>
                    <a:pt x="534" y="21"/>
                  </a:lnTo>
                  <a:lnTo>
                    <a:pt x="535" y="21"/>
                  </a:lnTo>
                  <a:lnTo>
                    <a:pt x="535" y="19"/>
                  </a:lnTo>
                  <a:lnTo>
                    <a:pt x="536" y="19"/>
                  </a:lnTo>
                  <a:lnTo>
                    <a:pt x="536" y="18"/>
                  </a:lnTo>
                  <a:lnTo>
                    <a:pt x="538" y="18"/>
                  </a:lnTo>
                  <a:lnTo>
                    <a:pt x="538" y="17"/>
                  </a:lnTo>
                  <a:lnTo>
                    <a:pt x="539" y="17"/>
                  </a:lnTo>
                  <a:lnTo>
                    <a:pt x="540" y="17"/>
                  </a:lnTo>
                  <a:lnTo>
                    <a:pt x="542" y="17"/>
                  </a:lnTo>
                  <a:lnTo>
                    <a:pt x="543" y="17"/>
                  </a:lnTo>
                  <a:lnTo>
                    <a:pt x="544" y="17"/>
                  </a:lnTo>
                  <a:lnTo>
                    <a:pt x="546" y="17"/>
                  </a:lnTo>
                  <a:lnTo>
                    <a:pt x="546" y="18"/>
                  </a:lnTo>
                  <a:lnTo>
                    <a:pt x="547" y="18"/>
                  </a:lnTo>
                  <a:lnTo>
                    <a:pt x="548" y="18"/>
                  </a:lnTo>
                  <a:lnTo>
                    <a:pt x="548" y="19"/>
                  </a:lnTo>
                  <a:lnTo>
                    <a:pt x="548" y="21"/>
                  </a:lnTo>
                  <a:lnTo>
                    <a:pt x="549" y="21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21"/>
                  </a:lnTo>
                  <a:lnTo>
                    <a:pt x="553" y="22"/>
                  </a:lnTo>
                  <a:lnTo>
                    <a:pt x="553" y="23"/>
                  </a:lnTo>
                  <a:lnTo>
                    <a:pt x="555" y="22"/>
                  </a:lnTo>
                  <a:lnTo>
                    <a:pt x="555" y="21"/>
                  </a:lnTo>
                  <a:lnTo>
                    <a:pt x="621" y="22"/>
                  </a:lnTo>
                  <a:lnTo>
                    <a:pt x="637" y="22"/>
                  </a:lnTo>
                  <a:lnTo>
                    <a:pt x="638" y="22"/>
                  </a:lnTo>
                  <a:lnTo>
                    <a:pt x="640" y="22"/>
                  </a:lnTo>
                  <a:lnTo>
                    <a:pt x="641" y="22"/>
                  </a:lnTo>
                  <a:lnTo>
                    <a:pt x="642" y="22"/>
                  </a:lnTo>
                  <a:lnTo>
                    <a:pt x="643" y="22"/>
                  </a:lnTo>
                  <a:lnTo>
                    <a:pt x="645" y="22"/>
                  </a:lnTo>
                  <a:lnTo>
                    <a:pt x="646" y="22"/>
                  </a:lnTo>
                  <a:lnTo>
                    <a:pt x="647" y="22"/>
                  </a:lnTo>
                  <a:lnTo>
                    <a:pt x="649" y="22"/>
                  </a:lnTo>
                  <a:lnTo>
                    <a:pt x="650" y="22"/>
                  </a:lnTo>
                  <a:lnTo>
                    <a:pt x="651" y="21"/>
                  </a:lnTo>
                  <a:lnTo>
                    <a:pt x="653" y="21"/>
                  </a:lnTo>
                  <a:lnTo>
                    <a:pt x="654" y="21"/>
                  </a:lnTo>
                  <a:lnTo>
                    <a:pt x="655" y="21"/>
                  </a:lnTo>
                  <a:lnTo>
                    <a:pt x="657" y="21"/>
                  </a:lnTo>
                  <a:lnTo>
                    <a:pt x="658" y="21"/>
                  </a:lnTo>
                  <a:lnTo>
                    <a:pt x="659" y="21"/>
                  </a:lnTo>
                  <a:lnTo>
                    <a:pt x="660" y="21"/>
                  </a:lnTo>
                  <a:lnTo>
                    <a:pt x="662" y="21"/>
                  </a:lnTo>
                  <a:lnTo>
                    <a:pt x="663" y="21"/>
                  </a:lnTo>
                  <a:lnTo>
                    <a:pt x="664" y="21"/>
                  </a:lnTo>
                  <a:lnTo>
                    <a:pt x="666" y="21"/>
                  </a:lnTo>
                  <a:lnTo>
                    <a:pt x="667" y="21"/>
                  </a:lnTo>
                  <a:lnTo>
                    <a:pt x="668" y="21"/>
                  </a:lnTo>
                  <a:lnTo>
                    <a:pt x="670" y="21"/>
                  </a:lnTo>
                  <a:lnTo>
                    <a:pt x="671" y="21"/>
                  </a:lnTo>
                  <a:lnTo>
                    <a:pt x="672" y="21"/>
                  </a:lnTo>
                  <a:lnTo>
                    <a:pt x="673" y="21"/>
                  </a:lnTo>
                  <a:lnTo>
                    <a:pt x="675" y="21"/>
                  </a:lnTo>
                  <a:lnTo>
                    <a:pt x="676" y="21"/>
                  </a:lnTo>
                  <a:lnTo>
                    <a:pt x="677" y="21"/>
                  </a:lnTo>
                  <a:lnTo>
                    <a:pt x="679" y="21"/>
                  </a:lnTo>
                  <a:lnTo>
                    <a:pt x="680" y="21"/>
                  </a:lnTo>
                  <a:lnTo>
                    <a:pt x="681" y="21"/>
                  </a:lnTo>
                  <a:lnTo>
                    <a:pt x="683" y="21"/>
                  </a:lnTo>
                  <a:lnTo>
                    <a:pt x="684" y="21"/>
                  </a:lnTo>
                  <a:lnTo>
                    <a:pt x="685" y="21"/>
                  </a:lnTo>
                  <a:lnTo>
                    <a:pt x="687" y="21"/>
                  </a:lnTo>
                  <a:lnTo>
                    <a:pt x="688" y="21"/>
                  </a:lnTo>
                  <a:lnTo>
                    <a:pt x="697" y="21"/>
                  </a:lnTo>
                  <a:lnTo>
                    <a:pt x="704" y="9"/>
                  </a:lnTo>
                  <a:lnTo>
                    <a:pt x="705" y="8"/>
                  </a:lnTo>
                  <a:lnTo>
                    <a:pt x="705" y="6"/>
                  </a:lnTo>
                  <a:lnTo>
                    <a:pt x="705" y="5"/>
                  </a:lnTo>
                  <a:lnTo>
                    <a:pt x="707" y="5"/>
                  </a:lnTo>
                  <a:lnTo>
                    <a:pt x="710" y="4"/>
                  </a:lnTo>
                  <a:lnTo>
                    <a:pt x="711" y="4"/>
                  </a:lnTo>
                  <a:lnTo>
                    <a:pt x="711" y="5"/>
                  </a:lnTo>
                  <a:lnTo>
                    <a:pt x="713" y="5"/>
                  </a:lnTo>
                  <a:lnTo>
                    <a:pt x="714" y="6"/>
                  </a:lnTo>
                  <a:lnTo>
                    <a:pt x="715" y="5"/>
                  </a:lnTo>
                  <a:lnTo>
                    <a:pt x="715" y="4"/>
                  </a:lnTo>
                  <a:lnTo>
                    <a:pt x="715" y="2"/>
                  </a:lnTo>
                  <a:lnTo>
                    <a:pt x="717" y="2"/>
                  </a:lnTo>
                  <a:lnTo>
                    <a:pt x="718" y="2"/>
                  </a:lnTo>
                  <a:lnTo>
                    <a:pt x="718" y="4"/>
                  </a:lnTo>
                  <a:lnTo>
                    <a:pt x="719" y="4"/>
                  </a:lnTo>
                  <a:lnTo>
                    <a:pt x="719" y="2"/>
                  </a:lnTo>
                  <a:lnTo>
                    <a:pt x="720" y="2"/>
                  </a:lnTo>
                  <a:lnTo>
                    <a:pt x="720" y="1"/>
                  </a:lnTo>
                  <a:lnTo>
                    <a:pt x="722" y="0"/>
                  </a:lnTo>
                  <a:lnTo>
                    <a:pt x="723" y="0"/>
                  </a:lnTo>
                  <a:lnTo>
                    <a:pt x="723" y="1"/>
                  </a:lnTo>
                  <a:lnTo>
                    <a:pt x="723" y="2"/>
                  </a:lnTo>
                  <a:lnTo>
                    <a:pt x="724" y="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46" name="Freeform 36">
              <a:extLst>
                <a:ext uri="{FF2B5EF4-FFF2-40B4-BE49-F238E27FC236}">
                  <a16:creationId xmlns:a16="http://schemas.microsoft.com/office/drawing/2014/main" id="{703CF2E1-DBBC-6F85-2EB9-2E18E7461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3" y="2368"/>
              <a:ext cx="285" cy="451"/>
            </a:xfrm>
            <a:custGeom>
              <a:avLst/>
              <a:gdLst>
                <a:gd name="T0" fmla="*/ 130 w 285"/>
                <a:gd name="T1" fmla="*/ 2 h 451"/>
                <a:gd name="T2" fmla="*/ 143 w 285"/>
                <a:gd name="T3" fmla="*/ 17 h 451"/>
                <a:gd name="T4" fmla="*/ 160 w 285"/>
                <a:gd name="T5" fmla="*/ 12 h 451"/>
                <a:gd name="T6" fmla="*/ 172 w 285"/>
                <a:gd name="T7" fmla="*/ 17 h 451"/>
                <a:gd name="T8" fmla="*/ 278 w 285"/>
                <a:gd name="T9" fmla="*/ 28 h 451"/>
                <a:gd name="T10" fmla="*/ 270 w 285"/>
                <a:gd name="T11" fmla="*/ 37 h 451"/>
                <a:gd name="T12" fmla="*/ 263 w 285"/>
                <a:gd name="T13" fmla="*/ 45 h 451"/>
                <a:gd name="T14" fmla="*/ 261 w 285"/>
                <a:gd name="T15" fmla="*/ 56 h 451"/>
                <a:gd name="T16" fmla="*/ 253 w 285"/>
                <a:gd name="T17" fmla="*/ 67 h 451"/>
                <a:gd name="T18" fmla="*/ 241 w 285"/>
                <a:gd name="T19" fmla="*/ 67 h 451"/>
                <a:gd name="T20" fmla="*/ 229 w 285"/>
                <a:gd name="T21" fmla="*/ 71 h 451"/>
                <a:gd name="T22" fmla="*/ 220 w 285"/>
                <a:gd name="T23" fmla="*/ 77 h 451"/>
                <a:gd name="T24" fmla="*/ 212 w 285"/>
                <a:gd name="T25" fmla="*/ 84 h 451"/>
                <a:gd name="T26" fmla="*/ 202 w 285"/>
                <a:gd name="T27" fmla="*/ 90 h 451"/>
                <a:gd name="T28" fmla="*/ 195 w 285"/>
                <a:gd name="T29" fmla="*/ 89 h 451"/>
                <a:gd name="T30" fmla="*/ 189 w 285"/>
                <a:gd name="T31" fmla="*/ 93 h 451"/>
                <a:gd name="T32" fmla="*/ 184 w 285"/>
                <a:gd name="T33" fmla="*/ 98 h 451"/>
                <a:gd name="T34" fmla="*/ 177 w 285"/>
                <a:gd name="T35" fmla="*/ 98 h 451"/>
                <a:gd name="T36" fmla="*/ 169 w 285"/>
                <a:gd name="T37" fmla="*/ 102 h 451"/>
                <a:gd name="T38" fmla="*/ 160 w 285"/>
                <a:gd name="T39" fmla="*/ 107 h 451"/>
                <a:gd name="T40" fmla="*/ 157 w 285"/>
                <a:gd name="T41" fmla="*/ 122 h 451"/>
                <a:gd name="T42" fmla="*/ 147 w 285"/>
                <a:gd name="T43" fmla="*/ 140 h 451"/>
                <a:gd name="T44" fmla="*/ 138 w 285"/>
                <a:gd name="T45" fmla="*/ 154 h 451"/>
                <a:gd name="T46" fmla="*/ 148 w 285"/>
                <a:gd name="T47" fmla="*/ 164 h 451"/>
                <a:gd name="T48" fmla="*/ 164 w 285"/>
                <a:gd name="T49" fmla="*/ 165 h 451"/>
                <a:gd name="T50" fmla="*/ 173 w 285"/>
                <a:gd name="T51" fmla="*/ 179 h 451"/>
                <a:gd name="T52" fmla="*/ 176 w 285"/>
                <a:gd name="T53" fmla="*/ 194 h 451"/>
                <a:gd name="T54" fmla="*/ 174 w 285"/>
                <a:gd name="T55" fmla="*/ 211 h 451"/>
                <a:gd name="T56" fmla="*/ 169 w 285"/>
                <a:gd name="T57" fmla="*/ 222 h 451"/>
                <a:gd name="T58" fmla="*/ 176 w 285"/>
                <a:gd name="T59" fmla="*/ 237 h 451"/>
                <a:gd name="T60" fmla="*/ 189 w 285"/>
                <a:gd name="T61" fmla="*/ 248 h 451"/>
                <a:gd name="T62" fmla="*/ 198 w 285"/>
                <a:gd name="T63" fmla="*/ 264 h 451"/>
                <a:gd name="T64" fmla="*/ 207 w 285"/>
                <a:gd name="T65" fmla="*/ 281 h 451"/>
                <a:gd name="T66" fmla="*/ 206 w 285"/>
                <a:gd name="T67" fmla="*/ 297 h 451"/>
                <a:gd name="T68" fmla="*/ 210 w 285"/>
                <a:gd name="T69" fmla="*/ 315 h 451"/>
                <a:gd name="T70" fmla="*/ 216 w 285"/>
                <a:gd name="T71" fmla="*/ 333 h 451"/>
                <a:gd name="T72" fmla="*/ 228 w 285"/>
                <a:gd name="T73" fmla="*/ 346 h 451"/>
                <a:gd name="T74" fmla="*/ 242 w 285"/>
                <a:gd name="T75" fmla="*/ 357 h 451"/>
                <a:gd name="T76" fmla="*/ 251 w 285"/>
                <a:gd name="T77" fmla="*/ 372 h 451"/>
                <a:gd name="T78" fmla="*/ 274 w 285"/>
                <a:gd name="T79" fmla="*/ 448 h 451"/>
                <a:gd name="T80" fmla="*/ 254 w 285"/>
                <a:gd name="T81" fmla="*/ 447 h 451"/>
                <a:gd name="T82" fmla="*/ 232 w 285"/>
                <a:gd name="T83" fmla="*/ 446 h 451"/>
                <a:gd name="T84" fmla="*/ 214 w 285"/>
                <a:gd name="T85" fmla="*/ 440 h 451"/>
                <a:gd name="T86" fmla="*/ 198 w 285"/>
                <a:gd name="T87" fmla="*/ 434 h 451"/>
                <a:gd name="T88" fmla="*/ 182 w 285"/>
                <a:gd name="T89" fmla="*/ 426 h 451"/>
                <a:gd name="T90" fmla="*/ 168 w 285"/>
                <a:gd name="T91" fmla="*/ 416 h 451"/>
                <a:gd name="T92" fmla="*/ 154 w 285"/>
                <a:gd name="T93" fmla="*/ 404 h 451"/>
                <a:gd name="T94" fmla="*/ 141 w 285"/>
                <a:gd name="T95" fmla="*/ 393 h 451"/>
                <a:gd name="T96" fmla="*/ 127 w 285"/>
                <a:gd name="T97" fmla="*/ 380 h 451"/>
                <a:gd name="T98" fmla="*/ 114 w 285"/>
                <a:gd name="T99" fmla="*/ 370 h 451"/>
                <a:gd name="T100" fmla="*/ 100 w 285"/>
                <a:gd name="T101" fmla="*/ 356 h 451"/>
                <a:gd name="T102" fmla="*/ 88 w 285"/>
                <a:gd name="T103" fmla="*/ 341 h 451"/>
                <a:gd name="T104" fmla="*/ 80 w 285"/>
                <a:gd name="T105" fmla="*/ 327 h 451"/>
                <a:gd name="T106" fmla="*/ 74 w 285"/>
                <a:gd name="T107" fmla="*/ 314 h 451"/>
                <a:gd name="T108" fmla="*/ 65 w 285"/>
                <a:gd name="T109" fmla="*/ 302 h 451"/>
                <a:gd name="T110" fmla="*/ 58 w 285"/>
                <a:gd name="T111" fmla="*/ 293 h 451"/>
                <a:gd name="T112" fmla="*/ 45 w 285"/>
                <a:gd name="T113" fmla="*/ 285 h 451"/>
                <a:gd name="T114" fmla="*/ 28 w 285"/>
                <a:gd name="T115" fmla="*/ 292 h 451"/>
                <a:gd name="T116" fmla="*/ 19 w 285"/>
                <a:gd name="T117" fmla="*/ 305 h 451"/>
                <a:gd name="T118" fmla="*/ 3 w 285"/>
                <a:gd name="T119" fmla="*/ 298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5" h="451">
                  <a:moveTo>
                    <a:pt x="114" y="2"/>
                  </a:moveTo>
                  <a:lnTo>
                    <a:pt x="114" y="3"/>
                  </a:lnTo>
                  <a:lnTo>
                    <a:pt x="116" y="4"/>
                  </a:lnTo>
                  <a:lnTo>
                    <a:pt x="114" y="6"/>
                  </a:lnTo>
                  <a:lnTo>
                    <a:pt x="117" y="6"/>
                  </a:lnTo>
                  <a:lnTo>
                    <a:pt x="118" y="6"/>
                  </a:lnTo>
                  <a:lnTo>
                    <a:pt x="120" y="6"/>
                  </a:lnTo>
                  <a:lnTo>
                    <a:pt x="121" y="4"/>
                  </a:lnTo>
                  <a:lnTo>
                    <a:pt x="122" y="3"/>
                  </a:lnTo>
                  <a:lnTo>
                    <a:pt x="122" y="4"/>
                  </a:lnTo>
                  <a:lnTo>
                    <a:pt x="125" y="4"/>
                  </a:lnTo>
                  <a:lnTo>
                    <a:pt x="125" y="3"/>
                  </a:lnTo>
                  <a:lnTo>
                    <a:pt x="126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0" y="2"/>
                  </a:lnTo>
                  <a:lnTo>
                    <a:pt x="130" y="4"/>
                  </a:lnTo>
                  <a:lnTo>
                    <a:pt x="129" y="6"/>
                  </a:lnTo>
                  <a:lnTo>
                    <a:pt x="129" y="7"/>
                  </a:lnTo>
                  <a:lnTo>
                    <a:pt x="127" y="8"/>
                  </a:lnTo>
                  <a:lnTo>
                    <a:pt x="129" y="9"/>
                  </a:lnTo>
                  <a:lnTo>
                    <a:pt x="130" y="9"/>
                  </a:lnTo>
                  <a:lnTo>
                    <a:pt x="133" y="11"/>
                  </a:lnTo>
                  <a:lnTo>
                    <a:pt x="134" y="11"/>
                  </a:lnTo>
                  <a:lnTo>
                    <a:pt x="133" y="13"/>
                  </a:lnTo>
                  <a:lnTo>
                    <a:pt x="135" y="15"/>
                  </a:lnTo>
                  <a:lnTo>
                    <a:pt x="135" y="13"/>
                  </a:lnTo>
                  <a:lnTo>
                    <a:pt x="135" y="15"/>
                  </a:lnTo>
                  <a:lnTo>
                    <a:pt x="138" y="15"/>
                  </a:lnTo>
                  <a:lnTo>
                    <a:pt x="139" y="16"/>
                  </a:lnTo>
                  <a:lnTo>
                    <a:pt x="141" y="15"/>
                  </a:lnTo>
                  <a:lnTo>
                    <a:pt x="142" y="16"/>
                  </a:lnTo>
                  <a:lnTo>
                    <a:pt x="143" y="17"/>
                  </a:lnTo>
                  <a:lnTo>
                    <a:pt x="144" y="16"/>
                  </a:lnTo>
                  <a:lnTo>
                    <a:pt x="146" y="16"/>
                  </a:lnTo>
                  <a:lnTo>
                    <a:pt x="144" y="15"/>
                  </a:lnTo>
                  <a:lnTo>
                    <a:pt x="147" y="15"/>
                  </a:lnTo>
                  <a:lnTo>
                    <a:pt x="148" y="13"/>
                  </a:lnTo>
                  <a:lnTo>
                    <a:pt x="148" y="15"/>
                  </a:lnTo>
                  <a:lnTo>
                    <a:pt x="150" y="15"/>
                  </a:lnTo>
                  <a:lnTo>
                    <a:pt x="151" y="13"/>
                  </a:lnTo>
                  <a:lnTo>
                    <a:pt x="152" y="13"/>
                  </a:lnTo>
                  <a:lnTo>
                    <a:pt x="154" y="13"/>
                  </a:lnTo>
                  <a:lnTo>
                    <a:pt x="155" y="13"/>
                  </a:lnTo>
                  <a:lnTo>
                    <a:pt x="156" y="15"/>
                  </a:lnTo>
                  <a:lnTo>
                    <a:pt x="156" y="13"/>
                  </a:lnTo>
                  <a:lnTo>
                    <a:pt x="157" y="13"/>
                  </a:lnTo>
                  <a:lnTo>
                    <a:pt x="159" y="13"/>
                  </a:lnTo>
                  <a:lnTo>
                    <a:pt x="159" y="12"/>
                  </a:lnTo>
                  <a:lnTo>
                    <a:pt x="160" y="12"/>
                  </a:lnTo>
                  <a:lnTo>
                    <a:pt x="160" y="13"/>
                  </a:lnTo>
                  <a:lnTo>
                    <a:pt x="161" y="13"/>
                  </a:lnTo>
                  <a:lnTo>
                    <a:pt x="161" y="12"/>
                  </a:lnTo>
                  <a:lnTo>
                    <a:pt x="163" y="12"/>
                  </a:lnTo>
                  <a:lnTo>
                    <a:pt x="164" y="13"/>
                  </a:lnTo>
                  <a:lnTo>
                    <a:pt x="165" y="12"/>
                  </a:lnTo>
                  <a:lnTo>
                    <a:pt x="167" y="13"/>
                  </a:lnTo>
                  <a:lnTo>
                    <a:pt x="168" y="13"/>
                  </a:lnTo>
                  <a:lnTo>
                    <a:pt x="168" y="12"/>
                  </a:lnTo>
                  <a:lnTo>
                    <a:pt x="168" y="11"/>
                  </a:lnTo>
                  <a:lnTo>
                    <a:pt x="169" y="11"/>
                  </a:lnTo>
                  <a:lnTo>
                    <a:pt x="171" y="11"/>
                  </a:lnTo>
                  <a:lnTo>
                    <a:pt x="172" y="11"/>
                  </a:lnTo>
                  <a:lnTo>
                    <a:pt x="172" y="12"/>
                  </a:lnTo>
                  <a:lnTo>
                    <a:pt x="172" y="13"/>
                  </a:lnTo>
                  <a:lnTo>
                    <a:pt x="172" y="15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9"/>
                  </a:lnTo>
                  <a:lnTo>
                    <a:pt x="225" y="19"/>
                  </a:lnTo>
                  <a:lnTo>
                    <a:pt x="284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4" y="20"/>
                  </a:lnTo>
                  <a:lnTo>
                    <a:pt x="284" y="21"/>
                  </a:lnTo>
                  <a:lnTo>
                    <a:pt x="284" y="23"/>
                  </a:lnTo>
                  <a:lnTo>
                    <a:pt x="283" y="23"/>
                  </a:lnTo>
                  <a:lnTo>
                    <a:pt x="281" y="24"/>
                  </a:lnTo>
                  <a:lnTo>
                    <a:pt x="280" y="24"/>
                  </a:lnTo>
                  <a:lnTo>
                    <a:pt x="279" y="25"/>
                  </a:lnTo>
                  <a:lnTo>
                    <a:pt x="280" y="25"/>
                  </a:lnTo>
                  <a:lnTo>
                    <a:pt x="279" y="26"/>
                  </a:lnTo>
                  <a:lnTo>
                    <a:pt x="278" y="28"/>
                  </a:lnTo>
                  <a:lnTo>
                    <a:pt x="276" y="28"/>
                  </a:lnTo>
                  <a:lnTo>
                    <a:pt x="276" y="26"/>
                  </a:lnTo>
                  <a:lnTo>
                    <a:pt x="275" y="26"/>
                  </a:lnTo>
                  <a:lnTo>
                    <a:pt x="275" y="28"/>
                  </a:lnTo>
                  <a:lnTo>
                    <a:pt x="275" y="29"/>
                  </a:lnTo>
                  <a:lnTo>
                    <a:pt x="274" y="29"/>
                  </a:lnTo>
                  <a:lnTo>
                    <a:pt x="274" y="30"/>
                  </a:lnTo>
                  <a:lnTo>
                    <a:pt x="272" y="30"/>
                  </a:lnTo>
                  <a:lnTo>
                    <a:pt x="271" y="30"/>
                  </a:lnTo>
                  <a:lnTo>
                    <a:pt x="271" y="32"/>
                  </a:lnTo>
                  <a:lnTo>
                    <a:pt x="270" y="32"/>
                  </a:lnTo>
                  <a:lnTo>
                    <a:pt x="270" y="33"/>
                  </a:lnTo>
                  <a:lnTo>
                    <a:pt x="271" y="33"/>
                  </a:lnTo>
                  <a:lnTo>
                    <a:pt x="271" y="34"/>
                  </a:lnTo>
                  <a:lnTo>
                    <a:pt x="270" y="34"/>
                  </a:lnTo>
                  <a:lnTo>
                    <a:pt x="270" y="36"/>
                  </a:lnTo>
                  <a:lnTo>
                    <a:pt x="270" y="37"/>
                  </a:lnTo>
                  <a:lnTo>
                    <a:pt x="270" y="38"/>
                  </a:lnTo>
                  <a:lnTo>
                    <a:pt x="268" y="38"/>
                  </a:lnTo>
                  <a:lnTo>
                    <a:pt x="268" y="37"/>
                  </a:lnTo>
                  <a:lnTo>
                    <a:pt x="267" y="38"/>
                  </a:lnTo>
                  <a:lnTo>
                    <a:pt x="268" y="38"/>
                  </a:lnTo>
                  <a:lnTo>
                    <a:pt x="268" y="40"/>
                  </a:lnTo>
                  <a:lnTo>
                    <a:pt x="267" y="40"/>
                  </a:lnTo>
                  <a:lnTo>
                    <a:pt x="268" y="40"/>
                  </a:lnTo>
                  <a:lnTo>
                    <a:pt x="268" y="41"/>
                  </a:lnTo>
                  <a:lnTo>
                    <a:pt x="267" y="41"/>
                  </a:lnTo>
                  <a:lnTo>
                    <a:pt x="267" y="42"/>
                  </a:lnTo>
                  <a:lnTo>
                    <a:pt x="266" y="42"/>
                  </a:lnTo>
                  <a:lnTo>
                    <a:pt x="265" y="41"/>
                  </a:lnTo>
                  <a:lnTo>
                    <a:pt x="265" y="42"/>
                  </a:lnTo>
                  <a:lnTo>
                    <a:pt x="265" y="43"/>
                  </a:lnTo>
                  <a:lnTo>
                    <a:pt x="263" y="43"/>
                  </a:lnTo>
                  <a:lnTo>
                    <a:pt x="263" y="45"/>
                  </a:lnTo>
                  <a:lnTo>
                    <a:pt x="263" y="46"/>
                  </a:lnTo>
                  <a:lnTo>
                    <a:pt x="263" y="47"/>
                  </a:lnTo>
                  <a:lnTo>
                    <a:pt x="265" y="47"/>
                  </a:lnTo>
                  <a:lnTo>
                    <a:pt x="265" y="49"/>
                  </a:lnTo>
                  <a:lnTo>
                    <a:pt x="263" y="49"/>
                  </a:lnTo>
                  <a:lnTo>
                    <a:pt x="265" y="50"/>
                  </a:lnTo>
                  <a:lnTo>
                    <a:pt x="266" y="50"/>
                  </a:lnTo>
                  <a:lnTo>
                    <a:pt x="265" y="51"/>
                  </a:lnTo>
                  <a:lnTo>
                    <a:pt x="265" y="53"/>
                  </a:lnTo>
                  <a:lnTo>
                    <a:pt x="266" y="53"/>
                  </a:lnTo>
                  <a:lnTo>
                    <a:pt x="266" y="54"/>
                  </a:lnTo>
                  <a:lnTo>
                    <a:pt x="266" y="55"/>
                  </a:lnTo>
                  <a:lnTo>
                    <a:pt x="265" y="55"/>
                  </a:lnTo>
                  <a:lnTo>
                    <a:pt x="263" y="55"/>
                  </a:lnTo>
                  <a:lnTo>
                    <a:pt x="263" y="56"/>
                  </a:lnTo>
                  <a:lnTo>
                    <a:pt x="262" y="56"/>
                  </a:lnTo>
                  <a:lnTo>
                    <a:pt x="261" y="56"/>
                  </a:lnTo>
                  <a:lnTo>
                    <a:pt x="259" y="56"/>
                  </a:lnTo>
                  <a:lnTo>
                    <a:pt x="259" y="58"/>
                  </a:lnTo>
                  <a:lnTo>
                    <a:pt x="258" y="58"/>
                  </a:lnTo>
                  <a:lnTo>
                    <a:pt x="257" y="58"/>
                  </a:lnTo>
                  <a:lnTo>
                    <a:pt x="255" y="58"/>
                  </a:lnTo>
                  <a:lnTo>
                    <a:pt x="255" y="59"/>
                  </a:lnTo>
                  <a:lnTo>
                    <a:pt x="254" y="59"/>
                  </a:lnTo>
                  <a:lnTo>
                    <a:pt x="254" y="60"/>
                  </a:lnTo>
                  <a:lnTo>
                    <a:pt x="253" y="60"/>
                  </a:lnTo>
                  <a:lnTo>
                    <a:pt x="254" y="62"/>
                  </a:lnTo>
                  <a:lnTo>
                    <a:pt x="254" y="63"/>
                  </a:lnTo>
                  <a:lnTo>
                    <a:pt x="253" y="63"/>
                  </a:lnTo>
                  <a:lnTo>
                    <a:pt x="253" y="64"/>
                  </a:lnTo>
                  <a:lnTo>
                    <a:pt x="254" y="64"/>
                  </a:lnTo>
                  <a:lnTo>
                    <a:pt x="254" y="66"/>
                  </a:lnTo>
                  <a:lnTo>
                    <a:pt x="253" y="66"/>
                  </a:lnTo>
                  <a:lnTo>
                    <a:pt x="253" y="67"/>
                  </a:lnTo>
                  <a:lnTo>
                    <a:pt x="253" y="68"/>
                  </a:lnTo>
                  <a:lnTo>
                    <a:pt x="251" y="68"/>
                  </a:lnTo>
                  <a:lnTo>
                    <a:pt x="251" y="70"/>
                  </a:lnTo>
                  <a:lnTo>
                    <a:pt x="251" y="71"/>
                  </a:lnTo>
                  <a:lnTo>
                    <a:pt x="251" y="70"/>
                  </a:lnTo>
                  <a:lnTo>
                    <a:pt x="250" y="70"/>
                  </a:lnTo>
                  <a:lnTo>
                    <a:pt x="250" y="68"/>
                  </a:lnTo>
                  <a:lnTo>
                    <a:pt x="249" y="68"/>
                  </a:lnTo>
                  <a:lnTo>
                    <a:pt x="248" y="68"/>
                  </a:lnTo>
                  <a:lnTo>
                    <a:pt x="246" y="68"/>
                  </a:lnTo>
                  <a:lnTo>
                    <a:pt x="246" y="70"/>
                  </a:lnTo>
                  <a:lnTo>
                    <a:pt x="245" y="70"/>
                  </a:lnTo>
                  <a:lnTo>
                    <a:pt x="244" y="70"/>
                  </a:lnTo>
                  <a:lnTo>
                    <a:pt x="244" y="68"/>
                  </a:lnTo>
                  <a:lnTo>
                    <a:pt x="242" y="68"/>
                  </a:lnTo>
                  <a:lnTo>
                    <a:pt x="242" y="67"/>
                  </a:lnTo>
                  <a:lnTo>
                    <a:pt x="241" y="67"/>
                  </a:lnTo>
                  <a:lnTo>
                    <a:pt x="240" y="67"/>
                  </a:lnTo>
                  <a:lnTo>
                    <a:pt x="238" y="67"/>
                  </a:lnTo>
                  <a:lnTo>
                    <a:pt x="238" y="68"/>
                  </a:lnTo>
                  <a:lnTo>
                    <a:pt x="238" y="70"/>
                  </a:lnTo>
                  <a:lnTo>
                    <a:pt x="237" y="70"/>
                  </a:lnTo>
                  <a:lnTo>
                    <a:pt x="236" y="70"/>
                  </a:lnTo>
                  <a:lnTo>
                    <a:pt x="234" y="70"/>
                  </a:lnTo>
                  <a:lnTo>
                    <a:pt x="234" y="71"/>
                  </a:lnTo>
                  <a:lnTo>
                    <a:pt x="236" y="71"/>
                  </a:lnTo>
                  <a:lnTo>
                    <a:pt x="236" y="72"/>
                  </a:lnTo>
                  <a:lnTo>
                    <a:pt x="234" y="71"/>
                  </a:lnTo>
                  <a:lnTo>
                    <a:pt x="233" y="71"/>
                  </a:lnTo>
                  <a:lnTo>
                    <a:pt x="233" y="72"/>
                  </a:lnTo>
                  <a:lnTo>
                    <a:pt x="232" y="72"/>
                  </a:lnTo>
                  <a:lnTo>
                    <a:pt x="232" y="71"/>
                  </a:lnTo>
                  <a:lnTo>
                    <a:pt x="231" y="71"/>
                  </a:lnTo>
                  <a:lnTo>
                    <a:pt x="229" y="71"/>
                  </a:lnTo>
                  <a:lnTo>
                    <a:pt x="229" y="72"/>
                  </a:lnTo>
                  <a:lnTo>
                    <a:pt x="229" y="73"/>
                  </a:lnTo>
                  <a:lnTo>
                    <a:pt x="228" y="73"/>
                  </a:lnTo>
                  <a:lnTo>
                    <a:pt x="228" y="75"/>
                  </a:lnTo>
                  <a:lnTo>
                    <a:pt x="227" y="75"/>
                  </a:lnTo>
                  <a:lnTo>
                    <a:pt x="225" y="75"/>
                  </a:lnTo>
                  <a:lnTo>
                    <a:pt x="225" y="73"/>
                  </a:lnTo>
                  <a:lnTo>
                    <a:pt x="225" y="75"/>
                  </a:lnTo>
                  <a:lnTo>
                    <a:pt x="224" y="75"/>
                  </a:lnTo>
                  <a:lnTo>
                    <a:pt x="225" y="76"/>
                  </a:lnTo>
                  <a:lnTo>
                    <a:pt x="225" y="77"/>
                  </a:lnTo>
                  <a:lnTo>
                    <a:pt x="224" y="77"/>
                  </a:lnTo>
                  <a:lnTo>
                    <a:pt x="224" y="79"/>
                  </a:lnTo>
                  <a:lnTo>
                    <a:pt x="223" y="79"/>
                  </a:lnTo>
                  <a:lnTo>
                    <a:pt x="221" y="79"/>
                  </a:lnTo>
                  <a:lnTo>
                    <a:pt x="220" y="79"/>
                  </a:lnTo>
                  <a:lnTo>
                    <a:pt x="220" y="77"/>
                  </a:lnTo>
                  <a:lnTo>
                    <a:pt x="220" y="76"/>
                  </a:lnTo>
                  <a:lnTo>
                    <a:pt x="219" y="77"/>
                  </a:lnTo>
                  <a:lnTo>
                    <a:pt x="219" y="79"/>
                  </a:lnTo>
                  <a:lnTo>
                    <a:pt x="218" y="79"/>
                  </a:lnTo>
                  <a:lnTo>
                    <a:pt x="218" y="80"/>
                  </a:lnTo>
                  <a:lnTo>
                    <a:pt x="218" y="79"/>
                  </a:lnTo>
                  <a:lnTo>
                    <a:pt x="216" y="79"/>
                  </a:lnTo>
                  <a:lnTo>
                    <a:pt x="216" y="77"/>
                  </a:lnTo>
                  <a:lnTo>
                    <a:pt x="215" y="77"/>
                  </a:lnTo>
                  <a:lnTo>
                    <a:pt x="214" y="77"/>
                  </a:lnTo>
                  <a:lnTo>
                    <a:pt x="214" y="79"/>
                  </a:lnTo>
                  <a:lnTo>
                    <a:pt x="215" y="80"/>
                  </a:lnTo>
                  <a:lnTo>
                    <a:pt x="214" y="80"/>
                  </a:lnTo>
                  <a:lnTo>
                    <a:pt x="214" y="81"/>
                  </a:lnTo>
                  <a:lnTo>
                    <a:pt x="214" y="83"/>
                  </a:lnTo>
                  <a:lnTo>
                    <a:pt x="214" y="84"/>
                  </a:lnTo>
                  <a:lnTo>
                    <a:pt x="212" y="84"/>
                  </a:lnTo>
                  <a:lnTo>
                    <a:pt x="211" y="84"/>
                  </a:lnTo>
                  <a:lnTo>
                    <a:pt x="210" y="84"/>
                  </a:lnTo>
                  <a:lnTo>
                    <a:pt x="210" y="85"/>
                  </a:lnTo>
                  <a:lnTo>
                    <a:pt x="210" y="87"/>
                  </a:lnTo>
                  <a:lnTo>
                    <a:pt x="210" y="88"/>
                  </a:lnTo>
                  <a:lnTo>
                    <a:pt x="208" y="88"/>
                  </a:lnTo>
                  <a:lnTo>
                    <a:pt x="207" y="88"/>
                  </a:lnTo>
                  <a:lnTo>
                    <a:pt x="206" y="88"/>
                  </a:lnTo>
                  <a:lnTo>
                    <a:pt x="204" y="88"/>
                  </a:lnTo>
                  <a:lnTo>
                    <a:pt x="203" y="88"/>
                  </a:lnTo>
                  <a:lnTo>
                    <a:pt x="203" y="87"/>
                  </a:lnTo>
                  <a:lnTo>
                    <a:pt x="204" y="87"/>
                  </a:lnTo>
                  <a:lnTo>
                    <a:pt x="203" y="87"/>
                  </a:lnTo>
                  <a:lnTo>
                    <a:pt x="202" y="88"/>
                  </a:lnTo>
                  <a:lnTo>
                    <a:pt x="202" y="89"/>
                  </a:lnTo>
                  <a:lnTo>
                    <a:pt x="201" y="89"/>
                  </a:lnTo>
                  <a:lnTo>
                    <a:pt x="202" y="90"/>
                  </a:lnTo>
                  <a:lnTo>
                    <a:pt x="203" y="90"/>
                  </a:lnTo>
                  <a:lnTo>
                    <a:pt x="204" y="92"/>
                  </a:lnTo>
                  <a:lnTo>
                    <a:pt x="204" y="93"/>
                  </a:lnTo>
                  <a:lnTo>
                    <a:pt x="203" y="93"/>
                  </a:lnTo>
                  <a:lnTo>
                    <a:pt x="203" y="92"/>
                  </a:lnTo>
                  <a:lnTo>
                    <a:pt x="202" y="92"/>
                  </a:lnTo>
                  <a:lnTo>
                    <a:pt x="201" y="92"/>
                  </a:lnTo>
                  <a:lnTo>
                    <a:pt x="199" y="92"/>
                  </a:lnTo>
                  <a:lnTo>
                    <a:pt x="199" y="90"/>
                  </a:lnTo>
                  <a:lnTo>
                    <a:pt x="198" y="90"/>
                  </a:lnTo>
                  <a:lnTo>
                    <a:pt x="198" y="89"/>
                  </a:lnTo>
                  <a:lnTo>
                    <a:pt x="197" y="89"/>
                  </a:lnTo>
                  <a:lnTo>
                    <a:pt x="197" y="90"/>
                  </a:lnTo>
                  <a:lnTo>
                    <a:pt x="195" y="90"/>
                  </a:lnTo>
                  <a:lnTo>
                    <a:pt x="194" y="90"/>
                  </a:lnTo>
                  <a:lnTo>
                    <a:pt x="195" y="90"/>
                  </a:lnTo>
                  <a:lnTo>
                    <a:pt x="195" y="89"/>
                  </a:lnTo>
                  <a:lnTo>
                    <a:pt x="194" y="89"/>
                  </a:lnTo>
                  <a:lnTo>
                    <a:pt x="193" y="89"/>
                  </a:lnTo>
                  <a:lnTo>
                    <a:pt x="191" y="89"/>
                  </a:lnTo>
                  <a:lnTo>
                    <a:pt x="190" y="89"/>
                  </a:lnTo>
                  <a:lnTo>
                    <a:pt x="191" y="89"/>
                  </a:lnTo>
                  <a:lnTo>
                    <a:pt x="193" y="90"/>
                  </a:lnTo>
                  <a:lnTo>
                    <a:pt x="191" y="90"/>
                  </a:lnTo>
                  <a:lnTo>
                    <a:pt x="190" y="90"/>
                  </a:lnTo>
                  <a:lnTo>
                    <a:pt x="189" y="90"/>
                  </a:lnTo>
                  <a:lnTo>
                    <a:pt x="190" y="90"/>
                  </a:lnTo>
                  <a:lnTo>
                    <a:pt x="190" y="92"/>
                  </a:lnTo>
                  <a:lnTo>
                    <a:pt x="191" y="92"/>
                  </a:lnTo>
                  <a:lnTo>
                    <a:pt x="191" y="93"/>
                  </a:lnTo>
                  <a:lnTo>
                    <a:pt x="191" y="94"/>
                  </a:lnTo>
                  <a:lnTo>
                    <a:pt x="190" y="94"/>
                  </a:lnTo>
                  <a:lnTo>
                    <a:pt x="190" y="93"/>
                  </a:lnTo>
                  <a:lnTo>
                    <a:pt x="189" y="93"/>
                  </a:lnTo>
                  <a:lnTo>
                    <a:pt x="187" y="93"/>
                  </a:lnTo>
                  <a:lnTo>
                    <a:pt x="187" y="94"/>
                  </a:lnTo>
                  <a:lnTo>
                    <a:pt x="189" y="94"/>
                  </a:lnTo>
                  <a:lnTo>
                    <a:pt x="189" y="96"/>
                  </a:lnTo>
                  <a:lnTo>
                    <a:pt x="189" y="97"/>
                  </a:lnTo>
                  <a:lnTo>
                    <a:pt x="189" y="98"/>
                  </a:lnTo>
                  <a:lnTo>
                    <a:pt x="187" y="97"/>
                  </a:lnTo>
                  <a:lnTo>
                    <a:pt x="186" y="97"/>
                  </a:lnTo>
                  <a:lnTo>
                    <a:pt x="186" y="96"/>
                  </a:lnTo>
                  <a:lnTo>
                    <a:pt x="185" y="96"/>
                  </a:lnTo>
                  <a:lnTo>
                    <a:pt x="185" y="97"/>
                  </a:lnTo>
                  <a:lnTo>
                    <a:pt x="186" y="97"/>
                  </a:lnTo>
                  <a:lnTo>
                    <a:pt x="186" y="98"/>
                  </a:lnTo>
                  <a:lnTo>
                    <a:pt x="185" y="98"/>
                  </a:lnTo>
                  <a:lnTo>
                    <a:pt x="185" y="97"/>
                  </a:lnTo>
                  <a:lnTo>
                    <a:pt x="184" y="97"/>
                  </a:lnTo>
                  <a:lnTo>
                    <a:pt x="184" y="98"/>
                  </a:lnTo>
                  <a:lnTo>
                    <a:pt x="184" y="97"/>
                  </a:lnTo>
                  <a:lnTo>
                    <a:pt x="184" y="96"/>
                  </a:lnTo>
                  <a:lnTo>
                    <a:pt x="184" y="94"/>
                  </a:lnTo>
                  <a:lnTo>
                    <a:pt x="182" y="94"/>
                  </a:lnTo>
                  <a:lnTo>
                    <a:pt x="181" y="94"/>
                  </a:lnTo>
                  <a:lnTo>
                    <a:pt x="180" y="94"/>
                  </a:lnTo>
                  <a:lnTo>
                    <a:pt x="180" y="93"/>
                  </a:lnTo>
                  <a:lnTo>
                    <a:pt x="178" y="93"/>
                  </a:lnTo>
                  <a:lnTo>
                    <a:pt x="178" y="94"/>
                  </a:lnTo>
                  <a:lnTo>
                    <a:pt x="180" y="94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8" y="97"/>
                  </a:lnTo>
                  <a:lnTo>
                    <a:pt x="177" y="97"/>
                  </a:lnTo>
                  <a:lnTo>
                    <a:pt x="176" y="97"/>
                  </a:lnTo>
                  <a:lnTo>
                    <a:pt x="177" y="97"/>
                  </a:lnTo>
                  <a:lnTo>
                    <a:pt x="177" y="98"/>
                  </a:lnTo>
                  <a:lnTo>
                    <a:pt x="176" y="98"/>
                  </a:lnTo>
                  <a:lnTo>
                    <a:pt x="176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7" y="101"/>
                  </a:lnTo>
                  <a:lnTo>
                    <a:pt x="176" y="101"/>
                  </a:lnTo>
                  <a:lnTo>
                    <a:pt x="176" y="102"/>
                  </a:lnTo>
                  <a:lnTo>
                    <a:pt x="174" y="102"/>
                  </a:lnTo>
                  <a:lnTo>
                    <a:pt x="173" y="101"/>
                  </a:lnTo>
                  <a:lnTo>
                    <a:pt x="173" y="100"/>
                  </a:lnTo>
                  <a:lnTo>
                    <a:pt x="172" y="100"/>
                  </a:lnTo>
                  <a:lnTo>
                    <a:pt x="172" y="101"/>
                  </a:lnTo>
                  <a:lnTo>
                    <a:pt x="171" y="100"/>
                  </a:lnTo>
                  <a:lnTo>
                    <a:pt x="171" y="101"/>
                  </a:lnTo>
                  <a:lnTo>
                    <a:pt x="169" y="101"/>
                  </a:lnTo>
                  <a:lnTo>
                    <a:pt x="169" y="102"/>
                  </a:lnTo>
                  <a:lnTo>
                    <a:pt x="169" y="103"/>
                  </a:lnTo>
                  <a:lnTo>
                    <a:pt x="171" y="103"/>
                  </a:lnTo>
                  <a:lnTo>
                    <a:pt x="171" y="105"/>
                  </a:lnTo>
                  <a:lnTo>
                    <a:pt x="171" y="106"/>
                  </a:lnTo>
                  <a:lnTo>
                    <a:pt x="169" y="106"/>
                  </a:lnTo>
                  <a:lnTo>
                    <a:pt x="169" y="107"/>
                  </a:lnTo>
                  <a:lnTo>
                    <a:pt x="169" y="109"/>
                  </a:lnTo>
                  <a:lnTo>
                    <a:pt x="168" y="107"/>
                  </a:lnTo>
                  <a:lnTo>
                    <a:pt x="168" y="109"/>
                  </a:lnTo>
                  <a:lnTo>
                    <a:pt x="167" y="107"/>
                  </a:lnTo>
                  <a:lnTo>
                    <a:pt x="165" y="106"/>
                  </a:lnTo>
                  <a:lnTo>
                    <a:pt x="164" y="106"/>
                  </a:lnTo>
                  <a:lnTo>
                    <a:pt x="164" y="107"/>
                  </a:lnTo>
                  <a:lnTo>
                    <a:pt x="163" y="109"/>
                  </a:lnTo>
                  <a:lnTo>
                    <a:pt x="163" y="110"/>
                  </a:lnTo>
                  <a:lnTo>
                    <a:pt x="161" y="109"/>
                  </a:lnTo>
                  <a:lnTo>
                    <a:pt x="160" y="107"/>
                  </a:lnTo>
                  <a:lnTo>
                    <a:pt x="160" y="109"/>
                  </a:lnTo>
                  <a:lnTo>
                    <a:pt x="161" y="110"/>
                  </a:lnTo>
                  <a:lnTo>
                    <a:pt x="160" y="110"/>
                  </a:lnTo>
                  <a:lnTo>
                    <a:pt x="160" y="109"/>
                  </a:lnTo>
                  <a:lnTo>
                    <a:pt x="160" y="110"/>
                  </a:lnTo>
                  <a:lnTo>
                    <a:pt x="160" y="111"/>
                  </a:lnTo>
                  <a:lnTo>
                    <a:pt x="159" y="111"/>
                  </a:lnTo>
                  <a:lnTo>
                    <a:pt x="159" y="113"/>
                  </a:lnTo>
                  <a:lnTo>
                    <a:pt x="157" y="113"/>
                  </a:lnTo>
                  <a:lnTo>
                    <a:pt x="157" y="114"/>
                  </a:lnTo>
                  <a:lnTo>
                    <a:pt x="157" y="115"/>
                  </a:lnTo>
                  <a:lnTo>
                    <a:pt x="159" y="117"/>
                  </a:lnTo>
                  <a:lnTo>
                    <a:pt x="159" y="118"/>
                  </a:lnTo>
                  <a:lnTo>
                    <a:pt x="159" y="119"/>
                  </a:lnTo>
                  <a:lnTo>
                    <a:pt x="159" y="120"/>
                  </a:lnTo>
                  <a:lnTo>
                    <a:pt x="159" y="122"/>
                  </a:lnTo>
                  <a:lnTo>
                    <a:pt x="157" y="122"/>
                  </a:lnTo>
                  <a:lnTo>
                    <a:pt x="156" y="123"/>
                  </a:lnTo>
                  <a:lnTo>
                    <a:pt x="156" y="124"/>
                  </a:lnTo>
                  <a:lnTo>
                    <a:pt x="156" y="126"/>
                  </a:lnTo>
                  <a:lnTo>
                    <a:pt x="155" y="126"/>
                  </a:lnTo>
                  <a:lnTo>
                    <a:pt x="154" y="127"/>
                  </a:lnTo>
                  <a:lnTo>
                    <a:pt x="154" y="128"/>
                  </a:lnTo>
                  <a:lnTo>
                    <a:pt x="154" y="130"/>
                  </a:lnTo>
                  <a:lnTo>
                    <a:pt x="152" y="131"/>
                  </a:lnTo>
                  <a:lnTo>
                    <a:pt x="151" y="132"/>
                  </a:lnTo>
                  <a:lnTo>
                    <a:pt x="151" y="134"/>
                  </a:lnTo>
                  <a:lnTo>
                    <a:pt x="150" y="134"/>
                  </a:lnTo>
                  <a:lnTo>
                    <a:pt x="150" y="135"/>
                  </a:lnTo>
                  <a:lnTo>
                    <a:pt x="150" y="136"/>
                  </a:lnTo>
                  <a:lnTo>
                    <a:pt x="148" y="136"/>
                  </a:lnTo>
                  <a:lnTo>
                    <a:pt x="147" y="137"/>
                  </a:lnTo>
                  <a:lnTo>
                    <a:pt x="147" y="139"/>
                  </a:lnTo>
                  <a:lnTo>
                    <a:pt x="147" y="140"/>
                  </a:lnTo>
                  <a:lnTo>
                    <a:pt x="146" y="140"/>
                  </a:lnTo>
                  <a:lnTo>
                    <a:pt x="146" y="141"/>
                  </a:lnTo>
                  <a:lnTo>
                    <a:pt x="144" y="143"/>
                  </a:lnTo>
                  <a:lnTo>
                    <a:pt x="144" y="144"/>
                  </a:lnTo>
                  <a:lnTo>
                    <a:pt x="143" y="144"/>
                  </a:lnTo>
                  <a:lnTo>
                    <a:pt x="143" y="145"/>
                  </a:lnTo>
                  <a:lnTo>
                    <a:pt x="143" y="147"/>
                  </a:lnTo>
                  <a:lnTo>
                    <a:pt x="143" y="148"/>
                  </a:lnTo>
                  <a:lnTo>
                    <a:pt x="143" y="149"/>
                  </a:lnTo>
                  <a:lnTo>
                    <a:pt x="142" y="149"/>
                  </a:lnTo>
                  <a:lnTo>
                    <a:pt x="142" y="151"/>
                  </a:lnTo>
                  <a:lnTo>
                    <a:pt x="141" y="151"/>
                  </a:lnTo>
                  <a:lnTo>
                    <a:pt x="141" y="152"/>
                  </a:lnTo>
                  <a:lnTo>
                    <a:pt x="141" y="153"/>
                  </a:lnTo>
                  <a:lnTo>
                    <a:pt x="139" y="153"/>
                  </a:lnTo>
                  <a:lnTo>
                    <a:pt x="138" y="153"/>
                  </a:lnTo>
                  <a:lnTo>
                    <a:pt x="138" y="154"/>
                  </a:lnTo>
                  <a:lnTo>
                    <a:pt x="137" y="154"/>
                  </a:lnTo>
                  <a:lnTo>
                    <a:pt x="137" y="156"/>
                  </a:lnTo>
                  <a:lnTo>
                    <a:pt x="138" y="156"/>
                  </a:lnTo>
                  <a:lnTo>
                    <a:pt x="139" y="156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2" y="157"/>
                  </a:lnTo>
                  <a:lnTo>
                    <a:pt x="142" y="158"/>
                  </a:lnTo>
                  <a:lnTo>
                    <a:pt x="143" y="158"/>
                  </a:lnTo>
                  <a:lnTo>
                    <a:pt x="143" y="160"/>
                  </a:lnTo>
                  <a:lnTo>
                    <a:pt x="144" y="160"/>
                  </a:lnTo>
                  <a:lnTo>
                    <a:pt x="144" y="161"/>
                  </a:lnTo>
                  <a:lnTo>
                    <a:pt x="144" y="162"/>
                  </a:lnTo>
                  <a:lnTo>
                    <a:pt x="146" y="162"/>
                  </a:lnTo>
                  <a:lnTo>
                    <a:pt x="146" y="164"/>
                  </a:lnTo>
                  <a:lnTo>
                    <a:pt x="147" y="164"/>
                  </a:lnTo>
                  <a:lnTo>
                    <a:pt x="148" y="164"/>
                  </a:lnTo>
                  <a:lnTo>
                    <a:pt x="150" y="164"/>
                  </a:lnTo>
                  <a:lnTo>
                    <a:pt x="151" y="164"/>
                  </a:lnTo>
                  <a:lnTo>
                    <a:pt x="152" y="164"/>
                  </a:lnTo>
                  <a:lnTo>
                    <a:pt x="154" y="164"/>
                  </a:lnTo>
                  <a:lnTo>
                    <a:pt x="155" y="164"/>
                  </a:lnTo>
                  <a:lnTo>
                    <a:pt x="155" y="162"/>
                  </a:lnTo>
                  <a:lnTo>
                    <a:pt x="156" y="162"/>
                  </a:lnTo>
                  <a:lnTo>
                    <a:pt x="156" y="161"/>
                  </a:lnTo>
                  <a:lnTo>
                    <a:pt x="157" y="161"/>
                  </a:lnTo>
                  <a:lnTo>
                    <a:pt x="159" y="160"/>
                  </a:lnTo>
                  <a:lnTo>
                    <a:pt x="160" y="161"/>
                  </a:lnTo>
                  <a:lnTo>
                    <a:pt x="160" y="162"/>
                  </a:lnTo>
                  <a:lnTo>
                    <a:pt x="161" y="162"/>
                  </a:lnTo>
                  <a:lnTo>
                    <a:pt x="161" y="164"/>
                  </a:lnTo>
                  <a:lnTo>
                    <a:pt x="163" y="164"/>
                  </a:lnTo>
                  <a:lnTo>
                    <a:pt x="163" y="165"/>
                  </a:lnTo>
                  <a:lnTo>
                    <a:pt x="164" y="165"/>
                  </a:lnTo>
                  <a:lnTo>
                    <a:pt x="164" y="166"/>
                  </a:lnTo>
                  <a:lnTo>
                    <a:pt x="164" y="167"/>
                  </a:lnTo>
                  <a:lnTo>
                    <a:pt x="165" y="167"/>
                  </a:lnTo>
                  <a:lnTo>
                    <a:pt x="167" y="167"/>
                  </a:lnTo>
                  <a:lnTo>
                    <a:pt x="167" y="169"/>
                  </a:lnTo>
                  <a:lnTo>
                    <a:pt x="168" y="169"/>
                  </a:lnTo>
                  <a:lnTo>
                    <a:pt x="169" y="169"/>
                  </a:lnTo>
                  <a:lnTo>
                    <a:pt x="169" y="170"/>
                  </a:lnTo>
                  <a:lnTo>
                    <a:pt x="169" y="171"/>
                  </a:lnTo>
                  <a:lnTo>
                    <a:pt x="169" y="173"/>
                  </a:lnTo>
                  <a:lnTo>
                    <a:pt x="169" y="174"/>
                  </a:lnTo>
                  <a:lnTo>
                    <a:pt x="171" y="174"/>
                  </a:lnTo>
                  <a:lnTo>
                    <a:pt x="171" y="175"/>
                  </a:lnTo>
                  <a:lnTo>
                    <a:pt x="171" y="177"/>
                  </a:lnTo>
                  <a:lnTo>
                    <a:pt x="172" y="178"/>
                  </a:lnTo>
                  <a:lnTo>
                    <a:pt x="172" y="179"/>
                  </a:lnTo>
                  <a:lnTo>
                    <a:pt x="173" y="179"/>
                  </a:lnTo>
                  <a:lnTo>
                    <a:pt x="173" y="181"/>
                  </a:lnTo>
                  <a:lnTo>
                    <a:pt x="173" y="182"/>
                  </a:lnTo>
                  <a:lnTo>
                    <a:pt x="173" y="183"/>
                  </a:lnTo>
                  <a:lnTo>
                    <a:pt x="173" y="184"/>
                  </a:lnTo>
                  <a:lnTo>
                    <a:pt x="172" y="184"/>
                  </a:lnTo>
                  <a:lnTo>
                    <a:pt x="172" y="186"/>
                  </a:lnTo>
                  <a:lnTo>
                    <a:pt x="172" y="187"/>
                  </a:lnTo>
                  <a:lnTo>
                    <a:pt x="172" y="188"/>
                  </a:lnTo>
                  <a:lnTo>
                    <a:pt x="173" y="188"/>
                  </a:lnTo>
                  <a:lnTo>
                    <a:pt x="174" y="188"/>
                  </a:lnTo>
                  <a:lnTo>
                    <a:pt x="174" y="190"/>
                  </a:lnTo>
                  <a:lnTo>
                    <a:pt x="176" y="190"/>
                  </a:lnTo>
                  <a:lnTo>
                    <a:pt x="176" y="191"/>
                  </a:lnTo>
                  <a:lnTo>
                    <a:pt x="176" y="192"/>
                  </a:lnTo>
                  <a:lnTo>
                    <a:pt x="177" y="192"/>
                  </a:lnTo>
                  <a:lnTo>
                    <a:pt x="177" y="194"/>
                  </a:lnTo>
                  <a:lnTo>
                    <a:pt x="176" y="194"/>
                  </a:lnTo>
                  <a:lnTo>
                    <a:pt x="176" y="195"/>
                  </a:lnTo>
                  <a:lnTo>
                    <a:pt x="174" y="195"/>
                  </a:lnTo>
                  <a:lnTo>
                    <a:pt x="174" y="196"/>
                  </a:lnTo>
                  <a:lnTo>
                    <a:pt x="174" y="198"/>
                  </a:lnTo>
                  <a:lnTo>
                    <a:pt x="176" y="198"/>
                  </a:lnTo>
                  <a:lnTo>
                    <a:pt x="176" y="199"/>
                  </a:lnTo>
                  <a:lnTo>
                    <a:pt x="177" y="200"/>
                  </a:lnTo>
                  <a:lnTo>
                    <a:pt x="177" y="201"/>
                  </a:lnTo>
                  <a:lnTo>
                    <a:pt x="176" y="201"/>
                  </a:lnTo>
                  <a:lnTo>
                    <a:pt x="176" y="203"/>
                  </a:lnTo>
                  <a:lnTo>
                    <a:pt x="176" y="204"/>
                  </a:lnTo>
                  <a:lnTo>
                    <a:pt x="174" y="204"/>
                  </a:lnTo>
                  <a:lnTo>
                    <a:pt x="174" y="205"/>
                  </a:lnTo>
                  <a:lnTo>
                    <a:pt x="174" y="207"/>
                  </a:lnTo>
                  <a:lnTo>
                    <a:pt x="174" y="208"/>
                  </a:lnTo>
                  <a:lnTo>
                    <a:pt x="174" y="209"/>
                  </a:lnTo>
                  <a:lnTo>
                    <a:pt x="174" y="211"/>
                  </a:lnTo>
                  <a:lnTo>
                    <a:pt x="176" y="211"/>
                  </a:lnTo>
                  <a:lnTo>
                    <a:pt x="176" y="212"/>
                  </a:lnTo>
                  <a:lnTo>
                    <a:pt x="176" y="213"/>
                  </a:lnTo>
                  <a:lnTo>
                    <a:pt x="176" y="214"/>
                  </a:lnTo>
                  <a:lnTo>
                    <a:pt x="176" y="216"/>
                  </a:lnTo>
                  <a:lnTo>
                    <a:pt x="176" y="217"/>
                  </a:lnTo>
                  <a:lnTo>
                    <a:pt x="176" y="218"/>
                  </a:lnTo>
                  <a:lnTo>
                    <a:pt x="176" y="220"/>
                  </a:lnTo>
                  <a:lnTo>
                    <a:pt x="176" y="221"/>
                  </a:lnTo>
                  <a:lnTo>
                    <a:pt x="176" y="222"/>
                  </a:lnTo>
                  <a:lnTo>
                    <a:pt x="174" y="222"/>
                  </a:lnTo>
                  <a:lnTo>
                    <a:pt x="173" y="222"/>
                  </a:lnTo>
                  <a:lnTo>
                    <a:pt x="173" y="221"/>
                  </a:lnTo>
                  <a:lnTo>
                    <a:pt x="172" y="221"/>
                  </a:lnTo>
                  <a:lnTo>
                    <a:pt x="171" y="221"/>
                  </a:lnTo>
                  <a:lnTo>
                    <a:pt x="171" y="222"/>
                  </a:lnTo>
                  <a:lnTo>
                    <a:pt x="169" y="222"/>
                  </a:lnTo>
                  <a:lnTo>
                    <a:pt x="169" y="224"/>
                  </a:lnTo>
                  <a:lnTo>
                    <a:pt x="169" y="225"/>
                  </a:lnTo>
                  <a:lnTo>
                    <a:pt x="169" y="226"/>
                  </a:lnTo>
                  <a:lnTo>
                    <a:pt x="171" y="226"/>
                  </a:lnTo>
                  <a:lnTo>
                    <a:pt x="171" y="228"/>
                  </a:lnTo>
                  <a:lnTo>
                    <a:pt x="172" y="228"/>
                  </a:lnTo>
                  <a:lnTo>
                    <a:pt x="172" y="229"/>
                  </a:lnTo>
                  <a:lnTo>
                    <a:pt x="173" y="229"/>
                  </a:lnTo>
                  <a:lnTo>
                    <a:pt x="174" y="229"/>
                  </a:lnTo>
                  <a:lnTo>
                    <a:pt x="174" y="230"/>
                  </a:lnTo>
                  <a:lnTo>
                    <a:pt x="174" y="231"/>
                  </a:lnTo>
                  <a:lnTo>
                    <a:pt x="174" y="233"/>
                  </a:lnTo>
                  <a:lnTo>
                    <a:pt x="173" y="233"/>
                  </a:lnTo>
                  <a:lnTo>
                    <a:pt x="173" y="234"/>
                  </a:lnTo>
                  <a:lnTo>
                    <a:pt x="174" y="234"/>
                  </a:lnTo>
                  <a:lnTo>
                    <a:pt x="174" y="235"/>
                  </a:lnTo>
                  <a:lnTo>
                    <a:pt x="176" y="237"/>
                  </a:lnTo>
                  <a:lnTo>
                    <a:pt x="177" y="238"/>
                  </a:lnTo>
                  <a:lnTo>
                    <a:pt x="178" y="238"/>
                  </a:lnTo>
                  <a:lnTo>
                    <a:pt x="178" y="239"/>
                  </a:lnTo>
                  <a:lnTo>
                    <a:pt x="180" y="241"/>
                  </a:lnTo>
                  <a:lnTo>
                    <a:pt x="181" y="241"/>
                  </a:lnTo>
                  <a:lnTo>
                    <a:pt x="181" y="242"/>
                  </a:lnTo>
                  <a:lnTo>
                    <a:pt x="182" y="242"/>
                  </a:lnTo>
                  <a:lnTo>
                    <a:pt x="182" y="243"/>
                  </a:lnTo>
                  <a:lnTo>
                    <a:pt x="184" y="243"/>
                  </a:lnTo>
                  <a:lnTo>
                    <a:pt x="184" y="245"/>
                  </a:lnTo>
                  <a:lnTo>
                    <a:pt x="185" y="245"/>
                  </a:lnTo>
                  <a:lnTo>
                    <a:pt x="185" y="246"/>
                  </a:lnTo>
                  <a:lnTo>
                    <a:pt x="186" y="246"/>
                  </a:lnTo>
                  <a:lnTo>
                    <a:pt x="186" y="247"/>
                  </a:lnTo>
                  <a:lnTo>
                    <a:pt x="187" y="247"/>
                  </a:lnTo>
                  <a:lnTo>
                    <a:pt x="187" y="248"/>
                  </a:lnTo>
                  <a:lnTo>
                    <a:pt x="189" y="248"/>
                  </a:lnTo>
                  <a:lnTo>
                    <a:pt x="189" y="250"/>
                  </a:lnTo>
                  <a:lnTo>
                    <a:pt x="190" y="251"/>
                  </a:lnTo>
                  <a:lnTo>
                    <a:pt x="190" y="252"/>
                  </a:lnTo>
                  <a:lnTo>
                    <a:pt x="191" y="252"/>
                  </a:lnTo>
                  <a:lnTo>
                    <a:pt x="191" y="254"/>
                  </a:lnTo>
                  <a:lnTo>
                    <a:pt x="193" y="255"/>
                  </a:lnTo>
                  <a:lnTo>
                    <a:pt x="193" y="256"/>
                  </a:lnTo>
                  <a:lnTo>
                    <a:pt x="194" y="256"/>
                  </a:lnTo>
                  <a:lnTo>
                    <a:pt x="194" y="258"/>
                  </a:lnTo>
                  <a:lnTo>
                    <a:pt x="194" y="259"/>
                  </a:lnTo>
                  <a:lnTo>
                    <a:pt x="195" y="259"/>
                  </a:lnTo>
                  <a:lnTo>
                    <a:pt x="195" y="260"/>
                  </a:lnTo>
                  <a:lnTo>
                    <a:pt x="197" y="260"/>
                  </a:lnTo>
                  <a:lnTo>
                    <a:pt x="197" y="261"/>
                  </a:lnTo>
                  <a:lnTo>
                    <a:pt x="198" y="261"/>
                  </a:lnTo>
                  <a:lnTo>
                    <a:pt x="198" y="263"/>
                  </a:lnTo>
                  <a:lnTo>
                    <a:pt x="198" y="264"/>
                  </a:lnTo>
                  <a:lnTo>
                    <a:pt x="199" y="264"/>
                  </a:lnTo>
                  <a:lnTo>
                    <a:pt x="199" y="265"/>
                  </a:lnTo>
                  <a:lnTo>
                    <a:pt x="199" y="267"/>
                  </a:lnTo>
                  <a:lnTo>
                    <a:pt x="201" y="267"/>
                  </a:lnTo>
                  <a:lnTo>
                    <a:pt x="201" y="268"/>
                  </a:lnTo>
                  <a:lnTo>
                    <a:pt x="201" y="269"/>
                  </a:lnTo>
                  <a:lnTo>
                    <a:pt x="202" y="271"/>
                  </a:lnTo>
                  <a:lnTo>
                    <a:pt x="202" y="272"/>
                  </a:lnTo>
                  <a:lnTo>
                    <a:pt x="203" y="273"/>
                  </a:lnTo>
                  <a:lnTo>
                    <a:pt x="203" y="275"/>
                  </a:lnTo>
                  <a:lnTo>
                    <a:pt x="203" y="276"/>
                  </a:lnTo>
                  <a:lnTo>
                    <a:pt x="204" y="276"/>
                  </a:lnTo>
                  <a:lnTo>
                    <a:pt x="204" y="277"/>
                  </a:lnTo>
                  <a:lnTo>
                    <a:pt x="206" y="278"/>
                  </a:lnTo>
                  <a:lnTo>
                    <a:pt x="206" y="280"/>
                  </a:lnTo>
                  <a:lnTo>
                    <a:pt x="207" y="280"/>
                  </a:lnTo>
                  <a:lnTo>
                    <a:pt x="207" y="281"/>
                  </a:lnTo>
                  <a:lnTo>
                    <a:pt x="207" y="282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0" y="285"/>
                  </a:lnTo>
                  <a:lnTo>
                    <a:pt x="210" y="286"/>
                  </a:lnTo>
                  <a:lnTo>
                    <a:pt x="211" y="286"/>
                  </a:lnTo>
                  <a:lnTo>
                    <a:pt x="211" y="288"/>
                  </a:lnTo>
                  <a:lnTo>
                    <a:pt x="211" y="289"/>
                  </a:lnTo>
                  <a:lnTo>
                    <a:pt x="210" y="289"/>
                  </a:lnTo>
                  <a:lnTo>
                    <a:pt x="210" y="290"/>
                  </a:lnTo>
                  <a:lnTo>
                    <a:pt x="210" y="292"/>
                  </a:lnTo>
                  <a:lnTo>
                    <a:pt x="208" y="293"/>
                  </a:lnTo>
                  <a:lnTo>
                    <a:pt x="207" y="294"/>
                  </a:lnTo>
                  <a:lnTo>
                    <a:pt x="207" y="295"/>
                  </a:lnTo>
                  <a:lnTo>
                    <a:pt x="206" y="295"/>
                  </a:lnTo>
                  <a:lnTo>
                    <a:pt x="206" y="297"/>
                  </a:lnTo>
                  <a:lnTo>
                    <a:pt x="206" y="298"/>
                  </a:lnTo>
                  <a:lnTo>
                    <a:pt x="206" y="299"/>
                  </a:lnTo>
                  <a:lnTo>
                    <a:pt x="206" y="301"/>
                  </a:lnTo>
                  <a:lnTo>
                    <a:pt x="206" y="302"/>
                  </a:lnTo>
                  <a:lnTo>
                    <a:pt x="206" y="303"/>
                  </a:lnTo>
                  <a:lnTo>
                    <a:pt x="206" y="305"/>
                  </a:lnTo>
                  <a:lnTo>
                    <a:pt x="207" y="305"/>
                  </a:lnTo>
                  <a:lnTo>
                    <a:pt x="207" y="306"/>
                  </a:lnTo>
                  <a:lnTo>
                    <a:pt x="207" y="307"/>
                  </a:lnTo>
                  <a:lnTo>
                    <a:pt x="207" y="309"/>
                  </a:lnTo>
                  <a:lnTo>
                    <a:pt x="208" y="309"/>
                  </a:lnTo>
                  <a:lnTo>
                    <a:pt x="208" y="310"/>
                  </a:lnTo>
                  <a:lnTo>
                    <a:pt x="208" y="311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0" y="314"/>
                  </a:lnTo>
                  <a:lnTo>
                    <a:pt x="210" y="315"/>
                  </a:lnTo>
                  <a:lnTo>
                    <a:pt x="210" y="316"/>
                  </a:lnTo>
                  <a:lnTo>
                    <a:pt x="211" y="316"/>
                  </a:lnTo>
                  <a:lnTo>
                    <a:pt x="211" y="318"/>
                  </a:lnTo>
                  <a:lnTo>
                    <a:pt x="211" y="319"/>
                  </a:lnTo>
                  <a:lnTo>
                    <a:pt x="211" y="320"/>
                  </a:lnTo>
                  <a:lnTo>
                    <a:pt x="212" y="322"/>
                  </a:lnTo>
                  <a:lnTo>
                    <a:pt x="212" y="323"/>
                  </a:lnTo>
                  <a:lnTo>
                    <a:pt x="212" y="324"/>
                  </a:lnTo>
                  <a:lnTo>
                    <a:pt x="214" y="325"/>
                  </a:lnTo>
                  <a:lnTo>
                    <a:pt x="214" y="327"/>
                  </a:lnTo>
                  <a:lnTo>
                    <a:pt x="214" y="328"/>
                  </a:lnTo>
                  <a:lnTo>
                    <a:pt x="215" y="328"/>
                  </a:lnTo>
                  <a:lnTo>
                    <a:pt x="215" y="329"/>
                  </a:lnTo>
                  <a:lnTo>
                    <a:pt x="215" y="331"/>
                  </a:lnTo>
                  <a:lnTo>
                    <a:pt x="215" y="332"/>
                  </a:lnTo>
                  <a:lnTo>
                    <a:pt x="216" y="332"/>
                  </a:lnTo>
                  <a:lnTo>
                    <a:pt x="216" y="333"/>
                  </a:lnTo>
                  <a:lnTo>
                    <a:pt x="216" y="335"/>
                  </a:lnTo>
                  <a:lnTo>
                    <a:pt x="218" y="335"/>
                  </a:lnTo>
                  <a:lnTo>
                    <a:pt x="218" y="336"/>
                  </a:lnTo>
                  <a:lnTo>
                    <a:pt x="218" y="337"/>
                  </a:lnTo>
                  <a:lnTo>
                    <a:pt x="219" y="339"/>
                  </a:lnTo>
                  <a:lnTo>
                    <a:pt x="219" y="340"/>
                  </a:lnTo>
                  <a:lnTo>
                    <a:pt x="220" y="340"/>
                  </a:lnTo>
                  <a:lnTo>
                    <a:pt x="220" y="341"/>
                  </a:lnTo>
                  <a:lnTo>
                    <a:pt x="221" y="341"/>
                  </a:lnTo>
                  <a:lnTo>
                    <a:pt x="221" y="342"/>
                  </a:lnTo>
                  <a:lnTo>
                    <a:pt x="223" y="342"/>
                  </a:lnTo>
                  <a:lnTo>
                    <a:pt x="223" y="344"/>
                  </a:lnTo>
                  <a:lnTo>
                    <a:pt x="224" y="344"/>
                  </a:lnTo>
                  <a:lnTo>
                    <a:pt x="224" y="345"/>
                  </a:lnTo>
                  <a:lnTo>
                    <a:pt x="225" y="345"/>
                  </a:lnTo>
                  <a:lnTo>
                    <a:pt x="227" y="346"/>
                  </a:lnTo>
                  <a:lnTo>
                    <a:pt x="228" y="346"/>
                  </a:lnTo>
                  <a:lnTo>
                    <a:pt x="228" y="348"/>
                  </a:lnTo>
                  <a:lnTo>
                    <a:pt x="229" y="348"/>
                  </a:lnTo>
                  <a:lnTo>
                    <a:pt x="231" y="348"/>
                  </a:lnTo>
                  <a:lnTo>
                    <a:pt x="231" y="349"/>
                  </a:lnTo>
                  <a:lnTo>
                    <a:pt x="232" y="349"/>
                  </a:lnTo>
                  <a:lnTo>
                    <a:pt x="232" y="350"/>
                  </a:lnTo>
                  <a:lnTo>
                    <a:pt x="233" y="350"/>
                  </a:lnTo>
                  <a:lnTo>
                    <a:pt x="234" y="350"/>
                  </a:lnTo>
                  <a:lnTo>
                    <a:pt x="234" y="352"/>
                  </a:lnTo>
                  <a:lnTo>
                    <a:pt x="236" y="352"/>
                  </a:lnTo>
                  <a:lnTo>
                    <a:pt x="237" y="353"/>
                  </a:lnTo>
                  <a:lnTo>
                    <a:pt x="238" y="354"/>
                  </a:lnTo>
                  <a:lnTo>
                    <a:pt x="240" y="354"/>
                  </a:lnTo>
                  <a:lnTo>
                    <a:pt x="240" y="356"/>
                  </a:lnTo>
                  <a:lnTo>
                    <a:pt x="241" y="356"/>
                  </a:lnTo>
                  <a:lnTo>
                    <a:pt x="241" y="357"/>
                  </a:lnTo>
                  <a:lnTo>
                    <a:pt x="242" y="357"/>
                  </a:lnTo>
                  <a:lnTo>
                    <a:pt x="242" y="358"/>
                  </a:lnTo>
                  <a:lnTo>
                    <a:pt x="244" y="358"/>
                  </a:lnTo>
                  <a:lnTo>
                    <a:pt x="244" y="359"/>
                  </a:lnTo>
                  <a:lnTo>
                    <a:pt x="245" y="359"/>
                  </a:lnTo>
                  <a:lnTo>
                    <a:pt x="245" y="361"/>
                  </a:lnTo>
                  <a:lnTo>
                    <a:pt x="246" y="361"/>
                  </a:lnTo>
                  <a:lnTo>
                    <a:pt x="246" y="362"/>
                  </a:lnTo>
                  <a:lnTo>
                    <a:pt x="248" y="363"/>
                  </a:lnTo>
                  <a:lnTo>
                    <a:pt x="248" y="365"/>
                  </a:lnTo>
                  <a:lnTo>
                    <a:pt x="249" y="365"/>
                  </a:lnTo>
                  <a:lnTo>
                    <a:pt x="249" y="366"/>
                  </a:lnTo>
                  <a:lnTo>
                    <a:pt x="249" y="367"/>
                  </a:lnTo>
                  <a:lnTo>
                    <a:pt x="250" y="367"/>
                  </a:lnTo>
                  <a:lnTo>
                    <a:pt x="250" y="369"/>
                  </a:lnTo>
                  <a:lnTo>
                    <a:pt x="250" y="370"/>
                  </a:lnTo>
                  <a:lnTo>
                    <a:pt x="251" y="371"/>
                  </a:lnTo>
                  <a:lnTo>
                    <a:pt x="251" y="372"/>
                  </a:lnTo>
                  <a:lnTo>
                    <a:pt x="251" y="374"/>
                  </a:lnTo>
                  <a:lnTo>
                    <a:pt x="253" y="374"/>
                  </a:lnTo>
                  <a:lnTo>
                    <a:pt x="253" y="375"/>
                  </a:lnTo>
                  <a:lnTo>
                    <a:pt x="253" y="376"/>
                  </a:lnTo>
                  <a:lnTo>
                    <a:pt x="253" y="378"/>
                  </a:lnTo>
                  <a:lnTo>
                    <a:pt x="253" y="379"/>
                  </a:lnTo>
                  <a:lnTo>
                    <a:pt x="254" y="379"/>
                  </a:lnTo>
                  <a:lnTo>
                    <a:pt x="254" y="380"/>
                  </a:lnTo>
                  <a:lnTo>
                    <a:pt x="255" y="395"/>
                  </a:lnTo>
                  <a:lnTo>
                    <a:pt x="258" y="406"/>
                  </a:lnTo>
                  <a:lnTo>
                    <a:pt x="259" y="419"/>
                  </a:lnTo>
                  <a:lnTo>
                    <a:pt x="267" y="433"/>
                  </a:lnTo>
                  <a:lnTo>
                    <a:pt x="276" y="451"/>
                  </a:lnTo>
                  <a:lnTo>
                    <a:pt x="276" y="450"/>
                  </a:lnTo>
                  <a:lnTo>
                    <a:pt x="275" y="450"/>
                  </a:lnTo>
                  <a:lnTo>
                    <a:pt x="274" y="450"/>
                  </a:lnTo>
                  <a:lnTo>
                    <a:pt x="274" y="448"/>
                  </a:lnTo>
                  <a:lnTo>
                    <a:pt x="272" y="448"/>
                  </a:lnTo>
                  <a:lnTo>
                    <a:pt x="271" y="447"/>
                  </a:lnTo>
                  <a:lnTo>
                    <a:pt x="270" y="447"/>
                  </a:lnTo>
                  <a:lnTo>
                    <a:pt x="268" y="447"/>
                  </a:lnTo>
                  <a:lnTo>
                    <a:pt x="268" y="446"/>
                  </a:lnTo>
                  <a:lnTo>
                    <a:pt x="267" y="446"/>
                  </a:lnTo>
                  <a:lnTo>
                    <a:pt x="266" y="446"/>
                  </a:lnTo>
                  <a:lnTo>
                    <a:pt x="265" y="446"/>
                  </a:lnTo>
                  <a:lnTo>
                    <a:pt x="263" y="446"/>
                  </a:lnTo>
                  <a:lnTo>
                    <a:pt x="262" y="446"/>
                  </a:lnTo>
                  <a:lnTo>
                    <a:pt x="261" y="446"/>
                  </a:lnTo>
                  <a:lnTo>
                    <a:pt x="259" y="446"/>
                  </a:lnTo>
                  <a:lnTo>
                    <a:pt x="258" y="446"/>
                  </a:lnTo>
                  <a:lnTo>
                    <a:pt x="257" y="446"/>
                  </a:lnTo>
                  <a:lnTo>
                    <a:pt x="255" y="446"/>
                  </a:lnTo>
                  <a:lnTo>
                    <a:pt x="255" y="447"/>
                  </a:lnTo>
                  <a:lnTo>
                    <a:pt x="254" y="447"/>
                  </a:lnTo>
                  <a:lnTo>
                    <a:pt x="253" y="447"/>
                  </a:lnTo>
                  <a:lnTo>
                    <a:pt x="251" y="447"/>
                  </a:lnTo>
                  <a:lnTo>
                    <a:pt x="250" y="447"/>
                  </a:lnTo>
                  <a:lnTo>
                    <a:pt x="249" y="447"/>
                  </a:lnTo>
                  <a:lnTo>
                    <a:pt x="248" y="447"/>
                  </a:lnTo>
                  <a:lnTo>
                    <a:pt x="246" y="447"/>
                  </a:lnTo>
                  <a:lnTo>
                    <a:pt x="245" y="447"/>
                  </a:lnTo>
                  <a:lnTo>
                    <a:pt x="244" y="447"/>
                  </a:lnTo>
                  <a:lnTo>
                    <a:pt x="242" y="447"/>
                  </a:lnTo>
                  <a:lnTo>
                    <a:pt x="241" y="447"/>
                  </a:lnTo>
                  <a:lnTo>
                    <a:pt x="240" y="447"/>
                  </a:lnTo>
                  <a:lnTo>
                    <a:pt x="238" y="447"/>
                  </a:lnTo>
                  <a:lnTo>
                    <a:pt x="237" y="446"/>
                  </a:lnTo>
                  <a:lnTo>
                    <a:pt x="236" y="446"/>
                  </a:lnTo>
                  <a:lnTo>
                    <a:pt x="234" y="446"/>
                  </a:lnTo>
                  <a:lnTo>
                    <a:pt x="233" y="446"/>
                  </a:lnTo>
                  <a:lnTo>
                    <a:pt x="232" y="446"/>
                  </a:lnTo>
                  <a:lnTo>
                    <a:pt x="231" y="446"/>
                  </a:lnTo>
                  <a:lnTo>
                    <a:pt x="229" y="444"/>
                  </a:lnTo>
                  <a:lnTo>
                    <a:pt x="228" y="444"/>
                  </a:lnTo>
                  <a:lnTo>
                    <a:pt x="227" y="444"/>
                  </a:lnTo>
                  <a:lnTo>
                    <a:pt x="225" y="444"/>
                  </a:lnTo>
                  <a:lnTo>
                    <a:pt x="224" y="444"/>
                  </a:lnTo>
                  <a:lnTo>
                    <a:pt x="224" y="443"/>
                  </a:lnTo>
                  <a:lnTo>
                    <a:pt x="223" y="443"/>
                  </a:lnTo>
                  <a:lnTo>
                    <a:pt x="221" y="443"/>
                  </a:lnTo>
                  <a:lnTo>
                    <a:pt x="220" y="443"/>
                  </a:lnTo>
                  <a:lnTo>
                    <a:pt x="220" y="442"/>
                  </a:lnTo>
                  <a:lnTo>
                    <a:pt x="219" y="442"/>
                  </a:lnTo>
                  <a:lnTo>
                    <a:pt x="218" y="442"/>
                  </a:lnTo>
                  <a:lnTo>
                    <a:pt x="216" y="442"/>
                  </a:lnTo>
                  <a:lnTo>
                    <a:pt x="216" y="440"/>
                  </a:lnTo>
                  <a:lnTo>
                    <a:pt x="215" y="440"/>
                  </a:lnTo>
                  <a:lnTo>
                    <a:pt x="214" y="440"/>
                  </a:lnTo>
                  <a:lnTo>
                    <a:pt x="212" y="440"/>
                  </a:lnTo>
                  <a:lnTo>
                    <a:pt x="212" y="439"/>
                  </a:lnTo>
                  <a:lnTo>
                    <a:pt x="211" y="439"/>
                  </a:lnTo>
                  <a:lnTo>
                    <a:pt x="210" y="439"/>
                  </a:lnTo>
                  <a:lnTo>
                    <a:pt x="208" y="439"/>
                  </a:lnTo>
                  <a:lnTo>
                    <a:pt x="208" y="438"/>
                  </a:lnTo>
                  <a:lnTo>
                    <a:pt x="207" y="438"/>
                  </a:lnTo>
                  <a:lnTo>
                    <a:pt x="206" y="438"/>
                  </a:lnTo>
                  <a:lnTo>
                    <a:pt x="206" y="436"/>
                  </a:lnTo>
                  <a:lnTo>
                    <a:pt x="204" y="436"/>
                  </a:lnTo>
                  <a:lnTo>
                    <a:pt x="203" y="436"/>
                  </a:lnTo>
                  <a:lnTo>
                    <a:pt x="202" y="436"/>
                  </a:lnTo>
                  <a:lnTo>
                    <a:pt x="202" y="435"/>
                  </a:lnTo>
                  <a:lnTo>
                    <a:pt x="201" y="435"/>
                  </a:lnTo>
                  <a:lnTo>
                    <a:pt x="199" y="435"/>
                  </a:lnTo>
                  <a:lnTo>
                    <a:pt x="199" y="434"/>
                  </a:lnTo>
                  <a:lnTo>
                    <a:pt x="198" y="434"/>
                  </a:lnTo>
                  <a:lnTo>
                    <a:pt x="197" y="434"/>
                  </a:lnTo>
                  <a:lnTo>
                    <a:pt x="197" y="433"/>
                  </a:lnTo>
                  <a:lnTo>
                    <a:pt x="195" y="433"/>
                  </a:lnTo>
                  <a:lnTo>
                    <a:pt x="194" y="433"/>
                  </a:lnTo>
                  <a:lnTo>
                    <a:pt x="194" y="431"/>
                  </a:lnTo>
                  <a:lnTo>
                    <a:pt x="193" y="431"/>
                  </a:lnTo>
                  <a:lnTo>
                    <a:pt x="191" y="431"/>
                  </a:lnTo>
                  <a:lnTo>
                    <a:pt x="191" y="430"/>
                  </a:lnTo>
                  <a:lnTo>
                    <a:pt x="190" y="430"/>
                  </a:lnTo>
                  <a:lnTo>
                    <a:pt x="189" y="430"/>
                  </a:lnTo>
                  <a:lnTo>
                    <a:pt x="189" y="429"/>
                  </a:lnTo>
                  <a:lnTo>
                    <a:pt x="187" y="429"/>
                  </a:lnTo>
                  <a:lnTo>
                    <a:pt x="186" y="429"/>
                  </a:lnTo>
                  <a:lnTo>
                    <a:pt x="186" y="427"/>
                  </a:lnTo>
                  <a:lnTo>
                    <a:pt x="185" y="427"/>
                  </a:lnTo>
                  <a:lnTo>
                    <a:pt x="184" y="426"/>
                  </a:lnTo>
                  <a:lnTo>
                    <a:pt x="182" y="426"/>
                  </a:lnTo>
                  <a:lnTo>
                    <a:pt x="182" y="425"/>
                  </a:lnTo>
                  <a:lnTo>
                    <a:pt x="181" y="425"/>
                  </a:lnTo>
                  <a:lnTo>
                    <a:pt x="180" y="425"/>
                  </a:lnTo>
                  <a:lnTo>
                    <a:pt x="180" y="423"/>
                  </a:lnTo>
                  <a:lnTo>
                    <a:pt x="178" y="423"/>
                  </a:lnTo>
                  <a:lnTo>
                    <a:pt x="178" y="422"/>
                  </a:lnTo>
                  <a:lnTo>
                    <a:pt x="177" y="422"/>
                  </a:lnTo>
                  <a:lnTo>
                    <a:pt x="176" y="421"/>
                  </a:lnTo>
                  <a:lnTo>
                    <a:pt x="174" y="421"/>
                  </a:lnTo>
                  <a:lnTo>
                    <a:pt x="174" y="419"/>
                  </a:lnTo>
                  <a:lnTo>
                    <a:pt x="173" y="419"/>
                  </a:lnTo>
                  <a:lnTo>
                    <a:pt x="173" y="418"/>
                  </a:lnTo>
                  <a:lnTo>
                    <a:pt x="172" y="418"/>
                  </a:lnTo>
                  <a:lnTo>
                    <a:pt x="171" y="417"/>
                  </a:lnTo>
                  <a:lnTo>
                    <a:pt x="169" y="417"/>
                  </a:lnTo>
                  <a:lnTo>
                    <a:pt x="169" y="416"/>
                  </a:lnTo>
                  <a:lnTo>
                    <a:pt x="168" y="416"/>
                  </a:lnTo>
                  <a:lnTo>
                    <a:pt x="168" y="414"/>
                  </a:lnTo>
                  <a:lnTo>
                    <a:pt x="167" y="414"/>
                  </a:lnTo>
                  <a:lnTo>
                    <a:pt x="165" y="413"/>
                  </a:lnTo>
                  <a:lnTo>
                    <a:pt x="164" y="413"/>
                  </a:lnTo>
                  <a:lnTo>
                    <a:pt x="164" y="412"/>
                  </a:lnTo>
                  <a:lnTo>
                    <a:pt x="163" y="412"/>
                  </a:lnTo>
                  <a:lnTo>
                    <a:pt x="163" y="410"/>
                  </a:lnTo>
                  <a:lnTo>
                    <a:pt x="161" y="410"/>
                  </a:lnTo>
                  <a:lnTo>
                    <a:pt x="161" y="409"/>
                  </a:lnTo>
                  <a:lnTo>
                    <a:pt x="160" y="409"/>
                  </a:lnTo>
                  <a:lnTo>
                    <a:pt x="159" y="408"/>
                  </a:lnTo>
                  <a:lnTo>
                    <a:pt x="157" y="408"/>
                  </a:lnTo>
                  <a:lnTo>
                    <a:pt x="157" y="406"/>
                  </a:lnTo>
                  <a:lnTo>
                    <a:pt x="156" y="406"/>
                  </a:lnTo>
                  <a:lnTo>
                    <a:pt x="156" y="405"/>
                  </a:lnTo>
                  <a:lnTo>
                    <a:pt x="155" y="405"/>
                  </a:lnTo>
                  <a:lnTo>
                    <a:pt x="154" y="404"/>
                  </a:lnTo>
                  <a:lnTo>
                    <a:pt x="152" y="404"/>
                  </a:lnTo>
                  <a:lnTo>
                    <a:pt x="152" y="403"/>
                  </a:lnTo>
                  <a:lnTo>
                    <a:pt x="151" y="403"/>
                  </a:lnTo>
                  <a:lnTo>
                    <a:pt x="151" y="401"/>
                  </a:lnTo>
                  <a:lnTo>
                    <a:pt x="150" y="401"/>
                  </a:lnTo>
                  <a:lnTo>
                    <a:pt x="150" y="400"/>
                  </a:lnTo>
                  <a:lnTo>
                    <a:pt x="148" y="400"/>
                  </a:lnTo>
                  <a:lnTo>
                    <a:pt x="148" y="399"/>
                  </a:lnTo>
                  <a:lnTo>
                    <a:pt x="147" y="399"/>
                  </a:lnTo>
                  <a:lnTo>
                    <a:pt x="146" y="397"/>
                  </a:lnTo>
                  <a:lnTo>
                    <a:pt x="144" y="397"/>
                  </a:lnTo>
                  <a:lnTo>
                    <a:pt x="144" y="396"/>
                  </a:lnTo>
                  <a:lnTo>
                    <a:pt x="143" y="396"/>
                  </a:lnTo>
                  <a:lnTo>
                    <a:pt x="143" y="395"/>
                  </a:lnTo>
                  <a:lnTo>
                    <a:pt x="142" y="395"/>
                  </a:lnTo>
                  <a:lnTo>
                    <a:pt x="142" y="393"/>
                  </a:lnTo>
                  <a:lnTo>
                    <a:pt x="141" y="393"/>
                  </a:lnTo>
                  <a:lnTo>
                    <a:pt x="141" y="392"/>
                  </a:lnTo>
                  <a:lnTo>
                    <a:pt x="139" y="392"/>
                  </a:lnTo>
                  <a:lnTo>
                    <a:pt x="139" y="391"/>
                  </a:lnTo>
                  <a:lnTo>
                    <a:pt x="138" y="391"/>
                  </a:lnTo>
                  <a:lnTo>
                    <a:pt x="138" y="389"/>
                  </a:lnTo>
                  <a:lnTo>
                    <a:pt x="137" y="389"/>
                  </a:lnTo>
                  <a:lnTo>
                    <a:pt x="135" y="388"/>
                  </a:lnTo>
                  <a:lnTo>
                    <a:pt x="134" y="387"/>
                  </a:lnTo>
                  <a:lnTo>
                    <a:pt x="133" y="386"/>
                  </a:lnTo>
                  <a:lnTo>
                    <a:pt x="131" y="386"/>
                  </a:lnTo>
                  <a:lnTo>
                    <a:pt x="131" y="384"/>
                  </a:lnTo>
                  <a:lnTo>
                    <a:pt x="130" y="384"/>
                  </a:lnTo>
                  <a:lnTo>
                    <a:pt x="130" y="383"/>
                  </a:lnTo>
                  <a:lnTo>
                    <a:pt x="129" y="383"/>
                  </a:lnTo>
                  <a:lnTo>
                    <a:pt x="129" y="382"/>
                  </a:lnTo>
                  <a:lnTo>
                    <a:pt x="127" y="382"/>
                  </a:lnTo>
                  <a:lnTo>
                    <a:pt x="127" y="380"/>
                  </a:lnTo>
                  <a:lnTo>
                    <a:pt x="126" y="380"/>
                  </a:lnTo>
                  <a:lnTo>
                    <a:pt x="126" y="379"/>
                  </a:lnTo>
                  <a:lnTo>
                    <a:pt x="125" y="379"/>
                  </a:lnTo>
                  <a:lnTo>
                    <a:pt x="125" y="378"/>
                  </a:lnTo>
                  <a:lnTo>
                    <a:pt x="124" y="378"/>
                  </a:lnTo>
                  <a:lnTo>
                    <a:pt x="124" y="376"/>
                  </a:lnTo>
                  <a:lnTo>
                    <a:pt x="122" y="376"/>
                  </a:lnTo>
                  <a:lnTo>
                    <a:pt x="122" y="375"/>
                  </a:lnTo>
                  <a:lnTo>
                    <a:pt x="121" y="375"/>
                  </a:lnTo>
                  <a:lnTo>
                    <a:pt x="121" y="374"/>
                  </a:lnTo>
                  <a:lnTo>
                    <a:pt x="120" y="374"/>
                  </a:lnTo>
                  <a:lnTo>
                    <a:pt x="118" y="372"/>
                  </a:lnTo>
                  <a:lnTo>
                    <a:pt x="117" y="372"/>
                  </a:lnTo>
                  <a:lnTo>
                    <a:pt x="117" y="371"/>
                  </a:lnTo>
                  <a:lnTo>
                    <a:pt x="116" y="371"/>
                  </a:lnTo>
                  <a:lnTo>
                    <a:pt x="116" y="370"/>
                  </a:lnTo>
                  <a:lnTo>
                    <a:pt x="114" y="370"/>
                  </a:lnTo>
                  <a:lnTo>
                    <a:pt x="114" y="369"/>
                  </a:lnTo>
                  <a:lnTo>
                    <a:pt x="113" y="369"/>
                  </a:lnTo>
                  <a:lnTo>
                    <a:pt x="113" y="367"/>
                  </a:lnTo>
                  <a:lnTo>
                    <a:pt x="112" y="367"/>
                  </a:lnTo>
                  <a:lnTo>
                    <a:pt x="112" y="366"/>
                  </a:lnTo>
                  <a:lnTo>
                    <a:pt x="110" y="366"/>
                  </a:lnTo>
                  <a:lnTo>
                    <a:pt x="110" y="365"/>
                  </a:lnTo>
                  <a:lnTo>
                    <a:pt x="109" y="365"/>
                  </a:lnTo>
                  <a:lnTo>
                    <a:pt x="109" y="363"/>
                  </a:lnTo>
                  <a:lnTo>
                    <a:pt x="108" y="363"/>
                  </a:lnTo>
                  <a:lnTo>
                    <a:pt x="108" y="362"/>
                  </a:lnTo>
                  <a:lnTo>
                    <a:pt x="107" y="362"/>
                  </a:lnTo>
                  <a:lnTo>
                    <a:pt x="105" y="361"/>
                  </a:lnTo>
                  <a:lnTo>
                    <a:pt x="104" y="359"/>
                  </a:lnTo>
                  <a:lnTo>
                    <a:pt x="103" y="358"/>
                  </a:lnTo>
                  <a:lnTo>
                    <a:pt x="101" y="357"/>
                  </a:lnTo>
                  <a:lnTo>
                    <a:pt x="100" y="356"/>
                  </a:lnTo>
                  <a:lnTo>
                    <a:pt x="99" y="354"/>
                  </a:lnTo>
                  <a:lnTo>
                    <a:pt x="99" y="353"/>
                  </a:lnTo>
                  <a:lnTo>
                    <a:pt x="97" y="353"/>
                  </a:lnTo>
                  <a:lnTo>
                    <a:pt x="97" y="352"/>
                  </a:lnTo>
                  <a:lnTo>
                    <a:pt x="96" y="352"/>
                  </a:lnTo>
                  <a:lnTo>
                    <a:pt x="96" y="350"/>
                  </a:lnTo>
                  <a:lnTo>
                    <a:pt x="95" y="350"/>
                  </a:lnTo>
                  <a:lnTo>
                    <a:pt x="95" y="349"/>
                  </a:lnTo>
                  <a:lnTo>
                    <a:pt x="94" y="349"/>
                  </a:lnTo>
                  <a:lnTo>
                    <a:pt x="94" y="348"/>
                  </a:lnTo>
                  <a:lnTo>
                    <a:pt x="92" y="346"/>
                  </a:lnTo>
                  <a:lnTo>
                    <a:pt x="92" y="345"/>
                  </a:lnTo>
                  <a:lnTo>
                    <a:pt x="91" y="345"/>
                  </a:lnTo>
                  <a:lnTo>
                    <a:pt x="91" y="344"/>
                  </a:lnTo>
                  <a:lnTo>
                    <a:pt x="90" y="344"/>
                  </a:lnTo>
                  <a:lnTo>
                    <a:pt x="90" y="342"/>
                  </a:lnTo>
                  <a:lnTo>
                    <a:pt x="88" y="341"/>
                  </a:lnTo>
                  <a:lnTo>
                    <a:pt x="88" y="340"/>
                  </a:lnTo>
                  <a:lnTo>
                    <a:pt x="87" y="340"/>
                  </a:lnTo>
                  <a:lnTo>
                    <a:pt x="87" y="339"/>
                  </a:lnTo>
                  <a:lnTo>
                    <a:pt x="86" y="339"/>
                  </a:lnTo>
                  <a:lnTo>
                    <a:pt x="86" y="337"/>
                  </a:lnTo>
                  <a:lnTo>
                    <a:pt x="86" y="336"/>
                  </a:lnTo>
                  <a:lnTo>
                    <a:pt x="84" y="336"/>
                  </a:lnTo>
                  <a:lnTo>
                    <a:pt x="84" y="335"/>
                  </a:lnTo>
                  <a:lnTo>
                    <a:pt x="83" y="335"/>
                  </a:lnTo>
                  <a:lnTo>
                    <a:pt x="83" y="333"/>
                  </a:lnTo>
                  <a:lnTo>
                    <a:pt x="83" y="332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2" y="329"/>
                  </a:lnTo>
                  <a:lnTo>
                    <a:pt x="80" y="329"/>
                  </a:lnTo>
                  <a:lnTo>
                    <a:pt x="80" y="328"/>
                  </a:lnTo>
                  <a:lnTo>
                    <a:pt x="80" y="327"/>
                  </a:lnTo>
                  <a:lnTo>
                    <a:pt x="79" y="327"/>
                  </a:lnTo>
                  <a:lnTo>
                    <a:pt x="79" y="325"/>
                  </a:lnTo>
                  <a:lnTo>
                    <a:pt x="78" y="324"/>
                  </a:lnTo>
                  <a:lnTo>
                    <a:pt x="78" y="323"/>
                  </a:lnTo>
                  <a:lnTo>
                    <a:pt x="77" y="323"/>
                  </a:lnTo>
                  <a:lnTo>
                    <a:pt x="77" y="322"/>
                  </a:lnTo>
                  <a:lnTo>
                    <a:pt x="77" y="320"/>
                  </a:lnTo>
                  <a:lnTo>
                    <a:pt x="75" y="320"/>
                  </a:lnTo>
                  <a:lnTo>
                    <a:pt x="75" y="319"/>
                  </a:lnTo>
                  <a:lnTo>
                    <a:pt x="74" y="318"/>
                  </a:lnTo>
                  <a:lnTo>
                    <a:pt x="75" y="318"/>
                  </a:lnTo>
                  <a:lnTo>
                    <a:pt x="75" y="316"/>
                  </a:lnTo>
                  <a:lnTo>
                    <a:pt x="75" y="315"/>
                  </a:lnTo>
                  <a:lnTo>
                    <a:pt x="75" y="314"/>
                  </a:lnTo>
                  <a:lnTo>
                    <a:pt x="74" y="314"/>
                  </a:lnTo>
                  <a:lnTo>
                    <a:pt x="74" y="315"/>
                  </a:lnTo>
                  <a:lnTo>
                    <a:pt x="74" y="314"/>
                  </a:lnTo>
                  <a:lnTo>
                    <a:pt x="73" y="314"/>
                  </a:lnTo>
                  <a:lnTo>
                    <a:pt x="73" y="312"/>
                  </a:lnTo>
                  <a:lnTo>
                    <a:pt x="71" y="312"/>
                  </a:lnTo>
                  <a:lnTo>
                    <a:pt x="70" y="312"/>
                  </a:lnTo>
                  <a:lnTo>
                    <a:pt x="70" y="311"/>
                  </a:lnTo>
                  <a:lnTo>
                    <a:pt x="70" y="310"/>
                  </a:lnTo>
                  <a:lnTo>
                    <a:pt x="69" y="310"/>
                  </a:lnTo>
                  <a:lnTo>
                    <a:pt x="67" y="309"/>
                  </a:lnTo>
                  <a:lnTo>
                    <a:pt x="66" y="309"/>
                  </a:lnTo>
                  <a:lnTo>
                    <a:pt x="66" y="307"/>
                  </a:lnTo>
                  <a:lnTo>
                    <a:pt x="65" y="307"/>
                  </a:lnTo>
                  <a:lnTo>
                    <a:pt x="63" y="307"/>
                  </a:lnTo>
                  <a:lnTo>
                    <a:pt x="63" y="306"/>
                  </a:lnTo>
                  <a:lnTo>
                    <a:pt x="63" y="305"/>
                  </a:lnTo>
                  <a:lnTo>
                    <a:pt x="63" y="303"/>
                  </a:lnTo>
                  <a:lnTo>
                    <a:pt x="63" y="302"/>
                  </a:lnTo>
                  <a:lnTo>
                    <a:pt x="65" y="302"/>
                  </a:lnTo>
                  <a:lnTo>
                    <a:pt x="65" y="301"/>
                  </a:lnTo>
                  <a:lnTo>
                    <a:pt x="66" y="301"/>
                  </a:lnTo>
                  <a:lnTo>
                    <a:pt x="66" y="299"/>
                  </a:lnTo>
                  <a:lnTo>
                    <a:pt x="67" y="299"/>
                  </a:lnTo>
                  <a:lnTo>
                    <a:pt x="67" y="298"/>
                  </a:lnTo>
                  <a:lnTo>
                    <a:pt x="69" y="298"/>
                  </a:lnTo>
                  <a:lnTo>
                    <a:pt x="69" y="297"/>
                  </a:lnTo>
                  <a:lnTo>
                    <a:pt x="69" y="295"/>
                  </a:lnTo>
                  <a:lnTo>
                    <a:pt x="67" y="295"/>
                  </a:lnTo>
                  <a:lnTo>
                    <a:pt x="66" y="295"/>
                  </a:lnTo>
                  <a:lnTo>
                    <a:pt x="65" y="295"/>
                  </a:lnTo>
                  <a:lnTo>
                    <a:pt x="63" y="295"/>
                  </a:lnTo>
                  <a:lnTo>
                    <a:pt x="63" y="294"/>
                  </a:lnTo>
                  <a:lnTo>
                    <a:pt x="62" y="294"/>
                  </a:lnTo>
                  <a:lnTo>
                    <a:pt x="61" y="293"/>
                  </a:lnTo>
                  <a:lnTo>
                    <a:pt x="60" y="293"/>
                  </a:lnTo>
                  <a:lnTo>
                    <a:pt x="58" y="293"/>
                  </a:lnTo>
                  <a:lnTo>
                    <a:pt x="57" y="293"/>
                  </a:lnTo>
                  <a:lnTo>
                    <a:pt x="56" y="293"/>
                  </a:lnTo>
                  <a:lnTo>
                    <a:pt x="54" y="292"/>
                  </a:lnTo>
                  <a:lnTo>
                    <a:pt x="53" y="292"/>
                  </a:lnTo>
                  <a:lnTo>
                    <a:pt x="53" y="290"/>
                  </a:lnTo>
                  <a:lnTo>
                    <a:pt x="52" y="290"/>
                  </a:lnTo>
                  <a:lnTo>
                    <a:pt x="52" y="289"/>
                  </a:lnTo>
                  <a:lnTo>
                    <a:pt x="50" y="289"/>
                  </a:lnTo>
                  <a:lnTo>
                    <a:pt x="50" y="288"/>
                  </a:lnTo>
                  <a:lnTo>
                    <a:pt x="49" y="288"/>
                  </a:lnTo>
                  <a:lnTo>
                    <a:pt x="49" y="286"/>
                  </a:lnTo>
                  <a:lnTo>
                    <a:pt x="48" y="286"/>
                  </a:lnTo>
                  <a:lnTo>
                    <a:pt x="48" y="285"/>
                  </a:lnTo>
                  <a:lnTo>
                    <a:pt x="47" y="285"/>
                  </a:lnTo>
                  <a:lnTo>
                    <a:pt x="47" y="284"/>
                  </a:lnTo>
                  <a:lnTo>
                    <a:pt x="47" y="285"/>
                  </a:lnTo>
                  <a:lnTo>
                    <a:pt x="45" y="285"/>
                  </a:lnTo>
                  <a:lnTo>
                    <a:pt x="44" y="285"/>
                  </a:lnTo>
                  <a:lnTo>
                    <a:pt x="44" y="286"/>
                  </a:lnTo>
                  <a:lnTo>
                    <a:pt x="43" y="286"/>
                  </a:lnTo>
                  <a:lnTo>
                    <a:pt x="43" y="288"/>
                  </a:lnTo>
                  <a:lnTo>
                    <a:pt x="41" y="288"/>
                  </a:lnTo>
                  <a:lnTo>
                    <a:pt x="40" y="288"/>
                  </a:lnTo>
                  <a:lnTo>
                    <a:pt x="39" y="288"/>
                  </a:lnTo>
                  <a:lnTo>
                    <a:pt x="39" y="289"/>
                  </a:lnTo>
                  <a:lnTo>
                    <a:pt x="37" y="289"/>
                  </a:lnTo>
                  <a:lnTo>
                    <a:pt x="36" y="289"/>
                  </a:lnTo>
                  <a:lnTo>
                    <a:pt x="35" y="289"/>
                  </a:lnTo>
                  <a:lnTo>
                    <a:pt x="33" y="289"/>
                  </a:lnTo>
                  <a:lnTo>
                    <a:pt x="33" y="290"/>
                  </a:lnTo>
                  <a:lnTo>
                    <a:pt x="32" y="290"/>
                  </a:lnTo>
                  <a:lnTo>
                    <a:pt x="31" y="290"/>
                  </a:lnTo>
                  <a:lnTo>
                    <a:pt x="30" y="290"/>
                  </a:lnTo>
                  <a:lnTo>
                    <a:pt x="28" y="292"/>
                  </a:lnTo>
                  <a:lnTo>
                    <a:pt x="27" y="292"/>
                  </a:lnTo>
                  <a:lnTo>
                    <a:pt x="27" y="293"/>
                  </a:lnTo>
                  <a:lnTo>
                    <a:pt x="26" y="293"/>
                  </a:lnTo>
                  <a:lnTo>
                    <a:pt x="24" y="293"/>
                  </a:lnTo>
                  <a:lnTo>
                    <a:pt x="24" y="294"/>
                  </a:lnTo>
                  <a:lnTo>
                    <a:pt x="23" y="294"/>
                  </a:lnTo>
                  <a:lnTo>
                    <a:pt x="23" y="295"/>
                  </a:lnTo>
                  <a:lnTo>
                    <a:pt x="22" y="297"/>
                  </a:lnTo>
                  <a:lnTo>
                    <a:pt x="22" y="298"/>
                  </a:lnTo>
                  <a:lnTo>
                    <a:pt x="22" y="299"/>
                  </a:lnTo>
                  <a:lnTo>
                    <a:pt x="22" y="301"/>
                  </a:lnTo>
                  <a:lnTo>
                    <a:pt x="20" y="301"/>
                  </a:lnTo>
                  <a:lnTo>
                    <a:pt x="20" y="302"/>
                  </a:lnTo>
                  <a:lnTo>
                    <a:pt x="20" y="303"/>
                  </a:lnTo>
                  <a:lnTo>
                    <a:pt x="19" y="303"/>
                  </a:lnTo>
                  <a:lnTo>
                    <a:pt x="20" y="305"/>
                  </a:lnTo>
                  <a:lnTo>
                    <a:pt x="19" y="305"/>
                  </a:lnTo>
                  <a:lnTo>
                    <a:pt x="18" y="305"/>
                  </a:lnTo>
                  <a:lnTo>
                    <a:pt x="16" y="305"/>
                  </a:lnTo>
                  <a:lnTo>
                    <a:pt x="15" y="303"/>
                  </a:lnTo>
                  <a:lnTo>
                    <a:pt x="14" y="303"/>
                  </a:lnTo>
                  <a:lnTo>
                    <a:pt x="13" y="303"/>
                  </a:lnTo>
                  <a:lnTo>
                    <a:pt x="11" y="303"/>
                  </a:lnTo>
                  <a:lnTo>
                    <a:pt x="11" y="302"/>
                  </a:lnTo>
                  <a:lnTo>
                    <a:pt x="10" y="302"/>
                  </a:lnTo>
                  <a:lnTo>
                    <a:pt x="9" y="302"/>
                  </a:lnTo>
                  <a:lnTo>
                    <a:pt x="7" y="301"/>
                  </a:lnTo>
                  <a:lnTo>
                    <a:pt x="6" y="301"/>
                  </a:lnTo>
                  <a:lnTo>
                    <a:pt x="6" y="299"/>
                  </a:lnTo>
                  <a:lnTo>
                    <a:pt x="6" y="298"/>
                  </a:lnTo>
                  <a:lnTo>
                    <a:pt x="6" y="297"/>
                  </a:lnTo>
                  <a:lnTo>
                    <a:pt x="5" y="297"/>
                  </a:lnTo>
                  <a:lnTo>
                    <a:pt x="5" y="298"/>
                  </a:lnTo>
                  <a:lnTo>
                    <a:pt x="3" y="298"/>
                  </a:lnTo>
                  <a:lnTo>
                    <a:pt x="3" y="299"/>
                  </a:lnTo>
                  <a:lnTo>
                    <a:pt x="2" y="299"/>
                  </a:lnTo>
                  <a:lnTo>
                    <a:pt x="1" y="299"/>
                  </a:lnTo>
                  <a:lnTo>
                    <a:pt x="0" y="299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37">
              <a:extLst>
                <a:ext uri="{FF2B5EF4-FFF2-40B4-BE49-F238E27FC236}">
                  <a16:creationId xmlns:a16="http://schemas.microsoft.com/office/drawing/2014/main" id="{7913FEFD-F909-F33F-1785-8C7EC227A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9" y="2666"/>
              <a:ext cx="604" cy="372"/>
            </a:xfrm>
            <a:custGeom>
              <a:avLst/>
              <a:gdLst>
                <a:gd name="T0" fmla="*/ 590 w 604"/>
                <a:gd name="T1" fmla="*/ 5 h 372"/>
                <a:gd name="T2" fmla="*/ 594 w 604"/>
                <a:gd name="T3" fmla="*/ 18 h 372"/>
                <a:gd name="T4" fmla="*/ 577 w 604"/>
                <a:gd name="T5" fmla="*/ 22 h 372"/>
                <a:gd name="T6" fmla="*/ 562 w 604"/>
                <a:gd name="T7" fmla="*/ 31 h 372"/>
                <a:gd name="T8" fmla="*/ 543 w 604"/>
                <a:gd name="T9" fmla="*/ 37 h 372"/>
                <a:gd name="T10" fmla="*/ 532 w 604"/>
                <a:gd name="T11" fmla="*/ 48 h 372"/>
                <a:gd name="T12" fmla="*/ 523 w 604"/>
                <a:gd name="T13" fmla="*/ 61 h 372"/>
                <a:gd name="T14" fmla="*/ 515 w 604"/>
                <a:gd name="T15" fmla="*/ 65 h 372"/>
                <a:gd name="T16" fmla="*/ 510 w 604"/>
                <a:gd name="T17" fmla="*/ 74 h 372"/>
                <a:gd name="T18" fmla="*/ 503 w 604"/>
                <a:gd name="T19" fmla="*/ 90 h 372"/>
                <a:gd name="T20" fmla="*/ 496 w 604"/>
                <a:gd name="T21" fmla="*/ 105 h 372"/>
                <a:gd name="T22" fmla="*/ 489 w 604"/>
                <a:gd name="T23" fmla="*/ 116 h 372"/>
                <a:gd name="T24" fmla="*/ 478 w 604"/>
                <a:gd name="T25" fmla="*/ 125 h 372"/>
                <a:gd name="T26" fmla="*/ 466 w 604"/>
                <a:gd name="T27" fmla="*/ 129 h 372"/>
                <a:gd name="T28" fmla="*/ 459 w 604"/>
                <a:gd name="T29" fmla="*/ 140 h 372"/>
                <a:gd name="T30" fmla="*/ 446 w 604"/>
                <a:gd name="T31" fmla="*/ 154 h 372"/>
                <a:gd name="T32" fmla="*/ 431 w 604"/>
                <a:gd name="T33" fmla="*/ 162 h 372"/>
                <a:gd name="T34" fmla="*/ 423 w 604"/>
                <a:gd name="T35" fmla="*/ 176 h 372"/>
                <a:gd name="T36" fmla="*/ 423 w 604"/>
                <a:gd name="T37" fmla="*/ 197 h 372"/>
                <a:gd name="T38" fmla="*/ 418 w 604"/>
                <a:gd name="T39" fmla="*/ 214 h 372"/>
                <a:gd name="T40" fmla="*/ 408 w 604"/>
                <a:gd name="T41" fmla="*/ 230 h 372"/>
                <a:gd name="T42" fmla="*/ 397 w 604"/>
                <a:gd name="T43" fmla="*/ 242 h 372"/>
                <a:gd name="T44" fmla="*/ 379 w 604"/>
                <a:gd name="T45" fmla="*/ 253 h 372"/>
                <a:gd name="T46" fmla="*/ 383 w 604"/>
                <a:gd name="T47" fmla="*/ 266 h 372"/>
                <a:gd name="T48" fmla="*/ 379 w 604"/>
                <a:gd name="T49" fmla="*/ 281 h 372"/>
                <a:gd name="T50" fmla="*/ 366 w 604"/>
                <a:gd name="T51" fmla="*/ 294 h 372"/>
                <a:gd name="T52" fmla="*/ 363 w 604"/>
                <a:gd name="T53" fmla="*/ 313 h 372"/>
                <a:gd name="T54" fmla="*/ 353 w 604"/>
                <a:gd name="T55" fmla="*/ 317 h 372"/>
                <a:gd name="T56" fmla="*/ 350 w 604"/>
                <a:gd name="T57" fmla="*/ 333 h 372"/>
                <a:gd name="T58" fmla="*/ 344 w 604"/>
                <a:gd name="T59" fmla="*/ 321 h 372"/>
                <a:gd name="T60" fmla="*/ 325 w 604"/>
                <a:gd name="T61" fmla="*/ 319 h 372"/>
                <a:gd name="T62" fmla="*/ 311 w 604"/>
                <a:gd name="T63" fmla="*/ 324 h 372"/>
                <a:gd name="T64" fmla="*/ 295 w 604"/>
                <a:gd name="T65" fmla="*/ 317 h 372"/>
                <a:gd name="T66" fmla="*/ 277 w 604"/>
                <a:gd name="T67" fmla="*/ 321 h 372"/>
                <a:gd name="T68" fmla="*/ 262 w 604"/>
                <a:gd name="T69" fmla="*/ 329 h 372"/>
                <a:gd name="T70" fmla="*/ 248 w 604"/>
                <a:gd name="T71" fmla="*/ 345 h 372"/>
                <a:gd name="T72" fmla="*/ 234 w 604"/>
                <a:gd name="T73" fmla="*/ 355 h 372"/>
                <a:gd name="T74" fmla="*/ 224 w 604"/>
                <a:gd name="T75" fmla="*/ 370 h 372"/>
                <a:gd name="T76" fmla="*/ 205 w 604"/>
                <a:gd name="T77" fmla="*/ 371 h 372"/>
                <a:gd name="T78" fmla="*/ 182 w 604"/>
                <a:gd name="T79" fmla="*/ 357 h 372"/>
                <a:gd name="T80" fmla="*/ 168 w 604"/>
                <a:gd name="T81" fmla="*/ 358 h 372"/>
                <a:gd name="T82" fmla="*/ 169 w 604"/>
                <a:gd name="T83" fmla="*/ 340 h 372"/>
                <a:gd name="T84" fmla="*/ 166 w 604"/>
                <a:gd name="T85" fmla="*/ 328 h 372"/>
                <a:gd name="T86" fmla="*/ 158 w 604"/>
                <a:gd name="T87" fmla="*/ 332 h 372"/>
                <a:gd name="T88" fmla="*/ 153 w 604"/>
                <a:gd name="T89" fmla="*/ 321 h 372"/>
                <a:gd name="T90" fmla="*/ 161 w 604"/>
                <a:gd name="T91" fmla="*/ 308 h 372"/>
                <a:gd name="T92" fmla="*/ 166 w 604"/>
                <a:gd name="T93" fmla="*/ 294 h 372"/>
                <a:gd name="T94" fmla="*/ 174 w 604"/>
                <a:gd name="T95" fmla="*/ 286 h 372"/>
                <a:gd name="T96" fmla="*/ 168 w 604"/>
                <a:gd name="T97" fmla="*/ 273 h 372"/>
                <a:gd name="T98" fmla="*/ 158 w 604"/>
                <a:gd name="T99" fmla="*/ 259 h 372"/>
                <a:gd name="T100" fmla="*/ 165 w 604"/>
                <a:gd name="T101" fmla="*/ 242 h 372"/>
                <a:gd name="T102" fmla="*/ 154 w 604"/>
                <a:gd name="T103" fmla="*/ 225 h 372"/>
                <a:gd name="T104" fmla="*/ 140 w 604"/>
                <a:gd name="T105" fmla="*/ 214 h 372"/>
                <a:gd name="T106" fmla="*/ 124 w 604"/>
                <a:gd name="T107" fmla="*/ 217 h 372"/>
                <a:gd name="T108" fmla="*/ 110 w 604"/>
                <a:gd name="T109" fmla="*/ 214 h 372"/>
                <a:gd name="T110" fmla="*/ 93 w 604"/>
                <a:gd name="T111" fmla="*/ 217 h 372"/>
                <a:gd name="T112" fmla="*/ 76 w 604"/>
                <a:gd name="T113" fmla="*/ 214 h 372"/>
                <a:gd name="T114" fmla="*/ 19 w 604"/>
                <a:gd name="T115" fmla="*/ 123 h 372"/>
                <a:gd name="T116" fmla="*/ 6 w 604"/>
                <a:gd name="T117" fmla="*/ 71 h 372"/>
                <a:gd name="T118" fmla="*/ 2 w 604"/>
                <a:gd name="T119" fmla="*/ 5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4" h="372">
                  <a:moveTo>
                    <a:pt x="604" y="1"/>
                  </a:moveTo>
                  <a:lnTo>
                    <a:pt x="604" y="0"/>
                  </a:lnTo>
                  <a:lnTo>
                    <a:pt x="602" y="1"/>
                  </a:lnTo>
                  <a:lnTo>
                    <a:pt x="601" y="1"/>
                  </a:lnTo>
                  <a:lnTo>
                    <a:pt x="601" y="0"/>
                  </a:lnTo>
                  <a:lnTo>
                    <a:pt x="600" y="0"/>
                  </a:lnTo>
                  <a:lnTo>
                    <a:pt x="598" y="0"/>
                  </a:lnTo>
                  <a:lnTo>
                    <a:pt x="597" y="0"/>
                  </a:lnTo>
                  <a:lnTo>
                    <a:pt x="597" y="1"/>
                  </a:lnTo>
                  <a:lnTo>
                    <a:pt x="596" y="1"/>
                  </a:lnTo>
                  <a:lnTo>
                    <a:pt x="596" y="3"/>
                  </a:lnTo>
                  <a:lnTo>
                    <a:pt x="596" y="4"/>
                  </a:lnTo>
                  <a:lnTo>
                    <a:pt x="594" y="4"/>
                  </a:lnTo>
                  <a:lnTo>
                    <a:pt x="593" y="4"/>
                  </a:lnTo>
                  <a:lnTo>
                    <a:pt x="592" y="4"/>
                  </a:lnTo>
                  <a:lnTo>
                    <a:pt x="590" y="4"/>
                  </a:lnTo>
                  <a:lnTo>
                    <a:pt x="590" y="5"/>
                  </a:lnTo>
                  <a:lnTo>
                    <a:pt x="589" y="5"/>
                  </a:lnTo>
                  <a:lnTo>
                    <a:pt x="590" y="7"/>
                  </a:lnTo>
                  <a:lnTo>
                    <a:pt x="590" y="8"/>
                  </a:lnTo>
                  <a:lnTo>
                    <a:pt x="592" y="8"/>
                  </a:lnTo>
                  <a:lnTo>
                    <a:pt x="592" y="9"/>
                  </a:lnTo>
                  <a:lnTo>
                    <a:pt x="592" y="11"/>
                  </a:lnTo>
                  <a:lnTo>
                    <a:pt x="593" y="11"/>
                  </a:lnTo>
                  <a:lnTo>
                    <a:pt x="593" y="12"/>
                  </a:lnTo>
                  <a:lnTo>
                    <a:pt x="594" y="12"/>
                  </a:lnTo>
                  <a:lnTo>
                    <a:pt x="594" y="13"/>
                  </a:lnTo>
                  <a:lnTo>
                    <a:pt x="596" y="13"/>
                  </a:lnTo>
                  <a:lnTo>
                    <a:pt x="596" y="14"/>
                  </a:lnTo>
                  <a:lnTo>
                    <a:pt x="596" y="16"/>
                  </a:lnTo>
                  <a:lnTo>
                    <a:pt x="597" y="17"/>
                  </a:lnTo>
                  <a:lnTo>
                    <a:pt x="596" y="17"/>
                  </a:lnTo>
                  <a:lnTo>
                    <a:pt x="596" y="18"/>
                  </a:lnTo>
                  <a:lnTo>
                    <a:pt x="594" y="18"/>
                  </a:lnTo>
                  <a:lnTo>
                    <a:pt x="593" y="18"/>
                  </a:lnTo>
                  <a:lnTo>
                    <a:pt x="592" y="18"/>
                  </a:lnTo>
                  <a:lnTo>
                    <a:pt x="590" y="18"/>
                  </a:lnTo>
                  <a:lnTo>
                    <a:pt x="590" y="20"/>
                  </a:lnTo>
                  <a:lnTo>
                    <a:pt x="589" y="20"/>
                  </a:lnTo>
                  <a:lnTo>
                    <a:pt x="588" y="20"/>
                  </a:lnTo>
                  <a:lnTo>
                    <a:pt x="588" y="18"/>
                  </a:lnTo>
                  <a:lnTo>
                    <a:pt x="587" y="18"/>
                  </a:lnTo>
                  <a:lnTo>
                    <a:pt x="585" y="18"/>
                  </a:lnTo>
                  <a:lnTo>
                    <a:pt x="584" y="18"/>
                  </a:lnTo>
                  <a:lnTo>
                    <a:pt x="583" y="18"/>
                  </a:lnTo>
                  <a:lnTo>
                    <a:pt x="581" y="18"/>
                  </a:lnTo>
                  <a:lnTo>
                    <a:pt x="581" y="20"/>
                  </a:lnTo>
                  <a:lnTo>
                    <a:pt x="580" y="20"/>
                  </a:lnTo>
                  <a:lnTo>
                    <a:pt x="579" y="21"/>
                  </a:lnTo>
                  <a:lnTo>
                    <a:pt x="577" y="21"/>
                  </a:lnTo>
                  <a:lnTo>
                    <a:pt x="577" y="22"/>
                  </a:lnTo>
                  <a:lnTo>
                    <a:pt x="576" y="22"/>
                  </a:lnTo>
                  <a:lnTo>
                    <a:pt x="576" y="24"/>
                  </a:lnTo>
                  <a:lnTo>
                    <a:pt x="575" y="24"/>
                  </a:lnTo>
                  <a:lnTo>
                    <a:pt x="575" y="25"/>
                  </a:lnTo>
                  <a:lnTo>
                    <a:pt x="573" y="25"/>
                  </a:lnTo>
                  <a:lnTo>
                    <a:pt x="572" y="26"/>
                  </a:lnTo>
                  <a:lnTo>
                    <a:pt x="571" y="26"/>
                  </a:lnTo>
                  <a:lnTo>
                    <a:pt x="571" y="27"/>
                  </a:lnTo>
                  <a:lnTo>
                    <a:pt x="570" y="27"/>
                  </a:lnTo>
                  <a:lnTo>
                    <a:pt x="570" y="29"/>
                  </a:lnTo>
                  <a:lnTo>
                    <a:pt x="568" y="29"/>
                  </a:lnTo>
                  <a:lnTo>
                    <a:pt x="567" y="29"/>
                  </a:lnTo>
                  <a:lnTo>
                    <a:pt x="567" y="30"/>
                  </a:lnTo>
                  <a:lnTo>
                    <a:pt x="566" y="30"/>
                  </a:lnTo>
                  <a:lnTo>
                    <a:pt x="564" y="30"/>
                  </a:lnTo>
                  <a:lnTo>
                    <a:pt x="563" y="31"/>
                  </a:lnTo>
                  <a:lnTo>
                    <a:pt x="562" y="31"/>
                  </a:lnTo>
                  <a:lnTo>
                    <a:pt x="560" y="31"/>
                  </a:lnTo>
                  <a:lnTo>
                    <a:pt x="559" y="33"/>
                  </a:lnTo>
                  <a:lnTo>
                    <a:pt x="558" y="33"/>
                  </a:lnTo>
                  <a:lnTo>
                    <a:pt x="557" y="33"/>
                  </a:lnTo>
                  <a:lnTo>
                    <a:pt x="555" y="33"/>
                  </a:lnTo>
                  <a:lnTo>
                    <a:pt x="554" y="33"/>
                  </a:lnTo>
                  <a:lnTo>
                    <a:pt x="554" y="34"/>
                  </a:lnTo>
                  <a:lnTo>
                    <a:pt x="553" y="34"/>
                  </a:lnTo>
                  <a:lnTo>
                    <a:pt x="551" y="34"/>
                  </a:lnTo>
                  <a:lnTo>
                    <a:pt x="550" y="34"/>
                  </a:lnTo>
                  <a:lnTo>
                    <a:pt x="549" y="34"/>
                  </a:lnTo>
                  <a:lnTo>
                    <a:pt x="547" y="34"/>
                  </a:lnTo>
                  <a:lnTo>
                    <a:pt x="546" y="34"/>
                  </a:lnTo>
                  <a:lnTo>
                    <a:pt x="545" y="34"/>
                  </a:lnTo>
                  <a:lnTo>
                    <a:pt x="545" y="35"/>
                  </a:lnTo>
                  <a:lnTo>
                    <a:pt x="543" y="35"/>
                  </a:lnTo>
                  <a:lnTo>
                    <a:pt x="543" y="37"/>
                  </a:lnTo>
                  <a:lnTo>
                    <a:pt x="542" y="37"/>
                  </a:lnTo>
                  <a:lnTo>
                    <a:pt x="541" y="38"/>
                  </a:lnTo>
                  <a:lnTo>
                    <a:pt x="540" y="38"/>
                  </a:lnTo>
                  <a:lnTo>
                    <a:pt x="540" y="39"/>
                  </a:lnTo>
                  <a:lnTo>
                    <a:pt x="538" y="39"/>
                  </a:lnTo>
                  <a:lnTo>
                    <a:pt x="537" y="39"/>
                  </a:lnTo>
                  <a:lnTo>
                    <a:pt x="537" y="41"/>
                  </a:lnTo>
                  <a:lnTo>
                    <a:pt x="536" y="41"/>
                  </a:lnTo>
                  <a:lnTo>
                    <a:pt x="536" y="42"/>
                  </a:lnTo>
                  <a:lnTo>
                    <a:pt x="536" y="43"/>
                  </a:lnTo>
                  <a:lnTo>
                    <a:pt x="536" y="44"/>
                  </a:lnTo>
                  <a:lnTo>
                    <a:pt x="536" y="46"/>
                  </a:lnTo>
                  <a:lnTo>
                    <a:pt x="534" y="46"/>
                  </a:lnTo>
                  <a:lnTo>
                    <a:pt x="534" y="47"/>
                  </a:lnTo>
                  <a:lnTo>
                    <a:pt x="533" y="47"/>
                  </a:lnTo>
                  <a:lnTo>
                    <a:pt x="532" y="47"/>
                  </a:lnTo>
                  <a:lnTo>
                    <a:pt x="532" y="48"/>
                  </a:lnTo>
                  <a:lnTo>
                    <a:pt x="530" y="48"/>
                  </a:lnTo>
                  <a:lnTo>
                    <a:pt x="530" y="50"/>
                  </a:lnTo>
                  <a:lnTo>
                    <a:pt x="530" y="51"/>
                  </a:lnTo>
                  <a:lnTo>
                    <a:pt x="530" y="52"/>
                  </a:lnTo>
                  <a:lnTo>
                    <a:pt x="530" y="54"/>
                  </a:lnTo>
                  <a:lnTo>
                    <a:pt x="529" y="54"/>
                  </a:lnTo>
                  <a:lnTo>
                    <a:pt x="528" y="54"/>
                  </a:lnTo>
                  <a:lnTo>
                    <a:pt x="528" y="55"/>
                  </a:lnTo>
                  <a:lnTo>
                    <a:pt x="527" y="55"/>
                  </a:lnTo>
                  <a:lnTo>
                    <a:pt x="525" y="55"/>
                  </a:lnTo>
                  <a:lnTo>
                    <a:pt x="525" y="56"/>
                  </a:lnTo>
                  <a:lnTo>
                    <a:pt x="524" y="56"/>
                  </a:lnTo>
                  <a:lnTo>
                    <a:pt x="524" y="58"/>
                  </a:lnTo>
                  <a:lnTo>
                    <a:pt x="523" y="58"/>
                  </a:lnTo>
                  <a:lnTo>
                    <a:pt x="523" y="59"/>
                  </a:lnTo>
                  <a:lnTo>
                    <a:pt x="523" y="60"/>
                  </a:lnTo>
                  <a:lnTo>
                    <a:pt x="523" y="61"/>
                  </a:lnTo>
                  <a:lnTo>
                    <a:pt x="524" y="61"/>
                  </a:lnTo>
                  <a:lnTo>
                    <a:pt x="524" y="63"/>
                  </a:lnTo>
                  <a:lnTo>
                    <a:pt x="524" y="64"/>
                  </a:lnTo>
                  <a:lnTo>
                    <a:pt x="525" y="64"/>
                  </a:lnTo>
                  <a:lnTo>
                    <a:pt x="525" y="65"/>
                  </a:lnTo>
                  <a:lnTo>
                    <a:pt x="525" y="67"/>
                  </a:lnTo>
                  <a:lnTo>
                    <a:pt x="524" y="67"/>
                  </a:lnTo>
                  <a:lnTo>
                    <a:pt x="523" y="67"/>
                  </a:lnTo>
                  <a:lnTo>
                    <a:pt x="521" y="67"/>
                  </a:lnTo>
                  <a:lnTo>
                    <a:pt x="520" y="67"/>
                  </a:lnTo>
                  <a:lnTo>
                    <a:pt x="520" y="65"/>
                  </a:lnTo>
                  <a:lnTo>
                    <a:pt x="519" y="65"/>
                  </a:lnTo>
                  <a:lnTo>
                    <a:pt x="519" y="64"/>
                  </a:lnTo>
                  <a:lnTo>
                    <a:pt x="517" y="64"/>
                  </a:lnTo>
                  <a:lnTo>
                    <a:pt x="516" y="64"/>
                  </a:lnTo>
                  <a:lnTo>
                    <a:pt x="515" y="64"/>
                  </a:lnTo>
                  <a:lnTo>
                    <a:pt x="515" y="65"/>
                  </a:lnTo>
                  <a:lnTo>
                    <a:pt x="515" y="67"/>
                  </a:lnTo>
                  <a:lnTo>
                    <a:pt x="515" y="68"/>
                  </a:lnTo>
                  <a:lnTo>
                    <a:pt x="516" y="69"/>
                  </a:lnTo>
                  <a:lnTo>
                    <a:pt x="516" y="71"/>
                  </a:lnTo>
                  <a:lnTo>
                    <a:pt x="516" y="72"/>
                  </a:lnTo>
                  <a:lnTo>
                    <a:pt x="516" y="73"/>
                  </a:lnTo>
                  <a:lnTo>
                    <a:pt x="515" y="73"/>
                  </a:lnTo>
                  <a:lnTo>
                    <a:pt x="513" y="72"/>
                  </a:lnTo>
                  <a:lnTo>
                    <a:pt x="513" y="71"/>
                  </a:lnTo>
                  <a:lnTo>
                    <a:pt x="512" y="71"/>
                  </a:lnTo>
                  <a:lnTo>
                    <a:pt x="512" y="69"/>
                  </a:lnTo>
                  <a:lnTo>
                    <a:pt x="511" y="69"/>
                  </a:lnTo>
                  <a:lnTo>
                    <a:pt x="511" y="71"/>
                  </a:lnTo>
                  <a:lnTo>
                    <a:pt x="510" y="71"/>
                  </a:lnTo>
                  <a:lnTo>
                    <a:pt x="510" y="72"/>
                  </a:lnTo>
                  <a:lnTo>
                    <a:pt x="510" y="73"/>
                  </a:lnTo>
                  <a:lnTo>
                    <a:pt x="510" y="74"/>
                  </a:lnTo>
                  <a:lnTo>
                    <a:pt x="510" y="76"/>
                  </a:lnTo>
                  <a:lnTo>
                    <a:pt x="510" y="77"/>
                  </a:lnTo>
                  <a:lnTo>
                    <a:pt x="510" y="78"/>
                  </a:lnTo>
                  <a:lnTo>
                    <a:pt x="510" y="80"/>
                  </a:lnTo>
                  <a:lnTo>
                    <a:pt x="510" y="81"/>
                  </a:lnTo>
                  <a:lnTo>
                    <a:pt x="510" y="82"/>
                  </a:lnTo>
                  <a:lnTo>
                    <a:pt x="510" y="84"/>
                  </a:lnTo>
                  <a:lnTo>
                    <a:pt x="510" y="85"/>
                  </a:lnTo>
                  <a:lnTo>
                    <a:pt x="510" y="86"/>
                  </a:lnTo>
                  <a:lnTo>
                    <a:pt x="508" y="86"/>
                  </a:lnTo>
                  <a:lnTo>
                    <a:pt x="508" y="88"/>
                  </a:lnTo>
                  <a:lnTo>
                    <a:pt x="507" y="88"/>
                  </a:lnTo>
                  <a:lnTo>
                    <a:pt x="507" y="89"/>
                  </a:lnTo>
                  <a:lnTo>
                    <a:pt x="506" y="89"/>
                  </a:lnTo>
                  <a:lnTo>
                    <a:pt x="504" y="89"/>
                  </a:lnTo>
                  <a:lnTo>
                    <a:pt x="504" y="90"/>
                  </a:lnTo>
                  <a:lnTo>
                    <a:pt x="503" y="90"/>
                  </a:lnTo>
                  <a:lnTo>
                    <a:pt x="502" y="90"/>
                  </a:lnTo>
                  <a:lnTo>
                    <a:pt x="502" y="91"/>
                  </a:lnTo>
                  <a:lnTo>
                    <a:pt x="502" y="93"/>
                  </a:lnTo>
                  <a:lnTo>
                    <a:pt x="502" y="94"/>
                  </a:lnTo>
                  <a:lnTo>
                    <a:pt x="502" y="95"/>
                  </a:lnTo>
                  <a:lnTo>
                    <a:pt x="500" y="95"/>
                  </a:lnTo>
                  <a:lnTo>
                    <a:pt x="500" y="97"/>
                  </a:lnTo>
                  <a:lnTo>
                    <a:pt x="499" y="97"/>
                  </a:lnTo>
                  <a:lnTo>
                    <a:pt x="498" y="97"/>
                  </a:lnTo>
                  <a:lnTo>
                    <a:pt x="498" y="98"/>
                  </a:lnTo>
                  <a:lnTo>
                    <a:pt x="496" y="98"/>
                  </a:lnTo>
                  <a:lnTo>
                    <a:pt x="495" y="98"/>
                  </a:lnTo>
                  <a:lnTo>
                    <a:pt x="495" y="99"/>
                  </a:lnTo>
                  <a:lnTo>
                    <a:pt x="495" y="101"/>
                  </a:lnTo>
                  <a:lnTo>
                    <a:pt x="495" y="102"/>
                  </a:lnTo>
                  <a:lnTo>
                    <a:pt x="495" y="103"/>
                  </a:lnTo>
                  <a:lnTo>
                    <a:pt x="496" y="105"/>
                  </a:lnTo>
                  <a:lnTo>
                    <a:pt x="496" y="106"/>
                  </a:lnTo>
                  <a:lnTo>
                    <a:pt x="498" y="107"/>
                  </a:lnTo>
                  <a:lnTo>
                    <a:pt x="498" y="108"/>
                  </a:lnTo>
                  <a:lnTo>
                    <a:pt x="498" y="110"/>
                  </a:lnTo>
                  <a:lnTo>
                    <a:pt x="499" y="110"/>
                  </a:lnTo>
                  <a:lnTo>
                    <a:pt x="499" y="111"/>
                  </a:lnTo>
                  <a:lnTo>
                    <a:pt x="499" y="112"/>
                  </a:lnTo>
                  <a:lnTo>
                    <a:pt x="498" y="114"/>
                  </a:lnTo>
                  <a:lnTo>
                    <a:pt x="496" y="114"/>
                  </a:lnTo>
                  <a:lnTo>
                    <a:pt x="495" y="114"/>
                  </a:lnTo>
                  <a:lnTo>
                    <a:pt x="494" y="114"/>
                  </a:lnTo>
                  <a:lnTo>
                    <a:pt x="493" y="114"/>
                  </a:lnTo>
                  <a:lnTo>
                    <a:pt x="491" y="114"/>
                  </a:lnTo>
                  <a:lnTo>
                    <a:pt x="491" y="115"/>
                  </a:lnTo>
                  <a:lnTo>
                    <a:pt x="490" y="115"/>
                  </a:lnTo>
                  <a:lnTo>
                    <a:pt x="489" y="115"/>
                  </a:lnTo>
                  <a:lnTo>
                    <a:pt x="489" y="116"/>
                  </a:lnTo>
                  <a:lnTo>
                    <a:pt x="487" y="116"/>
                  </a:lnTo>
                  <a:lnTo>
                    <a:pt x="486" y="116"/>
                  </a:lnTo>
                  <a:lnTo>
                    <a:pt x="486" y="118"/>
                  </a:lnTo>
                  <a:lnTo>
                    <a:pt x="485" y="118"/>
                  </a:lnTo>
                  <a:lnTo>
                    <a:pt x="483" y="118"/>
                  </a:lnTo>
                  <a:lnTo>
                    <a:pt x="482" y="118"/>
                  </a:lnTo>
                  <a:lnTo>
                    <a:pt x="481" y="118"/>
                  </a:lnTo>
                  <a:lnTo>
                    <a:pt x="480" y="118"/>
                  </a:lnTo>
                  <a:lnTo>
                    <a:pt x="478" y="118"/>
                  </a:lnTo>
                  <a:lnTo>
                    <a:pt x="478" y="119"/>
                  </a:lnTo>
                  <a:lnTo>
                    <a:pt x="477" y="119"/>
                  </a:lnTo>
                  <a:lnTo>
                    <a:pt x="477" y="120"/>
                  </a:lnTo>
                  <a:lnTo>
                    <a:pt x="477" y="121"/>
                  </a:lnTo>
                  <a:lnTo>
                    <a:pt x="477" y="123"/>
                  </a:lnTo>
                  <a:lnTo>
                    <a:pt x="477" y="124"/>
                  </a:lnTo>
                  <a:lnTo>
                    <a:pt x="478" y="124"/>
                  </a:lnTo>
                  <a:lnTo>
                    <a:pt x="478" y="125"/>
                  </a:lnTo>
                  <a:lnTo>
                    <a:pt x="480" y="127"/>
                  </a:lnTo>
                  <a:lnTo>
                    <a:pt x="480" y="128"/>
                  </a:lnTo>
                  <a:lnTo>
                    <a:pt x="478" y="128"/>
                  </a:lnTo>
                  <a:lnTo>
                    <a:pt x="478" y="129"/>
                  </a:lnTo>
                  <a:lnTo>
                    <a:pt x="477" y="129"/>
                  </a:lnTo>
                  <a:lnTo>
                    <a:pt x="476" y="129"/>
                  </a:lnTo>
                  <a:lnTo>
                    <a:pt x="476" y="131"/>
                  </a:lnTo>
                  <a:lnTo>
                    <a:pt x="474" y="131"/>
                  </a:lnTo>
                  <a:lnTo>
                    <a:pt x="473" y="132"/>
                  </a:lnTo>
                  <a:lnTo>
                    <a:pt x="472" y="132"/>
                  </a:lnTo>
                  <a:lnTo>
                    <a:pt x="472" y="133"/>
                  </a:lnTo>
                  <a:lnTo>
                    <a:pt x="470" y="133"/>
                  </a:lnTo>
                  <a:lnTo>
                    <a:pt x="469" y="133"/>
                  </a:lnTo>
                  <a:lnTo>
                    <a:pt x="468" y="133"/>
                  </a:lnTo>
                  <a:lnTo>
                    <a:pt x="468" y="132"/>
                  </a:lnTo>
                  <a:lnTo>
                    <a:pt x="466" y="131"/>
                  </a:lnTo>
                  <a:lnTo>
                    <a:pt x="466" y="129"/>
                  </a:lnTo>
                  <a:lnTo>
                    <a:pt x="465" y="129"/>
                  </a:lnTo>
                  <a:lnTo>
                    <a:pt x="465" y="128"/>
                  </a:lnTo>
                  <a:lnTo>
                    <a:pt x="464" y="129"/>
                  </a:lnTo>
                  <a:lnTo>
                    <a:pt x="463" y="129"/>
                  </a:lnTo>
                  <a:lnTo>
                    <a:pt x="461" y="128"/>
                  </a:lnTo>
                  <a:lnTo>
                    <a:pt x="461" y="129"/>
                  </a:lnTo>
                  <a:lnTo>
                    <a:pt x="460" y="129"/>
                  </a:lnTo>
                  <a:lnTo>
                    <a:pt x="460" y="131"/>
                  </a:lnTo>
                  <a:lnTo>
                    <a:pt x="459" y="131"/>
                  </a:lnTo>
                  <a:lnTo>
                    <a:pt x="459" y="132"/>
                  </a:lnTo>
                  <a:lnTo>
                    <a:pt x="459" y="133"/>
                  </a:lnTo>
                  <a:lnTo>
                    <a:pt x="457" y="133"/>
                  </a:lnTo>
                  <a:lnTo>
                    <a:pt x="457" y="135"/>
                  </a:lnTo>
                  <a:lnTo>
                    <a:pt x="457" y="136"/>
                  </a:lnTo>
                  <a:lnTo>
                    <a:pt x="459" y="137"/>
                  </a:lnTo>
                  <a:lnTo>
                    <a:pt x="459" y="138"/>
                  </a:lnTo>
                  <a:lnTo>
                    <a:pt x="459" y="140"/>
                  </a:lnTo>
                  <a:lnTo>
                    <a:pt x="459" y="141"/>
                  </a:lnTo>
                  <a:lnTo>
                    <a:pt x="457" y="141"/>
                  </a:lnTo>
                  <a:lnTo>
                    <a:pt x="457" y="142"/>
                  </a:lnTo>
                  <a:lnTo>
                    <a:pt x="457" y="144"/>
                  </a:lnTo>
                  <a:lnTo>
                    <a:pt x="457" y="145"/>
                  </a:lnTo>
                  <a:lnTo>
                    <a:pt x="457" y="146"/>
                  </a:lnTo>
                  <a:lnTo>
                    <a:pt x="457" y="148"/>
                  </a:lnTo>
                  <a:lnTo>
                    <a:pt x="456" y="148"/>
                  </a:lnTo>
                  <a:lnTo>
                    <a:pt x="456" y="149"/>
                  </a:lnTo>
                  <a:lnTo>
                    <a:pt x="455" y="149"/>
                  </a:lnTo>
                  <a:lnTo>
                    <a:pt x="453" y="150"/>
                  </a:lnTo>
                  <a:lnTo>
                    <a:pt x="452" y="150"/>
                  </a:lnTo>
                  <a:lnTo>
                    <a:pt x="451" y="152"/>
                  </a:lnTo>
                  <a:lnTo>
                    <a:pt x="449" y="152"/>
                  </a:lnTo>
                  <a:lnTo>
                    <a:pt x="448" y="153"/>
                  </a:lnTo>
                  <a:lnTo>
                    <a:pt x="447" y="153"/>
                  </a:lnTo>
                  <a:lnTo>
                    <a:pt x="446" y="154"/>
                  </a:lnTo>
                  <a:lnTo>
                    <a:pt x="444" y="154"/>
                  </a:lnTo>
                  <a:lnTo>
                    <a:pt x="444" y="153"/>
                  </a:lnTo>
                  <a:lnTo>
                    <a:pt x="443" y="153"/>
                  </a:lnTo>
                  <a:lnTo>
                    <a:pt x="442" y="153"/>
                  </a:lnTo>
                  <a:lnTo>
                    <a:pt x="440" y="153"/>
                  </a:lnTo>
                  <a:lnTo>
                    <a:pt x="440" y="154"/>
                  </a:lnTo>
                  <a:lnTo>
                    <a:pt x="439" y="154"/>
                  </a:lnTo>
                  <a:lnTo>
                    <a:pt x="438" y="154"/>
                  </a:lnTo>
                  <a:lnTo>
                    <a:pt x="436" y="155"/>
                  </a:lnTo>
                  <a:lnTo>
                    <a:pt x="435" y="155"/>
                  </a:lnTo>
                  <a:lnTo>
                    <a:pt x="435" y="157"/>
                  </a:lnTo>
                  <a:lnTo>
                    <a:pt x="434" y="157"/>
                  </a:lnTo>
                  <a:lnTo>
                    <a:pt x="434" y="158"/>
                  </a:lnTo>
                  <a:lnTo>
                    <a:pt x="433" y="158"/>
                  </a:lnTo>
                  <a:lnTo>
                    <a:pt x="433" y="159"/>
                  </a:lnTo>
                  <a:lnTo>
                    <a:pt x="431" y="161"/>
                  </a:lnTo>
                  <a:lnTo>
                    <a:pt x="431" y="162"/>
                  </a:lnTo>
                  <a:lnTo>
                    <a:pt x="430" y="163"/>
                  </a:lnTo>
                  <a:lnTo>
                    <a:pt x="429" y="163"/>
                  </a:lnTo>
                  <a:lnTo>
                    <a:pt x="429" y="165"/>
                  </a:lnTo>
                  <a:lnTo>
                    <a:pt x="427" y="165"/>
                  </a:lnTo>
                  <a:lnTo>
                    <a:pt x="427" y="166"/>
                  </a:lnTo>
                  <a:lnTo>
                    <a:pt x="426" y="166"/>
                  </a:lnTo>
                  <a:lnTo>
                    <a:pt x="425" y="166"/>
                  </a:lnTo>
                  <a:lnTo>
                    <a:pt x="425" y="167"/>
                  </a:lnTo>
                  <a:lnTo>
                    <a:pt x="423" y="167"/>
                  </a:lnTo>
                  <a:lnTo>
                    <a:pt x="422" y="169"/>
                  </a:lnTo>
                  <a:lnTo>
                    <a:pt x="422" y="170"/>
                  </a:lnTo>
                  <a:lnTo>
                    <a:pt x="422" y="171"/>
                  </a:lnTo>
                  <a:lnTo>
                    <a:pt x="423" y="171"/>
                  </a:lnTo>
                  <a:lnTo>
                    <a:pt x="423" y="172"/>
                  </a:lnTo>
                  <a:lnTo>
                    <a:pt x="423" y="174"/>
                  </a:lnTo>
                  <a:lnTo>
                    <a:pt x="423" y="175"/>
                  </a:lnTo>
                  <a:lnTo>
                    <a:pt x="423" y="176"/>
                  </a:lnTo>
                  <a:lnTo>
                    <a:pt x="423" y="178"/>
                  </a:lnTo>
                  <a:lnTo>
                    <a:pt x="423" y="179"/>
                  </a:lnTo>
                  <a:lnTo>
                    <a:pt x="425" y="180"/>
                  </a:lnTo>
                  <a:lnTo>
                    <a:pt x="425" y="182"/>
                  </a:lnTo>
                  <a:lnTo>
                    <a:pt x="425" y="183"/>
                  </a:lnTo>
                  <a:lnTo>
                    <a:pt x="425" y="184"/>
                  </a:lnTo>
                  <a:lnTo>
                    <a:pt x="426" y="185"/>
                  </a:lnTo>
                  <a:lnTo>
                    <a:pt x="426" y="187"/>
                  </a:lnTo>
                  <a:lnTo>
                    <a:pt x="426" y="188"/>
                  </a:lnTo>
                  <a:lnTo>
                    <a:pt x="426" y="189"/>
                  </a:lnTo>
                  <a:lnTo>
                    <a:pt x="425" y="191"/>
                  </a:lnTo>
                  <a:lnTo>
                    <a:pt x="425" y="192"/>
                  </a:lnTo>
                  <a:lnTo>
                    <a:pt x="425" y="193"/>
                  </a:lnTo>
                  <a:lnTo>
                    <a:pt x="423" y="193"/>
                  </a:lnTo>
                  <a:lnTo>
                    <a:pt x="423" y="195"/>
                  </a:lnTo>
                  <a:lnTo>
                    <a:pt x="423" y="196"/>
                  </a:lnTo>
                  <a:lnTo>
                    <a:pt x="423" y="197"/>
                  </a:lnTo>
                  <a:lnTo>
                    <a:pt x="423" y="199"/>
                  </a:lnTo>
                  <a:lnTo>
                    <a:pt x="423" y="200"/>
                  </a:lnTo>
                  <a:lnTo>
                    <a:pt x="423" y="201"/>
                  </a:lnTo>
                  <a:lnTo>
                    <a:pt x="423" y="202"/>
                  </a:lnTo>
                  <a:lnTo>
                    <a:pt x="422" y="202"/>
                  </a:lnTo>
                  <a:lnTo>
                    <a:pt x="422" y="204"/>
                  </a:lnTo>
                  <a:lnTo>
                    <a:pt x="422" y="205"/>
                  </a:lnTo>
                  <a:lnTo>
                    <a:pt x="422" y="206"/>
                  </a:lnTo>
                  <a:lnTo>
                    <a:pt x="422" y="208"/>
                  </a:lnTo>
                  <a:lnTo>
                    <a:pt x="421" y="208"/>
                  </a:lnTo>
                  <a:lnTo>
                    <a:pt x="421" y="209"/>
                  </a:lnTo>
                  <a:lnTo>
                    <a:pt x="421" y="210"/>
                  </a:lnTo>
                  <a:lnTo>
                    <a:pt x="421" y="212"/>
                  </a:lnTo>
                  <a:lnTo>
                    <a:pt x="419" y="212"/>
                  </a:lnTo>
                  <a:lnTo>
                    <a:pt x="419" y="213"/>
                  </a:lnTo>
                  <a:lnTo>
                    <a:pt x="419" y="214"/>
                  </a:lnTo>
                  <a:lnTo>
                    <a:pt x="418" y="214"/>
                  </a:lnTo>
                  <a:lnTo>
                    <a:pt x="418" y="216"/>
                  </a:lnTo>
                  <a:lnTo>
                    <a:pt x="418" y="217"/>
                  </a:lnTo>
                  <a:lnTo>
                    <a:pt x="417" y="217"/>
                  </a:lnTo>
                  <a:lnTo>
                    <a:pt x="417" y="218"/>
                  </a:lnTo>
                  <a:lnTo>
                    <a:pt x="416" y="218"/>
                  </a:lnTo>
                  <a:lnTo>
                    <a:pt x="416" y="219"/>
                  </a:lnTo>
                  <a:lnTo>
                    <a:pt x="414" y="221"/>
                  </a:lnTo>
                  <a:lnTo>
                    <a:pt x="414" y="222"/>
                  </a:lnTo>
                  <a:lnTo>
                    <a:pt x="413" y="222"/>
                  </a:lnTo>
                  <a:lnTo>
                    <a:pt x="413" y="223"/>
                  </a:lnTo>
                  <a:lnTo>
                    <a:pt x="412" y="225"/>
                  </a:lnTo>
                  <a:lnTo>
                    <a:pt x="412" y="226"/>
                  </a:lnTo>
                  <a:lnTo>
                    <a:pt x="410" y="226"/>
                  </a:lnTo>
                  <a:lnTo>
                    <a:pt x="410" y="227"/>
                  </a:lnTo>
                  <a:lnTo>
                    <a:pt x="409" y="227"/>
                  </a:lnTo>
                  <a:lnTo>
                    <a:pt x="409" y="229"/>
                  </a:lnTo>
                  <a:lnTo>
                    <a:pt x="408" y="230"/>
                  </a:lnTo>
                  <a:lnTo>
                    <a:pt x="406" y="230"/>
                  </a:lnTo>
                  <a:lnTo>
                    <a:pt x="406" y="231"/>
                  </a:lnTo>
                  <a:lnTo>
                    <a:pt x="405" y="231"/>
                  </a:lnTo>
                  <a:lnTo>
                    <a:pt x="405" y="232"/>
                  </a:lnTo>
                  <a:lnTo>
                    <a:pt x="404" y="232"/>
                  </a:lnTo>
                  <a:lnTo>
                    <a:pt x="404" y="234"/>
                  </a:lnTo>
                  <a:lnTo>
                    <a:pt x="404" y="235"/>
                  </a:lnTo>
                  <a:lnTo>
                    <a:pt x="402" y="235"/>
                  </a:lnTo>
                  <a:lnTo>
                    <a:pt x="402" y="236"/>
                  </a:lnTo>
                  <a:lnTo>
                    <a:pt x="401" y="236"/>
                  </a:lnTo>
                  <a:lnTo>
                    <a:pt x="401" y="238"/>
                  </a:lnTo>
                  <a:lnTo>
                    <a:pt x="400" y="238"/>
                  </a:lnTo>
                  <a:lnTo>
                    <a:pt x="400" y="239"/>
                  </a:lnTo>
                  <a:lnTo>
                    <a:pt x="400" y="240"/>
                  </a:lnTo>
                  <a:lnTo>
                    <a:pt x="399" y="240"/>
                  </a:lnTo>
                  <a:lnTo>
                    <a:pt x="399" y="242"/>
                  </a:lnTo>
                  <a:lnTo>
                    <a:pt x="397" y="242"/>
                  </a:lnTo>
                  <a:lnTo>
                    <a:pt x="397" y="243"/>
                  </a:lnTo>
                  <a:lnTo>
                    <a:pt x="397" y="244"/>
                  </a:lnTo>
                  <a:lnTo>
                    <a:pt x="396" y="244"/>
                  </a:lnTo>
                  <a:lnTo>
                    <a:pt x="396" y="246"/>
                  </a:lnTo>
                  <a:lnTo>
                    <a:pt x="395" y="247"/>
                  </a:lnTo>
                  <a:lnTo>
                    <a:pt x="395" y="248"/>
                  </a:lnTo>
                  <a:lnTo>
                    <a:pt x="393" y="248"/>
                  </a:lnTo>
                  <a:lnTo>
                    <a:pt x="392" y="248"/>
                  </a:lnTo>
                  <a:lnTo>
                    <a:pt x="392" y="249"/>
                  </a:lnTo>
                  <a:lnTo>
                    <a:pt x="391" y="249"/>
                  </a:lnTo>
                  <a:lnTo>
                    <a:pt x="389" y="249"/>
                  </a:lnTo>
                  <a:lnTo>
                    <a:pt x="388" y="249"/>
                  </a:lnTo>
                  <a:lnTo>
                    <a:pt x="387" y="251"/>
                  </a:lnTo>
                  <a:lnTo>
                    <a:pt x="386" y="251"/>
                  </a:lnTo>
                  <a:lnTo>
                    <a:pt x="383" y="252"/>
                  </a:lnTo>
                  <a:lnTo>
                    <a:pt x="380" y="253"/>
                  </a:lnTo>
                  <a:lnTo>
                    <a:pt x="379" y="253"/>
                  </a:lnTo>
                  <a:lnTo>
                    <a:pt x="378" y="255"/>
                  </a:lnTo>
                  <a:lnTo>
                    <a:pt x="378" y="256"/>
                  </a:lnTo>
                  <a:lnTo>
                    <a:pt x="376" y="257"/>
                  </a:lnTo>
                  <a:lnTo>
                    <a:pt x="376" y="259"/>
                  </a:lnTo>
                  <a:lnTo>
                    <a:pt x="375" y="260"/>
                  </a:lnTo>
                  <a:lnTo>
                    <a:pt x="375" y="261"/>
                  </a:lnTo>
                  <a:lnTo>
                    <a:pt x="374" y="263"/>
                  </a:lnTo>
                  <a:lnTo>
                    <a:pt x="375" y="263"/>
                  </a:lnTo>
                  <a:lnTo>
                    <a:pt x="375" y="264"/>
                  </a:lnTo>
                  <a:lnTo>
                    <a:pt x="376" y="264"/>
                  </a:lnTo>
                  <a:lnTo>
                    <a:pt x="378" y="264"/>
                  </a:lnTo>
                  <a:lnTo>
                    <a:pt x="378" y="265"/>
                  </a:lnTo>
                  <a:lnTo>
                    <a:pt x="379" y="265"/>
                  </a:lnTo>
                  <a:lnTo>
                    <a:pt x="380" y="265"/>
                  </a:lnTo>
                  <a:lnTo>
                    <a:pt x="382" y="265"/>
                  </a:lnTo>
                  <a:lnTo>
                    <a:pt x="383" y="265"/>
                  </a:lnTo>
                  <a:lnTo>
                    <a:pt x="383" y="266"/>
                  </a:lnTo>
                  <a:lnTo>
                    <a:pt x="384" y="266"/>
                  </a:lnTo>
                  <a:lnTo>
                    <a:pt x="384" y="268"/>
                  </a:lnTo>
                  <a:lnTo>
                    <a:pt x="386" y="268"/>
                  </a:lnTo>
                  <a:lnTo>
                    <a:pt x="386" y="269"/>
                  </a:lnTo>
                  <a:lnTo>
                    <a:pt x="386" y="270"/>
                  </a:lnTo>
                  <a:lnTo>
                    <a:pt x="384" y="270"/>
                  </a:lnTo>
                  <a:lnTo>
                    <a:pt x="384" y="272"/>
                  </a:lnTo>
                  <a:lnTo>
                    <a:pt x="383" y="272"/>
                  </a:lnTo>
                  <a:lnTo>
                    <a:pt x="383" y="273"/>
                  </a:lnTo>
                  <a:lnTo>
                    <a:pt x="383" y="274"/>
                  </a:lnTo>
                  <a:lnTo>
                    <a:pt x="382" y="276"/>
                  </a:lnTo>
                  <a:lnTo>
                    <a:pt x="382" y="277"/>
                  </a:lnTo>
                  <a:lnTo>
                    <a:pt x="382" y="278"/>
                  </a:lnTo>
                  <a:lnTo>
                    <a:pt x="382" y="279"/>
                  </a:lnTo>
                  <a:lnTo>
                    <a:pt x="380" y="279"/>
                  </a:lnTo>
                  <a:lnTo>
                    <a:pt x="380" y="281"/>
                  </a:lnTo>
                  <a:lnTo>
                    <a:pt x="379" y="281"/>
                  </a:lnTo>
                  <a:lnTo>
                    <a:pt x="379" y="282"/>
                  </a:lnTo>
                  <a:lnTo>
                    <a:pt x="378" y="282"/>
                  </a:lnTo>
                  <a:lnTo>
                    <a:pt x="376" y="282"/>
                  </a:lnTo>
                  <a:lnTo>
                    <a:pt x="376" y="283"/>
                  </a:lnTo>
                  <a:lnTo>
                    <a:pt x="376" y="285"/>
                  </a:lnTo>
                  <a:lnTo>
                    <a:pt x="376" y="286"/>
                  </a:lnTo>
                  <a:lnTo>
                    <a:pt x="375" y="287"/>
                  </a:lnTo>
                  <a:lnTo>
                    <a:pt x="374" y="289"/>
                  </a:lnTo>
                  <a:lnTo>
                    <a:pt x="372" y="290"/>
                  </a:lnTo>
                  <a:lnTo>
                    <a:pt x="372" y="291"/>
                  </a:lnTo>
                  <a:lnTo>
                    <a:pt x="372" y="293"/>
                  </a:lnTo>
                  <a:lnTo>
                    <a:pt x="371" y="293"/>
                  </a:lnTo>
                  <a:lnTo>
                    <a:pt x="370" y="293"/>
                  </a:lnTo>
                  <a:lnTo>
                    <a:pt x="369" y="293"/>
                  </a:lnTo>
                  <a:lnTo>
                    <a:pt x="367" y="293"/>
                  </a:lnTo>
                  <a:lnTo>
                    <a:pt x="366" y="293"/>
                  </a:lnTo>
                  <a:lnTo>
                    <a:pt x="366" y="294"/>
                  </a:lnTo>
                  <a:lnTo>
                    <a:pt x="366" y="295"/>
                  </a:lnTo>
                  <a:lnTo>
                    <a:pt x="366" y="296"/>
                  </a:lnTo>
                  <a:lnTo>
                    <a:pt x="365" y="296"/>
                  </a:lnTo>
                  <a:lnTo>
                    <a:pt x="365" y="298"/>
                  </a:lnTo>
                  <a:lnTo>
                    <a:pt x="365" y="299"/>
                  </a:lnTo>
                  <a:lnTo>
                    <a:pt x="365" y="300"/>
                  </a:lnTo>
                  <a:lnTo>
                    <a:pt x="365" y="302"/>
                  </a:lnTo>
                  <a:lnTo>
                    <a:pt x="365" y="303"/>
                  </a:lnTo>
                  <a:lnTo>
                    <a:pt x="365" y="304"/>
                  </a:lnTo>
                  <a:lnTo>
                    <a:pt x="365" y="306"/>
                  </a:lnTo>
                  <a:lnTo>
                    <a:pt x="363" y="306"/>
                  </a:lnTo>
                  <a:lnTo>
                    <a:pt x="363" y="307"/>
                  </a:lnTo>
                  <a:lnTo>
                    <a:pt x="363" y="308"/>
                  </a:lnTo>
                  <a:lnTo>
                    <a:pt x="363" y="310"/>
                  </a:lnTo>
                  <a:lnTo>
                    <a:pt x="363" y="311"/>
                  </a:lnTo>
                  <a:lnTo>
                    <a:pt x="363" y="312"/>
                  </a:lnTo>
                  <a:lnTo>
                    <a:pt x="363" y="313"/>
                  </a:lnTo>
                  <a:lnTo>
                    <a:pt x="362" y="313"/>
                  </a:lnTo>
                  <a:lnTo>
                    <a:pt x="362" y="315"/>
                  </a:lnTo>
                  <a:lnTo>
                    <a:pt x="361" y="315"/>
                  </a:lnTo>
                  <a:lnTo>
                    <a:pt x="359" y="315"/>
                  </a:lnTo>
                  <a:lnTo>
                    <a:pt x="359" y="313"/>
                  </a:lnTo>
                  <a:lnTo>
                    <a:pt x="359" y="312"/>
                  </a:lnTo>
                  <a:lnTo>
                    <a:pt x="359" y="311"/>
                  </a:lnTo>
                  <a:lnTo>
                    <a:pt x="358" y="311"/>
                  </a:lnTo>
                  <a:lnTo>
                    <a:pt x="357" y="311"/>
                  </a:lnTo>
                  <a:lnTo>
                    <a:pt x="357" y="312"/>
                  </a:lnTo>
                  <a:lnTo>
                    <a:pt x="356" y="312"/>
                  </a:lnTo>
                  <a:lnTo>
                    <a:pt x="356" y="313"/>
                  </a:lnTo>
                  <a:lnTo>
                    <a:pt x="354" y="313"/>
                  </a:lnTo>
                  <a:lnTo>
                    <a:pt x="354" y="315"/>
                  </a:lnTo>
                  <a:lnTo>
                    <a:pt x="354" y="316"/>
                  </a:lnTo>
                  <a:lnTo>
                    <a:pt x="353" y="316"/>
                  </a:lnTo>
                  <a:lnTo>
                    <a:pt x="353" y="317"/>
                  </a:lnTo>
                  <a:lnTo>
                    <a:pt x="353" y="319"/>
                  </a:lnTo>
                  <a:lnTo>
                    <a:pt x="353" y="320"/>
                  </a:lnTo>
                  <a:lnTo>
                    <a:pt x="354" y="320"/>
                  </a:lnTo>
                  <a:lnTo>
                    <a:pt x="354" y="321"/>
                  </a:lnTo>
                  <a:lnTo>
                    <a:pt x="354" y="323"/>
                  </a:lnTo>
                  <a:lnTo>
                    <a:pt x="356" y="323"/>
                  </a:lnTo>
                  <a:lnTo>
                    <a:pt x="356" y="324"/>
                  </a:lnTo>
                  <a:lnTo>
                    <a:pt x="354" y="324"/>
                  </a:lnTo>
                  <a:lnTo>
                    <a:pt x="354" y="325"/>
                  </a:lnTo>
                  <a:lnTo>
                    <a:pt x="353" y="325"/>
                  </a:lnTo>
                  <a:lnTo>
                    <a:pt x="353" y="327"/>
                  </a:lnTo>
                  <a:lnTo>
                    <a:pt x="352" y="327"/>
                  </a:lnTo>
                  <a:lnTo>
                    <a:pt x="352" y="328"/>
                  </a:lnTo>
                  <a:lnTo>
                    <a:pt x="350" y="329"/>
                  </a:lnTo>
                  <a:lnTo>
                    <a:pt x="350" y="330"/>
                  </a:lnTo>
                  <a:lnTo>
                    <a:pt x="350" y="332"/>
                  </a:lnTo>
                  <a:lnTo>
                    <a:pt x="350" y="333"/>
                  </a:lnTo>
                  <a:lnTo>
                    <a:pt x="349" y="333"/>
                  </a:lnTo>
                  <a:lnTo>
                    <a:pt x="349" y="334"/>
                  </a:lnTo>
                  <a:lnTo>
                    <a:pt x="348" y="334"/>
                  </a:lnTo>
                  <a:lnTo>
                    <a:pt x="346" y="334"/>
                  </a:lnTo>
                  <a:lnTo>
                    <a:pt x="346" y="333"/>
                  </a:lnTo>
                  <a:lnTo>
                    <a:pt x="345" y="333"/>
                  </a:lnTo>
                  <a:lnTo>
                    <a:pt x="345" y="332"/>
                  </a:lnTo>
                  <a:lnTo>
                    <a:pt x="345" y="330"/>
                  </a:lnTo>
                  <a:lnTo>
                    <a:pt x="345" y="329"/>
                  </a:lnTo>
                  <a:lnTo>
                    <a:pt x="345" y="328"/>
                  </a:lnTo>
                  <a:lnTo>
                    <a:pt x="345" y="327"/>
                  </a:lnTo>
                  <a:lnTo>
                    <a:pt x="345" y="325"/>
                  </a:lnTo>
                  <a:lnTo>
                    <a:pt x="346" y="325"/>
                  </a:lnTo>
                  <a:lnTo>
                    <a:pt x="346" y="324"/>
                  </a:lnTo>
                  <a:lnTo>
                    <a:pt x="345" y="323"/>
                  </a:lnTo>
                  <a:lnTo>
                    <a:pt x="345" y="321"/>
                  </a:lnTo>
                  <a:lnTo>
                    <a:pt x="344" y="321"/>
                  </a:lnTo>
                  <a:lnTo>
                    <a:pt x="344" y="320"/>
                  </a:lnTo>
                  <a:lnTo>
                    <a:pt x="342" y="320"/>
                  </a:lnTo>
                  <a:lnTo>
                    <a:pt x="341" y="319"/>
                  </a:lnTo>
                  <a:lnTo>
                    <a:pt x="340" y="319"/>
                  </a:lnTo>
                  <a:lnTo>
                    <a:pt x="339" y="319"/>
                  </a:lnTo>
                  <a:lnTo>
                    <a:pt x="337" y="319"/>
                  </a:lnTo>
                  <a:lnTo>
                    <a:pt x="337" y="317"/>
                  </a:lnTo>
                  <a:lnTo>
                    <a:pt x="336" y="317"/>
                  </a:lnTo>
                  <a:lnTo>
                    <a:pt x="335" y="317"/>
                  </a:lnTo>
                  <a:lnTo>
                    <a:pt x="333" y="317"/>
                  </a:lnTo>
                  <a:lnTo>
                    <a:pt x="332" y="317"/>
                  </a:lnTo>
                  <a:lnTo>
                    <a:pt x="331" y="317"/>
                  </a:lnTo>
                  <a:lnTo>
                    <a:pt x="329" y="317"/>
                  </a:lnTo>
                  <a:lnTo>
                    <a:pt x="328" y="317"/>
                  </a:lnTo>
                  <a:lnTo>
                    <a:pt x="327" y="317"/>
                  </a:lnTo>
                  <a:lnTo>
                    <a:pt x="327" y="319"/>
                  </a:lnTo>
                  <a:lnTo>
                    <a:pt x="325" y="319"/>
                  </a:lnTo>
                  <a:lnTo>
                    <a:pt x="325" y="320"/>
                  </a:lnTo>
                  <a:lnTo>
                    <a:pt x="325" y="321"/>
                  </a:lnTo>
                  <a:lnTo>
                    <a:pt x="324" y="321"/>
                  </a:lnTo>
                  <a:lnTo>
                    <a:pt x="324" y="323"/>
                  </a:lnTo>
                  <a:lnTo>
                    <a:pt x="324" y="324"/>
                  </a:lnTo>
                  <a:lnTo>
                    <a:pt x="323" y="324"/>
                  </a:lnTo>
                  <a:lnTo>
                    <a:pt x="322" y="324"/>
                  </a:lnTo>
                  <a:lnTo>
                    <a:pt x="322" y="325"/>
                  </a:lnTo>
                  <a:lnTo>
                    <a:pt x="320" y="325"/>
                  </a:lnTo>
                  <a:lnTo>
                    <a:pt x="319" y="325"/>
                  </a:lnTo>
                  <a:lnTo>
                    <a:pt x="319" y="324"/>
                  </a:lnTo>
                  <a:lnTo>
                    <a:pt x="318" y="324"/>
                  </a:lnTo>
                  <a:lnTo>
                    <a:pt x="316" y="324"/>
                  </a:lnTo>
                  <a:lnTo>
                    <a:pt x="315" y="324"/>
                  </a:lnTo>
                  <a:lnTo>
                    <a:pt x="314" y="324"/>
                  </a:lnTo>
                  <a:lnTo>
                    <a:pt x="312" y="324"/>
                  </a:lnTo>
                  <a:lnTo>
                    <a:pt x="311" y="324"/>
                  </a:lnTo>
                  <a:lnTo>
                    <a:pt x="311" y="323"/>
                  </a:lnTo>
                  <a:lnTo>
                    <a:pt x="310" y="323"/>
                  </a:lnTo>
                  <a:lnTo>
                    <a:pt x="309" y="323"/>
                  </a:lnTo>
                  <a:lnTo>
                    <a:pt x="307" y="323"/>
                  </a:lnTo>
                  <a:lnTo>
                    <a:pt x="306" y="323"/>
                  </a:lnTo>
                  <a:lnTo>
                    <a:pt x="306" y="321"/>
                  </a:lnTo>
                  <a:lnTo>
                    <a:pt x="305" y="321"/>
                  </a:lnTo>
                  <a:lnTo>
                    <a:pt x="303" y="321"/>
                  </a:lnTo>
                  <a:lnTo>
                    <a:pt x="302" y="321"/>
                  </a:lnTo>
                  <a:lnTo>
                    <a:pt x="301" y="321"/>
                  </a:lnTo>
                  <a:lnTo>
                    <a:pt x="299" y="321"/>
                  </a:lnTo>
                  <a:lnTo>
                    <a:pt x="298" y="321"/>
                  </a:lnTo>
                  <a:lnTo>
                    <a:pt x="298" y="320"/>
                  </a:lnTo>
                  <a:lnTo>
                    <a:pt x="297" y="320"/>
                  </a:lnTo>
                  <a:lnTo>
                    <a:pt x="297" y="319"/>
                  </a:lnTo>
                  <a:lnTo>
                    <a:pt x="295" y="319"/>
                  </a:lnTo>
                  <a:lnTo>
                    <a:pt x="295" y="317"/>
                  </a:lnTo>
                  <a:lnTo>
                    <a:pt x="294" y="317"/>
                  </a:lnTo>
                  <a:lnTo>
                    <a:pt x="293" y="317"/>
                  </a:lnTo>
                  <a:lnTo>
                    <a:pt x="292" y="317"/>
                  </a:lnTo>
                  <a:lnTo>
                    <a:pt x="290" y="317"/>
                  </a:lnTo>
                  <a:lnTo>
                    <a:pt x="289" y="317"/>
                  </a:lnTo>
                  <a:lnTo>
                    <a:pt x="288" y="317"/>
                  </a:lnTo>
                  <a:lnTo>
                    <a:pt x="286" y="317"/>
                  </a:lnTo>
                  <a:lnTo>
                    <a:pt x="286" y="319"/>
                  </a:lnTo>
                  <a:lnTo>
                    <a:pt x="285" y="319"/>
                  </a:lnTo>
                  <a:lnTo>
                    <a:pt x="284" y="319"/>
                  </a:lnTo>
                  <a:lnTo>
                    <a:pt x="282" y="319"/>
                  </a:lnTo>
                  <a:lnTo>
                    <a:pt x="281" y="319"/>
                  </a:lnTo>
                  <a:lnTo>
                    <a:pt x="281" y="320"/>
                  </a:lnTo>
                  <a:lnTo>
                    <a:pt x="280" y="320"/>
                  </a:lnTo>
                  <a:lnTo>
                    <a:pt x="278" y="320"/>
                  </a:lnTo>
                  <a:lnTo>
                    <a:pt x="277" y="320"/>
                  </a:lnTo>
                  <a:lnTo>
                    <a:pt x="277" y="321"/>
                  </a:lnTo>
                  <a:lnTo>
                    <a:pt x="276" y="321"/>
                  </a:lnTo>
                  <a:lnTo>
                    <a:pt x="275" y="321"/>
                  </a:lnTo>
                  <a:lnTo>
                    <a:pt x="275" y="323"/>
                  </a:lnTo>
                  <a:lnTo>
                    <a:pt x="273" y="323"/>
                  </a:lnTo>
                  <a:lnTo>
                    <a:pt x="272" y="323"/>
                  </a:lnTo>
                  <a:lnTo>
                    <a:pt x="272" y="324"/>
                  </a:lnTo>
                  <a:lnTo>
                    <a:pt x="271" y="324"/>
                  </a:lnTo>
                  <a:lnTo>
                    <a:pt x="269" y="324"/>
                  </a:lnTo>
                  <a:lnTo>
                    <a:pt x="268" y="325"/>
                  </a:lnTo>
                  <a:lnTo>
                    <a:pt x="267" y="325"/>
                  </a:lnTo>
                  <a:lnTo>
                    <a:pt x="267" y="327"/>
                  </a:lnTo>
                  <a:lnTo>
                    <a:pt x="265" y="327"/>
                  </a:lnTo>
                  <a:lnTo>
                    <a:pt x="264" y="327"/>
                  </a:lnTo>
                  <a:lnTo>
                    <a:pt x="264" y="328"/>
                  </a:lnTo>
                  <a:lnTo>
                    <a:pt x="263" y="328"/>
                  </a:lnTo>
                  <a:lnTo>
                    <a:pt x="263" y="329"/>
                  </a:lnTo>
                  <a:lnTo>
                    <a:pt x="262" y="329"/>
                  </a:lnTo>
                  <a:lnTo>
                    <a:pt x="260" y="330"/>
                  </a:lnTo>
                  <a:lnTo>
                    <a:pt x="259" y="332"/>
                  </a:lnTo>
                  <a:lnTo>
                    <a:pt x="258" y="333"/>
                  </a:lnTo>
                  <a:lnTo>
                    <a:pt x="256" y="334"/>
                  </a:lnTo>
                  <a:lnTo>
                    <a:pt x="255" y="336"/>
                  </a:lnTo>
                  <a:lnTo>
                    <a:pt x="255" y="337"/>
                  </a:lnTo>
                  <a:lnTo>
                    <a:pt x="254" y="337"/>
                  </a:lnTo>
                  <a:lnTo>
                    <a:pt x="254" y="338"/>
                  </a:lnTo>
                  <a:lnTo>
                    <a:pt x="252" y="338"/>
                  </a:lnTo>
                  <a:lnTo>
                    <a:pt x="252" y="340"/>
                  </a:lnTo>
                  <a:lnTo>
                    <a:pt x="252" y="341"/>
                  </a:lnTo>
                  <a:lnTo>
                    <a:pt x="251" y="341"/>
                  </a:lnTo>
                  <a:lnTo>
                    <a:pt x="251" y="342"/>
                  </a:lnTo>
                  <a:lnTo>
                    <a:pt x="250" y="342"/>
                  </a:lnTo>
                  <a:lnTo>
                    <a:pt x="250" y="343"/>
                  </a:lnTo>
                  <a:lnTo>
                    <a:pt x="248" y="343"/>
                  </a:lnTo>
                  <a:lnTo>
                    <a:pt x="248" y="345"/>
                  </a:lnTo>
                  <a:lnTo>
                    <a:pt x="247" y="345"/>
                  </a:lnTo>
                  <a:lnTo>
                    <a:pt x="246" y="346"/>
                  </a:lnTo>
                  <a:lnTo>
                    <a:pt x="245" y="346"/>
                  </a:lnTo>
                  <a:lnTo>
                    <a:pt x="245" y="347"/>
                  </a:lnTo>
                  <a:lnTo>
                    <a:pt x="243" y="347"/>
                  </a:lnTo>
                  <a:lnTo>
                    <a:pt x="243" y="349"/>
                  </a:lnTo>
                  <a:lnTo>
                    <a:pt x="242" y="349"/>
                  </a:lnTo>
                  <a:lnTo>
                    <a:pt x="241" y="350"/>
                  </a:lnTo>
                  <a:lnTo>
                    <a:pt x="239" y="350"/>
                  </a:lnTo>
                  <a:lnTo>
                    <a:pt x="239" y="351"/>
                  </a:lnTo>
                  <a:lnTo>
                    <a:pt x="238" y="351"/>
                  </a:lnTo>
                  <a:lnTo>
                    <a:pt x="238" y="353"/>
                  </a:lnTo>
                  <a:lnTo>
                    <a:pt x="237" y="353"/>
                  </a:lnTo>
                  <a:lnTo>
                    <a:pt x="237" y="354"/>
                  </a:lnTo>
                  <a:lnTo>
                    <a:pt x="235" y="354"/>
                  </a:lnTo>
                  <a:lnTo>
                    <a:pt x="235" y="355"/>
                  </a:lnTo>
                  <a:lnTo>
                    <a:pt x="234" y="355"/>
                  </a:lnTo>
                  <a:lnTo>
                    <a:pt x="234" y="357"/>
                  </a:lnTo>
                  <a:lnTo>
                    <a:pt x="234" y="358"/>
                  </a:lnTo>
                  <a:lnTo>
                    <a:pt x="233" y="358"/>
                  </a:lnTo>
                  <a:lnTo>
                    <a:pt x="233" y="359"/>
                  </a:lnTo>
                  <a:lnTo>
                    <a:pt x="231" y="359"/>
                  </a:lnTo>
                  <a:lnTo>
                    <a:pt x="231" y="360"/>
                  </a:lnTo>
                  <a:lnTo>
                    <a:pt x="230" y="360"/>
                  </a:lnTo>
                  <a:lnTo>
                    <a:pt x="230" y="362"/>
                  </a:lnTo>
                  <a:lnTo>
                    <a:pt x="229" y="363"/>
                  </a:lnTo>
                  <a:lnTo>
                    <a:pt x="228" y="364"/>
                  </a:lnTo>
                  <a:lnTo>
                    <a:pt x="228" y="366"/>
                  </a:lnTo>
                  <a:lnTo>
                    <a:pt x="226" y="366"/>
                  </a:lnTo>
                  <a:lnTo>
                    <a:pt x="226" y="367"/>
                  </a:lnTo>
                  <a:lnTo>
                    <a:pt x="226" y="368"/>
                  </a:lnTo>
                  <a:lnTo>
                    <a:pt x="225" y="368"/>
                  </a:lnTo>
                  <a:lnTo>
                    <a:pt x="225" y="370"/>
                  </a:lnTo>
                  <a:lnTo>
                    <a:pt x="224" y="370"/>
                  </a:lnTo>
                  <a:lnTo>
                    <a:pt x="222" y="371"/>
                  </a:lnTo>
                  <a:lnTo>
                    <a:pt x="221" y="372"/>
                  </a:lnTo>
                  <a:lnTo>
                    <a:pt x="220" y="372"/>
                  </a:lnTo>
                  <a:lnTo>
                    <a:pt x="218" y="372"/>
                  </a:lnTo>
                  <a:lnTo>
                    <a:pt x="218" y="371"/>
                  </a:lnTo>
                  <a:lnTo>
                    <a:pt x="217" y="371"/>
                  </a:lnTo>
                  <a:lnTo>
                    <a:pt x="217" y="370"/>
                  </a:lnTo>
                  <a:lnTo>
                    <a:pt x="216" y="370"/>
                  </a:lnTo>
                  <a:lnTo>
                    <a:pt x="215" y="370"/>
                  </a:lnTo>
                  <a:lnTo>
                    <a:pt x="215" y="371"/>
                  </a:lnTo>
                  <a:lnTo>
                    <a:pt x="213" y="371"/>
                  </a:lnTo>
                  <a:lnTo>
                    <a:pt x="212" y="371"/>
                  </a:lnTo>
                  <a:lnTo>
                    <a:pt x="211" y="371"/>
                  </a:lnTo>
                  <a:lnTo>
                    <a:pt x="209" y="371"/>
                  </a:lnTo>
                  <a:lnTo>
                    <a:pt x="208" y="371"/>
                  </a:lnTo>
                  <a:lnTo>
                    <a:pt x="207" y="371"/>
                  </a:lnTo>
                  <a:lnTo>
                    <a:pt x="205" y="371"/>
                  </a:lnTo>
                  <a:lnTo>
                    <a:pt x="204" y="371"/>
                  </a:lnTo>
                  <a:lnTo>
                    <a:pt x="203" y="370"/>
                  </a:lnTo>
                  <a:lnTo>
                    <a:pt x="201" y="370"/>
                  </a:lnTo>
                  <a:lnTo>
                    <a:pt x="200" y="368"/>
                  </a:lnTo>
                  <a:lnTo>
                    <a:pt x="199" y="368"/>
                  </a:lnTo>
                  <a:lnTo>
                    <a:pt x="198" y="367"/>
                  </a:lnTo>
                  <a:lnTo>
                    <a:pt x="196" y="367"/>
                  </a:lnTo>
                  <a:lnTo>
                    <a:pt x="195" y="366"/>
                  </a:lnTo>
                  <a:lnTo>
                    <a:pt x="194" y="366"/>
                  </a:lnTo>
                  <a:lnTo>
                    <a:pt x="192" y="366"/>
                  </a:lnTo>
                  <a:lnTo>
                    <a:pt x="192" y="364"/>
                  </a:lnTo>
                  <a:lnTo>
                    <a:pt x="190" y="364"/>
                  </a:lnTo>
                  <a:lnTo>
                    <a:pt x="188" y="362"/>
                  </a:lnTo>
                  <a:lnTo>
                    <a:pt x="184" y="359"/>
                  </a:lnTo>
                  <a:lnTo>
                    <a:pt x="183" y="358"/>
                  </a:lnTo>
                  <a:lnTo>
                    <a:pt x="182" y="358"/>
                  </a:lnTo>
                  <a:lnTo>
                    <a:pt x="182" y="357"/>
                  </a:lnTo>
                  <a:lnTo>
                    <a:pt x="181" y="357"/>
                  </a:lnTo>
                  <a:lnTo>
                    <a:pt x="179" y="357"/>
                  </a:lnTo>
                  <a:lnTo>
                    <a:pt x="179" y="355"/>
                  </a:lnTo>
                  <a:lnTo>
                    <a:pt x="178" y="355"/>
                  </a:lnTo>
                  <a:lnTo>
                    <a:pt x="177" y="355"/>
                  </a:lnTo>
                  <a:lnTo>
                    <a:pt x="175" y="355"/>
                  </a:lnTo>
                  <a:lnTo>
                    <a:pt x="175" y="357"/>
                  </a:lnTo>
                  <a:lnTo>
                    <a:pt x="174" y="357"/>
                  </a:lnTo>
                  <a:lnTo>
                    <a:pt x="174" y="358"/>
                  </a:lnTo>
                  <a:lnTo>
                    <a:pt x="173" y="358"/>
                  </a:lnTo>
                  <a:lnTo>
                    <a:pt x="173" y="359"/>
                  </a:lnTo>
                  <a:lnTo>
                    <a:pt x="173" y="360"/>
                  </a:lnTo>
                  <a:lnTo>
                    <a:pt x="171" y="360"/>
                  </a:lnTo>
                  <a:lnTo>
                    <a:pt x="170" y="360"/>
                  </a:lnTo>
                  <a:lnTo>
                    <a:pt x="169" y="359"/>
                  </a:lnTo>
                  <a:lnTo>
                    <a:pt x="169" y="358"/>
                  </a:lnTo>
                  <a:lnTo>
                    <a:pt x="168" y="358"/>
                  </a:lnTo>
                  <a:lnTo>
                    <a:pt x="168" y="357"/>
                  </a:lnTo>
                  <a:lnTo>
                    <a:pt x="168" y="355"/>
                  </a:lnTo>
                  <a:lnTo>
                    <a:pt x="168" y="354"/>
                  </a:lnTo>
                  <a:lnTo>
                    <a:pt x="166" y="353"/>
                  </a:lnTo>
                  <a:lnTo>
                    <a:pt x="166" y="351"/>
                  </a:lnTo>
                  <a:lnTo>
                    <a:pt x="166" y="350"/>
                  </a:lnTo>
                  <a:lnTo>
                    <a:pt x="166" y="349"/>
                  </a:lnTo>
                  <a:lnTo>
                    <a:pt x="168" y="349"/>
                  </a:lnTo>
                  <a:lnTo>
                    <a:pt x="168" y="347"/>
                  </a:lnTo>
                  <a:lnTo>
                    <a:pt x="169" y="347"/>
                  </a:lnTo>
                  <a:lnTo>
                    <a:pt x="169" y="346"/>
                  </a:lnTo>
                  <a:lnTo>
                    <a:pt x="169" y="345"/>
                  </a:lnTo>
                  <a:lnTo>
                    <a:pt x="169" y="343"/>
                  </a:lnTo>
                  <a:lnTo>
                    <a:pt x="170" y="342"/>
                  </a:lnTo>
                  <a:lnTo>
                    <a:pt x="169" y="342"/>
                  </a:lnTo>
                  <a:lnTo>
                    <a:pt x="169" y="341"/>
                  </a:lnTo>
                  <a:lnTo>
                    <a:pt x="169" y="340"/>
                  </a:lnTo>
                  <a:lnTo>
                    <a:pt x="169" y="338"/>
                  </a:lnTo>
                  <a:lnTo>
                    <a:pt x="169" y="337"/>
                  </a:lnTo>
                  <a:lnTo>
                    <a:pt x="169" y="336"/>
                  </a:lnTo>
                  <a:lnTo>
                    <a:pt x="169" y="334"/>
                  </a:lnTo>
                  <a:lnTo>
                    <a:pt x="170" y="334"/>
                  </a:lnTo>
                  <a:lnTo>
                    <a:pt x="171" y="334"/>
                  </a:lnTo>
                  <a:lnTo>
                    <a:pt x="173" y="334"/>
                  </a:lnTo>
                  <a:lnTo>
                    <a:pt x="173" y="333"/>
                  </a:lnTo>
                  <a:lnTo>
                    <a:pt x="173" y="332"/>
                  </a:lnTo>
                  <a:lnTo>
                    <a:pt x="171" y="332"/>
                  </a:lnTo>
                  <a:lnTo>
                    <a:pt x="171" y="330"/>
                  </a:lnTo>
                  <a:lnTo>
                    <a:pt x="170" y="330"/>
                  </a:lnTo>
                  <a:lnTo>
                    <a:pt x="169" y="330"/>
                  </a:lnTo>
                  <a:lnTo>
                    <a:pt x="168" y="330"/>
                  </a:lnTo>
                  <a:lnTo>
                    <a:pt x="168" y="329"/>
                  </a:lnTo>
                  <a:lnTo>
                    <a:pt x="166" y="329"/>
                  </a:lnTo>
                  <a:lnTo>
                    <a:pt x="166" y="328"/>
                  </a:lnTo>
                  <a:lnTo>
                    <a:pt x="165" y="328"/>
                  </a:lnTo>
                  <a:lnTo>
                    <a:pt x="165" y="327"/>
                  </a:lnTo>
                  <a:lnTo>
                    <a:pt x="164" y="327"/>
                  </a:lnTo>
                  <a:lnTo>
                    <a:pt x="164" y="325"/>
                  </a:lnTo>
                  <a:lnTo>
                    <a:pt x="164" y="324"/>
                  </a:lnTo>
                  <a:lnTo>
                    <a:pt x="162" y="324"/>
                  </a:lnTo>
                  <a:lnTo>
                    <a:pt x="161" y="325"/>
                  </a:lnTo>
                  <a:lnTo>
                    <a:pt x="162" y="327"/>
                  </a:lnTo>
                  <a:lnTo>
                    <a:pt x="162" y="328"/>
                  </a:lnTo>
                  <a:lnTo>
                    <a:pt x="161" y="328"/>
                  </a:lnTo>
                  <a:lnTo>
                    <a:pt x="160" y="328"/>
                  </a:lnTo>
                  <a:lnTo>
                    <a:pt x="158" y="328"/>
                  </a:lnTo>
                  <a:lnTo>
                    <a:pt x="158" y="329"/>
                  </a:lnTo>
                  <a:lnTo>
                    <a:pt x="158" y="330"/>
                  </a:lnTo>
                  <a:lnTo>
                    <a:pt x="160" y="330"/>
                  </a:lnTo>
                  <a:lnTo>
                    <a:pt x="158" y="330"/>
                  </a:lnTo>
                  <a:lnTo>
                    <a:pt x="158" y="332"/>
                  </a:lnTo>
                  <a:lnTo>
                    <a:pt x="157" y="332"/>
                  </a:lnTo>
                  <a:lnTo>
                    <a:pt x="157" y="330"/>
                  </a:lnTo>
                  <a:lnTo>
                    <a:pt x="156" y="330"/>
                  </a:lnTo>
                  <a:lnTo>
                    <a:pt x="154" y="330"/>
                  </a:lnTo>
                  <a:lnTo>
                    <a:pt x="153" y="330"/>
                  </a:lnTo>
                  <a:lnTo>
                    <a:pt x="153" y="329"/>
                  </a:lnTo>
                  <a:lnTo>
                    <a:pt x="153" y="328"/>
                  </a:lnTo>
                  <a:lnTo>
                    <a:pt x="153" y="327"/>
                  </a:lnTo>
                  <a:lnTo>
                    <a:pt x="154" y="327"/>
                  </a:lnTo>
                  <a:lnTo>
                    <a:pt x="154" y="325"/>
                  </a:lnTo>
                  <a:lnTo>
                    <a:pt x="154" y="324"/>
                  </a:lnTo>
                  <a:lnTo>
                    <a:pt x="153" y="324"/>
                  </a:lnTo>
                  <a:lnTo>
                    <a:pt x="152" y="323"/>
                  </a:lnTo>
                  <a:lnTo>
                    <a:pt x="151" y="323"/>
                  </a:lnTo>
                  <a:lnTo>
                    <a:pt x="151" y="321"/>
                  </a:lnTo>
                  <a:lnTo>
                    <a:pt x="152" y="321"/>
                  </a:lnTo>
                  <a:lnTo>
                    <a:pt x="153" y="321"/>
                  </a:lnTo>
                  <a:lnTo>
                    <a:pt x="153" y="323"/>
                  </a:lnTo>
                  <a:lnTo>
                    <a:pt x="154" y="323"/>
                  </a:lnTo>
                  <a:lnTo>
                    <a:pt x="156" y="321"/>
                  </a:lnTo>
                  <a:lnTo>
                    <a:pt x="156" y="320"/>
                  </a:lnTo>
                  <a:lnTo>
                    <a:pt x="156" y="319"/>
                  </a:lnTo>
                  <a:lnTo>
                    <a:pt x="157" y="319"/>
                  </a:lnTo>
                  <a:lnTo>
                    <a:pt x="158" y="317"/>
                  </a:lnTo>
                  <a:lnTo>
                    <a:pt x="160" y="317"/>
                  </a:lnTo>
                  <a:lnTo>
                    <a:pt x="160" y="316"/>
                  </a:lnTo>
                  <a:lnTo>
                    <a:pt x="160" y="315"/>
                  </a:lnTo>
                  <a:lnTo>
                    <a:pt x="161" y="315"/>
                  </a:lnTo>
                  <a:lnTo>
                    <a:pt x="161" y="313"/>
                  </a:lnTo>
                  <a:lnTo>
                    <a:pt x="160" y="313"/>
                  </a:lnTo>
                  <a:lnTo>
                    <a:pt x="160" y="312"/>
                  </a:lnTo>
                  <a:lnTo>
                    <a:pt x="160" y="311"/>
                  </a:lnTo>
                  <a:lnTo>
                    <a:pt x="161" y="310"/>
                  </a:lnTo>
                  <a:lnTo>
                    <a:pt x="161" y="308"/>
                  </a:lnTo>
                  <a:lnTo>
                    <a:pt x="162" y="308"/>
                  </a:lnTo>
                  <a:lnTo>
                    <a:pt x="162" y="307"/>
                  </a:lnTo>
                  <a:lnTo>
                    <a:pt x="162" y="306"/>
                  </a:lnTo>
                  <a:lnTo>
                    <a:pt x="162" y="304"/>
                  </a:lnTo>
                  <a:lnTo>
                    <a:pt x="162" y="303"/>
                  </a:lnTo>
                  <a:lnTo>
                    <a:pt x="162" y="302"/>
                  </a:lnTo>
                  <a:lnTo>
                    <a:pt x="162" y="300"/>
                  </a:lnTo>
                  <a:lnTo>
                    <a:pt x="162" y="299"/>
                  </a:lnTo>
                  <a:lnTo>
                    <a:pt x="164" y="299"/>
                  </a:lnTo>
                  <a:lnTo>
                    <a:pt x="164" y="298"/>
                  </a:lnTo>
                  <a:lnTo>
                    <a:pt x="165" y="298"/>
                  </a:lnTo>
                  <a:lnTo>
                    <a:pt x="165" y="296"/>
                  </a:lnTo>
                  <a:lnTo>
                    <a:pt x="166" y="296"/>
                  </a:lnTo>
                  <a:lnTo>
                    <a:pt x="166" y="295"/>
                  </a:lnTo>
                  <a:lnTo>
                    <a:pt x="168" y="295"/>
                  </a:lnTo>
                  <a:lnTo>
                    <a:pt x="168" y="294"/>
                  </a:lnTo>
                  <a:lnTo>
                    <a:pt x="166" y="294"/>
                  </a:lnTo>
                  <a:lnTo>
                    <a:pt x="166" y="293"/>
                  </a:lnTo>
                  <a:lnTo>
                    <a:pt x="166" y="291"/>
                  </a:lnTo>
                  <a:lnTo>
                    <a:pt x="166" y="290"/>
                  </a:lnTo>
                  <a:lnTo>
                    <a:pt x="166" y="289"/>
                  </a:lnTo>
                  <a:lnTo>
                    <a:pt x="166" y="287"/>
                  </a:lnTo>
                  <a:lnTo>
                    <a:pt x="166" y="286"/>
                  </a:lnTo>
                  <a:lnTo>
                    <a:pt x="168" y="286"/>
                  </a:lnTo>
                  <a:lnTo>
                    <a:pt x="168" y="285"/>
                  </a:lnTo>
                  <a:lnTo>
                    <a:pt x="169" y="285"/>
                  </a:lnTo>
                  <a:lnTo>
                    <a:pt x="170" y="285"/>
                  </a:lnTo>
                  <a:lnTo>
                    <a:pt x="170" y="286"/>
                  </a:lnTo>
                  <a:lnTo>
                    <a:pt x="171" y="286"/>
                  </a:lnTo>
                  <a:lnTo>
                    <a:pt x="171" y="287"/>
                  </a:lnTo>
                  <a:lnTo>
                    <a:pt x="173" y="289"/>
                  </a:lnTo>
                  <a:lnTo>
                    <a:pt x="173" y="287"/>
                  </a:lnTo>
                  <a:lnTo>
                    <a:pt x="174" y="287"/>
                  </a:lnTo>
                  <a:lnTo>
                    <a:pt x="174" y="286"/>
                  </a:lnTo>
                  <a:lnTo>
                    <a:pt x="175" y="286"/>
                  </a:lnTo>
                  <a:lnTo>
                    <a:pt x="175" y="285"/>
                  </a:lnTo>
                  <a:lnTo>
                    <a:pt x="175" y="283"/>
                  </a:lnTo>
                  <a:lnTo>
                    <a:pt x="174" y="283"/>
                  </a:lnTo>
                  <a:lnTo>
                    <a:pt x="174" y="282"/>
                  </a:lnTo>
                  <a:lnTo>
                    <a:pt x="173" y="282"/>
                  </a:lnTo>
                  <a:lnTo>
                    <a:pt x="171" y="282"/>
                  </a:lnTo>
                  <a:lnTo>
                    <a:pt x="171" y="281"/>
                  </a:lnTo>
                  <a:lnTo>
                    <a:pt x="170" y="281"/>
                  </a:lnTo>
                  <a:lnTo>
                    <a:pt x="170" y="279"/>
                  </a:lnTo>
                  <a:lnTo>
                    <a:pt x="169" y="279"/>
                  </a:lnTo>
                  <a:lnTo>
                    <a:pt x="169" y="278"/>
                  </a:lnTo>
                  <a:lnTo>
                    <a:pt x="169" y="277"/>
                  </a:lnTo>
                  <a:lnTo>
                    <a:pt x="168" y="277"/>
                  </a:lnTo>
                  <a:lnTo>
                    <a:pt x="168" y="276"/>
                  </a:lnTo>
                  <a:lnTo>
                    <a:pt x="166" y="274"/>
                  </a:lnTo>
                  <a:lnTo>
                    <a:pt x="168" y="273"/>
                  </a:lnTo>
                  <a:lnTo>
                    <a:pt x="169" y="273"/>
                  </a:lnTo>
                  <a:lnTo>
                    <a:pt x="169" y="272"/>
                  </a:lnTo>
                  <a:lnTo>
                    <a:pt x="168" y="272"/>
                  </a:lnTo>
                  <a:lnTo>
                    <a:pt x="166" y="270"/>
                  </a:lnTo>
                  <a:lnTo>
                    <a:pt x="166" y="269"/>
                  </a:lnTo>
                  <a:lnTo>
                    <a:pt x="166" y="268"/>
                  </a:lnTo>
                  <a:lnTo>
                    <a:pt x="166" y="266"/>
                  </a:lnTo>
                  <a:lnTo>
                    <a:pt x="165" y="266"/>
                  </a:lnTo>
                  <a:lnTo>
                    <a:pt x="165" y="265"/>
                  </a:lnTo>
                  <a:lnTo>
                    <a:pt x="164" y="264"/>
                  </a:lnTo>
                  <a:lnTo>
                    <a:pt x="162" y="264"/>
                  </a:lnTo>
                  <a:lnTo>
                    <a:pt x="161" y="264"/>
                  </a:lnTo>
                  <a:lnTo>
                    <a:pt x="160" y="263"/>
                  </a:lnTo>
                  <a:lnTo>
                    <a:pt x="158" y="263"/>
                  </a:lnTo>
                  <a:lnTo>
                    <a:pt x="158" y="261"/>
                  </a:lnTo>
                  <a:lnTo>
                    <a:pt x="158" y="260"/>
                  </a:lnTo>
                  <a:lnTo>
                    <a:pt x="158" y="259"/>
                  </a:lnTo>
                  <a:lnTo>
                    <a:pt x="160" y="259"/>
                  </a:lnTo>
                  <a:lnTo>
                    <a:pt x="161" y="257"/>
                  </a:lnTo>
                  <a:lnTo>
                    <a:pt x="161" y="256"/>
                  </a:lnTo>
                  <a:lnTo>
                    <a:pt x="162" y="255"/>
                  </a:lnTo>
                  <a:lnTo>
                    <a:pt x="164" y="253"/>
                  </a:lnTo>
                  <a:lnTo>
                    <a:pt x="164" y="252"/>
                  </a:lnTo>
                  <a:lnTo>
                    <a:pt x="165" y="252"/>
                  </a:lnTo>
                  <a:lnTo>
                    <a:pt x="165" y="251"/>
                  </a:lnTo>
                  <a:lnTo>
                    <a:pt x="165" y="249"/>
                  </a:lnTo>
                  <a:lnTo>
                    <a:pt x="166" y="249"/>
                  </a:lnTo>
                  <a:lnTo>
                    <a:pt x="166" y="248"/>
                  </a:lnTo>
                  <a:lnTo>
                    <a:pt x="166" y="247"/>
                  </a:lnTo>
                  <a:lnTo>
                    <a:pt x="166" y="246"/>
                  </a:lnTo>
                  <a:lnTo>
                    <a:pt x="166" y="244"/>
                  </a:lnTo>
                  <a:lnTo>
                    <a:pt x="165" y="244"/>
                  </a:lnTo>
                  <a:lnTo>
                    <a:pt x="165" y="243"/>
                  </a:lnTo>
                  <a:lnTo>
                    <a:pt x="165" y="242"/>
                  </a:lnTo>
                  <a:lnTo>
                    <a:pt x="164" y="242"/>
                  </a:lnTo>
                  <a:lnTo>
                    <a:pt x="164" y="240"/>
                  </a:lnTo>
                  <a:lnTo>
                    <a:pt x="164" y="239"/>
                  </a:lnTo>
                  <a:lnTo>
                    <a:pt x="162" y="238"/>
                  </a:lnTo>
                  <a:lnTo>
                    <a:pt x="162" y="236"/>
                  </a:lnTo>
                  <a:lnTo>
                    <a:pt x="162" y="235"/>
                  </a:lnTo>
                  <a:lnTo>
                    <a:pt x="162" y="234"/>
                  </a:lnTo>
                  <a:lnTo>
                    <a:pt x="162" y="232"/>
                  </a:lnTo>
                  <a:lnTo>
                    <a:pt x="162" y="231"/>
                  </a:lnTo>
                  <a:lnTo>
                    <a:pt x="161" y="230"/>
                  </a:lnTo>
                  <a:lnTo>
                    <a:pt x="160" y="229"/>
                  </a:lnTo>
                  <a:lnTo>
                    <a:pt x="158" y="227"/>
                  </a:lnTo>
                  <a:lnTo>
                    <a:pt x="157" y="227"/>
                  </a:lnTo>
                  <a:lnTo>
                    <a:pt x="157" y="226"/>
                  </a:lnTo>
                  <a:lnTo>
                    <a:pt x="156" y="226"/>
                  </a:lnTo>
                  <a:lnTo>
                    <a:pt x="154" y="226"/>
                  </a:lnTo>
                  <a:lnTo>
                    <a:pt x="154" y="225"/>
                  </a:lnTo>
                  <a:lnTo>
                    <a:pt x="153" y="225"/>
                  </a:lnTo>
                  <a:lnTo>
                    <a:pt x="152" y="225"/>
                  </a:lnTo>
                  <a:lnTo>
                    <a:pt x="152" y="223"/>
                  </a:lnTo>
                  <a:lnTo>
                    <a:pt x="151" y="223"/>
                  </a:lnTo>
                  <a:lnTo>
                    <a:pt x="149" y="223"/>
                  </a:lnTo>
                  <a:lnTo>
                    <a:pt x="149" y="222"/>
                  </a:lnTo>
                  <a:lnTo>
                    <a:pt x="148" y="222"/>
                  </a:lnTo>
                  <a:lnTo>
                    <a:pt x="148" y="221"/>
                  </a:lnTo>
                  <a:lnTo>
                    <a:pt x="147" y="221"/>
                  </a:lnTo>
                  <a:lnTo>
                    <a:pt x="147" y="219"/>
                  </a:lnTo>
                  <a:lnTo>
                    <a:pt x="145" y="219"/>
                  </a:lnTo>
                  <a:lnTo>
                    <a:pt x="144" y="218"/>
                  </a:lnTo>
                  <a:lnTo>
                    <a:pt x="143" y="217"/>
                  </a:lnTo>
                  <a:lnTo>
                    <a:pt x="143" y="216"/>
                  </a:lnTo>
                  <a:lnTo>
                    <a:pt x="141" y="216"/>
                  </a:lnTo>
                  <a:lnTo>
                    <a:pt x="141" y="214"/>
                  </a:lnTo>
                  <a:lnTo>
                    <a:pt x="140" y="214"/>
                  </a:lnTo>
                  <a:lnTo>
                    <a:pt x="140" y="213"/>
                  </a:lnTo>
                  <a:lnTo>
                    <a:pt x="139" y="213"/>
                  </a:lnTo>
                  <a:lnTo>
                    <a:pt x="138" y="213"/>
                  </a:lnTo>
                  <a:lnTo>
                    <a:pt x="136" y="212"/>
                  </a:lnTo>
                  <a:lnTo>
                    <a:pt x="135" y="212"/>
                  </a:lnTo>
                  <a:lnTo>
                    <a:pt x="134" y="212"/>
                  </a:lnTo>
                  <a:lnTo>
                    <a:pt x="132" y="212"/>
                  </a:lnTo>
                  <a:lnTo>
                    <a:pt x="131" y="212"/>
                  </a:lnTo>
                  <a:lnTo>
                    <a:pt x="131" y="213"/>
                  </a:lnTo>
                  <a:lnTo>
                    <a:pt x="130" y="213"/>
                  </a:lnTo>
                  <a:lnTo>
                    <a:pt x="130" y="214"/>
                  </a:lnTo>
                  <a:lnTo>
                    <a:pt x="128" y="214"/>
                  </a:lnTo>
                  <a:lnTo>
                    <a:pt x="128" y="216"/>
                  </a:lnTo>
                  <a:lnTo>
                    <a:pt x="127" y="216"/>
                  </a:lnTo>
                  <a:lnTo>
                    <a:pt x="127" y="217"/>
                  </a:lnTo>
                  <a:lnTo>
                    <a:pt x="126" y="217"/>
                  </a:lnTo>
                  <a:lnTo>
                    <a:pt x="124" y="217"/>
                  </a:lnTo>
                  <a:lnTo>
                    <a:pt x="124" y="216"/>
                  </a:lnTo>
                  <a:lnTo>
                    <a:pt x="123" y="216"/>
                  </a:lnTo>
                  <a:lnTo>
                    <a:pt x="123" y="214"/>
                  </a:lnTo>
                  <a:lnTo>
                    <a:pt x="122" y="214"/>
                  </a:lnTo>
                  <a:lnTo>
                    <a:pt x="122" y="213"/>
                  </a:lnTo>
                  <a:lnTo>
                    <a:pt x="121" y="214"/>
                  </a:lnTo>
                  <a:lnTo>
                    <a:pt x="119" y="214"/>
                  </a:lnTo>
                  <a:lnTo>
                    <a:pt x="119" y="216"/>
                  </a:lnTo>
                  <a:lnTo>
                    <a:pt x="118" y="216"/>
                  </a:lnTo>
                  <a:lnTo>
                    <a:pt x="117" y="216"/>
                  </a:lnTo>
                  <a:lnTo>
                    <a:pt x="117" y="217"/>
                  </a:lnTo>
                  <a:lnTo>
                    <a:pt x="115" y="217"/>
                  </a:lnTo>
                  <a:lnTo>
                    <a:pt x="114" y="217"/>
                  </a:lnTo>
                  <a:lnTo>
                    <a:pt x="113" y="217"/>
                  </a:lnTo>
                  <a:lnTo>
                    <a:pt x="111" y="217"/>
                  </a:lnTo>
                  <a:lnTo>
                    <a:pt x="111" y="216"/>
                  </a:lnTo>
                  <a:lnTo>
                    <a:pt x="110" y="214"/>
                  </a:lnTo>
                  <a:lnTo>
                    <a:pt x="110" y="213"/>
                  </a:lnTo>
                  <a:lnTo>
                    <a:pt x="109" y="213"/>
                  </a:lnTo>
                  <a:lnTo>
                    <a:pt x="107" y="213"/>
                  </a:lnTo>
                  <a:lnTo>
                    <a:pt x="106" y="213"/>
                  </a:lnTo>
                  <a:lnTo>
                    <a:pt x="105" y="212"/>
                  </a:lnTo>
                  <a:lnTo>
                    <a:pt x="104" y="212"/>
                  </a:lnTo>
                  <a:lnTo>
                    <a:pt x="102" y="212"/>
                  </a:lnTo>
                  <a:lnTo>
                    <a:pt x="101" y="212"/>
                  </a:lnTo>
                  <a:lnTo>
                    <a:pt x="100" y="213"/>
                  </a:lnTo>
                  <a:lnTo>
                    <a:pt x="98" y="213"/>
                  </a:lnTo>
                  <a:lnTo>
                    <a:pt x="98" y="214"/>
                  </a:lnTo>
                  <a:lnTo>
                    <a:pt x="97" y="214"/>
                  </a:lnTo>
                  <a:lnTo>
                    <a:pt x="97" y="216"/>
                  </a:lnTo>
                  <a:lnTo>
                    <a:pt x="96" y="216"/>
                  </a:lnTo>
                  <a:lnTo>
                    <a:pt x="94" y="216"/>
                  </a:lnTo>
                  <a:lnTo>
                    <a:pt x="93" y="216"/>
                  </a:lnTo>
                  <a:lnTo>
                    <a:pt x="93" y="217"/>
                  </a:lnTo>
                  <a:lnTo>
                    <a:pt x="92" y="217"/>
                  </a:lnTo>
                  <a:lnTo>
                    <a:pt x="91" y="217"/>
                  </a:lnTo>
                  <a:lnTo>
                    <a:pt x="91" y="216"/>
                  </a:lnTo>
                  <a:lnTo>
                    <a:pt x="89" y="216"/>
                  </a:lnTo>
                  <a:lnTo>
                    <a:pt x="88" y="216"/>
                  </a:lnTo>
                  <a:lnTo>
                    <a:pt x="87" y="216"/>
                  </a:lnTo>
                  <a:lnTo>
                    <a:pt x="87" y="217"/>
                  </a:lnTo>
                  <a:lnTo>
                    <a:pt x="85" y="217"/>
                  </a:lnTo>
                  <a:lnTo>
                    <a:pt x="84" y="217"/>
                  </a:lnTo>
                  <a:lnTo>
                    <a:pt x="83" y="217"/>
                  </a:lnTo>
                  <a:lnTo>
                    <a:pt x="81" y="217"/>
                  </a:lnTo>
                  <a:lnTo>
                    <a:pt x="80" y="217"/>
                  </a:lnTo>
                  <a:lnTo>
                    <a:pt x="79" y="217"/>
                  </a:lnTo>
                  <a:lnTo>
                    <a:pt x="77" y="217"/>
                  </a:lnTo>
                  <a:lnTo>
                    <a:pt x="77" y="216"/>
                  </a:lnTo>
                  <a:lnTo>
                    <a:pt x="76" y="216"/>
                  </a:lnTo>
                  <a:lnTo>
                    <a:pt x="76" y="214"/>
                  </a:lnTo>
                  <a:lnTo>
                    <a:pt x="76" y="213"/>
                  </a:lnTo>
                  <a:lnTo>
                    <a:pt x="76" y="212"/>
                  </a:lnTo>
                  <a:lnTo>
                    <a:pt x="77" y="212"/>
                  </a:lnTo>
                  <a:lnTo>
                    <a:pt x="77" y="210"/>
                  </a:lnTo>
                  <a:lnTo>
                    <a:pt x="79" y="209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5"/>
                  </a:lnTo>
                  <a:lnTo>
                    <a:pt x="80" y="204"/>
                  </a:lnTo>
                  <a:lnTo>
                    <a:pt x="79" y="204"/>
                  </a:lnTo>
                  <a:lnTo>
                    <a:pt x="79" y="202"/>
                  </a:lnTo>
                  <a:lnTo>
                    <a:pt x="77" y="202"/>
                  </a:lnTo>
                  <a:lnTo>
                    <a:pt x="58" y="195"/>
                  </a:lnTo>
                  <a:lnTo>
                    <a:pt x="38" y="185"/>
                  </a:lnTo>
                  <a:lnTo>
                    <a:pt x="23" y="136"/>
                  </a:lnTo>
                  <a:lnTo>
                    <a:pt x="20" y="127"/>
                  </a:lnTo>
                  <a:lnTo>
                    <a:pt x="19" y="123"/>
                  </a:lnTo>
                  <a:lnTo>
                    <a:pt x="16" y="116"/>
                  </a:lnTo>
                  <a:lnTo>
                    <a:pt x="15" y="111"/>
                  </a:lnTo>
                  <a:lnTo>
                    <a:pt x="11" y="97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6" y="82"/>
                  </a:lnTo>
                  <a:lnTo>
                    <a:pt x="6" y="81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7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3" y="74"/>
                  </a:lnTo>
                  <a:lnTo>
                    <a:pt x="3" y="73"/>
                  </a:lnTo>
                  <a:lnTo>
                    <a:pt x="3" y="72"/>
                  </a:lnTo>
                  <a:lnTo>
                    <a:pt x="4" y="71"/>
                  </a:lnTo>
                  <a:lnTo>
                    <a:pt x="6" y="71"/>
                  </a:lnTo>
                  <a:lnTo>
                    <a:pt x="6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8"/>
                  </a:lnTo>
                  <a:lnTo>
                    <a:pt x="6" y="67"/>
                  </a:lnTo>
                  <a:lnTo>
                    <a:pt x="4" y="65"/>
                  </a:lnTo>
                  <a:lnTo>
                    <a:pt x="4" y="64"/>
                  </a:lnTo>
                  <a:lnTo>
                    <a:pt x="4" y="63"/>
                  </a:lnTo>
                  <a:lnTo>
                    <a:pt x="4" y="61"/>
                  </a:lnTo>
                  <a:lnTo>
                    <a:pt x="4" y="60"/>
                  </a:lnTo>
                  <a:lnTo>
                    <a:pt x="3" y="60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6"/>
                  </a:lnTo>
                  <a:lnTo>
                    <a:pt x="2" y="56"/>
                  </a:lnTo>
                  <a:lnTo>
                    <a:pt x="2" y="55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2" y="51"/>
                  </a:lnTo>
                  <a:lnTo>
                    <a:pt x="0" y="50"/>
                  </a:lnTo>
                  <a:lnTo>
                    <a:pt x="2" y="5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38">
              <a:extLst>
                <a:ext uri="{FF2B5EF4-FFF2-40B4-BE49-F238E27FC236}">
                  <a16:creationId xmlns:a16="http://schemas.microsoft.com/office/drawing/2014/main" id="{6383AC6F-D28E-2AD3-54A0-107415E0D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3" y="2366"/>
              <a:ext cx="724" cy="350"/>
            </a:xfrm>
            <a:custGeom>
              <a:avLst/>
              <a:gdLst>
                <a:gd name="T0" fmla="*/ 10 w 724"/>
                <a:gd name="T1" fmla="*/ 338 h 350"/>
                <a:gd name="T2" fmla="*/ 8 w 724"/>
                <a:gd name="T3" fmla="*/ 325 h 350"/>
                <a:gd name="T4" fmla="*/ 1 w 724"/>
                <a:gd name="T5" fmla="*/ 311 h 350"/>
                <a:gd name="T6" fmla="*/ 1 w 724"/>
                <a:gd name="T7" fmla="*/ 296 h 350"/>
                <a:gd name="T8" fmla="*/ 9 w 724"/>
                <a:gd name="T9" fmla="*/ 290 h 350"/>
                <a:gd name="T10" fmla="*/ 25 w 724"/>
                <a:gd name="T11" fmla="*/ 292 h 350"/>
                <a:gd name="T12" fmla="*/ 43 w 724"/>
                <a:gd name="T13" fmla="*/ 287 h 350"/>
                <a:gd name="T14" fmla="*/ 57 w 724"/>
                <a:gd name="T15" fmla="*/ 282 h 350"/>
                <a:gd name="T16" fmla="*/ 74 w 724"/>
                <a:gd name="T17" fmla="*/ 279 h 350"/>
                <a:gd name="T18" fmla="*/ 86 w 724"/>
                <a:gd name="T19" fmla="*/ 271 h 350"/>
                <a:gd name="T20" fmla="*/ 95 w 724"/>
                <a:gd name="T21" fmla="*/ 265 h 350"/>
                <a:gd name="T22" fmla="*/ 100 w 724"/>
                <a:gd name="T23" fmla="*/ 277 h 350"/>
                <a:gd name="T24" fmla="*/ 110 w 724"/>
                <a:gd name="T25" fmla="*/ 284 h 350"/>
                <a:gd name="T26" fmla="*/ 125 w 724"/>
                <a:gd name="T27" fmla="*/ 282 h 350"/>
                <a:gd name="T28" fmla="*/ 134 w 724"/>
                <a:gd name="T29" fmla="*/ 271 h 350"/>
                <a:gd name="T30" fmla="*/ 141 w 724"/>
                <a:gd name="T31" fmla="*/ 260 h 350"/>
                <a:gd name="T32" fmla="*/ 150 w 724"/>
                <a:gd name="T33" fmla="*/ 248 h 350"/>
                <a:gd name="T34" fmla="*/ 164 w 724"/>
                <a:gd name="T35" fmla="*/ 253 h 350"/>
                <a:gd name="T36" fmla="*/ 177 w 724"/>
                <a:gd name="T37" fmla="*/ 253 h 350"/>
                <a:gd name="T38" fmla="*/ 189 w 724"/>
                <a:gd name="T39" fmla="*/ 262 h 350"/>
                <a:gd name="T40" fmla="*/ 192 w 724"/>
                <a:gd name="T41" fmla="*/ 277 h 350"/>
                <a:gd name="T42" fmla="*/ 193 w 724"/>
                <a:gd name="T43" fmla="*/ 284 h 350"/>
                <a:gd name="T44" fmla="*/ 194 w 724"/>
                <a:gd name="T45" fmla="*/ 300 h 350"/>
                <a:gd name="T46" fmla="*/ 204 w 724"/>
                <a:gd name="T47" fmla="*/ 301 h 350"/>
                <a:gd name="T48" fmla="*/ 219 w 724"/>
                <a:gd name="T49" fmla="*/ 295 h 350"/>
                <a:gd name="T50" fmla="*/ 234 w 724"/>
                <a:gd name="T51" fmla="*/ 288 h 350"/>
                <a:gd name="T52" fmla="*/ 248 w 724"/>
                <a:gd name="T53" fmla="*/ 282 h 350"/>
                <a:gd name="T54" fmla="*/ 262 w 724"/>
                <a:gd name="T55" fmla="*/ 275 h 350"/>
                <a:gd name="T56" fmla="*/ 274 w 724"/>
                <a:gd name="T57" fmla="*/ 266 h 350"/>
                <a:gd name="T58" fmla="*/ 287 w 724"/>
                <a:gd name="T59" fmla="*/ 257 h 350"/>
                <a:gd name="T60" fmla="*/ 300 w 724"/>
                <a:gd name="T61" fmla="*/ 249 h 350"/>
                <a:gd name="T62" fmla="*/ 312 w 724"/>
                <a:gd name="T63" fmla="*/ 239 h 350"/>
                <a:gd name="T64" fmla="*/ 320 w 724"/>
                <a:gd name="T65" fmla="*/ 226 h 350"/>
                <a:gd name="T66" fmla="*/ 337 w 724"/>
                <a:gd name="T67" fmla="*/ 224 h 350"/>
                <a:gd name="T68" fmla="*/ 354 w 724"/>
                <a:gd name="T69" fmla="*/ 219 h 350"/>
                <a:gd name="T70" fmla="*/ 364 w 724"/>
                <a:gd name="T71" fmla="*/ 206 h 350"/>
                <a:gd name="T72" fmla="*/ 365 w 724"/>
                <a:gd name="T73" fmla="*/ 189 h 350"/>
                <a:gd name="T74" fmla="*/ 372 w 724"/>
                <a:gd name="T75" fmla="*/ 175 h 350"/>
                <a:gd name="T76" fmla="*/ 376 w 724"/>
                <a:gd name="T77" fmla="*/ 160 h 350"/>
                <a:gd name="T78" fmla="*/ 388 w 724"/>
                <a:gd name="T79" fmla="*/ 151 h 350"/>
                <a:gd name="T80" fmla="*/ 402 w 724"/>
                <a:gd name="T81" fmla="*/ 146 h 350"/>
                <a:gd name="T82" fmla="*/ 412 w 724"/>
                <a:gd name="T83" fmla="*/ 138 h 350"/>
                <a:gd name="T84" fmla="*/ 416 w 724"/>
                <a:gd name="T85" fmla="*/ 125 h 350"/>
                <a:gd name="T86" fmla="*/ 432 w 724"/>
                <a:gd name="T87" fmla="*/ 119 h 350"/>
                <a:gd name="T88" fmla="*/ 442 w 724"/>
                <a:gd name="T89" fmla="*/ 109 h 350"/>
                <a:gd name="T90" fmla="*/ 454 w 724"/>
                <a:gd name="T91" fmla="*/ 104 h 350"/>
                <a:gd name="T92" fmla="*/ 461 w 724"/>
                <a:gd name="T93" fmla="*/ 95 h 350"/>
                <a:gd name="T94" fmla="*/ 472 w 724"/>
                <a:gd name="T95" fmla="*/ 89 h 350"/>
                <a:gd name="T96" fmla="*/ 480 w 724"/>
                <a:gd name="T97" fmla="*/ 87 h 350"/>
                <a:gd name="T98" fmla="*/ 480 w 724"/>
                <a:gd name="T99" fmla="*/ 75 h 350"/>
                <a:gd name="T100" fmla="*/ 478 w 724"/>
                <a:gd name="T101" fmla="*/ 61 h 350"/>
                <a:gd name="T102" fmla="*/ 486 w 724"/>
                <a:gd name="T103" fmla="*/ 51 h 350"/>
                <a:gd name="T104" fmla="*/ 491 w 724"/>
                <a:gd name="T105" fmla="*/ 38 h 350"/>
                <a:gd name="T106" fmla="*/ 488 w 724"/>
                <a:gd name="T107" fmla="*/ 25 h 350"/>
                <a:gd name="T108" fmla="*/ 502 w 724"/>
                <a:gd name="T109" fmla="*/ 22 h 350"/>
                <a:gd name="T110" fmla="*/ 521 w 724"/>
                <a:gd name="T111" fmla="*/ 25 h 350"/>
                <a:gd name="T112" fmla="*/ 535 w 724"/>
                <a:gd name="T113" fmla="*/ 21 h 350"/>
                <a:gd name="T114" fmla="*/ 548 w 724"/>
                <a:gd name="T115" fmla="*/ 19 h 350"/>
                <a:gd name="T116" fmla="*/ 637 w 724"/>
                <a:gd name="T117" fmla="*/ 22 h 350"/>
                <a:gd name="T118" fmla="*/ 657 w 724"/>
                <a:gd name="T119" fmla="*/ 21 h 350"/>
                <a:gd name="T120" fmla="*/ 676 w 724"/>
                <a:gd name="T121" fmla="*/ 21 h 350"/>
                <a:gd name="T122" fmla="*/ 707 w 724"/>
                <a:gd name="T123" fmla="*/ 5 h 350"/>
                <a:gd name="T124" fmla="*/ 720 w 724"/>
                <a:gd name="T125" fmla="*/ 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350">
                  <a:moveTo>
                    <a:pt x="8" y="350"/>
                  </a:moveTo>
                  <a:lnTo>
                    <a:pt x="8" y="348"/>
                  </a:lnTo>
                  <a:lnTo>
                    <a:pt x="8" y="347"/>
                  </a:lnTo>
                  <a:lnTo>
                    <a:pt x="9" y="347"/>
                  </a:lnTo>
                  <a:lnTo>
                    <a:pt x="9" y="346"/>
                  </a:lnTo>
                  <a:lnTo>
                    <a:pt x="9" y="344"/>
                  </a:lnTo>
                  <a:lnTo>
                    <a:pt x="10" y="344"/>
                  </a:lnTo>
                  <a:lnTo>
                    <a:pt x="10" y="343"/>
                  </a:lnTo>
                  <a:lnTo>
                    <a:pt x="12" y="342"/>
                  </a:lnTo>
                  <a:lnTo>
                    <a:pt x="13" y="342"/>
                  </a:lnTo>
                  <a:lnTo>
                    <a:pt x="13" y="341"/>
                  </a:lnTo>
                  <a:lnTo>
                    <a:pt x="12" y="341"/>
                  </a:lnTo>
                  <a:lnTo>
                    <a:pt x="12" y="339"/>
                  </a:lnTo>
                  <a:lnTo>
                    <a:pt x="10" y="339"/>
                  </a:lnTo>
                  <a:lnTo>
                    <a:pt x="10" y="338"/>
                  </a:lnTo>
                  <a:lnTo>
                    <a:pt x="9" y="338"/>
                  </a:lnTo>
                  <a:lnTo>
                    <a:pt x="9" y="337"/>
                  </a:lnTo>
                  <a:lnTo>
                    <a:pt x="8" y="337"/>
                  </a:lnTo>
                  <a:lnTo>
                    <a:pt x="8" y="335"/>
                  </a:lnTo>
                  <a:lnTo>
                    <a:pt x="6" y="335"/>
                  </a:lnTo>
                  <a:lnTo>
                    <a:pt x="6" y="334"/>
                  </a:lnTo>
                  <a:lnTo>
                    <a:pt x="6" y="333"/>
                  </a:lnTo>
                  <a:lnTo>
                    <a:pt x="5" y="333"/>
                  </a:lnTo>
                  <a:lnTo>
                    <a:pt x="5" y="331"/>
                  </a:lnTo>
                  <a:lnTo>
                    <a:pt x="5" y="330"/>
                  </a:lnTo>
                  <a:lnTo>
                    <a:pt x="5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8" y="326"/>
                  </a:lnTo>
                  <a:lnTo>
                    <a:pt x="8" y="325"/>
                  </a:lnTo>
                  <a:lnTo>
                    <a:pt x="8" y="324"/>
                  </a:lnTo>
                  <a:lnTo>
                    <a:pt x="8" y="322"/>
                  </a:lnTo>
                  <a:lnTo>
                    <a:pt x="6" y="321"/>
                  </a:lnTo>
                  <a:lnTo>
                    <a:pt x="6" y="320"/>
                  </a:lnTo>
                  <a:lnTo>
                    <a:pt x="6" y="318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4" y="317"/>
                  </a:lnTo>
                  <a:lnTo>
                    <a:pt x="4" y="316"/>
                  </a:lnTo>
                  <a:lnTo>
                    <a:pt x="4" y="314"/>
                  </a:lnTo>
                  <a:lnTo>
                    <a:pt x="4" y="313"/>
                  </a:lnTo>
                  <a:lnTo>
                    <a:pt x="3" y="313"/>
                  </a:lnTo>
                  <a:lnTo>
                    <a:pt x="3" y="312"/>
                  </a:lnTo>
                  <a:lnTo>
                    <a:pt x="3" y="311"/>
                  </a:lnTo>
                  <a:lnTo>
                    <a:pt x="1" y="311"/>
                  </a:lnTo>
                  <a:lnTo>
                    <a:pt x="1" y="309"/>
                  </a:lnTo>
                  <a:lnTo>
                    <a:pt x="1" y="308"/>
                  </a:lnTo>
                  <a:lnTo>
                    <a:pt x="1" y="307"/>
                  </a:lnTo>
                  <a:lnTo>
                    <a:pt x="1" y="305"/>
                  </a:lnTo>
                  <a:lnTo>
                    <a:pt x="3" y="305"/>
                  </a:lnTo>
                  <a:lnTo>
                    <a:pt x="3" y="304"/>
                  </a:lnTo>
                  <a:lnTo>
                    <a:pt x="3" y="303"/>
                  </a:lnTo>
                  <a:lnTo>
                    <a:pt x="3" y="301"/>
                  </a:lnTo>
                  <a:lnTo>
                    <a:pt x="3" y="300"/>
                  </a:lnTo>
                  <a:lnTo>
                    <a:pt x="4" y="300"/>
                  </a:lnTo>
                  <a:lnTo>
                    <a:pt x="4" y="299"/>
                  </a:lnTo>
                  <a:lnTo>
                    <a:pt x="4" y="297"/>
                  </a:lnTo>
                  <a:lnTo>
                    <a:pt x="3" y="297"/>
                  </a:lnTo>
                  <a:lnTo>
                    <a:pt x="3" y="296"/>
                  </a:lnTo>
                  <a:lnTo>
                    <a:pt x="1" y="296"/>
                  </a:lnTo>
                  <a:lnTo>
                    <a:pt x="1" y="295"/>
                  </a:lnTo>
                  <a:lnTo>
                    <a:pt x="1" y="294"/>
                  </a:lnTo>
                  <a:lnTo>
                    <a:pt x="0" y="294"/>
                  </a:lnTo>
                  <a:lnTo>
                    <a:pt x="0" y="292"/>
                  </a:lnTo>
                  <a:lnTo>
                    <a:pt x="0" y="291"/>
                  </a:lnTo>
                  <a:lnTo>
                    <a:pt x="1" y="291"/>
                  </a:lnTo>
                  <a:lnTo>
                    <a:pt x="1" y="290"/>
                  </a:lnTo>
                  <a:lnTo>
                    <a:pt x="3" y="290"/>
                  </a:lnTo>
                  <a:lnTo>
                    <a:pt x="4" y="290"/>
                  </a:lnTo>
                  <a:lnTo>
                    <a:pt x="5" y="290"/>
                  </a:lnTo>
                  <a:lnTo>
                    <a:pt x="5" y="288"/>
                  </a:lnTo>
                  <a:lnTo>
                    <a:pt x="6" y="288"/>
                  </a:lnTo>
                  <a:lnTo>
                    <a:pt x="6" y="290"/>
                  </a:lnTo>
                  <a:lnTo>
                    <a:pt x="8" y="290"/>
                  </a:lnTo>
                  <a:lnTo>
                    <a:pt x="9" y="290"/>
                  </a:lnTo>
                  <a:lnTo>
                    <a:pt x="10" y="290"/>
                  </a:lnTo>
                  <a:lnTo>
                    <a:pt x="10" y="288"/>
                  </a:lnTo>
                  <a:lnTo>
                    <a:pt x="12" y="288"/>
                  </a:lnTo>
                  <a:lnTo>
                    <a:pt x="13" y="288"/>
                  </a:lnTo>
                  <a:lnTo>
                    <a:pt x="13" y="290"/>
                  </a:lnTo>
                  <a:lnTo>
                    <a:pt x="14" y="290"/>
                  </a:lnTo>
                  <a:lnTo>
                    <a:pt x="16" y="290"/>
                  </a:lnTo>
                  <a:lnTo>
                    <a:pt x="17" y="290"/>
                  </a:lnTo>
                  <a:lnTo>
                    <a:pt x="18" y="290"/>
                  </a:lnTo>
                  <a:lnTo>
                    <a:pt x="18" y="291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2" y="291"/>
                  </a:lnTo>
                  <a:lnTo>
                    <a:pt x="23" y="292"/>
                  </a:lnTo>
                  <a:lnTo>
                    <a:pt x="25" y="292"/>
                  </a:lnTo>
                  <a:lnTo>
                    <a:pt x="26" y="292"/>
                  </a:lnTo>
                  <a:lnTo>
                    <a:pt x="27" y="292"/>
                  </a:lnTo>
                  <a:lnTo>
                    <a:pt x="29" y="292"/>
                  </a:lnTo>
                  <a:lnTo>
                    <a:pt x="30" y="292"/>
                  </a:lnTo>
                  <a:lnTo>
                    <a:pt x="31" y="291"/>
                  </a:lnTo>
                  <a:lnTo>
                    <a:pt x="33" y="291"/>
                  </a:lnTo>
                  <a:lnTo>
                    <a:pt x="34" y="291"/>
                  </a:lnTo>
                  <a:lnTo>
                    <a:pt x="35" y="290"/>
                  </a:lnTo>
                  <a:lnTo>
                    <a:pt x="36" y="290"/>
                  </a:lnTo>
                  <a:lnTo>
                    <a:pt x="38" y="290"/>
                  </a:lnTo>
                  <a:lnTo>
                    <a:pt x="38" y="288"/>
                  </a:lnTo>
                  <a:lnTo>
                    <a:pt x="39" y="288"/>
                  </a:lnTo>
                  <a:lnTo>
                    <a:pt x="40" y="288"/>
                  </a:lnTo>
                  <a:lnTo>
                    <a:pt x="42" y="287"/>
                  </a:lnTo>
                  <a:lnTo>
                    <a:pt x="43" y="287"/>
                  </a:lnTo>
                  <a:lnTo>
                    <a:pt x="44" y="287"/>
                  </a:lnTo>
                  <a:lnTo>
                    <a:pt x="46" y="287"/>
                  </a:lnTo>
                  <a:lnTo>
                    <a:pt x="47" y="287"/>
                  </a:lnTo>
                  <a:lnTo>
                    <a:pt x="47" y="286"/>
                  </a:lnTo>
                  <a:lnTo>
                    <a:pt x="48" y="286"/>
                  </a:lnTo>
                  <a:lnTo>
                    <a:pt x="50" y="286"/>
                  </a:lnTo>
                  <a:lnTo>
                    <a:pt x="50" y="284"/>
                  </a:lnTo>
                  <a:lnTo>
                    <a:pt x="51" y="284"/>
                  </a:lnTo>
                  <a:lnTo>
                    <a:pt x="52" y="284"/>
                  </a:lnTo>
                  <a:lnTo>
                    <a:pt x="52" y="283"/>
                  </a:lnTo>
                  <a:lnTo>
                    <a:pt x="53" y="283"/>
                  </a:lnTo>
                  <a:lnTo>
                    <a:pt x="53" y="282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7" y="282"/>
                  </a:lnTo>
                  <a:lnTo>
                    <a:pt x="59" y="282"/>
                  </a:lnTo>
                  <a:lnTo>
                    <a:pt x="60" y="282"/>
                  </a:lnTo>
                  <a:lnTo>
                    <a:pt x="60" y="280"/>
                  </a:lnTo>
                  <a:lnTo>
                    <a:pt x="61" y="280"/>
                  </a:lnTo>
                  <a:lnTo>
                    <a:pt x="63" y="280"/>
                  </a:lnTo>
                  <a:lnTo>
                    <a:pt x="64" y="280"/>
                  </a:lnTo>
                  <a:lnTo>
                    <a:pt x="65" y="280"/>
                  </a:lnTo>
                  <a:lnTo>
                    <a:pt x="66" y="280"/>
                  </a:lnTo>
                  <a:lnTo>
                    <a:pt x="68" y="280"/>
                  </a:lnTo>
                  <a:lnTo>
                    <a:pt x="69" y="280"/>
                  </a:lnTo>
                  <a:lnTo>
                    <a:pt x="70" y="280"/>
                  </a:lnTo>
                  <a:lnTo>
                    <a:pt x="72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79"/>
                  </a:lnTo>
                  <a:lnTo>
                    <a:pt x="76" y="279"/>
                  </a:lnTo>
                  <a:lnTo>
                    <a:pt x="77" y="279"/>
                  </a:lnTo>
                  <a:lnTo>
                    <a:pt x="78" y="279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1" y="278"/>
                  </a:lnTo>
                  <a:lnTo>
                    <a:pt x="81" y="277"/>
                  </a:lnTo>
                  <a:lnTo>
                    <a:pt x="82" y="277"/>
                  </a:lnTo>
                  <a:lnTo>
                    <a:pt x="82" y="275"/>
                  </a:lnTo>
                  <a:lnTo>
                    <a:pt x="83" y="275"/>
                  </a:lnTo>
                  <a:lnTo>
                    <a:pt x="83" y="274"/>
                  </a:lnTo>
                  <a:lnTo>
                    <a:pt x="85" y="274"/>
                  </a:lnTo>
                  <a:lnTo>
                    <a:pt x="85" y="273"/>
                  </a:lnTo>
                  <a:lnTo>
                    <a:pt x="86" y="273"/>
                  </a:lnTo>
                  <a:lnTo>
                    <a:pt x="86" y="271"/>
                  </a:lnTo>
                  <a:lnTo>
                    <a:pt x="87" y="271"/>
                  </a:lnTo>
                  <a:lnTo>
                    <a:pt x="87" y="270"/>
                  </a:lnTo>
                  <a:lnTo>
                    <a:pt x="89" y="270"/>
                  </a:lnTo>
                  <a:lnTo>
                    <a:pt x="89" y="269"/>
                  </a:lnTo>
                  <a:lnTo>
                    <a:pt x="90" y="267"/>
                  </a:lnTo>
                  <a:lnTo>
                    <a:pt x="91" y="266"/>
                  </a:lnTo>
                  <a:lnTo>
                    <a:pt x="91" y="265"/>
                  </a:lnTo>
                  <a:lnTo>
                    <a:pt x="93" y="265"/>
                  </a:lnTo>
                  <a:lnTo>
                    <a:pt x="93" y="263"/>
                  </a:lnTo>
                  <a:lnTo>
                    <a:pt x="94" y="263"/>
                  </a:lnTo>
                  <a:lnTo>
                    <a:pt x="95" y="263"/>
                  </a:lnTo>
                  <a:lnTo>
                    <a:pt x="97" y="262"/>
                  </a:lnTo>
                  <a:lnTo>
                    <a:pt x="97" y="263"/>
                  </a:lnTo>
                  <a:lnTo>
                    <a:pt x="97" y="265"/>
                  </a:lnTo>
                  <a:lnTo>
                    <a:pt x="95" y="265"/>
                  </a:lnTo>
                  <a:lnTo>
                    <a:pt x="95" y="266"/>
                  </a:lnTo>
                  <a:lnTo>
                    <a:pt x="94" y="266"/>
                  </a:lnTo>
                  <a:lnTo>
                    <a:pt x="94" y="267"/>
                  </a:lnTo>
                  <a:lnTo>
                    <a:pt x="94" y="269"/>
                  </a:lnTo>
                  <a:lnTo>
                    <a:pt x="94" y="270"/>
                  </a:lnTo>
                  <a:lnTo>
                    <a:pt x="94" y="271"/>
                  </a:lnTo>
                  <a:lnTo>
                    <a:pt x="95" y="271"/>
                  </a:lnTo>
                  <a:lnTo>
                    <a:pt x="95" y="273"/>
                  </a:lnTo>
                  <a:lnTo>
                    <a:pt x="97" y="273"/>
                  </a:lnTo>
                  <a:lnTo>
                    <a:pt x="97" y="274"/>
                  </a:lnTo>
                  <a:lnTo>
                    <a:pt x="98" y="274"/>
                  </a:lnTo>
                  <a:lnTo>
                    <a:pt x="98" y="275"/>
                  </a:lnTo>
                  <a:lnTo>
                    <a:pt x="99" y="275"/>
                  </a:lnTo>
                  <a:lnTo>
                    <a:pt x="99" y="277"/>
                  </a:lnTo>
                  <a:lnTo>
                    <a:pt x="100" y="277"/>
                  </a:lnTo>
                  <a:lnTo>
                    <a:pt x="102" y="277"/>
                  </a:lnTo>
                  <a:lnTo>
                    <a:pt x="102" y="275"/>
                  </a:lnTo>
                  <a:lnTo>
                    <a:pt x="103" y="275"/>
                  </a:lnTo>
                  <a:lnTo>
                    <a:pt x="103" y="277"/>
                  </a:lnTo>
                  <a:lnTo>
                    <a:pt x="103" y="278"/>
                  </a:lnTo>
                  <a:lnTo>
                    <a:pt x="104" y="278"/>
                  </a:lnTo>
                  <a:lnTo>
                    <a:pt x="104" y="279"/>
                  </a:lnTo>
                  <a:lnTo>
                    <a:pt x="104" y="280"/>
                  </a:lnTo>
                  <a:lnTo>
                    <a:pt x="106" y="280"/>
                  </a:lnTo>
                  <a:lnTo>
                    <a:pt x="106" y="282"/>
                  </a:lnTo>
                  <a:lnTo>
                    <a:pt x="107" y="282"/>
                  </a:lnTo>
                  <a:lnTo>
                    <a:pt x="107" y="283"/>
                  </a:lnTo>
                  <a:lnTo>
                    <a:pt x="108" y="283"/>
                  </a:lnTo>
                  <a:lnTo>
                    <a:pt x="108" y="284"/>
                  </a:lnTo>
                  <a:lnTo>
                    <a:pt x="110" y="284"/>
                  </a:lnTo>
                  <a:lnTo>
                    <a:pt x="111" y="284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3"/>
                  </a:lnTo>
                  <a:lnTo>
                    <a:pt x="113" y="282"/>
                  </a:lnTo>
                  <a:lnTo>
                    <a:pt x="115" y="282"/>
                  </a:lnTo>
                  <a:lnTo>
                    <a:pt x="116" y="282"/>
                  </a:lnTo>
                  <a:lnTo>
                    <a:pt x="117" y="282"/>
                  </a:lnTo>
                  <a:lnTo>
                    <a:pt x="119" y="282"/>
                  </a:lnTo>
                  <a:lnTo>
                    <a:pt x="120" y="282"/>
                  </a:lnTo>
                  <a:lnTo>
                    <a:pt x="121" y="282"/>
                  </a:lnTo>
                  <a:lnTo>
                    <a:pt x="123" y="283"/>
                  </a:lnTo>
                  <a:lnTo>
                    <a:pt x="123" y="282"/>
                  </a:lnTo>
                  <a:lnTo>
                    <a:pt x="124" y="282"/>
                  </a:lnTo>
                  <a:lnTo>
                    <a:pt x="125" y="282"/>
                  </a:lnTo>
                  <a:lnTo>
                    <a:pt x="127" y="282"/>
                  </a:lnTo>
                  <a:lnTo>
                    <a:pt x="127" y="280"/>
                  </a:lnTo>
                  <a:lnTo>
                    <a:pt x="128" y="280"/>
                  </a:lnTo>
                  <a:lnTo>
                    <a:pt x="128" y="279"/>
                  </a:lnTo>
                  <a:lnTo>
                    <a:pt x="128" y="278"/>
                  </a:lnTo>
                  <a:lnTo>
                    <a:pt x="128" y="277"/>
                  </a:lnTo>
                  <a:lnTo>
                    <a:pt x="129" y="277"/>
                  </a:lnTo>
                  <a:lnTo>
                    <a:pt x="129" y="275"/>
                  </a:lnTo>
                  <a:lnTo>
                    <a:pt x="129" y="274"/>
                  </a:lnTo>
                  <a:lnTo>
                    <a:pt x="130" y="274"/>
                  </a:lnTo>
                  <a:lnTo>
                    <a:pt x="130" y="273"/>
                  </a:lnTo>
                  <a:lnTo>
                    <a:pt x="132" y="273"/>
                  </a:lnTo>
                  <a:lnTo>
                    <a:pt x="133" y="273"/>
                  </a:lnTo>
                  <a:lnTo>
                    <a:pt x="133" y="271"/>
                  </a:lnTo>
                  <a:lnTo>
                    <a:pt x="134" y="271"/>
                  </a:lnTo>
                  <a:lnTo>
                    <a:pt x="134" y="270"/>
                  </a:lnTo>
                  <a:lnTo>
                    <a:pt x="134" y="269"/>
                  </a:lnTo>
                  <a:lnTo>
                    <a:pt x="136" y="269"/>
                  </a:lnTo>
                  <a:lnTo>
                    <a:pt x="136" y="267"/>
                  </a:lnTo>
                  <a:lnTo>
                    <a:pt x="137" y="267"/>
                  </a:lnTo>
                  <a:lnTo>
                    <a:pt x="137" y="266"/>
                  </a:lnTo>
                  <a:lnTo>
                    <a:pt x="138" y="266"/>
                  </a:lnTo>
                  <a:lnTo>
                    <a:pt x="138" y="265"/>
                  </a:lnTo>
                  <a:lnTo>
                    <a:pt x="140" y="265"/>
                  </a:lnTo>
                  <a:lnTo>
                    <a:pt x="141" y="265"/>
                  </a:lnTo>
                  <a:lnTo>
                    <a:pt x="142" y="263"/>
                  </a:lnTo>
                  <a:lnTo>
                    <a:pt x="142" y="262"/>
                  </a:lnTo>
                  <a:lnTo>
                    <a:pt x="141" y="262"/>
                  </a:lnTo>
                  <a:lnTo>
                    <a:pt x="141" y="261"/>
                  </a:lnTo>
                  <a:lnTo>
                    <a:pt x="141" y="260"/>
                  </a:lnTo>
                  <a:lnTo>
                    <a:pt x="141" y="258"/>
                  </a:lnTo>
                  <a:lnTo>
                    <a:pt x="142" y="258"/>
                  </a:lnTo>
                  <a:lnTo>
                    <a:pt x="142" y="257"/>
                  </a:lnTo>
                  <a:lnTo>
                    <a:pt x="144" y="257"/>
                  </a:lnTo>
                  <a:lnTo>
                    <a:pt x="145" y="257"/>
                  </a:lnTo>
                  <a:lnTo>
                    <a:pt x="146" y="256"/>
                  </a:lnTo>
                  <a:lnTo>
                    <a:pt x="147" y="256"/>
                  </a:lnTo>
                  <a:lnTo>
                    <a:pt x="147" y="254"/>
                  </a:lnTo>
                  <a:lnTo>
                    <a:pt x="147" y="253"/>
                  </a:lnTo>
                  <a:lnTo>
                    <a:pt x="147" y="252"/>
                  </a:lnTo>
                  <a:lnTo>
                    <a:pt x="147" y="250"/>
                  </a:lnTo>
                  <a:lnTo>
                    <a:pt x="147" y="249"/>
                  </a:lnTo>
                  <a:lnTo>
                    <a:pt x="149" y="249"/>
                  </a:lnTo>
                  <a:lnTo>
                    <a:pt x="149" y="248"/>
                  </a:lnTo>
                  <a:lnTo>
                    <a:pt x="150" y="248"/>
                  </a:lnTo>
                  <a:lnTo>
                    <a:pt x="151" y="248"/>
                  </a:lnTo>
                  <a:lnTo>
                    <a:pt x="153" y="248"/>
                  </a:lnTo>
                  <a:lnTo>
                    <a:pt x="154" y="248"/>
                  </a:lnTo>
                  <a:lnTo>
                    <a:pt x="154" y="249"/>
                  </a:lnTo>
                  <a:lnTo>
                    <a:pt x="155" y="249"/>
                  </a:lnTo>
                  <a:lnTo>
                    <a:pt x="157" y="249"/>
                  </a:lnTo>
                  <a:lnTo>
                    <a:pt x="157" y="250"/>
                  </a:lnTo>
                  <a:lnTo>
                    <a:pt x="158" y="250"/>
                  </a:lnTo>
                  <a:lnTo>
                    <a:pt x="159" y="250"/>
                  </a:lnTo>
                  <a:lnTo>
                    <a:pt x="160" y="250"/>
                  </a:lnTo>
                  <a:lnTo>
                    <a:pt x="162" y="250"/>
                  </a:lnTo>
                  <a:lnTo>
                    <a:pt x="162" y="252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6" y="253"/>
                  </a:lnTo>
                  <a:lnTo>
                    <a:pt x="166" y="254"/>
                  </a:lnTo>
                  <a:lnTo>
                    <a:pt x="167" y="254"/>
                  </a:lnTo>
                  <a:lnTo>
                    <a:pt x="168" y="254"/>
                  </a:lnTo>
                  <a:lnTo>
                    <a:pt x="168" y="256"/>
                  </a:lnTo>
                  <a:lnTo>
                    <a:pt x="170" y="256"/>
                  </a:lnTo>
                  <a:lnTo>
                    <a:pt x="170" y="257"/>
                  </a:lnTo>
                  <a:lnTo>
                    <a:pt x="171" y="257"/>
                  </a:lnTo>
                  <a:lnTo>
                    <a:pt x="172" y="257"/>
                  </a:lnTo>
                  <a:lnTo>
                    <a:pt x="174" y="256"/>
                  </a:lnTo>
                  <a:lnTo>
                    <a:pt x="174" y="254"/>
                  </a:lnTo>
                  <a:lnTo>
                    <a:pt x="174" y="253"/>
                  </a:lnTo>
                  <a:lnTo>
                    <a:pt x="175" y="253"/>
                  </a:lnTo>
                  <a:lnTo>
                    <a:pt x="176" y="253"/>
                  </a:lnTo>
                  <a:lnTo>
                    <a:pt x="177" y="253"/>
                  </a:lnTo>
                  <a:lnTo>
                    <a:pt x="179" y="253"/>
                  </a:lnTo>
                  <a:lnTo>
                    <a:pt x="179" y="254"/>
                  </a:lnTo>
                  <a:lnTo>
                    <a:pt x="180" y="254"/>
                  </a:lnTo>
                  <a:lnTo>
                    <a:pt x="180" y="256"/>
                  </a:lnTo>
                  <a:lnTo>
                    <a:pt x="181" y="256"/>
                  </a:lnTo>
                  <a:lnTo>
                    <a:pt x="181" y="257"/>
                  </a:lnTo>
                  <a:lnTo>
                    <a:pt x="183" y="257"/>
                  </a:lnTo>
                  <a:lnTo>
                    <a:pt x="183" y="258"/>
                  </a:lnTo>
                  <a:lnTo>
                    <a:pt x="183" y="260"/>
                  </a:lnTo>
                  <a:lnTo>
                    <a:pt x="184" y="260"/>
                  </a:lnTo>
                  <a:lnTo>
                    <a:pt x="185" y="260"/>
                  </a:lnTo>
                  <a:lnTo>
                    <a:pt x="185" y="261"/>
                  </a:lnTo>
                  <a:lnTo>
                    <a:pt x="187" y="261"/>
                  </a:lnTo>
                  <a:lnTo>
                    <a:pt x="188" y="262"/>
                  </a:lnTo>
                  <a:lnTo>
                    <a:pt x="189" y="262"/>
                  </a:lnTo>
                  <a:lnTo>
                    <a:pt x="189" y="263"/>
                  </a:lnTo>
                  <a:lnTo>
                    <a:pt x="190" y="263"/>
                  </a:lnTo>
                  <a:lnTo>
                    <a:pt x="190" y="265"/>
                  </a:lnTo>
                  <a:lnTo>
                    <a:pt x="192" y="265"/>
                  </a:lnTo>
                  <a:lnTo>
                    <a:pt x="192" y="266"/>
                  </a:lnTo>
                  <a:lnTo>
                    <a:pt x="192" y="267"/>
                  </a:lnTo>
                  <a:lnTo>
                    <a:pt x="192" y="269"/>
                  </a:lnTo>
                  <a:lnTo>
                    <a:pt x="192" y="270"/>
                  </a:lnTo>
                  <a:lnTo>
                    <a:pt x="192" y="271"/>
                  </a:lnTo>
                  <a:lnTo>
                    <a:pt x="192" y="273"/>
                  </a:lnTo>
                  <a:lnTo>
                    <a:pt x="192" y="274"/>
                  </a:lnTo>
                  <a:lnTo>
                    <a:pt x="193" y="274"/>
                  </a:lnTo>
                  <a:lnTo>
                    <a:pt x="193" y="275"/>
                  </a:lnTo>
                  <a:lnTo>
                    <a:pt x="193" y="277"/>
                  </a:lnTo>
                  <a:lnTo>
                    <a:pt x="192" y="277"/>
                  </a:lnTo>
                  <a:lnTo>
                    <a:pt x="192" y="278"/>
                  </a:lnTo>
                  <a:lnTo>
                    <a:pt x="190" y="278"/>
                  </a:lnTo>
                  <a:lnTo>
                    <a:pt x="190" y="279"/>
                  </a:lnTo>
                  <a:lnTo>
                    <a:pt x="190" y="280"/>
                  </a:lnTo>
                  <a:lnTo>
                    <a:pt x="190" y="282"/>
                  </a:lnTo>
                  <a:lnTo>
                    <a:pt x="192" y="282"/>
                  </a:lnTo>
                  <a:lnTo>
                    <a:pt x="193" y="282"/>
                  </a:lnTo>
                  <a:lnTo>
                    <a:pt x="193" y="280"/>
                  </a:lnTo>
                  <a:lnTo>
                    <a:pt x="194" y="280"/>
                  </a:lnTo>
                  <a:lnTo>
                    <a:pt x="194" y="282"/>
                  </a:lnTo>
                  <a:lnTo>
                    <a:pt x="196" y="282"/>
                  </a:lnTo>
                  <a:lnTo>
                    <a:pt x="196" y="283"/>
                  </a:lnTo>
                  <a:lnTo>
                    <a:pt x="196" y="284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3" y="286"/>
                  </a:lnTo>
                  <a:lnTo>
                    <a:pt x="193" y="287"/>
                  </a:lnTo>
                  <a:lnTo>
                    <a:pt x="193" y="288"/>
                  </a:lnTo>
                  <a:lnTo>
                    <a:pt x="193" y="290"/>
                  </a:lnTo>
                  <a:lnTo>
                    <a:pt x="193" y="291"/>
                  </a:lnTo>
                  <a:lnTo>
                    <a:pt x="193" y="292"/>
                  </a:lnTo>
                  <a:lnTo>
                    <a:pt x="194" y="292"/>
                  </a:lnTo>
                  <a:lnTo>
                    <a:pt x="194" y="294"/>
                  </a:lnTo>
                  <a:lnTo>
                    <a:pt x="194" y="295"/>
                  </a:lnTo>
                  <a:lnTo>
                    <a:pt x="194" y="296"/>
                  </a:lnTo>
                  <a:lnTo>
                    <a:pt x="193" y="296"/>
                  </a:lnTo>
                  <a:lnTo>
                    <a:pt x="194" y="296"/>
                  </a:lnTo>
                  <a:lnTo>
                    <a:pt x="194" y="297"/>
                  </a:lnTo>
                  <a:lnTo>
                    <a:pt x="194" y="299"/>
                  </a:lnTo>
                  <a:lnTo>
                    <a:pt x="194" y="300"/>
                  </a:lnTo>
                  <a:lnTo>
                    <a:pt x="194" y="301"/>
                  </a:lnTo>
                  <a:lnTo>
                    <a:pt x="193" y="301"/>
                  </a:lnTo>
                  <a:lnTo>
                    <a:pt x="192" y="301"/>
                  </a:lnTo>
                  <a:lnTo>
                    <a:pt x="192" y="303"/>
                  </a:lnTo>
                  <a:lnTo>
                    <a:pt x="193" y="303"/>
                  </a:lnTo>
                  <a:lnTo>
                    <a:pt x="193" y="304"/>
                  </a:lnTo>
                  <a:lnTo>
                    <a:pt x="194" y="304"/>
                  </a:lnTo>
                  <a:lnTo>
                    <a:pt x="196" y="304"/>
                  </a:lnTo>
                  <a:lnTo>
                    <a:pt x="197" y="304"/>
                  </a:lnTo>
                  <a:lnTo>
                    <a:pt x="198" y="303"/>
                  </a:lnTo>
                  <a:lnTo>
                    <a:pt x="200" y="303"/>
                  </a:lnTo>
                  <a:lnTo>
                    <a:pt x="200" y="301"/>
                  </a:lnTo>
                  <a:lnTo>
                    <a:pt x="201" y="301"/>
                  </a:lnTo>
                  <a:lnTo>
                    <a:pt x="202" y="301"/>
                  </a:lnTo>
                  <a:lnTo>
                    <a:pt x="204" y="301"/>
                  </a:lnTo>
                  <a:lnTo>
                    <a:pt x="204" y="300"/>
                  </a:lnTo>
                  <a:lnTo>
                    <a:pt x="205" y="300"/>
                  </a:lnTo>
                  <a:lnTo>
                    <a:pt x="206" y="300"/>
                  </a:lnTo>
                  <a:lnTo>
                    <a:pt x="207" y="300"/>
                  </a:lnTo>
                  <a:lnTo>
                    <a:pt x="209" y="299"/>
                  </a:lnTo>
                  <a:lnTo>
                    <a:pt x="210" y="299"/>
                  </a:lnTo>
                  <a:lnTo>
                    <a:pt x="211" y="299"/>
                  </a:lnTo>
                  <a:lnTo>
                    <a:pt x="211" y="297"/>
                  </a:lnTo>
                  <a:lnTo>
                    <a:pt x="213" y="297"/>
                  </a:lnTo>
                  <a:lnTo>
                    <a:pt x="214" y="297"/>
                  </a:lnTo>
                  <a:lnTo>
                    <a:pt x="214" y="296"/>
                  </a:lnTo>
                  <a:lnTo>
                    <a:pt x="215" y="296"/>
                  </a:lnTo>
                  <a:lnTo>
                    <a:pt x="217" y="296"/>
                  </a:lnTo>
                  <a:lnTo>
                    <a:pt x="218" y="295"/>
                  </a:lnTo>
                  <a:lnTo>
                    <a:pt x="219" y="295"/>
                  </a:lnTo>
                  <a:lnTo>
                    <a:pt x="221" y="294"/>
                  </a:lnTo>
                  <a:lnTo>
                    <a:pt x="222" y="294"/>
                  </a:lnTo>
                  <a:lnTo>
                    <a:pt x="223" y="294"/>
                  </a:lnTo>
                  <a:lnTo>
                    <a:pt x="223" y="292"/>
                  </a:lnTo>
                  <a:lnTo>
                    <a:pt x="224" y="292"/>
                  </a:lnTo>
                  <a:lnTo>
                    <a:pt x="226" y="292"/>
                  </a:lnTo>
                  <a:lnTo>
                    <a:pt x="227" y="292"/>
                  </a:lnTo>
                  <a:lnTo>
                    <a:pt x="227" y="291"/>
                  </a:lnTo>
                  <a:lnTo>
                    <a:pt x="228" y="291"/>
                  </a:lnTo>
                  <a:lnTo>
                    <a:pt x="230" y="291"/>
                  </a:lnTo>
                  <a:lnTo>
                    <a:pt x="230" y="290"/>
                  </a:lnTo>
                  <a:lnTo>
                    <a:pt x="231" y="290"/>
                  </a:lnTo>
                  <a:lnTo>
                    <a:pt x="232" y="290"/>
                  </a:lnTo>
                  <a:lnTo>
                    <a:pt x="232" y="288"/>
                  </a:lnTo>
                  <a:lnTo>
                    <a:pt x="234" y="288"/>
                  </a:lnTo>
                  <a:lnTo>
                    <a:pt x="235" y="288"/>
                  </a:lnTo>
                  <a:lnTo>
                    <a:pt x="236" y="288"/>
                  </a:lnTo>
                  <a:lnTo>
                    <a:pt x="236" y="287"/>
                  </a:lnTo>
                  <a:lnTo>
                    <a:pt x="237" y="287"/>
                  </a:lnTo>
                  <a:lnTo>
                    <a:pt x="239" y="287"/>
                  </a:lnTo>
                  <a:lnTo>
                    <a:pt x="239" y="286"/>
                  </a:lnTo>
                  <a:lnTo>
                    <a:pt x="240" y="286"/>
                  </a:lnTo>
                  <a:lnTo>
                    <a:pt x="241" y="286"/>
                  </a:lnTo>
                  <a:lnTo>
                    <a:pt x="241" y="284"/>
                  </a:lnTo>
                  <a:lnTo>
                    <a:pt x="243" y="284"/>
                  </a:lnTo>
                  <a:lnTo>
                    <a:pt x="244" y="284"/>
                  </a:lnTo>
                  <a:lnTo>
                    <a:pt x="245" y="283"/>
                  </a:lnTo>
                  <a:lnTo>
                    <a:pt x="247" y="283"/>
                  </a:lnTo>
                  <a:lnTo>
                    <a:pt x="248" y="283"/>
                  </a:lnTo>
                  <a:lnTo>
                    <a:pt x="248" y="282"/>
                  </a:lnTo>
                  <a:lnTo>
                    <a:pt x="249" y="282"/>
                  </a:lnTo>
                  <a:lnTo>
                    <a:pt x="251" y="282"/>
                  </a:lnTo>
                  <a:lnTo>
                    <a:pt x="251" y="280"/>
                  </a:lnTo>
                  <a:lnTo>
                    <a:pt x="252" y="280"/>
                  </a:lnTo>
                  <a:lnTo>
                    <a:pt x="253" y="280"/>
                  </a:lnTo>
                  <a:lnTo>
                    <a:pt x="253" y="279"/>
                  </a:lnTo>
                  <a:lnTo>
                    <a:pt x="254" y="279"/>
                  </a:lnTo>
                  <a:lnTo>
                    <a:pt x="256" y="279"/>
                  </a:lnTo>
                  <a:lnTo>
                    <a:pt x="256" y="278"/>
                  </a:lnTo>
                  <a:lnTo>
                    <a:pt x="257" y="278"/>
                  </a:lnTo>
                  <a:lnTo>
                    <a:pt x="258" y="277"/>
                  </a:lnTo>
                  <a:lnTo>
                    <a:pt x="260" y="277"/>
                  </a:lnTo>
                  <a:lnTo>
                    <a:pt x="260" y="275"/>
                  </a:lnTo>
                  <a:lnTo>
                    <a:pt x="261" y="275"/>
                  </a:lnTo>
                  <a:lnTo>
                    <a:pt x="262" y="275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5" y="273"/>
                  </a:lnTo>
                  <a:lnTo>
                    <a:pt x="266" y="273"/>
                  </a:lnTo>
                  <a:lnTo>
                    <a:pt x="266" y="271"/>
                  </a:lnTo>
                  <a:lnTo>
                    <a:pt x="268" y="271"/>
                  </a:lnTo>
                  <a:lnTo>
                    <a:pt x="269" y="271"/>
                  </a:lnTo>
                  <a:lnTo>
                    <a:pt x="269" y="270"/>
                  </a:lnTo>
                  <a:lnTo>
                    <a:pt x="270" y="270"/>
                  </a:lnTo>
                  <a:lnTo>
                    <a:pt x="270" y="269"/>
                  </a:lnTo>
                  <a:lnTo>
                    <a:pt x="271" y="269"/>
                  </a:lnTo>
                  <a:lnTo>
                    <a:pt x="273" y="269"/>
                  </a:lnTo>
                  <a:lnTo>
                    <a:pt x="273" y="267"/>
                  </a:lnTo>
                  <a:lnTo>
                    <a:pt x="274" y="267"/>
                  </a:lnTo>
                  <a:lnTo>
                    <a:pt x="274" y="266"/>
                  </a:lnTo>
                  <a:lnTo>
                    <a:pt x="275" y="266"/>
                  </a:lnTo>
                  <a:lnTo>
                    <a:pt x="277" y="265"/>
                  </a:lnTo>
                  <a:lnTo>
                    <a:pt x="278" y="265"/>
                  </a:lnTo>
                  <a:lnTo>
                    <a:pt x="278" y="263"/>
                  </a:lnTo>
                  <a:lnTo>
                    <a:pt x="279" y="263"/>
                  </a:lnTo>
                  <a:lnTo>
                    <a:pt x="279" y="262"/>
                  </a:lnTo>
                  <a:lnTo>
                    <a:pt x="281" y="262"/>
                  </a:lnTo>
                  <a:lnTo>
                    <a:pt x="282" y="261"/>
                  </a:lnTo>
                  <a:lnTo>
                    <a:pt x="283" y="261"/>
                  </a:lnTo>
                  <a:lnTo>
                    <a:pt x="283" y="260"/>
                  </a:lnTo>
                  <a:lnTo>
                    <a:pt x="284" y="260"/>
                  </a:lnTo>
                  <a:lnTo>
                    <a:pt x="284" y="258"/>
                  </a:lnTo>
                  <a:lnTo>
                    <a:pt x="286" y="258"/>
                  </a:lnTo>
                  <a:lnTo>
                    <a:pt x="286" y="257"/>
                  </a:lnTo>
                  <a:lnTo>
                    <a:pt x="287" y="257"/>
                  </a:lnTo>
                  <a:lnTo>
                    <a:pt x="287" y="256"/>
                  </a:lnTo>
                  <a:lnTo>
                    <a:pt x="288" y="256"/>
                  </a:lnTo>
                  <a:lnTo>
                    <a:pt x="290" y="254"/>
                  </a:lnTo>
                  <a:lnTo>
                    <a:pt x="291" y="254"/>
                  </a:lnTo>
                  <a:lnTo>
                    <a:pt x="291" y="253"/>
                  </a:lnTo>
                  <a:lnTo>
                    <a:pt x="292" y="253"/>
                  </a:lnTo>
                  <a:lnTo>
                    <a:pt x="294" y="253"/>
                  </a:lnTo>
                  <a:lnTo>
                    <a:pt x="294" y="252"/>
                  </a:lnTo>
                  <a:lnTo>
                    <a:pt x="295" y="252"/>
                  </a:lnTo>
                  <a:lnTo>
                    <a:pt x="295" y="250"/>
                  </a:lnTo>
                  <a:lnTo>
                    <a:pt x="296" y="250"/>
                  </a:lnTo>
                  <a:lnTo>
                    <a:pt x="298" y="250"/>
                  </a:lnTo>
                  <a:lnTo>
                    <a:pt x="298" y="249"/>
                  </a:lnTo>
                  <a:lnTo>
                    <a:pt x="299" y="249"/>
                  </a:lnTo>
                  <a:lnTo>
                    <a:pt x="300" y="249"/>
                  </a:lnTo>
                  <a:lnTo>
                    <a:pt x="301" y="249"/>
                  </a:lnTo>
                  <a:lnTo>
                    <a:pt x="301" y="248"/>
                  </a:lnTo>
                  <a:lnTo>
                    <a:pt x="303" y="248"/>
                  </a:lnTo>
                  <a:lnTo>
                    <a:pt x="304" y="248"/>
                  </a:lnTo>
                  <a:lnTo>
                    <a:pt x="305" y="247"/>
                  </a:lnTo>
                  <a:lnTo>
                    <a:pt x="307" y="247"/>
                  </a:lnTo>
                  <a:lnTo>
                    <a:pt x="308" y="247"/>
                  </a:lnTo>
                  <a:lnTo>
                    <a:pt x="308" y="245"/>
                  </a:lnTo>
                  <a:lnTo>
                    <a:pt x="309" y="244"/>
                  </a:lnTo>
                  <a:lnTo>
                    <a:pt x="309" y="243"/>
                  </a:lnTo>
                  <a:lnTo>
                    <a:pt x="309" y="241"/>
                  </a:lnTo>
                  <a:lnTo>
                    <a:pt x="309" y="240"/>
                  </a:lnTo>
                  <a:lnTo>
                    <a:pt x="311" y="240"/>
                  </a:lnTo>
                  <a:lnTo>
                    <a:pt x="311" y="239"/>
                  </a:lnTo>
                  <a:lnTo>
                    <a:pt x="312" y="239"/>
                  </a:lnTo>
                  <a:lnTo>
                    <a:pt x="312" y="237"/>
                  </a:lnTo>
                  <a:lnTo>
                    <a:pt x="313" y="237"/>
                  </a:lnTo>
                  <a:lnTo>
                    <a:pt x="315" y="237"/>
                  </a:lnTo>
                  <a:lnTo>
                    <a:pt x="316" y="236"/>
                  </a:lnTo>
                  <a:lnTo>
                    <a:pt x="317" y="236"/>
                  </a:lnTo>
                  <a:lnTo>
                    <a:pt x="317" y="235"/>
                  </a:lnTo>
                  <a:lnTo>
                    <a:pt x="317" y="233"/>
                  </a:lnTo>
                  <a:lnTo>
                    <a:pt x="317" y="232"/>
                  </a:lnTo>
                  <a:lnTo>
                    <a:pt x="317" y="231"/>
                  </a:lnTo>
                  <a:lnTo>
                    <a:pt x="317" y="230"/>
                  </a:lnTo>
                  <a:lnTo>
                    <a:pt x="317" y="228"/>
                  </a:lnTo>
                  <a:lnTo>
                    <a:pt x="317" y="227"/>
                  </a:lnTo>
                  <a:lnTo>
                    <a:pt x="318" y="227"/>
                  </a:lnTo>
                  <a:lnTo>
                    <a:pt x="318" y="226"/>
                  </a:lnTo>
                  <a:lnTo>
                    <a:pt x="320" y="226"/>
                  </a:lnTo>
                  <a:lnTo>
                    <a:pt x="321" y="226"/>
                  </a:lnTo>
                  <a:lnTo>
                    <a:pt x="322" y="226"/>
                  </a:lnTo>
                  <a:lnTo>
                    <a:pt x="322" y="227"/>
                  </a:lnTo>
                  <a:lnTo>
                    <a:pt x="324" y="227"/>
                  </a:lnTo>
                  <a:lnTo>
                    <a:pt x="325" y="227"/>
                  </a:lnTo>
                  <a:lnTo>
                    <a:pt x="325" y="226"/>
                  </a:lnTo>
                  <a:lnTo>
                    <a:pt x="326" y="226"/>
                  </a:lnTo>
                  <a:lnTo>
                    <a:pt x="328" y="224"/>
                  </a:lnTo>
                  <a:lnTo>
                    <a:pt x="329" y="224"/>
                  </a:lnTo>
                  <a:lnTo>
                    <a:pt x="330" y="224"/>
                  </a:lnTo>
                  <a:lnTo>
                    <a:pt x="331" y="224"/>
                  </a:lnTo>
                  <a:lnTo>
                    <a:pt x="333" y="224"/>
                  </a:lnTo>
                  <a:lnTo>
                    <a:pt x="334" y="224"/>
                  </a:lnTo>
                  <a:lnTo>
                    <a:pt x="335" y="224"/>
                  </a:lnTo>
                  <a:lnTo>
                    <a:pt x="337" y="224"/>
                  </a:lnTo>
                  <a:lnTo>
                    <a:pt x="338" y="224"/>
                  </a:lnTo>
                  <a:lnTo>
                    <a:pt x="339" y="224"/>
                  </a:lnTo>
                  <a:lnTo>
                    <a:pt x="341" y="224"/>
                  </a:lnTo>
                  <a:lnTo>
                    <a:pt x="342" y="224"/>
                  </a:lnTo>
                  <a:lnTo>
                    <a:pt x="343" y="224"/>
                  </a:lnTo>
                  <a:lnTo>
                    <a:pt x="345" y="224"/>
                  </a:lnTo>
                  <a:lnTo>
                    <a:pt x="345" y="223"/>
                  </a:lnTo>
                  <a:lnTo>
                    <a:pt x="346" y="223"/>
                  </a:lnTo>
                  <a:lnTo>
                    <a:pt x="347" y="222"/>
                  </a:lnTo>
                  <a:lnTo>
                    <a:pt x="347" y="220"/>
                  </a:lnTo>
                  <a:lnTo>
                    <a:pt x="348" y="220"/>
                  </a:lnTo>
                  <a:lnTo>
                    <a:pt x="350" y="220"/>
                  </a:lnTo>
                  <a:lnTo>
                    <a:pt x="351" y="220"/>
                  </a:lnTo>
                  <a:lnTo>
                    <a:pt x="352" y="220"/>
                  </a:lnTo>
                  <a:lnTo>
                    <a:pt x="354" y="219"/>
                  </a:lnTo>
                  <a:lnTo>
                    <a:pt x="355" y="219"/>
                  </a:lnTo>
                  <a:lnTo>
                    <a:pt x="355" y="218"/>
                  </a:lnTo>
                  <a:lnTo>
                    <a:pt x="356" y="216"/>
                  </a:lnTo>
                  <a:lnTo>
                    <a:pt x="356" y="215"/>
                  </a:lnTo>
                  <a:lnTo>
                    <a:pt x="358" y="215"/>
                  </a:lnTo>
                  <a:lnTo>
                    <a:pt x="358" y="214"/>
                  </a:lnTo>
                  <a:lnTo>
                    <a:pt x="359" y="213"/>
                  </a:lnTo>
                  <a:lnTo>
                    <a:pt x="359" y="211"/>
                  </a:lnTo>
                  <a:lnTo>
                    <a:pt x="360" y="211"/>
                  </a:lnTo>
                  <a:lnTo>
                    <a:pt x="362" y="210"/>
                  </a:lnTo>
                  <a:lnTo>
                    <a:pt x="362" y="209"/>
                  </a:lnTo>
                  <a:lnTo>
                    <a:pt x="363" y="209"/>
                  </a:lnTo>
                  <a:lnTo>
                    <a:pt x="363" y="207"/>
                  </a:lnTo>
                  <a:lnTo>
                    <a:pt x="363" y="206"/>
                  </a:lnTo>
                  <a:lnTo>
                    <a:pt x="364" y="206"/>
                  </a:lnTo>
                  <a:lnTo>
                    <a:pt x="364" y="205"/>
                  </a:lnTo>
                  <a:lnTo>
                    <a:pt x="365" y="205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5" y="201"/>
                  </a:lnTo>
                  <a:lnTo>
                    <a:pt x="365" y="200"/>
                  </a:lnTo>
                  <a:lnTo>
                    <a:pt x="365" y="198"/>
                  </a:lnTo>
                  <a:lnTo>
                    <a:pt x="365" y="197"/>
                  </a:lnTo>
                  <a:lnTo>
                    <a:pt x="365" y="196"/>
                  </a:lnTo>
                  <a:lnTo>
                    <a:pt x="365" y="194"/>
                  </a:lnTo>
                  <a:lnTo>
                    <a:pt x="365" y="193"/>
                  </a:lnTo>
                  <a:lnTo>
                    <a:pt x="364" y="192"/>
                  </a:lnTo>
                  <a:lnTo>
                    <a:pt x="364" y="190"/>
                  </a:lnTo>
                  <a:lnTo>
                    <a:pt x="365" y="190"/>
                  </a:lnTo>
                  <a:lnTo>
                    <a:pt x="365" y="189"/>
                  </a:lnTo>
                  <a:lnTo>
                    <a:pt x="365" y="188"/>
                  </a:lnTo>
                  <a:lnTo>
                    <a:pt x="367" y="188"/>
                  </a:lnTo>
                  <a:lnTo>
                    <a:pt x="367" y="186"/>
                  </a:lnTo>
                  <a:lnTo>
                    <a:pt x="368" y="186"/>
                  </a:lnTo>
                  <a:lnTo>
                    <a:pt x="368" y="185"/>
                  </a:lnTo>
                  <a:lnTo>
                    <a:pt x="368" y="184"/>
                  </a:lnTo>
                  <a:lnTo>
                    <a:pt x="368" y="183"/>
                  </a:lnTo>
                  <a:lnTo>
                    <a:pt x="369" y="183"/>
                  </a:lnTo>
                  <a:lnTo>
                    <a:pt x="369" y="181"/>
                  </a:lnTo>
                  <a:lnTo>
                    <a:pt x="369" y="180"/>
                  </a:lnTo>
                  <a:lnTo>
                    <a:pt x="371" y="179"/>
                  </a:lnTo>
                  <a:lnTo>
                    <a:pt x="371" y="177"/>
                  </a:lnTo>
                  <a:lnTo>
                    <a:pt x="372" y="177"/>
                  </a:lnTo>
                  <a:lnTo>
                    <a:pt x="372" y="176"/>
                  </a:lnTo>
                  <a:lnTo>
                    <a:pt x="372" y="175"/>
                  </a:lnTo>
                  <a:lnTo>
                    <a:pt x="373" y="175"/>
                  </a:lnTo>
                  <a:lnTo>
                    <a:pt x="373" y="173"/>
                  </a:lnTo>
                  <a:lnTo>
                    <a:pt x="373" y="172"/>
                  </a:lnTo>
                  <a:lnTo>
                    <a:pt x="373" y="171"/>
                  </a:lnTo>
                  <a:lnTo>
                    <a:pt x="373" y="169"/>
                  </a:lnTo>
                  <a:lnTo>
                    <a:pt x="375" y="169"/>
                  </a:lnTo>
                  <a:lnTo>
                    <a:pt x="376" y="169"/>
                  </a:lnTo>
                  <a:lnTo>
                    <a:pt x="377" y="168"/>
                  </a:lnTo>
                  <a:lnTo>
                    <a:pt x="377" y="167"/>
                  </a:lnTo>
                  <a:lnTo>
                    <a:pt x="377" y="166"/>
                  </a:lnTo>
                  <a:lnTo>
                    <a:pt x="377" y="164"/>
                  </a:lnTo>
                  <a:lnTo>
                    <a:pt x="377" y="163"/>
                  </a:lnTo>
                  <a:lnTo>
                    <a:pt x="376" y="163"/>
                  </a:lnTo>
                  <a:lnTo>
                    <a:pt x="376" y="162"/>
                  </a:lnTo>
                  <a:lnTo>
                    <a:pt x="376" y="160"/>
                  </a:lnTo>
                  <a:lnTo>
                    <a:pt x="376" y="159"/>
                  </a:lnTo>
                  <a:lnTo>
                    <a:pt x="377" y="159"/>
                  </a:lnTo>
                  <a:lnTo>
                    <a:pt x="377" y="158"/>
                  </a:lnTo>
                  <a:lnTo>
                    <a:pt x="378" y="158"/>
                  </a:lnTo>
                  <a:lnTo>
                    <a:pt x="378" y="156"/>
                  </a:lnTo>
                  <a:lnTo>
                    <a:pt x="380" y="156"/>
                  </a:lnTo>
                  <a:lnTo>
                    <a:pt x="381" y="156"/>
                  </a:lnTo>
                  <a:lnTo>
                    <a:pt x="382" y="155"/>
                  </a:lnTo>
                  <a:lnTo>
                    <a:pt x="384" y="155"/>
                  </a:lnTo>
                  <a:lnTo>
                    <a:pt x="384" y="154"/>
                  </a:lnTo>
                  <a:lnTo>
                    <a:pt x="385" y="154"/>
                  </a:lnTo>
                  <a:lnTo>
                    <a:pt x="385" y="153"/>
                  </a:lnTo>
                  <a:lnTo>
                    <a:pt x="386" y="153"/>
                  </a:lnTo>
                  <a:lnTo>
                    <a:pt x="388" y="153"/>
                  </a:lnTo>
                  <a:lnTo>
                    <a:pt x="388" y="151"/>
                  </a:lnTo>
                  <a:lnTo>
                    <a:pt x="389" y="151"/>
                  </a:lnTo>
                  <a:lnTo>
                    <a:pt x="390" y="151"/>
                  </a:lnTo>
                  <a:lnTo>
                    <a:pt x="392" y="151"/>
                  </a:lnTo>
                  <a:lnTo>
                    <a:pt x="393" y="151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4" y="149"/>
                  </a:lnTo>
                  <a:lnTo>
                    <a:pt x="395" y="149"/>
                  </a:lnTo>
                  <a:lnTo>
                    <a:pt x="395" y="147"/>
                  </a:lnTo>
                  <a:lnTo>
                    <a:pt x="397" y="147"/>
                  </a:lnTo>
                  <a:lnTo>
                    <a:pt x="398" y="147"/>
                  </a:lnTo>
                  <a:lnTo>
                    <a:pt x="398" y="146"/>
                  </a:lnTo>
                  <a:lnTo>
                    <a:pt x="399" y="146"/>
                  </a:lnTo>
                  <a:lnTo>
                    <a:pt x="401" y="146"/>
                  </a:lnTo>
                  <a:lnTo>
                    <a:pt x="402" y="146"/>
                  </a:lnTo>
                  <a:lnTo>
                    <a:pt x="402" y="145"/>
                  </a:lnTo>
                  <a:lnTo>
                    <a:pt x="403" y="145"/>
                  </a:lnTo>
                  <a:lnTo>
                    <a:pt x="405" y="145"/>
                  </a:lnTo>
                  <a:lnTo>
                    <a:pt x="406" y="145"/>
                  </a:lnTo>
                  <a:lnTo>
                    <a:pt x="407" y="145"/>
                  </a:lnTo>
                  <a:lnTo>
                    <a:pt x="408" y="145"/>
                  </a:lnTo>
                  <a:lnTo>
                    <a:pt x="408" y="143"/>
                  </a:lnTo>
                  <a:lnTo>
                    <a:pt x="410" y="143"/>
                  </a:lnTo>
                  <a:lnTo>
                    <a:pt x="411" y="143"/>
                  </a:lnTo>
                  <a:lnTo>
                    <a:pt x="412" y="143"/>
                  </a:lnTo>
                  <a:lnTo>
                    <a:pt x="412" y="142"/>
                  </a:lnTo>
                  <a:lnTo>
                    <a:pt x="414" y="142"/>
                  </a:lnTo>
                  <a:lnTo>
                    <a:pt x="414" y="141"/>
                  </a:lnTo>
                  <a:lnTo>
                    <a:pt x="412" y="139"/>
                  </a:lnTo>
                  <a:lnTo>
                    <a:pt x="412" y="138"/>
                  </a:lnTo>
                  <a:lnTo>
                    <a:pt x="412" y="137"/>
                  </a:lnTo>
                  <a:lnTo>
                    <a:pt x="414" y="137"/>
                  </a:lnTo>
                  <a:lnTo>
                    <a:pt x="414" y="136"/>
                  </a:lnTo>
                  <a:lnTo>
                    <a:pt x="414" y="134"/>
                  </a:lnTo>
                  <a:lnTo>
                    <a:pt x="414" y="133"/>
                  </a:lnTo>
                  <a:lnTo>
                    <a:pt x="414" y="132"/>
                  </a:lnTo>
                  <a:lnTo>
                    <a:pt x="414" y="130"/>
                  </a:lnTo>
                  <a:lnTo>
                    <a:pt x="415" y="130"/>
                  </a:lnTo>
                  <a:lnTo>
                    <a:pt x="415" y="129"/>
                  </a:lnTo>
                  <a:lnTo>
                    <a:pt x="416" y="129"/>
                  </a:lnTo>
                  <a:lnTo>
                    <a:pt x="416" y="128"/>
                  </a:lnTo>
                  <a:lnTo>
                    <a:pt x="415" y="128"/>
                  </a:lnTo>
                  <a:lnTo>
                    <a:pt x="415" y="126"/>
                  </a:lnTo>
                  <a:lnTo>
                    <a:pt x="415" y="125"/>
                  </a:lnTo>
                  <a:lnTo>
                    <a:pt x="416" y="125"/>
                  </a:lnTo>
                  <a:lnTo>
                    <a:pt x="416" y="124"/>
                  </a:lnTo>
                  <a:lnTo>
                    <a:pt x="416" y="122"/>
                  </a:lnTo>
                  <a:lnTo>
                    <a:pt x="418" y="122"/>
                  </a:lnTo>
                  <a:lnTo>
                    <a:pt x="418" y="121"/>
                  </a:lnTo>
                  <a:lnTo>
                    <a:pt x="419" y="121"/>
                  </a:lnTo>
                  <a:lnTo>
                    <a:pt x="420" y="121"/>
                  </a:lnTo>
                  <a:lnTo>
                    <a:pt x="422" y="121"/>
                  </a:lnTo>
                  <a:lnTo>
                    <a:pt x="423" y="120"/>
                  </a:lnTo>
                  <a:lnTo>
                    <a:pt x="424" y="120"/>
                  </a:lnTo>
                  <a:lnTo>
                    <a:pt x="425" y="120"/>
                  </a:lnTo>
                  <a:lnTo>
                    <a:pt x="427" y="119"/>
                  </a:lnTo>
                  <a:lnTo>
                    <a:pt x="428" y="119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32" y="119"/>
                  </a:lnTo>
                  <a:lnTo>
                    <a:pt x="432" y="117"/>
                  </a:lnTo>
                  <a:lnTo>
                    <a:pt x="433" y="117"/>
                  </a:lnTo>
                  <a:lnTo>
                    <a:pt x="435" y="119"/>
                  </a:lnTo>
                  <a:lnTo>
                    <a:pt x="435" y="117"/>
                  </a:lnTo>
                  <a:lnTo>
                    <a:pt x="436" y="117"/>
                  </a:lnTo>
                  <a:lnTo>
                    <a:pt x="436" y="116"/>
                  </a:lnTo>
                  <a:lnTo>
                    <a:pt x="437" y="116"/>
                  </a:lnTo>
                  <a:lnTo>
                    <a:pt x="437" y="115"/>
                  </a:lnTo>
                  <a:lnTo>
                    <a:pt x="439" y="115"/>
                  </a:lnTo>
                  <a:lnTo>
                    <a:pt x="439" y="113"/>
                  </a:lnTo>
                  <a:lnTo>
                    <a:pt x="440" y="113"/>
                  </a:lnTo>
                  <a:lnTo>
                    <a:pt x="440" y="112"/>
                  </a:lnTo>
                  <a:lnTo>
                    <a:pt x="441" y="112"/>
                  </a:lnTo>
                  <a:lnTo>
                    <a:pt x="442" y="111"/>
                  </a:lnTo>
                  <a:lnTo>
                    <a:pt x="442" y="109"/>
                  </a:lnTo>
                  <a:lnTo>
                    <a:pt x="444" y="109"/>
                  </a:lnTo>
                  <a:lnTo>
                    <a:pt x="445" y="109"/>
                  </a:lnTo>
                  <a:lnTo>
                    <a:pt x="445" y="108"/>
                  </a:lnTo>
                  <a:lnTo>
                    <a:pt x="446" y="108"/>
                  </a:lnTo>
                  <a:lnTo>
                    <a:pt x="448" y="108"/>
                  </a:lnTo>
                  <a:lnTo>
                    <a:pt x="449" y="108"/>
                  </a:lnTo>
                  <a:lnTo>
                    <a:pt x="450" y="108"/>
                  </a:lnTo>
                  <a:lnTo>
                    <a:pt x="450" y="109"/>
                  </a:lnTo>
                  <a:lnTo>
                    <a:pt x="452" y="109"/>
                  </a:lnTo>
                  <a:lnTo>
                    <a:pt x="452" y="108"/>
                  </a:lnTo>
                  <a:lnTo>
                    <a:pt x="453" y="108"/>
                  </a:lnTo>
                  <a:lnTo>
                    <a:pt x="454" y="108"/>
                  </a:lnTo>
                  <a:lnTo>
                    <a:pt x="454" y="107"/>
                  </a:lnTo>
                  <a:lnTo>
                    <a:pt x="454" y="105"/>
                  </a:lnTo>
                  <a:lnTo>
                    <a:pt x="454" y="104"/>
                  </a:lnTo>
                  <a:lnTo>
                    <a:pt x="454" y="103"/>
                  </a:lnTo>
                  <a:lnTo>
                    <a:pt x="455" y="103"/>
                  </a:lnTo>
                  <a:lnTo>
                    <a:pt x="454" y="104"/>
                  </a:lnTo>
                  <a:lnTo>
                    <a:pt x="455" y="104"/>
                  </a:lnTo>
                  <a:lnTo>
                    <a:pt x="457" y="104"/>
                  </a:lnTo>
                  <a:lnTo>
                    <a:pt x="458" y="104"/>
                  </a:lnTo>
                  <a:lnTo>
                    <a:pt x="458" y="103"/>
                  </a:lnTo>
                  <a:lnTo>
                    <a:pt x="458" y="102"/>
                  </a:lnTo>
                  <a:lnTo>
                    <a:pt x="458" y="100"/>
                  </a:lnTo>
                  <a:lnTo>
                    <a:pt x="459" y="100"/>
                  </a:lnTo>
                  <a:lnTo>
                    <a:pt x="459" y="99"/>
                  </a:lnTo>
                  <a:lnTo>
                    <a:pt x="461" y="99"/>
                  </a:lnTo>
                  <a:lnTo>
                    <a:pt x="461" y="98"/>
                  </a:lnTo>
                  <a:lnTo>
                    <a:pt x="461" y="96"/>
                  </a:lnTo>
                  <a:lnTo>
                    <a:pt x="461" y="95"/>
                  </a:lnTo>
                  <a:lnTo>
                    <a:pt x="462" y="94"/>
                  </a:lnTo>
                  <a:lnTo>
                    <a:pt x="463" y="94"/>
                  </a:lnTo>
                  <a:lnTo>
                    <a:pt x="463" y="92"/>
                  </a:lnTo>
                  <a:lnTo>
                    <a:pt x="465" y="91"/>
                  </a:lnTo>
                  <a:lnTo>
                    <a:pt x="463" y="91"/>
                  </a:lnTo>
                  <a:lnTo>
                    <a:pt x="465" y="90"/>
                  </a:lnTo>
                  <a:lnTo>
                    <a:pt x="463" y="90"/>
                  </a:lnTo>
                  <a:lnTo>
                    <a:pt x="463" y="89"/>
                  </a:lnTo>
                  <a:lnTo>
                    <a:pt x="465" y="89"/>
                  </a:lnTo>
                  <a:lnTo>
                    <a:pt x="466" y="89"/>
                  </a:lnTo>
                  <a:lnTo>
                    <a:pt x="467" y="89"/>
                  </a:lnTo>
                  <a:lnTo>
                    <a:pt x="469" y="89"/>
                  </a:lnTo>
                  <a:lnTo>
                    <a:pt x="470" y="89"/>
                  </a:lnTo>
                  <a:lnTo>
                    <a:pt x="471" y="89"/>
                  </a:lnTo>
                  <a:lnTo>
                    <a:pt x="472" y="89"/>
                  </a:lnTo>
                  <a:lnTo>
                    <a:pt x="472" y="87"/>
                  </a:lnTo>
                  <a:lnTo>
                    <a:pt x="474" y="89"/>
                  </a:lnTo>
                  <a:lnTo>
                    <a:pt x="474" y="90"/>
                  </a:lnTo>
                  <a:lnTo>
                    <a:pt x="475" y="90"/>
                  </a:lnTo>
                  <a:lnTo>
                    <a:pt x="475" y="91"/>
                  </a:lnTo>
                  <a:lnTo>
                    <a:pt x="475" y="92"/>
                  </a:lnTo>
                  <a:lnTo>
                    <a:pt x="476" y="92"/>
                  </a:lnTo>
                  <a:lnTo>
                    <a:pt x="478" y="91"/>
                  </a:lnTo>
                  <a:lnTo>
                    <a:pt x="479" y="91"/>
                  </a:lnTo>
                  <a:lnTo>
                    <a:pt x="480" y="91"/>
                  </a:lnTo>
                  <a:lnTo>
                    <a:pt x="480" y="90"/>
                  </a:lnTo>
                  <a:lnTo>
                    <a:pt x="479" y="90"/>
                  </a:lnTo>
                  <a:lnTo>
                    <a:pt x="479" y="89"/>
                  </a:lnTo>
                  <a:lnTo>
                    <a:pt x="480" y="89"/>
                  </a:lnTo>
                  <a:lnTo>
                    <a:pt x="480" y="87"/>
                  </a:lnTo>
                  <a:lnTo>
                    <a:pt x="480" y="89"/>
                  </a:lnTo>
                  <a:lnTo>
                    <a:pt x="482" y="89"/>
                  </a:lnTo>
                  <a:lnTo>
                    <a:pt x="483" y="89"/>
                  </a:lnTo>
                  <a:lnTo>
                    <a:pt x="484" y="89"/>
                  </a:lnTo>
                  <a:lnTo>
                    <a:pt x="484" y="87"/>
                  </a:lnTo>
                  <a:lnTo>
                    <a:pt x="484" y="86"/>
                  </a:lnTo>
                  <a:lnTo>
                    <a:pt x="483" y="85"/>
                  </a:lnTo>
                  <a:lnTo>
                    <a:pt x="483" y="83"/>
                  </a:lnTo>
                  <a:lnTo>
                    <a:pt x="483" y="82"/>
                  </a:lnTo>
                  <a:lnTo>
                    <a:pt x="483" y="81"/>
                  </a:lnTo>
                  <a:lnTo>
                    <a:pt x="483" y="79"/>
                  </a:lnTo>
                  <a:lnTo>
                    <a:pt x="482" y="79"/>
                  </a:lnTo>
                  <a:lnTo>
                    <a:pt x="482" y="78"/>
                  </a:lnTo>
                  <a:lnTo>
                    <a:pt x="482" y="77"/>
                  </a:lnTo>
                  <a:lnTo>
                    <a:pt x="480" y="75"/>
                  </a:lnTo>
                  <a:lnTo>
                    <a:pt x="480" y="74"/>
                  </a:lnTo>
                  <a:lnTo>
                    <a:pt x="479" y="74"/>
                  </a:lnTo>
                  <a:lnTo>
                    <a:pt x="479" y="73"/>
                  </a:lnTo>
                  <a:lnTo>
                    <a:pt x="479" y="72"/>
                  </a:lnTo>
                  <a:lnTo>
                    <a:pt x="479" y="70"/>
                  </a:lnTo>
                  <a:lnTo>
                    <a:pt x="479" y="69"/>
                  </a:lnTo>
                  <a:lnTo>
                    <a:pt x="478" y="69"/>
                  </a:lnTo>
                  <a:lnTo>
                    <a:pt x="478" y="68"/>
                  </a:lnTo>
                  <a:lnTo>
                    <a:pt x="479" y="68"/>
                  </a:lnTo>
                  <a:lnTo>
                    <a:pt x="479" y="66"/>
                  </a:lnTo>
                  <a:lnTo>
                    <a:pt x="479" y="65"/>
                  </a:lnTo>
                  <a:lnTo>
                    <a:pt x="478" y="64"/>
                  </a:lnTo>
                  <a:lnTo>
                    <a:pt x="479" y="62"/>
                  </a:lnTo>
                  <a:lnTo>
                    <a:pt x="478" y="62"/>
                  </a:lnTo>
                  <a:lnTo>
                    <a:pt x="478" y="61"/>
                  </a:lnTo>
                  <a:lnTo>
                    <a:pt x="478" y="60"/>
                  </a:lnTo>
                  <a:lnTo>
                    <a:pt x="478" y="58"/>
                  </a:lnTo>
                  <a:lnTo>
                    <a:pt x="478" y="57"/>
                  </a:lnTo>
                  <a:lnTo>
                    <a:pt x="476" y="56"/>
                  </a:lnTo>
                  <a:lnTo>
                    <a:pt x="476" y="55"/>
                  </a:lnTo>
                  <a:lnTo>
                    <a:pt x="478" y="55"/>
                  </a:lnTo>
                  <a:lnTo>
                    <a:pt x="478" y="53"/>
                  </a:lnTo>
                  <a:lnTo>
                    <a:pt x="479" y="53"/>
                  </a:lnTo>
                  <a:lnTo>
                    <a:pt x="480" y="53"/>
                  </a:lnTo>
                  <a:lnTo>
                    <a:pt x="482" y="53"/>
                  </a:lnTo>
                  <a:lnTo>
                    <a:pt x="482" y="52"/>
                  </a:lnTo>
                  <a:lnTo>
                    <a:pt x="483" y="52"/>
                  </a:lnTo>
                  <a:lnTo>
                    <a:pt x="484" y="52"/>
                  </a:lnTo>
                  <a:lnTo>
                    <a:pt x="486" y="52"/>
                  </a:lnTo>
                  <a:lnTo>
                    <a:pt x="486" y="51"/>
                  </a:lnTo>
                  <a:lnTo>
                    <a:pt x="487" y="51"/>
                  </a:lnTo>
                  <a:lnTo>
                    <a:pt x="488" y="51"/>
                  </a:lnTo>
                  <a:lnTo>
                    <a:pt x="488" y="49"/>
                  </a:lnTo>
                  <a:lnTo>
                    <a:pt x="487" y="49"/>
                  </a:lnTo>
                  <a:lnTo>
                    <a:pt x="488" y="49"/>
                  </a:lnTo>
                  <a:lnTo>
                    <a:pt x="488" y="48"/>
                  </a:lnTo>
                  <a:lnTo>
                    <a:pt x="488" y="47"/>
                  </a:lnTo>
                  <a:lnTo>
                    <a:pt x="489" y="45"/>
                  </a:lnTo>
                  <a:lnTo>
                    <a:pt x="489" y="44"/>
                  </a:lnTo>
                  <a:lnTo>
                    <a:pt x="489" y="43"/>
                  </a:lnTo>
                  <a:lnTo>
                    <a:pt x="489" y="42"/>
                  </a:lnTo>
                  <a:lnTo>
                    <a:pt x="489" y="40"/>
                  </a:lnTo>
                  <a:lnTo>
                    <a:pt x="489" y="39"/>
                  </a:lnTo>
                  <a:lnTo>
                    <a:pt x="491" y="39"/>
                  </a:lnTo>
                  <a:lnTo>
                    <a:pt x="491" y="38"/>
                  </a:lnTo>
                  <a:lnTo>
                    <a:pt x="492" y="38"/>
                  </a:lnTo>
                  <a:lnTo>
                    <a:pt x="492" y="36"/>
                  </a:lnTo>
                  <a:lnTo>
                    <a:pt x="493" y="36"/>
                  </a:lnTo>
                  <a:lnTo>
                    <a:pt x="493" y="35"/>
                  </a:lnTo>
                  <a:lnTo>
                    <a:pt x="493" y="34"/>
                  </a:lnTo>
                  <a:lnTo>
                    <a:pt x="492" y="34"/>
                  </a:lnTo>
                  <a:lnTo>
                    <a:pt x="492" y="32"/>
                  </a:lnTo>
                  <a:lnTo>
                    <a:pt x="491" y="32"/>
                  </a:lnTo>
                  <a:lnTo>
                    <a:pt x="491" y="31"/>
                  </a:lnTo>
                  <a:lnTo>
                    <a:pt x="491" y="30"/>
                  </a:lnTo>
                  <a:lnTo>
                    <a:pt x="489" y="28"/>
                  </a:lnTo>
                  <a:lnTo>
                    <a:pt x="489" y="27"/>
                  </a:lnTo>
                  <a:lnTo>
                    <a:pt x="489" y="26"/>
                  </a:lnTo>
                  <a:lnTo>
                    <a:pt x="489" y="25"/>
                  </a:lnTo>
                  <a:lnTo>
                    <a:pt x="488" y="25"/>
                  </a:lnTo>
                  <a:lnTo>
                    <a:pt x="488" y="26"/>
                  </a:lnTo>
                  <a:lnTo>
                    <a:pt x="488" y="25"/>
                  </a:lnTo>
                  <a:lnTo>
                    <a:pt x="489" y="25"/>
                  </a:lnTo>
                  <a:lnTo>
                    <a:pt x="491" y="25"/>
                  </a:lnTo>
                  <a:lnTo>
                    <a:pt x="491" y="23"/>
                  </a:lnTo>
                  <a:lnTo>
                    <a:pt x="492" y="23"/>
                  </a:lnTo>
                  <a:lnTo>
                    <a:pt x="493" y="23"/>
                  </a:lnTo>
                  <a:lnTo>
                    <a:pt x="495" y="23"/>
                  </a:lnTo>
                  <a:lnTo>
                    <a:pt x="496" y="23"/>
                  </a:lnTo>
                  <a:lnTo>
                    <a:pt x="496" y="22"/>
                  </a:lnTo>
                  <a:lnTo>
                    <a:pt x="497" y="22"/>
                  </a:lnTo>
                  <a:lnTo>
                    <a:pt x="499" y="22"/>
                  </a:lnTo>
                  <a:lnTo>
                    <a:pt x="500" y="22"/>
                  </a:lnTo>
                  <a:lnTo>
                    <a:pt x="501" y="22"/>
                  </a:lnTo>
                  <a:lnTo>
                    <a:pt x="502" y="22"/>
                  </a:lnTo>
                  <a:lnTo>
                    <a:pt x="504" y="22"/>
                  </a:lnTo>
                  <a:lnTo>
                    <a:pt x="505" y="22"/>
                  </a:lnTo>
                  <a:lnTo>
                    <a:pt x="506" y="22"/>
                  </a:lnTo>
                  <a:lnTo>
                    <a:pt x="508" y="22"/>
                  </a:lnTo>
                  <a:lnTo>
                    <a:pt x="509" y="22"/>
                  </a:lnTo>
                  <a:lnTo>
                    <a:pt x="510" y="22"/>
                  </a:lnTo>
                  <a:lnTo>
                    <a:pt x="512" y="23"/>
                  </a:lnTo>
                  <a:lnTo>
                    <a:pt x="513" y="23"/>
                  </a:lnTo>
                  <a:lnTo>
                    <a:pt x="514" y="23"/>
                  </a:lnTo>
                  <a:lnTo>
                    <a:pt x="516" y="23"/>
                  </a:lnTo>
                  <a:lnTo>
                    <a:pt x="517" y="23"/>
                  </a:lnTo>
                  <a:lnTo>
                    <a:pt x="518" y="23"/>
                  </a:lnTo>
                  <a:lnTo>
                    <a:pt x="519" y="23"/>
                  </a:lnTo>
                  <a:lnTo>
                    <a:pt x="521" y="23"/>
                  </a:lnTo>
                  <a:lnTo>
                    <a:pt x="521" y="25"/>
                  </a:lnTo>
                  <a:lnTo>
                    <a:pt x="522" y="25"/>
                  </a:lnTo>
                  <a:lnTo>
                    <a:pt x="523" y="25"/>
                  </a:lnTo>
                  <a:lnTo>
                    <a:pt x="525" y="25"/>
                  </a:lnTo>
                  <a:lnTo>
                    <a:pt x="526" y="25"/>
                  </a:lnTo>
                  <a:lnTo>
                    <a:pt x="526" y="26"/>
                  </a:lnTo>
                  <a:lnTo>
                    <a:pt x="527" y="26"/>
                  </a:lnTo>
                  <a:lnTo>
                    <a:pt x="529" y="26"/>
                  </a:lnTo>
                  <a:lnTo>
                    <a:pt x="529" y="25"/>
                  </a:lnTo>
                  <a:lnTo>
                    <a:pt x="530" y="25"/>
                  </a:lnTo>
                  <a:lnTo>
                    <a:pt x="530" y="23"/>
                  </a:lnTo>
                  <a:lnTo>
                    <a:pt x="531" y="23"/>
                  </a:lnTo>
                  <a:lnTo>
                    <a:pt x="531" y="22"/>
                  </a:lnTo>
                  <a:lnTo>
                    <a:pt x="533" y="21"/>
                  </a:lnTo>
                  <a:lnTo>
                    <a:pt x="534" y="21"/>
                  </a:lnTo>
                  <a:lnTo>
                    <a:pt x="535" y="21"/>
                  </a:lnTo>
                  <a:lnTo>
                    <a:pt x="535" y="19"/>
                  </a:lnTo>
                  <a:lnTo>
                    <a:pt x="536" y="19"/>
                  </a:lnTo>
                  <a:lnTo>
                    <a:pt x="536" y="18"/>
                  </a:lnTo>
                  <a:lnTo>
                    <a:pt x="538" y="18"/>
                  </a:lnTo>
                  <a:lnTo>
                    <a:pt x="538" y="17"/>
                  </a:lnTo>
                  <a:lnTo>
                    <a:pt x="539" y="17"/>
                  </a:lnTo>
                  <a:lnTo>
                    <a:pt x="540" y="17"/>
                  </a:lnTo>
                  <a:lnTo>
                    <a:pt x="542" y="17"/>
                  </a:lnTo>
                  <a:lnTo>
                    <a:pt x="543" y="17"/>
                  </a:lnTo>
                  <a:lnTo>
                    <a:pt x="544" y="17"/>
                  </a:lnTo>
                  <a:lnTo>
                    <a:pt x="546" y="17"/>
                  </a:lnTo>
                  <a:lnTo>
                    <a:pt x="546" y="18"/>
                  </a:lnTo>
                  <a:lnTo>
                    <a:pt x="547" y="18"/>
                  </a:lnTo>
                  <a:lnTo>
                    <a:pt x="548" y="18"/>
                  </a:lnTo>
                  <a:lnTo>
                    <a:pt x="548" y="19"/>
                  </a:lnTo>
                  <a:lnTo>
                    <a:pt x="548" y="21"/>
                  </a:lnTo>
                  <a:lnTo>
                    <a:pt x="549" y="21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21"/>
                  </a:lnTo>
                  <a:lnTo>
                    <a:pt x="553" y="22"/>
                  </a:lnTo>
                  <a:lnTo>
                    <a:pt x="553" y="23"/>
                  </a:lnTo>
                  <a:lnTo>
                    <a:pt x="555" y="22"/>
                  </a:lnTo>
                  <a:lnTo>
                    <a:pt x="555" y="21"/>
                  </a:lnTo>
                  <a:lnTo>
                    <a:pt x="621" y="22"/>
                  </a:lnTo>
                  <a:lnTo>
                    <a:pt x="637" y="22"/>
                  </a:lnTo>
                  <a:lnTo>
                    <a:pt x="638" y="22"/>
                  </a:lnTo>
                  <a:lnTo>
                    <a:pt x="640" y="22"/>
                  </a:lnTo>
                  <a:lnTo>
                    <a:pt x="641" y="22"/>
                  </a:lnTo>
                  <a:lnTo>
                    <a:pt x="642" y="22"/>
                  </a:lnTo>
                  <a:lnTo>
                    <a:pt x="643" y="22"/>
                  </a:lnTo>
                  <a:lnTo>
                    <a:pt x="645" y="22"/>
                  </a:lnTo>
                  <a:lnTo>
                    <a:pt x="646" y="22"/>
                  </a:lnTo>
                  <a:lnTo>
                    <a:pt x="647" y="22"/>
                  </a:lnTo>
                  <a:lnTo>
                    <a:pt x="649" y="22"/>
                  </a:lnTo>
                  <a:lnTo>
                    <a:pt x="650" y="22"/>
                  </a:lnTo>
                  <a:lnTo>
                    <a:pt x="651" y="21"/>
                  </a:lnTo>
                  <a:lnTo>
                    <a:pt x="653" y="21"/>
                  </a:lnTo>
                  <a:lnTo>
                    <a:pt x="654" y="21"/>
                  </a:lnTo>
                  <a:lnTo>
                    <a:pt x="655" y="21"/>
                  </a:lnTo>
                  <a:lnTo>
                    <a:pt x="657" y="21"/>
                  </a:lnTo>
                  <a:lnTo>
                    <a:pt x="658" y="21"/>
                  </a:lnTo>
                  <a:lnTo>
                    <a:pt x="659" y="21"/>
                  </a:lnTo>
                  <a:lnTo>
                    <a:pt x="660" y="21"/>
                  </a:lnTo>
                  <a:lnTo>
                    <a:pt x="662" y="21"/>
                  </a:lnTo>
                  <a:lnTo>
                    <a:pt x="663" y="21"/>
                  </a:lnTo>
                  <a:lnTo>
                    <a:pt x="664" y="21"/>
                  </a:lnTo>
                  <a:lnTo>
                    <a:pt x="666" y="21"/>
                  </a:lnTo>
                  <a:lnTo>
                    <a:pt x="667" y="21"/>
                  </a:lnTo>
                  <a:lnTo>
                    <a:pt x="668" y="21"/>
                  </a:lnTo>
                  <a:lnTo>
                    <a:pt x="670" y="21"/>
                  </a:lnTo>
                  <a:lnTo>
                    <a:pt x="671" y="21"/>
                  </a:lnTo>
                  <a:lnTo>
                    <a:pt x="672" y="21"/>
                  </a:lnTo>
                  <a:lnTo>
                    <a:pt x="673" y="21"/>
                  </a:lnTo>
                  <a:lnTo>
                    <a:pt x="675" y="21"/>
                  </a:lnTo>
                  <a:lnTo>
                    <a:pt x="676" y="21"/>
                  </a:lnTo>
                  <a:lnTo>
                    <a:pt x="677" y="21"/>
                  </a:lnTo>
                  <a:lnTo>
                    <a:pt x="679" y="21"/>
                  </a:lnTo>
                  <a:lnTo>
                    <a:pt x="680" y="21"/>
                  </a:lnTo>
                  <a:lnTo>
                    <a:pt x="681" y="21"/>
                  </a:lnTo>
                  <a:lnTo>
                    <a:pt x="683" y="21"/>
                  </a:lnTo>
                  <a:lnTo>
                    <a:pt x="684" y="21"/>
                  </a:lnTo>
                  <a:lnTo>
                    <a:pt x="685" y="21"/>
                  </a:lnTo>
                  <a:lnTo>
                    <a:pt x="687" y="21"/>
                  </a:lnTo>
                  <a:lnTo>
                    <a:pt x="688" y="21"/>
                  </a:lnTo>
                  <a:lnTo>
                    <a:pt x="697" y="21"/>
                  </a:lnTo>
                  <a:lnTo>
                    <a:pt x="704" y="9"/>
                  </a:lnTo>
                  <a:lnTo>
                    <a:pt x="705" y="8"/>
                  </a:lnTo>
                  <a:lnTo>
                    <a:pt x="705" y="6"/>
                  </a:lnTo>
                  <a:lnTo>
                    <a:pt x="705" y="5"/>
                  </a:lnTo>
                  <a:lnTo>
                    <a:pt x="707" y="5"/>
                  </a:lnTo>
                  <a:lnTo>
                    <a:pt x="710" y="4"/>
                  </a:lnTo>
                  <a:lnTo>
                    <a:pt x="711" y="4"/>
                  </a:lnTo>
                  <a:lnTo>
                    <a:pt x="711" y="5"/>
                  </a:lnTo>
                  <a:lnTo>
                    <a:pt x="713" y="5"/>
                  </a:lnTo>
                  <a:lnTo>
                    <a:pt x="714" y="6"/>
                  </a:lnTo>
                  <a:lnTo>
                    <a:pt x="715" y="5"/>
                  </a:lnTo>
                  <a:lnTo>
                    <a:pt x="715" y="4"/>
                  </a:lnTo>
                  <a:lnTo>
                    <a:pt x="715" y="2"/>
                  </a:lnTo>
                  <a:lnTo>
                    <a:pt x="717" y="2"/>
                  </a:lnTo>
                  <a:lnTo>
                    <a:pt x="718" y="2"/>
                  </a:lnTo>
                  <a:lnTo>
                    <a:pt x="718" y="4"/>
                  </a:lnTo>
                  <a:lnTo>
                    <a:pt x="719" y="4"/>
                  </a:lnTo>
                  <a:lnTo>
                    <a:pt x="719" y="2"/>
                  </a:lnTo>
                  <a:lnTo>
                    <a:pt x="720" y="2"/>
                  </a:lnTo>
                  <a:lnTo>
                    <a:pt x="720" y="1"/>
                  </a:lnTo>
                  <a:lnTo>
                    <a:pt x="722" y="0"/>
                  </a:lnTo>
                  <a:lnTo>
                    <a:pt x="723" y="0"/>
                  </a:lnTo>
                  <a:lnTo>
                    <a:pt x="723" y="1"/>
                  </a:lnTo>
                  <a:lnTo>
                    <a:pt x="723" y="2"/>
                  </a:lnTo>
                  <a:lnTo>
                    <a:pt x="724" y="4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39">
              <a:extLst>
                <a:ext uri="{FF2B5EF4-FFF2-40B4-BE49-F238E27FC236}">
                  <a16:creationId xmlns:a16="http://schemas.microsoft.com/office/drawing/2014/main" id="{F2B6F87A-6DAB-402C-D4FD-7BFC5DC6B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" y="2652"/>
              <a:ext cx="1163" cy="1027"/>
            </a:xfrm>
            <a:custGeom>
              <a:avLst/>
              <a:gdLst>
                <a:gd name="T0" fmla="*/ 549 w 1163"/>
                <a:gd name="T1" fmla="*/ 35 h 1027"/>
                <a:gd name="T2" fmla="*/ 583 w 1163"/>
                <a:gd name="T3" fmla="*/ 79 h 1027"/>
                <a:gd name="T4" fmla="*/ 621 w 1163"/>
                <a:gd name="T5" fmla="*/ 115 h 1027"/>
                <a:gd name="T6" fmla="*/ 664 w 1163"/>
                <a:gd name="T7" fmla="*/ 146 h 1027"/>
                <a:gd name="T8" fmla="*/ 716 w 1163"/>
                <a:gd name="T9" fmla="*/ 163 h 1027"/>
                <a:gd name="T10" fmla="*/ 731 w 1163"/>
                <a:gd name="T11" fmla="*/ 181 h 1027"/>
                <a:gd name="T12" fmla="*/ 720 w 1163"/>
                <a:gd name="T13" fmla="*/ 240 h 1027"/>
                <a:gd name="T14" fmla="*/ 732 w 1163"/>
                <a:gd name="T15" fmla="*/ 287 h 1027"/>
                <a:gd name="T16" fmla="*/ 739 w 1163"/>
                <a:gd name="T17" fmla="*/ 324 h 1027"/>
                <a:gd name="T18" fmla="*/ 778 w 1163"/>
                <a:gd name="T19" fmla="*/ 324 h 1027"/>
                <a:gd name="T20" fmla="*/ 817 w 1163"/>
                <a:gd name="T21" fmla="*/ 303 h 1027"/>
                <a:gd name="T22" fmla="*/ 826 w 1163"/>
                <a:gd name="T23" fmla="*/ 331 h 1027"/>
                <a:gd name="T24" fmla="*/ 836 w 1163"/>
                <a:gd name="T25" fmla="*/ 377 h 1027"/>
                <a:gd name="T26" fmla="*/ 870 w 1163"/>
                <a:gd name="T27" fmla="*/ 404 h 1027"/>
                <a:gd name="T28" fmla="*/ 903 w 1163"/>
                <a:gd name="T29" fmla="*/ 431 h 1027"/>
                <a:gd name="T30" fmla="*/ 928 w 1163"/>
                <a:gd name="T31" fmla="*/ 463 h 1027"/>
                <a:gd name="T32" fmla="*/ 923 w 1163"/>
                <a:gd name="T33" fmla="*/ 508 h 1027"/>
                <a:gd name="T34" fmla="*/ 924 w 1163"/>
                <a:gd name="T35" fmla="*/ 551 h 1027"/>
                <a:gd name="T36" fmla="*/ 980 w 1163"/>
                <a:gd name="T37" fmla="*/ 586 h 1027"/>
                <a:gd name="T38" fmla="*/ 1014 w 1163"/>
                <a:gd name="T39" fmla="*/ 619 h 1027"/>
                <a:gd name="T40" fmla="*/ 1027 w 1163"/>
                <a:gd name="T41" fmla="*/ 621 h 1027"/>
                <a:gd name="T42" fmla="*/ 1048 w 1163"/>
                <a:gd name="T43" fmla="*/ 641 h 1027"/>
                <a:gd name="T44" fmla="*/ 1086 w 1163"/>
                <a:gd name="T45" fmla="*/ 643 h 1027"/>
                <a:gd name="T46" fmla="*/ 1112 w 1163"/>
                <a:gd name="T47" fmla="*/ 643 h 1027"/>
                <a:gd name="T48" fmla="*/ 1138 w 1163"/>
                <a:gd name="T49" fmla="*/ 688 h 1027"/>
                <a:gd name="T50" fmla="*/ 1155 w 1163"/>
                <a:gd name="T51" fmla="*/ 816 h 1027"/>
                <a:gd name="T52" fmla="*/ 919 w 1163"/>
                <a:gd name="T53" fmla="*/ 852 h 1027"/>
                <a:gd name="T54" fmla="*/ 753 w 1163"/>
                <a:gd name="T55" fmla="*/ 862 h 1027"/>
                <a:gd name="T56" fmla="*/ 729 w 1163"/>
                <a:gd name="T57" fmla="*/ 881 h 1027"/>
                <a:gd name="T58" fmla="*/ 745 w 1163"/>
                <a:gd name="T59" fmla="*/ 923 h 1027"/>
                <a:gd name="T60" fmla="*/ 750 w 1163"/>
                <a:gd name="T61" fmla="*/ 963 h 1027"/>
                <a:gd name="T62" fmla="*/ 765 w 1163"/>
                <a:gd name="T63" fmla="*/ 1000 h 1027"/>
                <a:gd name="T64" fmla="*/ 659 w 1163"/>
                <a:gd name="T65" fmla="*/ 974 h 1027"/>
                <a:gd name="T66" fmla="*/ 321 w 1163"/>
                <a:gd name="T67" fmla="*/ 858 h 1027"/>
                <a:gd name="T68" fmla="*/ 303 w 1163"/>
                <a:gd name="T69" fmla="*/ 829 h 1027"/>
                <a:gd name="T70" fmla="*/ 283 w 1163"/>
                <a:gd name="T71" fmla="*/ 801 h 1027"/>
                <a:gd name="T72" fmla="*/ 282 w 1163"/>
                <a:gd name="T73" fmla="*/ 770 h 1027"/>
                <a:gd name="T74" fmla="*/ 270 w 1163"/>
                <a:gd name="T75" fmla="*/ 727 h 1027"/>
                <a:gd name="T76" fmla="*/ 226 w 1163"/>
                <a:gd name="T77" fmla="*/ 675 h 1027"/>
                <a:gd name="T78" fmla="*/ 169 w 1163"/>
                <a:gd name="T79" fmla="*/ 676 h 1027"/>
                <a:gd name="T80" fmla="*/ 135 w 1163"/>
                <a:gd name="T81" fmla="*/ 657 h 1027"/>
                <a:gd name="T82" fmla="*/ 79 w 1163"/>
                <a:gd name="T83" fmla="*/ 638 h 1027"/>
                <a:gd name="T84" fmla="*/ 36 w 1163"/>
                <a:gd name="T85" fmla="*/ 624 h 1027"/>
                <a:gd name="T86" fmla="*/ 8 w 1163"/>
                <a:gd name="T87" fmla="*/ 578 h 1027"/>
                <a:gd name="T88" fmla="*/ 15 w 1163"/>
                <a:gd name="T89" fmla="*/ 540 h 1027"/>
                <a:gd name="T90" fmla="*/ 47 w 1163"/>
                <a:gd name="T91" fmla="*/ 508 h 1027"/>
                <a:gd name="T92" fmla="*/ 44 w 1163"/>
                <a:gd name="T93" fmla="*/ 457 h 1027"/>
                <a:gd name="T94" fmla="*/ 69 w 1163"/>
                <a:gd name="T95" fmla="*/ 423 h 1027"/>
                <a:gd name="T96" fmla="*/ 98 w 1163"/>
                <a:gd name="T97" fmla="*/ 380 h 1027"/>
                <a:gd name="T98" fmla="*/ 137 w 1163"/>
                <a:gd name="T99" fmla="*/ 341 h 1027"/>
                <a:gd name="T100" fmla="*/ 189 w 1163"/>
                <a:gd name="T101" fmla="*/ 338 h 1027"/>
                <a:gd name="T102" fmla="*/ 223 w 1163"/>
                <a:gd name="T103" fmla="*/ 341 h 1027"/>
                <a:gd name="T104" fmla="*/ 242 w 1163"/>
                <a:gd name="T105" fmla="*/ 307 h 1027"/>
                <a:gd name="T106" fmla="*/ 259 w 1163"/>
                <a:gd name="T107" fmla="*/ 263 h 1027"/>
                <a:gd name="T108" fmla="*/ 291 w 1163"/>
                <a:gd name="T109" fmla="*/ 223 h 1027"/>
                <a:gd name="T110" fmla="*/ 305 w 1163"/>
                <a:gd name="T111" fmla="*/ 171 h 1027"/>
                <a:gd name="T112" fmla="*/ 342 w 1163"/>
                <a:gd name="T113" fmla="*/ 147 h 1027"/>
                <a:gd name="T114" fmla="*/ 366 w 1163"/>
                <a:gd name="T115" fmla="*/ 112 h 1027"/>
                <a:gd name="T116" fmla="*/ 390 w 1163"/>
                <a:gd name="T117" fmla="*/ 79 h 1027"/>
                <a:gd name="T118" fmla="*/ 419 w 1163"/>
                <a:gd name="T119" fmla="*/ 48 h 1027"/>
                <a:gd name="T120" fmla="*/ 466 w 1163"/>
                <a:gd name="T121" fmla="*/ 27 h 1027"/>
                <a:gd name="T122" fmla="*/ 494 w 1163"/>
                <a:gd name="T123" fmla="*/ 19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3" h="1027">
                  <a:moveTo>
                    <a:pt x="524" y="5"/>
                  </a:moveTo>
                  <a:lnTo>
                    <a:pt x="526" y="5"/>
                  </a:lnTo>
                  <a:lnTo>
                    <a:pt x="526" y="6"/>
                  </a:lnTo>
                  <a:lnTo>
                    <a:pt x="527" y="6"/>
                  </a:lnTo>
                  <a:lnTo>
                    <a:pt x="527" y="8"/>
                  </a:lnTo>
                  <a:lnTo>
                    <a:pt x="528" y="8"/>
                  </a:lnTo>
                  <a:lnTo>
                    <a:pt x="530" y="9"/>
                  </a:lnTo>
                  <a:lnTo>
                    <a:pt x="531" y="9"/>
                  </a:lnTo>
                  <a:lnTo>
                    <a:pt x="532" y="9"/>
                  </a:lnTo>
                  <a:lnTo>
                    <a:pt x="534" y="9"/>
                  </a:lnTo>
                  <a:lnTo>
                    <a:pt x="535" y="9"/>
                  </a:lnTo>
                  <a:lnTo>
                    <a:pt x="536" y="10"/>
                  </a:lnTo>
                  <a:lnTo>
                    <a:pt x="537" y="10"/>
                  </a:lnTo>
                  <a:lnTo>
                    <a:pt x="537" y="11"/>
                  </a:lnTo>
                  <a:lnTo>
                    <a:pt x="539" y="11"/>
                  </a:lnTo>
                  <a:lnTo>
                    <a:pt x="540" y="11"/>
                  </a:lnTo>
                  <a:lnTo>
                    <a:pt x="541" y="11"/>
                  </a:lnTo>
                  <a:lnTo>
                    <a:pt x="543" y="11"/>
                  </a:lnTo>
                  <a:lnTo>
                    <a:pt x="543" y="13"/>
                  </a:lnTo>
                  <a:lnTo>
                    <a:pt x="543" y="14"/>
                  </a:lnTo>
                  <a:lnTo>
                    <a:pt x="541" y="14"/>
                  </a:lnTo>
                  <a:lnTo>
                    <a:pt x="541" y="15"/>
                  </a:lnTo>
                  <a:lnTo>
                    <a:pt x="540" y="15"/>
                  </a:lnTo>
                  <a:lnTo>
                    <a:pt x="540" y="17"/>
                  </a:lnTo>
                  <a:lnTo>
                    <a:pt x="539" y="17"/>
                  </a:lnTo>
                  <a:lnTo>
                    <a:pt x="539" y="18"/>
                  </a:lnTo>
                  <a:lnTo>
                    <a:pt x="537" y="18"/>
                  </a:lnTo>
                  <a:lnTo>
                    <a:pt x="537" y="19"/>
                  </a:lnTo>
                  <a:lnTo>
                    <a:pt x="537" y="21"/>
                  </a:lnTo>
                  <a:lnTo>
                    <a:pt x="537" y="22"/>
                  </a:lnTo>
                  <a:lnTo>
                    <a:pt x="537" y="23"/>
                  </a:lnTo>
                  <a:lnTo>
                    <a:pt x="539" y="23"/>
                  </a:lnTo>
                  <a:lnTo>
                    <a:pt x="540" y="23"/>
                  </a:lnTo>
                  <a:lnTo>
                    <a:pt x="540" y="25"/>
                  </a:lnTo>
                  <a:lnTo>
                    <a:pt x="541" y="25"/>
                  </a:lnTo>
                  <a:lnTo>
                    <a:pt x="543" y="26"/>
                  </a:lnTo>
                  <a:lnTo>
                    <a:pt x="544" y="26"/>
                  </a:lnTo>
                  <a:lnTo>
                    <a:pt x="544" y="27"/>
                  </a:lnTo>
                  <a:lnTo>
                    <a:pt x="544" y="28"/>
                  </a:lnTo>
                  <a:lnTo>
                    <a:pt x="545" y="28"/>
                  </a:lnTo>
                  <a:lnTo>
                    <a:pt x="547" y="28"/>
                  </a:lnTo>
                  <a:lnTo>
                    <a:pt x="547" y="30"/>
                  </a:lnTo>
                  <a:lnTo>
                    <a:pt x="548" y="30"/>
                  </a:lnTo>
                  <a:lnTo>
                    <a:pt x="548" y="31"/>
                  </a:lnTo>
                  <a:lnTo>
                    <a:pt x="548" y="30"/>
                  </a:lnTo>
                  <a:lnTo>
                    <a:pt x="549" y="30"/>
                  </a:lnTo>
                  <a:lnTo>
                    <a:pt x="549" y="31"/>
                  </a:lnTo>
                  <a:lnTo>
                    <a:pt x="549" y="32"/>
                  </a:lnTo>
                  <a:lnTo>
                    <a:pt x="549" y="34"/>
                  </a:lnTo>
                  <a:lnTo>
                    <a:pt x="548" y="34"/>
                  </a:lnTo>
                  <a:lnTo>
                    <a:pt x="549" y="35"/>
                  </a:lnTo>
                  <a:lnTo>
                    <a:pt x="549" y="36"/>
                  </a:lnTo>
                  <a:lnTo>
                    <a:pt x="551" y="36"/>
                  </a:lnTo>
                  <a:lnTo>
                    <a:pt x="551" y="38"/>
                  </a:lnTo>
                  <a:lnTo>
                    <a:pt x="551" y="39"/>
                  </a:lnTo>
                  <a:lnTo>
                    <a:pt x="552" y="39"/>
                  </a:lnTo>
                  <a:lnTo>
                    <a:pt x="552" y="40"/>
                  </a:lnTo>
                  <a:lnTo>
                    <a:pt x="553" y="41"/>
                  </a:lnTo>
                  <a:lnTo>
                    <a:pt x="553" y="43"/>
                  </a:lnTo>
                  <a:lnTo>
                    <a:pt x="554" y="43"/>
                  </a:lnTo>
                  <a:lnTo>
                    <a:pt x="554" y="44"/>
                  </a:lnTo>
                  <a:lnTo>
                    <a:pt x="554" y="45"/>
                  </a:lnTo>
                  <a:lnTo>
                    <a:pt x="556" y="45"/>
                  </a:lnTo>
                  <a:lnTo>
                    <a:pt x="556" y="47"/>
                  </a:lnTo>
                  <a:lnTo>
                    <a:pt x="556" y="48"/>
                  </a:lnTo>
                  <a:lnTo>
                    <a:pt x="557" y="48"/>
                  </a:lnTo>
                  <a:lnTo>
                    <a:pt x="557" y="49"/>
                  </a:lnTo>
                  <a:lnTo>
                    <a:pt x="557" y="51"/>
                  </a:lnTo>
                  <a:lnTo>
                    <a:pt x="558" y="51"/>
                  </a:lnTo>
                  <a:lnTo>
                    <a:pt x="558" y="52"/>
                  </a:lnTo>
                  <a:lnTo>
                    <a:pt x="560" y="52"/>
                  </a:lnTo>
                  <a:lnTo>
                    <a:pt x="560" y="53"/>
                  </a:lnTo>
                  <a:lnTo>
                    <a:pt x="560" y="55"/>
                  </a:lnTo>
                  <a:lnTo>
                    <a:pt x="561" y="55"/>
                  </a:lnTo>
                  <a:lnTo>
                    <a:pt x="561" y="56"/>
                  </a:lnTo>
                  <a:lnTo>
                    <a:pt x="562" y="56"/>
                  </a:lnTo>
                  <a:lnTo>
                    <a:pt x="562" y="57"/>
                  </a:lnTo>
                  <a:lnTo>
                    <a:pt x="564" y="58"/>
                  </a:lnTo>
                  <a:lnTo>
                    <a:pt x="564" y="60"/>
                  </a:lnTo>
                  <a:lnTo>
                    <a:pt x="565" y="60"/>
                  </a:lnTo>
                  <a:lnTo>
                    <a:pt x="565" y="61"/>
                  </a:lnTo>
                  <a:lnTo>
                    <a:pt x="566" y="61"/>
                  </a:lnTo>
                  <a:lnTo>
                    <a:pt x="566" y="62"/>
                  </a:lnTo>
                  <a:lnTo>
                    <a:pt x="568" y="64"/>
                  </a:lnTo>
                  <a:lnTo>
                    <a:pt x="568" y="65"/>
                  </a:lnTo>
                  <a:lnTo>
                    <a:pt x="569" y="65"/>
                  </a:lnTo>
                  <a:lnTo>
                    <a:pt x="569" y="66"/>
                  </a:lnTo>
                  <a:lnTo>
                    <a:pt x="570" y="66"/>
                  </a:lnTo>
                  <a:lnTo>
                    <a:pt x="570" y="68"/>
                  </a:lnTo>
                  <a:lnTo>
                    <a:pt x="571" y="68"/>
                  </a:lnTo>
                  <a:lnTo>
                    <a:pt x="571" y="69"/>
                  </a:lnTo>
                  <a:lnTo>
                    <a:pt x="573" y="69"/>
                  </a:lnTo>
                  <a:lnTo>
                    <a:pt x="573" y="70"/>
                  </a:lnTo>
                  <a:lnTo>
                    <a:pt x="574" y="72"/>
                  </a:lnTo>
                  <a:lnTo>
                    <a:pt x="575" y="73"/>
                  </a:lnTo>
                  <a:lnTo>
                    <a:pt x="577" y="74"/>
                  </a:lnTo>
                  <a:lnTo>
                    <a:pt x="578" y="75"/>
                  </a:lnTo>
                  <a:lnTo>
                    <a:pt x="579" y="77"/>
                  </a:lnTo>
                  <a:lnTo>
                    <a:pt x="581" y="78"/>
                  </a:lnTo>
                  <a:lnTo>
                    <a:pt x="582" y="78"/>
                  </a:lnTo>
                  <a:lnTo>
                    <a:pt x="582" y="79"/>
                  </a:lnTo>
                  <a:lnTo>
                    <a:pt x="583" y="79"/>
                  </a:lnTo>
                  <a:lnTo>
                    <a:pt x="583" y="81"/>
                  </a:lnTo>
                  <a:lnTo>
                    <a:pt x="584" y="81"/>
                  </a:lnTo>
                  <a:lnTo>
                    <a:pt x="584" y="82"/>
                  </a:lnTo>
                  <a:lnTo>
                    <a:pt x="586" y="82"/>
                  </a:lnTo>
                  <a:lnTo>
                    <a:pt x="586" y="83"/>
                  </a:lnTo>
                  <a:lnTo>
                    <a:pt x="587" y="83"/>
                  </a:lnTo>
                  <a:lnTo>
                    <a:pt x="587" y="85"/>
                  </a:lnTo>
                  <a:lnTo>
                    <a:pt x="588" y="85"/>
                  </a:lnTo>
                  <a:lnTo>
                    <a:pt x="588" y="86"/>
                  </a:lnTo>
                  <a:lnTo>
                    <a:pt x="590" y="86"/>
                  </a:lnTo>
                  <a:lnTo>
                    <a:pt x="590" y="87"/>
                  </a:lnTo>
                  <a:lnTo>
                    <a:pt x="591" y="87"/>
                  </a:lnTo>
                  <a:lnTo>
                    <a:pt x="591" y="88"/>
                  </a:lnTo>
                  <a:lnTo>
                    <a:pt x="592" y="88"/>
                  </a:lnTo>
                  <a:lnTo>
                    <a:pt x="594" y="90"/>
                  </a:lnTo>
                  <a:lnTo>
                    <a:pt x="595" y="90"/>
                  </a:lnTo>
                  <a:lnTo>
                    <a:pt x="595" y="91"/>
                  </a:lnTo>
                  <a:lnTo>
                    <a:pt x="596" y="91"/>
                  </a:lnTo>
                  <a:lnTo>
                    <a:pt x="596" y="92"/>
                  </a:lnTo>
                  <a:lnTo>
                    <a:pt x="598" y="92"/>
                  </a:lnTo>
                  <a:lnTo>
                    <a:pt x="598" y="94"/>
                  </a:lnTo>
                  <a:lnTo>
                    <a:pt x="599" y="94"/>
                  </a:lnTo>
                  <a:lnTo>
                    <a:pt x="599" y="95"/>
                  </a:lnTo>
                  <a:lnTo>
                    <a:pt x="600" y="95"/>
                  </a:lnTo>
                  <a:lnTo>
                    <a:pt x="600" y="96"/>
                  </a:lnTo>
                  <a:lnTo>
                    <a:pt x="601" y="96"/>
                  </a:lnTo>
                  <a:lnTo>
                    <a:pt x="601" y="98"/>
                  </a:lnTo>
                  <a:lnTo>
                    <a:pt x="603" y="98"/>
                  </a:lnTo>
                  <a:lnTo>
                    <a:pt x="603" y="99"/>
                  </a:lnTo>
                  <a:lnTo>
                    <a:pt x="604" y="99"/>
                  </a:lnTo>
                  <a:lnTo>
                    <a:pt x="604" y="100"/>
                  </a:lnTo>
                  <a:lnTo>
                    <a:pt x="605" y="100"/>
                  </a:lnTo>
                  <a:lnTo>
                    <a:pt x="605" y="102"/>
                  </a:lnTo>
                  <a:lnTo>
                    <a:pt x="607" y="102"/>
                  </a:lnTo>
                  <a:lnTo>
                    <a:pt x="608" y="103"/>
                  </a:lnTo>
                  <a:lnTo>
                    <a:pt x="609" y="104"/>
                  </a:lnTo>
                  <a:lnTo>
                    <a:pt x="611" y="105"/>
                  </a:lnTo>
                  <a:lnTo>
                    <a:pt x="612" y="105"/>
                  </a:lnTo>
                  <a:lnTo>
                    <a:pt x="612" y="107"/>
                  </a:lnTo>
                  <a:lnTo>
                    <a:pt x="613" y="107"/>
                  </a:lnTo>
                  <a:lnTo>
                    <a:pt x="613" y="108"/>
                  </a:lnTo>
                  <a:lnTo>
                    <a:pt x="615" y="108"/>
                  </a:lnTo>
                  <a:lnTo>
                    <a:pt x="615" y="109"/>
                  </a:lnTo>
                  <a:lnTo>
                    <a:pt x="616" y="109"/>
                  </a:lnTo>
                  <a:lnTo>
                    <a:pt x="616" y="111"/>
                  </a:lnTo>
                  <a:lnTo>
                    <a:pt x="617" y="111"/>
                  </a:lnTo>
                  <a:lnTo>
                    <a:pt x="617" y="112"/>
                  </a:lnTo>
                  <a:lnTo>
                    <a:pt x="618" y="112"/>
                  </a:lnTo>
                  <a:lnTo>
                    <a:pt x="618" y="113"/>
                  </a:lnTo>
                  <a:lnTo>
                    <a:pt x="620" y="113"/>
                  </a:lnTo>
                  <a:lnTo>
                    <a:pt x="621" y="115"/>
                  </a:lnTo>
                  <a:lnTo>
                    <a:pt x="622" y="115"/>
                  </a:lnTo>
                  <a:lnTo>
                    <a:pt x="622" y="116"/>
                  </a:lnTo>
                  <a:lnTo>
                    <a:pt x="624" y="116"/>
                  </a:lnTo>
                  <a:lnTo>
                    <a:pt x="624" y="117"/>
                  </a:lnTo>
                  <a:lnTo>
                    <a:pt x="625" y="117"/>
                  </a:lnTo>
                  <a:lnTo>
                    <a:pt x="625" y="119"/>
                  </a:lnTo>
                  <a:lnTo>
                    <a:pt x="626" y="119"/>
                  </a:lnTo>
                  <a:lnTo>
                    <a:pt x="626" y="120"/>
                  </a:lnTo>
                  <a:lnTo>
                    <a:pt x="628" y="120"/>
                  </a:lnTo>
                  <a:lnTo>
                    <a:pt x="629" y="121"/>
                  </a:lnTo>
                  <a:lnTo>
                    <a:pt x="630" y="121"/>
                  </a:lnTo>
                  <a:lnTo>
                    <a:pt x="630" y="122"/>
                  </a:lnTo>
                  <a:lnTo>
                    <a:pt x="631" y="122"/>
                  </a:lnTo>
                  <a:lnTo>
                    <a:pt x="631" y="124"/>
                  </a:lnTo>
                  <a:lnTo>
                    <a:pt x="633" y="124"/>
                  </a:lnTo>
                  <a:lnTo>
                    <a:pt x="634" y="125"/>
                  </a:lnTo>
                  <a:lnTo>
                    <a:pt x="635" y="125"/>
                  </a:lnTo>
                  <a:lnTo>
                    <a:pt x="635" y="126"/>
                  </a:lnTo>
                  <a:lnTo>
                    <a:pt x="637" y="126"/>
                  </a:lnTo>
                  <a:lnTo>
                    <a:pt x="637" y="128"/>
                  </a:lnTo>
                  <a:lnTo>
                    <a:pt x="638" y="128"/>
                  </a:lnTo>
                  <a:lnTo>
                    <a:pt x="638" y="129"/>
                  </a:lnTo>
                  <a:lnTo>
                    <a:pt x="639" y="129"/>
                  </a:lnTo>
                  <a:lnTo>
                    <a:pt x="641" y="130"/>
                  </a:lnTo>
                  <a:lnTo>
                    <a:pt x="642" y="130"/>
                  </a:lnTo>
                  <a:lnTo>
                    <a:pt x="642" y="132"/>
                  </a:lnTo>
                  <a:lnTo>
                    <a:pt x="643" y="132"/>
                  </a:lnTo>
                  <a:lnTo>
                    <a:pt x="643" y="133"/>
                  </a:lnTo>
                  <a:lnTo>
                    <a:pt x="645" y="133"/>
                  </a:lnTo>
                  <a:lnTo>
                    <a:pt x="646" y="134"/>
                  </a:lnTo>
                  <a:lnTo>
                    <a:pt x="647" y="134"/>
                  </a:lnTo>
                  <a:lnTo>
                    <a:pt x="647" y="135"/>
                  </a:lnTo>
                  <a:lnTo>
                    <a:pt x="648" y="135"/>
                  </a:lnTo>
                  <a:lnTo>
                    <a:pt x="648" y="137"/>
                  </a:lnTo>
                  <a:lnTo>
                    <a:pt x="650" y="137"/>
                  </a:lnTo>
                  <a:lnTo>
                    <a:pt x="651" y="138"/>
                  </a:lnTo>
                  <a:lnTo>
                    <a:pt x="652" y="138"/>
                  </a:lnTo>
                  <a:lnTo>
                    <a:pt x="652" y="139"/>
                  </a:lnTo>
                  <a:lnTo>
                    <a:pt x="654" y="139"/>
                  </a:lnTo>
                  <a:lnTo>
                    <a:pt x="654" y="141"/>
                  </a:lnTo>
                  <a:lnTo>
                    <a:pt x="655" y="141"/>
                  </a:lnTo>
                  <a:lnTo>
                    <a:pt x="656" y="141"/>
                  </a:lnTo>
                  <a:lnTo>
                    <a:pt x="656" y="142"/>
                  </a:lnTo>
                  <a:lnTo>
                    <a:pt x="658" y="142"/>
                  </a:lnTo>
                  <a:lnTo>
                    <a:pt x="659" y="143"/>
                  </a:lnTo>
                  <a:lnTo>
                    <a:pt x="660" y="143"/>
                  </a:lnTo>
                  <a:lnTo>
                    <a:pt x="660" y="145"/>
                  </a:lnTo>
                  <a:lnTo>
                    <a:pt x="661" y="145"/>
                  </a:lnTo>
                  <a:lnTo>
                    <a:pt x="663" y="145"/>
                  </a:lnTo>
                  <a:lnTo>
                    <a:pt x="663" y="146"/>
                  </a:lnTo>
                  <a:lnTo>
                    <a:pt x="664" y="146"/>
                  </a:lnTo>
                  <a:lnTo>
                    <a:pt x="665" y="146"/>
                  </a:lnTo>
                  <a:lnTo>
                    <a:pt x="665" y="147"/>
                  </a:lnTo>
                  <a:lnTo>
                    <a:pt x="667" y="147"/>
                  </a:lnTo>
                  <a:lnTo>
                    <a:pt x="668" y="147"/>
                  </a:lnTo>
                  <a:lnTo>
                    <a:pt x="668" y="149"/>
                  </a:lnTo>
                  <a:lnTo>
                    <a:pt x="669" y="149"/>
                  </a:lnTo>
                  <a:lnTo>
                    <a:pt x="671" y="149"/>
                  </a:lnTo>
                  <a:lnTo>
                    <a:pt x="671" y="150"/>
                  </a:lnTo>
                  <a:lnTo>
                    <a:pt x="672" y="150"/>
                  </a:lnTo>
                  <a:lnTo>
                    <a:pt x="673" y="150"/>
                  </a:lnTo>
                  <a:lnTo>
                    <a:pt x="673" y="151"/>
                  </a:lnTo>
                  <a:lnTo>
                    <a:pt x="675" y="151"/>
                  </a:lnTo>
                  <a:lnTo>
                    <a:pt x="676" y="151"/>
                  </a:lnTo>
                  <a:lnTo>
                    <a:pt x="676" y="152"/>
                  </a:lnTo>
                  <a:lnTo>
                    <a:pt x="677" y="152"/>
                  </a:lnTo>
                  <a:lnTo>
                    <a:pt x="678" y="152"/>
                  </a:lnTo>
                  <a:lnTo>
                    <a:pt x="680" y="152"/>
                  </a:lnTo>
                  <a:lnTo>
                    <a:pt x="680" y="154"/>
                  </a:lnTo>
                  <a:lnTo>
                    <a:pt x="681" y="154"/>
                  </a:lnTo>
                  <a:lnTo>
                    <a:pt x="682" y="154"/>
                  </a:lnTo>
                  <a:lnTo>
                    <a:pt x="682" y="155"/>
                  </a:lnTo>
                  <a:lnTo>
                    <a:pt x="684" y="155"/>
                  </a:lnTo>
                  <a:lnTo>
                    <a:pt x="685" y="155"/>
                  </a:lnTo>
                  <a:lnTo>
                    <a:pt x="686" y="155"/>
                  </a:lnTo>
                  <a:lnTo>
                    <a:pt x="686" y="156"/>
                  </a:lnTo>
                  <a:lnTo>
                    <a:pt x="688" y="156"/>
                  </a:lnTo>
                  <a:lnTo>
                    <a:pt x="689" y="156"/>
                  </a:lnTo>
                  <a:lnTo>
                    <a:pt x="690" y="156"/>
                  </a:lnTo>
                  <a:lnTo>
                    <a:pt x="690" y="158"/>
                  </a:lnTo>
                  <a:lnTo>
                    <a:pt x="692" y="158"/>
                  </a:lnTo>
                  <a:lnTo>
                    <a:pt x="693" y="158"/>
                  </a:lnTo>
                  <a:lnTo>
                    <a:pt x="694" y="158"/>
                  </a:lnTo>
                  <a:lnTo>
                    <a:pt x="694" y="159"/>
                  </a:lnTo>
                  <a:lnTo>
                    <a:pt x="695" y="159"/>
                  </a:lnTo>
                  <a:lnTo>
                    <a:pt x="697" y="159"/>
                  </a:lnTo>
                  <a:lnTo>
                    <a:pt x="698" y="159"/>
                  </a:lnTo>
                  <a:lnTo>
                    <a:pt x="698" y="160"/>
                  </a:lnTo>
                  <a:lnTo>
                    <a:pt x="699" y="160"/>
                  </a:lnTo>
                  <a:lnTo>
                    <a:pt x="701" y="160"/>
                  </a:lnTo>
                  <a:lnTo>
                    <a:pt x="702" y="160"/>
                  </a:lnTo>
                  <a:lnTo>
                    <a:pt x="703" y="160"/>
                  </a:lnTo>
                  <a:lnTo>
                    <a:pt x="705" y="162"/>
                  </a:lnTo>
                  <a:lnTo>
                    <a:pt x="706" y="162"/>
                  </a:lnTo>
                  <a:lnTo>
                    <a:pt x="707" y="162"/>
                  </a:lnTo>
                  <a:lnTo>
                    <a:pt x="708" y="162"/>
                  </a:lnTo>
                  <a:lnTo>
                    <a:pt x="710" y="162"/>
                  </a:lnTo>
                  <a:lnTo>
                    <a:pt x="711" y="162"/>
                  </a:lnTo>
                  <a:lnTo>
                    <a:pt x="712" y="163"/>
                  </a:lnTo>
                  <a:lnTo>
                    <a:pt x="714" y="163"/>
                  </a:lnTo>
                  <a:lnTo>
                    <a:pt x="715" y="163"/>
                  </a:lnTo>
                  <a:lnTo>
                    <a:pt x="716" y="163"/>
                  </a:lnTo>
                  <a:lnTo>
                    <a:pt x="718" y="163"/>
                  </a:lnTo>
                  <a:lnTo>
                    <a:pt x="719" y="163"/>
                  </a:lnTo>
                  <a:lnTo>
                    <a:pt x="720" y="163"/>
                  </a:lnTo>
                  <a:lnTo>
                    <a:pt x="722" y="163"/>
                  </a:lnTo>
                  <a:lnTo>
                    <a:pt x="723" y="163"/>
                  </a:lnTo>
                  <a:lnTo>
                    <a:pt x="724" y="163"/>
                  </a:lnTo>
                  <a:lnTo>
                    <a:pt x="725" y="163"/>
                  </a:lnTo>
                  <a:lnTo>
                    <a:pt x="727" y="163"/>
                  </a:lnTo>
                  <a:lnTo>
                    <a:pt x="728" y="163"/>
                  </a:lnTo>
                  <a:lnTo>
                    <a:pt x="729" y="163"/>
                  </a:lnTo>
                  <a:lnTo>
                    <a:pt x="729" y="162"/>
                  </a:lnTo>
                  <a:lnTo>
                    <a:pt x="731" y="162"/>
                  </a:lnTo>
                  <a:lnTo>
                    <a:pt x="732" y="162"/>
                  </a:lnTo>
                  <a:lnTo>
                    <a:pt x="733" y="162"/>
                  </a:lnTo>
                  <a:lnTo>
                    <a:pt x="735" y="162"/>
                  </a:lnTo>
                  <a:lnTo>
                    <a:pt x="736" y="162"/>
                  </a:lnTo>
                  <a:lnTo>
                    <a:pt x="737" y="162"/>
                  </a:lnTo>
                  <a:lnTo>
                    <a:pt x="739" y="162"/>
                  </a:lnTo>
                  <a:lnTo>
                    <a:pt x="740" y="162"/>
                  </a:lnTo>
                  <a:lnTo>
                    <a:pt x="741" y="162"/>
                  </a:lnTo>
                  <a:lnTo>
                    <a:pt x="742" y="162"/>
                  </a:lnTo>
                  <a:lnTo>
                    <a:pt x="742" y="163"/>
                  </a:lnTo>
                  <a:lnTo>
                    <a:pt x="744" y="163"/>
                  </a:lnTo>
                  <a:lnTo>
                    <a:pt x="745" y="163"/>
                  </a:lnTo>
                  <a:lnTo>
                    <a:pt x="746" y="164"/>
                  </a:lnTo>
                  <a:lnTo>
                    <a:pt x="748" y="164"/>
                  </a:lnTo>
                  <a:lnTo>
                    <a:pt x="748" y="166"/>
                  </a:lnTo>
                  <a:lnTo>
                    <a:pt x="749" y="166"/>
                  </a:lnTo>
                  <a:lnTo>
                    <a:pt x="750" y="166"/>
                  </a:lnTo>
                  <a:lnTo>
                    <a:pt x="750" y="167"/>
                  </a:lnTo>
                  <a:lnTo>
                    <a:pt x="749" y="167"/>
                  </a:lnTo>
                  <a:lnTo>
                    <a:pt x="749" y="168"/>
                  </a:lnTo>
                  <a:lnTo>
                    <a:pt x="748" y="168"/>
                  </a:lnTo>
                  <a:lnTo>
                    <a:pt x="746" y="168"/>
                  </a:lnTo>
                  <a:lnTo>
                    <a:pt x="746" y="169"/>
                  </a:lnTo>
                  <a:lnTo>
                    <a:pt x="745" y="169"/>
                  </a:lnTo>
                  <a:lnTo>
                    <a:pt x="744" y="171"/>
                  </a:lnTo>
                  <a:lnTo>
                    <a:pt x="742" y="171"/>
                  </a:lnTo>
                  <a:lnTo>
                    <a:pt x="742" y="172"/>
                  </a:lnTo>
                  <a:lnTo>
                    <a:pt x="741" y="172"/>
                  </a:lnTo>
                  <a:lnTo>
                    <a:pt x="740" y="172"/>
                  </a:lnTo>
                  <a:lnTo>
                    <a:pt x="740" y="173"/>
                  </a:lnTo>
                  <a:lnTo>
                    <a:pt x="739" y="173"/>
                  </a:lnTo>
                  <a:lnTo>
                    <a:pt x="739" y="175"/>
                  </a:lnTo>
                  <a:lnTo>
                    <a:pt x="737" y="175"/>
                  </a:lnTo>
                  <a:lnTo>
                    <a:pt x="737" y="176"/>
                  </a:lnTo>
                  <a:lnTo>
                    <a:pt x="736" y="176"/>
                  </a:lnTo>
                  <a:lnTo>
                    <a:pt x="735" y="177"/>
                  </a:lnTo>
                  <a:lnTo>
                    <a:pt x="733" y="179"/>
                  </a:lnTo>
                  <a:lnTo>
                    <a:pt x="732" y="180"/>
                  </a:lnTo>
                  <a:lnTo>
                    <a:pt x="731" y="181"/>
                  </a:lnTo>
                  <a:lnTo>
                    <a:pt x="729" y="183"/>
                  </a:lnTo>
                  <a:lnTo>
                    <a:pt x="729" y="184"/>
                  </a:lnTo>
                  <a:lnTo>
                    <a:pt x="728" y="184"/>
                  </a:lnTo>
                  <a:lnTo>
                    <a:pt x="728" y="185"/>
                  </a:lnTo>
                  <a:lnTo>
                    <a:pt x="727" y="185"/>
                  </a:lnTo>
                  <a:lnTo>
                    <a:pt x="727" y="186"/>
                  </a:lnTo>
                  <a:lnTo>
                    <a:pt x="725" y="188"/>
                  </a:lnTo>
                  <a:lnTo>
                    <a:pt x="725" y="189"/>
                  </a:lnTo>
                  <a:lnTo>
                    <a:pt x="724" y="189"/>
                  </a:lnTo>
                  <a:lnTo>
                    <a:pt x="724" y="190"/>
                  </a:lnTo>
                  <a:lnTo>
                    <a:pt x="724" y="192"/>
                  </a:lnTo>
                  <a:lnTo>
                    <a:pt x="723" y="192"/>
                  </a:lnTo>
                  <a:lnTo>
                    <a:pt x="723" y="193"/>
                  </a:lnTo>
                  <a:lnTo>
                    <a:pt x="723" y="194"/>
                  </a:lnTo>
                  <a:lnTo>
                    <a:pt x="722" y="196"/>
                  </a:lnTo>
                  <a:lnTo>
                    <a:pt x="722" y="197"/>
                  </a:lnTo>
                  <a:lnTo>
                    <a:pt x="722" y="198"/>
                  </a:lnTo>
                  <a:lnTo>
                    <a:pt x="722" y="199"/>
                  </a:lnTo>
                  <a:lnTo>
                    <a:pt x="720" y="199"/>
                  </a:lnTo>
                  <a:lnTo>
                    <a:pt x="720" y="201"/>
                  </a:lnTo>
                  <a:lnTo>
                    <a:pt x="720" y="202"/>
                  </a:lnTo>
                  <a:lnTo>
                    <a:pt x="720" y="203"/>
                  </a:lnTo>
                  <a:lnTo>
                    <a:pt x="720" y="205"/>
                  </a:lnTo>
                  <a:lnTo>
                    <a:pt x="720" y="206"/>
                  </a:lnTo>
                  <a:lnTo>
                    <a:pt x="720" y="207"/>
                  </a:lnTo>
                  <a:lnTo>
                    <a:pt x="720" y="209"/>
                  </a:lnTo>
                  <a:lnTo>
                    <a:pt x="720" y="210"/>
                  </a:lnTo>
                  <a:lnTo>
                    <a:pt x="720" y="211"/>
                  </a:lnTo>
                  <a:lnTo>
                    <a:pt x="720" y="213"/>
                  </a:lnTo>
                  <a:lnTo>
                    <a:pt x="720" y="214"/>
                  </a:lnTo>
                  <a:lnTo>
                    <a:pt x="720" y="215"/>
                  </a:lnTo>
                  <a:lnTo>
                    <a:pt x="720" y="216"/>
                  </a:lnTo>
                  <a:lnTo>
                    <a:pt x="720" y="218"/>
                  </a:lnTo>
                  <a:lnTo>
                    <a:pt x="720" y="219"/>
                  </a:lnTo>
                  <a:lnTo>
                    <a:pt x="720" y="220"/>
                  </a:lnTo>
                  <a:lnTo>
                    <a:pt x="720" y="222"/>
                  </a:lnTo>
                  <a:lnTo>
                    <a:pt x="719" y="223"/>
                  </a:lnTo>
                  <a:lnTo>
                    <a:pt x="719" y="224"/>
                  </a:lnTo>
                  <a:lnTo>
                    <a:pt x="719" y="226"/>
                  </a:lnTo>
                  <a:lnTo>
                    <a:pt x="719" y="227"/>
                  </a:lnTo>
                  <a:lnTo>
                    <a:pt x="719" y="228"/>
                  </a:lnTo>
                  <a:lnTo>
                    <a:pt x="719" y="230"/>
                  </a:lnTo>
                  <a:lnTo>
                    <a:pt x="719" y="231"/>
                  </a:lnTo>
                  <a:lnTo>
                    <a:pt x="719" y="232"/>
                  </a:lnTo>
                  <a:lnTo>
                    <a:pt x="719" y="233"/>
                  </a:lnTo>
                  <a:lnTo>
                    <a:pt x="719" y="235"/>
                  </a:lnTo>
                  <a:lnTo>
                    <a:pt x="719" y="236"/>
                  </a:lnTo>
                  <a:lnTo>
                    <a:pt x="720" y="236"/>
                  </a:lnTo>
                  <a:lnTo>
                    <a:pt x="720" y="237"/>
                  </a:lnTo>
                  <a:lnTo>
                    <a:pt x="720" y="239"/>
                  </a:lnTo>
                  <a:lnTo>
                    <a:pt x="720" y="240"/>
                  </a:lnTo>
                  <a:lnTo>
                    <a:pt x="720" y="241"/>
                  </a:lnTo>
                  <a:lnTo>
                    <a:pt x="720" y="243"/>
                  </a:lnTo>
                  <a:lnTo>
                    <a:pt x="720" y="244"/>
                  </a:lnTo>
                  <a:lnTo>
                    <a:pt x="720" y="245"/>
                  </a:lnTo>
                  <a:lnTo>
                    <a:pt x="720" y="246"/>
                  </a:lnTo>
                  <a:lnTo>
                    <a:pt x="720" y="248"/>
                  </a:lnTo>
                  <a:lnTo>
                    <a:pt x="722" y="248"/>
                  </a:lnTo>
                  <a:lnTo>
                    <a:pt x="722" y="249"/>
                  </a:lnTo>
                  <a:lnTo>
                    <a:pt x="722" y="250"/>
                  </a:lnTo>
                  <a:lnTo>
                    <a:pt x="722" y="252"/>
                  </a:lnTo>
                  <a:lnTo>
                    <a:pt x="723" y="253"/>
                  </a:lnTo>
                  <a:lnTo>
                    <a:pt x="723" y="254"/>
                  </a:lnTo>
                  <a:lnTo>
                    <a:pt x="723" y="256"/>
                  </a:lnTo>
                  <a:lnTo>
                    <a:pt x="724" y="256"/>
                  </a:lnTo>
                  <a:lnTo>
                    <a:pt x="724" y="257"/>
                  </a:lnTo>
                  <a:lnTo>
                    <a:pt x="724" y="258"/>
                  </a:lnTo>
                  <a:lnTo>
                    <a:pt x="725" y="258"/>
                  </a:lnTo>
                  <a:lnTo>
                    <a:pt x="725" y="260"/>
                  </a:lnTo>
                  <a:lnTo>
                    <a:pt x="725" y="261"/>
                  </a:lnTo>
                  <a:lnTo>
                    <a:pt x="727" y="261"/>
                  </a:lnTo>
                  <a:lnTo>
                    <a:pt x="727" y="262"/>
                  </a:lnTo>
                  <a:lnTo>
                    <a:pt x="727" y="263"/>
                  </a:lnTo>
                  <a:lnTo>
                    <a:pt x="728" y="263"/>
                  </a:lnTo>
                  <a:lnTo>
                    <a:pt x="728" y="265"/>
                  </a:lnTo>
                  <a:lnTo>
                    <a:pt x="729" y="265"/>
                  </a:lnTo>
                  <a:lnTo>
                    <a:pt x="729" y="266"/>
                  </a:lnTo>
                  <a:lnTo>
                    <a:pt x="731" y="267"/>
                  </a:lnTo>
                  <a:lnTo>
                    <a:pt x="732" y="269"/>
                  </a:lnTo>
                  <a:lnTo>
                    <a:pt x="733" y="270"/>
                  </a:lnTo>
                  <a:lnTo>
                    <a:pt x="733" y="271"/>
                  </a:lnTo>
                  <a:lnTo>
                    <a:pt x="735" y="271"/>
                  </a:lnTo>
                  <a:lnTo>
                    <a:pt x="732" y="271"/>
                  </a:lnTo>
                  <a:lnTo>
                    <a:pt x="732" y="273"/>
                  </a:lnTo>
                  <a:lnTo>
                    <a:pt x="732" y="274"/>
                  </a:lnTo>
                  <a:lnTo>
                    <a:pt x="731" y="274"/>
                  </a:lnTo>
                  <a:lnTo>
                    <a:pt x="731" y="275"/>
                  </a:lnTo>
                  <a:lnTo>
                    <a:pt x="729" y="275"/>
                  </a:lnTo>
                  <a:lnTo>
                    <a:pt x="729" y="277"/>
                  </a:lnTo>
                  <a:lnTo>
                    <a:pt x="729" y="278"/>
                  </a:lnTo>
                  <a:lnTo>
                    <a:pt x="731" y="278"/>
                  </a:lnTo>
                  <a:lnTo>
                    <a:pt x="731" y="279"/>
                  </a:lnTo>
                  <a:lnTo>
                    <a:pt x="731" y="280"/>
                  </a:lnTo>
                  <a:lnTo>
                    <a:pt x="732" y="280"/>
                  </a:lnTo>
                  <a:lnTo>
                    <a:pt x="732" y="282"/>
                  </a:lnTo>
                  <a:lnTo>
                    <a:pt x="733" y="282"/>
                  </a:lnTo>
                  <a:lnTo>
                    <a:pt x="732" y="282"/>
                  </a:lnTo>
                  <a:lnTo>
                    <a:pt x="732" y="283"/>
                  </a:lnTo>
                  <a:lnTo>
                    <a:pt x="733" y="284"/>
                  </a:lnTo>
                  <a:lnTo>
                    <a:pt x="733" y="286"/>
                  </a:lnTo>
                  <a:lnTo>
                    <a:pt x="733" y="287"/>
                  </a:lnTo>
                  <a:lnTo>
                    <a:pt x="732" y="287"/>
                  </a:lnTo>
                  <a:lnTo>
                    <a:pt x="732" y="288"/>
                  </a:lnTo>
                  <a:lnTo>
                    <a:pt x="731" y="288"/>
                  </a:lnTo>
                  <a:lnTo>
                    <a:pt x="731" y="290"/>
                  </a:lnTo>
                  <a:lnTo>
                    <a:pt x="732" y="290"/>
                  </a:lnTo>
                  <a:lnTo>
                    <a:pt x="732" y="291"/>
                  </a:lnTo>
                  <a:lnTo>
                    <a:pt x="733" y="291"/>
                  </a:lnTo>
                  <a:lnTo>
                    <a:pt x="735" y="291"/>
                  </a:lnTo>
                  <a:lnTo>
                    <a:pt x="736" y="291"/>
                  </a:lnTo>
                  <a:lnTo>
                    <a:pt x="736" y="292"/>
                  </a:lnTo>
                  <a:lnTo>
                    <a:pt x="736" y="293"/>
                  </a:lnTo>
                  <a:lnTo>
                    <a:pt x="736" y="295"/>
                  </a:lnTo>
                  <a:lnTo>
                    <a:pt x="737" y="295"/>
                  </a:lnTo>
                  <a:lnTo>
                    <a:pt x="737" y="296"/>
                  </a:lnTo>
                  <a:lnTo>
                    <a:pt x="739" y="296"/>
                  </a:lnTo>
                  <a:lnTo>
                    <a:pt x="739" y="297"/>
                  </a:lnTo>
                  <a:lnTo>
                    <a:pt x="740" y="297"/>
                  </a:lnTo>
                  <a:lnTo>
                    <a:pt x="741" y="297"/>
                  </a:lnTo>
                  <a:lnTo>
                    <a:pt x="741" y="299"/>
                  </a:lnTo>
                  <a:lnTo>
                    <a:pt x="740" y="299"/>
                  </a:lnTo>
                  <a:lnTo>
                    <a:pt x="740" y="300"/>
                  </a:lnTo>
                  <a:lnTo>
                    <a:pt x="740" y="301"/>
                  </a:lnTo>
                  <a:lnTo>
                    <a:pt x="741" y="301"/>
                  </a:lnTo>
                  <a:lnTo>
                    <a:pt x="741" y="303"/>
                  </a:lnTo>
                  <a:lnTo>
                    <a:pt x="741" y="304"/>
                  </a:lnTo>
                  <a:lnTo>
                    <a:pt x="741" y="305"/>
                  </a:lnTo>
                  <a:lnTo>
                    <a:pt x="740" y="305"/>
                  </a:lnTo>
                  <a:lnTo>
                    <a:pt x="739" y="305"/>
                  </a:lnTo>
                  <a:lnTo>
                    <a:pt x="739" y="307"/>
                  </a:lnTo>
                  <a:lnTo>
                    <a:pt x="740" y="307"/>
                  </a:lnTo>
                  <a:lnTo>
                    <a:pt x="740" y="308"/>
                  </a:lnTo>
                  <a:lnTo>
                    <a:pt x="740" y="309"/>
                  </a:lnTo>
                  <a:lnTo>
                    <a:pt x="739" y="309"/>
                  </a:lnTo>
                  <a:lnTo>
                    <a:pt x="737" y="309"/>
                  </a:lnTo>
                  <a:lnTo>
                    <a:pt x="737" y="310"/>
                  </a:lnTo>
                  <a:lnTo>
                    <a:pt x="736" y="310"/>
                  </a:lnTo>
                  <a:lnTo>
                    <a:pt x="735" y="310"/>
                  </a:lnTo>
                  <a:lnTo>
                    <a:pt x="736" y="310"/>
                  </a:lnTo>
                  <a:lnTo>
                    <a:pt x="736" y="312"/>
                  </a:lnTo>
                  <a:lnTo>
                    <a:pt x="736" y="313"/>
                  </a:lnTo>
                  <a:lnTo>
                    <a:pt x="736" y="314"/>
                  </a:lnTo>
                  <a:lnTo>
                    <a:pt x="736" y="316"/>
                  </a:lnTo>
                  <a:lnTo>
                    <a:pt x="737" y="316"/>
                  </a:lnTo>
                  <a:lnTo>
                    <a:pt x="737" y="317"/>
                  </a:lnTo>
                  <a:lnTo>
                    <a:pt x="739" y="317"/>
                  </a:lnTo>
                  <a:lnTo>
                    <a:pt x="740" y="317"/>
                  </a:lnTo>
                  <a:lnTo>
                    <a:pt x="740" y="318"/>
                  </a:lnTo>
                  <a:lnTo>
                    <a:pt x="739" y="318"/>
                  </a:lnTo>
                  <a:lnTo>
                    <a:pt x="739" y="320"/>
                  </a:lnTo>
                  <a:lnTo>
                    <a:pt x="739" y="321"/>
                  </a:lnTo>
                  <a:lnTo>
                    <a:pt x="739" y="322"/>
                  </a:lnTo>
                  <a:lnTo>
                    <a:pt x="739" y="324"/>
                  </a:lnTo>
                  <a:lnTo>
                    <a:pt x="739" y="325"/>
                  </a:lnTo>
                  <a:lnTo>
                    <a:pt x="737" y="325"/>
                  </a:lnTo>
                  <a:lnTo>
                    <a:pt x="737" y="326"/>
                  </a:lnTo>
                  <a:lnTo>
                    <a:pt x="736" y="326"/>
                  </a:lnTo>
                  <a:lnTo>
                    <a:pt x="736" y="327"/>
                  </a:lnTo>
                  <a:lnTo>
                    <a:pt x="736" y="329"/>
                  </a:lnTo>
                  <a:lnTo>
                    <a:pt x="737" y="329"/>
                  </a:lnTo>
                  <a:lnTo>
                    <a:pt x="737" y="327"/>
                  </a:lnTo>
                  <a:lnTo>
                    <a:pt x="739" y="327"/>
                  </a:lnTo>
                  <a:lnTo>
                    <a:pt x="740" y="327"/>
                  </a:lnTo>
                  <a:lnTo>
                    <a:pt x="741" y="327"/>
                  </a:lnTo>
                  <a:lnTo>
                    <a:pt x="742" y="327"/>
                  </a:lnTo>
                  <a:lnTo>
                    <a:pt x="742" y="326"/>
                  </a:lnTo>
                  <a:lnTo>
                    <a:pt x="744" y="326"/>
                  </a:lnTo>
                  <a:lnTo>
                    <a:pt x="745" y="326"/>
                  </a:lnTo>
                  <a:lnTo>
                    <a:pt x="746" y="326"/>
                  </a:lnTo>
                  <a:lnTo>
                    <a:pt x="748" y="326"/>
                  </a:lnTo>
                  <a:lnTo>
                    <a:pt x="748" y="327"/>
                  </a:lnTo>
                  <a:lnTo>
                    <a:pt x="748" y="329"/>
                  </a:lnTo>
                  <a:lnTo>
                    <a:pt x="749" y="330"/>
                  </a:lnTo>
                  <a:lnTo>
                    <a:pt x="750" y="330"/>
                  </a:lnTo>
                  <a:lnTo>
                    <a:pt x="752" y="330"/>
                  </a:lnTo>
                  <a:lnTo>
                    <a:pt x="753" y="330"/>
                  </a:lnTo>
                  <a:lnTo>
                    <a:pt x="754" y="331"/>
                  </a:lnTo>
                  <a:lnTo>
                    <a:pt x="755" y="331"/>
                  </a:lnTo>
                  <a:lnTo>
                    <a:pt x="755" y="333"/>
                  </a:lnTo>
                  <a:lnTo>
                    <a:pt x="757" y="333"/>
                  </a:lnTo>
                  <a:lnTo>
                    <a:pt x="758" y="333"/>
                  </a:lnTo>
                  <a:lnTo>
                    <a:pt x="758" y="334"/>
                  </a:lnTo>
                  <a:lnTo>
                    <a:pt x="759" y="334"/>
                  </a:lnTo>
                  <a:lnTo>
                    <a:pt x="761" y="334"/>
                  </a:lnTo>
                  <a:lnTo>
                    <a:pt x="761" y="333"/>
                  </a:lnTo>
                  <a:lnTo>
                    <a:pt x="761" y="331"/>
                  </a:lnTo>
                  <a:lnTo>
                    <a:pt x="761" y="330"/>
                  </a:lnTo>
                  <a:lnTo>
                    <a:pt x="762" y="331"/>
                  </a:lnTo>
                  <a:lnTo>
                    <a:pt x="763" y="331"/>
                  </a:lnTo>
                  <a:lnTo>
                    <a:pt x="763" y="330"/>
                  </a:lnTo>
                  <a:lnTo>
                    <a:pt x="763" y="329"/>
                  </a:lnTo>
                  <a:lnTo>
                    <a:pt x="763" y="327"/>
                  </a:lnTo>
                  <a:lnTo>
                    <a:pt x="765" y="327"/>
                  </a:lnTo>
                  <a:lnTo>
                    <a:pt x="766" y="326"/>
                  </a:lnTo>
                  <a:lnTo>
                    <a:pt x="767" y="325"/>
                  </a:lnTo>
                  <a:lnTo>
                    <a:pt x="769" y="325"/>
                  </a:lnTo>
                  <a:lnTo>
                    <a:pt x="770" y="325"/>
                  </a:lnTo>
                  <a:lnTo>
                    <a:pt x="771" y="325"/>
                  </a:lnTo>
                  <a:lnTo>
                    <a:pt x="772" y="325"/>
                  </a:lnTo>
                  <a:lnTo>
                    <a:pt x="774" y="325"/>
                  </a:lnTo>
                  <a:lnTo>
                    <a:pt x="775" y="325"/>
                  </a:lnTo>
                  <a:lnTo>
                    <a:pt x="776" y="325"/>
                  </a:lnTo>
                  <a:lnTo>
                    <a:pt x="776" y="324"/>
                  </a:lnTo>
                  <a:lnTo>
                    <a:pt x="778" y="324"/>
                  </a:lnTo>
                  <a:lnTo>
                    <a:pt x="779" y="324"/>
                  </a:lnTo>
                  <a:lnTo>
                    <a:pt x="780" y="325"/>
                  </a:lnTo>
                  <a:lnTo>
                    <a:pt x="780" y="326"/>
                  </a:lnTo>
                  <a:lnTo>
                    <a:pt x="782" y="326"/>
                  </a:lnTo>
                  <a:lnTo>
                    <a:pt x="782" y="325"/>
                  </a:lnTo>
                  <a:lnTo>
                    <a:pt x="782" y="326"/>
                  </a:lnTo>
                  <a:lnTo>
                    <a:pt x="783" y="326"/>
                  </a:lnTo>
                  <a:lnTo>
                    <a:pt x="784" y="326"/>
                  </a:lnTo>
                  <a:lnTo>
                    <a:pt x="784" y="325"/>
                  </a:lnTo>
                  <a:lnTo>
                    <a:pt x="786" y="325"/>
                  </a:lnTo>
                  <a:lnTo>
                    <a:pt x="787" y="325"/>
                  </a:lnTo>
                  <a:lnTo>
                    <a:pt x="787" y="324"/>
                  </a:lnTo>
                  <a:lnTo>
                    <a:pt x="787" y="322"/>
                  </a:lnTo>
                  <a:lnTo>
                    <a:pt x="787" y="321"/>
                  </a:lnTo>
                  <a:lnTo>
                    <a:pt x="788" y="321"/>
                  </a:lnTo>
                  <a:lnTo>
                    <a:pt x="788" y="320"/>
                  </a:lnTo>
                  <a:lnTo>
                    <a:pt x="789" y="320"/>
                  </a:lnTo>
                  <a:lnTo>
                    <a:pt x="789" y="318"/>
                  </a:lnTo>
                  <a:lnTo>
                    <a:pt x="791" y="318"/>
                  </a:lnTo>
                  <a:lnTo>
                    <a:pt x="791" y="317"/>
                  </a:lnTo>
                  <a:lnTo>
                    <a:pt x="792" y="317"/>
                  </a:lnTo>
                  <a:lnTo>
                    <a:pt x="792" y="316"/>
                  </a:lnTo>
                  <a:lnTo>
                    <a:pt x="792" y="314"/>
                  </a:lnTo>
                  <a:lnTo>
                    <a:pt x="792" y="313"/>
                  </a:lnTo>
                  <a:lnTo>
                    <a:pt x="793" y="313"/>
                  </a:lnTo>
                  <a:lnTo>
                    <a:pt x="795" y="313"/>
                  </a:lnTo>
                  <a:lnTo>
                    <a:pt x="795" y="312"/>
                  </a:lnTo>
                  <a:lnTo>
                    <a:pt x="796" y="312"/>
                  </a:lnTo>
                  <a:lnTo>
                    <a:pt x="797" y="312"/>
                  </a:lnTo>
                  <a:lnTo>
                    <a:pt x="797" y="313"/>
                  </a:lnTo>
                  <a:lnTo>
                    <a:pt x="799" y="313"/>
                  </a:lnTo>
                  <a:lnTo>
                    <a:pt x="800" y="313"/>
                  </a:lnTo>
                  <a:lnTo>
                    <a:pt x="801" y="313"/>
                  </a:lnTo>
                  <a:lnTo>
                    <a:pt x="801" y="312"/>
                  </a:lnTo>
                  <a:lnTo>
                    <a:pt x="801" y="310"/>
                  </a:lnTo>
                  <a:lnTo>
                    <a:pt x="802" y="310"/>
                  </a:lnTo>
                  <a:lnTo>
                    <a:pt x="802" y="309"/>
                  </a:lnTo>
                  <a:lnTo>
                    <a:pt x="804" y="309"/>
                  </a:lnTo>
                  <a:lnTo>
                    <a:pt x="805" y="309"/>
                  </a:lnTo>
                  <a:lnTo>
                    <a:pt x="806" y="309"/>
                  </a:lnTo>
                  <a:lnTo>
                    <a:pt x="808" y="309"/>
                  </a:lnTo>
                  <a:lnTo>
                    <a:pt x="808" y="308"/>
                  </a:lnTo>
                  <a:lnTo>
                    <a:pt x="809" y="308"/>
                  </a:lnTo>
                  <a:lnTo>
                    <a:pt x="809" y="307"/>
                  </a:lnTo>
                  <a:lnTo>
                    <a:pt x="810" y="307"/>
                  </a:lnTo>
                  <a:lnTo>
                    <a:pt x="810" y="305"/>
                  </a:lnTo>
                  <a:lnTo>
                    <a:pt x="812" y="304"/>
                  </a:lnTo>
                  <a:lnTo>
                    <a:pt x="813" y="303"/>
                  </a:lnTo>
                  <a:lnTo>
                    <a:pt x="814" y="303"/>
                  </a:lnTo>
                  <a:lnTo>
                    <a:pt x="816" y="303"/>
                  </a:lnTo>
                  <a:lnTo>
                    <a:pt x="817" y="303"/>
                  </a:lnTo>
                  <a:lnTo>
                    <a:pt x="818" y="303"/>
                  </a:lnTo>
                  <a:lnTo>
                    <a:pt x="818" y="301"/>
                  </a:lnTo>
                  <a:lnTo>
                    <a:pt x="819" y="301"/>
                  </a:lnTo>
                  <a:lnTo>
                    <a:pt x="821" y="300"/>
                  </a:lnTo>
                  <a:lnTo>
                    <a:pt x="822" y="301"/>
                  </a:lnTo>
                  <a:lnTo>
                    <a:pt x="823" y="300"/>
                  </a:lnTo>
                  <a:lnTo>
                    <a:pt x="825" y="300"/>
                  </a:lnTo>
                  <a:lnTo>
                    <a:pt x="825" y="299"/>
                  </a:lnTo>
                  <a:lnTo>
                    <a:pt x="826" y="299"/>
                  </a:lnTo>
                  <a:lnTo>
                    <a:pt x="827" y="299"/>
                  </a:lnTo>
                  <a:lnTo>
                    <a:pt x="827" y="297"/>
                  </a:lnTo>
                  <a:lnTo>
                    <a:pt x="829" y="297"/>
                  </a:lnTo>
                  <a:lnTo>
                    <a:pt x="829" y="299"/>
                  </a:lnTo>
                  <a:lnTo>
                    <a:pt x="827" y="300"/>
                  </a:lnTo>
                  <a:lnTo>
                    <a:pt x="827" y="301"/>
                  </a:lnTo>
                  <a:lnTo>
                    <a:pt x="829" y="301"/>
                  </a:lnTo>
                  <a:lnTo>
                    <a:pt x="827" y="303"/>
                  </a:lnTo>
                  <a:lnTo>
                    <a:pt x="827" y="304"/>
                  </a:lnTo>
                  <a:lnTo>
                    <a:pt x="827" y="305"/>
                  </a:lnTo>
                  <a:lnTo>
                    <a:pt x="827" y="307"/>
                  </a:lnTo>
                  <a:lnTo>
                    <a:pt x="826" y="307"/>
                  </a:lnTo>
                  <a:lnTo>
                    <a:pt x="826" y="308"/>
                  </a:lnTo>
                  <a:lnTo>
                    <a:pt x="826" y="309"/>
                  </a:lnTo>
                  <a:lnTo>
                    <a:pt x="827" y="309"/>
                  </a:lnTo>
                  <a:lnTo>
                    <a:pt x="827" y="310"/>
                  </a:lnTo>
                  <a:lnTo>
                    <a:pt x="826" y="310"/>
                  </a:lnTo>
                  <a:lnTo>
                    <a:pt x="826" y="312"/>
                  </a:lnTo>
                  <a:lnTo>
                    <a:pt x="826" y="313"/>
                  </a:lnTo>
                  <a:lnTo>
                    <a:pt x="826" y="314"/>
                  </a:lnTo>
                  <a:lnTo>
                    <a:pt x="826" y="316"/>
                  </a:lnTo>
                  <a:lnTo>
                    <a:pt x="826" y="317"/>
                  </a:lnTo>
                  <a:lnTo>
                    <a:pt x="827" y="317"/>
                  </a:lnTo>
                  <a:lnTo>
                    <a:pt x="827" y="318"/>
                  </a:lnTo>
                  <a:lnTo>
                    <a:pt x="826" y="318"/>
                  </a:lnTo>
                  <a:lnTo>
                    <a:pt x="827" y="320"/>
                  </a:lnTo>
                  <a:lnTo>
                    <a:pt x="827" y="321"/>
                  </a:lnTo>
                  <a:lnTo>
                    <a:pt x="827" y="322"/>
                  </a:lnTo>
                  <a:lnTo>
                    <a:pt x="827" y="324"/>
                  </a:lnTo>
                  <a:lnTo>
                    <a:pt x="827" y="325"/>
                  </a:lnTo>
                  <a:lnTo>
                    <a:pt x="829" y="325"/>
                  </a:lnTo>
                  <a:lnTo>
                    <a:pt x="827" y="325"/>
                  </a:lnTo>
                  <a:lnTo>
                    <a:pt x="827" y="326"/>
                  </a:lnTo>
                  <a:lnTo>
                    <a:pt x="827" y="327"/>
                  </a:lnTo>
                  <a:lnTo>
                    <a:pt x="826" y="327"/>
                  </a:lnTo>
                  <a:lnTo>
                    <a:pt x="826" y="329"/>
                  </a:lnTo>
                  <a:lnTo>
                    <a:pt x="827" y="329"/>
                  </a:lnTo>
                  <a:lnTo>
                    <a:pt x="827" y="330"/>
                  </a:lnTo>
                  <a:lnTo>
                    <a:pt x="826" y="330"/>
                  </a:lnTo>
                  <a:lnTo>
                    <a:pt x="826" y="331"/>
                  </a:lnTo>
                  <a:lnTo>
                    <a:pt x="827" y="331"/>
                  </a:lnTo>
                  <a:lnTo>
                    <a:pt x="826" y="331"/>
                  </a:lnTo>
                  <a:lnTo>
                    <a:pt x="826" y="333"/>
                  </a:lnTo>
                  <a:lnTo>
                    <a:pt x="826" y="334"/>
                  </a:lnTo>
                  <a:lnTo>
                    <a:pt x="826" y="335"/>
                  </a:lnTo>
                  <a:lnTo>
                    <a:pt x="826" y="337"/>
                  </a:lnTo>
                  <a:lnTo>
                    <a:pt x="826" y="338"/>
                  </a:lnTo>
                  <a:lnTo>
                    <a:pt x="825" y="338"/>
                  </a:lnTo>
                  <a:lnTo>
                    <a:pt x="825" y="339"/>
                  </a:lnTo>
                  <a:lnTo>
                    <a:pt x="825" y="341"/>
                  </a:lnTo>
                  <a:lnTo>
                    <a:pt x="825" y="342"/>
                  </a:lnTo>
                  <a:lnTo>
                    <a:pt x="825" y="343"/>
                  </a:lnTo>
                  <a:lnTo>
                    <a:pt x="825" y="344"/>
                  </a:lnTo>
                  <a:lnTo>
                    <a:pt x="825" y="346"/>
                  </a:lnTo>
                  <a:lnTo>
                    <a:pt x="826" y="346"/>
                  </a:lnTo>
                  <a:lnTo>
                    <a:pt x="826" y="347"/>
                  </a:lnTo>
                  <a:lnTo>
                    <a:pt x="827" y="347"/>
                  </a:lnTo>
                  <a:lnTo>
                    <a:pt x="827" y="348"/>
                  </a:lnTo>
                  <a:lnTo>
                    <a:pt x="827" y="350"/>
                  </a:lnTo>
                  <a:lnTo>
                    <a:pt x="826" y="350"/>
                  </a:lnTo>
                  <a:lnTo>
                    <a:pt x="827" y="351"/>
                  </a:lnTo>
                  <a:lnTo>
                    <a:pt x="826" y="351"/>
                  </a:lnTo>
                  <a:lnTo>
                    <a:pt x="826" y="352"/>
                  </a:lnTo>
                  <a:lnTo>
                    <a:pt x="826" y="354"/>
                  </a:lnTo>
                  <a:lnTo>
                    <a:pt x="826" y="355"/>
                  </a:lnTo>
                  <a:lnTo>
                    <a:pt x="825" y="355"/>
                  </a:lnTo>
                  <a:lnTo>
                    <a:pt x="825" y="356"/>
                  </a:lnTo>
                  <a:lnTo>
                    <a:pt x="825" y="357"/>
                  </a:lnTo>
                  <a:lnTo>
                    <a:pt x="826" y="357"/>
                  </a:lnTo>
                  <a:lnTo>
                    <a:pt x="826" y="359"/>
                  </a:lnTo>
                  <a:lnTo>
                    <a:pt x="827" y="359"/>
                  </a:lnTo>
                  <a:lnTo>
                    <a:pt x="827" y="360"/>
                  </a:lnTo>
                  <a:lnTo>
                    <a:pt x="829" y="361"/>
                  </a:lnTo>
                  <a:lnTo>
                    <a:pt x="829" y="363"/>
                  </a:lnTo>
                  <a:lnTo>
                    <a:pt x="830" y="363"/>
                  </a:lnTo>
                  <a:lnTo>
                    <a:pt x="830" y="364"/>
                  </a:lnTo>
                  <a:lnTo>
                    <a:pt x="831" y="364"/>
                  </a:lnTo>
                  <a:lnTo>
                    <a:pt x="831" y="365"/>
                  </a:lnTo>
                  <a:lnTo>
                    <a:pt x="831" y="367"/>
                  </a:lnTo>
                  <a:lnTo>
                    <a:pt x="833" y="367"/>
                  </a:lnTo>
                  <a:lnTo>
                    <a:pt x="833" y="368"/>
                  </a:lnTo>
                  <a:lnTo>
                    <a:pt x="834" y="368"/>
                  </a:lnTo>
                  <a:lnTo>
                    <a:pt x="834" y="369"/>
                  </a:lnTo>
                  <a:lnTo>
                    <a:pt x="835" y="369"/>
                  </a:lnTo>
                  <a:lnTo>
                    <a:pt x="835" y="371"/>
                  </a:lnTo>
                  <a:lnTo>
                    <a:pt x="835" y="372"/>
                  </a:lnTo>
                  <a:lnTo>
                    <a:pt x="835" y="373"/>
                  </a:lnTo>
                  <a:lnTo>
                    <a:pt x="836" y="373"/>
                  </a:lnTo>
                  <a:lnTo>
                    <a:pt x="836" y="374"/>
                  </a:lnTo>
                  <a:lnTo>
                    <a:pt x="838" y="374"/>
                  </a:lnTo>
                  <a:lnTo>
                    <a:pt x="838" y="376"/>
                  </a:lnTo>
                  <a:lnTo>
                    <a:pt x="838" y="377"/>
                  </a:lnTo>
                  <a:lnTo>
                    <a:pt x="836" y="377"/>
                  </a:lnTo>
                  <a:lnTo>
                    <a:pt x="838" y="377"/>
                  </a:lnTo>
                  <a:lnTo>
                    <a:pt x="838" y="378"/>
                  </a:lnTo>
                  <a:lnTo>
                    <a:pt x="839" y="378"/>
                  </a:lnTo>
                  <a:lnTo>
                    <a:pt x="840" y="378"/>
                  </a:lnTo>
                  <a:lnTo>
                    <a:pt x="842" y="378"/>
                  </a:lnTo>
                  <a:lnTo>
                    <a:pt x="843" y="378"/>
                  </a:lnTo>
                  <a:lnTo>
                    <a:pt x="843" y="380"/>
                  </a:lnTo>
                  <a:lnTo>
                    <a:pt x="844" y="381"/>
                  </a:lnTo>
                  <a:lnTo>
                    <a:pt x="846" y="381"/>
                  </a:lnTo>
                  <a:lnTo>
                    <a:pt x="846" y="382"/>
                  </a:lnTo>
                  <a:lnTo>
                    <a:pt x="846" y="384"/>
                  </a:lnTo>
                  <a:lnTo>
                    <a:pt x="847" y="384"/>
                  </a:lnTo>
                  <a:lnTo>
                    <a:pt x="848" y="384"/>
                  </a:lnTo>
                  <a:lnTo>
                    <a:pt x="849" y="384"/>
                  </a:lnTo>
                  <a:lnTo>
                    <a:pt x="849" y="385"/>
                  </a:lnTo>
                  <a:lnTo>
                    <a:pt x="851" y="385"/>
                  </a:lnTo>
                  <a:lnTo>
                    <a:pt x="852" y="385"/>
                  </a:lnTo>
                  <a:lnTo>
                    <a:pt x="852" y="386"/>
                  </a:lnTo>
                  <a:lnTo>
                    <a:pt x="853" y="386"/>
                  </a:lnTo>
                  <a:lnTo>
                    <a:pt x="855" y="386"/>
                  </a:lnTo>
                  <a:lnTo>
                    <a:pt x="855" y="388"/>
                  </a:lnTo>
                  <a:lnTo>
                    <a:pt x="855" y="389"/>
                  </a:lnTo>
                  <a:lnTo>
                    <a:pt x="856" y="389"/>
                  </a:lnTo>
                  <a:lnTo>
                    <a:pt x="856" y="390"/>
                  </a:lnTo>
                  <a:lnTo>
                    <a:pt x="857" y="390"/>
                  </a:lnTo>
                  <a:lnTo>
                    <a:pt x="859" y="390"/>
                  </a:lnTo>
                  <a:lnTo>
                    <a:pt x="859" y="391"/>
                  </a:lnTo>
                  <a:lnTo>
                    <a:pt x="860" y="391"/>
                  </a:lnTo>
                  <a:lnTo>
                    <a:pt x="860" y="393"/>
                  </a:lnTo>
                  <a:lnTo>
                    <a:pt x="861" y="393"/>
                  </a:lnTo>
                  <a:lnTo>
                    <a:pt x="863" y="393"/>
                  </a:lnTo>
                  <a:lnTo>
                    <a:pt x="864" y="394"/>
                  </a:lnTo>
                  <a:lnTo>
                    <a:pt x="863" y="394"/>
                  </a:lnTo>
                  <a:lnTo>
                    <a:pt x="864" y="394"/>
                  </a:lnTo>
                  <a:lnTo>
                    <a:pt x="864" y="395"/>
                  </a:lnTo>
                  <a:lnTo>
                    <a:pt x="864" y="397"/>
                  </a:lnTo>
                  <a:lnTo>
                    <a:pt x="865" y="397"/>
                  </a:lnTo>
                  <a:lnTo>
                    <a:pt x="866" y="397"/>
                  </a:lnTo>
                  <a:lnTo>
                    <a:pt x="866" y="398"/>
                  </a:lnTo>
                  <a:lnTo>
                    <a:pt x="866" y="399"/>
                  </a:lnTo>
                  <a:lnTo>
                    <a:pt x="866" y="398"/>
                  </a:lnTo>
                  <a:lnTo>
                    <a:pt x="868" y="398"/>
                  </a:lnTo>
                  <a:lnTo>
                    <a:pt x="868" y="399"/>
                  </a:lnTo>
                  <a:lnTo>
                    <a:pt x="869" y="399"/>
                  </a:lnTo>
                  <a:lnTo>
                    <a:pt x="869" y="401"/>
                  </a:lnTo>
                  <a:lnTo>
                    <a:pt x="870" y="401"/>
                  </a:lnTo>
                  <a:lnTo>
                    <a:pt x="872" y="401"/>
                  </a:lnTo>
                  <a:lnTo>
                    <a:pt x="870" y="402"/>
                  </a:lnTo>
                  <a:lnTo>
                    <a:pt x="872" y="402"/>
                  </a:lnTo>
                  <a:lnTo>
                    <a:pt x="870" y="403"/>
                  </a:lnTo>
                  <a:lnTo>
                    <a:pt x="870" y="404"/>
                  </a:lnTo>
                  <a:lnTo>
                    <a:pt x="872" y="404"/>
                  </a:lnTo>
                  <a:lnTo>
                    <a:pt x="873" y="404"/>
                  </a:lnTo>
                  <a:lnTo>
                    <a:pt x="873" y="406"/>
                  </a:lnTo>
                  <a:lnTo>
                    <a:pt x="874" y="406"/>
                  </a:lnTo>
                  <a:lnTo>
                    <a:pt x="876" y="406"/>
                  </a:lnTo>
                  <a:lnTo>
                    <a:pt x="877" y="406"/>
                  </a:lnTo>
                  <a:lnTo>
                    <a:pt x="877" y="407"/>
                  </a:lnTo>
                  <a:lnTo>
                    <a:pt x="878" y="407"/>
                  </a:lnTo>
                  <a:lnTo>
                    <a:pt x="879" y="407"/>
                  </a:lnTo>
                  <a:lnTo>
                    <a:pt x="879" y="408"/>
                  </a:lnTo>
                  <a:lnTo>
                    <a:pt x="881" y="408"/>
                  </a:lnTo>
                  <a:lnTo>
                    <a:pt x="881" y="410"/>
                  </a:lnTo>
                  <a:lnTo>
                    <a:pt x="882" y="410"/>
                  </a:lnTo>
                  <a:lnTo>
                    <a:pt x="883" y="410"/>
                  </a:lnTo>
                  <a:lnTo>
                    <a:pt x="883" y="411"/>
                  </a:lnTo>
                  <a:lnTo>
                    <a:pt x="885" y="411"/>
                  </a:lnTo>
                  <a:lnTo>
                    <a:pt x="885" y="412"/>
                  </a:lnTo>
                  <a:lnTo>
                    <a:pt x="886" y="412"/>
                  </a:lnTo>
                  <a:lnTo>
                    <a:pt x="886" y="414"/>
                  </a:lnTo>
                  <a:lnTo>
                    <a:pt x="887" y="414"/>
                  </a:lnTo>
                  <a:lnTo>
                    <a:pt x="887" y="415"/>
                  </a:lnTo>
                  <a:lnTo>
                    <a:pt x="889" y="415"/>
                  </a:lnTo>
                  <a:lnTo>
                    <a:pt x="887" y="416"/>
                  </a:lnTo>
                  <a:lnTo>
                    <a:pt x="889" y="416"/>
                  </a:lnTo>
                  <a:lnTo>
                    <a:pt x="889" y="415"/>
                  </a:lnTo>
                  <a:lnTo>
                    <a:pt x="890" y="416"/>
                  </a:lnTo>
                  <a:lnTo>
                    <a:pt x="890" y="418"/>
                  </a:lnTo>
                  <a:lnTo>
                    <a:pt x="889" y="418"/>
                  </a:lnTo>
                  <a:lnTo>
                    <a:pt x="889" y="419"/>
                  </a:lnTo>
                  <a:lnTo>
                    <a:pt x="890" y="419"/>
                  </a:lnTo>
                  <a:lnTo>
                    <a:pt x="890" y="418"/>
                  </a:lnTo>
                  <a:lnTo>
                    <a:pt x="891" y="419"/>
                  </a:lnTo>
                  <a:lnTo>
                    <a:pt x="893" y="419"/>
                  </a:lnTo>
                  <a:lnTo>
                    <a:pt x="894" y="419"/>
                  </a:lnTo>
                  <a:lnTo>
                    <a:pt x="894" y="420"/>
                  </a:lnTo>
                  <a:lnTo>
                    <a:pt x="895" y="420"/>
                  </a:lnTo>
                  <a:lnTo>
                    <a:pt x="895" y="421"/>
                  </a:lnTo>
                  <a:lnTo>
                    <a:pt x="896" y="421"/>
                  </a:lnTo>
                  <a:lnTo>
                    <a:pt x="896" y="423"/>
                  </a:lnTo>
                  <a:lnTo>
                    <a:pt x="898" y="423"/>
                  </a:lnTo>
                  <a:lnTo>
                    <a:pt x="898" y="424"/>
                  </a:lnTo>
                  <a:lnTo>
                    <a:pt x="899" y="425"/>
                  </a:lnTo>
                  <a:lnTo>
                    <a:pt x="899" y="427"/>
                  </a:lnTo>
                  <a:lnTo>
                    <a:pt x="900" y="427"/>
                  </a:lnTo>
                  <a:lnTo>
                    <a:pt x="899" y="427"/>
                  </a:lnTo>
                  <a:lnTo>
                    <a:pt x="899" y="428"/>
                  </a:lnTo>
                  <a:lnTo>
                    <a:pt x="900" y="428"/>
                  </a:lnTo>
                  <a:lnTo>
                    <a:pt x="900" y="429"/>
                  </a:lnTo>
                  <a:lnTo>
                    <a:pt x="902" y="429"/>
                  </a:lnTo>
                  <a:lnTo>
                    <a:pt x="902" y="431"/>
                  </a:lnTo>
                  <a:lnTo>
                    <a:pt x="903" y="431"/>
                  </a:lnTo>
                  <a:lnTo>
                    <a:pt x="903" y="432"/>
                  </a:lnTo>
                  <a:lnTo>
                    <a:pt x="903" y="433"/>
                  </a:lnTo>
                  <a:lnTo>
                    <a:pt x="904" y="433"/>
                  </a:lnTo>
                  <a:lnTo>
                    <a:pt x="904" y="435"/>
                  </a:lnTo>
                  <a:lnTo>
                    <a:pt x="904" y="436"/>
                  </a:lnTo>
                  <a:lnTo>
                    <a:pt x="906" y="436"/>
                  </a:lnTo>
                  <a:lnTo>
                    <a:pt x="907" y="435"/>
                  </a:lnTo>
                  <a:lnTo>
                    <a:pt x="907" y="436"/>
                  </a:lnTo>
                  <a:lnTo>
                    <a:pt x="908" y="436"/>
                  </a:lnTo>
                  <a:lnTo>
                    <a:pt x="908" y="435"/>
                  </a:lnTo>
                  <a:lnTo>
                    <a:pt x="910" y="435"/>
                  </a:lnTo>
                  <a:lnTo>
                    <a:pt x="910" y="433"/>
                  </a:lnTo>
                  <a:lnTo>
                    <a:pt x="908" y="433"/>
                  </a:lnTo>
                  <a:lnTo>
                    <a:pt x="910" y="433"/>
                  </a:lnTo>
                  <a:lnTo>
                    <a:pt x="910" y="435"/>
                  </a:lnTo>
                  <a:lnTo>
                    <a:pt x="911" y="435"/>
                  </a:lnTo>
                  <a:lnTo>
                    <a:pt x="912" y="435"/>
                  </a:lnTo>
                  <a:lnTo>
                    <a:pt x="912" y="436"/>
                  </a:lnTo>
                  <a:lnTo>
                    <a:pt x="912" y="437"/>
                  </a:lnTo>
                  <a:lnTo>
                    <a:pt x="913" y="437"/>
                  </a:lnTo>
                  <a:lnTo>
                    <a:pt x="915" y="438"/>
                  </a:lnTo>
                  <a:lnTo>
                    <a:pt x="916" y="438"/>
                  </a:lnTo>
                  <a:lnTo>
                    <a:pt x="917" y="440"/>
                  </a:lnTo>
                  <a:lnTo>
                    <a:pt x="916" y="440"/>
                  </a:lnTo>
                  <a:lnTo>
                    <a:pt x="917" y="440"/>
                  </a:lnTo>
                  <a:lnTo>
                    <a:pt x="917" y="441"/>
                  </a:lnTo>
                  <a:lnTo>
                    <a:pt x="919" y="441"/>
                  </a:lnTo>
                  <a:lnTo>
                    <a:pt x="919" y="442"/>
                  </a:lnTo>
                  <a:lnTo>
                    <a:pt x="920" y="442"/>
                  </a:lnTo>
                  <a:lnTo>
                    <a:pt x="921" y="442"/>
                  </a:lnTo>
                  <a:lnTo>
                    <a:pt x="921" y="444"/>
                  </a:lnTo>
                  <a:lnTo>
                    <a:pt x="923" y="445"/>
                  </a:lnTo>
                  <a:lnTo>
                    <a:pt x="923" y="446"/>
                  </a:lnTo>
                  <a:lnTo>
                    <a:pt x="924" y="446"/>
                  </a:lnTo>
                  <a:lnTo>
                    <a:pt x="925" y="446"/>
                  </a:lnTo>
                  <a:lnTo>
                    <a:pt x="925" y="448"/>
                  </a:lnTo>
                  <a:lnTo>
                    <a:pt x="926" y="448"/>
                  </a:lnTo>
                  <a:lnTo>
                    <a:pt x="926" y="449"/>
                  </a:lnTo>
                  <a:lnTo>
                    <a:pt x="928" y="449"/>
                  </a:lnTo>
                  <a:lnTo>
                    <a:pt x="928" y="450"/>
                  </a:lnTo>
                  <a:lnTo>
                    <a:pt x="928" y="451"/>
                  </a:lnTo>
                  <a:lnTo>
                    <a:pt x="928" y="453"/>
                  </a:lnTo>
                  <a:lnTo>
                    <a:pt x="928" y="454"/>
                  </a:lnTo>
                  <a:lnTo>
                    <a:pt x="928" y="455"/>
                  </a:lnTo>
                  <a:lnTo>
                    <a:pt x="929" y="455"/>
                  </a:lnTo>
                  <a:lnTo>
                    <a:pt x="928" y="455"/>
                  </a:lnTo>
                  <a:lnTo>
                    <a:pt x="928" y="457"/>
                  </a:lnTo>
                  <a:lnTo>
                    <a:pt x="928" y="458"/>
                  </a:lnTo>
                  <a:lnTo>
                    <a:pt x="928" y="461"/>
                  </a:lnTo>
                  <a:lnTo>
                    <a:pt x="928" y="462"/>
                  </a:lnTo>
                  <a:lnTo>
                    <a:pt x="928" y="463"/>
                  </a:lnTo>
                  <a:lnTo>
                    <a:pt x="928" y="465"/>
                  </a:lnTo>
                  <a:lnTo>
                    <a:pt x="928" y="466"/>
                  </a:lnTo>
                  <a:lnTo>
                    <a:pt x="926" y="466"/>
                  </a:lnTo>
                  <a:lnTo>
                    <a:pt x="926" y="467"/>
                  </a:lnTo>
                  <a:lnTo>
                    <a:pt x="926" y="468"/>
                  </a:lnTo>
                  <a:lnTo>
                    <a:pt x="926" y="470"/>
                  </a:lnTo>
                  <a:lnTo>
                    <a:pt x="926" y="471"/>
                  </a:lnTo>
                  <a:lnTo>
                    <a:pt x="925" y="471"/>
                  </a:lnTo>
                  <a:lnTo>
                    <a:pt x="925" y="472"/>
                  </a:lnTo>
                  <a:lnTo>
                    <a:pt x="924" y="472"/>
                  </a:lnTo>
                  <a:lnTo>
                    <a:pt x="924" y="474"/>
                  </a:lnTo>
                  <a:lnTo>
                    <a:pt x="924" y="475"/>
                  </a:lnTo>
                  <a:lnTo>
                    <a:pt x="923" y="475"/>
                  </a:lnTo>
                  <a:lnTo>
                    <a:pt x="923" y="476"/>
                  </a:lnTo>
                  <a:lnTo>
                    <a:pt x="923" y="478"/>
                  </a:lnTo>
                  <a:lnTo>
                    <a:pt x="924" y="479"/>
                  </a:lnTo>
                  <a:lnTo>
                    <a:pt x="925" y="479"/>
                  </a:lnTo>
                  <a:lnTo>
                    <a:pt x="926" y="479"/>
                  </a:lnTo>
                  <a:lnTo>
                    <a:pt x="926" y="480"/>
                  </a:lnTo>
                  <a:lnTo>
                    <a:pt x="926" y="482"/>
                  </a:lnTo>
                  <a:lnTo>
                    <a:pt x="926" y="483"/>
                  </a:lnTo>
                  <a:lnTo>
                    <a:pt x="925" y="483"/>
                  </a:lnTo>
                  <a:lnTo>
                    <a:pt x="925" y="482"/>
                  </a:lnTo>
                  <a:lnTo>
                    <a:pt x="925" y="483"/>
                  </a:lnTo>
                  <a:lnTo>
                    <a:pt x="925" y="484"/>
                  </a:lnTo>
                  <a:lnTo>
                    <a:pt x="924" y="484"/>
                  </a:lnTo>
                  <a:lnTo>
                    <a:pt x="924" y="485"/>
                  </a:lnTo>
                  <a:lnTo>
                    <a:pt x="925" y="485"/>
                  </a:lnTo>
                  <a:lnTo>
                    <a:pt x="925" y="487"/>
                  </a:lnTo>
                  <a:lnTo>
                    <a:pt x="924" y="487"/>
                  </a:lnTo>
                  <a:lnTo>
                    <a:pt x="924" y="488"/>
                  </a:lnTo>
                  <a:lnTo>
                    <a:pt x="924" y="489"/>
                  </a:lnTo>
                  <a:lnTo>
                    <a:pt x="924" y="491"/>
                  </a:lnTo>
                  <a:lnTo>
                    <a:pt x="924" y="492"/>
                  </a:lnTo>
                  <a:lnTo>
                    <a:pt x="924" y="493"/>
                  </a:lnTo>
                  <a:lnTo>
                    <a:pt x="924" y="495"/>
                  </a:lnTo>
                  <a:lnTo>
                    <a:pt x="925" y="495"/>
                  </a:lnTo>
                  <a:lnTo>
                    <a:pt x="926" y="496"/>
                  </a:lnTo>
                  <a:lnTo>
                    <a:pt x="925" y="496"/>
                  </a:lnTo>
                  <a:lnTo>
                    <a:pt x="925" y="497"/>
                  </a:lnTo>
                  <a:lnTo>
                    <a:pt x="924" y="499"/>
                  </a:lnTo>
                  <a:lnTo>
                    <a:pt x="925" y="500"/>
                  </a:lnTo>
                  <a:lnTo>
                    <a:pt x="925" y="501"/>
                  </a:lnTo>
                  <a:lnTo>
                    <a:pt x="924" y="501"/>
                  </a:lnTo>
                  <a:lnTo>
                    <a:pt x="924" y="502"/>
                  </a:lnTo>
                  <a:lnTo>
                    <a:pt x="924" y="504"/>
                  </a:lnTo>
                  <a:lnTo>
                    <a:pt x="924" y="505"/>
                  </a:lnTo>
                  <a:lnTo>
                    <a:pt x="925" y="506"/>
                  </a:lnTo>
                  <a:lnTo>
                    <a:pt x="924" y="506"/>
                  </a:lnTo>
                  <a:lnTo>
                    <a:pt x="923" y="506"/>
                  </a:lnTo>
                  <a:lnTo>
                    <a:pt x="923" y="508"/>
                  </a:lnTo>
                  <a:lnTo>
                    <a:pt x="923" y="509"/>
                  </a:lnTo>
                  <a:lnTo>
                    <a:pt x="924" y="509"/>
                  </a:lnTo>
                  <a:lnTo>
                    <a:pt x="923" y="509"/>
                  </a:lnTo>
                  <a:lnTo>
                    <a:pt x="923" y="510"/>
                  </a:lnTo>
                  <a:lnTo>
                    <a:pt x="921" y="510"/>
                  </a:lnTo>
                  <a:lnTo>
                    <a:pt x="921" y="512"/>
                  </a:lnTo>
                  <a:lnTo>
                    <a:pt x="921" y="513"/>
                  </a:lnTo>
                  <a:lnTo>
                    <a:pt x="921" y="514"/>
                  </a:lnTo>
                  <a:lnTo>
                    <a:pt x="920" y="514"/>
                  </a:lnTo>
                  <a:lnTo>
                    <a:pt x="920" y="515"/>
                  </a:lnTo>
                  <a:lnTo>
                    <a:pt x="920" y="517"/>
                  </a:lnTo>
                  <a:lnTo>
                    <a:pt x="919" y="517"/>
                  </a:lnTo>
                  <a:lnTo>
                    <a:pt x="919" y="518"/>
                  </a:lnTo>
                  <a:lnTo>
                    <a:pt x="920" y="518"/>
                  </a:lnTo>
                  <a:lnTo>
                    <a:pt x="920" y="519"/>
                  </a:lnTo>
                  <a:lnTo>
                    <a:pt x="920" y="521"/>
                  </a:lnTo>
                  <a:lnTo>
                    <a:pt x="920" y="522"/>
                  </a:lnTo>
                  <a:lnTo>
                    <a:pt x="920" y="523"/>
                  </a:lnTo>
                  <a:lnTo>
                    <a:pt x="919" y="525"/>
                  </a:lnTo>
                  <a:lnTo>
                    <a:pt x="919" y="526"/>
                  </a:lnTo>
                  <a:lnTo>
                    <a:pt x="919" y="527"/>
                  </a:lnTo>
                  <a:lnTo>
                    <a:pt x="917" y="529"/>
                  </a:lnTo>
                  <a:lnTo>
                    <a:pt x="919" y="529"/>
                  </a:lnTo>
                  <a:lnTo>
                    <a:pt x="919" y="530"/>
                  </a:lnTo>
                  <a:lnTo>
                    <a:pt x="917" y="530"/>
                  </a:lnTo>
                  <a:lnTo>
                    <a:pt x="917" y="531"/>
                  </a:lnTo>
                  <a:lnTo>
                    <a:pt x="917" y="532"/>
                  </a:lnTo>
                  <a:lnTo>
                    <a:pt x="919" y="532"/>
                  </a:lnTo>
                  <a:lnTo>
                    <a:pt x="919" y="534"/>
                  </a:lnTo>
                  <a:lnTo>
                    <a:pt x="917" y="534"/>
                  </a:lnTo>
                  <a:lnTo>
                    <a:pt x="917" y="535"/>
                  </a:lnTo>
                  <a:lnTo>
                    <a:pt x="919" y="536"/>
                  </a:lnTo>
                  <a:lnTo>
                    <a:pt x="917" y="536"/>
                  </a:lnTo>
                  <a:lnTo>
                    <a:pt x="917" y="538"/>
                  </a:lnTo>
                  <a:lnTo>
                    <a:pt x="917" y="539"/>
                  </a:lnTo>
                  <a:lnTo>
                    <a:pt x="916" y="539"/>
                  </a:lnTo>
                  <a:lnTo>
                    <a:pt x="916" y="540"/>
                  </a:lnTo>
                  <a:lnTo>
                    <a:pt x="917" y="542"/>
                  </a:lnTo>
                  <a:lnTo>
                    <a:pt x="916" y="542"/>
                  </a:lnTo>
                  <a:lnTo>
                    <a:pt x="916" y="543"/>
                  </a:lnTo>
                  <a:lnTo>
                    <a:pt x="916" y="544"/>
                  </a:lnTo>
                  <a:lnTo>
                    <a:pt x="916" y="546"/>
                  </a:lnTo>
                  <a:lnTo>
                    <a:pt x="916" y="547"/>
                  </a:lnTo>
                  <a:lnTo>
                    <a:pt x="916" y="548"/>
                  </a:lnTo>
                  <a:lnTo>
                    <a:pt x="917" y="548"/>
                  </a:lnTo>
                  <a:lnTo>
                    <a:pt x="919" y="548"/>
                  </a:lnTo>
                  <a:lnTo>
                    <a:pt x="920" y="549"/>
                  </a:lnTo>
                  <a:lnTo>
                    <a:pt x="921" y="549"/>
                  </a:lnTo>
                  <a:lnTo>
                    <a:pt x="921" y="551"/>
                  </a:lnTo>
                  <a:lnTo>
                    <a:pt x="923" y="551"/>
                  </a:lnTo>
                  <a:lnTo>
                    <a:pt x="924" y="551"/>
                  </a:lnTo>
                  <a:lnTo>
                    <a:pt x="925" y="551"/>
                  </a:lnTo>
                  <a:lnTo>
                    <a:pt x="925" y="552"/>
                  </a:lnTo>
                  <a:lnTo>
                    <a:pt x="926" y="552"/>
                  </a:lnTo>
                  <a:lnTo>
                    <a:pt x="928" y="552"/>
                  </a:lnTo>
                  <a:lnTo>
                    <a:pt x="928" y="553"/>
                  </a:lnTo>
                  <a:lnTo>
                    <a:pt x="929" y="553"/>
                  </a:lnTo>
                  <a:lnTo>
                    <a:pt x="930" y="553"/>
                  </a:lnTo>
                  <a:lnTo>
                    <a:pt x="932" y="553"/>
                  </a:lnTo>
                  <a:lnTo>
                    <a:pt x="933" y="553"/>
                  </a:lnTo>
                  <a:lnTo>
                    <a:pt x="934" y="553"/>
                  </a:lnTo>
                  <a:lnTo>
                    <a:pt x="934" y="555"/>
                  </a:lnTo>
                  <a:lnTo>
                    <a:pt x="936" y="553"/>
                  </a:lnTo>
                  <a:lnTo>
                    <a:pt x="936" y="555"/>
                  </a:lnTo>
                  <a:lnTo>
                    <a:pt x="937" y="555"/>
                  </a:lnTo>
                  <a:lnTo>
                    <a:pt x="962" y="556"/>
                  </a:lnTo>
                  <a:lnTo>
                    <a:pt x="962" y="557"/>
                  </a:lnTo>
                  <a:lnTo>
                    <a:pt x="962" y="559"/>
                  </a:lnTo>
                  <a:lnTo>
                    <a:pt x="960" y="559"/>
                  </a:lnTo>
                  <a:lnTo>
                    <a:pt x="962" y="559"/>
                  </a:lnTo>
                  <a:lnTo>
                    <a:pt x="962" y="560"/>
                  </a:lnTo>
                  <a:lnTo>
                    <a:pt x="962" y="561"/>
                  </a:lnTo>
                  <a:lnTo>
                    <a:pt x="963" y="562"/>
                  </a:lnTo>
                  <a:lnTo>
                    <a:pt x="964" y="562"/>
                  </a:lnTo>
                  <a:lnTo>
                    <a:pt x="966" y="562"/>
                  </a:lnTo>
                  <a:lnTo>
                    <a:pt x="967" y="562"/>
                  </a:lnTo>
                  <a:lnTo>
                    <a:pt x="967" y="564"/>
                  </a:lnTo>
                  <a:lnTo>
                    <a:pt x="968" y="564"/>
                  </a:lnTo>
                  <a:lnTo>
                    <a:pt x="968" y="565"/>
                  </a:lnTo>
                  <a:lnTo>
                    <a:pt x="968" y="566"/>
                  </a:lnTo>
                  <a:lnTo>
                    <a:pt x="968" y="568"/>
                  </a:lnTo>
                  <a:lnTo>
                    <a:pt x="968" y="569"/>
                  </a:lnTo>
                  <a:lnTo>
                    <a:pt x="970" y="569"/>
                  </a:lnTo>
                  <a:lnTo>
                    <a:pt x="970" y="570"/>
                  </a:lnTo>
                  <a:lnTo>
                    <a:pt x="971" y="572"/>
                  </a:lnTo>
                  <a:lnTo>
                    <a:pt x="971" y="573"/>
                  </a:lnTo>
                  <a:lnTo>
                    <a:pt x="972" y="573"/>
                  </a:lnTo>
                  <a:lnTo>
                    <a:pt x="972" y="574"/>
                  </a:lnTo>
                  <a:lnTo>
                    <a:pt x="973" y="576"/>
                  </a:lnTo>
                  <a:lnTo>
                    <a:pt x="973" y="577"/>
                  </a:lnTo>
                  <a:lnTo>
                    <a:pt x="975" y="577"/>
                  </a:lnTo>
                  <a:lnTo>
                    <a:pt x="975" y="578"/>
                  </a:lnTo>
                  <a:lnTo>
                    <a:pt x="975" y="579"/>
                  </a:lnTo>
                  <a:lnTo>
                    <a:pt x="976" y="579"/>
                  </a:lnTo>
                  <a:lnTo>
                    <a:pt x="976" y="581"/>
                  </a:lnTo>
                  <a:lnTo>
                    <a:pt x="976" y="582"/>
                  </a:lnTo>
                  <a:lnTo>
                    <a:pt x="976" y="583"/>
                  </a:lnTo>
                  <a:lnTo>
                    <a:pt x="977" y="583"/>
                  </a:lnTo>
                  <a:lnTo>
                    <a:pt x="979" y="583"/>
                  </a:lnTo>
                  <a:lnTo>
                    <a:pt x="979" y="585"/>
                  </a:lnTo>
                  <a:lnTo>
                    <a:pt x="980" y="585"/>
                  </a:lnTo>
                  <a:lnTo>
                    <a:pt x="980" y="586"/>
                  </a:lnTo>
                  <a:lnTo>
                    <a:pt x="981" y="586"/>
                  </a:lnTo>
                  <a:lnTo>
                    <a:pt x="981" y="587"/>
                  </a:lnTo>
                  <a:lnTo>
                    <a:pt x="983" y="587"/>
                  </a:lnTo>
                  <a:lnTo>
                    <a:pt x="983" y="589"/>
                  </a:lnTo>
                  <a:lnTo>
                    <a:pt x="984" y="589"/>
                  </a:lnTo>
                  <a:lnTo>
                    <a:pt x="984" y="590"/>
                  </a:lnTo>
                  <a:lnTo>
                    <a:pt x="984" y="591"/>
                  </a:lnTo>
                  <a:lnTo>
                    <a:pt x="985" y="591"/>
                  </a:lnTo>
                  <a:lnTo>
                    <a:pt x="985" y="593"/>
                  </a:lnTo>
                  <a:lnTo>
                    <a:pt x="987" y="593"/>
                  </a:lnTo>
                  <a:lnTo>
                    <a:pt x="987" y="594"/>
                  </a:lnTo>
                  <a:lnTo>
                    <a:pt x="988" y="594"/>
                  </a:lnTo>
                  <a:lnTo>
                    <a:pt x="988" y="595"/>
                  </a:lnTo>
                  <a:lnTo>
                    <a:pt x="989" y="595"/>
                  </a:lnTo>
                  <a:lnTo>
                    <a:pt x="989" y="596"/>
                  </a:lnTo>
                  <a:lnTo>
                    <a:pt x="990" y="596"/>
                  </a:lnTo>
                  <a:lnTo>
                    <a:pt x="990" y="598"/>
                  </a:lnTo>
                  <a:lnTo>
                    <a:pt x="992" y="598"/>
                  </a:lnTo>
                  <a:lnTo>
                    <a:pt x="992" y="599"/>
                  </a:lnTo>
                  <a:lnTo>
                    <a:pt x="993" y="599"/>
                  </a:lnTo>
                  <a:lnTo>
                    <a:pt x="994" y="600"/>
                  </a:lnTo>
                  <a:lnTo>
                    <a:pt x="994" y="602"/>
                  </a:lnTo>
                  <a:lnTo>
                    <a:pt x="996" y="602"/>
                  </a:lnTo>
                  <a:lnTo>
                    <a:pt x="996" y="603"/>
                  </a:lnTo>
                  <a:lnTo>
                    <a:pt x="997" y="603"/>
                  </a:lnTo>
                  <a:lnTo>
                    <a:pt x="997" y="604"/>
                  </a:lnTo>
                  <a:lnTo>
                    <a:pt x="998" y="604"/>
                  </a:lnTo>
                  <a:lnTo>
                    <a:pt x="997" y="606"/>
                  </a:lnTo>
                  <a:lnTo>
                    <a:pt x="998" y="606"/>
                  </a:lnTo>
                  <a:lnTo>
                    <a:pt x="998" y="607"/>
                  </a:lnTo>
                  <a:lnTo>
                    <a:pt x="1000" y="607"/>
                  </a:lnTo>
                  <a:lnTo>
                    <a:pt x="1000" y="608"/>
                  </a:lnTo>
                  <a:lnTo>
                    <a:pt x="1001" y="608"/>
                  </a:lnTo>
                  <a:lnTo>
                    <a:pt x="1002" y="608"/>
                  </a:lnTo>
                  <a:lnTo>
                    <a:pt x="1002" y="609"/>
                  </a:lnTo>
                  <a:lnTo>
                    <a:pt x="1004" y="609"/>
                  </a:lnTo>
                  <a:lnTo>
                    <a:pt x="1004" y="611"/>
                  </a:lnTo>
                  <a:lnTo>
                    <a:pt x="1004" y="612"/>
                  </a:lnTo>
                  <a:lnTo>
                    <a:pt x="1005" y="612"/>
                  </a:lnTo>
                  <a:lnTo>
                    <a:pt x="1005" y="613"/>
                  </a:lnTo>
                  <a:lnTo>
                    <a:pt x="1006" y="613"/>
                  </a:lnTo>
                  <a:lnTo>
                    <a:pt x="1006" y="615"/>
                  </a:lnTo>
                  <a:lnTo>
                    <a:pt x="1007" y="615"/>
                  </a:lnTo>
                  <a:lnTo>
                    <a:pt x="1009" y="615"/>
                  </a:lnTo>
                  <a:lnTo>
                    <a:pt x="1010" y="615"/>
                  </a:lnTo>
                  <a:lnTo>
                    <a:pt x="1010" y="616"/>
                  </a:lnTo>
                  <a:lnTo>
                    <a:pt x="1011" y="616"/>
                  </a:lnTo>
                  <a:lnTo>
                    <a:pt x="1011" y="617"/>
                  </a:lnTo>
                  <a:lnTo>
                    <a:pt x="1013" y="617"/>
                  </a:lnTo>
                  <a:lnTo>
                    <a:pt x="1014" y="617"/>
                  </a:lnTo>
                  <a:lnTo>
                    <a:pt x="1014" y="619"/>
                  </a:lnTo>
                  <a:lnTo>
                    <a:pt x="1015" y="619"/>
                  </a:lnTo>
                  <a:lnTo>
                    <a:pt x="1015" y="620"/>
                  </a:lnTo>
                  <a:lnTo>
                    <a:pt x="1015" y="621"/>
                  </a:lnTo>
                  <a:lnTo>
                    <a:pt x="1017" y="621"/>
                  </a:lnTo>
                  <a:lnTo>
                    <a:pt x="1017" y="623"/>
                  </a:lnTo>
                  <a:lnTo>
                    <a:pt x="1017" y="624"/>
                  </a:lnTo>
                  <a:lnTo>
                    <a:pt x="1018" y="624"/>
                  </a:lnTo>
                  <a:lnTo>
                    <a:pt x="1018" y="625"/>
                  </a:lnTo>
                  <a:lnTo>
                    <a:pt x="1018" y="626"/>
                  </a:lnTo>
                  <a:lnTo>
                    <a:pt x="1019" y="626"/>
                  </a:lnTo>
                  <a:lnTo>
                    <a:pt x="1019" y="628"/>
                  </a:lnTo>
                  <a:lnTo>
                    <a:pt x="1020" y="628"/>
                  </a:lnTo>
                  <a:lnTo>
                    <a:pt x="1022" y="628"/>
                  </a:lnTo>
                  <a:lnTo>
                    <a:pt x="1022" y="629"/>
                  </a:lnTo>
                  <a:lnTo>
                    <a:pt x="1023" y="629"/>
                  </a:lnTo>
                  <a:lnTo>
                    <a:pt x="1024" y="629"/>
                  </a:lnTo>
                  <a:lnTo>
                    <a:pt x="1024" y="630"/>
                  </a:lnTo>
                  <a:lnTo>
                    <a:pt x="1026" y="630"/>
                  </a:lnTo>
                  <a:lnTo>
                    <a:pt x="1027" y="630"/>
                  </a:lnTo>
                  <a:lnTo>
                    <a:pt x="1027" y="632"/>
                  </a:lnTo>
                  <a:lnTo>
                    <a:pt x="1028" y="632"/>
                  </a:lnTo>
                  <a:lnTo>
                    <a:pt x="1030" y="632"/>
                  </a:lnTo>
                  <a:lnTo>
                    <a:pt x="1030" y="633"/>
                  </a:lnTo>
                  <a:lnTo>
                    <a:pt x="1031" y="633"/>
                  </a:lnTo>
                  <a:lnTo>
                    <a:pt x="1031" y="634"/>
                  </a:lnTo>
                  <a:lnTo>
                    <a:pt x="1032" y="634"/>
                  </a:lnTo>
                  <a:lnTo>
                    <a:pt x="1034" y="634"/>
                  </a:lnTo>
                  <a:lnTo>
                    <a:pt x="1034" y="633"/>
                  </a:lnTo>
                  <a:lnTo>
                    <a:pt x="1032" y="632"/>
                  </a:lnTo>
                  <a:lnTo>
                    <a:pt x="1032" y="630"/>
                  </a:lnTo>
                  <a:lnTo>
                    <a:pt x="1031" y="630"/>
                  </a:lnTo>
                  <a:lnTo>
                    <a:pt x="1031" y="629"/>
                  </a:lnTo>
                  <a:lnTo>
                    <a:pt x="1030" y="629"/>
                  </a:lnTo>
                  <a:lnTo>
                    <a:pt x="1028" y="629"/>
                  </a:lnTo>
                  <a:lnTo>
                    <a:pt x="1028" y="628"/>
                  </a:lnTo>
                  <a:lnTo>
                    <a:pt x="1027" y="628"/>
                  </a:lnTo>
                  <a:lnTo>
                    <a:pt x="1026" y="628"/>
                  </a:lnTo>
                  <a:lnTo>
                    <a:pt x="1024" y="628"/>
                  </a:lnTo>
                  <a:lnTo>
                    <a:pt x="1024" y="626"/>
                  </a:lnTo>
                  <a:lnTo>
                    <a:pt x="1023" y="626"/>
                  </a:lnTo>
                  <a:lnTo>
                    <a:pt x="1023" y="625"/>
                  </a:lnTo>
                  <a:lnTo>
                    <a:pt x="1022" y="625"/>
                  </a:lnTo>
                  <a:lnTo>
                    <a:pt x="1022" y="624"/>
                  </a:lnTo>
                  <a:lnTo>
                    <a:pt x="1022" y="623"/>
                  </a:lnTo>
                  <a:lnTo>
                    <a:pt x="1023" y="623"/>
                  </a:lnTo>
                  <a:lnTo>
                    <a:pt x="1024" y="623"/>
                  </a:lnTo>
                  <a:lnTo>
                    <a:pt x="1026" y="623"/>
                  </a:lnTo>
                  <a:lnTo>
                    <a:pt x="1026" y="621"/>
                  </a:lnTo>
                  <a:lnTo>
                    <a:pt x="1026" y="620"/>
                  </a:lnTo>
                  <a:lnTo>
                    <a:pt x="1027" y="620"/>
                  </a:lnTo>
                  <a:lnTo>
                    <a:pt x="1027" y="621"/>
                  </a:lnTo>
                  <a:lnTo>
                    <a:pt x="1028" y="621"/>
                  </a:lnTo>
                  <a:lnTo>
                    <a:pt x="1030" y="621"/>
                  </a:lnTo>
                  <a:lnTo>
                    <a:pt x="1030" y="620"/>
                  </a:lnTo>
                  <a:lnTo>
                    <a:pt x="1031" y="620"/>
                  </a:lnTo>
                  <a:lnTo>
                    <a:pt x="1032" y="620"/>
                  </a:lnTo>
                  <a:lnTo>
                    <a:pt x="1032" y="619"/>
                  </a:lnTo>
                  <a:lnTo>
                    <a:pt x="1032" y="617"/>
                  </a:lnTo>
                  <a:lnTo>
                    <a:pt x="1032" y="616"/>
                  </a:lnTo>
                  <a:lnTo>
                    <a:pt x="1031" y="615"/>
                  </a:lnTo>
                  <a:lnTo>
                    <a:pt x="1032" y="613"/>
                  </a:lnTo>
                  <a:lnTo>
                    <a:pt x="1034" y="615"/>
                  </a:lnTo>
                  <a:lnTo>
                    <a:pt x="1035" y="616"/>
                  </a:lnTo>
                  <a:lnTo>
                    <a:pt x="1035" y="617"/>
                  </a:lnTo>
                  <a:lnTo>
                    <a:pt x="1035" y="619"/>
                  </a:lnTo>
                  <a:lnTo>
                    <a:pt x="1035" y="620"/>
                  </a:lnTo>
                  <a:lnTo>
                    <a:pt x="1036" y="620"/>
                  </a:lnTo>
                  <a:lnTo>
                    <a:pt x="1037" y="620"/>
                  </a:lnTo>
                  <a:lnTo>
                    <a:pt x="1037" y="621"/>
                  </a:lnTo>
                  <a:lnTo>
                    <a:pt x="1037" y="623"/>
                  </a:lnTo>
                  <a:lnTo>
                    <a:pt x="1037" y="624"/>
                  </a:lnTo>
                  <a:lnTo>
                    <a:pt x="1039" y="624"/>
                  </a:lnTo>
                  <a:lnTo>
                    <a:pt x="1040" y="624"/>
                  </a:lnTo>
                  <a:lnTo>
                    <a:pt x="1040" y="623"/>
                  </a:lnTo>
                  <a:lnTo>
                    <a:pt x="1040" y="621"/>
                  </a:lnTo>
                  <a:lnTo>
                    <a:pt x="1041" y="621"/>
                  </a:lnTo>
                  <a:lnTo>
                    <a:pt x="1041" y="620"/>
                  </a:lnTo>
                  <a:lnTo>
                    <a:pt x="1043" y="620"/>
                  </a:lnTo>
                  <a:lnTo>
                    <a:pt x="1043" y="621"/>
                  </a:lnTo>
                  <a:lnTo>
                    <a:pt x="1044" y="621"/>
                  </a:lnTo>
                  <a:lnTo>
                    <a:pt x="1043" y="623"/>
                  </a:lnTo>
                  <a:lnTo>
                    <a:pt x="1043" y="624"/>
                  </a:lnTo>
                  <a:lnTo>
                    <a:pt x="1043" y="625"/>
                  </a:lnTo>
                  <a:lnTo>
                    <a:pt x="1041" y="625"/>
                  </a:lnTo>
                  <a:lnTo>
                    <a:pt x="1043" y="625"/>
                  </a:lnTo>
                  <a:lnTo>
                    <a:pt x="1043" y="626"/>
                  </a:lnTo>
                  <a:lnTo>
                    <a:pt x="1043" y="628"/>
                  </a:lnTo>
                  <a:lnTo>
                    <a:pt x="1043" y="629"/>
                  </a:lnTo>
                  <a:lnTo>
                    <a:pt x="1044" y="629"/>
                  </a:lnTo>
                  <a:lnTo>
                    <a:pt x="1044" y="630"/>
                  </a:lnTo>
                  <a:lnTo>
                    <a:pt x="1045" y="630"/>
                  </a:lnTo>
                  <a:lnTo>
                    <a:pt x="1045" y="632"/>
                  </a:lnTo>
                  <a:lnTo>
                    <a:pt x="1047" y="632"/>
                  </a:lnTo>
                  <a:lnTo>
                    <a:pt x="1047" y="633"/>
                  </a:lnTo>
                  <a:lnTo>
                    <a:pt x="1048" y="633"/>
                  </a:lnTo>
                  <a:lnTo>
                    <a:pt x="1048" y="634"/>
                  </a:lnTo>
                  <a:lnTo>
                    <a:pt x="1048" y="636"/>
                  </a:lnTo>
                  <a:lnTo>
                    <a:pt x="1048" y="637"/>
                  </a:lnTo>
                  <a:lnTo>
                    <a:pt x="1049" y="637"/>
                  </a:lnTo>
                  <a:lnTo>
                    <a:pt x="1049" y="638"/>
                  </a:lnTo>
                  <a:lnTo>
                    <a:pt x="1049" y="640"/>
                  </a:lnTo>
                  <a:lnTo>
                    <a:pt x="1048" y="641"/>
                  </a:lnTo>
                  <a:lnTo>
                    <a:pt x="1048" y="642"/>
                  </a:lnTo>
                  <a:lnTo>
                    <a:pt x="1049" y="642"/>
                  </a:lnTo>
                  <a:lnTo>
                    <a:pt x="1049" y="643"/>
                  </a:lnTo>
                  <a:lnTo>
                    <a:pt x="1050" y="643"/>
                  </a:lnTo>
                  <a:lnTo>
                    <a:pt x="1050" y="645"/>
                  </a:lnTo>
                  <a:lnTo>
                    <a:pt x="1052" y="645"/>
                  </a:lnTo>
                  <a:lnTo>
                    <a:pt x="1052" y="646"/>
                  </a:lnTo>
                  <a:lnTo>
                    <a:pt x="1053" y="646"/>
                  </a:lnTo>
                  <a:lnTo>
                    <a:pt x="1053" y="647"/>
                  </a:lnTo>
                  <a:lnTo>
                    <a:pt x="1054" y="647"/>
                  </a:lnTo>
                  <a:lnTo>
                    <a:pt x="1056" y="647"/>
                  </a:lnTo>
                  <a:lnTo>
                    <a:pt x="1057" y="647"/>
                  </a:lnTo>
                  <a:lnTo>
                    <a:pt x="1058" y="647"/>
                  </a:lnTo>
                  <a:lnTo>
                    <a:pt x="1060" y="646"/>
                  </a:lnTo>
                  <a:lnTo>
                    <a:pt x="1060" y="647"/>
                  </a:lnTo>
                  <a:lnTo>
                    <a:pt x="1061" y="647"/>
                  </a:lnTo>
                  <a:lnTo>
                    <a:pt x="1062" y="647"/>
                  </a:lnTo>
                  <a:lnTo>
                    <a:pt x="1064" y="647"/>
                  </a:lnTo>
                  <a:lnTo>
                    <a:pt x="1064" y="646"/>
                  </a:lnTo>
                  <a:lnTo>
                    <a:pt x="1064" y="645"/>
                  </a:lnTo>
                  <a:lnTo>
                    <a:pt x="1064" y="643"/>
                  </a:lnTo>
                  <a:lnTo>
                    <a:pt x="1064" y="642"/>
                  </a:lnTo>
                  <a:lnTo>
                    <a:pt x="1064" y="641"/>
                  </a:lnTo>
                  <a:lnTo>
                    <a:pt x="1065" y="641"/>
                  </a:lnTo>
                  <a:lnTo>
                    <a:pt x="1066" y="641"/>
                  </a:lnTo>
                  <a:lnTo>
                    <a:pt x="1067" y="641"/>
                  </a:lnTo>
                  <a:lnTo>
                    <a:pt x="1067" y="640"/>
                  </a:lnTo>
                  <a:lnTo>
                    <a:pt x="1067" y="638"/>
                  </a:lnTo>
                  <a:lnTo>
                    <a:pt x="1066" y="637"/>
                  </a:lnTo>
                  <a:lnTo>
                    <a:pt x="1067" y="637"/>
                  </a:lnTo>
                  <a:lnTo>
                    <a:pt x="1069" y="637"/>
                  </a:lnTo>
                  <a:lnTo>
                    <a:pt x="1069" y="638"/>
                  </a:lnTo>
                  <a:lnTo>
                    <a:pt x="1070" y="638"/>
                  </a:lnTo>
                  <a:lnTo>
                    <a:pt x="1070" y="640"/>
                  </a:lnTo>
                  <a:lnTo>
                    <a:pt x="1071" y="640"/>
                  </a:lnTo>
                  <a:lnTo>
                    <a:pt x="1073" y="640"/>
                  </a:lnTo>
                  <a:lnTo>
                    <a:pt x="1074" y="640"/>
                  </a:lnTo>
                  <a:lnTo>
                    <a:pt x="1075" y="640"/>
                  </a:lnTo>
                  <a:lnTo>
                    <a:pt x="1077" y="640"/>
                  </a:lnTo>
                  <a:lnTo>
                    <a:pt x="1077" y="641"/>
                  </a:lnTo>
                  <a:lnTo>
                    <a:pt x="1077" y="642"/>
                  </a:lnTo>
                  <a:lnTo>
                    <a:pt x="1078" y="642"/>
                  </a:lnTo>
                  <a:lnTo>
                    <a:pt x="1078" y="643"/>
                  </a:lnTo>
                  <a:lnTo>
                    <a:pt x="1079" y="643"/>
                  </a:lnTo>
                  <a:lnTo>
                    <a:pt x="1081" y="643"/>
                  </a:lnTo>
                  <a:lnTo>
                    <a:pt x="1082" y="643"/>
                  </a:lnTo>
                  <a:lnTo>
                    <a:pt x="1083" y="643"/>
                  </a:lnTo>
                  <a:lnTo>
                    <a:pt x="1083" y="642"/>
                  </a:lnTo>
                  <a:lnTo>
                    <a:pt x="1084" y="642"/>
                  </a:lnTo>
                  <a:lnTo>
                    <a:pt x="1084" y="643"/>
                  </a:lnTo>
                  <a:lnTo>
                    <a:pt x="1086" y="643"/>
                  </a:lnTo>
                  <a:lnTo>
                    <a:pt x="1086" y="645"/>
                  </a:lnTo>
                  <a:lnTo>
                    <a:pt x="1086" y="646"/>
                  </a:lnTo>
                  <a:lnTo>
                    <a:pt x="1086" y="647"/>
                  </a:lnTo>
                  <a:lnTo>
                    <a:pt x="1086" y="649"/>
                  </a:lnTo>
                  <a:lnTo>
                    <a:pt x="1086" y="650"/>
                  </a:lnTo>
                  <a:lnTo>
                    <a:pt x="1087" y="650"/>
                  </a:lnTo>
                  <a:lnTo>
                    <a:pt x="1087" y="651"/>
                  </a:lnTo>
                  <a:lnTo>
                    <a:pt x="1088" y="651"/>
                  </a:lnTo>
                  <a:lnTo>
                    <a:pt x="1088" y="653"/>
                  </a:lnTo>
                  <a:lnTo>
                    <a:pt x="1088" y="654"/>
                  </a:lnTo>
                  <a:lnTo>
                    <a:pt x="1090" y="654"/>
                  </a:lnTo>
                  <a:lnTo>
                    <a:pt x="1090" y="655"/>
                  </a:lnTo>
                  <a:lnTo>
                    <a:pt x="1090" y="657"/>
                  </a:lnTo>
                  <a:lnTo>
                    <a:pt x="1090" y="658"/>
                  </a:lnTo>
                  <a:lnTo>
                    <a:pt x="1091" y="658"/>
                  </a:lnTo>
                  <a:lnTo>
                    <a:pt x="1092" y="658"/>
                  </a:lnTo>
                  <a:lnTo>
                    <a:pt x="1092" y="657"/>
                  </a:lnTo>
                  <a:lnTo>
                    <a:pt x="1092" y="655"/>
                  </a:lnTo>
                  <a:lnTo>
                    <a:pt x="1092" y="654"/>
                  </a:lnTo>
                  <a:lnTo>
                    <a:pt x="1094" y="654"/>
                  </a:lnTo>
                  <a:lnTo>
                    <a:pt x="1094" y="655"/>
                  </a:lnTo>
                  <a:lnTo>
                    <a:pt x="1095" y="655"/>
                  </a:lnTo>
                  <a:lnTo>
                    <a:pt x="1096" y="655"/>
                  </a:lnTo>
                  <a:lnTo>
                    <a:pt x="1096" y="657"/>
                  </a:lnTo>
                  <a:lnTo>
                    <a:pt x="1096" y="658"/>
                  </a:lnTo>
                  <a:lnTo>
                    <a:pt x="1097" y="658"/>
                  </a:lnTo>
                  <a:lnTo>
                    <a:pt x="1099" y="658"/>
                  </a:lnTo>
                  <a:lnTo>
                    <a:pt x="1100" y="657"/>
                  </a:lnTo>
                  <a:lnTo>
                    <a:pt x="1100" y="655"/>
                  </a:lnTo>
                  <a:lnTo>
                    <a:pt x="1099" y="655"/>
                  </a:lnTo>
                  <a:lnTo>
                    <a:pt x="1099" y="654"/>
                  </a:lnTo>
                  <a:lnTo>
                    <a:pt x="1100" y="654"/>
                  </a:lnTo>
                  <a:lnTo>
                    <a:pt x="1101" y="654"/>
                  </a:lnTo>
                  <a:lnTo>
                    <a:pt x="1103" y="654"/>
                  </a:lnTo>
                  <a:lnTo>
                    <a:pt x="1103" y="653"/>
                  </a:lnTo>
                  <a:lnTo>
                    <a:pt x="1103" y="651"/>
                  </a:lnTo>
                  <a:lnTo>
                    <a:pt x="1103" y="650"/>
                  </a:lnTo>
                  <a:lnTo>
                    <a:pt x="1104" y="650"/>
                  </a:lnTo>
                  <a:lnTo>
                    <a:pt x="1104" y="649"/>
                  </a:lnTo>
                  <a:lnTo>
                    <a:pt x="1105" y="649"/>
                  </a:lnTo>
                  <a:lnTo>
                    <a:pt x="1105" y="650"/>
                  </a:lnTo>
                  <a:lnTo>
                    <a:pt x="1107" y="649"/>
                  </a:lnTo>
                  <a:lnTo>
                    <a:pt x="1108" y="647"/>
                  </a:lnTo>
                  <a:lnTo>
                    <a:pt x="1108" y="646"/>
                  </a:lnTo>
                  <a:lnTo>
                    <a:pt x="1108" y="645"/>
                  </a:lnTo>
                  <a:lnTo>
                    <a:pt x="1108" y="643"/>
                  </a:lnTo>
                  <a:lnTo>
                    <a:pt x="1109" y="643"/>
                  </a:lnTo>
                  <a:lnTo>
                    <a:pt x="1111" y="643"/>
                  </a:lnTo>
                  <a:lnTo>
                    <a:pt x="1111" y="645"/>
                  </a:lnTo>
                  <a:lnTo>
                    <a:pt x="1112" y="645"/>
                  </a:lnTo>
                  <a:lnTo>
                    <a:pt x="1112" y="643"/>
                  </a:lnTo>
                  <a:lnTo>
                    <a:pt x="1113" y="643"/>
                  </a:lnTo>
                  <a:lnTo>
                    <a:pt x="1113" y="642"/>
                  </a:lnTo>
                  <a:lnTo>
                    <a:pt x="1112" y="641"/>
                  </a:lnTo>
                  <a:lnTo>
                    <a:pt x="1112" y="640"/>
                  </a:lnTo>
                  <a:lnTo>
                    <a:pt x="1112" y="638"/>
                  </a:lnTo>
                  <a:lnTo>
                    <a:pt x="1113" y="638"/>
                  </a:lnTo>
                  <a:lnTo>
                    <a:pt x="1113" y="640"/>
                  </a:lnTo>
                  <a:lnTo>
                    <a:pt x="1113" y="641"/>
                  </a:lnTo>
                  <a:lnTo>
                    <a:pt x="1114" y="641"/>
                  </a:lnTo>
                  <a:lnTo>
                    <a:pt x="1114" y="642"/>
                  </a:lnTo>
                  <a:lnTo>
                    <a:pt x="1116" y="642"/>
                  </a:lnTo>
                  <a:lnTo>
                    <a:pt x="1116" y="643"/>
                  </a:lnTo>
                  <a:lnTo>
                    <a:pt x="1117" y="643"/>
                  </a:lnTo>
                  <a:lnTo>
                    <a:pt x="1118" y="643"/>
                  </a:lnTo>
                  <a:lnTo>
                    <a:pt x="1120" y="642"/>
                  </a:lnTo>
                  <a:lnTo>
                    <a:pt x="1121" y="642"/>
                  </a:lnTo>
                  <a:lnTo>
                    <a:pt x="1122" y="642"/>
                  </a:lnTo>
                  <a:lnTo>
                    <a:pt x="1122" y="643"/>
                  </a:lnTo>
                  <a:lnTo>
                    <a:pt x="1122" y="645"/>
                  </a:lnTo>
                  <a:lnTo>
                    <a:pt x="1122" y="646"/>
                  </a:lnTo>
                  <a:lnTo>
                    <a:pt x="1122" y="647"/>
                  </a:lnTo>
                  <a:lnTo>
                    <a:pt x="1121" y="647"/>
                  </a:lnTo>
                  <a:lnTo>
                    <a:pt x="1121" y="649"/>
                  </a:lnTo>
                  <a:lnTo>
                    <a:pt x="1121" y="650"/>
                  </a:lnTo>
                  <a:lnTo>
                    <a:pt x="1121" y="651"/>
                  </a:lnTo>
                  <a:lnTo>
                    <a:pt x="1122" y="651"/>
                  </a:lnTo>
                  <a:lnTo>
                    <a:pt x="1124" y="651"/>
                  </a:lnTo>
                  <a:lnTo>
                    <a:pt x="1125" y="651"/>
                  </a:lnTo>
                  <a:lnTo>
                    <a:pt x="1125" y="650"/>
                  </a:lnTo>
                  <a:lnTo>
                    <a:pt x="1126" y="650"/>
                  </a:lnTo>
                  <a:lnTo>
                    <a:pt x="1126" y="649"/>
                  </a:lnTo>
                  <a:lnTo>
                    <a:pt x="1128" y="649"/>
                  </a:lnTo>
                  <a:lnTo>
                    <a:pt x="1128" y="650"/>
                  </a:lnTo>
                  <a:lnTo>
                    <a:pt x="1128" y="651"/>
                  </a:lnTo>
                  <a:lnTo>
                    <a:pt x="1129" y="651"/>
                  </a:lnTo>
                  <a:lnTo>
                    <a:pt x="1137" y="657"/>
                  </a:lnTo>
                  <a:lnTo>
                    <a:pt x="1135" y="658"/>
                  </a:lnTo>
                  <a:lnTo>
                    <a:pt x="1134" y="660"/>
                  </a:lnTo>
                  <a:lnTo>
                    <a:pt x="1133" y="662"/>
                  </a:lnTo>
                  <a:lnTo>
                    <a:pt x="1133" y="664"/>
                  </a:lnTo>
                  <a:lnTo>
                    <a:pt x="1131" y="667"/>
                  </a:lnTo>
                  <a:lnTo>
                    <a:pt x="1133" y="668"/>
                  </a:lnTo>
                  <a:lnTo>
                    <a:pt x="1134" y="670"/>
                  </a:lnTo>
                  <a:lnTo>
                    <a:pt x="1135" y="672"/>
                  </a:lnTo>
                  <a:lnTo>
                    <a:pt x="1137" y="673"/>
                  </a:lnTo>
                  <a:lnTo>
                    <a:pt x="1138" y="675"/>
                  </a:lnTo>
                  <a:lnTo>
                    <a:pt x="1138" y="677"/>
                  </a:lnTo>
                  <a:lnTo>
                    <a:pt x="1138" y="680"/>
                  </a:lnTo>
                  <a:lnTo>
                    <a:pt x="1138" y="683"/>
                  </a:lnTo>
                  <a:lnTo>
                    <a:pt x="1138" y="685"/>
                  </a:lnTo>
                  <a:lnTo>
                    <a:pt x="1138" y="688"/>
                  </a:lnTo>
                  <a:lnTo>
                    <a:pt x="1137" y="690"/>
                  </a:lnTo>
                  <a:lnTo>
                    <a:pt x="1137" y="693"/>
                  </a:lnTo>
                  <a:lnTo>
                    <a:pt x="1137" y="696"/>
                  </a:lnTo>
                  <a:lnTo>
                    <a:pt x="1137" y="698"/>
                  </a:lnTo>
                  <a:lnTo>
                    <a:pt x="1137" y="701"/>
                  </a:lnTo>
                  <a:lnTo>
                    <a:pt x="1138" y="702"/>
                  </a:lnTo>
                  <a:lnTo>
                    <a:pt x="1139" y="705"/>
                  </a:lnTo>
                  <a:lnTo>
                    <a:pt x="1139" y="707"/>
                  </a:lnTo>
                  <a:lnTo>
                    <a:pt x="1138" y="710"/>
                  </a:lnTo>
                  <a:lnTo>
                    <a:pt x="1138" y="713"/>
                  </a:lnTo>
                  <a:lnTo>
                    <a:pt x="1137" y="715"/>
                  </a:lnTo>
                  <a:lnTo>
                    <a:pt x="1137" y="718"/>
                  </a:lnTo>
                  <a:lnTo>
                    <a:pt x="1137" y="720"/>
                  </a:lnTo>
                  <a:lnTo>
                    <a:pt x="1138" y="723"/>
                  </a:lnTo>
                  <a:lnTo>
                    <a:pt x="1138" y="726"/>
                  </a:lnTo>
                  <a:lnTo>
                    <a:pt x="1139" y="727"/>
                  </a:lnTo>
                  <a:lnTo>
                    <a:pt x="1141" y="730"/>
                  </a:lnTo>
                  <a:lnTo>
                    <a:pt x="1142" y="731"/>
                  </a:lnTo>
                  <a:lnTo>
                    <a:pt x="1142" y="734"/>
                  </a:lnTo>
                  <a:lnTo>
                    <a:pt x="1143" y="735"/>
                  </a:lnTo>
                  <a:lnTo>
                    <a:pt x="1144" y="737"/>
                  </a:lnTo>
                  <a:lnTo>
                    <a:pt x="1146" y="740"/>
                  </a:lnTo>
                  <a:lnTo>
                    <a:pt x="1146" y="741"/>
                  </a:lnTo>
                  <a:lnTo>
                    <a:pt x="1148" y="743"/>
                  </a:lnTo>
                  <a:lnTo>
                    <a:pt x="1150" y="745"/>
                  </a:lnTo>
                  <a:lnTo>
                    <a:pt x="1152" y="749"/>
                  </a:lnTo>
                  <a:lnTo>
                    <a:pt x="1155" y="752"/>
                  </a:lnTo>
                  <a:lnTo>
                    <a:pt x="1158" y="756"/>
                  </a:lnTo>
                  <a:lnTo>
                    <a:pt x="1160" y="758"/>
                  </a:lnTo>
                  <a:lnTo>
                    <a:pt x="1163" y="760"/>
                  </a:lnTo>
                  <a:lnTo>
                    <a:pt x="1161" y="765"/>
                  </a:lnTo>
                  <a:lnTo>
                    <a:pt x="1159" y="770"/>
                  </a:lnTo>
                  <a:lnTo>
                    <a:pt x="1156" y="774"/>
                  </a:lnTo>
                  <a:lnTo>
                    <a:pt x="1156" y="775"/>
                  </a:lnTo>
                  <a:lnTo>
                    <a:pt x="1154" y="778"/>
                  </a:lnTo>
                  <a:lnTo>
                    <a:pt x="1154" y="779"/>
                  </a:lnTo>
                  <a:lnTo>
                    <a:pt x="1152" y="782"/>
                  </a:lnTo>
                  <a:lnTo>
                    <a:pt x="1154" y="784"/>
                  </a:lnTo>
                  <a:lnTo>
                    <a:pt x="1154" y="787"/>
                  </a:lnTo>
                  <a:lnTo>
                    <a:pt x="1154" y="790"/>
                  </a:lnTo>
                  <a:lnTo>
                    <a:pt x="1154" y="792"/>
                  </a:lnTo>
                  <a:lnTo>
                    <a:pt x="1154" y="795"/>
                  </a:lnTo>
                  <a:lnTo>
                    <a:pt x="1155" y="798"/>
                  </a:lnTo>
                  <a:lnTo>
                    <a:pt x="1156" y="800"/>
                  </a:lnTo>
                  <a:lnTo>
                    <a:pt x="1156" y="803"/>
                  </a:lnTo>
                  <a:lnTo>
                    <a:pt x="1158" y="805"/>
                  </a:lnTo>
                  <a:lnTo>
                    <a:pt x="1158" y="808"/>
                  </a:lnTo>
                  <a:lnTo>
                    <a:pt x="1158" y="809"/>
                  </a:lnTo>
                  <a:lnTo>
                    <a:pt x="1158" y="812"/>
                  </a:lnTo>
                  <a:lnTo>
                    <a:pt x="1156" y="814"/>
                  </a:lnTo>
                  <a:lnTo>
                    <a:pt x="1155" y="816"/>
                  </a:lnTo>
                  <a:lnTo>
                    <a:pt x="1154" y="818"/>
                  </a:lnTo>
                  <a:lnTo>
                    <a:pt x="1154" y="821"/>
                  </a:lnTo>
                  <a:lnTo>
                    <a:pt x="1154" y="824"/>
                  </a:lnTo>
                  <a:lnTo>
                    <a:pt x="1152" y="826"/>
                  </a:lnTo>
                  <a:lnTo>
                    <a:pt x="1151" y="828"/>
                  </a:lnTo>
                  <a:lnTo>
                    <a:pt x="1150" y="830"/>
                  </a:lnTo>
                  <a:lnTo>
                    <a:pt x="1148" y="831"/>
                  </a:lnTo>
                  <a:lnTo>
                    <a:pt x="1147" y="833"/>
                  </a:lnTo>
                  <a:lnTo>
                    <a:pt x="1146" y="834"/>
                  </a:lnTo>
                  <a:lnTo>
                    <a:pt x="1144" y="837"/>
                  </a:lnTo>
                  <a:lnTo>
                    <a:pt x="1144" y="839"/>
                  </a:lnTo>
                  <a:lnTo>
                    <a:pt x="1143" y="842"/>
                  </a:lnTo>
                  <a:lnTo>
                    <a:pt x="1143" y="845"/>
                  </a:lnTo>
                  <a:lnTo>
                    <a:pt x="1143" y="848"/>
                  </a:lnTo>
                  <a:lnTo>
                    <a:pt x="1144" y="850"/>
                  </a:lnTo>
                  <a:lnTo>
                    <a:pt x="1146" y="852"/>
                  </a:lnTo>
                  <a:lnTo>
                    <a:pt x="1147" y="854"/>
                  </a:lnTo>
                  <a:lnTo>
                    <a:pt x="1150" y="854"/>
                  </a:lnTo>
                  <a:lnTo>
                    <a:pt x="1151" y="854"/>
                  </a:lnTo>
                  <a:lnTo>
                    <a:pt x="1155" y="854"/>
                  </a:lnTo>
                  <a:lnTo>
                    <a:pt x="1159" y="858"/>
                  </a:lnTo>
                  <a:lnTo>
                    <a:pt x="1163" y="864"/>
                  </a:lnTo>
                  <a:lnTo>
                    <a:pt x="1163" y="868"/>
                  </a:lnTo>
                  <a:lnTo>
                    <a:pt x="1160" y="873"/>
                  </a:lnTo>
                  <a:lnTo>
                    <a:pt x="1160" y="877"/>
                  </a:lnTo>
                  <a:lnTo>
                    <a:pt x="1163" y="880"/>
                  </a:lnTo>
                  <a:lnTo>
                    <a:pt x="1161" y="885"/>
                  </a:lnTo>
                  <a:lnTo>
                    <a:pt x="1163" y="888"/>
                  </a:lnTo>
                  <a:lnTo>
                    <a:pt x="1161" y="893"/>
                  </a:lnTo>
                  <a:lnTo>
                    <a:pt x="1160" y="893"/>
                  </a:lnTo>
                  <a:lnTo>
                    <a:pt x="963" y="893"/>
                  </a:lnTo>
                  <a:lnTo>
                    <a:pt x="955" y="888"/>
                  </a:lnTo>
                  <a:lnTo>
                    <a:pt x="950" y="882"/>
                  </a:lnTo>
                  <a:lnTo>
                    <a:pt x="949" y="881"/>
                  </a:lnTo>
                  <a:lnTo>
                    <a:pt x="947" y="878"/>
                  </a:lnTo>
                  <a:lnTo>
                    <a:pt x="945" y="877"/>
                  </a:lnTo>
                  <a:lnTo>
                    <a:pt x="943" y="876"/>
                  </a:lnTo>
                  <a:lnTo>
                    <a:pt x="942" y="875"/>
                  </a:lnTo>
                  <a:lnTo>
                    <a:pt x="941" y="873"/>
                  </a:lnTo>
                  <a:lnTo>
                    <a:pt x="940" y="871"/>
                  </a:lnTo>
                  <a:lnTo>
                    <a:pt x="938" y="869"/>
                  </a:lnTo>
                  <a:lnTo>
                    <a:pt x="937" y="868"/>
                  </a:lnTo>
                  <a:lnTo>
                    <a:pt x="936" y="867"/>
                  </a:lnTo>
                  <a:lnTo>
                    <a:pt x="934" y="864"/>
                  </a:lnTo>
                  <a:lnTo>
                    <a:pt x="933" y="863"/>
                  </a:lnTo>
                  <a:lnTo>
                    <a:pt x="932" y="862"/>
                  </a:lnTo>
                  <a:lnTo>
                    <a:pt x="929" y="858"/>
                  </a:lnTo>
                  <a:lnTo>
                    <a:pt x="928" y="855"/>
                  </a:lnTo>
                  <a:lnTo>
                    <a:pt x="926" y="854"/>
                  </a:lnTo>
                  <a:lnTo>
                    <a:pt x="924" y="854"/>
                  </a:lnTo>
                  <a:lnTo>
                    <a:pt x="919" y="852"/>
                  </a:lnTo>
                  <a:lnTo>
                    <a:pt x="915" y="856"/>
                  </a:lnTo>
                  <a:lnTo>
                    <a:pt x="912" y="859"/>
                  </a:lnTo>
                  <a:lnTo>
                    <a:pt x="908" y="862"/>
                  </a:lnTo>
                  <a:lnTo>
                    <a:pt x="906" y="864"/>
                  </a:lnTo>
                  <a:lnTo>
                    <a:pt x="900" y="865"/>
                  </a:lnTo>
                  <a:lnTo>
                    <a:pt x="895" y="864"/>
                  </a:lnTo>
                  <a:lnTo>
                    <a:pt x="889" y="863"/>
                  </a:lnTo>
                  <a:lnTo>
                    <a:pt x="885" y="865"/>
                  </a:lnTo>
                  <a:lnTo>
                    <a:pt x="879" y="867"/>
                  </a:lnTo>
                  <a:lnTo>
                    <a:pt x="876" y="868"/>
                  </a:lnTo>
                  <a:lnTo>
                    <a:pt x="872" y="871"/>
                  </a:lnTo>
                  <a:lnTo>
                    <a:pt x="865" y="871"/>
                  </a:lnTo>
                  <a:lnTo>
                    <a:pt x="860" y="869"/>
                  </a:lnTo>
                  <a:lnTo>
                    <a:pt x="855" y="871"/>
                  </a:lnTo>
                  <a:lnTo>
                    <a:pt x="852" y="875"/>
                  </a:lnTo>
                  <a:lnTo>
                    <a:pt x="852" y="876"/>
                  </a:lnTo>
                  <a:lnTo>
                    <a:pt x="849" y="877"/>
                  </a:lnTo>
                  <a:lnTo>
                    <a:pt x="846" y="880"/>
                  </a:lnTo>
                  <a:lnTo>
                    <a:pt x="842" y="881"/>
                  </a:lnTo>
                  <a:lnTo>
                    <a:pt x="838" y="884"/>
                  </a:lnTo>
                  <a:lnTo>
                    <a:pt x="836" y="886"/>
                  </a:lnTo>
                  <a:lnTo>
                    <a:pt x="836" y="888"/>
                  </a:lnTo>
                  <a:lnTo>
                    <a:pt x="834" y="893"/>
                  </a:lnTo>
                  <a:lnTo>
                    <a:pt x="834" y="894"/>
                  </a:lnTo>
                  <a:lnTo>
                    <a:pt x="831" y="895"/>
                  </a:lnTo>
                  <a:lnTo>
                    <a:pt x="827" y="898"/>
                  </a:lnTo>
                  <a:lnTo>
                    <a:pt x="825" y="895"/>
                  </a:lnTo>
                  <a:lnTo>
                    <a:pt x="823" y="892"/>
                  </a:lnTo>
                  <a:lnTo>
                    <a:pt x="822" y="886"/>
                  </a:lnTo>
                  <a:lnTo>
                    <a:pt x="818" y="884"/>
                  </a:lnTo>
                  <a:lnTo>
                    <a:pt x="814" y="882"/>
                  </a:lnTo>
                  <a:lnTo>
                    <a:pt x="810" y="882"/>
                  </a:lnTo>
                  <a:lnTo>
                    <a:pt x="808" y="882"/>
                  </a:lnTo>
                  <a:lnTo>
                    <a:pt x="804" y="880"/>
                  </a:lnTo>
                  <a:lnTo>
                    <a:pt x="801" y="876"/>
                  </a:lnTo>
                  <a:lnTo>
                    <a:pt x="801" y="873"/>
                  </a:lnTo>
                  <a:lnTo>
                    <a:pt x="802" y="868"/>
                  </a:lnTo>
                  <a:lnTo>
                    <a:pt x="800" y="864"/>
                  </a:lnTo>
                  <a:lnTo>
                    <a:pt x="796" y="863"/>
                  </a:lnTo>
                  <a:lnTo>
                    <a:pt x="789" y="863"/>
                  </a:lnTo>
                  <a:lnTo>
                    <a:pt x="786" y="862"/>
                  </a:lnTo>
                  <a:lnTo>
                    <a:pt x="782" y="859"/>
                  </a:lnTo>
                  <a:lnTo>
                    <a:pt x="778" y="856"/>
                  </a:lnTo>
                  <a:lnTo>
                    <a:pt x="775" y="854"/>
                  </a:lnTo>
                  <a:lnTo>
                    <a:pt x="770" y="852"/>
                  </a:lnTo>
                  <a:lnTo>
                    <a:pt x="765" y="854"/>
                  </a:lnTo>
                  <a:lnTo>
                    <a:pt x="759" y="854"/>
                  </a:lnTo>
                  <a:lnTo>
                    <a:pt x="755" y="855"/>
                  </a:lnTo>
                  <a:lnTo>
                    <a:pt x="754" y="854"/>
                  </a:lnTo>
                  <a:lnTo>
                    <a:pt x="753" y="858"/>
                  </a:lnTo>
                  <a:lnTo>
                    <a:pt x="753" y="862"/>
                  </a:lnTo>
                  <a:lnTo>
                    <a:pt x="754" y="864"/>
                  </a:lnTo>
                  <a:lnTo>
                    <a:pt x="755" y="865"/>
                  </a:lnTo>
                  <a:lnTo>
                    <a:pt x="757" y="867"/>
                  </a:lnTo>
                  <a:lnTo>
                    <a:pt x="758" y="869"/>
                  </a:lnTo>
                  <a:lnTo>
                    <a:pt x="759" y="871"/>
                  </a:lnTo>
                  <a:lnTo>
                    <a:pt x="761" y="872"/>
                  </a:lnTo>
                  <a:lnTo>
                    <a:pt x="761" y="875"/>
                  </a:lnTo>
                  <a:lnTo>
                    <a:pt x="752" y="876"/>
                  </a:lnTo>
                  <a:lnTo>
                    <a:pt x="750" y="876"/>
                  </a:lnTo>
                  <a:lnTo>
                    <a:pt x="749" y="876"/>
                  </a:lnTo>
                  <a:lnTo>
                    <a:pt x="748" y="876"/>
                  </a:lnTo>
                  <a:lnTo>
                    <a:pt x="746" y="876"/>
                  </a:lnTo>
                  <a:lnTo>
                    <a:pt x="745" y="876"/>
                  </a:lnTo>
                  <a:lnTo>
                    <a:pt x="744" y="876"/>
                  </a:lnTo>
                  <a:lnTo>
                    <a:pt x="744" y="877"/>
                  </a:lnTo>
                  <a:lnTo>
                    <a:pt x="742" y="877"/>
                  </a:lnTo>
                  <a:lnTo>
                    <a:pt x="741" y="877"/>
                  </a:lnTo>
                  <a:lnTo>
                    <a:pt x="741" y="876"/>
                  </a:lnTo>
                  <a:lnTo>
                    <a:pt x="741" y="875"/>
                  </a:lnTo>
                  <a:lnTo>
                    <a:pt x="741" y="873"/>
                  </a:lnTo>
                  <a:lnTo>
                    <a:pt x="741" y="872"/>
                  </a:lnTo>
                  <a:lnTo>
                    <a:pt x="740" y="872"/>
                  </a:lnTo>
                  <a:lnTo>
                    <a:pt x="740" y="873"/>
                  </a:lnTo>
                  <a:lnTo>
                    <a:pt x="739" y="873"/>
                  </a:lnTo>
                  <a:lnTo>
                    <a:pt x="739" y="875"/>
                  </a:lnTo>
                  <a:lnTo>
                    <a:pt x="739" y="876"/>
                  </a:lnTo>
                  <a:lnTo>
                    <a:pt x="739" y="875"/>
                  </a:lnTo>
                  <a:lnTo>
                    <a:pt x="737" y="875"/>
                  </a:lnTo>
                  <a:lnTo>
                    <a:pt x="737" y="873"/>
                  </a:lnTo>
                  <a:lnTo>
                    <a:pt x="736" y="872"/>
                  </a:lnTo>
                  <a:lnTo>
                    <a:pt x="736" y="871"/>
                  </a:lnTo>
                  <a:lnTo>
                    <a:pt x="735" y="871"/>
                  </a:lnTo>
                  <a:lnTo>
                    <a:pt x="735" y="872"/>
                  </a:lnTo>
                  <a:lnTo>
                    <a:pt x="733" y="872"/>
                  </a:lnTo>
                  <a:lnTo>
                    <a:pt x="733" y="873"/>
                  </a:lnTo>
                  <a:lnTo>
                    <a:pt x="732" y="873"/>
                  </a:lnTo>
                  <a:lnTo>
                    <a:pt x="731" y="873"/>
                  </a:lnTo>
                  <a:lnTo>
                    <a:pt x="732" y="875"/>
                  </a:lnTo>
                  <a:lnTo>
                    <a:pt x="731" y="875"/>
                  </a:lnTo>
                  <a:lnTo>
                    <a:pt x="731" y="876"/>
                  </a:lnTo>
                  <a:lnTo>
                    <a:pt x="729" y="876"/>
                  </a:lnTo>
                  <a:lnTo>
                    <a:pt x="729" y="877"/>
                  </a:lnTo>
                  <a:lnTo>
                    <a:pt x="728" y="877"/>
                  </a:lnTo>
                  <a:lnTo>
                    <a:pt x="728" y="878"/>
                  </a:lnTo>
                  <a:lnTo>
                    <a:pt x="728" y="880"/>
                  </a:lnTo>
                  <a:lnTo>
                    <a:pt x="729" y="880"/>
                  </a:lnTo>
                  <a:lnTo>
                    <a:pt x="729" y="878"/>
                  </a:lnTo>
                  <a:lnTo>
                    <a:pt x="731" y="878"/>
                  </a:lnTo>
                  <a:lnTo>
                    <a:pt x="731" y="880"/>
                  </a:lnTo>
                  <a:lnTo>
                    <a:pt x="731" y="881"/>
                  </a:lnTo>
                  <a:lnTo>
                    <a:pt x="729" y="881"/>
                  </a:lnTo>
                  <a:lnTo>
                    <a:pt x="729" y="882"/>
                  </a:lnTo>
                  <a:lnTo>
                    <a:pt x="731" y="882"/>
                  </a:lnTo>
                  <a:lnTo>
                    <a:pt x="731" y="884"/>
                  </a:lnTo>
                  <a:lnTo>
                    <a:pt x="732" y="884"/>
                  </a:lnTo>
                  <a:lnTo>
                    <a:pt x="731" y="885"/>
                  </a:lnTo>
                  <a:lnTo>
                    <a:pt x="732" y="885"/>
                  </a:lnTo>
                  <a:lnTo>
                    <a:pt x="733" y="885"/>
                  </a:lnTo>
                  <a:lnTo>
                    <a:pt x="735" y="885"/>
                  </a:lnTo>
                  <a:lnTo>
                    <a:pt x="736" y="885"/>
                  </a:lnTo>
                  <a:lnTo>
                    <a:pt x="736" y="886"/>
                  </a:lnTo>
                  <a:lnTo>
                    <a:pt x="737" y="886"/>
                  </a:lnTo>
                  <a:lnTo>
                    <a:pt x="737" y="888"/>
                  </a:lnTo>
                  <a:lnTo>
                    <a:pt x="737" y="889"/>
                  </a:lnTo>
                  <a:lnTo>
                    <a:pt x="737" y="890"/>
                  </a:lnTo>
                  <a:lnTo>
                    <a:pt x="737" y="892"/>
                  </a:lnTo>
                  <a:lnTo>
                    <a:pt x="737" y="893"/>
                  </a:lnTo>
                  <a:lnTo>
                    <a:pt x="737" y="894"/>
                  </a:lnTo>
                  <a:lnTo>
                    <a:pt x="737" y="895"/>
                  </a:lnTo>
                  <a:lnTo>
                    <a:pt x="736" y="895"/>
                  </a:lnTo>
                  <a:lnTo>
                    <a:pt x="736" y="897"/>
                  </a:lnTo>
                  <a:lnTo>
                    <a:pt x="736" y="898"/>
                  </a:lnTo>
                  <a:lnTo>
                    <a:pt x="736" y="899"/>
                  </a:lnTo>
                  <a:lnTo>
                    <a:pt x="736" y="901"/>
                  </a:lnTo>
                  <a:lnTo>
                    <a:pt x="737" y="901"/>
                  </a:lnTo>
                  <a:lnTo>
                    <a:pt x="737" y="899"/>
                  </a:lnTo>
                  <a:lnTo>
                    <a:pt x="739" y="899"/>
                  </a:lnTo>
                  <a:lnTo>
                    <a:pt x="740" y="899"/>
                  </a:lnTo>
                  <a:lnTo>
                    <a:pt x="740" y="901"/>
                  </a:lnTo>
                  <a:lnTo>
                    <a:pt x="740" y="902"/>
                  </a:lnTo>
                  <a:lnTo>
                    <a:pt x="741" y="903"/>
                  </a:lnTo>
                  <a:lnTo>
                    <a:pt x="741" y="905"/>
                  </a:lnTo>
                  <a:lnTo>
                    <a:pt x="740" y="905"/>
                  </a:lnTo>
                  <a:lnTo>
                    <a:pt x="740" y="906"/>
                  </a:lnTo>
                  <a:lnTo>
                    <a:pt x="741" y="906"/>
                  </a:lnTo>
                  <a:lnTo>
                    <a:pt x="741" y="907"/>
                  </a:lnTo>
                  <a:lnTo>
                    <a:pt x="741" y="909"/>
                  </a:lnTo>
                  <a:lnTo>
                    <a:pt x="741" y="910"/>
                  </a:lnTo>
                  <a:lnTo>
                    <a:pt x="741" y="911"/>
                  </a:lnTo>
                  <a:lnTo>
                    <a:pt x="741" y="912"/>
                  </a:lnTo>
                  <a:lnTo>
                    <a:pt x="741" y="914"/>
                  </a:lnTo>
                  <a:lnTo>
                    <a:pt x="742" y="914"/>
                  </a:lnTo>
                  <a:lnTo>
                    <a:pt x="742" y="915"/>
                  </a:lnTo>
                  <a:lnTo>
                    <a:pt x="744" y="916"/>
                  </a:lnTo>
                  <a:lnTo>
                    <a:pt x="744" y="918"/>
                  </a:lnTo>
                  <a:lnTo>
                    <a:pt x="742" y="918"/>
                  </a:lnTo>
                  <a:lnTo>
                    <a:pt x="742" y="919"/>
                  </a:lnTo>
                  <a:lnTo>
                    <a:pt x="744" y="919"/>
                  </a:lnTo>
                  <a:lnTo>
                    <a:pt x="744" y="920"/>
                  </a:lnTo>
                  <a:lnTo>
                    <a:pt x="744" y="922"/>
                  </a:lnTo>
                  <a:lnTo>
                    <a:pt x="745" y="922"/>
                  </a:lnTo>
                  <a:lnTo>
                    <a:pt x="745" y="923"/>
                  </a:lnTo>
                  <a:lnTo>
                    <a:pt x="744" y="923"/>
                  </a:lnTo>
                  <a:lnTo>
                    <a:pt x="742" y="923"/>
                  </a:lnTo>
                  <a:lnTo>
                    <a:pt x="742" y="922"/>
                  </a:lnTo>
                  <a:lnTo>
                    <a:pt x="741" y="923"/>
                  </a:lnTo>
                  <a:lnTo>
                    <a:pt x="741" y="924"/>
                  </a:lnTo>
                  <a:lnTo>
                    <a:pt x="741" y="925"/>
                  </a:lnTo>
                  <a:lnTo>
                    <a:pt x="741" y="927"/>
                  </a:lnTo>
                  <a:lnTo>
                    <a:pt x="740" y="927"/>
                  </a:lnTo>
                  <a:lnTo>
                    <a:pt x="741" y="927"/>
                  </a:lnTo>
                  <a:lnTo>
                    <a:pt x="741" y="928"/>
                  </a:lnTo>
                  <a:lnTo>
                    <a:pt x="742" y="928"/>
                  </a:lnTo>
                  <a:lnTo>
                    <a:pt x="742" y="929"/>
                  </a:lnTo>
                  <a:lnTo>
                    <a:pt x="742" y="931"/>
                  </a:lnTo>
                  <a:lnTo>
                    <a:pt x="741" y="932"/>
                  </a:lnTo>
                  <a:lnTo>
                    <a:pt x="741" y="933"/>
                  </a:lnTo>
                  <a:lnTo>
                    <a:pt x="741" y="935"/>
                  </a:lnTo>
                  <a:lnTo>
                    <a:pt x="741" y="936"/>
                  </a:lnTo>
                  <a:lnTo>
                    <a:pt x="742" y="936"/>
                  </a:lnTo>
                  <a:lnTo>
                    <a:pt x="742" y="937"/>
                  </a:lnTo>
                  <a:lnTo>
                    <a:pt x="741" y="937"/>
                  </a:lnTo>
                  <a:lnTo>
                    <a:pt x="741" y="939"/>
                  </a:lnTo>
                  <a:lnTo>
                    <a:pt x="742" y="939"/>
                  </a:lnTo>
                  <a:lnTo>
                    <a:pt x="742" y="940"/>
                  </a:lnTo>
                  <a:lnTo>
                    <a:pt x="744" y="940"/>
                  </a:lnTo>
                  <a:lnTo>
                    <a:pt x="744" y="941"/>
                  </a:lnTo>
                  <a:lnTo>
                    <a:pt x="744" y="942"/>
                  </a:lnTo>
                  <a:lnTo>
                    <a:pt x="742" y="942"/>
                  </a:lnTo>
                  <a:lnTo>
                    <a:pt x="742" y="944"/>
                  </a:lnTo>
                  <a:lnTo>
                    <a:pt x="742" y="945"/>
                  </a:lnTo>
                  <a:lnTo>
                    <a:pt x="741" y="946"/>
                  </a:lnTo>
                  <a:lnTo>
                    <a:pt x="741" y="948"/>
                  </a:lnTo>
                  <a:lnTo>
                    <a:pt x="742" y="948"/>
                  </a:lnTo>
                  <a:lnTo>
                    <a:pt x="742" y="949"/>
                  </a:lnTo>
                  <a:lnTo>
                    <a:pt x="744" y="949"/>
                  </a:lnTo>
                  <a:lnTo>
                    <a:pt x="742" y="950"/>
                  </a:lnTo>
                  <a:lnTo>
                    <a:pt x="742" y="952"/>
                  </a:lnTo>
                  <a:lnTo>
                    <a:pt x="744" y="952"/>
                  </a:lnTo>
                  <a:lnTo>
                    <a:pt x="744" y="953"/>
                  </a:lnTo>
                  <a:lnTo>
                    <a:pt x="744" y="954"/>
                  </a:lnTo>
                  <a:lnTo>
                    <a:pt x="744" y="956"/>
                  </a:lnTo>
                  <a:lnTo>
                    <a:pt x="744" y="957"/>
                  </a:lnTo>
                  <a:lnTo>
                    <a:pt x="745" y="957"/>
                  </a:lnTo>
                  <a:lnTo>
                    <a:pt x="745" y="958"/>
                  </a:lnTo>
                  <a:lnTo>
                    <a:pt x="745" y="959"/>
                  </a:lnTo>
                  <a:lnTo>
                    <a:pt x="746" y="959"/>
                  </a:lnTo>
                  <a:lnTo>
                    <a:pt x="746" y="961"/>
                  </a:lnTo>
                  <a:lnTo>
                    <a:pt x="746" y="962"/>
                  </a:lnTo>
                  <a:lnTo>
                    <a:pt x="748" y="962"/>
                  </a:lnTo>
                  <a:lnTo>
                    <a:pt x="748" y="963"/>
                  </a:lnTo>
                  <a:lnTo>
                    <a:pt x="749" y="963"/>
                  </a:lnTo>
                  <a:lnTo>
                    <a:pt x="750" y="963"/>
                  </a:lnTo>
                  <a:lnTo>
                    <a:pt x="750" y="965"/>
                  </a:lnTo>
                  <a:lnTo>
                    <a:pt x="752" y="965"/>
                  </a:lnTo>
                  <a:lnTo>
                    <a:pt x="752" y="966"/>
                  </a:lnTo>
                  <a:lnTo>
                    <a:pt x="753" y="966"/>
                  </a:lnTo>
                  <a:lnTo>
                    <a:pt x="754" y="966"/>
                  </a:lnTo>
                  <a:lnTo>
                    <a:pt x="755" y="966"/>
                  </a:lnTo>
                  <a:lnTo>
                    <a:pt x="755" y="967"/>
                  </a:lnTo>
                  <a:lnTo>
                    <a:pt x="755" y="969"/>
                  </a:lnTo>
                  <a:lnTo>
                    <a:pt x="757" y="969"/>
                  </a:lnTo>
                  <a:lnTo>
                    <a:pt x="757" y="970"/>
                  </a:lnTo>
                  <a:lnTo>
                    <a:pt x="758" y="970"/>
                  </a:lnTo>
                  <a:lnTo>
                    <a:pt x="758" y="971"/>
                  </a:lnTo>
                  <a:lnTo>
                    <a:pt x="757" y="971"/>
                  </a:lnTo>
                  <a:lnTo>
                    <a:pt x="757" y="972"/>
                  </a:lnTo>
                  <a:lnTo>
                    <a:pt x="758" y="972"/>
                  </a:lnTo>
                  <a:lnTo>
                    <a:pt x="758" y="974"/>
                  </a:lnTo>
                  <a:lnTo>
                    <a:pt x="758" y="975"/>
                  </a:lnTo>
                  <a:lnTo>
                    <a:pt x="759" y="975"/>
                  </a:lnTo>
                  <a:lnTo>
                    <a:pt x="758" y="976"/>
                  </a:lnTo>
                  <a:lnTo>
                    <a:pt x="758" y="978"/>
                  </a:lnTo>
                  <a:lnTo>
                    <a:pt x="758" y="979"/>
                  </a:lnTo>
                  <a:lnTo>
                    <a:pt x="759" y="979"/>
                  </a:lnTo>
                  <a:lnTo>
                    <a:pt x="759" y="980"/>
                  </a:lnTo>
                  <a:lnTo>
                    <a:pt x="759" y="982"/>
                  </a:lnTo>
                  <a:lnTo>
                    <a:pt x="761" y="982"/>
                  </a:lnTo>
                  <a:lnTo>
                    <a:pt x="761" y="983"/>
                  </a:lnTo>
                  <a:lnTo>
                    <a:pt x="762" y="983"/>
                  </a:lnTo>
                  <a:lnTo>
                    <a:pt x="763" y="983"/>
                  </a:lnTo>
                  <a:lnTo>
                    <a:pt x="763" y="984"/>
                  </a:lnTo>
                  <a:lnTo>
                    <a:pt x="765" y="984"/>
                  </a:lnTo>
                  <a:lnTo>
                    <a:pt x="765" y="986"/>
                  </a:lnTo>
                  <a:lnTo>
                    <a:pt x="765" y="987"/>
                  </a:lnTo>
                  <a:lnTo>
                    <a:pt x="766" y="987"/>
                  </a:lnTo>
                  <a:lnTo>
                    <a:pt x="767" y="987"/>
                  </a:lnTo>
                  <a:lnTo>
                    <a:pt x="767" y="988"/>
                  </a:lnTo>
                  <a:lnTo>
                    <a:pt x="766" y="989"/>
                  </a:lnTo>
                  <a:lnTo>
                    <a:pt x="766" y="991"/>
                  </a:lnTo>
                  <a:lnTo>
                    <a:pt x="766" y="992"/>
                  </a:lnTo>
                  <a:lnTo>
                    <a:pt x="765" y="992"/>
                  </a:lnTo>
                  <a:lnTo>
                    <a:pt x="765" y="993"/>
                  </a:lnTo>
                  <a:lnTo>
                    <a:pt x="765" y="995"/>
                  </a:lnTo>
                  <a:lnTo>
                    <a:pt x="765" y="996"/>
                  </a:lnTo>
                  <a:lnTo>
                    <a:pt x="765" y="997"/>
                  </a:lnTo>
                  <a:lnTo>
                    <a:pt x="763" y="997"/>
                  </a:lnTo>
                  <a:lnTo>
                    <a:pt x="765" y="997"/>
                  </a:lnTo>
                  <a:lnTo>
                    <a:pt x="765" y="999"/>
                  </a:lnTo>
                  <a:lnTo>
                    <a:pt x="766" y="999"/>
                  </a:lnTo>
                  <a:lnTo>
                    <a:pt x="765" y="999"/>
                  </a:lnTo>
                  <a:lnTo>
                    <a:pt x="765" y="1000"/>
                  </a:lnTo>
                  <a:lnTo>
                    <a:pt x="763" y="1000"/>
                  </a:lnTo>
                  <a:lnTo>
                    <a:pt x="765" y="1000"/>
                  </a:lnTo>
                  <a:lnTo>
                    <a:pt x="765" y="1001"/>
                  </a:lnTo>
                  <a:lnTo>
                    <a:pt x="765" y="1003"/>
                  </a:lnTo>
                  <a:lnTo>
                    <a:pt x="766" y="1003"/>
                  </a:lnTo>
                  <a:lnTo>
                    <a:pt x="767" y="1003"/>
                  </a:lnTo>
                  <a:lnTo>
                    <a:pt x="767" y="1004"/>
                  </a:lnTo>
                  <a:lnTo>
                    <a:pt x="767" y="1005"/>
                  </a:lnTo>
                  <a:lnTo>
                    <a:pt x="766" y="1005"/>
                  </a:lnTo>
                  <a:lnTo>
                    <a:pt x="765" y="1005"/>
                  </a:lnTo>
                  <a:lnTo>
                    <a:pt x="763" y="1005"/>
                  </a:lnTo>
                  <a:lnTo>
                    <a:pt x="763" y="1006"/>
                  </a:lnTo>
                  <a:lnTo>
                    <a:pt x="765" y="1008"/>
                  </a:lnTo>
                  <a:lnTo>
                    <a:pt x="763" y="1008"/>
                  </a:lnTo>
                  <a:lnTo>
                    <a:pt x="762" y="1008"/>
                  </a:lnTo>
                  <a:lnTo>
                    <a:pt x="762" y="1009"/>
                  </a:lnTo>
                  <a:lnTo>
                    <a:pt x="761" y="1009"/>
                  </a:lnTo>
                  <a:lnTo>
                    <a:pt x="759" y="1010"/>
                  </a:lnTo>
                  <a:lnTo>
                    <a:pt x="759" y="1012"/>
                  </a:lnTo>
                  <a:lnTo>
                    <a:pt x="759" y="1013"/>
                  </a:lnTo>
                  <a:lnTo>
                    <a:pt x="759" y="1014"/>
                  </a:lnTo>
                  <a:lnTo>
                    <a:pt x="758" y="1014"/>
                  </a:lnTo>
                  <a:lnTo>
                    <a:pt x="758" y="1016"/>
                  </a:lnTo>
                  <a:lnTo>
                    <a:pt x="757" y="1016"/>
                  </a:lnTo>
                  <a:lnTo>
                    <a:pt x="757" y="1017"/>
                  </a:lnTo>
                  <a:lnTo>
                    <a:pt x="757" y="1018"/>
                  </a:lnTo>
                  <a:lnTo>
                    <a:pt x="757" y="1020"/>
                  </a:lnTo>
                  <a:lnTo>
                    <a:pt x="755" y="1020"/>
                  </a:lnTo>
                  <a:lnTo>
                    <a:pt x="755" y="1021"/>
                  </a:lnTo>
                  <a:lnTo>
                    <a:pt x="757" y="1021"/>
                  </a:lnTo>
                  <a:lnTo>
                    <a:pt x="757" y="1022"/>
                  </a:lnTo>
                  <a:lnTo>
                    <a:pt x="757" y="1023"/>
                  </a:lnTo>
                  <a:lnTo>
                    <a:pt x="758" y="1023"/>
                  </a:lnTo>
                  <a:lnTo>
                    <a:pt x="757" y="1023"/>
                  </a:lnTo>
                  <a:lnTo>
                    <a:pt x="757" y="1025"/>
                  </a:lnTo>
                  <a:lnTo>
                    <a:pt x="755" y="1025"/>
                  </a:lnTo>
                  <a:lnTo>
                    <a:pt x="754" y="1025"/>
                  </a:lnTo>
                  <a:lnTo>
                    <a:pt x="754" y="1026"/>
                  </a:lnTo>
                  <a:lnTo>
                    <a:pt x="754" y="1027"/>
                  </a:lnTo>
                  <a:lnTo>
                    <a:pt x="746" y="1020"/>
                  </a:lnTo>
                  <a:lnTo>
                    <a:pt x="742" y="1014"/>
                  </a:lnTo>
                  <a:lnTo>
                    <a:pt x="739" y="1018"/>
                  </a:lnTo>
                  <a:lnTo>
                    <a:pt x="732" y="1017"/>
                  </a:lnTo>
                  <a:lnTo>
                    <a:pt x="723" y="1017"/>
                  </a:lnTo>
                  <a:lnTo>
                    <a:pt x="715" y="1018"/>
                  </a:lnTo>
                  <a:lnTo>
                    <a:pt x="707" y="1017"/>
                  </a:lnTo>
                  <a:lnTo>
                    <a:pt x="702" y="1012"/>
                  </a:lnTo>
                  <a:lnTo>
                    <a:pt x="695" y="1004"/>
                  </a:lnTo>
                  <a:lnTo>
                    <a:pt x="686" y="999"/>
                  </a:lnTo>
                  <a:lnTo>
                    <a:pt x="680" y="991"/>
                  </a:lnTo>
                  <a:lnTo>
                    <a:pt x="676" y="980"/>
                  </a:lnTo>
                  <a:lnTo>
                    <a:pt x="669" y="975"/>
                  </a:lnTo>
                  <a:lnTo>
                    <a:pt x="659" y="974"/>
                  </a:lnTo>
                  <a:lnTo>
                    <a:pt x="647" y="970"/>
                  </a:lnTo>
                  <a:lnTo>
                    <a:pt x="630" y="969"/>
                  </a:lnTo>
                  <a:lnTo>
                    <a:pt x="621" y="969"/>
                  </a:lnTo>
                  <a:lnTo>
                    <a:pt x="612" y="967"/>
                  </a:lnTo>
                  <a:lnTo>
                    <a:pt x="607" y="957"/>
                  </a:lnTo>
                  <a:lnTo>
                    <a:pt x="605" y="952"/>
                  </a:lnTo>
                  <a:lnTo>
                    <a:pt x="604" y="950"/>
                  </a:lnTo>
                  <a:lnTo>
                    <a:pt x="600" y="935"/>
                  </a:lnTo>
                  <a:lnTo>
                    <a:pt x="591" y="920"/>
                  </a:lnTo>
                  <a:lnTo>
                    <a:pt x="582" y="906"/>
                  </a:lnTo>
                  <a:lnTo>
                    <a:pt x="570" y="897"/>
                  </a:lnTo>
                  <a:lnTo>
                    <a:pt x="558" y="886"/>
                  </a:lnTo>
                  <a:lnTo>
                    <a:pt x="551" y="880"/>
                  </a:lnTo>
                  <a:lnTo>
                    <a:pt x="545" y="872"/>
                  </a:lnTo>
                  <a:lnTo>
                    <a:pt x="548" y="867"/>
                  </a:lnTo>
                  <a:lnTo>
                    <a:pt x="549" y="860"/>
                  </a:lnTo>
                  <a:lnTo>
                    <a:pt x="552" y="851"/>
                  </a:lnTo>
                  <a:lnTo>
                    <a:pt x="545" y="838"/>
                  </a:lnTo>
                  <a:lnTo>
                    <a:pt x="532" y="824"/>
                  </a:lnTo>
                  <a:lnTo>
                    <a:pt x="514" y="813"/>
                  </a:lnTo>
                  <a:lnTo>
                    <a:pt x="496" y="821"/>
                  </a:lnTo>
                  <a:lnTo>
                    <a:pt x="496" y="822"/>
                  </a:lnTo>
                  <a:lnTo>
                    <a:pt x="496" y="824"/>
                  </a:lnTo>
                  <a:lnTo>
                    <a:pt x="496" y="825"/>
                  </a:lnTo>
                  <a:lnTo>
                    <a:pt x="494" y="826"/>
                  </a:lnTo>
                  <a:lnTo>
                    <a:pt x="494" y="828"/>
                  </a:lnTo>
                  <a:lnTo>
                    <a:pt x="494" y="829"/>
                  </a:lnTo>
                  <a:lnTo>
                    <a:pt x="496" y="829"/>
                  </a:lnTo>
                  <a:lnTo>
                    <a:pt x="496" y="830"/>
                  </a:lnTo>
                  <a:lnTo>
                    <a:pt x="496" y="831"/>
                  </a:lnTo>
                  <a:lnTo>
                    <a:pt x="497" y="831"/>
                  </a:lnTo>
                  <a:lnTo>
                    <a:pt x="497" y="833"/>
                  </a:lnTo>
                  <a:lnTo>
                    <a:pt x="497" y="834"/>
                  </a:lnTo>
                  <a:lnTo>
                    <a:pt x="497" y="835"/>
                  </a:lnTo>
                  <a:lnTo>
                    <a:pt x="484" y="838"/>
                  </a:lnTo>
                  <a:lnTo>
                    <a:pt x="467" y="839"/>
                  </a:lnTo>
                  <a:lnTo>
                    <a:pt x="462" y="841"/>
                  </a:lnTo>
                  <a:lnTo>
                    <a:pt x="442" y="842"/>
                  </a:lnTo>
                  <a:lnTo>
                    <a:pt x="428" y="843"/>
                  </a:lnTo>
                  <a:lnTo>
                    <a:pt x="408" y="846"/>
                  </a:lnTo>
                  <a:lnTo>
                    <a:pt x="400" y="847"/>
                  </a:lnTo>
                  <a:lnTo>
                    <a:pt x="353" y="852"/>
                  </a:lnTo>
                  <a:lnTo>
                    <a:pt x="326" y="856"/>
                  </a:lnTo>
                  <a:lnTo>
                    <a:pt x="325" y="854"/>
                  </a:lnTo>
                  <a:lnTo>
                    <a:pt x="319" y="845"/>
                  </a:lnTo>
                  <a:lnTo>
                    <a:pt x="317" y="845"/>
                  </a:lnTo>
                  <a:lnTo>
                    <a:pt x="313" y="843"/>
                  </a:lnTo>
                  <a:lnTo>
                    <a:pt x="316" y="850"/>
                  </a:lnTo>
                  <a:lnTo>
                    <a:pt x="317" y="855"/>
                  </a:lnTo>
                  <a:lnTo>
                    <a:pt x="319" y="856"/>
                  </a:lnTo>
                  <a:lnTo>
                    <a:pt x="321" y="858"/>
                  </a:lnTo>
                  <a:lnTo>
                    <a:pt x="319" y="858"/>
                  </a:lnTo>
                  <a:lnTo>
                    <a:pt x="319" y="856"/>
                  </a:lnTo>
                  <a:lnTo>
                    <a:pt x="318" y="856"/>
                  </a:lnTo>
                  <a:lnTo>
                    <a:pt x="317" y="856"/>
                  </a:lnTo>
                  <a:lnTo>
                    <a:pt x="317" y="858"/>
                  </a:lnTo>
                  <a:lnTo>
                    <a:pt x="316" y="858"/>
                  </a:lnTo>
                  <a:lnTo>
                    <a:pt x="314" y="858"/>
                  </a:lnTo>
                  <a:lnTo>
                    <a:pt x="314" y="856"/>
                  </a:lnTo>
                  <a:lnTo>
                    <a:pt x="313" y="856"/>
                  </a:lnTo>
                  <a:lnTo>
                    <a:pt x="313" y="855"/>
                  </a:lnTo>
                  <a:lnTo>
                    <a:pt x="314" y="855"/>
                  </a:lnTo>
                  <a:lnTo>
                    <a:pt x="314" y="854"/>
                  </a:lnTo>
                  <a:lnTo>
                    <a:pt x="316" y="852"/>
                  </a:lnTo>
                  <a:lnTo>
                    <a:pt x="314" y="852"/>
                  </a:lnTo>
                  <a:lnTo>
                    <a:pt x="313" y="852"/>
                  </a:lnTo>
                  <a:lnTo>
                    <a:pt x="313" y="851"/>
                  </a:lnTo>
                  <a:lnTo>
                    <a:pt x="314" y="851"/>
                  </a:lnTo>
                  <a:lnTo>
                    <a:pt x="316" y="851"/>
                  </a:lnTo>
                  <a:lnTo>
                    <a:pt x="316" y="850"/>
                  </a:lnTo>
                  <a:lnTo>
                    <a:pt x="316" y="848"/>
                  </a:lnTo>
                  <a:lnTo>
                    <a:pt x="314" y="848"/>
                  </a:lnTo>
                  <a:lnTo>
                    <a:pt x="313" y="848"/>
                  </a:lnTo>
                  <a:lnTo>
                    <a:pt x="313" y="847"/>
                  </a:lnTo>
                  <a:lnTo>
                    <a:pt x="313" y="846"/>
                  </a:lnTo>
                  <a:lnTo>
                    <a:pt x="313" y="845"/>
                  </a:lnTo>
                  <a:lnTo>
                    <a:pt x="312" y="845"/>
                  </a:lnTo>
                  <a:lnTo>
                    <a:pt x="310" y="846"/>
                  </a:lnTo>
                  <a:lnTo>
                    <a:pt x="310" y="845"/>
                  </a:lnTo>
                  <a:lnTo>
                    <a:pt x="312" y="845"/>
                  </a:lnTo>
                  <a:lnTo>
                    <a:pt x="312" y="843"/>
                  </a:lnTo>
                  <a:lnTo>
                    <a:pt x="312" y="842"/>
                  </a:lnTo>
                  <a:lnTo>
                    <a:pt x="310" y="842"/>
                  </a:lnTo>
                  <a:lnTo>
                    <a:pt x="310" y="841"/>
                  </a:lnTo>
                  <a:lnTo>
                    <a:pt x="309" y="841"/>
                  </a:lnTo>
                  <a:lnTo>
                    <a:pt x="309" y="839"/>
                  </a:lnTo>
                  <a:lnTo>
                    <a:pt x="308" y="839"/>
                  </a:lnTo>
                  <a:lnTo>
                    <a:pt x="309" y="838"/>
                  </a:lnTo>
                  <a:lnTo>
                    <a:pt x="309" y="837"/>
                  </a:lnTo>
                  <a:lnTo>
                    <a:pt x="309" y="835"/>
                  </a:lnTo>
                  <a:lnTo>
                    <a:pt x="308" y="835"/>
                  </a:lnTo>
                  <a:lnTo>
                    <a:pt x="308" y="834"/>
                  </a:lnTo>
                  <a:lnTo>
                    <a:pt x="306" y="834"/>
                  </a:lnTo>
                  <a:lnTo>
                    <a:pt x="306" y="833"/>
                  </a:lnTo>
                  <a:lnTo>
                    <a:pt x="305" y="833"/>
                  </a:lnTo>
                  <a:lnTo>
                    <a:pt x="305" y="831"/>
                  </a:lnTo>
                  <a:lnTo>
                    <a:pt x="304" y="831"/>
                  </a:lnTo>
                  <a:lnTo>
                    <a:pt x="303" y="831"/>
                  </a:lnTo>
                  <a:lnTo>
                    <a:pt x="303" y="830"/>
                  </a:lnTo>
                  <a:lnTo>
                    <a:pt x="304" y="830"/>
                  </a:lnTo>
                  <a:lnTo>
                    <a:pt x="303" y="830"/>
                  </a:lnTo>
                  <a:lnTo>
                    <a:pt x="303" y="829"/>
                  </a:lnTo>
                  <a:lnTo>
                    <a:pt x="303" y="830"/>
                  </a:lnTo>
                  <a:lnTo>
                    <a:pt x="301" y="830"/>
                  </a:lnTo>
                  <a:lnTo>
                    <a:pt x="301" y="829"/>
                  </a:lnTo>
                  <a:lnTo>
                    <a:pt x="301" y="828"/>
                  </a:lnTo>
                  <a:lnTo>
                    <a:pt x="300" y="828"/>
                  </a:lnTo>
                  <a:lnTo>
                    <a:pt x="299" y="828"/>
                  </a:lnTo>
                  <a:lnTo>
                    <a:pt x="299" y="829"/>
                  </a:lnTo>
                  <a:lnTo>
                    <a:pt x="297" y="828"/>
                  </a:lnTo>
                  <a:lnTo>
                    <a:pt x="299" y="828"/>
                  </a:lnTo>
                  <a:lnTo>
                    <a:pt x="299" y="826"/>
                  </a:lnTo>
                  <a:lnTo>
                    <a:pt x="299" y="825"/>
                  </a:lnTo>
                  <a:lnTo>
                    <a:pt x="297" y="825"/>
                  </a:lnTo>
                  <a:lnTo>
                    <a:pt x="296" y="825"/>
                  </a:lnTo>
                  <a:lnTo>
                    <a:pt x="295" y="825"/>
                  </a:lnTo>
                  <a:lnTo>
                    <a:pt x="295" y="824"/>
                  </a:lnTo>
                  <a:lnTo>
                    <a:pt x="295" y="822"/>
                  </a:lnTo>
                  <a:lnTo>
                    <a:pt x="293" y="822"/>
                  </a:lnTo>
                  <a:lnTo>
                    <a:pt x="295" y="821"/>
                  </a:lnTo>
                  <a:lnTo>
                    <a:pt x="293" y="821"/>
                  </a:lnTo>
                  <a:lnTo>
                    <a:pt x="293" y="820"/>
                  </a:lnTo>
                  <a:lnTo>
                    <a:pt x="293" y="818"/>
                  </a:lnTo>
                  <a:lnTo>
                    <a:pt x="295" y="818"/>
                  </a:lnTo>
                  <a:lnTo>
                    <a:pt x="295" y="817"/>
                  </a:lnTo>
                  <a:lnTo>
                    <a:pt x="296" y="817"/>
                  </a:lnTo>
                  <a:lnTo>
                    <a:pt x="296" y="816"/>
                  </a:lnTo>
                  <a:lnTo>
                    <a:pt x="295" y="816"/>
                  </a:lnTo>
                  <a:lnTo>
                    <a:pt x="295" y="814"/>
                  </a:lnTo>
                  <a:lnTo>
                    <a:pt x="295" y="813"/>
                  </a:lnTo>
                  <a:lnTo>
                    <a:pt x="293" y="813"/>
                  </a:lnTo>
                  <a:lnTo>
                    <a:pt x="292" y="813"/>
                  </a:lnTo>
                  <a:lnTo>
                    <a:pt x="292" y="812"/>
                  </a:lnTo>
                  <a:lnTo>
                    <a:pt x="292" y="811"/>
                  </a:lnTo>
                  <a:lnTo>
                    <a:pt x="291" y="809"/>
                  </a:lnTo>
                  <a:lnTo>
                    <a:pt x="291" y="808"/>
                  </a:lnTo>
                  <a:lnTo>
                    <a:pt x="289" y="808"/>
                  </a:lnTo>
                  <a:lnTo>
                    <a:pt x="288" y="808"/>
                  </a:lnTo>
                  <a:lnTo>
                    <a:pt x="287" y="808"/>
                  </a:lnTo>
                  <a:lnTo>
                    <a:pt x="286" y="809"/>
                  </a:lnTo>
                  <a:lnTo>
                    <a:pt x="286" y="808"/>
                  </a:lnTo>
                  <a:lnTo>
                    <a:pt x="284" y="808"/>
                  </a:lnTo>
                  <a:lnTo>
                    <a:pt x="284" y="807"/>
                  </a:lnTo>
                  <a:lnTo>
                    <a:pt x="284" y="805"/>
                  </a:lnTo>
                  <a:lnTo>
                    <a:pt x="286" y="805"/>
                  </a:lnTo>
                  <a:lnTo>
                    <a:pt x="286" y="804"/>
                  </a:lnTo>
                  <a:lnTo>
                    <a:pt x="286" y="805"/>
                  </a:lnTo>
                  <a:lnTo>
                    <a:pt x="284" y="805"/>
                  </a:lnTo>
                  <a:lnTo>
                    <a:pt x="284" y="804"/>
                  </a:lnTo>
                  <a:lnTo>
                    <a:pt x="286" y="804"/>
                  </a:lnTo>
                  <a:lnTo>
                    <a:pt x="284" y="804"/>
                  </a:lnTo>
                  <a:lnTo>
                    <a:pt x="284" y="803"/>
                  </a:lnTo>
                  <a:lnTo>
                    <a:pt x="283" y="801"/>
                  </a:lnTo>
                  <a:lnTo>
                    <a:pt x="282" y="801"/>
                  </a:lnTo>
                  <a:lnTo>
                    <a:pt x="280" y="801"/>
                  </a:lnTo>
                  <a:lnTo>
                    <a:pt x="280" y="800"/>
                  </a:lnTo>
                  <a:lnTo>
                    <a:pt x="280" y="799"/>
                  </a:lnTo>
                  <a:lnTo>
                    <a:pt x="282" y="799"/>
                  </a:lnTo>
                  <a:lnTo>
                    <a:pt x="283" y="800"/>
                  </a:lnTo>
                  <a:lnTo>
                    <a:pt x="283" y="799"/>
                  </a:lnTo>
                  <a:lnTo>
                    <a:pt x="284" y="799"/>
                  </a:lnTo>
                  <a:lnTo>
                    <a:pt x="284" y="798"/>
                  </a:lnTo>
                  <a:lnTo>
                    <a:pt x="286" y="798"/>
                  </a:lnTo>
                  <a:lnTo>
                    <a:pt x="284" y="798"/>
                  </a:lnTo>
                  <a:lnTo>
                    <a:pt x="283" y="798"/>
                  </a:lnTo>
                  <a:lnTo>
                    <a:pt x="282" y="796"/>
                  </a:lnTo>
                  <a:lnTo>
                    <a:pt x="282" y="795"/>
                  </a:lnTo>
                  <a:lnTo>
                    <a:pt x="282" y="794"/>
                  </a:lnTo>
                  <a:lnTo>
                    <a:pt x="280" y="794"/>
                  </a:lnTo>
                  <a:lnTo>
                    <a:pt x="282" y="794"/>
                  </a:lnTo>
                  <a:lnTo>
                    <a:pt x="283" y="794"/>
                  </a:lnTo>
                  <a:lnTo>
                    <a:pt x="283" y="792"/>
                  </a:lnTo>
                  <a:lnTo>
                    <a:pt x="282" y="792"/>
                  </a:lnTo>
                  <a:lnTo>
                    <a:pt x="282" y="791"/>
                  </a:lnTo>
                  <a:lnTo>
                    <a:pt x="280" y="791"/>
                  </a:lnTo>
                  <a:lnTo>
                    <a:pt x="279" y="790"/>
                  </a:lnTo>
                  <a:lnTo>
                    <a:pt x="280" y="790"/>
                  </a:lnTo>
                  <a:lnTo>
                    <a:pt x="280" y="788"/>
                  </a:lnTo>
                  <a:lnTo>
                    <a:pt x="279" y="788"/>
                  </a:lnTo>
                  <a:lnTo>
                    <a:pt x="279" y="787"/>
                  </a:lnTo>
                  <a:lnTo>
                    <a:pt x="279" y="786"/>
                  </a:lnTo>
                  <a:lnTo>
                    <a:pt x="278" y="786"/>
                  </a:lnTo>
                  <a:lnTo>
                    <a:pt x="278" y="784"/>
                  </a:lnTo>
                  <a:lnTo>
                    <a:pt x="276" y="784"/>
                  </a:lnTo>
                  <a:lnTo>
                    <a:pt x="278" y="784"/>
                  </a:lnTo>
                  <a:lnTo>
                    <a:pt x="279" y="783"/>
                  </a:lnTo>
                  <a:lnTo>
                    <a:pt x="279" y="784"/>
                  </a:lnTo>
                  <a:lnTo>
                    <a:pt x="279" y="783"/>
                  </a:lnTo>
                  <a:lnTo>
                    <a:pt x="280" y="782"/>
                  </a:lnTo>
                  <a:lnTo>
                    <a:pt x="280" y="781"/>
                  </a:lnTo>
                  <a:lnTo>
                    <a:pt x="280" y="779"/>
                  </a:lnTo>
                  <a:lnTo>
                    <a:pt x="282" y="779"/>
                  </a:lnTo>
                  <a:lnTo>
                    <a:pt x="283" y="779"/>
                  </a:lnTo>
                  <a:lnTo>
                    <a:pt x="284" y="778"/>
                  </a:lnTo>
                  <a:lnTo>
                    <a:pt x="284" y="777"/>
                  </a:lnTo>
                  <a:lnTo>
                    <a:pt x="283" y="777"/>
                  </a:lnTo>
                  <a:lnTo>
                    <a:pt x="283" y="775"/>
                  </a:lnTo>
                  <a:lnTo>
                    <a:pt x="284" y="775"/>
                  </a:lnTo>
                  <a:lnTo>
                    <a:pt x="284" y="774"/>
                  </a:lnTo>
                  <a:lnTo>
                    <a:pt x="283" y="774"/>
                  </a:lnTo>
                  <a:lnTo>
                    <a:pt x="283" y="773"/>
                  </a:lnTo>
                  <a:lnTo>
                    <a:pt x="283" y="771"/>
                  </a:lnTo>
                  <a:lnTo>
                    <a:pt x="283" y="770"/>
                  </a:lnTo>
                  <a:lnTo>
                    <a:pt x="282" y="770"/>
                  </a:lnTo>
                  <a:lnTo>
                    <a:pt x="282" y="769"/>
                  </a:lnTo>
                  <a:lnTo>
                    <a:pt x="282" y="767"/>
                  </a:lnTo>
                  <a:lnTo>
                    <a:pt x="280" y="767"/>
                  </a:lnTo>
                  <a:lnTo>
                    <a:pt x="280" y="766"/>
                  </a:lnTo>
                  <a:lnTo>
                    <a:pt x="279" y="766"/>
                  </a:lnTo>
                  <a:lnTo>
                    <a:pt x="279" y="765"/>
                  </a:lnTo>
                  <a:lnTo>
                    <a:pt x="280" y="765"/>
                  </a:lnTo>
                  <a:lnTo>
                    <a:pt x="280" y="764"/>
                  </a:lnTo>
                  <a:lnTo>
                    <a:pt x="280" y="762"/>
                  </a:lnTo>
                  <a:lnTo>
                    <a:pt x="280" y="761"/>
                  </a:lnTo>
                  <a:lnTo>
                    <a:pt x="279" y="761"/>
                  </a:lnTo>
                  <a:lnTo>
                    <a:pt x="279" y="760"/>
                  </a:lnTo>
                  <a:lnTo>
                    <a:pt x="280" y="760"/>
                  </a:lnTo>
                  <a:lnTo>
                    <a:pt x="280" y="758"/>
                  </a:lnTo>
                  <a:lnTo>
                    <a:pt x="280" y="753"/>
                  </a:lnTo>
                  <a:lnTo>
                    <a:pt x="280" y="752"/>
                  </a:lnTo>
                  <a:lnTo>
                    <a:pt x="279" y="752"/>
                  </a:lnTo>
                  <a:lnTo>
                    <a:pt x="279" y="751"/>
                  </a:lnTo>
                  <a:lnTo>
                    <a:pt x="279" y="749"/>
                  </a:lnTo>
                  <a:lnTo>
                    <a:pt x="279" y="748"/>
                  </a:lnTo>
                  <a:lnTo>
                    <a:pt x="278" y="748"/>
                  </a:lnTo>
                  <a:lnTo>
                    <a:pt x="278" y="747"/>
                  </a:lnTo>
                  <a:lnTo>
                    <a:pt x="276" y="745"/>
                  </a:lnTo>
                  <a:lnTo>
                    <a:pt x="276" y="744"/>
                  </a:lnTo>
                  <a:lnTo>
                    <a:pt x="276" y="743"/>
                  </a:lnTo>
                  <a:lnTo>
                    <a:pt x="275" y="743"/>
                  </a:lnTo>
                  <a:lnTo>
                    <a:pt x="275" y="741"/>
                  </a:lnTo>
                  <a:lnTo>
                    <a:pt x="275" y="740"/>
                  </a:lnTo>
                  <a:lnTo>
                    <a:pt x="274" y="740"/>
                  </a:lnTo>
                  <a:lnTo>
                    <a:pt x="274" y="739"/>
                  </a:lnTo>
                  <a:lnTo>
                    <a:pt x="275" y="739"/>
                  </a:lnTo>
                  <a:lnTo>
                    <a:pt x="276" y="739"/>
                  </a:lnTo>
                  <a:lnTo>
                    <a:pt x="276" y="737"/>
                  </a:lnTo>
                  <a:lnTo>
                    <a:pt x="275" y="737"/>
                  </a:lnTo>
                  <a:lnTo>
                    <a:pt x="275" y="736"/>
                  </a:lnTo>
                  <a:lnTo>
                    <a:pt x="274" y="736"/>
                  </a:lnTo>
                  <a:lnTo>
                    <a:pt x="274" y="735"/>
                  </a:lnTo>
                  <a:lnTo>
                    <a:pt x="275" y="735"/>
                  </a:lnTo>
                  <a:lnTo>
                    <a:pt x="274" y="734"/>
                  </a:lnTo>
                  <a:lnTo>
                    <a:pt x="274" y="735"/>
                  </a:lnTo>
                  <a:lnTo>
                    <a:pt x="274" y="734"/>
                  </a:lnTo>
                  <a:lnTo>
                    <a:pt x="272" y="734"/>
                  </a:lnTo>
                  <a:lnTo>
                    <a:pt x="272" y="732"/>
                  </a:lnTo>
                  <a:lnTo>
                    <a:pt x="271" y="732"/>
                  </a:lnTo>
                  <a:lnTo>
                    <a:pt x="272" y="732"/>
                  </a:lnTo>
                  <a:lnTo>
                    <a:pt x="272" y="731"/>
                  </a:lnTo>
                  <a:lnTo>
                    <a:pt x="271" y="731"/>
                  </a:lnTo>
                  <a:lnTo>
                    <a:pt x="271" y="730"/>
                  </a:lnTo>
                  <a:lnTo>
                    <a:pt x="271" y="728"/>
                  </a:lnTo>
                  <a:lnTo>
                    <a:pt x="270" y="728"/>
                  </a:lnTo>
                  <a:lnTo>
                    <a:pt x="270" y="727"/>
                  </a:lnTo>
                  <a:lnTo>
                    <a:pt x="271" y="727"/>
                  </a:lnTo>
                  <a:lnTo>
                    <a:pt x="270" y="726"/>
                  </a:lnTo>
                  <a:lnTo>
                    <a:pt x="271" y="726"/>
                  </a:lnTo>
                  <a:lnTo>
                    <a:pt x="271" y="724"/>
                  </a:lnTo>
                  <a:lnTo>
                    <a:pt x="270" y="724"/>
                  </a:lnTo>
                  <a:lnTo>
                    <a:pt x="270" y="723"/>
                  </a:lnTo>
                  <a:lnTo>
                    <a:pt x="270" y="722"/>
                  </a:lnTo>
                  <a:lnTo>
                    <a:pt x="270" y="720"/>
                  </a:lnTo>
                  <a:lnTo>
                    <a:pt x="270" y="719"/>
                  </a:lnTo>
                  <a:lnTo>
                    <a:pt x="270" y="718"/>
                  </a:lnTo>
                  <a:lnTo>
                    <a:pt x="269" y="718"/>
                  </a:lnTo>
                  <a:lnTo>
                    <a:pt x="269" y="717"/>
                  </a:lnTo>
                  <a:lnTo>
                    <a:pt x="269" y="715"/>
                  </a:lnTo>
                  <a:lnTo>
                    <a:pt x="267" y="715"/>
                  </a:lnTo>
                  <a:lnTo>
                    <a:pt x="267" y="714"/>
                  </a:lnTo>
                  <a:lnTo>
                    <a:pt x="266" y="714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3" y="713"/>
                  </a:lnTo>
                  <a:lnTo>
                    <a:pt x="262" y="713"/>
                  </a:lnTo>
                  <a:lnTo>
                    <a:pt x="249" y="694"/>
                  </a:lnTo>
                  <a:lnTo>
                    <a:pt x="249" y="693"/>
                  </a:lnTo>
                  <a:lnTo>
                    <a:pt x="248" y="693"/>
                  </a:lnTo>
                  <a:lnTo>
                    <a:pt x="248" y="692"/>
                  </a:lnTo>
                  <a:lnTo>
                    <a:pt x="248" y="690"/>
                  </a:lnTo>
                  <a:lnTo>
                    <a:pt x="246" y="690"/>
                  </a:lnTo>
                  <a:lnTo>
                    <a:pt x="246" y="689"/>
                  </a:lnTo>
                  <a:lnTo>
                    <a:pt x="246" y="688"/>
                  </a:lnTo>
                  <a:lnTo>
                    <a:pt x="246" y="687"/>
                  </a:lnTo>
                  <a:lnTo>
                    <a:pt x="245" y="685"/>
                  </a:lnTo>
                  <a:lnTo>
                    <a:pt x="244" y="685"/>
                  </a:lnTo>
                  <a:lnTo>
                    <a:pt x="242" y="684"/>
                  </a:lnTo>
                  <a:lnTo>
                    <a:pt x="241" y="684"/>
                  </a:lnTo>
                  <a:lnTo>
                    <a:pt x="240" y="684"/>
                  </a:lnTo>
                  <a:lnTo>
                    <a:pt x="239" y="684"/>
                  </a:lnTo>
                  <a:lnTo>
                    <a:pt x="237" y="684"/>
                  </a:lnTo>
                  <a:lnTo>
                    <a:pt x="236" y="684"/>
                  </a:lnTo>
                  <a:lnTo>
                    <a:pt x="236" y="683"/>
                  </a:lnTo>
                  <a:lnTo>
                    <a:pt x="235" y="683"/>
                  </a:lnTo>
                  <a:lnTo>
                    <a:pt x="233" y="683"/>
                  </a:lnTo>
                  <a:lnTo>
                    <a:pt x="232" y="683"/>
                  </a:lnTo>
                  <a:lnTo>
                    <a:pt x="232" y="681"/>
                  </a:lnTo>
                  <a:lnTo>
                    <a:pt x="231" y="681"/>
                  </a:lnTo>
                  <a:lnTo>
                    <a:pt x="231" y="680"/>
                  </a:lnTo>
                  <a:lnTo>
                    <a:pt x="229" y="680"/>
                  </a:lnTo>
                  <a:lnTo>
                    <a:pt x="228" y="679"/>
                  </a:lnTo>
                  <a:lnTo>
                    <a:pt x="228" y="677"/>
                  </a:lnTo>
                  <a:lnTo>
                    <a:pt x="227" y="677"/>
                  </a:lnTo>
                  <a:lnTo>
                    <a:pt x="227" y="676"/>
                  </a:lnTo>
                  <a:lnTo>
                    <a:pt x="226" y="676"/>
                  </a:lnTo>
                  <a:lnTo>
                    <a:pt x="226" y="675"/>
                  </a:lnTo>
                  <a:lnTo>
                    <a:pt x="224" y="675"/>
                  </a:lnTo>
                  <a:lnTo>
                    <a:pt x="224" y="673"/>
                  </a:lnTo>
                  <a:lnTo>
                    <a:pt x="223" y="673"/>
                  </a:lnTo>
                  <a:lnTo>
                    <a:pt x="222" y="672"/>
                  </a:lnTo>
                  <a:lnTo>
                    <a:pt x="220" y="673"/>
                  </a:lnTo>
                  <a:lnTo>
                    <a:pt x="219" y="675"/>
                  </a:lnTo>
                  <a:lnTo>
                    <a:pt x="218" y="676"/>
                  </a:lnTo>
                  <a:lnTo>
                    <a:pt x="216" y="676"/>
                  </a:lnTo>
                  <a:lnTo>
                    <a:pt x="216" y="677"/>
                  </a:lnTo>
                  <a:lnTo>
                    <a:pt x="215" y="677"/>
                  </a:lnTo>
                  <a:lnTo>
                    <a:pt x="215" y="679"/>
                  </a:lnTo>
                  <a:lnTo>
                    <a:pt x="214" y="679"/>
                  </a:lnTo>
                  <a:lnTo>
                    <a:pt x="214" y="680"/>
                  </a:lnTo>
                  <a:lnTo>
                    <a:pt x="212" y="680"/>
                  </a:lnTo>
                  <a:lnTo>
                    <a:pt x="211" y="681"/>
                  </a:lnTo>
                  <a:lnTo>
                    <a:pt x="210" y="683"/>
                  </a:lnTo>
                  <a:lnTo>
                    <a:pt x="209" y="683"/>
                  </a:lnTo>
                  <a:lnTo>
                    <a:pt x="209" y="684"/>
                  </a:lnTo>
                  <a:lnTo>
                    <a:pt x="207" y="684"/>
                  </a:lnTo>
                  <a:lnTo>
                    <a:pt x="206" y="684"/>
                  </a:lnTo>
                  <a:lnTo>
                    <a:pt x="206" y="685"/>
                  </a:lnTo>
                  <a:lnTo>
                    <a:pt x="205" y="685"/>
                  </a:lnTo>
                  <a:lnTo>
                    <a:pt x="203" y="685"/>
                  </a:lnTo>
                  <a:lnTo>
                    <a:pt x="202" y="685"/>
                  </a:lnTo>
                  <a:lnTo>
                    <a:pt x="201" y="685"/>
                  </a:lnTo>
                  <a:lnTo>
                    <a:pt x="199" y="685"/>
                  </a:lnTo>
                  <a:lnTo>
                    <a:pt x="198" y="685"/>
                  </a:lnTo>
                  <a:lnTo>
                    <a:pt x="197" y="685"/>
                  </a:lnTo>
                  <a:lnTo>
                    <a:pt x="195" y="685"/>
                  </a:lnTo>
                  <a:lnTo>
                    <a:pt x="194" y="685"/>
                  </a:lnTo>
                  <a:lnTo>
                    <a:pt x="194" y="684"/>
                  </a:lnTo>
                  <a:lnTo>
                    <a:pt x="193" y="684"/>
                  </a:lnTo>
                  <a:lnTo>
                    <a:pt x="192" y="684"/>
                  </a:lnTo>
                  <a:lnTo>
                    <a:pt x="190" y="683"/>
                  </a:lnTo>
                  <a:lnTo>
                    <a:pt x="189" y="683"/>
                  </a:lnTo>
                  <a:lnTo>
                    <a:pt x="188" y="683"/>
                  </a:lnTo>
                  <a:lnTo>
                    <a:pt x="186" y="681"/>
                  </a:lnTo>
                  <a:lnTo>
                    <a:pt x="185" y="681"/>
                  </a:lnTo>
                  <a:lnTo>
                    <a:pt x="184" y="680"/>
                  </a:lnTo>
                  <a:lnTo>
                    <a:pt x="182" y="680"/>
                  </a:lnTo>
                  <a:lnTo>
                    <a:pt x="181" y="680"/>
                  </a:lnTo>
                  <a:lnTo>
                    <a:pt x="181" y="679"/>
                  </a:lnTo>
                  <a:lnTo>
                    <a:pt x="180" y="679"/>
                  </a:lnTo>
                  <a:lnTo>
                    <a:pt x="179" y="679"/>
                  </a:lnTo>
                  <a:lnTo>
                    <a:pt x="177" y="677"/>
                  </a:lnTo>
                  <a:lnTo>
                    <a:pt x="176" y="677"/>
                  </a:lnTo>
                  <a:lnTo>
                    <a:pt x="175" y="677"/>
                  </a:lnTo>
                  <a:lnTo>
                    <a:pt x="173" y="677"/>
                  </a:lnTo>
                  <a:lnTo>
                    <a:pt x="172" y="677"/>
                  </a:lnTo>
                  <a:lnTo>
                    <a:pt x="171" y="677"/>
                  </a:lnTo>
                  <a:lnTo>
                    <a:pt x="169" y="676"/>
                  </a:lnTo>
                  <a:lnTo>
                    <a:pt x="168" y="676"/>
                  </a:lnTo>
                  <a:lnTo>
                    <a:pt x="167" y="676"/>
                  </a:lnTo>
                  <a:lnTo>
                    <a:pt x="165" y="675"/>
                  </a:lnTo>
                  <a:lnTo>
                    <a:pt x="164" y="675"/>
                  </a:lnTo>
                  <a:lnTo>
                    <a:pt x="164" y="673"/>
                  </a:lnTo>
                  <a:lnTo>
                    <a:pt x="163" y="673"/>
                  </a:lnTo>
                  <a:lnTo>
                    <a:pt x="163" y="672"/>
                  </a:lnTo>
                  <a:lnTo>
                    <a:pt x="162" y="672"/>
                  </a:lnTo>
                  <a:lnTo>
                    <a:pt x="160" y="672"/>
                  </a:lnTo>
                  <a:lnTo>
                    <a:pt x="159" y="672"/>
                  </a:lnTo>
                  <a:lnTo>
                    <a:pt x="158" y="672"/>
                  </a:lnTo>
                  <a:lnTo>
                    <a:pt x="158" y="673"/>
                  </a:lnTo>
                  <a:lnTo>
                    <a:pt x="156" y="675"/>
                  </a:lnTo>
                  <a:lnTo>
                    <a:pt x="156" y="676"/>
                  </a:lnTo>
                  <a:lnTo>
                    <a:pt x="156" y="677"/>
                  </a:lnTo>
                  <a:lnTo>
                    <a:pt x="155" y="677"/>
                  </a:lnTo>
                  <a:lnTo>
                    <a:pt x="154" y="679"/>
                  </a:lnTo>
                  <a:lnTo>
                    <a:pt x="152" y="679"/>
                  </a:lnTo>
                  <a:lnTo>
                    <a:pt x="151" y="679"/>
                  </a:lnTo>
                  <a:lnTo>
                    <a:pt x="151" y="677"/>
                  </a:lnTo>
                  <a:lnTo>
                    <a:pt x="150" y="677"/>
                  </a:lnTo>
                  <a:lnTo>
                    <a:pt x="150" y="676"/>
                  </a:lnTo>
                  <a:lnTo>
                    <a:pt x="148" y="676"/>
                  </a:lnTo>
                  <a:lnTo>
                    <a:pt x="148" y="675"/>
                  </a:lnTo>
                  <a:lnTo>
                    <a:pt x="148" y="673"/>
                  </a:lnTo>
                  <a:lnTo>
                    <a:pt x="148" y="672"/>
                  </a:lnTo>
                  <a:lnTo>
                    <a:pt x="148" y="671"/>
                  </a:lnTo>
                  <a:lnTo>
                    <a:pt x="148" y="670"/>
                  </a:lnTo>
                  <a:lnTo>
                    <a:pt x="148" y="668"/>
                  </a:lnTo>
                  <a:lnTo>
                    <a:pt x="147" y="668"/>
                  </a:lnTo>
                  <a:lnTo>
                    <a:pt x="147" y="667"/>
                  </a:lnTo>
                  <a:lnTo>
                    <a:pt x="146" y="667"/>
                  </a:lnTo>
                  <a:lnTo>
                    <a:pt x="146" y="666"/>
                  </a:lnTo>
                  <a:lnTo>
                    <a:pt x="145" y="666"/>
                  </a:lnTo>
                  <a:lnTo>
                    <a:pt x="145" y="667"/>
                  </a:lnTo>
                  <a:lnTo>
                    <a:pt x="143" y="667"/>
                  </a:lnTo>
                  <a:lnTo>
                    <a:pt x="142" y="667"/>
                  </a:lnTo>
                  <a:lnTo>
                    <a:pt x="142" y="668"/>
                  </a:lnTo>
                  <a:lnTo>
                    <a:pt x="141" y="668"/>
                  </a:lnTo>
                  <a:lnTo>
                    <a:pt x="139" y="668"/>
                  </a:lnTo>
                  <a:lnTo>
                    <a:pt x="138" y="668"/>
                  </a:lnTo>
                  <a:lnTo>
                    <a:pt x="138" y="667"/>
                  </a:lnTo>
                  <a:lnTo>
                    <a:pt x="137" y="666"/>
                  </a:lnTo>
                  <a:lnTo>
                    <a:pt x="137" y="664"/>
                  </a:lnTo>
                  <a:lnTo>
                    <a:pt x="135" y="663"/>
                  </a:lnTo>
                  <a:lnTo>
                    <a:pt x="135" y="662"/>
                  </a:lnTo>
                  <a:lnTo>
                    <a:pt x="135" y="660"/>
                  </a:lnTo>
                  <a:lnTo>
                    <a:pt x="137" y="659"/>
                  </a:lnTo>
                  <a:lnTo>
                    <a:pt x="137" y="658"/>
                  </a:lnTo>
                  <a:lnTo>
                    <a:pt x="137" y="657"/>
                  </a:lnTo>
                  <a:lnTo>
                    <a:pt x="135" y="657"/>
                  </a:lnTo>
                  <a:lnTo>
                    <a:pt x="134" y="657"/>
                  </a:lnTo>
                  <a:lnTo>
                    <a:pt x="134" y="655"/>
                  </a:lnTo>
                  <a:lnTo>
                    <a:pt x="133" y="657"/>
                  </a:lnTo>
                  <a:lnTo>
                    <a:pt x="132" y="657"/>
                  </a:lnTo>
                  <a:lnTo>
                    <a:pt x="130" y="657"/>
                  </a:lnTo>
                  <a:lnTo>
                    <a:pt x="129" y="658"/>
                  </a:lnTo>
                  <a:lnTo>
                    <a:pt x="128" y="658"/>
                  </a:lnTo>
                  <a:lnTo>
                    <a:pt x="128" y="659"/>
                  </a:lnTo>
                  <a:lnTo>
                    <a:pt x="126" y="659"/>
                  </a:lnTo>
                  <a:lnTo>
                    <a:pt x="125" y="659"/>
                  </a:lnTo>
                  <a:lnTo>
                    <a:pt x="124" y="659"/>
                  </a:lnTo>
                  <a:lnTo>
                    <a:pt x="122" y="659"/>
                  </a:lnTo>
                  <a:lnTo>
                    <a:pt x="122" y="658"/>
                  </a:lnTo>
                  <a:lnTo>
                    <a:pt x="121" y="658"/>
                  </a:lnTo>
                  <a:lnTo>
                    <a:pt x="121" y="657"/>
                  </a:lnTo>
                  <a:lnTo>
                    <a:pt x="120" y="657"/>
                  </a:lnTo>
                  <a:lnTo>
                    <a:pt x="118" y="655"/>
                  </a:lnTo>
                  <a:lnTo>
                    <a:pt x="117" y="655"/>
                  </a:lnTo>
                  <a:lnTo>
                    <a:pt x="116" y="655"/>
                  </a:lnTo>
                  <a:lnTo>
                    <a:pt x="115" y="655"/>
                  </a:lnTo>
                  <a:lnTo>
                    <a:pt x="115" y="654"/>
                  </a:lnTo>
                  <a:lnTo>
                    <a:pt x="113" y="654"/>
                  </a:lnTo>
                  <a:lnTo>
                    <a:pt x="112" y="654"/>
                  </a:lnTo>
                  <a:lnTo>
                    <a:pt x="111" y="654"/>
                  </a:lnTo>
                  <a:lnTo>
                    <a:pt x="111" y="653"/>
                  </a:lnTo>
                  <a:lnTo>
                    <a:pt x="109" y="653"/>
                  </a:lnTo>
                  <a:lnTo>
                    <a:pt x="105" y="647"/>
                  </a:lnTo>
                  <a:lnTo>
                    <a:pt x="105" y="646"/>
                  </a:lnTo>
                  <a:lnTo>
                    <a:pt x="104" y="646"/>
                  </a:lnTo>
                  <a:lnTo>
                    <a:pt x="104" y="645"/>
                  </a:lnTo>
                  <a:lnTo>
                    <a:pt x="103" y="645"/>
                  </a:lnTo>
                  <a:lnTo>
                    <a:pt x="101" y="643"/>
                  </a:lnTo>
                  <a:lnTo>
                    <a:pt x="100" y="643"/>
                  </a:lnTo>
                  <a:lnTo>
                    <a:pt x="99" y="643"/>
                  </a:lnTo>
                  <a:lnTo>
                    <a:pt x="99" y="642"/>
                  </a:lnTo>
                  <a:lnTo>
                    <a:pt x="98" y="642"/>
                  </a:lnTo>
                  <a:lnTo>
                    <a:pt x="96" y="642"/>
                  </a:lnTo>
                  <a:lnTo>
                    <a:pt x="95" y="642"/>
                  </a:lnTo>
                  <a:lnTo>
                    <a:pt x="94" y="642"/>
                  </a:lnTo>
                  <a:lnTo>
                    <a:pt x="92" y="642"/>
                  </a:lnTo>
                  <a:lnTo>
                    <a:pt x="91" y="642"/>
                  </a:lnTo>
                  <a:lnTo>
                    <a:pt x="90" y="642"/>
                  </a:lnTo>
                  <a:lnTo>
                    <a:pt x="88" y="642"/>
                  </a:lnTo>
                  <a:lnTo>
                    <a:pt x="87" y="642"/>
                  </a:lnTo>
                  <a:lnTo>
                    <a:pt x="86" y="641"/>
                  </a:lnTo>
                  <a:lnTo>
                    <a:pt x="85" y="641"/>
                  </a:lnTo>
                  <a:lnTo>
                    <a:pt x="83" y="640"/>
                  </a:lnTo>
                  <a:lnTo>
                    <a:pt x="82" y="640"/>
                  </a:lnTo>
                  <a:lnTo>
                    <a:pt x="82" y="638"/>
                  </a:lnTo>
                  <a:lnTo>
                    <a:pt x="81" y="638"/>
                  </a:lnTo>
                  <a:lnTo>
                    <a:pt x="79" y="638"/>
                  </a:lnTo>
                  <a:lnTo>
                    <a:pt x="78" y="638"/>
                  </a:lnTo>
                  <a:lnTo>
                    <a:pt x="77" y="638"/>
                  </a:lnTo>
                  <a:lnTo>
                    <a:pt x="75" y="638"/>
                  </a:lnTo>
                  <a:lnTo>
                    <a:pt x="74" y="638"/>
                  </a:lnTo>
                  <a:lnTo>
                    <a:pt x="73" y="638"/>
                  </a:lnTo>
                  <a:lnTo>
                    <a:pt x="73" y="640"/>
                  </a:lnTo>
                  <a:lnTo>
                    <a:pt x="71" y="640"/>
                  </a:lnTo>
                  <a:lnTo>
                    <a:pt x="70" y="640"/>
                  </a:lnTo>
                  <a:lnTo>
                    <a:pt x="69" y="640"/>
                  </a:lnTo>
                  <a:lnTo>
                    <a:pt x="68" y="640"/>
                  </a:lnTo>
                  <a:lnTo>
                    <a:pt x="66" y="640"/>
                  </a:lnTo>
                  <a:lnTo>
                    <a:pt x="66" y="638"/>
                  </a:lnTo>
                  <a:lnTo>
                    <a:pt x="65" y="638"/>
                  </a:lnTo>
                  <a:lnTo>
                    <a:pt x="65" y="640"/>
                  </a:lnTo>
                  <a:lnTo>
                    <a:pt x="64" y="640"/>
                  </a:lnTo>
                  <a:lnTo>
                    <a:pt x="64" y="641"/>
                  </a:lnTo>
                  <a:lnTo>
                    <a:pt x="62" y="641"/>
                  </a:lnTo>
                  <a:lnTo>
                    <a:pt x="62" y="642"/>
                  </a:lnTo>
                  <a:lnTo>
                    <a:pt x="62" y="641"/>
                  </a:lnTo>
                  <a:lnTo>
                    <a:pt x="61" y="641"/>
                  </a:lnTo>
                  <a:lnTo>
                    <a:pt x="61" y="640"/>
                  </a:lnTo>
                  <a:lnTo>
                    <a:pt x="60" y="638"/>
                  </a:lnTo>
                  <a:lnTo>
                    <a:pt x="58" y="638"/>
                  </a:lnTo>
                  <a:lnTo>
                    <a:pt x="58" y="637"/>
                  </a:lnTo>
                  <a:lnTo>
                    <a:pt x="57" y="637"/>
                  </a:lnTo>
                  <a:lnTo>
                    <a:pt x="57" y="636"/>
                  </a:lnTo>
                  <a:lnTo>
                    <a:pt x="56" y="636"/>
                  </a:lnTo>
                  <a:lnTo>
                    <a:pt x="54" y="634"/>
                  </a:lnTo>
                  <a:lnTo>
                    <a:pt x="54" y="633"/>
                  </a:lnTo>
                  <a:lnTo>
                    <a:pt x="53" y="633"/>
                  </a:lnTo>
                  <a:lnTo>
                    <a:pt x="53" y="632"/>
                  </a:lnTo>
                  <a:lnTo>
                    <a:pt x="53" y="630"/>
                  </a:lnTo>
                  <a:lnTo>
                    <a:pt x="52" y="630"/>
                  </a:lnTo>
                  <a:lnTo>
                    <a:pt x="52" y="632"/>
                  </a:lnTo>
                  <a:lnTo>
                    <a:pt x="51" y="633"/>
                  </a:lnTo>
                  <a:lnTo>
                    <a:pt x="49" y="633"/>
                  </a:lnTo>
                  <a:lnTo>
                    <a:pt x="48" y="633"/>
                  </a:lnTo>
                  <a:lnTo>
                    <a:pt x="47" y="632"/>
                  </a:lnTo>
                  <a:lnTo>
                    <a:pt x="45" y="632"/>
                  </a:lnTo>
                  <a:lnTo>
                    <a:pt x="44" y="630"/>
                  </a:lnTo>
                  <a:lnTo>
                    <a:pt x="44" y="629"/>
                  </a:lnTo>
                  <a:lnTo>
                    <a:pt x="43" y="629"/>
                  </a:lnTo>
                  <a:lnTo>
                    <a:pt x="43" y="628"/>
                  </a:lnTo>
                  <a:lnTo>
                    <a:pt x="41" y="628"/>
                  </a:lnTo>
                  <a:lnTo>
                    <a:pt x="40" y="628"/>
                  </a:lnTo>
                  <a:lnTo>
                    <a:pt x="39" y="628"/>
                  </a:lnTo>
                  <a:lnTo>
                    <a:pt x="39" y="626"/>
                  </a:lnTo>
                  <a:lnTo>
                    <a:pt x="38" y="626"/>
                  </a:lnTo>
                  <a:lnTo>
                    <a:pt x="38" y="625"/>
                  </a:lnTo>
                  <a:lnTo>
                    <a:pt x="36" y="625"/>
                  </a:lnTo>
                  <a:lnTo>
                    <a:pt x="36" y="624"/>
                  </a:lnTo>
                  <a:lnTo>
                    <a:pt x="35" y="624"/>
                  </a:lnTo>
                  <a:lnTo>
                    <a:pt x="34" y="624"/>
                  </a:lnTo>
                  <a:lnTo>
                    <a:pt x="34" y="623"/>
                  </a:lnTo>
                  <a:lnTo>
                    <a:pt x="32" y="621"/>
                  </a:lnTo>
                  <a:lnTo>
                    <a:pt x="32" y="620"/>
                  </a:lnTo>
                  <a:lnTo>
                    <a:pt x="32" y="619"/>
                  </a:lnTo>
                  <a:lnTo>
                    <a:pt x="32" y="617"/>
                  </a:lnTo>
                  <a:lnTo>
                    <a:pt x="31" y="617"/>
                  </a:lnTo>
                  <a:lnTo>
                    <a:pt x="30" y="617"/>
                  </a:lnTo>
                  <a:lnTo>
                    <a:pt x="28" y="617"/>
                  </a:lnTo>
                  <a:lnTo>
                    <a:pt x="28" y="616"/>
                  </a:lnTo>
                  <a:lnTo>
                    <a:pt x="27" y="616"/>
                  </a:lnTo>
                  <a:lnTo>
                    <a:pt x="26" y="615"/>
                  </a:lnTo>
                  <a:lnTo>
                    <a:pt x="26" y="613"/>
                  </a:lnTo>
                  <a:lnTo>
                    <a:pt x="26" y="612"/>
                  </a:lnTo>
                  <a:lnTo>
                    <a:pt x="24" y="612"/>
                  </a:lnTo>
                  <a:lnTo>
                    <a:pt x="24" y="611"/>
                  </a:lnTo>
                  <a:lnTo>
                    <a:pt x="24" y="609"/>
                  </a:lnTo>
                  <a:lnTo>
                    <a:pt x="24" y="608"/>
                  </a:lnTo>
                  <a:lnTo>
                    <a:pt x="24" y="607"/>
                  </a:lnTo>
                  <a:lnTo>
                    <a:pt x="24" y="606"/>
                  </a:lnTo>
                  <a:lnTo>
                    <a:pt x="24" y="604"/>
                  </a:lnTo>
                  <a:lnTo>
                    <a:pt x="24" y="603"/>
                  </a:lnTo>
                  <a:lnTo>
                    <a:pt x="23" y="603"/>
                  </a:lnTo>
                  <a:lnTo>
                    <a:pt x="22" y="603"/>
                  </a:lnTo>
                  <a:lnTo>
                    <a:pt x="21" y="602"/>
                  </a:lnTo>
                  <a:lnTo>
                    <a:pt x="21" y="600"/>
                  </a:lnTo>
                  <a:lnTo>
                    <a:pt x="21" y="599"/>
                  </a:lnTo>
                  <a:lnTo>
                    <a:pt x="21" y="598"/>
                  </a:lnTo>
                  <a:lnTo>
                    <a:pt x="21" y="596"/>
                  </a:lnTo>
                  <a:lnTo>
                    <a:pt x="21" y="595"/>
                  </a:lnTo>
                  <a:lnTo>
                    <a:pt x="21" y="594"/>
                  </a:lnTo>
                  <a:lnTo>
                    <a:pt x="19" y="594"/>
                  </a:lnTo>
                  <a:lnTo>
                    <a:pt x="19" y="593"/>
                  </a:lnTo>
                  <a:lnTo>
                    <a:pt x="18" y="593"/>
                  </a:lnTo>
                  <a:lnTo>
                    <a:pt x="18" y="591"/>
                  </a:lnTo>
                  <a:lnTo>
                    <a:pt x="17" y="590"/>
                  </a:lnTo>
                  <a:lnTo>
                    <a:pt x="17" y="589"/>
                  </a:lnTo>
                  <a:lnTo>
                    <a:pt x="15" y="589"/>
                  </a:lnTo>
                  <a:lnTo>
                    <a:pt x="15" y="587"/>
                  </a:lnTo>
                  <a:lnTo>
                    <a:pt x="14" y="586"/>
                  </a:lnTo>
                  <a:lnTo>
                    <a:pt x="13" y="585"/>
                  </a:lnTo>
                  <a:lnTo>
                    <a:pt x="11" y="585"/>
                  </a:lnTo>
                  <a:lnTo>
                    <a:pt x="10" y="583"/>
                  </a:lnTo>
                  <a:lnTo>
                    <a:pt x="9" y="582"/>
                  </a:lnTo>
                  <a:lnTo>
                    <a:pt x="10" y="582"/>
                  </a:lnTo>
                  <a:lnTo>
                    <a:pt x="10" y="581"/>
                  </a:lnTo>
                  <a:lnTo>
                    <a:pt x="10" y="579"/>
                  </a:lnTo>
                  <a:lnTo>
                    <a:pt x="10" y="578"/>
                  </a:lnTo>
                  <a:lnTo>
                    <a:pt x="9" y="578"/>
                  </a:lnTo>
                  <a:lnTo>
                    <a:pt x="8" y="578"/>
                  </a:lnTo>
                  <a:lnTo>
                    <a:pt x="8" y="577"/>
                  </a:lnTo>
                  <a:lnTo>
                    <a:pt x="6" y="577"/>
                  </a:lnTo>
                  <a:lnTo>
                    <a:pt x="5" y="577"/>
                  </a:lnTo>
                  <a:lnTo>
                    <a:pt x="4" y="576"/>
                  </a:lnTo>
                  <a:lnTo>
                    <a:pt x="4" y="574"/>
                  </a:lnTo>
                  <a:lnTo>
                    <a:pt x="2" y="574"/>
                  </a:lnTo>
                  <a:lnTo>
                    <a:pt x="2" y="573"/>
                  </a:lnTo>
                  <a:lnTo>
                    <a:pt x="1" y="573"/>
                  </a:lnTo>
                  <a:lnTo>
                    <a:pt x="1" y="572"/>
                  </a:lnTo>
                  <a:lnTo>
                    <a:pt x="0" y="572"/>
                  </a:lnTo>
                  <a:lnTo>
                    <a:pt x="1" y="570"/>
                  </a:lnTo>
                  <a:lnTo>
                    <a:pt x="1" y="569"/>
                  </a:lnTo>
                  <a:lnTo>
                    <a:pt x="1" y="568"/>
                  </a:lnTo>
                  <a:lnTo>
                    <a:pt x="2" y="568"/>
                  </a:lnTo>
                  <a:lnTo>
                    <a:pt x="2" y="566"/>
                  </a:lnTo>
                  <a:lnTo>
                    <a:pt x="2" y="565"/>
                  </a:lnTo>
                  <a:lnTo>
                    <a:pt x="4" y="565"/>
                  </a:lnTo>
                  <a:lnTo>
                    <a:pt x="4" y="564"/>
                  </a:lnTo>
                  <a:lnTo>
                    <a:pt x="5" y="564"/>
                  </a:lnTo>
                  <a:lnTo>
                    <a:pt x="6" y="562"/>
                  </a:lnTo>
                  <a:lnTo>
                    <a:pt x="8" y="562"/>
                  </a:lnTo>
                  <a:lnTo>
                    <a:pt x="9" y="562"/>
                  </a:lnTo>
                  <a:lnTo>
                    <a:pt x="10" y="562"/>
                  </a:lnTo>
                  <a:lnTo>
                    <a:pt x="11" y="562"/>
                  </a:lnTo>
                  <a:lnTo>
                    <a:pt x="13" y="562"/>
                  </a:lnTo>
                  <a:lnTo>
                    <a:pt x="13" y="561"/>
                  </a:lnTo>
                  <a:lnTo>
                    <a:pt x="14" y="561"/>
                  </a:lnTo>
                  <a:lnTo>
                    <a:pt x="14" y="560"/>
                  </a:lnTo>
                  <a:lnTo>
                    <a:pt x="15" y="560"/>
                  </a:lnTo>
                  <a:lnTo>
                    <a:pt x="15" y="559"/>
                  </a:lnTo>
                  <a:lnTo>
                    <a:pt x="15" y="557"/>
                  </a:lnTo>
                  <a:lnTo>
                    <a:pt x="14" y="557"/>
                  </a:lnTo>
                  <a:lnTo>
                    <a:pt x="14" y="556"/>
                  </a:lnTo>
                  <a:lnTo>
                    <a:pt x="13" y="555"/>
                  </a:lnTo>
                  <a:lnTo>
                    <a:pt x="13" y="553"/>
                  </a:lnTo>
                  <a:lnTo>
                    <a:pt x="11" y="553"/>
                  </a:lnTo>
                  <a:lnTo>
                    <a:pt x="11" y="552"/>
                  </a:lnTo>
                  <a:lnTo>
                    <a:pt x="10" y="552"/>
                  </a:lnTo>
                  <a:lnTo>
                    <a:pt x="9" y="552"/>
                  </a:lnTo>
                  <a:lnTo>
                    <a:pt x="9" y="551"/>
                  </a:lnTo>
                  <a:lnTo>
                    <a:pt x="10" y="551"/>
                  </a:lnTo>
                  <a:lnTo>
                    <a:pt x="11" y="549"/>
                  </a:lnTo>
                  <a:lnTo>
                    <a:pt x="13" y="548"/>
                  </a:lnTo>
                  <a:lnTo>
                    <a:pt x="13" y="547"/>
                  </a:lnTo>
                  <a:lnTo>
                    <a:pt x="13" y="546"/>
                  </a:lnTo>
                  <a:lnTo>
                    <a:pt x="13" y="544"/>
                  </a:lnTo>
                  <a:lnTo>
                    <a:pt x="14" y="544"/>
                  </a:lnTo>
                  <a:lnTo>
                    <a:pt x="14" y="543"/>
                  </a:lnTo>
                  <a:lnTo>
                    <a:pt x="14" y="542"/>
                  </a:lnTo>
                  <a:lnTo>
                    <a:pt x="15" y="542"/>
                  </a:lnTo>
                  <a:lnTo>
                    <a:pt x="15" y="540"/>
                  </a:lnTo>
                  <a:lnTo>
                    <a:pt x="17" y="540"/>
                  </a:lnTo>
                  <a:lnTo>
                    <a:pt x="17" y="539"/>
                  </a:lnTo>
                  <a:lnTo>
                    <a:pt x="18" y="539"/>
                  </a:lnTo>
                  <a:lnTo>
                    <a:pt x="18" y="538"/>
                  </a:lnTo>
                  <a:lnTo>
                    <a:pt x="19" y="536"/>
                  </a:lnTo>
                  <a:lnTo>
                    <a:pt x="19" y="535"/>
                  </a:lnTo>
                  <a:lnTo>
                    <a:pt x="21" y="535"/>
                  </a:lnTo>
                  <a:lnTo>
                    <a:pt x="22" y="535"/>
                  </a:lnTo>
                  <a:lnTo>
                    <a:pt x="22" y="534"/>
                  </a:lnTo>
                  <a:lnTo>
                    <a:pt x="23" y="534"/>
                  </a:lnTo>
                  <a:lnTo>
                    <a:pt x="24" y="534"/>
                  </a:lnTo>
                  <a:lnTo>
                    <a:pt x="24" y="535"/>
                  </a:lnTo>
                  <a:lnTo>
                    <a:pt x="26" y="535"/>
                  </a:lnTo>
                  <a:lnTo>
                    <a:pt x="27" y="535"/>
                  </a:lnTo>
                  <a:lnTo>
                    <a:pt x="28" y="536"/>
                  </a:lnTo>
                  <a:lnTo>
                    <a:pt x="30" y="536"/>
                  </a:lnTo>
                  <a:lnTo>
                    <a:pt x="31" y="538"/>
                  </a:lnTo>
                  <a:lnTo>
                    <a:pt x="32" y="536"/>
                  </a:lnTo>
                  <a:lnTo>
                    <a:pt x="32" y="535"/>
                  </a:lnTo>
                  <a:lnTo>
                    <a:pt x="32" y="534"/>
                  </a:lnTo>
                  <a:lnTo>
                    <a:pt x="32" y="532"/>
                  </a:lnTo>
                  <a:lnTo>
                    <a:pt x="32" y="531"/>
                  </a:lnTo>
                  <a:lnTo>
                    <a:pt x="32" y="530"/>
                  </a:lnTo>
                  <a:lnTo>
                    <a:pt x="34" y="529"/>
                  </a:lnTo>
                  <a:lnTo>
                    <a:pt x="35" y="527"/>
                  </a:lnTo>
                  <a:lnTo>
                    <a:pt x="35" y="526"/>
                  </a:lnTo>
                  <a:lnTo>
                    <a:pt x="35" y="525"/>
                  </a:lnTo>
                  <a:lnTo>
                    <a:pt x="36" y="525"/>
                  </a:lnTo>
                  <a:lnTo>
                    <a:pt x="36" y="523"/>
                  </a:lnTo>
                  <a:lnTo>
                    <a:pt x="36" y="522"/>
                  </a:lnTo>
                  <a:lnTo>
                    <a:pt x="36" y="521"/>
                  </a:lnTo>
                  <a:lnTo>
                    <a:pt x="36" y="519"/>
                  </a:lnTo>
                  <a:lnTo>
                    <a:pt x="38" y="519"/>
                  </a:lnTo>
                  <a:lnTo>
                    <a:pt x="38" y="518"/>
                  </a:lnTo>
                  <a:lnTo>
                    <a:pt x="38" y="517"/>
                  </a:lnTo>
                  <a:lnTo>
                    <a:pt x="38" y="515"/>
                  </a:lnTo>
                  <a:lnTo>
                    <a:pt x="36" y="514"/>
                  </a:lnTo>
                  <a:lnTo>
                    <a:pt x="35" y="513"/>
                  </a:lnTo>
                  <a:lnTo>
                    <a:pt x="36" y="512"/>
                  </a:lnTo>
                  <a:lnTo>
                    <a:pt x="36" y="510"/>
                  </a:lnTo>
                  <a:lnTo>
                    <a:pt x="38" y="510"/>
                  </a:lnTo>
                  <a:lnTo>
                    <a:pt x="39" y="512"/>
                  </a:lnTo>
                  <a:lnTo>
                    <a:pt x="39" y="510"/>
                  </a:lnTo>
                  <a:lnTo>
                    <a:pt x="40" y="510"/>
                  </a:lnTo>
                  <a:lnTo>
                    <a:pt x="40" y="509"/>
                  </a:lnTo>
                  <a:lnTo>
                    <a:pt x="41" y="509"/>
                  </a:lnTo>
                  <a:lnTo>
                    <a:pt x="43" y="509"/>
                  </a:lnTo>
                  <a:lnTo>
                    <a:pt x="43" y="508"/>
                  </a:lnTo>
                  <a:lnTo>
                    <a:pt x="44" y="508"/>
                  </a:lnTo>
                  <a:lnTo>
                    <a:pt x="45" y="508"/>
                  </a:lnTo>
                  <a:lnTo>
                    <a:pt x="47" y="508"/>
                  </a:lnTo>
                  <a:lnTo>
                    <a:pt x="48" y="509"/>
                  </a:lnTo>
                  <a:lnTo>
                    <a:pt x="49" y="509"/>
                  </a:lnTo>
                  <a:lnTo>
                    <a:pt x="52" y="510"/>
                  </a:lnTo>
                  <a:lnTo>
                    <a:pt x="52" y="509"/>
                  </a:lnTo>
                  <a:lnTo>
                    <a:pt x="52" y="508"/>
                  </a:lnTo>
                  <a:lnTo>
                    <a:pt x="52" y="506"/>
                  </a:lnTo>
                  <a:lnTo>
                    <a:pt x="52" y="505"/>
                  </a:lnTo>
                  <a:lnTo>
                    <a:pt x="52" y="504"/>
                  </a:lnTo>
                  <a:lnTo>
                    <a:pt x="52" y="502"/>
                  </a:lnTo>
                  <a:lnTo>
                    <a:pt x="51" y="501"/>
                  </a:lnTo>
                  <a:lnTo>
                    <a:pt x="51" y="500"/>
                  </a:lnTo>
                  <a:lnTo>
                    <a:pt x="49" y="500"/>
                  </a:lnTo>
                  <a:lnTo>
                    <a:pt x="49" y="499"/>
                  </a:lnTo>
                  <a:lnTo>
                    <a:pt x="49" y="497"/>
                  </a:lnTo>
                  <a:lnTo>
                    <a:pt x="48" y="496"/>
                  </a:lnTo>
                  <a:lnTo>
                    <a:pt x="49" y="495"/>
                  </a:lnTo>
                  <a:lnTo>
                    <a:pt x="49" y="493"/>
                  </a:lnTo>
                  <a:lnTo>
                    <a:pt x="51" y="493"/>
                  </a:lnTo>
                  <a:lnTo>
                    <a:pt x="51" y="492"/>
                  </a:lnTo>
                  <a:lnTo>
                    <a:pt x="49" y="492"/>
                  </a:lnTo>
                  <a:lnTo>
                    <a:pt x="49" y="491"/>
                  </a:lnTo>
                  <a:lnTo>
                    <a:pt x="49" y="489"/>
                  </a:lnTo>
                  <a:lnTo>
                    <a:pt x="48" y="489"/>
                  </a:lnTo>
                  <a:lnTo>
                    <a:pt x="49" y="489"/>
                  </a:lnTo>
                  <a:lnTo>
                    <a:pt x="49" y="488"/>
                  </a:lnTo>
                  <a:lnTo>
                    <a:pt x="49" y="487"/>
                  </a:lnTo>
                  <a:lnTo>
                    <a:pt x="48" y="487"/>
                  </a:lnTo>
                  <a:lnTo>
                    <a:pt x="48" y="485"/>
                  </a:lnTo>
                  <a:lnTo>
                    <a:pt x="48" y="484"/>
                  </a:lnTo>
                  <a:lnTo>
                    <a:pt x="48" y="483"/>
                  </a:lnTo>
                  <a:lnTo>
                    <a:pt x="48" y="482"/>
                  </a:lnTo>
                  <a:lnTo>
                    <a:pt x="48" y="480"/>
                  </a:lnTo>
                  <a:lnTo>
                    <a:pt x="48" y="479"/>
                  </a:lnTo>
                  <a:lnTo>
                    <a:pt x="48" y="478"/>
                  </a:lnTo>
                  <a:lnTo>
                    <a:pt x="48" y="476"/>
                  </a:lnTo>
                  <a:lnTo>
                    <a:pt x="48" y="475"/>
                  </a:lnTo>
                  <a:lnTo>
                    <a:pt x="48" y="474"/>
                  </a:lnTo>
                  <a:lnTo>
                    <a:pt x="48" y="472"/>
                  </a:lnTo>
                  <a:lnTo>
                    <a:pt x="47" y="471"/>
                  </a:lnTo>
                  <a:lnTo>
                    <a:pt x="47" y="470"/>
                  </a:lnTo>
                  <a:lnTo>
                    <a:pt x="47" y="468"/>
                  </a:lnTo>
                  <a:lnTo>
                    <a:pt x="47" y="467"/>
                  </a:lnTo>
                  <a:lnTo>
                    <a:pt x="45" y="466"/>
                  </a:lnTo>
                  <a:lnTo>
                    <a:pt x="45" y="465"/>
                  </a:lnTo>
                  <a:lnTo>
                    <a:pt x="45" y="463"/>
                  </a:lnTo>
                  <a:lnTo>
                    <a:pt x="45" y="462"/>
                  </a:lnTo>
                  <a:lnTo>
                    <a:pt x="45" y="461"/>
                  </a:lnTo>
                  <a:lnTo>
                    <a:pt x="45" y="459"/>
                  </a:lnTo>
                  <a:lnTo>
                    <a:pt x="44" y="459"/>
                  </a:lnTo>
                  <a:lnTo>
                    <a:pt x="44" y="458"/>
                  </a:lnTo>
                  <a:lnTo>
                    <a:pt x="44" y="457"/>
                  </a:lnTo>
                  <a:lnTo>
                    <a:pt x="43" y="455"/>
                  </a:lnTo>
                  <a:lnTo>
                    <a:pt x="43" y="454"/>
                  </a:lnTo>
                  <a:lnTo>
                    <a:pt x="44" y="454"/>
                  </a:lnTo>
                  <a:lnTo>
                    <a:pt x="44" y="453"/>
                  </a:lnTo>
                  <a:lnTo>
                    <a:pt x="44" y="451"/>
                  </a:lnTo>
                  <a:lnTo>
                    <a:pt x="45" y="451"/>
                  </a:lnTo>
                  <a:lnTo>
                    <a:pt x="47" y="450"/>
                  </a:lnTo>
                  <a:lnTo>
                    <a:pt x="47" y="449"/>
                  </a:lnTo>
                  <a:lnTo>
                    <a:pt x="45" y="449"/>
                  </a:lnTo>
                  <a:lnTo>
                    <a:pt x="45" y="448"/>
                  </a:lnTo>
                  <a:lnTo>
                    <a:pt x="45" y="446"/>
                  </a:lnTo>
                  <a:lnTo>
                    <a:pt x="45" y="445"/>
                  </a:lnTo>
                  <a:lnTo>
                    <a:pt x="47" y="445"/>
                  </a:lnTo>
                  <a:lnTo>
                    <a:pt x="47" y="444"/>
                  </a:lnTo>
                  <a:lnTo>
                    <a:pt x="47" y="442"/>
                  </a:lnTo>
                  <a:lnTo>
                    <a:pt x="45" y="442"/>
                  </a:lnTo>
                  <a:lnTo>
                    <a:pt x="45" y="441"/>
                  </a:lnTo>
                  <a:lnTo>
                    <a:pt x="45" y="440"/>
                  </a:lnTo>
                  <a:lnTo>
                    <a:pt x="45" y="438"/>
                  </a:lnTo>
                  <a:lnTo>
                    <a:pt x="47" y="437"/>
                  </a:lnTo>
                  <a:lnTo>
                    <a:pt x="48" y="436"/>
                  </a:lnTo>
                  <a:lnTo>
                    <a:pt x="49" y="436"/>
                  </a:lnTo>
                  <a:lnTo>
                    <a:pt x="51" y="436"/>
                  </a:lnTo>
                  <a:lnTo>
                    <a:pt x="51" y="437"/>
                  </a:lnTo>
                  <a:lnTo>
                    <a:pt x="52" y="437"/>
                  </a:lnTo>
                  <a:lnTo>
                    <a:pt x="53" y="437"/>
                  </a:lnTo>
                  <a:lnTo>
                    <a:pt x="53" y="436"/>
                  </a:lnTo>
                  <a:lnTo>
                    <a:pt x="54" y="436"/>
                  </a:lnTo>
                  <a:lnTo>
                    <a:pt x="56" y="435"/>
                  </a:lnTo>
                  <a:lnTo>
                    <a:pt x="57" y="433"/>
                  </a:lnTo>
                  <a:lnTo>
                    <a:pt x="58" y="433"/>
                  </a:lnTo>
                  <a:lnTo>
                    <a:pt x="60" y="433"/>
                  </a:lnTo>
                  <a:lnTo>
                    <a:pt x="58" y="432"/>
                  </a:lnTo>
                  <a:lnTo>
                    <a:pt x="58" y="431"/>
                  </a:lnTo>
                  <a:lnTo>
                    <a:pt x="58" y="429"/>
                  </a:lnTo>
                  <a:lnTo>
                    <a:pt x="60" y="429"/>
                  </a:lnTo>
                  <a:lnTo>
                    <a:pt x="61" y="429"/>
                  </a:lnTo>
                  <a:lnTo>
                    <a:pt x="62" y="431"/>
                  </a:lnTo>
                  <a:lnTo>
                    <a:pt x="62" y="432"/>
                  </a:lnTo>
                  <a:lnTo>
                    <a:pt x="62" y="431"/>
                  </a:lnTo>
                  <a:lnTo>
                    <a:pt x="62" y="429"/>
                  </a:lnTo>
                  <a:lnTo>
                    <a:pt x="64" y="429"/>
                  </a:lnTo>
                  <a:lnTo>
                    <a:pt x="65" y="429"/>
                  </a:lnTo>
                  <a:lnTo>
                    <a:pt x="65" y="428"/>
                  </a:lnTo>
                  <a:lnTo>
                    <a:pt x="65" y="427"/>
                  </a:lnTo>
                  <a:lnTo>
                    <a:pt x="66" y="427"/>
                  </a:lnTo>
                  <a:lnTo>
                    <a:pt x="66" y="425"/>
                  </a:lnTo>
                  <a:lnTo>
                    <a:pt x="68" y="425"/>
                  </a:lnTo>
                  <a:lnTo>
                    <a:pt x="68" y="424"/>
                  </a:lnTo>
                  <a:lnTo>
                    <a:pt x="69" y="424"/>
                  </a:lnTo>
                  <a:lnTo>
                    <a:pt x="69" y="423"/>
                  </a:lnTo>
                  <a:lnTo>
                    <a:pt x="70" y="423"/>
                  </a:lnTo>
                  <a:lnTo>
                    <a:pt x="71" y="423"/>
                  </a:lnTo>
                  <a:lnTo>
                    <a:pt x="73" y="423"/>
                  </a:lnTo>
                  <a:lnTo>
                    <a:pt x="73" y="421"/>
                  </a:lnTo>
                  <a:lnTo>
                    <a:pt x="74" y="420"/>
                  </a:lnTo>
                  <a:lnTo>
                    <a:pt x="74" y="419"/>
                  </a:lnTo>
                  <a:lnTo>
                    <a:pt x="75" y="418"/>
                  </a:lnTo>
                  <a:lnTo>
                    <a:pt x="75" y="416"/>
                  </a:lnTo>
                  <a:lnTo>
                    <a:pt x="75" y="415"/>
                  </a:lnTo>
                  <a:lnTo>
                    <a:pt x="77" y="415"/>
                  </a:lnTo>
                  <a:lnTo>
                    <a:pt x="77" y="414"/>
                  </a:lnTo>
                  <a:lnTo>
                    <a:pt x="78" y="414"/>
                  </a:lnTo>
                  <a:lnTo>
                    <a:pt x="78" y="412"/>
                  </a:lnTo>
                  <a:lnTo>
                    <a:pt x="79" y="412"/>
                  </a:lnTo>
                  <a:lnTo>
                    <a:pt x="81" y="412"/>
                  </a:lnTo>
                  <a:lnTo>
                    <a:pt x="82" y="411"/>
                  </a:lnTo>
                  <a:lnTo>
                    <a:pt x="83" y="411"/>
                  </a:lnTo>
                  <a:lnTo>
                    <a:pt x="83" y="410"/>
                  </a:lnTo>
                  <a:lnTo>
                    <a:pt x="85" y="410"/>
                  </a:lnTo>
                  <a:lnTo>
                    <a:pt x="85" y="408"/>
                  </a:lnTo>
                  <a:lnTo>
                    <a:pt x="86" y="407"/>
                  </a:lnTo>
                  <a:lnTo>
                    <a:pt x="86" y="406"/>
                  </a:lnTo>
                  <a:lnTo>
                    <a:pt x="86" y="404"/>
                  </a:lnTo>
                  <a:lnTo>
                    <a:pt x="87" y="404"/>
                  </a:lnTo>
                  <a:lnTo>
                    <a:pt x="87" y="403"/>
                  </a:lnTo>
                  <a:lnTo>
                    <a:pt x="87" y="402"/>
                  </a:lnTo>
                  <a:lnTo>
                    <a:pt x="87" y="401"/>
                  </a:lnTo>
                  <a:lnTo>
                    <a:pt x="88" y="401"/>
                  </a:lnTo>
                  <a:lnTo>
                    <a:pt x="88" y="399"/>
                  </a:lnTo>
                  <a:lnTo>
                    <a:pt x="87" y="399"/>
                  </a:lnTo>
                  <a:lnTo>
                    <a:pt x="87" y="398"/>
                  </a:lnTo>
                  <a:lnTo>
                    <a:pt x="87" y="397"/>
                  </a:lnTo>
                  <a:lnTo>
                    <a:pt x="87" y="395"/>
                  </a:lnTo>
                  <a:lnTo>
                    <a:pt x="87" y="394"/>
                  </a:lnTo>
                  <a:lnTo>
                    <a:pt x="87" y="393"/>
                  </a:lnTo>
                  <a:lnTo>
                    <a:pt x="87" y="391"/>
                  </a:lnTo>
                  <a:lnTo>
                    <a:pt x="87" y="390"/>
                  </a:lnTo>
                  <a:lnTo>
                    <a:pt x="87" y="389"/>
                  </a:lnTo>
                  <a:lnTo>
                    <a:pt x="88" y="389"/>
                  </a:lnTo>
                  <a:lnTo>
                    <a:pt x="88" y="388"/>
                  </a:lnTo>
                  <a:lnTo>
                    <a:pt x="90" y="388"/>
                  </a:lnTo>
                  <a:lnTo>
                    <a:pt x="90" y="386"/>
                  </a:lnTo>
                  <a:lnTo>
                    <a:pt x="91" y="386"/>
                  </a:lnTo>
                  <a:lnTo>
                    <a:pt x="92" y="385"/>
                  </a:lnTo>
                  <a:lnTo>
                    <a:pt x="94" y="384"/>
                  </a:lnTo>
                  <a:lnTo>
                    <a:pt x="95" y="384"/>
                  </a:lnTo>
                  <a:lnTo>
                    <a:pt x="95" y="382"/>
                  </a:lnTo>
                  <a:lnTo>
                    <a:pt x="96" y="382"/>
                  </a:lnTo>
                  <a:lnTo>
                    <a:pt x="96" y="381"/>
                  </a:lnTo>
                  <a:lnTo>
                    <a:pt x="96" y="380"/>
                  </a:lnTo>
                  <a:lnTo>
                    <a:pt x="98" y="380"/>
                  </a:lnTo>
                  <a:lnTo>
                    <a:pt x="98" y="378"/>
                  </a:lnTo>
                  <a:lnTo>
                    <a:pt x="99" y="377"/>
                  </a:lnTo>
                  <a:lnTo>
                    <a:pt x="100" y="376"/>
                  </a:lnTo>
                  <a:lnTo>
                    <a:pt x="100" y="374"/>
                  </a:lnTo>
                  <a:lnTo>
                    <a:pt x="101" y="374"/>
                  </a:lnTo>
                  <a:lnTo>
                    <a:pt x="101" y="373"/>
                  </a:lnTo>
                  <a:lnTo>
                    <a:pt x="103" y="373"/>
                  </a:lnTo>
                  <a:lnTo>
                    <a:pt x="103" y="372"/>
                  </a:lnTo>
                  <a:lnTo>
                    <a:pt x="104" y="372"/>
                  </a:lnTo>
                  <a:lnTo>
                    <a:pt x="104" y="371"/>
                  </a:lnTo>
                  <a:lnTo>
                    <a:pt x="104" y="369"/>
                  </a:lnTo>
                  <a:lnTo>
                    <a:pt x="105" y="369"/>
                  </a:lnTo>
                  <a:lnTo>
                    <a:pt x="105" y="368"/>
                  </a:lnTo>
                  <a:lnTo>
                    <a:pt x="107" y="368"/>
                  </a:lnTo>
                  <a:lnTo>
                    <a:pt x="107" y="367"/>
                  </a:lnTo>
                  <a:lnTo>
                    <a:pt x="108" y="367"/>
                  </a:lnTo>
                  <a:lnTo>
                    <a:pt x="108" y="365"/>
                  </a:lnTo>
                  <a:lnTo>
                    <a:pt x="109" y="365"/>
                  </a:lnTo>
                  <a:lnTo>
                    <a:pt x="109" y="364"/>
                  </a:lnTo>
                  <a:lnTo>
                    <a:pt x="111" y="364"/>
                  </a:lnTo>
                  <a:lnTo>
                    <a:pt x="112" y="363"/>
                  </a:lnTo>
                  <a:lnTo>
                    <a:pt x="113" y="363"/>
                  </a:lnTo>
                  <a:lnTo>
                    <a:pt x="113" y="361"/>
                  </a:lnTo>
                  <a:lnTo>
                    <a:pt x="115" y="361"/>
                  </a:lnTo>
                  <a:lnTo>
                    <a:pt x="115" y="360"/>
                  </a:lnTo>
                  <a:lnTo>
                    <a:pt x="116" y="360"/>
                  </a:lnTo>
                  <a:lnTo>
                    <a:pt x="117" y="359"/>
                  </a:lnTo>
                  <a:lnTo>
                    <a:pt x="118" y="359"/>
                  </a:lnTo>
                  <a:lnTo>
                    <a:pt x="118" y="357"/>
                  </a:lnTo>
                  <a:lnTo>
                    <a:pt x="120" y="357"/>
                  </a:lnTo>
                  <a:lnTo>
                    <a:pt x="120" y="356"/>
                  </a:lnTo>
                  <a:lnTo>
                    <a:pt x="121" y="356"/>
                  </a:lnTo>
                  <a:lnTo>
                    <a:pt x="121" y="355"/>
                  </a:lnTo>
                  <a:lnTo>
                    <a:pt x="122" y="355"/>
                  </a:lnTo>
                  <a:lnTo>
                    <a:pt x="122" y="354"/>
                  </a:lnTo>
                  <a:lnTo>
                    <a:pt x="122" y="352"/>
                  </a:lnTo>
                  <a:lnTo>
                    <a:pt x="124" y="352"/>
                  </a:lnTo>
                  <a:lnTo>
                    <a:pt x="124" y="351"/>
                  </a:lnTo>
                  <a:lnTo>
                    <a:pt x="125" y="351"/>
                  </a:lnTo>
                  <a:lnTo>
                    <a:pt x="125" y="350"/>
                  </a:lnTo>
                  <a:lnTo>
                    <a:pt x="126" y="348"/>
                  </a:lnTo>
                  <a:lnTo>
                    <a:pt x="128" y="347"/>
                  </a:lnTo>
                  <a:lnTo>
                    <a:pt x="129" y="346"/>
                  </a:lnTo>
                  <a:lnTo>
                    <a:pt x="130" y="344"/>
                  </a:lnTo>
                  <a:lnTo>
                    <a:pt x="132" y="343"/>
                  </a:lnTo>
                  <a:lnTo>
                    <a:pt x="133" y="343"/>
                  </a:lnTo>
                  <a:lnTo>
                    <a:pt x="133" y="342"/>
                  </a:lnTo>
                  <a:lnTo>
                    <a:pt x="134" y="342"/>
                  </a:lnTo>
                  <a:lnTo>
                    <a:pt x="134" y="341"/>
                  </a:lnTo>
                  <a:lnTo>
                    <a:pt x="135" y="341"/>
                  </a:lnTo>
                  <a:lnTo>
                    <a:pt x="137" y="341"/>
                  </a:lnTo>
                  <a:lnTo>
                    <a:pt x="137" y="339"/>
                  </a:lnTo>
                  <a:lnTo>
                    <a:pt x="138" y="339"/>
                  </a:lnTo>
                  <a:lnTo>
                    <a:pt x="139" y="338"/>
                  </a:lnTo>
                  <a:lnTo>
                    <a:pt x="141" y="338"/>
                  </a:lnTo>
                  <a:lnTo>
                    <a:pt x="142" y="338"/>
                  </a:lnTo>
                  <a:lnTo>
                    <a:pt x="142" y="337"/>
                  </a:lnTo>
                  <a:lnTo>
                    <a:pt x="143" y="337"/>
                  </a:lnTo>
                  <a:lnTo>
                    <a:pt x="145" y="337"/>
                  </a:lnTo>
                  <a:lnTo>
                    <a:pt x="145" y="335"/>
                  </a:lnTo>
                  <a:lnTo>
                    <a:pt x="146" y="335"/>
                  </a:lnTo>
                  <a:lnTo>
                    <a:pt x="147" y="335"/>
                  </a:lnTo>
                  <a:lnTo>
                    <a:pt x="147" y="334"/>
                  </a:lnTo>
                  <a:lnTo>
                    <a:pt x="148" y="334"/>
                  </a:lnTo>
                  <a:lnTo>
                    <a:pt x="150" y="334"/>
                  </a:lnTo>
                  <a:lnTo>
                    <a:pt x="151" y="334"/>
                  </a:lnTo>
                  <a:lnTo>
                    <a:pt x="151" y="333"/>
                  </a:lnTo>
                  <a:lnTo>
                    <a:pt x="152" y="333"/>
                  </a:lnTo>
                  <a:lnTo>
                    <a:pt x="154" y="333"/>
                  </a:lnTo>
                  <a:lnTo>
                    <a:pt x="155" y="333"/>
                  </a:lnTo>
                  <a:lnTo>
                    <a:pt x="156" y="333"/>
                  </a:lnTo>
                  <a:lnTo>
                    <a:pt x="156" y="331"/>
                  </a:lnTo>
                  <a:lnTo>
                    <a:pt x="158" y="331"/>
                  </a:lnTo>
                  <a:lnTo>
                    <a:pt x="159" y="331"/>
                  </a:lnTo>
                  <a:lnTo>
                    <a:pt x="160" y="331"/>
                  </a:lnTo>
                  <a:lnTo>
                    <a:pt x="162" y="331"/>
                  </a:lnTo>
                  <a:lnTo>
                    <a:pt x="163" y="331"/>
                  </a:lnTo>
                  <a:lnTo>
                    <a:pt x="164" y="331"/>
                  </a:lnTo>
                  <a:lnTo>
                    <a:pt x="165" y="331"/>
                  </a:lnTo>
                  <a:lnTo>
                    <a:pt x="165" y="333"/>
                  </a:lnTo>
                  <a:lnTo>
                    <a:pt x="167" y="333"/>
                  </a:lnTo>
                  <a:lnTo>
                    <a:pt x="167" y="334"/>
                  </a:lnTo>
                  <a:lnTo>
                    <a:pt x="168" y="334"/>
                  </a:lnTo>
                  <a:lnTo>
                    <a:pt x="168" y="335"/>
                  </a:lnTo>
                  <a:lnTo>
                    <a:pt x="169" y="335"/>
                  </a:lnTo>
                  <a:lnTo>
                    <a:pt x="171" y="335"/>
                  </a:lnTo>
                  <a:lnTo>
                    <a:pt x="172" y="335"/>
                  </a:lnTo>
                  <a:lnTo>
                    <a:pt x="173" y="335"/>
                  </a:lnTo>
                  <a:lnTo>
                    <a:pt x="175" y="335"/>
                  </a:lnTo>
                  <a:lnTo>
                    <a:pt x="176" y="335"/>
                  </a:lnTo>
                  <a:lnTo>
                    <a:pt x="176" y="337"/>
                  </a:lnTo>
                  <a:lnTo>
                    <a:pt x="177" y="337"/>
                  </a:lnTo>
                  <a:lnTo>
                    <a:pt x="179" y="337"/>
                  </a:lnTo>
                  <a:lnTo>
                    <a:pt x="180" y="337"/>
                  </a:lnTo>
                  <a:lnTo>
                    <a:pt x="181" y="337"/>
                  </a:lnTo>
                  <a:lnTo>
                    <a:pt x="181" y="338"/>
                  </a:lnTo>
                  <a:lnTo>
                    <a:pt x="182" y="338"/>
                  </a:lnTo>
                  <a:lnTo>
                    <a:pt x="184" y="338"/>
                  </a:lnTo>
                  <a:lnTo>
                    <a:pt x="185" y="338"/>
                  </a:lnTo>
                  <a:lnTo>
                    <a:pt x="186" y="338"/>
                  </a:lnTo>
                  <a:lnTo>
                    <a:pt x="188" y="338"/>
                  </a:lnTo>
                  <a:lnTo>
                    <a:pt x="189" y="338"/>
                  </a:lnTo>
                  <a:lnTo>
                    <a:pt x="189" y="339"/>
                  </a:lnTo>
                  <a:lnTo>
                    <a:pt x="190" y="339"/>
                  </a:lnTo>
                  <a:lnTo>
                    <a:pt x="192" y="339"/>
                  </a:lnTo>
                  <a:lnTo>
                    <a:pt x="192" y="338"/>
                  </a:lnTo>
                  <a:lnTo>
                    <a:pt x="193" y="338"/>
                  </a:lnTo>
                  <a:lnTo>
                    <a:pt x="194" y="338"/>
                  </a:lnTo>
                  <a:lnTo>
                    <a:pt x="194" y="337"/>
                  </a:lnTo>
                  <a:lnTo>
                    <a:pt x="194" y="335"/>
                  </a:lnTo>
                  <a:lnTo>
                    <a:pt x="195" y="335"/>
                  </a:lnTo>
                  <a:lnTo>
                    <a:pt x="195" y="334"/>
                  </a:lnTo>
                  <a:lnTo>
                    <a:pt x="195" y="333"/>
                  </a:lnTo>
                  <a:lnTo>
                    <a:pt x="197" y="333"/>
                  </a:lnTo>
                  <a:lnTo>
                    <a:pt x="197" y="331"/>
                  </a:lnTo>
                  <a:lnTo>
                    <a:pt x="198" y="331"/>
                  </a:lnTo>
                  <a:lnTo>
                    <a:pt x="199" y="331"/>
                  </a:lnTo>
                  <a:lnTo>
                    <a:pt x="201" y="331"/>
                  </a:lnTo>
                  <a:lnTo>
                    <a:pt x="202" y="331"/>
                  </a:lnTo>
                  <a:lnTo>
                    <a:pt x="203" y="331"/>
                  </a:lnTo>
                  <a:lnTo>
                    <a:pt x="205" y="331"/>
                  </a:lnTo>
                  <a:lnTo>
                    <a:pt x="206" y="331"/>
                  </a:lnTo>
                  <a:lnTo>
                    <a:pt x="207" y="331"/>
                  </a:lnTo>
                  <a:lnTo>
                    <a:pt x="207" y="333"/>
                  </a:lnTo>
                  <a:lnTo>
                    <a:pt x="209" y="333"/>
                  </a:lnTo>
                  <a:lnTo>
                    <a:pt x="210" y="333"/>
                  </a:lnTo>
                  <a:lnTo>
                    <a:pt x="211" y="333"/>
                  </a:lnTo>
                  <a:lnTo>
                    <a:pt x="212" y="334"/>
                  </a:lnTo>
                  <a:lnTo>
                    <a:pt x="214" y="334"/>
                  </a:lnTo>
                  <a:lnTo>
                    <a:pt x="214" y="335"/>
                  </a:lnTo>
                  <a:lnTo>
                    <a:pt x="215" y="335"/>
                  </a:lnTo>
                  <a:lnTo>
                    <a:pt x="215" y="337"/>
                  </a:lnTo>
                  <a:lnTo>
                    <a:pt x="216" y="338"/>
                  </a:lnTo>
                  <a:lnTo>
                    <a:pt x="216" y="339"/>
                  </a:lnTo>
                  <a:lnTo>
                    <a:pt x="215" y="339"/>
                  </a:lnTo>
                  <a:lnTo>
                    <a:pt x="215" y="341"/>
                  </a:lnTo>
                  <a:lnTo>
                    <a:pt x="215" y="342"/>
                  </a:lnTo>
                  <a:lnTo>
                    <a:pt x="215" y="343"/>
                  </a:lnTo>
                  <a:lnTo>
                    <a:pt x="215" y="344"/>
                  </a:lnTo>
                  <a:lnTo>
                    <a:pt x="215" y="346"/>
                  </a:lnTo>
                  <a:lnTo>
                    <a:pt x="215" y="347"/>
                  </a:lnTo>
                  <a:lnTo>
                    <a:pt x="216" y="347"/>
                  </a:lnTo>
                  <a:lnTo>
                    <a:pt x="216" y="348"/>
                  </a:lnTo>
                  <a:lnTo>
                    <a:pt x="218" y="348"/>
                  </a:lnTo>
                  <a:lnTo>
                    <a:pt x="219" y="348"/>
                  </a:lnTo>
                  <a:lnTo>
                    <a:pt x="219" y="347"/>
                  </a:lnTo>
                  <a:lnTo>
                    <a:pt x="220" y="347"/>
                  </a:lnTo>
                  <a:lnTo>
                    <a:pt x="220" y="346"/>
                  </a:lnTo>
                  <a:lnTo>
                    <a:pt x="220" y="344"/>
                  </a:lnTo>
                  <a:lnTo>
                    <a:pt x="220" y="343"/>
                  </a:lnTo>
                  <a:lnTo>
                    <a:pt x="222" y="342"/>
                  </a:lnTo>
                  <a:lnTo>
                    <a:pt x="222" y="341"/>
                  </a:lnTo>
                  <a:lnTo>
                    <a:pt x="223" y="341"/>
                  </a:lnTo>
                  <a:lnTo>
                    <a:pt x="223" y="339"/>
                  </a:lnTo>
                  <a:lnTo>
                    <a:pt x="224" y="339"/>
                  </a:lnTo>
                  <a:lnTo>
                    <a:pt x="224" y="338"/>
                  </a:lnTo>
                  <a:lnTo>
                    <a:pt x="226" y="338"/>
                  </a:lnTo>
                  <a:lnTo>
                    <a:pt x="226" y="337"/>
                  </a:lnTo>
                  <a:lnTo>
                    <a:pt x="224" y="337"/>
                  </a:lnTo>
                  <a:lnTo>
                    <a:pt x="224" y="335"/>
                  </a:lnTo>
                  <a:lnTo>
                    <a:pt x="224" y="334"/>
                  </a:lnTo>
                  <a:lnTo>
                    <a:pt x="223" y="334"/>
                  </a:lnTo>
                  <a:lnTo>
                    <a:pt x="223" y="333"/>
                  </a:lnTo>
                  <a:lnTo>
                    <a:pt x="223" y="331"/>
                  </a:lnTo>
                  <a:lnTo>
                    <a:pt x="223" y="330"/>
                  </a:lnTo>
                  <a:lnTo>
                    <a:pt x="224" y="330"/>
                  </a:lnTo>
                  <a:lnTo>
                    <a:pt x="224" y="329"/>
                  </a:lnTo>
                  <a:lnTo>
                    <a:pt x="224" y="327"/>
                  </a:lnTo>
                  <a:lnTo>
                    <a:pt x="226" y="327"/>
                  </a:lnTo>
                  <a:lnTo>
                    <a:pt x="226" y="326"/>
                  </a:lnTo>
                  <a:lnTo>
                    <a:pt x="227" y="326"/>
                  </a:lnTo>
                  <a:lnTo>
                    <a:pt x="227" y="325"/>
                  </a:lnTo>
                  <a:lnTo>
                    <a:pt x="228" y="325"/>
                  </a:lnTo>
                  <a:lnTo>
                    <a:pt x="229" y="325"/>
                  </a:lnTo>
                  <a:lnTo>
                    <a:pt x="229" y="326"/>
                  </a:lnTo>
                  <a:lnTo>
                    <a:pt x="229" y="327"/>
                  </a:lnTo>
                  <a:lnTo>
                    <a:pt x="229" y="329"/>
                  </a:lnTo>
                  <a:lnTo>
                    <a:pt x="231" y="329"/>
                  </a:lnTo>
                  <a:lnTo>
                    <a:pt x="232" y="329"/>
                  </a:lnTo>
                  <a:lnTo>
                    <a:pt x="232" y="327"/>
                  </a:lnTo>
                  <a:lnTo>
                    <a:pt x="233" y="327"/>
                  </a:lnTo>
                  <a:lnTo>
                    <a:pt x="233" y="326"/>
                  </a:lnTo>
                  <a:lnTo>
                    <a:pt x="233" y="325"/>
                  </a:lnTo>
                  <a:lnTo>
                    <a:pt x="233" y="324"/>
                  </a:lnTo>
                  <a:lnTo>
                    <a:pt x="233" y="322"/>
                  </a:lnTo>
                  <a:lnTo>
                    <a:pt x="233" y="321"/>
                  </a:lnTo>
                  <a:lnTo>
                    <a:pt x="233" y="320"/>
                  </a:lnTo>
                  <a:lnTo>
                    <a:pt x="235" y="320"/>
                  </a:lnTo>
                  <a:lnTo>
                    <a:pt x="235" y="318"/>
                  </a:lnTo>
                  <a:lnTo>
                    <a:pt x="235" y="317"/>
                  </a:lnTo>
                  <a:lnTo>
                    <a:pt x="235" y="316"/>
                  </a:lnTo>
                  <a:lnTo>
                    <a:pt x="235" y="314"/>
                  </a:lnTo>
                  <a:lnTo>
                    <a:pt x="235" y="313"/>
                  </a:lnTo>
                  <a:lnTo>
                    <a:pt x="235" y="312"/>
                  </a:lnTo>
                  <a:lnTo>
                    <a:pt x="235" y="310"/>
                  </a:lnTo>
                  <a:lnTo>
                    <a:pt x="236" y="310"/>
                  </a:lnTo>
                  <a:lnTo>
                    <a:pt x="236" y="309"/>
                  </a:lnTo>
                  <a:lnTo>
                    <a:pt x="236" y="308"/>
                  </a:lnTo>
                  <a:lnTo>
                    <a:pt x="236" y="307"/>
                  </a:lnTo>
                  <a:lnTo>
                    <a:pt x="237" y="307"/>
                  </a:lnTo>
                  <a:lnTo>
                    <a:pt x="239" y="307"/>
                  </a:lnTo>
                  <a:lnTo>
                    <a:pt x="240" y="307"/>
                  </a:lnTo>
                  <a:lnTo>
                    <a:pt x="241" y="307"/>
                  </a:lnTo>
                  <a:lnTo>
                    <a:pt x="242" y="307"/>
                  </a:lnTo>
                  <a:lnTo>
                    <a:pt x="242" y="305"/>
                  </a:lnTo>
                  <a:lnTo>
                    <a:pt x="242" y="304"/>
                  </a:lnTo>
                  <a:lnTo>
                    <a:pt x="244" y="303"/>
                  </a:lnTo>
                  <a:lnTo>
                    <a:pt x="245" y="301"/>
                  </a:lnTo>
                  <a:lnTo>
                    <a:pt x="246" y="300"/>
                  </a:lnTo>
                  <a:lnTo>
                    <a:pt x="246" y="299"/>
                  </a:lnTo>
                  <a:lnTo>
                    <a:pt x="246" y="297"/>
                  </a:lnTo>
                  <a:lnTo>
                    <a:pt x="246" y="296"/>
                  </a:lnTo>
                  <a:lnTo>
                    <a:pt x="248" y="296"/>
                  </a:lnTo>
                  <a:lnTo>
                    <a:pt x="249" y="296"/>
                  </a:lnTo>
                  <a:lnTo>
                    <a:pt x="249" y="295"/>
                  </a:lnTo>
                  <a:lnTo>
                    <a:pt x="250" y="295"/>
                  </a:lnTo>
                  <a:lnTo>
                    <a:pt x="250" y="293"/>
                  </a:lnTo>
                  <a:lnTo>
                    <a:pt x="252" y="293"/>
                  </a:lnTo>
                  <a:lnTo>
                    <a:pt x="252" y="292"/>
                  </a:lnTo>
                  <a:lnTo>
                    <a:pt x="252" y="291"/>
                  </a:lnTo>
                  <a:lnTo>
                    <a:pt x="252" y="290"/>
                  </a:lnTo>
                  <a:lnTo>
                    <a:pt x="253" y="288"/>
                  </a:lnTo>
                  <a:lnTo>
                    <a:pt x="253" y="287"/>
                  </a:lnTo>
                  <a:lnTo>
                    <a:pt x="253" y="286"/>
                  </a:lnTo>
                  <a:lnTo>
                    <a:pt x="254" y="286"/>
                  </a:lnTo>
                  <a:lnTo>
                    <a:pt x="254" y="284"/>
                  </a:lnTo>
                  <a:lnTo>
                    <a:pt x="256" y="284"/>
                  </a:lnTo>
                  <a:lnTo>
                    <a:pt x="256" y="283"/>
                  </a:lnTo>
                  <a:lnTo>
                    <a:pt x="256" y="282"/>
                  </a:lnTo>
                  <a:lnTo>
                    <a:pt x="254" y="282"/>
                  </a:lnTo>
                  <a:lnTo>
                    <a:pt x="254" y="280"/>
                  </a:lnTo>
                  <a:lnTo>
                    <a:pt x="253" y="280"/>
                  </a:lnTo>
                  <a:lnTo>
                    <a:pt x="253" y="279"/>
                  </a:lnTo>
                  <a:lnTo>
                    <a:pt x="252" y="279"/>
                  </a:lnTo>
                  <a:lnTo>
                    <a:pt x="250" y="279"/>
                  </a:lnTo>
                  <a:lnTo>
                    <a:pt x="249" y="279"/>
                  </a:lnTo>
                  <a:lnTo>
                    <a:pt x="248" y="279"/>
                  </a:lnTo>
                  <a:lnTo>
                    <a:pt x="248" y="278"/>
                  </a:lnTo>
                  <a:lnTo>
                    <a:pt x="246" y="278"/>
                  </a:lnTo>
                  <a:lnTo>
                    <a:pt x="245" y="278"/>
                  </a:lnTo>
                  <a:lnTo>
                    <a:pt x="245" y="277"/>
                  </a:lnTo>
                  <a:lnTo>
                    <a:pt x="244" y="277"/>
                  </a:lnTo>
                  <a:lnTo>
                    <a:pt x="245" y="275"/>
                  </a:lnTo>
                  <a:lnTo>
                    <a:pt x="245" y="274"/>
                  </a:lnTo>
                  <a:lnTo>
                    <a:pt x="246" y="273"/>
                  </a:lnTo>
                  <a:lnTo>
                    <a:pt x="246" y="271"/>
                  </a:lnTo>
                  <a:lnTo>
                    <a:pt x="248" y="270"/>
                  </a:lnTo>
                  <a:lnTo>
                    <a:pt x="248" y="269"/>
                  </a:lnTo>
                  <a:lnTo>
                    <a:pt x="249" y="267"/>
                  </a:lnTo>
                  <a:lnTo>
                    <a:pt x="250" y="267"/>
                  </a:lnTo>
                  <a:lnTo>
                    <a:pt x="253" y="266"/>
                  </a:lnTo>
                  <a:lnTo>
                    <a:pt x="256" y="265"/>
                  </a:lnTo>
                  <a:lnTo>
                    <a:pt x="257" y="265"/>
                  </a:lnTo>
                  <a:lnTo>
                    <a:pt x="258" y="263"/>
                  </a:lnTo>
                  <a:lnTo>
                    <a:pt x="259" y="263"/>
                  </a:lnTo>
                  <a:lnTo>
                    <a:pt x="261" y="263"/>
                  </a:lnTo>
                  <a:lnTo>
                    <a:pt x="262" y="263"/>
                  </a:lnTo>
                  <a:lnTo>
                    <a:pt x="262" y="262"/>
                  </a:lnTo>
                  <a:lnTo>
                    <a:pt x="263" y="262"/>
                  </a:lnTo>
                  <a:lnTo>
                    <a:pt x="265" y="262"/>
                  </a:lnTo>
                  <a:lnTo>
                    <a:pt x="265" y="261"/>
                  </a:lnTo>
                  <a:lnTo>
                    <a:pt x="266" y="260"/>
                  </a:lnTo>
                  <a:lnTo>
                    <a:pt x="266" y="258"/>
                  </a:lnTo>
                  <a:lnTo>
                    <a:pt x="267" y="258"/>
                  </a:lnTo>
                  <a:lnTo>
                    <a:pt x="267" y="257"/>
                  </a:lnTo>
                  <a:lnTo>
                    <a:pt x="267" y="256"/>
                  </a:lnTo>
                  <a:lnTo>
                    <a:pt x="269" y="256"/>
                  </a:lnTo>
                  <a:lnTo>
                    <a:pt x="269" y="254"/>
                  </a:lnTo>
                  <a:lnTo>
                    <a:pt x="270" y="254"/>
                  </a:lnTo>
                  <a:lnTo>
                    <a:pt x="270" y="253"/>
                  </a:lnTo>
                  <a:lnTo>
                    <a:pt x="270" y="252"/>
                  </a:lnTo>
                  <a:lnTo>
                    <a:pt x="271" y="252"/>
                  </a:lnTo>
                  <a:lnTo>
                    <a:pt x="271" y="250"/>
                  </a:lnTo>
                  <a:lnTo>
                    <a:pt x="272" y="250"/>
                  </a:lnTo>
                  <a:lnTo>
                    <a:pt x="272" y="249"/>
                  </a:lnTo>
                  <a:lnTo>
                    <a:pt x="274" y="249"/>
                  </a:lnTo>
                  <a:lnTo>
                    <a:pt x="274" y="248"/>
                  </a:lnTo>
                  <a:lnTo>
                    <a:pt x="274" y="246"/>
                  </a:lnTo>
                  <a:lnTo>
                    <a:pt x="275" y="246"/>
                  </a:lnTo>
                  <a:lnTo>
                    <a:pt x="275" y="245"/>
                  </a:lnTo>
                  <a:lnTo>
                    <a:pt x="276" y="245"/>
                  </a:lnTo>
                  <a:lnTo>
                    <a:pt x="276" y="244"/>
                  </a:lnTo>
                  <a:lnTo>
                    <a:pt x="278" y="244"/>
                  </a:lnTo>
                  <a:lnTo>
                    <a:pt x="279" y="243"/>
                  </a:lnTo>
                  <a:lnTo>
                    <a:pt x="279" y="241"/>
                  </a:lnTo>
                  <a:lnTo>
                    <a:pt x="280" y="241"/>
                  </a:lnTo>
                  <a:lnTo>
                    <a:pt x="280" y="240"/>
                  </a:lnTo>
                  <a:lnTo>
                    <a:pt x="282" y="240"/>
                  </a:lnTo>
                  <a:lnTo>
                    <a:pt x="282" y="239"/>
                  </a:lnTo>
                  <a:lnTo>
                    <a:pt x="283" y="237"/>
                  </a:lnTo>
                  <a:lnTo>
                    <a:pt x="283" y="236"/>
                  </a:lnTo>
                  <a:lnTo>
                    <a:pt x="284" y="236"/>
                  </a:lnTo>
                  <a:lnTo>
                    <a:pt x="284" y="235"/>
                  </a:lnTo>
                  <a:lnTo>
                    <a:pt x="286" y="233"/>
                  </a:lnTo>
                  <a:lnTo>
                    <a:pt x="286" y="232"/>
                  </a:lnTo>
                  <a:lnTo>
                    <a:pt x="287" y="232"/>
                  </a:lnTo>
                  <a:lnTo>
                    <a:pt x="287" y="231"/>
                  </a:lnTo>
                  <a:lnTo>
                    <a:pt x="288" y="231"/>
                  </a:lnTo>
                  <a:lnTo>
                    <a:pt x="288" y="230"/>
                  </a:lnTo>
                  <a:lnTo>
                    <a:pt x="288" y="228"/>
                  </a:lnTo>
                  <a:lnTo>
                    <a:pt x="289" y="228"/>
                  </a:lnTo>
                  <a:lnTo>
                    <a:pt x="289" y="227"/>
                  </a:lnTo>
                  <a:lnTo>
                    <a:pt x="289" y="226"/>
                  </a:lnTo>
                  <a:lnTo>
                    <a:pt x="291" y="226"/>
                  </a:lnTo>
                  <a:lnTo>
                    <a:pt x="291" y="224"/>
                  </a:lnTo>
                  <a:lnTo>
                    <a:pt x="291" y="223"/>
                  </a:lnTo>
                  <a:lnTo>
                    <a:pt x="291" y="222"/>
                  </a:lnTo>
                  <a:lnTo>
                    <a:pt x="292" y="222"/>
                  </a:lnTo>
                  <a:lnTo>
                    <a:pt x="292" y="220"/>
                  </a:lnTo>
                  <a:lnTo>
                    <a:pt x="292" y="219"/>
                  </a:lnTo>
                  <a:lnTo>
                    <a:pt x="292" y="218"/>
                  </a:lnTo>
                  <a:lnTo>
                    <a:pt x="292" y="216"/>
                  </a:lnTo>
                  <a:lnTo>
                    <a:pt x="293" y="216"/>
                  </a:lnTo>
                  <a:lnTo>
                    <a:pt x="293" y="215"/>
                  </a:lnTo>
                  <a:lnTo>
                    <a:pt x="293" y="214"/>
                  </a:lnTo>
                  <a:lnTo>
                    <a:pt x="293" y="213"/>
                  </a:lnTo>
                  <a:lnTo>
                    <a:pt x="293" y="211"/>
                  </a:lnTo>
                  <a:lnTo>
                    <a:pt x="293" y="210"/>
                  </a:lnTo>
                  <a:lnTo>
                    <a:pt x="293" y="209"/>
                  </a:lnTo>
                  <a:lnTo>
                    <a:pt x="293" y="207"/>
                  </a:lnTo>
                  <a:lnTo>
                    <a:pt x="295" y="207"/>
                  </a:lnTo>
                  <a:lnTo>
                    <a:pt x="295" y="206"/>
                  </a:lnTo>
                  <a:lnTo>
                    <a:pt x="295" y="205"/>
                  </a:lnTo>
                  <a:lnTo>
                    <a:pt x="296" y="203"/>
                  </a:lnTo>
                  <a:lnTo>
                    <a:pt x="296" y="202"/>
                  </a:lnTo>
                  <a:lnTo>
                    <a:pt x="296" y="201"/>
                  </a:lnTo>
                  <a:lnTo>
                    <a:pt x="296" y="199"/>
                  </a:lnTo>
                  <a:lnTo>
                    <a:pt x="295" y="198"/>
                  </a:lnTo>
                  <a:lnTo>
                    <a:pt x="295" y="197"/>
                  </a:lnTo>
                  <a:lnTo>
                    <a:pt x="295" y="196"/>
                  </a:lnTo>
                  <a:lnTo>
                    <a:pt x="295" y="194"/>
                  </a:lnTo>
                  <a:lnTo>
                    <a:pt x="293" y="193"/>
                  </a:lnTo>
                  <a:lnTo>
                    <a:pt x="293" y="192"/>
                  </a:lnTo>
                  <a:lnTo>
                    <a:pt x="293" y="190"/>
                  </a:lnTo>
                  <a:lnTo>
                    <a:pt x="293" y="189"/>
                  </a:lnTo>
                  <a:lnTo>
                    <a:pt x="293" y="188"/>
                  </a:lnTo>
                  <a:lnTo>
                    <a:pt x="293" y="186"/>
                  </a:lnTo>
                  <a:lnTo>
                    <a:pt x="293" y="185"/>
                  </a:lnTo>
                  <a:lnTo>
                    <a:pt x="292" y="185"/>
                  </a:lnTo>
                  <a:lnTo>
                    <a:pt x="292" y="184"/>
                  </a:lnTo>
                  <a:lnTo>
                    <a:pt x="292" y="183"/>
                  </a:lnTo>
                  <a:lnTo>
                    <a:pt x="293" y="181"/>
                  </a:lnTo>
                  <a:lnTo>
                    <a:pt x="295" y="181"/>
                  </a:lnTo>
                  <a:lnTo>
                    <a:pt x="295" y="180"/>
                  </a:lnTo>
                  <a:lnTo>
                    <a:pt x="296" y="180"/>
                  </a:lnTo>
                  <a:lnTo>
                    <a:pt x="297" y="180"/>
                  </a:lnTo>
                  <a:lnTo>
                    <a:pt x="297" y="179"/>
                  </a:lnTo>
                  <a:lnTo>
                    <a:pt x="299" y="179"/>
                  </a:lnTo>
                  <a:lnTo>
                    <a:pt x="299" y="177"/>
                  </a:lnTo>
                  <a:lnTo>
                    <a:pt x="300" y="177"/>
                  </a:lnTo>
                  <a:lnTo>
                    <a:pt x="301" y="176"/>
                  </a:lnTo>
                  <a:lnTo>
                    <a:pt x="301" y="175"/>
                  </a:lnTo>
                  <a:lnTo>
                    <a:pt x="303" y="173"/>
                  </a:lnTo>
                  <a:lnTo>
                    <a:pt x="303" y="172"/>
                  </a:lnTo>
                  <a:lnTo>
                    <a:pt x="304" y="172"/>
                  </a:lnTo>
                  <a:lnTo>
                    <a:pt x="304" y="171"/>
                  </a:lnTo>
                  <a:lnTo>
                    <a:pt x="305" y="171"/>
                  </a:lnTo>
                  <a:lnTo>
                    <a:pt x="305" y="169"/>
                  </a:lnTo>
                  <a:lnTo>
                    <a:pt x="306" y="169"/>
                  </a:lnTo>
                  <a:lnTo>
                    <a:pt x="308" y="168"/>
                  </a:lnTo>
                  <a:lnTo>
                    <a:pt x="309" y="168"/>
                  </a:lnTo>
                  <a:lnTo>
                    <a:pt x="310" y="168"/>
                  </a:lnTo>
                  <a:lnTo>
                    <a:pt x="310" y="167"/>
                  </a:lnTo>
                  <a:lnTo>
                    <a:pt x="312" y="167"/>
                  </a:lnTo>
                  <a:lnTo>
                    <a:pt x="313" y="167"/>
                  </a:lnTo>
                  <a:lnTo>
                    <a:pt x="314" y="167"/>
                  </a:lnTo>
                  <a:lnTo>
                    <a:pt x="314" y="168"/>
                  </a:lnTo>
                  <a:lnTo>
                    <a:pt x="316" y="168"/>
                  </a:lnTo>
                  <a:lnTo>
                    <a:pt x="317" y="167"/>
                  </a:lnTo>
                  <a:lnTo>
                    <a:pt x="318" y="167"/>
                  </a:lnTo>
                  <a:lnTo>
                    <a:pt x="319" y="166"/>
                  </a:lnTo>
                  <a:lnTo>
                    <a:pt x="321" y="166"/>
                  </a:lnTo>
                  <a:lnTo>
                    <a:pt x="322" y="164"/>
                  </a:lnTo>
                  <a:lnTo>
                    <a:pt x="323" y="164"/>
                  </a:lnTo>
                  <a:lnTo>
                    <a:pt x="325" y="163"/>
                  </a:lnTo>
                  <a:lnTo>
                    <a:pt x="326" y="163"/>
                  </a:lnTo>
                  <a:lnTo>
                    <a:pt x="326" y="162"/>
                  </a:lnTo>
                  <a:lnTo>
                    <a:pt x="327" y="162"/>
                  </a:lnTo>
                  <a:lnTo>
                    <a:pt x="327" y="160"/>
                  </a:lnTo>
                  <a:lnTo>
                    <a:pt x="327" y="159"/>
                  </a:lnTo>
                  <a:lnTo>
                    <a:pt x="327" y="158"/>
                  </a:lnTo>
                  <a:lnTo>
                    <a:pt x="327" y="156"/>
                  </a:lnTo>
                  <a:lnTo>
                    <a:pt x="327" y="155"/>
                  </a:lnTo>
                  <a:lnTo>
                    <a:pt x="329" y="155"/>
                  </a:lnTo>
                  <a:lnTo>
                    <a:pt x="329" y="154"/>
                  </a:lnTo>
                  <a:lnTo>
                    <a:pt x="329" y="152"/>
                  </a:lnTo>
                  <a:lnTo>
                    <a:pt x="329" y="151"/>
                  </a:lnTo>
                  <a:lnTo>
                    <a:pt x="327" y="150"/>
                  </a:lnTo>
                  <a:lnTo>
                    <a:pt x="327" y="149"/>
                  </a:lnTo>
                  <a:lnTo>
                    <a:pt x="327" y="147"/>
                  </a:lnTo>
                  <a:lnTo>
                    <a:pt x="329" y="147"/>
                  </a:lnTo>
                  <a:lnTo>
                    <a:pt x="329" y="146"/>
                  </a:lnTo>
                  <a:lnTo>
                    <a:pt x="329" y="145"/>
                  </a:lnTo>
                  <a:lnTo>
                    <a:pt x="330" y="145"/>
                  </a:lnTo>
                  <a:lnTo>
                    <a:pt x="330" y="143"/>
                  </a:lnTo>
                  <a:lnTo>
                    <a:pt x="331" y="143"/>
                  </a:lnTo>
                  <a:lnTo>
                    <a:pt x="331" y="142"/>
                  </a:lnTo>
                  <a:lnTo>
                    <a:pt x="333" y="143"/>
                  </a:lnTo>
                  <a:lnTo>
                    <a:pt x="334" y="143"/>
                  </a:lnTo>
                  <a:lnTo>
                    <a:pt x="335" y="142"/>
                  </a:lnTo>
                  <a:lnTo>
                    <a:pt x="335" y="143"/>
                  </a:lnTo>
                  <a:lnTo>
                    <a:pt x="336" y="143"/>
                  </a:lnTo>
                  <a:lnTo>
                    <a:pt x="336" y="145"/>
                  </a:lnTo>
                  <a:lnTo>
                    <a:pt x="338" y="146"/>
                  </a:lnTo>
                  <a:lnTo>
                    <a:pt x="338" y="147"/>
                  </a:lnTo>
                  <a:lnTo>
                    <a:pt x="339" y="147"/>
                  </a:lnTo>
                  <a:lnTo>
                    <a:pt x="340" y="147"/>
                  </a:lnTo>
                  <a:lnTo>
                    <a:pt x="342" y="147"/>
                  </a:lnTo>
                  <a:lnTo>
                    <a:pt x="342" y="146"/>
                  </a:lnTo>
                  <a:lnTo>
                    <a:pt x="343" y="146"/>
                  </a:lnTo>
                  <a:lnTo>
                    <a:pt x="344" y="145"/>
                  </a:lnTo>
                  <a:lnTo>
                    <a:pt x="346" y="145"/>
                  </a:lnTo>
                  <a:lnTo>
                    <a:pt x="346" y="143"/>
                  </a:lnTo>
                  <a:lnTo>
                    <a:pt x="347" y="143"/>
                  </a:lnTo>
                  <a:lnTo>
                    <a:pt x="348" y="143"/>
                  </a:lnTo>
                  <a:lnTo>
                    <a:pt x="348" y="142"/>
                  </a:lnTo>
                  <a:lnTo>
                    <a:pt x="350" y="142"/>
                  </a:lnTo>
                  <a:lnTo>
                    <a:pt x="350" y="141"/>
                  </a:lnTo>
                  <a:lnTo>
                    <a:pt x="348" y="139"/>
                  </a:lnTo>
                  <a:lnTo>
                    <a:pt x="348" y="138"/>
                  </a:lnTo>
                  <a:lnTo>
                    <a:pt x="347" y="138"/>
                  </a:lnTo>
                  <a:lnTo>
                    <a:pt x="347" y="137"/>
                  </a:lnTo>
                  <a:lnTo>
                    <a:pt x="347" y="135"/>
                  </a:lnTo>
                  <a:lnTo>
                    <a:pt x="347" y="134"/>
                  </a:lnTo>
                  <a:lnTo>
                    <a:pt x="347" y="133"/>
                  </a:lnTo>
                  <a:lnTo>
                    <a:pt x="348" y="133"/>
                  </a:lnTo>
                  <a:lnTo>
                    <a:pt x="348" y="132"/>
                  </a:lnTo>
                  <a:lnTo>
                    <a:pt x="350" y="132"/>
                  </a:lnTo>
                  <a:lnTo>
                    <a:pt x="351" y="132"/>
                  </a:lnTo>
                  <a:lnTo>
                    <a:pt x="352" y="132"/>
                  </a:lnTo>
                  <a:lnTo>
                    <a:pt x="353" y="132"/>
                  </a:lnTo>
                  <a:lnTo>
                    <a:pt x="355" y="132"/>
                  </a:lnTo>
                  <a:lnTo>
                    <a:pt x="356" y="132"/>
                  </a:lnTo>
                  <a:lnTo>
                    <a:pt x="356" y="130"/>
                  </a:lnTo>
                  <a:lnTo>
                    <a:pt x="357" y="130"/>
                  </a:lnTo>
                  <a:lnTo>
                    <a:pt x="359" y="130"/>
                  </a:lnTo>
                  <a:lnTo>
                    <a:pt x="359" y="129"/>
                  </a:lnTo>
                  <a:lnTo>
                    <a:pt x="360" y="129"/>
                  </a:lnTo>
                  <a:lnTo>
                    <a:pt x="361" y="129"/>
                  </a:lnTo>
                  <a:lnTo>
                    <a:pt x="361" y="128"/>
                  </a:lnTo>
                  <a:lnTo>
                    <a:pt x="363" y="128"/>
                  </a:lnTo>
                  <a:lnTo>
                    <a:pt x="364" y="128"/>
                  </a:lnTo>
                  <a:lnTo>
                    <a:pt x="365" y="128"/>
                  </a:lnTo>
                  <a:lnTo>
                    <a:pt x="366" y="128"/>
                  </a:lnTo>
                  <a:lnTo>
                    <a:pt x="368" y="128"/>
                  </a:lnTo>
                  <a:lnTo>
                    <a:pt x="369" y="126"/>
                  </a:lnTo>
                  <a:lnTo>
                    <a:pt x="369" y="125"/>
                  </a:lnTo>
                  <a:lnTo>
                    <a:pt x="369" y="124"/>
                  </a:lnTo>
                  <a:lnTo>
                    <a:pt x="368" y="124"/>
                  </a:lnTo>
                  <a:lnTo>
                    <a:pt x="368" y="122"/>
                  </a:lnTo>
                  <a:lnTo>
                    <a:pt x="368" y="121"/>
                  </a:lnTo>
                  <a:lnTo>
                    <a:pt x="366" y="120"/>
                  </a:lnTo>
                  <a:lnTo>
                    <a:pt x="366" y="119"/>
                  </a:lnTo>
                  <a:lnTo>
                    <a:pt x="365" y="117"/>
                  </a:lnTo>
                  <a:lnTo>
                    <a:pt x="365" y="116"/>
                  </a:lnTo>
                  <a:lnTo>
                    <a:pt x="365" y="115"/>
                  </a:lnTo>
                  <a:lnTo>
                    <a:pt x="365" y="113"/>
                  </a:lnTo>
                  <a:lnTo>
                    <a:pt x="365" y="112"/>
                  </a:lnTo>
                  <a:lnTo>
                    <a:pt x="366" y="112"/>
                  </a:lnTo>
                  <a:lnTo>
                    <a:pt x="368" y="112"/>
                  </a:lnTo>
                  <a:lnTo>
                    <a:pt x="368" y="111"/>
                  </a:lnTo>
                  <a:lnTo>
                    <a:pt x="369" y="111"/>
                  </a:lnTo>
                  <a:lnTo>
                    <a:pt x="370" y="111"/>
                  </a:lnTo>
                  <a:lnTo>
                    <a:pt x="370" y="109"/>
                  </a:lnTo>
                  <a:lnTo>
                    <a:pt x="372" y="109"/>
                  </a:lnTo>
                  <a:lnTo>
                    <a:pt x="372" y="108"/>
                  </a:lnTo>
                  <a:lnTo>
                    <a:pt x="372" y="107"/>
                  </a:lnTo>
                  <a:lnTo>
                    <a:pt x="372" y="105"/>
                  </a:lnTo>
                  <a:lnTo>
                    <a:pt x="372" y="104"/>
                  </a:lnTo>
                  <a:lnTo>
                    <a:pt x="373" y="104"/>
                  </a:lnTo>
                  <a:lnTo>
                    <a:pt x="374" y="104"/>
                  </a:lnTo>
                  <a:lnTo>
                    <a:pt x="374" y="103"/>
                  </a:lnTo>
                  <a:lnTo>
                    <a:pt x="376" y="103"/>
                  </a:lnTo>
                  <a:lnTo>
                    <a:pt x="377" y="103"/>
                  </a:lnTo>
                  <a:lnTo>
                    <a:pt x="377" y="102"/>
                  </a:lnTo>
                  <a:lnTo>
                    <a:pt x="378" y="102"/>
                  </a:lnTo>
                  <a:lnTo>
                    <a:pt x="378" y="100"/>
                  </a:lnTo>
                  <a:lnTo>
                    <a:pt x="380" y="100"/>
                  </a:lnTo>
                  <a:lnTo>
                    <a:pt x="380" y="99"/>
                  </a:lnTo>
                  <a:lnTo>
                    <a:pt x="380" y="98"/>
                  </a:lnTo>
                  <a:lnTo>
                    <a:pt x="380" y="96"/>
                  </a:lnTo>
                  <a:lnTo>
                    <a:pt x="380" y="95"/>
                  </a:lnTo>
                  <a:lnTo>
                    <a:pt x="380" y="94"/>
                  </a:lnTo>
                  <a:lnTo>
                    <a:pt x="380" y="92"/>
                  </a:lnTo>
                  <a:lnTo>
                    <a:pt x="380" y="91"/>
                  </a:lnTo>
                  <a:lnTo>
                    <a:pt x="380" y="90"/>
                  </a:lnTo>
                  <a:lnTo>
                    <a:pt x="380" y="88"/>
                  </a:lnTo>
                  <a:lnTo>
                    <a:pt x="380" y="87"/>
                  </a:lnTo>
                  <a:lnTo>
                    <a:pt x="380" y="86"/>
                  </a:lnTo>
                  <a:lnTo>
                    <a:pt x="380" y="85"/>
                  </a:lnTo>
                  <a:lnTo>
                    <a:pt x="381" y="85"/>
                  </a:lnTo>
                  <a:lnTo>
                    <a:pt x="381" y="83"/>
                  </a:lnTo>
                  <a:lnTo>
                    <a:pt x="382" y="83"/>
                  </a:lnTo>
                  <a:lnTo>
                    <a:pt x="382" y="85"/>
                  </a:lnTo>
                  <a:lnTo>
                    <a:pt x="383" y="85"/>
                  </a:lnTo>
                  <a:lnTo>
                    <a:pt x="383" y="86"/>
                  </a:lnTo>
                  <a:lnTo>
                    <a:pt x="385" y="87"/>
                  </a:lnTo>
                  <a:lnTo>
                    <a:pt x="386" y="87"/>
                  </a:lnTo>
                  <a:lnTo>
                    <a:pt x="386" y="86"/>
                  </a:lnTo>
                  <a:lnTo>
                    <a:pt x="386" y="85"/>
                  </a:lnTo>
                  <a:lnTo>
                    <a:pt x="386" y="83"/>
                  </a:lnTo>
                  <a:lnTo>
                    <a:pt x="385" y="82"/>
                  </a:lnTo>
                  <a:lnTo>
                    <a:pt x="385" y="81"/>
                  </a:lnTo>
                  <a:lnTo>
                    <a:pt x="385" y="79"/>
                  </a:lnTo>
                  <a:lnTo>
                    <a:pt x="385" y="78"/>
                  </a:lnTo>
                  <a:lnTo>
                    <a:pt x="386" y="78"/>
                  </a:lnTo>
                  <a:lnTo>
                    <a:pt x="387" y="78"/>
                  </a:lnTo>
                  <a:lnTo>
                    <a:pt x="389" y="78"/>
                  </a:lnTo>
                  <a:lnTo>
                    <a:pt x="389" y="79"/>
                  </a:lnTo>
                  <a:lnTo>
                    <a:pt x="390" y="79"/>
                  </a:lnTo>
                  <a:lnTo>
                    <a:pt x="390" y="81"/>
                  </a:lnTo>
                  <a:lnTo>
                    <a:pt x="391" y="81"/>
                  </a:lnTo>
                  <a:lnTo>
                    <a:pt x="393" y="81"/>
                  </a:lnTo>
                  <a:lnTo>
                    <a:pt x="394" y="81"/>
                  </a:lnTo>
                  <a:lnTo>
                    <a:pt x="395" y="81"/>
                  </a:lnTo>
                  <a:lnTo>
                    <a:pt x="395" y="79"/>
                  </a:lnTo>
                  <a:lnTo>
                    <a:pt x="395" y="78"/>
                  </a:lnTo>
                  <a:lnTo>
                    <a:pt x="394" y="78"/>
                  </a:lnTo>
                  <a:lnTo>
                    <a:pt x="394" y="77"/>
                  </a:lnTo>
                  <a:lnTo>
                    <a:pt x="394" y="75"/>
                  </a:lnTo>
                  <a:lnTo>
                    <a:pt x="393" y="75"/>
                  </a:lnTo>
                  <a:lnTo>
                    <a:pt x="393" y="74"/>
                  </a:lnTo>
                  <a:lnTo>
                    <a:pt x="393" y="73"/>
                  </a:lnTo>
                  <a:lnTo>
                    <a:pt x="393" y="72"/>
                  </a:lnTo>
                  <a:lnTo>
                    <a:pt x="394" y="72"/>
                  </a:lnTo>
                  <a:lnTo>
                    <a:pt x="394" y="70"/>
                  </a:lnTo>
                  <a:lnTo>
                    <a:pt x="395" y="70"/>
                  </a:lnTo>
                  <a:lnTo>
                    <a:pt x="395" y="69"/>
                  </a:lnTo>
                  <a:lnTo>
                    <a:pt x="397" y="69"/>
                  </a:lnTo>
                  <a:lnTo>
                    <a:pt x="398" y="69"/>
                  </a:lnTo>
                  <a:lnTo>
                    <a:pt x="398" y="68"/>
                  </a:lnTo>
                  <a:lnTo>
                    <a:pt x="399" y="68"/>
                  </a:lnTo>
                  <a:lnTo>
                    <a:pt x="400" y="68"/>
                  </a:lnTo>
                  <a:lnTo>
                    <a:pt x="400" y="66"/>
                  </a:lnTo>
                  <a:lnTo>
                    <a:pt x="400" y="65"/>
                  </a:lnTo>
                  <a:lnTo>
                    <a:pt x="400" y="64"/>
                  </a:lnTo>
                  <a:lnTo>
                    <a:pt x="400" y="62"/>
                  </a:lnTo>
                  <a:lnTo>
                    <a:pt x="402" y="62"/>
                  </a:lnTo>
                  <a:lnTo>
                    <a:pt x="402" y="61"/>
                  </a:lnTo>
                  <a:lnTo>
                    <a:pt x="403" y="61"/>
                  </a:lnTo>
                  <a:lnTo>
                    <a:pt x="404" y="61"/>
                  </a:lnTo>
                  <a:lnTo>
                    <a:pt x="404" y="60"/>
                  </a:lnTo>
                  <a:lnTo>
                    <a:pt x="406" y="60"/>
                  </a:lnTo>
                  <a:lnTo>
                    <a:pt x="406" y="58"/>
                  </a:lnTo>
                  <a:lnTo>
                    <a:pt x="406" y="57"/>
                  </a:lnTo>
                  <a:lnTo>
                    <a:pt x="406" y="56"/>
                  </a:lnTo>
                  <a:lnTo>
                    <a:pt x="406" y="55"/>
                  </a:lnTo>
                  <a:lnTo>
                    <a:pt x="407" y="55"/>
                  </a:lnTo>
                  <a:lnTo>
                    <a:pt x="407" y="53"/>
                  </a:lnTo>
                  <a:lnTo>
                    <a:pt x="408" y="53"/>
                  </a:lnTo>
                  <a:lnTo>
                    <a:pt x="410" y="53"/>
                  </a:lnTo>
                  <a:lnTo>
                    <a:pt x="410" y="52"/>
                  </a:lnTo>
                  <a:lnTo>
                    <a:pt x="411" y="52"/>
                  </a:lnTo>
                  <a:lnTo>
                    <a:pt x="412" y="51"/>
                  </a:lnTo>
                  <a:lnTo>
                    <a:pt x="413" y="51"/>
                  </a:lnTo>
                  <a:lnTo>
                    <a:pt x="413" y="49"/>
                  </a:lnTo>
                  <a:lnTo>
                    <a:pt x="415" y="49"/>
                  </a:lnTo>
                  <a:lnTo>
                    <a:pt x="415" y="48"/>
                  </a:lnTo>
                  <a:lnTo>
                    <a:pt x="416" y="48"/>
                  </a:lnTo>
                  <a:lnTo>
                    <a:pt x="417" y="48"/>
                  </a:lnTo>
                  <a:lnTo>
                    <a:pt x="419" y="48"/>
                  </a:lnTo>
                  <a:lnTo>
                    <a:pt x="420" y="48"/>
                  </a:lnTo>
                  <a:lnTo>
                    <a:pt x="421" y="48"/>
                  </a:lnTo>
                  <a:lnTo>
                    <a:pt x="423" y="48"/>
                  </a:lnTo>
                  <a:lnTo>
                    <a:pt x="424" y="48"/>
                  </a:lnTo>
                  <a:lnTo>
                    <a:pt x="424" y="47"/>
                  </a:lnTo>
                  <a:lnTo>
                    <a:pt x="425" y="47"/>
                  </a:lnTo>
                  <a:lnTo>
                    <a:pt x="427" y="47"/>
                  </a:lnTo>
                  <a:lnTo>
                    <a:pt x="428" y="47"/>
                  </a:lnTo>
                  <a:lnTo>
                    <a:pt x="429" y="47"/>
                  </a:lnTo>
                  <a:lnTo>
                    <a:pt x="430" y="45"/>
                  </a:lnTo>
                  <a:lnTo>
                    <a:pt x="432" y="45"/>
                  </a:lnTo>
                  <a:lnTo>
                    <a:pt x="433" y="45"/>
                  </a:lnTo>
                  <a:lnTo>
                    <a:pt x="434" y="44"/>
                  </a:lnTo>
                  <a:lnTo>
                    <a:pt x="436" y="44"/>
                  </a:lnTo>
                  <a:lnTo>
                    <a:pt x="437" y="44"/>
                  </a:lnTo>
                  <a:lnTo>
                    <a:pt x="437" y="43"/>
                  </a:lnTo>
                  <a:lnTo>
                    <a:pt x="438" y="43"/>
                  </a:lnTo>
                  <a:lnTo>
                    <a:pt x="440" y="43"/>
                  </a:lnTo>
                  <a:lnTo>
                    <a:pt x="440" y="41"/>
                  </a:lnTo>
                  <a:lnTo>
                    <a:pt x="441" y="41"/>
                  </a:lnTo>
                  <a:lnTo>
                    <a:pt x="441" y="40"/>
                  </a:lnTo>
                  <a:lnTo>
                    <a:pt x="442" y="40"/>
                  </a:lnTo>
                  <a:lnTo>
                    <a:pt x="443" y="39"/>
                  </a:lnTo>
                  <a:lnTo>
                    <a:pt x="445" y="39"/>
                  </a:lnTo>
                  <a:lnTo>
                    <a:pt x="445" y="38"/>
                  </a:lnTo>
                  <a:lnTo>
                    <a:pt x="446" y="38"/>
                  </a:lnTo>
                  <a:lnTo>
                    <a:pt x="446" y="36"/>
                  </a:lnTo>
                  <a:lnTo>
                    <a:pt x="447" y="36"/>
                  </a:lnTo>
                  <a:lnTo>
                    <a:pt x="447" y="35"/>
                  </a:lnTo>
                  <a:lnTo>
                    <a:pt x="449" y="35"/>
                  </a:lnTo>
                  <a:lnTo>
                    <a:pt x="450" y="34"/>
                  </a:lnTo>
                  <a:lnTo>
                    <a:pt x="451" y="34"/>
                  </a:lnTo>
                  <a:lnTo>
                    <a:pt x="451" y="32"/>
                  </a:lnTo>
                  <a:lnTo>
                    <a:pt x="453" y="32"/>
                  </a:lnTo>
                  <a:lnTo>
                    <a:pt x="454" y="32"/>
                  </a:lnTo>
                  <a:lnTo>
                    <a:pt x="455" y="32"/>
                  </a:lnTo>
                  <a:lnTo>
                    <a:pt x="457" y="32"/>
                  </a:lnTo>
                  <a:lnTo>
                    <a:pt x="458" y="32"/>
                  </a:lnTo>
                  <a:lnTo>
                    <a:pt x="458" y="34"/>
                  </a:lnTo>
                  <a:lnTo>
                    <a:pt x="459" y="34"/>
                  </a:lnTo>
                  <a:lnTo>
                    <a:pt x="460" y="34"/>
                  </a:lnTo>
                  <a:lnTo>
                    <a:pt x="460" y="32"/>
                  </a:lnTo>
                  <a:lnTo>
                    <a:pt x="462" y="32"/>
                  </a:lnTo>
                  <a:lnTo>
                    <a:pt x="463" y="32"/>
                  </a:lnTo>
                  <a:lnTo>
                    <a:pt x="464" y="32"/>
                  </a:lnTo>
                  <a:lnTo>
                    <a:pt x="466" y="32"/>
                  </a:lnTo>
                  <a:lnTo>
                    <a:pt x="466" y="31"/>
                  </a:lnTo>
                  <a:lnTo>
                    <a:pt x="467" y="31"/>
                  </a:lnTo>
                  <a:lnTo>
                    <a:pt x="466" y="30"/>
                  </a:lnTo>
                  <a:lnTo>
                    <a:pt x="466" y="28"/>
                  </a:lnTo>
                  <a:lnTo>
                    <a:pt x="466" y="27"/>
                  </a:lnTo>
                  <a:lnTo>
                    <a:pt x="464" y="27"/>
                  </a:lnTo>
                  <a:lnTo>
                    <a:pt x="464" y="26"/>
                  </a:lnTo>
                  <a:lnTo>
                    <a:pt x="463" y="26"/>
                  </a:lnTo>
                  <a:lnTo>
                    <a:pt x="463" y="25"/>
                  </a:lnTo>
                  <a:lnTo>
                    <a:pt x="462" y="25"/>
                  </a:lnTo>
                  <a:lnTo>
                    <a:pt x="462" y="23"/>
                  </a:lnTo>
                  <a:lnTo>
                    <a:pt x="462" y="22"/>
                  </a:lnTo>
                  <a:lnTo>
                    <a:pt x="460" y="22"/>
                  </a:lnTo>
                  <a:lnTo>
                    <a:pt x="460" y="21"/>
                  </a:lnTo>
                  <a:lnTo>
                    <a:pt x="459" y="19"/>
                  </a:lnTo>
                  <a:lnTo>
                    <a:pt x="460" y="19"/>
                  </a:lnTo>
                  <a:lnTo>
                    <a:pt x="460" y="18"/>
                  </a:lnTo>
                  <a:lnTo>
                    <a:pt x="462" y="18"/>
                  </a:lnTo>
                  <a:lnTo>
                    <a:pt x="463" y="18"/>
                  </a:lnTo>
                  <a:lnTo>
                    <a:pt x="464" y="18"/>
                  </a:lnTo>
                  <a:lnTo>
                    <a:pt x="466" y="18"/>
                  </a:lnTo>
                  <a:lnTo>
                    <a:pt x="466" y="17"/>
                  </a:lnTo>
                  <a:lnTo>
                    <a:pt x="466" y="15"/>
                  </a:lnTo>
                  <a:lnTo>
                    <a:pt x="467" y="15"/>
                  </a:lnTo>
                  <a:lnTo>
                    <a:pt x="467" y="14"/>
                  </a:lnTo>
                  <a:lnTo>
                    <a:pt x="468" y="14"/>
                  </a:lnTo>
                  <a:lnTo>
                    <a:pt x="470" y="14"/>
                  </a:lnTo>
                  <a:lnTo>
                    <a:pt x="471" y="14"/>
                  </a:lnTo>
                  <a:lnTo>
                    <a:pt x="471" y="15"/>
                  </a:lnTo>
                  <a:lnTo>
                    <a:pt x="472" y="15"/>
                  </a:lnTo>
                  <a:lnTo>
                    <a:pt x="474" y="14"/>
                  </a:lnTo>
                  <a:lnTo>
                    <a:pt x="474" y="15"/>
                  </a:lnTo>
                  <a:lnTo>
                    <a:pt x="475" y="15"/>
                  </a:lnTo>
                  <a:lnTo>
                    <a:pt x="476" y="15"/>
                  </a:lnTo>
                  <a:lnTo>
                    <a:pt x="477" y="15"/>
                  </a:lnTo>
                  <a:lnTo>
                    <a:pt x="477" y="14"/>
                  </a:lnTo>
                  <a:lnTo>
                    <a:pt x="479" y="14"/>
                  </a:lnTo>
                  <a:lnTo>
                    <a:pt x="479" y="13"/>
                  </a:lnTo>
                  <a:lnTo>
                    <a:pt x="480" y="13"/>
                  </a:lnTo>
                  <a:lnTo>
                    <a:pt x="480" y="14"/>
                  </a:lnTo>
                  <a:lnTo>
                    <a:pt x="480" y="15"/>
                  </a:lnTo>
                  <a:lnTo>
                    <a:pt x="480" y="17"/>
                  </a:lnTo>
                  <a:lnTo>
                    <a:pt x="481" y="17"/>
                  </a:lnTo>
                  <a:lnTo>
                    <a:pt x="483" y="18"/>
                  </a:lnTo>
                  <a:lnTo>
                    <a:pt x="484" y="18"/>
                  </a:lnTo>
                  <a:lnTo>
                    <a:pt x="485" y="18"/>
                  </a:lnTo>
                  <a:lnTo>
                    <a:pt x="485" y="19"/>
                  </a:lnTo>
                  <a:lnTo>
                    <a:pt x="487" y="19"/>
                  </a:lnTo>
                  <a:lnTo>
                    <a:pt x="488" y="19"/>
                  </a:lnTo>
                  <a:lnTo>
                    <a:pt x="489" y="19"/>
                  </a:lnTo>
                  <a:lnTo>
                    <a:pt x="490" y="21"/>
                  </a:lnTo>
                  <a:lnTo>
                    <a:pt x="492" y="21"/>
                  </a:lnTo>
                  <a:lnTo>
                    <a:pt x="493" y="21"/>
                  </a:lnTo>
                  <a:lnTo>
                    <a:pt x="494" y="21"/>
                  </a:lnTo>
                  <a:lnTo>
                    <a:pt x="493" y="19"/>
                  </a:lnTo>
                  <a:lnTo>
                    <a:pt x="494" y="19"/>
                  </a:lnTo>
                  <a:lnTo>
                    <a:pt x="494" y="18"/>
                  </a:lnTo>
                  <a:lnTo>
                    <a:pt x="494" y="17"/>
                  </a:lnTo>
                  <a:lnTo>
                    <a:pt x="496" y="17"/>
                  </a:lnTo>
                  <a:lnTo>
                    <a:pt x="496" y="15"/>
                  </a:lnTo>
                  <a:lnTo>
                    <a:pt x="496" y="14"/>
                  </a:lnTo>
                  <a:lnTo>
                    <a:pt x="496" y="13"/>
                  </a:lnTo>
                  <a:lnTo>
                    <a:pt x="497" y="11"/>
                  </a:lnTo>
                  <a:lnTo>
                    <a:pt x="497" y="10"/>
                  </a:lnTo>
                  <a:lnTo>
                    <a:pt x="498" y="10"/>
                  </a:lnTo>
                  <a:lnTo>
                    <a:pt x="498" y="9"/>
                  </a:lnTo>
                  <a:lnTo>
                    <a:pt x="500" y="9"/>
                  </a:lnTo>
                  <a:lnTo>
                    <a:pt x="501" y="9"/>
                  </a:lnTo>
                  <a:lnTo>
                    <a:pt x="501" y="8"/>
                  </a:lnTo>
                  <a:lnTo>
                    <a:pt x="502" y="8"/>
                  </a:lnTo>
                  <a:lnTo>
                    <a:pt x="504" y="6"/>
                  </a:lnTo>
                  <a:lnTo>
                    <a:pt x="505" y="6"/>
                  </a:lnTo>
                  <a:lnTo>
                    <a:pt x="506" y="6"/>
                  </a:lnTo>
                  <a:lnTo>
                    <a:pt x="507" y="6"/>
                  </a:lnTo>
                  <a:lnTo>
                    <a:pt x="507" y="5"/>
                  </a:lnTo>
                  <a:lnTo>
                    <a:pt x="509" y="5"/>
                  </a:lnTo>
                  <a:lnTo>
                    <a:pt x="510" y="5"/>
                  </a:lnTo>
                  <a:lnTo>
                    <a:pt x="511" y="5"/>
                  </a:lnTo>
                  <a:lnTo>
                    <a:pt x="513" y="5"/>
                  </a:lnTo>
                  <a:lnTo>
                    <a:pt x="513" y="4"/>
                  </a:lnTo>
                  <a:lnTo>
                    <a:pt x="514" y="4"/>
                  </a:lnTo>
                  <a:lnTo>
                    <a:pt x="515" y="4"/>
                  </a:lnTo>
                  <a:lnTo>
                    <a:pt x="517" y="4"/>
                  </a:lnTo>
                  <a:lnTo>
                    <a:pt x="517" y="2"/>
                  </a:lnTo>
                  <a:lnTo>
                    <a:pt x="518" y="2"/>
                  </a:lnTo>
                  <a:lnTo>
                    <a:pt x="518" y="1"/>
                  </a:lnTo>
                  <a:lnTo>
                    <a:pt x="519" y="1"/>
                  </a:lnTo>
                  <a:lnTo>
                    <a:pt x="521" y="1"/>
                  </a:lnTo>
                  <a:lnTo>
                    <a:pt x="521" y="0"/>
                  </a:lnTo>
                  <a:lnTo>
                    <a:pt x="521" y="1"/>
                  </a:lnTo>
                  <a:lnTo>
                    <a:pt x="522" y="1"/>
                  </a:lnTo>
                  <a:lnTo>
                    <a:pt x="522" y="2"/>
                  </a:lnTo>
                  <a:lnTo>
                    <a:pt x="523" y="2"/>
                  </a:lnTo>
                  <a:lnTo>
                    <a:pt x="523" y="4"/>
                  </a:lnTo>
                  <a:lnTo>
                    <a:pt x="524" y="4"/>
                  </a:lnTo>
                  <a:lnTo>
                    <a:pt x="524" y="5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50" name="Freeform 40">
              <a:extLst>
                <a:ext uri="{FF2B5EF4-FFF2-40B4-BE49-F238E27FC236}">
                  <a16:creationId xmlns:a16="http://schemas.microsoft.com/office/drawing/2014/main" id="{3C91EDBE-A893-3616-5273-60587A259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3" y="2657"/>
              <a:ext cx="493" cy="616"/>
            </a:xfrm>
            <a:custGeom>
              <a:avLst/>
              <a:gdLst>
                <a:gd name="T0" fmla="*/ 17 w 493"/>
                <a:gd name="T1" fmla="*/ 6 h 616"/>
                <a:gd name="T2" fmla="*/ 16 w 493"/>
                <a:gd name="T3" fmla="*/ 20 h 616"/>
                <a:gd name="T4" fmla="*/ 25 w 493"/>
                <a:gd name="T5" fmla="*/ 30 h 616"/>
                <a:gd name="T6" fmla="*/ 33 w 493"/>
                <a:gd name="T7" fmla="*/ 46 h 616"/>
                <a:gd name="T8" fmla="*/ 44 w 493"/>
                <a:gd name="T9" fmla="*/ 60 h 616"/>
                <a:gd name="T10" fmla="*/ 59 w 493"/>
                <a:gd name="T11" fmla="*/ 74 h 616"/>
                <a:gd name="T12" fmla="*/ 71 w 493"/>
                <a:gd name="T13" fmla="*/ 86 h 616"/>
                <a:gd name="T14" fmla="*/ 83 w 493"/>
                <a:gd name="T15" fmla="*/ 97 h 616"/>
                <a:gd name="T16" fmla="*/ 97 w 493"/>
                <a:gd name="T17" fmla="*/ 110 h 616"/>
                <a:gd name="T18" fmla="*/ 111 w 493"/>
                <a:gd name="T19" fmla="*/ 120 h 616"/>
                <a:gd name="T20" fmla="*/ 124 w 493"/>
                <a:gd name="T21" fmla="*/ 132 h 616"/>
                <a:gd name="T22" fmla="*/ 140 w 493"/>
                <a:gd name="T23" fmla="*/ 141 h 616"/>
                <a:gd name="T24" fmla="*/ 156 w 493"/>
                <a:gd name="T25" fmla="*/ 147 h 616"/>
                <a:gd name="T26" fmla="*/ 171 w 493"/>
                <a:gd name="T27" fmla="*/ 154 h 616"/>
                <a:gd name="T28" fmla="*/ 192 w 493"/>
                <a:gd name="T29" fmla="*/ 158 h 616"/>
                <a:gd name="T30" fmla="*/ 213 w 493"/>
                <a:gd name="T31" fmla="*/ 157 h 616"/>
                <a:gd name="T32" fmla="*/ 222 w 493"/>
                <a:gd name="T33" fmla="*/ 163 h 616"/>
                <a:gd name="T34" fmla="*/ 207 w 493"/>
                <a:gd name="T35" fmla="*/ 176 h 616"/>
                <a:gd name="T36" fmla="*/ 198 w 493"/>
                <a:gd name="T37" fmla="*/ 193 h 616"/>
                <a:gd name="T38" fmla="*/ 196 w 493"/>
                <a:gd name="T39" fmla="*/ 214 h 616"/>
                <a:gd name="T40" fmla="*/ 196 w 493"/>
                <a:gd name="T41" fmla="*/ 235 h 616"/>
                <a:gd name="T42" fmla="*/ 201 w 493"/>
                <a:gd name="T43" fmla="*/ 253 h 616"/>
                <a:gd name="T44" fmla="*/ 208 w 493"/>
                <a:gd name="T45" fmla="*/ 269 h 616"/>
                <a:gd name="T46" fmla="*/ 208 w 493"/>
                <a:gd name="T47" fmla="*/ 282 h 616"/>
                <a:gd name="T48" fmla="*/ 217 w 493"/>
                <a:gd name="T49" fmla="*/ 292 h 616"/>
                <a:gd name="T50" fmla="*/ 213 w 493"/>
                <a:gd name="T51" fmla="*/ 305 h 616"/>
                <a:gd name="T52" fmla="*/ 215 w 493"/>
                <a:gd name="T53" fmla="*/ 319 h 616"/>
                <a:gd name="T54" fmla="*/ 224 w 493"/>
                <a:gd name="T55" fmla="*/ 321 h 616"/>
                <a:gd name="T56" fmla="*/ 237 w 493"/>
                <a:gd name="T57" fmla="*/ 325 h 616"/>
                <a:gd name="T58" fmla="*/ 254 w 493"/>
                <a:gd name="T59" fmla="*/ 319 h 616"/>
                <a:gd name="T60" fmla="*/ 265 w 493"/>
                <a:gd name="T61" fmla="*/ 315 h 616"/>
                <a:gd name="T62" fmla="*/ 277 w 493"/>
                <a:gd name="T63" fmla="*/ 307 h 616"/>
                <a:gd name="T64" fmla="*/ 293 w 493"/>
                <a:gd name="T65" fmla="*/ 298 h 616"/>
                <a:gd name="T66" fmla="*/ 303 w 493"/>
                <a:gd name="T67" fmla="*/ 298 h 616"/>
                <a:gd name="T68" fmla="*/ 302 w 493"/>
                <a:gd name="T69" fmla="*/ 313 h 616"/>
                <a:gd name="T70" fmla="*/ 302 w 493"/>
                <a:gd name="T71" fmla="*/ 326 h 616"/>
                <a:gd name="T72" fmla="*/ 303 w 493"/>
                <a:gd name="T73" fmla="*/ 345 h 616"/>
                <a:gd name="T74" fmla="*/ 306 w 493"/>
                <a:gd name="T75" fmla="*/ 359 h 616"/>
                <a:gd name="T76" fmla="*/ 312 w 493"/>
                <a:gd name="T77" fmla="*/ 372 h 616"/>
                <a:gd name="T78" fmla="*/ 328 w 493"/>
                <a:gd name="T79" fmla="*/ 380 h 616"/>
                <a:gd name="T80" fmla="*/ 340 w 493"/>
                <a:gd name="T81" fmla="*/ 389 h 616"/>
                <a:gd name="T82" fmla="*/ 346 w 493"/>
                <a:gd name="T83" fmla="*/ 399 h 616"/>
                <a:gd name="T84" fmla="*/ 361 w 493"/>
                <a:gd name="T85" fmla="*/ 407 h 616"/>
                <a:gd name="T86" fmla="*/ 370 w 493"/>
                <a:gd name="T87" fmla="*/ 414 h 616"/>
                <a:gd name="T88" fmla="*/ 379 w 493"/>
                <a:gd name="T89" fmla="*/ 426 h 616"/>
                <a:gd name="T90" fmla="*/ 388 w 493"/>
                <a:gd name="T91" fmla="*/ 430 h 616"/>
                <a:gd name="T92" fmla="*/ 400 w 493"/>
                <a:gd name="T93" fmla="*/ 441 h 616"/>
                <a:gd name="T94" fmla="*/ 404 w 493"/>
                <a:gd name="T95" fmla="*/ 458 h 616"/>
                <a:gd name="T96" fmla="*/ 401 w 493"/>
                <a:gd name="T97" fmla="*/ 474 h 616"/>
                <a:gd name="T98" fmla="*/ 400 w 493"/>
                <a:gd name="T99" fmla="*/ 487 h 616"/>
                <a:gd name="T100" fmla="*/ 399 w 493"/>
                <a:gd name="T101" fmla="*/ 503 h 616"/>
                <a:gd name="T102" fmla="*/ 396 w 493"/>
                <a:gd name="T103" fmla="*/ 517 h 616"/>
                <a:gd name="T104" fmla="*/ 393 w 493"/>
                <a:gd name="T105" fmla="*/ 533 h 616"/>
                <a:gd name="T106" fmla="*/ 400 w 493"/>
                <a:gd name="T107" fmla="*/ 546 h 616"/>
                <a:gd name="T108" fmla="*/ 438 w 493"/>
                <a:gd name="T109" fmla="*/ 554 h 616"/>
                <a:gd name="T110" fmla="*/ 447 w 493"/>
                <a:gd name="T111" fmla="*/ 567 h 616"/>
                <a:gd name="T112" fmla="*/ 456 w 493"/>
                <a:gd name="T113" fmla="*/ 581 h 616"/>
                <a:gd name="T114" fmla="*/ 466 w 493"/>
                <a:gd name="T115" fmla="*/ 593 h 616"/>
                <a:gd name="T116" fmla="*/ 478 w 493"/>
                <a:gd name="T117" fmla="*/ 603 h 616"/>
                <a:gd name="T118" fmla="*/ 490 w 493"/>
                <a:gd name="T119" fmla="*/ 614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3" h="616">
                  <a:moveTo>
                    <a:pt x="0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3"/>
                  </a:lnTo>
                  <a:lnTo>
                    <a:pt x="4" y="3"/>
                  </a:lnTo>
                  <a:lnTo>
                    <a:pt x="6" y="4"/>
                  </a:lnTo>
                  <a:lnTo>
                    <a:pt x="7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2" y="5"/>
                  </a:lnTo>
                  <a:lnTo>
                    <a:pt x="13" y="5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6" y="6"/>
                  </a:lnTo>
                  <a:lnTo>
                    <a:pt x="17" y="6"/>
                  </a:lnTo>
                  <a:lnTo>
                    <a:pt x="19" y="6"/>
                  </a:lnTo>
                  <a:lnTo>
                    <a:pt x="19" y="8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7" y="10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13" y="16"/>
                  </a:lnTo>
                  <a:lnTo>
                    <a:pt x="13" y="17"/>
                  </a:lnTo>
                  <a:lnTo>
                    <a:pt x="13" y="18"/>
                  </a:lnTo>
                  <a:lnTo>
                    <a:pt x="15" y="18"/>
                  </a:lnTo>
                  <a:lnTo>
                    <a:pt x="16" y="18"/>
                  </a:lnTo>
                  <a:lnTo>
                    <a:pt x="16" y="20"/>
                  </a:lnTo>
                  <a:lnTo>
                    <a:pt x="17" y="20"/>
                  </a:lnTo>
                  <a:lnTo>
                    <a:pt x="19" y="21"/>
                  </a:lnTo>
                  <a:lnTo>
                    <a:pt x="20" y="21"/>
                  </a:lnTo>
                  <a:lnTo>
                    <a:pt x="20" y="22"/>
                  </a:lnTo>
                  <a:lnTo>
                    <a:pt x="20" y="23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5"/>
                  </a:lnTo>
                  <a:lnTo>
                    <a:pt x="24" y="25"/>
                  </a:lnTo>
                  <a:lnTo>
                    <a:pt x="24" y="26"/>
                  </a:lnTo>
                  <a:lnTo>
                    <a:pt x="24" y="25"/>
                  </a:lnTo>
                  <a:lnTo>
                    <a:pt x="25" y="25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5" y="29"/>
                  </a:lnTo>
                  <a:lnTo>
                    <a:pt x="24" y="29"/>
                  </a:lnTo>
                  <a:lnTo>
                    <a:pt x="25" y="30"/>
                  </a:lnTo>
                  <a:lnTo>
                    <a:pt x="25" y="31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7" y="34"/>
                  </a:lnTo>
                  <a:lnTo>
                    <a:pt x="28" y="34"/>
                  </a:lnTo>
                  <a:lnTo>
                    <a:pt x="28" y="35"/>
                  </a:lnTo>
                  <a:lnTo>
                    <a:pt x="29" y="36"/>
                  </a:lnTo>
                  <a:lnTo>
                    <a:pt x="29" y="38"/>
                  </a:lnTo>
                  <a:lnTo>
                    <a:pt x="30" y="38"/>
                  </a:lnTo>
                  <a:lnTo>
                    <a:pt x="30" y="39"/>
                  </a:lnTo>
                  <a:lnTo>
                    <a:pt x="30" y="40"/>
                  </a:lnTo>
                  <a:lnTo>
                    <a:pt x="32" y="40"/>
                  </a:lnTo>
                  <a:lnTo>
                    <a:pt x="32" y="42"/>
                  </a:lnTo>
                  <a:lnTo>
                    <a:pt x="32" y="43"/>
                  </a:lnTo>
                  <a:lnTo>
                    <a:pt x="33" y="43"/>
                  </a:lnTo>
                  <a:lnTo>
                    <a:pt x="33" y="44"/>
                  </a:lnTo>
                  <a:lnTo>
                    <a:pt x="33" y="46"/>
                  </a:lnTo>
                  <a:lnTo>
                    <a:pt x="34" y="46"/>
                  </a:lnTo>
                  <a:lnTo>
                    <a:pt x="34" y="47"/>
                  </a:lnTo>
                  <a:lnTo>
                    <a:pt x="36" y="47"/>
                  </a:lnTo>
                  <a:lnTo>
                    <a:pt x="36" y="48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7" y="51"/>
                  </a:lnTo>
                  <a:lnTo>
                    <a:pt x="38" y="51"/>
                  </a:lnTo>
                  <a:lnTo>
                    <a:pt x="38" y="52"/>
                  </a:lnTo>
                  <a:lnTo>
                    <a:pt x="40" y="53"/>
                  </a:lnTo>
                  <a:lnTo>
                    <a:pt x="40" y="55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7"/>
                  </a:lnTo>
                  <a:lnTo>
                    <a:pt x="44" y="59"/>
                  </a:lnTo>
                  <a:lnTo>
                    <a:pt x="44" y="60"/>
                  </a:lnTo>
                  <a:lnTo>
                    <a:pt x="45" y="60"/>
                  </a:lnTo>
                  <a:lnTo>
                    <a:pt x="45" y="61"/>
                  </a:lnTo>
                  <a:lnTo>
                    <a:pt x="46" y="61"/>
                  </a:lnTo>
                  <a:lnTo>
                    <a:pt x="46" y="63"/>
                  </a:lnTo>
                  <a:lnTo>
                    <a:pt x="47" y="63"/>
                  </a:lnTo>
                  <a:lnTo>
                    <a:pt x="47" y="64"/>
                  </a:lnTo>
                  <a:lnTo>
                    <a:pt x="49" y="64"/>
                  </a:lnTo>
                  <a:lnTo>
                    <a:pt x="49" y="65"/>
                  </a:lnTo>
                  <a:lnTo>
                    <a:pt x="50" y="67"/>
                  </a:lnTo>
                  <a:lnTo>
                    <a:pt x="51" y="68"/>
                  </a:lnTo>
                  <a:lnTo>
                    <a:pt x="53" y="69"/>
                  </a:lnTo>
                  <a:lnTo>
                    <a:pt x="54" y="70"/>
                  </a:lnTo>
                  <a:lnTo>
                    <a:pt x="55" y="72"/>
                  </a:lnTo>
                  <a:lnTo>
                    <a:pt x="57" y="73"/>
                  </a:lnTo>
                  <a:lnTo>
                    <a:pt x="58" y="73"/>
                  </a:lnTo>
                  <a:lnTo>
                    <a:pt x="58" y="74"/>
                  </a:lnTo>
                  <a:lnTo>
                    <a:pt x="59" y="74"/>
                  </a:lnTo>
                  <a:lnTo>
                    <a:pt x="59" y="76"/>
                  </a:lnTo>
                  <a:lnTo>
                    <a:pt x="60" y="76"/>
                  </a:lnTo>
                  <a:lnTo>
                    <a:pt x="60" y="77"/>
                  </a:lnTo>
                  <a:lnTo>
                    <a:pt x="62" y="77"/>
                  </a:lnTo>
                  <a:lnTo>
                    <a:pt x="62" y="78"/>
                  </a:lnTo>
                  <a:lnTo>
                    <a:pt x="63" y="78"/>
                  </a:lnTo>
                  <a:lnTo>
                    <a:pt x="63" y="80"/>
                  </a:lnTo>
                  <a:lnTo>
                    <a:pt x="64" y="80"/>
                  </a:lnTo>
                  <a:lnTo>
                    <a:pt x="64" y="81"/>
                  </a:lnTo>
                  <a:lnTo>
                    <a:pt x="66" y="81"/>
                  </a:lnTo>
                  <a:lnTo>
                    <a:pt x="66" y="82"/>
                  </a:lnTo>
                  <a:lnTo>
                    <a:pt x="67" y="82"/>
                  </a:lnTo>
                  <a:lnTo>
                    <a:pt x="67" y="83"/>
                  </a:lnTo>
                  <a:lnTo>
                    <a:pt x="68" y="83"/>
                  </a:lnTo>
                  <a:lnTo>
                    <a:pt x="70" y="85"/>
                  </a:lnTo>
                  <a:lnTo>
                    <a:pt x="71" y="85"/>
                  </a:lnTo>
                  <a:lnTo>
                    <a:pt x="71" y="86"/>
                  </a:lnTo>
                  <a:lnTo>
                    <a:pt x="72" y="86"/>
                  </a:lnTo>
                  <a:lnTo>
                    <a:pt x="72" y="87"/>
                  </a:lnTo>
                  <a:lnTo>
                    <a:pt x="74" y="87"/>
                  </a:lnTo>
                  <a:lnTo>
                    <a:pt x="74" y="89"/>
                  </a:lnTo>
                  <a:lnTo>
                    <a:pt x="75" y="89"/>
                  </a:lnTo>
                  <a:lnTo>
                    <a:pt x="75" y="90"/>
                  </a:lnTo>
                  <a:lnTo>
                    <a:pt x="76" y="90"/>
                  </a:lnTo>
                  <a:lnTo>
                    <a:pt x="76" y="91"/>
                  </a:lnTo>
                  <a:lnTo>
                    <a:pt x="77" y="91"/>
                  </a:lnTo>
                  <a:lnTo>
                    <a:pt x="77" y="93"/>
                  </a:lnTo>
                  <a:lnTo>
                    <a:pt x="79" y="93"/>
                  </a:lnTo>
                  <a:lnTo>
                    <a:pt x="79" y="94"/>
                  </a:lnTo>
                  <a:lnTo>
                    <a:pt x="80" y="94"/>
                  </a:lnTo>
                  <a:lnTo>
                    <a:pt x="80" y="95"/>
                  </a:lnTo>
                  <a:lnTo>
                    <a:pt x="81" y="95"/>
                  </a:lnTo>
                  <a:lnTo>
                    <a:pt x="81" y="97"/>
                  </a:lnTo>
                  <a:lnTo>
                    <a:pt x="83" y="97"/>
                  </a:lnTo>
                  <a:lnTo>
                    <a:pt x="84" y="98"/>
                  </a:lnTo>
                  <a:lnTo>
                    <a:pt x="85" y="99"/>
                  </a:lnTo>
                  <a:lnTo>
                    <a:pt x="87" y="100"/>
                  </a:lnTo>
                  <a:lnTo>
                    <a:pt x="88" y="100"/>
                  </a:lnTo>
                  <a:lnTo>
                    <a:pt x="88" y="102"/>
                  </a:lnTo>
                  <a:lnTo>
                    <a:pt x="89" y="102"/>
                  </a:lnTo>
                  <a:lnTo>
                    <a:pt x="89" y="103"/>
                  </a:lnTo>
                  <a:lnTo>
                    <a:pt x="91" y="103"/>
                  </a:lnTo>
                  <a:lnTo>
                    <a:pt x="91" y="104"/>
                  </a:lnTo>
                  <a:lnTo>
                    <a:pt x="92" y="104"/>
                  </a:lnTo>
                  <a:lnTo>
                    <a:pt x="92" y="106"/>
                  </a:lnTo>
                  <a:lnTo>
                    <a:pt x="93" y="106"/>
                  </a:lnTo>
                  <a:lnTo>
                    <a:pt x="93" y="107"/>
                  </a:lnTo>
                  <a:lnTo>
                    <a:pt x="94" y="107"/>
                  </a:lnTo>
                  <a:lnTo>
                    <a:pt x="94" y="108"/>
                  </a:lnTo>
                  <a:lnTo>
                    <a:pt x="96" y="108"/>
                  </a:lnTo>
                  <a:lnTo>
                    <a:pt x="97" y="110"/>
                  </a:lnTo>
                  <a:lnTo>
                    <a:pt x="98" y="110"/>
                  </a:lnTo>
                  <a:lnTo>
                    <a:pt x="98" y="111"/>
                  </a:lnTo>
                  <a:lnTo>
                    <a:pt x="100" y="111"/>
                  </a:lnTo>
                  <a:lnTo>
                    <a:pt x="100" y="112"/>
                  </a:lnTo>
                  <a:lnTo>
                    <a:pt x="101" y="112"/>
                  </a:lnTo>
                  <a:lnTo>
                    <a:pt x="101" y="114"/>
                  </a:lnTo>
                  <a:lnTo>
                    <a:pt x="102" y="114"/>
                  </a:lnTo>
                  <a:lnTo>
                    <a:pt x="102" y="115"/>
                  </a:lnTo>
                  <a:lnTo>
                    <a:pt x="104" y="115"/>
                  </a:lnTo>
                  <a:lnTo>
                    <a:pt x="105" y="116"/>
                  </a:lnTo>
                  <a:lnTo>
                    <a:pt x="106" y="116"/>
                  </a:lnTo>
                  <a:lnTo>
                    <a:pt x="106" y="117"/>
                  </a:lnTo>
                  <a:lnTo>
                    <a:pt x="107" y="117"/>
                  </a:lnTo>
                  <a:lnTo>
                    <a:pt x="107" y="119"/>
                  </a:lnTo>
                  <a:lnTo>
                    <a:pt x="109" y="119"/>
                  </a:lnTo>
                  <a:lnTo>
                    <a:pt x="110" y="120"/>
                  </a:lnTo>
                  <a:lnTo>
                    <a:pt x="111" y="120"/>
                  </a:lnTo>
                  <a:lnTo>
                    <a:pt x="111" y="121"/>
                  </a:lnTo>
                  <a:lnTo>
                    <a:pt x="113" y="121"/>
                  </a:lnTo>
                  <a:lnTo>
                    <a:pt x="113" y="123"/>
                  </a:lnTo>
                  <a:lnTo>
                    <a:pt x="114" y="123"/>
                  </a:lnTo>
                  <a:lnTo>
                    <a:pt x="114" y="124"/>
                  </a:lnTo>
                  <a:lnTo>
                    <a:pt x="115" y="124"/>
                  </a:lnTo>
                  <a:lnTo>
                    <a:pt x="117" y="125"/>
                  </a:lnTo>
                  <a:lnTo>
                    <a:pt x="118" y="125"/>
                  </a:lnTo>
                  <a:lnTo>
                    <a:pt x="118" y="127"/>
                  </a:lnTo>
                  <a:lnTo>
                    <a:pt x="119" y="127"/>
                  </a:lnTo>
                  <a:lnTo>
                    <a:pt x="119" y="128"/>
                  </a:lnTo>
                  <a:lnTo>
                    <a:pt x="121" y="128"/>
                  </a:lnTo>
                  <a:lnTo>
                    <a:pt x="122" y="129"/>
                  </a:lnTo>
                  <a:lnTo>
                    <a:pt x="123" y="129"/>
                  </a:lnTo>
                  <a:lnTo>
                    <a:pt x="123" y="130"/>
                  </a:lnTo>
                  <a:lnTo>
                    <a:pt x="124" y="130"/>
                  </a:lnTo>
                  <a:lnTo>
                    <a:pt x="124" y="132"/>
                  </a:lnTo>
                  <a:lnTo>
                    <a:pt x="126" y="132"/>
                  </a:lnTo>
                  <a:lnTo>
                    <a:pt x="127" y="133"/>
                  </a:lnTo>
                  <a:lnTo>
                    <a:pt x="128" y="133"/>
                  </a:lnTo>
                  <a:lnTo>
                    <a:pt x="128" y="134"/>
                  </a:lnTo>
                  <a:lnTo>
                    <a:pt x="130" y="134"/>
                  </a:lnTo>
                  <a:lnTo>
                    <a:pt x="130" y="136"/>
                  </a:lnTo>
                  <a:lnTo>
                    <a:pt x="131" y="136"/>
                  </a:lnTo>
                  <a:lnTo>
                    <a:pt x="132" y="136"/>
                  </a:lnTo>
                  <a:lnTo>
                    <a:pt x="132" y="137"/>
                  </a:lnTo>
                  <a:lnTo>
                    <a:pt x="134" y="137"/>
                  </a:lnTo>
                  <a:lnTo>
                    <a:pt x="135" y="138"/>
                  </a:lnTo>
                  <a:lnTo>
                    <a:pt x="136" y="138"/>
                  </a:lnTo>
                  <a:lnTo>
                    <a:pt x="136" y="140"/>
                  </a:lnTo>
                  <a:lnTo>
                    <a:pt x="137" y="140"/>
                  </a:lnTo>
                  <a:lnTo>
                    <a:pt x="139" y="140"/>
                  </a:lnTo>
                  <a:lnTo>
                    <a:pt x="139" y="141"/>
                  </a:lnTo>
                  <a:lnTo>
                    <a:pt x="140" y="141"/>
                  </a:lnTo>
                  <a:lnTo>
                    <a:pt x="141" y="141"/>
                  </a:lnTo>
                  <a:lnTo>
                    <a:pt x="141" y="142"/>
                  </a:lnTo>
                  <a:lnTo>
                    <a:pt x="143" y="142"/>
                  </a:lnTo>
                  <a:lnTo>
                    <a:pt x="144" y="142"/>
                  </a:lnTo>
                  <a:lnTo>
                    <a:pt x="144" y="144"/>
                  </a:lnTo>
                  <a:lnTo>
                    <a:pt x="145" y="144"/>
                  </a:lnTo>
                  <a:lnTo>
                    <a:pt x="147" y="144"/>
                  </a:lnTo>
                  <a:lnTo>
                    <a:pt x="147" y="145"/>
                  </a:lnTo>
                  <a:lnTo>
                    <a:pt x="148" y="145"/>
                  </a:lnTo>
                  <a:lnTo>
                    <a:pt x="149" y="145"/>
                  </a:lnTo>
                  <a:lnTo>
                    <a:pt x="149" y="146"/>
                  </a:lnTo>
                  <a:lnTo>
                    <a:pt x="151" y="146"/>
                  </a:lnTo>
                  <a:lnTo>
                    <a:pt x="152" y="146"/>
                  </a:lnTo>
                  <a:lnTo>
                    <a:pt x="152" y="147"/>
                  </a:lnTo>
                  <a:lnTo>
                    <a:pt x="153" y="147"/>
                  </a:lnTo>
                  <a:lnTo>
                    <a:pt x="154" y="147"/>
                  </a:lnTo>
                  <a:lnTo>
                    <a:pt x="156" y="147"/>
                  </a:lnTo>
                  <a:lnTo>
                    <a:pt x="156" y="149"/>
                  </a:lnTo>
                  <a:lnTo>
                    <a:pt x="157" y="149"/>
                  </a:lnTo>
                  <a:lnTo>
                    <a:pt x="158" y="149"/>
                  </a:lnTo>
                  <a:lnTo>
                    <a:pt x="158" y="150"/>
                  </a:lnTo>
                  <a:lnTo>
                    <a:pt x="160" y="150"/>
                  </a:lnTo>
                  <a:lnTo>
                    <a:pt x="161" y="150"/>
                  </a:lnTo>
                  <a:lnTo>
                    <a:pt x="162" y="150"/>
                  </a:lnTo>
                  <a:lnTo>
                    <a:pt x="162" y="151"/>
                  </a:lnTo>
                  <a:lnTo>
                    <a:pt x="164" y="151"/>
                  </a:lnTo>
                  <a:lnTo>
                    <a:pt x="165" y="151"/>
                  </a:lnTo>
                  <a:lnTo>
                    <a:pt x="166" y="151"/>
                  </a:lnTo>
                  <a:lnTo>
                    <a:pt x="166" y="153"/>
                  </a:lnTo>
                  <a:lnTo>
                    <a:pt x="168" y="153"/>
                  </a:lnTo>
                  <a:lnTo>
                    <a:pt x="169" y="153"/>
                  </a:lnTo>
                  <a:lnTo>
                    <a:pt x="170" y="153"/>
                  </a:lnTo>
                  <a:lnTo>
                    <a:pt x="170" y="154"/>
                  </a:lnTo>
                  <a:lnTo>
                    <a:pt x="171" y="154"/>
                  </a:lnTo>
                  <a:lnTo>
                    <a:pt x="173" y="154"/>
                  </a:lnTo>
                  <a:lnTo>
                    <a:pt x="174" y="154"/>
                  </a:lnTo>
                  <a:lnTo>
                    <a:pt x="174" y="155"/>
                  </a:lnTo>
                  <a:lnTo>
                    <a:pt x="175" y="155"/>
                  </a:lnTo>
                  <a:lnTo>
                    <a:pt x="177" y="155"/>
                  </a:lnTo>
                  <a:lnTo>
                    <a:pt x="178" y="155"/>
                  </a:lnTo>
                  <a:lnTo>
                    <a:pt x="179" y="155"/>
                  </a:lnTo>
                  <a:lnTo>
                    <a:pt x="181" y="157"/>
                  </a:lnTo>
                  <a:lnTo>
                    <a:pt x="182" y="157"/>
                  </a:lnTo>
                  <a:lnTo>
                    <a:pt x="183" y="157"/>
                  </a:lnTo>
                  <a:lnTo>
                    <a:pt x="184" y="157"/>
                  </a:lnTo>
                  <a:lnTo>
                    <a:pt x="186" y="157"/>
                  </a:lnTo>
                  <a:lnTo>
                    <a:pt x="187" y="157"/>
                  </a:lnTo>
                  <a:lnTo>
                    <a:pt x="188" y="158"/>
                  </a:lnTo>
                  <a:lnTo>
                    <a:pt x="190" y="158"/>
                  </a:lnTo>
                  <a:lnTo>
                    <a:pt x="191" y="158"/>
                  </a:lnTo>
                  <a:lnTo>
                    <a:pt x="192" y="158"/>
                  </a:lnTo>
                  <a:lnTo>
                    <a:pt x="194" y="158"/>
                  </a:lnTo>
                  <a:lnTo>
                    <a:pt x="195" y="158"/>
                  </a:lnTo>
                  <a:lnTo>
                    <a:pt x="196" y="158"/>
                  </a:lnTo>
                  <a:lnTo>
                    <a:pt x="198" y="158"/>
                  </a:lnTo>
                  <a:lnTo>
                    <a:pt x="199" y="158"/>
                  </a:lnTo>
                  <a:lnTo>
                    <a:pt x="200" y="158"/>
                  </a:lnTo>
                  <a:lnTo>
                    <a:pt x="201" y="158"/>
                  </a:lnTo>
                  <a:lnTo>
                    <a:pt x="203" y="158"/>
                  </a:lnTo>
                  <a:lnTo>
                    <a:pt x="204" y="158"/>
                  </a:lnTo>
                  <a:lnTo>
                    <a:pt x="205" y="158"/>
                  </a:lnTo>
                  <a:lnTo>
                    <a:pt x="205" y="157"/>
                  </a:lnTo>
                  <a:lnTo>
                    <a:pt x="207" y="157"/>
                  </a:lnTo>
                  <a:lnTo>
                    <a:pt x="208" y="157"/>
                  </a:lnTo>
                  <a:lnTo>
                    <a:pt x="209" y="157"/>
                  </a:lnTo>
                  <a:lnTo>
                    <a:pt x="211" y="157"/>
                  </a:lnTo>
                  <a:lnTo>
                    <a:pt x="212" y="157"/>
                  </a:lnTo>
                  <a:lnTo>
                    <a:pt x="213" y="157"/>
                  </a:lnTo>
                  <a:lnTo>
                    <a:pt x="215" y="157"/>
                  </a:lnTo>
                  <a:lnTo>
                    <a:pt x="216" y="157"/>
                  </a:lnTo>
                  <a:lnTo>
                    <a:pt x="217" y="157"/>
                  </a:lnTo>
                  <a:lnTo>
                    <a:pt x="218" y="157"/>
                  </a:lnTo>
                  <a:lnTo>
                    <a:pt x="218" y="158"/>
                  </a:lnTo>
                  <a:lnTo>
                    <a:pt x="220" y="158"/>
                  </a:lnTo>
                  <a:lnTo>
                    <a:pt x="221" y="158"/>
                  </a:lnTo>
                  <a:lnTo>
                    <a:pt x="222" y="159"/>
                  </a:lnTo>
                  <a:lnTo>
                    <a:pt x="224" y="159"/>
                  </a:lnTo>
                  <a:lnTo>
                    <a:pt x="224" y="161"/>
                  </a:lnTo>
                  <a:lnTo>
                    <a:pt x="225" y="161"/>
                  </a:lnTo>
                  <a:lnTo>
                    <a:pt x="226" y="161"/>
                  </a:lnTo>
                  <a:lnTo>
                    <a:pt x="226" y="162"/>
                  </a:lnTo>
                  <a:lnTo>
                    <a:pt x="225" y="162"/>
                  </a:lnTo>
                  <a:lnTo>
                    <a:pt x="225" y="163"/>
                  </a:lnTo>
                  <a:lnTo>
                    <a:pt x="224" y="163"/>
                  </a:lnTo>
                  <a:lnTo>
                    <a:pt x="222" y="163"/>
                  </a:lnTo>
                  <a:lnTo>
                    <a:pt x="222" y="164"/>
                  </a:lnTo>
                  <a:lnTo>
                    <a:pt x="221" y="164"/>
                  </a:lnTo>
                  <a:lnTo>
                    <a:pt x="220" y="166"/>
                  </a:lnTo>
                  <a:lnTo>
                    <a:pt x="218" y="166"/>
                  </a:lnTo>
                  <a:lnTo>
                    <a:pt x="218" y="167"/>
                  </a:lnTo>
                  <a:lnTo>
                    <a:pt x="217" y="167"/>
                  </a:lnTo>
                  <a:lnTo>
                    <a:pt x="216" y="167"/>
                  </a:lnTo>
                  <a:lnTo>
                    <a:pt x="216" y="168"/>
                  </a:lnTo>
                  <a:lnTo>
                    <a:pt x="215" y="168"/>
                  </a:lnTo>
                  <a:lnTo>
                    <a:pt x="215" y="170"/>
                  </a:lnTo>
                  <a:lnTo>
                    <a:pt x="213" y="170"/>
                  </a:lnTo>
                  <a:lnTo>
                    <a:pt x="213" y="171"/>
                  </a:lnTo>
                  <a:lnTo>
                    <a:pt x="212" y="171"/>
                  </a:lnTo>
                  <a:lnTo>
                    <a:pt x="211" y="172"/>
                  </a:lnTo>
                  <a:lnTo>
                    <a:pt x="209" y="174"/>
                  </a:lnTo>
                  <a:lnTo>
                    <a:pt x="208" y="175"/>
                  </a:lnTo>
                  <a:lnTo>
                    <a:pt x="207" y="176"/>
                  </a:lnTo>
                  <a:lnTo>
                    <a:pt x="205" y="178"/>
                  </a:lnTo>
                  <a:lnTo>
                    <a:pt x="205" y="179"/>
                  </a:lnTo>
                  <a:lnTo>
                    <a:pt x="204" y="179"/>
                  </a:lnTo>
                  <a:lnTo>
                    <a:pt x="204" y="180"/>
                  </a:lnTo>
                  <a:lnTo>
                    <a:pt x="203" y="180"/>
                  </a:lnTo>
                  <a:lnTo>
                    <a:pt x="203" y="181"/>
                  </a:lnTo>
                  <a:lnTo>
                    <a:pt x="201" y="183"/>
                  </a:lnTo>
                  <a:lnTo>
                    <a:pt x="201" y="184"/>
                  </a:lnTo>
                  <a:lnTo>
                    <a:pt x="200" y="184"/>
                  </a:lnTo>
                  <a:lnTo>
                    <a:pt x="200" y="185"/>
                  </a:lnTo>
                  <a:lnTo>
                    <a:pt x="200" y="187"/>
                  </a:lnTo>
                  <a:lnTo>
                    <a:pt x="199" y="187"/>
                  </a:lnTo>
                  <a:lnTo>
                    <a:pt x="199" y="188"/>
                  </a:lnTo>
                  <a:lnTo>
                    <a:pt x="199" y="189"/>
                  </a:lnTo>
                  <a:lnTo>
                    <a:pt x="198" y="191"/>
                  </a:lnTo>
                  <a:lnTo>
                    <a:pt x="198" y="192"/>
                  </a:lnTo>
                  <a:lnTo>
                    <a:pt x="198" y="193"/>
                  </a:lnTo>
                  <a:lnTo>
                    <a:pt x="198" y="194"/>
                  </a:lnTo>
                  <a:lnTo>
                    <a:pt x="196" y="194"/>
                  </a:lnTo>
                  <a:lnTo>
                    <a:pt x="196" y="196"/>
                  </a:lnTo>
                  <a:lnTo>
                    <a:pt x="196" y="197"/>
                  </a:lnTo>
                  <a:lnTo>
                    <a:pt x="196" y="198"/>
                  </a:lnTo>
                  <a:lnTo>
                    <a:pt x="196" y="200"/>
                  </a:lnTo>
                  <a:lnTo>
                    <a:pt x="196" y="201"/>
                  </a:lnTo>
                  <a:lnTo>
                    <a:pt x="196" y="202"/>
                  </a:lnTo>
                  <a:lnTo>
                    <a:pt x="196" y="204"/>
                  </a:lnTo>
                  <a:lnTo>
                    <a:pt x="196" y="205"/>
                  </a:lnTo>
                  <a:lnTo>
                    <a:pt x="196" y="206"/>
                  </a:lnTo>
                  <a:lnTo>
                    <a:pt x="196" y="208"/>
                  </a:lnTo>
                  <a:lnTo>
                    <a:pt x="196" y="209"/>
                  </a:lnTo>
                  <a:lnTo>
                    <a:pt x="196" y="210"/>
                  </a:lnTo>
                  <a:lnTo>
                    <a:pt x="196" y="211"/>
                  </a:lnTo>
                  <a:lnTo>
                    <a:pt x="196" y="213"/>
                  </a:lnTo>
                  <a:lnTo>
                    <a:pt x="196" y="214"/>
                  </a:lnTo>
                  <a:lnTo>
                    <a:pt x="196" y="215"/>
                  </a:lnTo>
                  <a:lnTo>
                    <a:pt x="196" y="217"/>
                  </a:lnTo>
                  <a:lnTo>
                    <a:pt x="195" y="218"/>
                  </a:lnTo>
                  <a:lnTo>
                    <a:pt x="195" y="219"/>
                  </a:lnTo>
                  <a:lnTo>
                    <a:pt x="195" y="221"/>
                  </a:lnTo>
                  <a:lnTo>
                    <a:pt x="195" y="222"/>
                  </a:lnTo>
                  <a:lnTo>
                    <a:pt x="195" y="223"/>
                  </a:lnTo>
                  <a:lnTo>
                    <a:pt x="195" y="225"/>
                  </a:lnTo>
                  <a:lnTo>
                    <a:pt x="195" y="226"/>
                  </a:lnTo>
                  <a:lnTo>
                    <a:pt x="195" y="227"/>
                  </a:lnTo>
                  <a:lnTo>
                    <a:pt x="195" y="228"/>
                  </a:lnTo>
                  <a:lnTo>
                    <a:pt x="195" y="230"/>
                  </a:lnTo>
                  <a:lnTo>
                    <a:pt x="195" y="231"/>
                  </a:lnTo>
                  <a:lnTo>
                    <a:pt x="196" y="231"/>
                  </a:lnTo>
                  <a:lnTo>
                    <a:pt x="196" y="232"/>
                  </a:lnTo>
                  <a:lnTo>
                    <a:pt x="196" y="234"/>
                  </a:lnTo>
                  <a:lnTo>
                    <a:pt x="196" y="235"/>
                  </a:lnTo>
                  <a:lnTo>
                    <a:pt x="196" y="236"/>
                  </a:lnTo>
                  <a:lnTo>
                    <a:pt x="196" y="238"/>
                  </a:lnTo>
                  <a:lnTo>
                    <a:pt x="196" y="239"/>
                  </a:lnTo>
                  <a:lnTo>
                    <a:pt x="196" y="240"/>
                  </a:lnTo>
                  <a:lnTo>
                    <a:pt x="196" y="241"/>
                  </a:lnTo>
                  <a:lnTo>
                    <a:pt x="196" y="243"/>
                  </a:lnTo>
                  <a:lnTo>
                    <a:pt x="198" y="243"/>
                  </a:lnTo>
                  <a:lnTo>
                    <a:pt x="198" y="244"/>
                  </a:lnTo>
                  <a:lnTo>
                    <a:pt x="198" y="245"/>
                  </a:lnTo>
                  <a:lnTo>
                    <a:pt x="198" y="247"/>
                  </a:lnTo>
                  <a:lnTo>
                    <a:pt x="199" y="248"/>
                  </a:lnTo>
                  <a:lnTo>
                    <a:pt x="199" y="249"/>
                  </a:lnTo>
                  <a:lnTo>
                    <a:pt x="199" y="251"/>
                  </a:lnTo>
                  <a:lnTo>
                    <a:pt x="200" y="251"/>
                  </a:lnTo>
                  <a:lnTo>
                    <a:pt x="200" y="252"/>
                  </a:lnTo>
                  <a:lnTo>
                    <a:pt x="200" y="253"/>
                  </a:lnTo>
                  <a:lnTo>
                    <a:pt x="201" y="253"/>
                  </a:lnTo>
                  <a:lnTo>
                    <a:pt x="201" y="255"/>
                  </a:lnTo>
                  <a:lnTo>
                    <a:pt x="201" y="256"/>
                  </a:lnTo>
                  <a:lnTo>
                    <a:pt x="203" y="256"/>
                  </a:lnTo>
                  <a:lnTo>
                    <a:pt x="203" y="257"/>
                  </a:lnTo>
                  <a:lnTo>
                    <a:pt x="203" y="258"/>
                  </a:lnTo>
                  <a:lnTo>
                    <a:pt x="204" y="258"/>
                  </a:lnTo>
                  <a:lnTo>
                    <a:pt x="204" y="260"/>
                  </a:lnTo>
                  <a:lnTo>
                    <a:pt x="205" y="260"/>
                  </a:lnTo>
                  <a:lnTo>
                    <a:pt x="205" y="261"/>
                  </a:lnTo>
                  <a:lnTo>
                    <a:pt x="207" y="262"/>
                  </a:lnTo>
                  <a:lnTo>
                    <a:pt x="208" y="264"/>
                  </a:lnTo>
                  <a:lnTo>
                    <a:pt x="209" y="265"/>
                  </a:lnTo>
                  <a:lnTo>
                    <a:pt x="209" y="266"/>
                  </a:lnTo>
                  <a:lnTo>
                    <a:pt x="211" y="266"/>
                  </a:lnTo>
                  <a:lnTo>
                    <a:pt x="208" y="266"/>
                  </a:lnTo>
                  <a:lnTo>
                    <a:pt x="208" y="268"/>
                  </a:lnTo>
                  <a:lnTo>
                    <a:pt x="208" y="269"/>
                  </a:lnTo>
                  <a:lnTo>
                    <a:pt x="207" y="269"/>
                  </a:lnTo>
                  <a:lnTo>
                    <a:pt x="207" y="270"/>
                  </a:lnTo>
                  <a:lnTo>
                    <a:pt x="205" y="270"/>
                  </a:lnTo>
                  <a:lnTo>
                    <a:pt x="205" y="272"/>
                  </a:lnTo>
                  <a:lnTo>
                    <a:pt x="205" y="273"/>
                  </a:lnTo>
                  <a:lnTo>
                    <a:pt x="207" y="273"/>
                  </a:lnTo>
                  <a:lnTo>
                    <a:pt x="207" y="274"/>
                  </a:lnTo>
                  <a:lnTo>
                    <a:pt x="207" y="275"/>
                  </a:lnTo>
                  <a:lnTo>
                    <a:pt x="208" y="275"/>
                  </a:lnTo>
                  <a:lnTo>
                    <a:pt x="208" y="277"/>
                  </a:lnTo>
                  <a:lnTo>
                    <a:pt x="209" y="277"/>
                  </a:lnTo>
                  <a:lnTo>
                    <a:pt x="208" y="277"/>
                  </a:lnTo>
                  <a:lnTo>
                    <a:pt x="208" y="278"/>
                  </a:lnTo>
                  <a:lnTo>
                    <a:pt x="209" y="279"/>
                  </a:lnTo>
                  <a:lnTo>
                    <a:pt x="209" y="281"/>
                  </a:lnTo>
                  <a:lnTo>
                    <a:pt x="209" y="282"/>
                  </a:lnTo>
                  <a:lnTo>
                    <a:pt x="208" y="282"/>
                  </a:lnTo>
                  <a:lnTo>
                    <a:pt x="208" y="283"/>
                  </a:lnTo>
                  <a:lnTo>
                    <a:pt x="207" y="283"/>
                  </a:lnTo>
                  <a:lnTo>
                    <a:pt x="207" y="285"/>
                  </a:lnTo>
                  <a:lnTo>
                    <a:pt x="208" y="285"/>
                  </a:lnTo>
                  <a:lnTo>
                    <a:pt x="208" y="286"/>
                  </a:lnTo>
                  <a:lnTo>
                    <a:pt x="209" y="286"/>
                  </a:lnTo>
                  <a:lnTo>
                    <a:pt x="211" y="286"/>
                  </a:lnTo>
                  <a:lnTo>
                    <a:pt x="212" y="286"/>
                  </a:lnTo>
                  <a:lnTo>
                    <a:pt x="212" y="287"/>
                  </a:lnTo>
                  <a:lnTo>
                    <a:pt x="212" y="288"/>
                  </a:lnTo>
                  <a:lnTo>
                    <a:pt x="212" y="290"/>
                  </a:lnTo>
                  <a:lnTo>
                    <a:pt x="213" y="290"/>
                  </a:lnTo>
                  <a:lnTo>
                    <a:pt x="213" y="291"/>
                  </a:lnTo>
                  <a:lnTo>
                    <a:pt x="215" y="291"/>
                  </a:lnTo>
                  <a:lnTo>
                    <a:pt x="215" y="292"/>
                  </a:lnTo>
                  <a:lnTo>
                    <a:pt x="216" y="292"/>
                  </a:lnTo>
                  <a:lnTo>
                    <a:pt x="217" y="292"/>
                  </a:lnTo>
                  <a:lnTo>
                    <a:pt x="217" y="294"/>
                  </a:lnTo>
                  <a:lnTo>
                    <a:pt x="216" y="294"/>
                  </a:lnTo>
                  <a:lnTo>
                    <a:pt x="216" y="295"/>
                  </a:lnTo>
                  <a:lnTo>
                    <a:pt x="216" y="296"/>
                  </a:lnTo>
                  <a:lnTo>
                    <a:pt x="217" y="296"/>
                  </a:lnTo>
                  <a:lnTo>
                    <a:pt x="217" y="298"/>
                  </a:lnTo>
                  <a:lnTo>
                    <a:pt x="217" y="299"/>
                  </a:lnTo>
                  <a:lnTo>
                    <a:pt x="217" y="300"/>
                  </a:lnTo>
                  <a:lnTo>
                    <a:pt x="216" y="300"/>
                  </a:lnTo>
                  <a:lnTo>
                    <a:pt x="215" y="300"/>
                  </a:lnTo>
                  <a:lnTo>
                    <a:pt x="215" y="302"/>
                  </a:lnTo>
                  <a:lnTo>
                    <a:pt x="216" y="302"/>
                  </a:lnTo>
                  <a:lnTo>
                    <a:pt x="216" y="303"/>
                  </a:lnTo>
                  <a:lnTo>
                    <a:pt x="216" y="304"/>
                  </a:lnTo>
                  <a:lnTo>
                    <a:pt x="215" y="304"/>
                  </a:lnTo>
                  <a:lnTo>
                    <a:pt x="213" y="304"/>
                  </a:lnTo>
                  <a:lnTo>
                    <a:pt x="213" y="305"/>
                  </a:lnTo>
                  <a:lnTo>
                    <a:pt x="212" y="305"/>
                  </a:lnTo>
                  <a:lnTo>
                    <a:pt x="211" y="305"/>
                  </a:lnTo>
                  <a:lnTo>
                    <a:pt x="212" y="305"/>
                  </a:lnTo>
                  <a:lnTo>
                    <a:pt x="212" y="307"/>
                  </a:lnTo>
                  <a:lnTo>
                    <a:pt x="212" y="308"/>
                  </a:lnTo>
                  <a:lnTo>
                    <a:pt x="212" y="309"/>
                  </a:lnTo>
                  <a:lnTo>
                    <a:pt x="212" y="311"/>
                  </a:lnTo>
                  <a:lnTo>
                    <a:pt x="213" y="311"/>
                  </a:lnTo>
                  <a:lnTo>
                    <a:pt x="213" y="312"/>
                  </a:lnTo>
                  <a:lnTo>
                    <a:pt x="215" y="312"/>
                  </a:lnTo>
                  <a:lnTo>
                    <a:pt x="216" y="312"/>
                  </a:lnTo>
                  <a:lnTo>
                    <a:pt x="216" y="313"/>
                  </a:lnTo>
                  <a:lnTo>
                    <a:pt x="215" y="313"/>
                  </a:lnTo>
                  <a:lnTo>
                    <a:pt x="215" y="315"/>
                  </a:lnTo>
                  <a:lnTo>
                    <a:pt x="215" y="316"/>
                  </a:lnTo>
                  <a:lnTo>
                    <a:pt x="215" y="317"/>
                  </a:lnTo>
                  <a:lnTo>
                    <a:pt x="215" y="319"/>
                  </a:lnTo>
                  <a:lnTo>
                    <a:pt x="215" y="320"/>
                  </a:lnTo>
                  <a:lnTo>
                    <a:pt x="213" y="320"/>
                  </a:lnTo>
                  <a:lnTo>
                    <a:pt x="213" y="321"/>
                  </a:lnTo>
                  <a:lnTo>
                    <a:pt x="212" y="321"/>
                  </a:lnTo>
                  <a:lnTo>
                    <a:pt x="212" y="322"/>
                  </a:lnTo>
                  <a:lnTo>
                    <a:pt x="212" y="324"/>
                  </a:lnTo>
                  <a:lnTo>
                    <a:pt x="213" y="324"/>
                  </a:lnTo>
                  <a:lnTo>
                    <a:pt x="213" y="322"/>
                  </a:lnTo>
                  <a:lnTo>
                    <a:pt x="215" y="322"/>
                  </a:lnTo>
                  <a:lnTo>
                    <a:pt x="216" y="322"/>
                  </a:lnTo>
                  <a:lnTo>
                    <a:pt x="217" y="322"/>
                  </a:lnTo>
                  <a:lnTo>
                    <a:pt x="218" y="322"/>
                  </a:lnTo>
                  <a:lnTo>
                    <a:pt x="218" y="321"/>
                  </a:lnTo>
                  <a:lnTo>
                    <a:pt x="220" y="321"/>
                  </a:lnTo>
                  <a:lnTo>
                    <a:pt x="221" y="321"/>
                  </a:lnTo>
                  <a:lnTo>
                    <a:pt x="222" y="321"/>
                  </a:lnTo>
                  <a:lnTo>
                    <a:pt x="224" y="321"/>
                  </a:lnTo>
                  <a:lnTo>
                    <a:pt x="224" y="322"/>
                  </a:lnTo>
                  <a:lnTo>
                    <a:pt x="224" y="324"/>
                  </a:lnTo>
                  <a:lnTo>
                    <a:pt x="225" y="325"/>
                  </a:lnTo>
                  <a:lnTo>
                    <a:pt x="226" y="325"/>
                  </a:lnTo>
                  <a:lnTo>
                    <a:pt x="228" y="325"/>
                  </a:lnTo>
                  <a:lnTo>
                    <a:pt x="229" y="325"/>
                  </a:lnTo>
                  <a:lnTo>
                    <a:pt x="230" y="326"/>
                  </a:lnTo>
                  <a:lnTo>
                    <a:pt x="231" y="326"/>
                  </a:lnTo>
                  <a:lnTo>
                    <a:pt x="231" y="328"/>
                  </a:lnTo>
                  <a:lnTo>
                    <a:pt x="233" y="328"/>
                  </a:lnTo>
                  <a:lnTo>
                    <a:pt x="234" y="328"/>
                  </a:lnTo>
                  <a:lnTo>
                    <a:pt x="234" y="329"/>
                  </a:lnTo>
                  <a:lnTo>
                    <a:pt x="235" y="329"/>
                  </a:lnTo>
                  <a:lnTo>
                    <a:pt x="237" y="329"/>
                  </a:lnTo>
                  <a:lnTo>
                    <a:pt x="237" y="328"/>
                  </a:lnTo>
                  <a:lnTo>
                    <a:pt x="237" y="326"/>
                  </a:lnTo>
                  <a:lnTo>
                    <a:pt x="237" y="325"/>
                  </a:lnTo>
                  <a:lnTo>
                    <a:pt x="238" y="326"/>
                  </a:lnTo>
                  <a:lnTo>
                    <a:pt x="239" y="326"/>
                  </a:lnTo>
                  <a:lnTo>
                    <a:pt x="239" y="325"/>
                  </a:lnTo>
                  <a:lnTo>
                    <a:pt x="239" y="324"/>
                  </a:lnTo>
                  <a:lnTo>
                    <a:pt x="239" y="322"/>
                  </a:lnTo>
                  <a:lnTo>
                    <a:pt x="241" y="322"/>
                  </a:lnTo>
                  <a:lnTo>
                    <a:pt x="242" y="321"/>
                  </a:lnTo>
                  <a:lnTo>
                    <a:pt x="243" y="320"/>
                  </a:lnTo>
                  <a:lnTo>
                    <a:pt x="245" y="320"/>
                  </a:lnTo>
                  <a:lnTo>
                    <a:pt x="246" y="320"/>
                  </a:lnTo>
                  <a:lnTo>
                    <a:pt x="247" y="320"/>
                  </a:lnTo>
                  <a:lnTo>
                    <a:pt x="248" y="320"/>
                  </a:lnTo>
                  <a:lnTo>
                    <a:pt x="250" y="320"/>
                  </a:lnTo>
                  <a:lnTo>
                    <a:pt x="251" y="320"/>
                  </a:lnTo>
                  <a:lnTo>
                    <a:pt x="252" y="320"/>
                  </a:lnTo>
                  <a:lnTo>
                    <a:pt x="252" y="319"/>
                  </a:lnTo>
                  <a:lnTo>
                    <a:pt x="254" y="319"/>
                  </a:lnTo>
                  <a:lnTo>
                    <a:pt x="255" y="319"/>
                  </a:lnTo>
                  <a:lnTo>
                    <a:pt x="256" y="320"/>
                  </a:lnTo>
                  <a:lnTo>
                    <a:pt x="256" y="321"/>
                  </a:lnTo>
                  <a:lnTo>
                    <a:pt x="258" y="321"/>
                  </a:lnTo>
                  <a:lnTo>
                    <a:pt x="258" y="320"/>
                  </a:lnTo>
                  <a:lnTo>
                    <a:pt x="258" y="321"/>
                  </a:lnTo>
                  <a:lnTo>
                    <a:pt x="259" y="321"/>
                  </a:lnTo>
                  <a:lnTo>
                    <a:pt x="260" y="321"/>
                  </a:lnTo>
                  <a:lnTo>
                    <a:pt x="260" y="320"/>
                  </a:lnTo>
                  <a:lnTo>
                    <a:pt x="262" y="320"/>
                  </a:lnTo>
                  <a:lnTo>
                    <a:pt x="263" y="320"/>
                  </a:lnTo>
                  <a:lnTo>
                    <a:pt x="263" y="319"/>
                  </a:lnTo>
                  <a:lnTo>
                    <a:pt x="263" y="317"/>
                  </a:lnTo>
                  <a:lnTo>
                    <a:pt x="263" y="316"/>
                  </a:lnTo>
                  <a:lnTo>
                    <a:pt x="264" y="316"/>
                  </a:lnTo>
                  <a:lnTo>
                    <a:pt x="264" y="315"/>
                  </a:lnTo>
                  <a:lnTo>
                    <a:pt x="265" y="315"/>
                  </a:lnTo>
                  <a:lnTo>
                    <a:pt x="265" y="313"/>
                  </a:lnTo>
                  <a:lnTo>
                    <a:pt x="267" y="313"/>
                  </a:lnTo>
                  <a:lnTo>
                    <a:pt x="267" y="312"/>
                  </a:lnTo>
                  <a:lnTo>
                    <a:pt x="268" y="312"/>
                  </a:lnTo>
                  <a:lnTo>
                    <a:pt x="268" y="311"/>
                  </a:lnTo>
                  <a:lnTo>
                    <a:pt x="268" y="309"/>
                  </a:lnTo>
                  <a:lnTo>
                    <a:pt x="268" y="308"/>
                  </a:lnTo>
                  <a:lnTo>
                    <a:pt x="269" y="308"/>
                  </a:lnTo>
                  <a:lnTo>
                    <a:pt x="271" y="308"/>
                  </a:lnTo>
                  <a:lnTo>
                    <a:pt x="271" y="307"/>
                  </a:lnTo>
                  <a:lnTo>
                    <a:pt x="272" y="307"/>
                  </a:lnTo>
                  <a:lnTo>
                    <a:pt x="273" y="307"/>
                  </a:lnTo>
                  <a:lnTo>
                    <a:pt x="273" y="308"/>
                  </a:lnTo>
                  <a:lnTo>
                    <a:pt x="275" y="308"/>
                  </a:lnTo>
                  <a:lnTo>
                    <a:pt x="276" y="308"/>
                  </a:lnTo>
                  <a:lnTo>
                    <a:pt x="277" y="308"/>
                  </a:lnTo>
                  <a:lnTo>
                    <a:pt x="277" y="307"/>
                  </a:lnTo>
                  <a:lnTo>
                    <a:pt x="277" y="305"/>
                  </a:lnTo>
                  <a:lnTo>
                    <a:pt x="278" y="305"/>
                  </a:lnTo>
                  <a:lnTo>
                    <a:pt x="278" y="304"/>
                  </a:lnTo>
                  <a:lnTo>
                    <a:pt x="280" y="304"/>
                  </a:lnTo>
                  <a:lnTo>
                    <a:pt x="281" y="304"/>
                  </a:lnTo>
                  <a:lnTo>
                    <a:pt x="282" y="304"/>
                  </a:lnTo>
                  <a:lnTo>
                    <a:pt x="284" y="304"/>
                  </a:lnTo>
                  <a:lnTo>
                    <a:pt x="284" y="303"/>
                  </a:lnTo>
                  <a:lnTo>
                    <a:pt x="285" y="303"/>
                  </a:lnTo>
                  <a:lnTo>
                    <a:pt x="285" y="302"/>
                  </a:lnTo>
                  <a:lnTo>
                    <a:pt x="286" y="302"/>
                  </a:lnTo>
                  <a:lnTo>
                    <a:pt x="286" y="300"/>
                  </a:lnTo>
                  <a:lnTo>
                    <a:pt x="288" y="299"/>
                  </a:lnTo>
                  <a:lnTo>
                    <a:pt x="289" y="298"/>
                  </a:lnTo>
                  <a:lnTo>
                    <a:pt x="290" y="298"/>
                  </a:lnTo>
                  <a:lnTo>
                    <a:pt x="292" y="298"/>
                  </a:lnTo>
                  <a:lnTo>
                    <a:pt x="293" y="298"/>
                  </a:lnTo>
                  <a:lnTo>
                    <a:pt x="294" y="298"/>
                  </a:lnTo>
                  <a:lnTo>
                    <a:pt x="294" y="296"/>
                  </a:lnTo>
                  <a:lnTo>
                    <a:pt x="295" y="296"/>
                  </a:lnTo>
                  <a:lnTo>
                    <a:pt x="297" y="295"/>
                  </a:lnTo>
                  <a:lnTo>
                    <a:pt x="298" y="296"/>
                  </a:lnTo>
                  <a:lnTo>
                    <a:pt x="299" y="295"/>
                  </a:lnTo>
                  <a:lnTo>
                    <a:pt x="301" y="295"/>
                  </a:lnTo>
                  <a:lnTo>
                    <a:pt x="301" y="294"/>
                  </a:lnTo>
                  <a:lnTo>
                    <a:pt x="302" y="294"/>
                  </a:lnTo>
                  <a:lnTo>
                    <a:pt x="303" y="294"/>
                  </a:lnTo>
                  <a:lnTo>
                    <a:pt x="303" y="292"/>
                  </a:lnTo>
                  <a:lnTo>
                    <a:pt x="305" y="292"/>
                  </a:lnTo>
                  <a:lnTo>
                    <a:pt x="305" y="294"/>
                  </a:lnTo>
                  <a:lnTo>
                    <a:pt x="303" y="295"/>
                  </a:lnTo>
                  <a:lnTo>
                    <a:pt x="303" y="296"/>
                  </a:lnTo>
                  <a:lnTo>
                    <a:pt x="305" y="296"/>
                  </a:lnTo>
                  <a:lnTo>
                    <a:pt x="303" y="298"/>
                  </a:lnTo>
                  <a:lnTo>
                    <a:pt x="303" y="299"/>
                  </a:lnTo>
                  <a:lnTo>
                    <a:pt x="303" y="300"/>
                  </a:lnTo>
                  <a:lnTo>
                    <a:pt x="303" y="302"/>
                  </a:lnTo>
                  <a:lnTo>
                    <a:pt x="302" y="302"/>
                  </a:lnTo>
                  <a:lnTo>
                    <a:pt x="302" y="303"/>
                  </a:lnTo>
                  <a:lnTo>
                    <a:pt x="302" y="304"/>
                  </a:lnTo>
                  <a:lnTo>
                    <a:pt x="303" y="304"/>
                  </a:lnTo>
                  <a:lnTo>
                    <a:pt x="303" y="305"/>
                  </a:lnTo>
                  <a:lnTo>
                    <a:pt x="302" y="305"/>
                  </a:lnTo>
                  <a:lnTo>
                    <a:pt x="302" y="307"/>
                  </a:lnTo>
                  <a:lnTo>
                    <a:pt x="302" y="308"/>
                  </a:lnTo>
                  <a:lnTo>
                    <a:pt x="302" y="309"/>
                  </a:lnTo>
                  <a:lnTo>
                    <a:pt x="302" y="311"/>
                  </a:lnTo>
                  <a:lnTo>
                    <a:pt x="302" y="312"/>
                  </a:lnTo>
                  <a:lnTo>
                    <a:pt x="303" y="312"/>
                  </a:lnTo>
                  <a:lnTo>
                    <a:pt x="303" y="313"/>
                  </a:lnTo>
                  <a:lnTo>
                    <a:pt x="302" y="313"/>
                  </a:lnTo>
                  <a:lnTo>
                    <a:pt x="303" y="315"/>
                  </a:lnTo>
                  <a:lnTo>
                    <a:pt x="303" y="316"/>
                  </a:lnTo>
                  <a:lnTo>
                    <a:pt x="303" y="317"/>
                  </a:lnTo>
                  <a:lnTo>
                    <a:pt x="303" y="319"/>
                  </a:lnTo>
                  <a:lnTo>
                    <a:pt x="303" y="320"/>
                  </a:lnTo>
                  <a:lnTo>
                    <a:pt x="305" y="320"/>
                  </a:lnTo>
                  <a:lnTo>
                    <a:pt x="303" y="320"/>
                  </a:lnTo>
                  <a:lnTo>
                    <a:pt x="303" y="321"/>
                  </a:lnTo>
                  <a:lnTo>
                    <a:pt x="303" y="322"/>
                  </a:lnTo>
                  <a:lnTo>
                    <a:pt x="302" y="322"/>
                  </a:lnTo>
                  <a:lnTo>
                    <a:pt x="302" y="324"/>
                  </a:lnTo>
                  <a:lnTo>
                    <a:pt x="303" y="324"/>
                  </a:lnTo>
                  <a:lnTo>
                    <a:pt x="303" y="325"/>
                  </a:lnTo>
                  <a:lnTo>
                    <a:pt x="302" y="325"/>
                  </a:lnTo>
                  <a:lnTo>
                    <a:pt x="302" y="326"/>
                  </a:lnTo>
                  <a:lnTo>
                    <a:pt x="303" y="326"/>
                  </a:lnTo>
                  <a:lnTo>
                    <a:pt x="302" y="326"/>
                  </a:lnTo>
                  <a:lnTo>
                    <a:pt x="302" y="328"/>
                  </a:lnTo>
                  <a:lnTo>
                    <a:pt x="302" y="329"/>
                  </a:lnTo>
                  <a:lnTo>
                    <a:pt x="302" y="330"/>
                  </a:lnTo>
                  <a:lnTo>
                    <a:pt x="302" y="332"/>
                  </a:lnTo>
                  <a:lnTo>
                    <a:pt x="302" y="333"/>
                  </a:lnTo>
                  <a:lnTo>
                    <a:pt x="301" y="333"/>
                  </a:lnTo>
                  <a:lnTo>
                    <a:pt x="301" y="334"/>
                  </a:lnTo>
                  <a:lnTo>
                    <a:pt x="301" y="336"/>
                  </a:lnTo>
                  <a:lnTo>
                    <a:pt x="301" y="337"/>
                  </a:lnTo>
                  <a:lnTo>
                    <a:pt x="301" y="338"/>
                  </a:lnTo>
                  <a:lnTo>
                    <a:pt x="301" y="339"/>
                  </a:lnTo>
                  <a:lnTo>
                    <a:pt x="301" y="341"/>
                  </a:lnTo>
                  <a:lnTo>
                    <a:pt x="302" y="341"/>
                  </a:lnTo>
                  <a:lnTo>
                    <a:pt x="302" y="342"/>
                  </a:lnTo>
                  <a:lnTo>
                    <a:pt x="303" y="342"/>
                  </a:lnTo>
                  <a:lnTo>
                    <a:pt x="303" y="343"/>
                  </a:lnTo>
                  <a:lnTo>
                    <a:pt x="303" y="345"/>
                  </a:lnTo>
                  <a:lnTo>
                    <a:pt x="302" y="345"/>
                  </a:lnTo>
                  <a:lnTo>
                    <a:pt x="303" y="346"/>
                  </a:lnTo>
                  <a:lnTo>
                    <a:pt x="302" y="346"/>
                  </a:lnTo>
                  <a:lnTo>
                    <a:pt x="302" y="347"/>
                  </a:lnTo>
                  <a:lnTo>
                    <a:pt x="302" y="349"/>
                  </a:lnTo>
                  <a:lnTo>
                    <a:pt x="302" y="350"/>
                  </a:lnTo>
                  <a:lnTo>
                    <a:pt x="301" y="350"/>
                  </a:lnTo>
                  <a:lnTo>
                    <a:pt x="301" y="351"/>
                  </a:lnTo>
                  <a:lnTo>
                    <a:pt x="301" y="352"/>
                  </a:lnTo>
                  <a:lnTo>
                    <a:pt x="302" y="352"/>
                  </a:lnTo>
                  <a:lnTo>
                    <a:pt x="302" y="354"/>
                  </a:lnTo>
                  <a:lnTo>
                    <a:pt x="303" y="354"/>
                  </a:lnTo>
                  <a:lnTo>
                    <a:pt x="303" y="355"/>
                  </a:lnTo>
                  <a:lnTo>
                    <a:pt x="305" y="356"/>
                  </a:lnTo>
                  <a:lnTo>
                    <a:pt x="305" y="358"/>
                  </a:lnTo>
                  <a:lnTo>
                    <a:pt x="306" y="358"/>
                  </a:lnTo>
                  <a:lnTo>
                    <a:pt x="306" y="359"/>
                  </a:lnTo>
                  <a:lnTo>
                    <a:pt x="307" y="359"/>
                  </a:lnTo>
                  <a:lnTo>
                    <a:pt x="307" y="360"/>
                  </a:lnTo>
                  <a:lnTo>
                    <a:pt x="307" y="362"/>
                  </a:lnTo>
                  <a:lnTo>
                    <a:pt x="309" y="362"/>
                  </a:lnTo>
                  <a:lnTo>
                    <a:pt x="309" y="363"/>
                  </a:lnTo>
                  <a:lnTo>
                    <a:pt x="310" y="363"/>
                  </a:lnTo>
                  <a:lnTo>
                    <a:pt x="310" y="364"/>
                  </a:lnTo>
                  <a:lnTo>
                    <a:pt x="311" y="364"/>
                  </a:lnTo>
                  <a:lnTo>
                    <a:pt x="311" y="366"/>
                  </a:lnTo>
                  <a:lnTo>
                    <a:pt x="311" y="367"/>
                  </a:lnTo>
                  <a:lnTo>
                    <a:pt x="311" y="368"/>
                  </a:lnTo>
                  <a:lnTo>
                    <a:pt x="312" y="368"/>
                  </a:lnTo>
                  <a:lnTo>
                    <a:pt x="312" y="369"/>
                  </a:lnTo>
                  <a:lnTo>
                    <a:pt x="314" y="369"/>
                  </a:lnTo>
                  <a:lnTo>
                    <a:pt x="314" y="371"/>
                  </a:lnTo>
                  <a:lnTo>
                    <a:pt x="314" y="372"/>
                  </a:lnTo>
                  <a:lnTo>
                    <a:pt x="312" y="372"/>
                  </a:lnTo>
                  <a:lnTo>
                    <a:pt x="314" y="372"/>
                  </a:lnTo>
                  <a:lnTo>
                    <a:pt x="314" y="373"/>
                  </a:lnTo>
                  <a:lnTo>
                    <a:pt x="315" y="373"/>
                  </a:lnTo>
                  <a:lnTo>
                    <a:pt x="316" y="373"/>
                  </a:lnTo>
                  <a:lnTo>
                    <a:pt x="318" y="373"/>
                  </a:lnTo>
                  <a:lnTo>
                    <a:pt x="319" y="373"/>
                  </a:lnTo>
                  <a:lnTo>
                    <a:pt x="319" y="375"/>
                  </a:lnTo>
                  <a:lnTo>
                    <a:pt x="320" y="376"/>
                  </a:lnTo>
                  <a:lnTo>
                    <a:pt x="322" y="376"/>
                  </a:lnTo>
                  <a:lnTo>
                    <a:pt x="322" y="377"/>
                  </a:lnTo>
                  <a:lnTo>
                    <a:pt x="322" y="379"/>
                  </a:lnTo>
                  <a:lnTo>
                    <a:pt x="323" y="379"/>
                  </a:lnTo>
                  <a:lnTo>
                    <a:pt x="324" y="379"/>
                  </a:lnTo>
                  <a:lnTo>
                    <a:pt x="325" y="379"/>
                  </a:lnTo>
                  <a:lnTo>
                    <a:pt x="325" y="380"/>
                  </a:lnTo>
                  <a:lnTo>
                    <a:pt x="327" y="380"/>
                  </a:lnTo>
                  <a:lnTo>
                    <a:pt x="328" y="380"/>
                  </a:lnTo>
                  <a:lnTo>
                    <a:pt x="328" y="381"/>
                  </a:lnTo>
                  <a:lnTo>
                    <a:pt x="329" y="381"/>
                  </a:lnTo>
                  <a:lnTo>
                    <a:pt x="331" y="381"/>
                  </a:lnTo>
                  <a:lnTo>
                    <a:pt x="331" y="383"/>
                  </a:lnTo>
                  <a:lnTo>
                    <a:pt x="331" y="384"/>
                  </a:lnTo>
                  <a:lnTo>
                    <a:pt x="332" y="384"/>
                  </a:lnTo>
                  <a:lnTo>
                    <a:pt x="332" y="385"/>
                  </a:lnTo>
                  <a:lnTo>
                    <a:pt x="333" y="385"/>
                  </a:lnTo>
                  <a:lnTo>
                    <a:pt x="335" y="385"/>
                  </a:lnTo>
                  <a:lnTo>
                    <a:pt x="335" y="386"/>
                  </a:lnTo>
                  <a:lnTo>
                    <a:pt x="336" y="386"/>
                  </a:lnTo>
                  <a:lnTo>
                    <a:pt x="336" y="388"/>
                  </a:lnTo>
                  <a:lnTo>
                    <a:pt x="337" y="388"/>
                  </a:lnTo>
                  <a:lnTo>
                    <a:pt x="339" y="388"/>
                  </a:lnTo>
                  <a:lnTo>
                    <a:pt x="340" y="389"/>
                  </a:lnTo>
                  <a:lnTo>
                    <a:pt x="339" y="389"/>
                  </a:lnTo>
                  <a:lnTo>
                    <a:pt x="340" y="389"/>
                  </a:lnTo>
                  <a:lnTo>
                    <a:pt x="340" y="390"/>
                  </a:lnTo>
                  <a:lnTo>
                    <a:pt x="340" y="392"/>
                  </a:lnTo>
                  <a:lnTo>
                    <a:pt x="341" y="392"/>
                  </a:lnTo>
                  <a:lnTo>
                    <a:pt x="342" y="392"/>
                  </a:lnTo>
                  <a:lnTo>
                    <a:pt x="342" y="393"/>
                  </a:lnTo>
                  <a:lnTo>
                    <a:pt x="342" y="394"/>
                  </a:lnTo>
                  <a:lnTo>
                    <a:pt x="342" y="393"/>
                  </a:lnTo>
                  <a:lnTo>
                    <a:pt x="344" y="393"/>
                  </a:lnTo>
                  <a:lnTo>
                    <a:pt x="344" y="394"/>
                  </a:lnTo>
                  <a:lnTo>
                    <a:pt x="345" y="394"/>
                  </a:lnTo>
                  <a:lnTo>
                    <a:pt x="345" y="396"/>
                  </a:lnTo>
                  <a:lnTo>
                    <a:pt x="346" y="396"/>
                  </a:lnTo>
                  <a:lnTo>
                    <a:pt x="348" y="396"/>
                  </a:lnTo>
                  <a:lnTo>
                    <a:pt x="346" y="397"/>
                  </a:lnTo>
                  <a:lnTo>
                    <a:pt x="348" y="397"/>
                  </a:lnTo>
                  <a:lnTo>
                    <a:pt x="346" y="398"/>
                  </a:lnTo>
                  <a:lnTo>
                    <a:pt x="346" y="399"/>
                  </a:lnTo>
                  <a:lnTo>
                    <a:pt x="348" y="399"/>
                  </a:lnTo>
                  <a:lnTo>
                    <a:pt x="349" y="399"/>
                  </a:lnTo>
                  <a:lnTo>
                    <a:pt x="349" y="401"/>
                  </a:lnTo>
                  <a:lnTo>
                    <a:pt x="350" y="401"/>
                  </a:lnTo>
                  <a:lnTo>
                    <a:pt x="352" y="401"/>
                  </a:lnTo>
                  <a:lnTo>
                    <a:pt x="353" y="401"/>
                  </a:lnTo>
                  <a:lnTo>
                    <a:pt x="353" y="402"/>
                  </a:lnTo>
                  <a:lnTo>
                    <a:pt x="354" y="402"/>
                  </a:lnTo>
                  <a:lnTo>
                    <a:pt x="355" y="402"/>
                  </a:lnTo>
                  <a:lnTo>
                    <a:pt x="355" y="403"/>
                  </a:lnTo>
                  <a:lnTo>
                    <a:pt x="357" y="403"/>
                  </a:lnTo>
                  <a:lnTo>
                    <a:pt x="357" y="405"/>
                  </a:lnTo>
                  <a:lnTo>
                    <a:pt x="358" y="405"/>
                  </a:lnTo>
                  <a:lnTo>
                    <a:pt x="359" y="405"/>
                  </a:lnTo>
                  <a:lnTo>
                    <a:pt x="359" y="406"/>
                  </a:lnTo>
                  <a:lnTo>
                    <a:pt x="361" y="406"/>
                  </a:lnTo>
                  <a:lnTo>
                    <a:pt x="361" y="407"/>
                  </a:lnTo>
                  <a:lnTo>
                    <a:pt x="362" y="407"/>
                  </a:lnTo>
                  <a:lnTo>
                    <a:pt x="362" y="409"/>
                  </a:lnTo>
                  <a:lnTo>
                    <a:pt x="363" y="409"/>
                  </a:lnTo>
                  <a:lnTo>
                    <a:pt x="363" y="410"/>
                  </a:lnTo>
                  <a:lnTo>
                    <a:pt x="365" y="410"/>
                  </a:lnTo>
                  <a:lnTo>
                    <a:pt x="363" y="411"/>
                  </a:lnTo>
                  <a:lnTo>
                    <a:pt x="365" y="411"/>
                  </a:lnTo>
                  <a:lnTo>
                    <a:pt x="365" y="410"/>
                  </a:lnTo>
                  <a:lnTo>
                    <a:pt x="366" y="411"/>
                  </a:lnTo>
                  <a:lnTo>
                    <a:pt x="366" y="413"/>
                  </a:lnTo>
                  <a:lnTo>
                    <a:pt x="365" y="413"/>
                  </a:lnTo>
                  <a:lnTo>
                    <a:pt x="365" y="414"/>
                  </a:lnTo>
                  <a:lnTo>
                    <a:pt x="366" y="414"/>
                  </a:lnTo>
                  <a:lnTo>
                    <a:pt x="366" y="413"/>
                  </a:lnTo>
                  <a:lnTo>
                    <a:pt x="367" y="414"/>
                  </a:lnTo>
                  <a:lnTo>
                    <a:pt x="369" y="414"/>
                  </a:lnTo>
                  <a:lnTo>
                    <a:pt x="370" y="414"/>
                  </a:lnTo>
                  <a:lnTo>
                    <a:pt x="370" y="415"/>
                  </a:lnTo>
                  <a:lnTo>
                    <a:pt x="371" y="415"/>
                  </a:lnTo>
                  <a:lnTo>
                    <a:pt x="371" y="416"/>
                  </a:lnTo>
                  <a:lnTo>
                    <a:pt x="372" y="416"/>
                  </a:lnTo>
                  <a:lnTo>
                    <a:pt x="372" y="418"/>
                  </a:lnTo>
                  <a:lnTo>
                    <a:pt x="374" y="418"/>
                  </a:lnTo>
                  <a:lnTo>
                    <a:pt x="374" y="419"/>
                  </a:lnTo>
                  <a:lnTo>
                    <a:pt x="375" y="420"/>
                  </a:lnTo>
                  <a:lnTo>
                    <a:pt x="375" y="422"/>
                  </a:lnTo>
                  <a:lnTo>
                    <a:pt x="376" y="422"/>
                  </a:lnTo>
                  <a:lnTo>
                    <a:pt x="375" y="422"/>
                  </a:lnTo>
                  <a:lnTo>
                    <a:pt x="375" y="423"/>
                  </a:lnTo>
                  <a:lnTo>
                    <a:pt x="376" y="423"/>
                  </a:lnTo>
                  <a:lnTo>
                    <a:pt x="376" y="424"/>
                  </a:lnTo>
                  <a:lnTo>
                    <a:pt x="378" y="424"/>
                  </a:lnTo>
                  <a:lnTo>
                    <a:pt x="378" y="426"/>
                  </a:lnTo>
                  <a:lnTo>
                    <a:pt x="379" y="426"/>
                  </a:lnTo>
                  <a:lnTo>
                    <a:pt x="379" y="427"/>
                  </a:lnTo>
                  <a:lnTo>
                    <a:pt x="379" y="428"/>
                  </a:lnTo>
                  <a:lnTo>
                    <a:pt x="380" y="428"/>
                  </a:lnTo>
                  <a:lnTo>
                    <a:pt x="380" y="430"/>
                  </a:lnTo>
                  <a:lnTo>
                    <a:pt x="380" y="431"/>
                  </a:lnTo>
                  <a:lnTo>
                    <a:pt x="382" y="431"/>
                  </a:lnTo>
                  <a:lnTo>
                    <a:pt x="383" y="430"/>
                  </a:lnTo>
                  <a:lnTo>
                    <a:pt x="383" y="431"/>
                  </a:lnTo>
                  <a:lnTo>
                    <a:pt x="384" y="431"/>
                  </a:lnTo>
                  <a:lnTo>
                    <a:pt x="384" y="430"/>
                  </a:lnTo>
                  <a:lnTo>
                    <a:pt x="386" y="430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6" y="430"/>
                  </a:lnTo>
                  <a:lnTo>
                    <a:pt x="387" y="430"/>
                  </a:lnTo>
                  <a:lnTo>
                    <a:pt x="388" y="430"/>
                  </a:lnTo>
                  <a:lnTo>
                    <a:pt x="388" y="431"/>
                  </a:lnTo>
                  <a:lnTo>
                    <a:pt x="388" y="432"/>
                  </a:lnTo>
                  <a:lnTo>
                    <a:pt x="389" y="432"/>
                  </a:lnTo>
                  <a:lnTo>
                    <a:pt x="391" y="433"/>
                  </a:lnTo>
                  <a:lnTo>
                    <a:pt x="392" y="433"/>
                  </a:lnTo>
                  <a:lnTo>
                    <a:pt x="393" y="435"/>
                  </a:lnTo>
                  <a:lnTo>
                    <a:pt x="392" y="435"/>
                  </a:lnTo>
                  <a:lnTo>
                    <a:pt x="393" y="435"/>
                  </a:lnTo>
                  <a:lnTo>
                    <a:pt x="393" y="436"/>
                  </a:lnTo>
                  <a:lnTo>
                    <a:pt x="395" y="436"/>
                  </a:lnTo>
                  <a:lnTo>
                    <a:pt x="395" y="437"/>
                  </a:lnTo>
                  <a:lnTo>
                    <a:pt x="396" y="437"/>
                  </a:lnTo>
                  <a:lnTo>
                    <a:pt x="397" y="437"/>
                  </a:lnTo>
                  <a:lnTo>
                    <a:pt x="397" y="439"/>
                  </a:lnTo>
                  <a:lnTo>
                    <a:pt x="399" y="440"/>
                  </a:lnTo>
                  <a:lnTo>
                    <a:pt x="399" y="441"/>
                  </a:lnTo>
                  <a:lnTo>
                    <a:pt x="400" y="441"/>
                  </a:lnTo>
                  <a:lnTo>
                    <a:pt x="401" y="441"/>
                  </a:lnTo>
                  <a:lnTo>
                    <a:pt x="401" y="443"/>
                  </a:lnTo>
                  <a:lnTo>
                    <a:pt x="402" y="443"/>
                  </a:lnTo>
                  <a:lnTo>
                    <a:pt x="402" y="444"/>
                  </a:lnTo>
                  <a:lnTo>
                    <a:pt x="404" y="444"/>
                  </a:lnTo>
                  <a:lnTo>
                    <a:pt x="404" y="445"/>
                  </a:lnTo>
                  <a:lnTo>
                    <a:pt x="404" y="446"/>
                  </a:lnTo>
                  <a:lnTo>
                    <a:pt x="404" y="448"/>
                  </a:lnTo>
                  <a:lnTo>
                    <a:pt x="404" y="449"/>
                  </a:lnTo>
                  <a:lnTo>
                    <a:pt x="404" y="450"/>
                  </a:lnTo>
                  <a:lnTo>
                    <a:pt x="405" y="450"/>
                  </a:lnTo>
                  <a:lnTo>
                    <a:pt x="404" y="450"/>
                  </a:lnTo>
                  <a:lnTo>
                    <a:pt x="404" y="452"/>
                  </a:lnTo>
                  <a:lnTo>
                    <a:pt x="404" y="453"/>
                  </a:lnTo>
                  <a:lnTo>
                    <a:pt x="404" y="456"/>
                  </a:lnTo>
                  <a:lnTo>
                    <a:pt x="404" y="457"/>
                  </a:lnTo>
                  <a:lnTo>
                    <a:pt x="404" y="458"/>
                  </a:lnTo>
                  <a:lnTo>
                    <a:pt x="404" y="460"/>
                  </a:lnTo>
                  <a:lnTo>
                    <a:pt x="404" y="461"/>
                  </a:lnTo>
                  <a:lnTo>
                    <a:pt x="402" y="461"/>
                  </a:lnTo>
                  <a:lnTo>
                    <a:pt x="402" y="462"/>
                  </a:lnTo>
                  <a:lnTo>
                    <a:pt x="402" y="463"/>
                  </a:lnTo>
                  <a:lnTo>
                    <a:pt x="402" y="465"/>
                  </a:lnTo>
                  <a:lnTo>
                    <a:pt x="402" y="466"/>
                  </a:lnTo>
                  <a:lnTo>
                    <a:pt x="401" y="466"/>
                  </a:lnTo>
                  <a:lnTo>
                    <a:pt x="401" y="467"/>
                  </a:lnTo>
                  <a:lnTo>
                    <a:pt x="400" y="467"/>
                  </a:lnTo>
                  <a:lnTo>
                    <a:pt x="400" y="469"/>
                  </a:lnTo>
                  <a:lnTo>
                    <a:pt x="400" y="470"/>
                  </a:lnTo>
                  <a:lnTo>
                    <a:pt x="399" y="470"/>
                  </a:lnTo>
                  <a:lnTo>
                    <a:pt x="399" y="471"/>
                  </a:lnTo>
                  <a:lnTo>
                    <a:pt x="399" y="473"/>
                  </a:lnTo>
                  <a:lnTo>
                    <a:pt x="400" y="474"/>
                  </a:lnTo>
                  <a:lnTo>
                    <a:pt x="401" y="474"/>
                  </a:lnTo>
                  <a:lnTo>
                    <a:pt x="402" y="474"/>
                  </a:lnTo>
                  <a:lnTo>
                    <a:pt x="402" y="475"/>
                  </a:lnTo>
                  <a:lnTo>
                    <a:pt x="402" y="477"/>
                  </a:lnTo>
                  <a:lnTo>
                    <a:pt x="402" y="478"/>
                  </a:lnTo>
                  <a:lnTo>
                    <a:pt x="401" y="478"/>
                  </a:lnTo>
                  <a:lnTo>
                    <a:pt x="401" y="477"/>
                  </a:lnTo>
                  <a:lnTo>
                    <a:pt x="401" y="478"/>
                  </a:lnTo>
                  <a:lnTo>
                    <a:pt x="401" y="479"/>
                  </a:lnTo>
                  <a:lnTo>
                    <a:pt x="400" y="479"/>
                  </a:lnTo>
                  <a:lnTo>
                    <a:pt x="400" y="480"/>
                  </a:lnTo>
                  <a:lnTo>
                    <a:pt x="401" y="480"/>
                  </a:lnTo>
                  <a:lnTo>
                    <a:pt x="401" y="482"/>
                  </a:lnTo>
                  <a:lnTo>
                    <a:pt x="400" y="482"/>
                  </a:lnTo>
                  <a:lnTo>
                    <a:pt x="400" y="483"/>
                  </a:lnTo>
                  <a:lnTo>
                    <a:pt x="400" y="484"/>
                  </a:lnTo>
                  <a:lnTo>
                    <a:pt x="400" y="486"/>
                  </a:lnTo>
                  <a:lnTo>
                    <a:pt x="400" y="487"/>
                  </a:lnTo>
                  <a:lnTo>
                    <a:pt x="400" y="488"/>
                  </a:lnTo>
                  <a:lnTo>
                    <a:pt x="400" y="490"/>
                  </a:lnTo>
                  <a:lnTo>
                    <a:pt x="401" y="490"/>
                  </a:lnTo>
                  <a:lnTo>
                    <a:pt x="402" y="491"/>
                  </a:lnTo>
                  <a:lnTo>
                    <a:pt x="401" y="491"/>
                  </a:lnTo>
                  <a:lnTo>
                    <a:pt x="401" y="492"/>
                  </a:lnTo>
                  <a:lnTo>
                    <a:pt x="400" y="494"/>
                  </a:lnTo>
                  <a:lnTo>
                    <a:pt x="401" y="495"/>
                  </a:lnTo>
                  <a:lnTo>
                    <a:pt x="401" y="496"/>
                  </a:lnTo>
                  <a:lnTo>
                    <a:pt x="400" y="496"/>
                  </a:lnTo>
                  <a:lnTo>
                    <a:pt x="400" y="497"/>
                  </a:lnTo>
                  <a:lnTo>
                    <a:pt x="400" y="499"/>
                  </a:lnTo>
                  <a:lnTo>
                    <a:pt x="400" y="500"/>
                  </a:lnTo>
                  <a:lnTo>
                    <a:pt x="401" y="501"/>
                  </a:lnTo>
                  <a:lnTo>
                    <a:pt x="400" y="501"/>
                  </a:lnTo>
                  <a:lnTo>
                    <a:pt x="399" y="501"/>
                  </a:lnTo>
                  <a:lnTo>
                    <a:pt x="399" y="503"/>
                  </a:lnTo>
                  <a:lnTo>
                    <a:pt x="399" y="504"/>
                  </a:lnTo>
                  <a:lnTo>
                    <a:pt x="400" y="504"/>
                  </a:lnTo>
                  <a:lnTo>
                    <a:pt x="399" y="504"/>
                  </a:lnTo>
                  <a:lnTo>
                    <a:pt x="399" y="505"/>
                  </a:lnTo>
                  <a:lnTo>
                    <a:pt x="397" y="505"/>
                  </a:lnTo>
                  <a:lnTo>
                    <a:pt x="397" y="507"/>
                  </a:lnTo>
                  <a:lnTo>
                    <a:pt x="397" y="508"/>
                  </a:lnTo>
                  <a:lnTo>
                    <a:pt x="397" y="509"/>
                  </a:lnTo>
                  <a:lnTo>
                    <a:pt x="396" y="509"/>
                  </a:lnTo>
                  <a:lnTo>
                    <a:pt x="396" y="510"/>
                  </a:lnTo>
                  <a:lnTo>
                    <a:pt x="396" y="512"/>
                  </a:lnTo>
                  <a:lnTo>
                    <a:pt x="395" y="512"/>
                  </a:lnTo>
                  <a:lnTo>
                    <a:pt x="395" y="513"/>
                  </a:lnTo>
                  <a:lnTo>
                    <a:pt x="396" y="513"/>
                  </a:lnTo>
                  <a:lnTo>
                    <a:pt x="396" y="514"/>
                  </a:lnTo>
                  <a:lnTo>
                    <a:pt x="396" y="516"/>
                  </a:lnTo>
                  <a:lnTo>
                    <a:pt x="396" y="517"/>
                  </a:lnTo>
                  <a:lnTo>
                    <a:pt x="396" y="518"/>
                  </a:lnTo>
                  <a:lnTo>
                    <a:pt x="395" y="520"/>
                  </a:lnTo>
                  <a:lnTo>
                    <a:pt x="395" y="521"/>
                  </a:lnTo>
                  <a:lnTo>
                    <a:pt x="395" y="522"/>
                  </a:lnTo>
                  <a:lnTo>
                    <a:pt x="393" y="524"/>
                  </a:lnTo>
                  <a:lnTo>
                    <a:pt x="395" y="524"/>
                  </a:lnTo>
                  <a:lnTo>
                    <a:pt x="395" y="525"/>
                  </a:lnTo>
                  <a:lnTo>
                    <a:pt x="393" y="525"/>
                  </a:lnTo>
                  <a:lnTo>
                    <a:pt x="393" y="526"/>
                  </a:lnTo>
                  <a:lnTo>
                    <a:pt x="393" y="527"/>
                  </a:lnTo>
                  <a:lnTo>
                    <a:pt x="395" y="527"/>
                  </a:lnTo>
                  <a:lnTo>
                    <a:pt x="395" y="529"/>
                  </a:lnTo>
                  <a:lnTo>
                    <a:pt x="393" y="529"/>
                  </a:lnTo>
                  <a:lnTo>
                    <a:pt x="393" y="530"/>
                  </a:lnTo>
                  <a:lnTo>
                    <a:pt x="395" y="531"/>
                  </a:lnTo>
                  <a:lnTo>
                    <a:pt x="393" y="531"/>
                  </a:lnTo>
                  <a:lnTo>
                    <a:pt x="393" y="533"/>
                  </a:lnTo>
                  <a:lnTo>
                    <a:pt x="393" y="534"/>
                  </a:lnTo>
                  <a:lnTo>
                    <a:pt x="392" y="534"/>
                  </a:lnTo>
                  <a:lnTo>
                    <a:pt x="392" y="535"/>
                  </a:lnTo>
                  <a:lnTo>
                    <a:pt x="393" y="537"/>
                  </a:lnTo>
                  <a:lnTo>
                    <a:pt x="392" y="537"/>
                  </a:lnTo>
                  <a:lnTo>
                    <a:pt x="392" y="538"/>
                  </a:lnTo>
                  <a:lnTo>
                    <a:pt x="392" y="539"/>
                  </a:lnTo>
                  <a:lnTo>
                    <a:pt x="392" y="541"/>
                  </a:lnTo>
                  <a:lnTo>
                    <a:pt x="392" y="542"/>
                  </a:lnTo>
                  <a:lnTo>
                    <a:pt x="392" y="543"/>
                  </a:lnTo>
                  <a:lnTo>
                    <a:pt x="393" y="543"/>
                  </a:lnTo>
                  <a:lnTo>
                    <a:pt x="395" y="543"/>
                  </a:lnTo>
                  <a:lnTo>
                    <a:pt x="396" y="544"/>
                  </a:lnTo>
                  <a:lnTo>
                    <a:pt x="397" y="544"/>
                  </a:lnTo>
                  <a:lnTo>
                    <a:pt x="397" y="546"/>
                  </a:lnTo>
                  <a:lnTo>
                    <a:pt x="399" y="546"/>
                  </a:lnTo>
                  <a:lnTo>
                    <a:pt x="400" y="546"/>
                  </a:lnTo>
                  <a:lnTo>
                    <a:pt x="401" y="546"/>
                  </a:lnTo>
                  <a:lnTo>
                    <a:pt x="401" y="547"/>
                  </a:lnTo>
                  <a:lnTo>
                    <a:pt x="402" y="547"/>
                  </a:lnTo>
                  <a:lnTo>
                    <a:pt x="404" y="547"/>
                  </a:lnTo>
                  <a:lnTo>
                    <a:pt x="404" y="548"/>
                  </a:lnTo>
                  <a:lnTo>
                    <a:pt x="405" y="548"/>
                  </a:lnTo>
                  <a:lnTo>
                    <a:pt x="406" y="548"/>
                  </a:lnTo>
                  <a:lnTo>
                    <a:pt x="408" y="548"/>
                  </a:lnTo>
                  <a:lnTo>
                    <a:pt x="409" y="548"/>
                  </a:lnTo>
                  <a:lnTo>
                    <a:pt x="410" y="548"/>
                  </a:lnTo>
                  <a:lnTo>
                    <a:pt x="410" y="550"/>
                  </a:lnTo>
                  <a:lnTo>
                    <a:pt x="412" y="548"/>
                  </a:lnTo>
                  <a:lnTo>
                    <a:pt x="412" y="550"/>
                  </a:lnTo>
                  <a:lnTo>
                    <a:pt x="413" y="550"/>
                  </a:lnTo>
                  <a:lnTo>
                    <a:pt x="438" y="551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6" y="554"/>
                  </a:lnTo>
                  <a:lnTo>
                    <a:pt x="438" y="554"/>
                  </a:lnTo>
                  <a:lnTo>
                    <a:pt x="438" y="555"/>
                  </a:lnTo>
                  <a:lnTo>
                    <a:pt x="438" y="556"/>
                  </a:lnTo>
                  <a:lnTo>
                    <a:pt x="439" y="557"/>
                  </a:lnTo>
                  <a:lnTo>
                    <a:pt x="440" y="557"/>
                  </a:lnTo>
                  <a:lnTo>
                    <a:pt x="442" y="557"/>
                  </a:lnTo>
                  <a:lnTo>
                    <a:pt x="443" y="557"/>
                  </a:lnTo>
                  <a:lnTo>
                    <a:pt x="443" y="559"/>
                  </a:lnTo>
                  <a:lnTo>
                    <a:pt x="444" y="559"/>
                  </a:lnTo>
                  <a:lnTo>
                    <a:pt x="444" y="560"/>
                  </a:lnTo>
                  <a:lnTo>
                    <a:pt x="444" y="561"/>
                  </a:lnTo>
                  <a:lnTo>
                    <a:pt x="444" y="563"/>
                  </a:lnTo>
                  <a:lnTo>
                    <a:pt x="444" y="564"/>
                  </a:lnTo>
                  <a:lnTo>
                    <a:pt x="446" y="564"/>
                  </a:lnTo>
                  <a:lnTo>
                    <a:pt x="446" y="565"/>
                  </a:lnTo>
                  <a:lnTo>
                    <a:pt x="447" y="567"/>
                  </a:lnTo>
                  <a:lnTo>
                    <a:pt x="447" y="568"/>
                  </a:lnTo>
                  <a:lnTo>
                    <a:pt x="448" y="568"/>
                  </a:lnTo>
                  <a:lnTo>
                    <a:pt x="448" y="569"/>
                  </a:lnTo>
                  <a:lnTo>
                    <a:pt x="449" y="571"/>
                  </a:lnTo>
                  <a:lnTo>
                    <a:pt x="449" y="572"/>
                  </a:lnTo>
                  <a:lnTo>
                    <a:pt x="451" y="572"/>
                  </a:lnTo>
                  <a:lnTo>
                    <a:pt x="451" y="573"/>
                  </a:lnTo>
                  <a:lnTo>
                    <a:pt x="451" y="574"/>
                  </a:lnTo>
                  <a:lnTo>
                    <a:pt x="452" y="574"/>
                  </a:lnTo>
                  <a:lnTo>
                    <a:pt x="452" y="576"/>
                  </a:lnTo>
                  <a:lnTo>
                    <a:pt x="452" y="577"/>
                  </a:lnTo>
                  <a:lnTo>
                    <a:pt x="452" y="578"/>
                  </a:lnTo>
                  <a:lnTo>
                    <a:pt x="453" y="578"/>
                  </a:lnTo>
                  <a:lnTo>
                    <a:pt x="455" y="578"/>
                  </a:lnTo>
                  <a:lnTo>
                    <a:pt x="455" y="580"/>
                  </a:lnTo>
                  <a:lnTo>
                    <a:pt x="456" y="580"/>
                  </a:lnTo>
                  <a:lnTo>
                    <a:pt x="456" y="581"/>
                  </a:lnTo>
                  <a:lnTo>
                    <a:pt x="457" y="581"/>
                  </a:lnTo>
                  <a:lnTo>
                    <a:pt x="457" y="582"/>
                  </a:lnTo>
                  <a:lnTo>
                    <a:pt x="459" y="582"/>
                  </a:lnTo>
                  <a:lnTo>
                    <a:pt x="459" y="584"/>
                  </a:lnTo>
                  <a:lnTo>
                    <a:pt x="460" y="584"/>
                  </a:lnTo>
                  <a:lnTo>
                    <a:pt x="460" y="585"/>
                  </a:lnTo>
                  <a:lnTo>
                    <a:pt x="460" y="586"/>
                  </a:lnTo>
                  <a:lnTo>
                    <a:pt x="461" y="586"/>
                  </a:lnTo>
                  <a:lnTo>
                    <a:pt x="461" y="588"/>
                  </a:lnTo>
                  <a:lnTo>
                    <a:pt x="463" y="588"/>
                  </a:lnTo>
                  <a:lnTo>
                    <a:pt x="463" y="589"/>
                  </a:lnTo>
                  <a:lnTo>
                    <a:pt x="464" y="589"/>
                  </a:lnTo>
                  <a:lnTo>
                    <a:pt x="464" y="590"/>
                  </a:lnTo>
                  <a:lnTo>
                    <a:pt x="465" y="590"/>
                  </a:lnTo>
                  <a:lnTo>
                    <a:pt x="465" y="591"/>
                  </a:lnTo>
                  <a:lnTo>
                    <a:pt x="466" y="591"/>
                  </a:lnTo>
                  <a:lnTo>
                    <a:pt x="466" y="593"/>
                  </a:lnTo>
                  <a:lnTo>
                    <a:pt x="468" y="593"/>
                  </a:lnTo>
                  <a:lnTo>
                    <a:pt x="468" y="594"/>
                  </a:lnTo>
                  <a:lnTo>
                    <a:pt x="469" y="594"/>
                  </a:lnTo>
                  <a:lnTo>
                    <a:pt x="470" y="595"/>
                  </a:lnTo>
                  <a:lnTo>
                    <a:pt x="470" y="597"/>
                  </a:lnTo>
                  <a:lnTo>
                    <a:pt x="472" y="597"/>
                  </a:lnTo>
                  <a:lnTo>
                    <a:pt x="472" y="598"/>
                  </a:lnTo>
                  <a:lnTo>
                    <a:pt x="473" y="598"/>
                  </a:lnTo>
                  <a:lnTo>
                    <a:pt x="473" y="599"/>
                  </a:lnTo>
                  <a:lnTo>
                    <a:pt x="474" y="599"/>
                  </a:lnTo>
                  <a:lnTo>
                    <a:pt x="473" y="601"/>
                  </a:lnTo>
                  <a:lnTo>
                    <a:pt x="474" y="601"/>
                  </a:lnTo>
                  <a:lnTo>
                    <a:pt x="474" y="602"/>
                  </a:lnTo>
                  <a:lnTo>
                    <a:pt x="476" y="602"/>
                  </a:lnTo>
                  <a:lnTo>
                    <a:pt x="476" y="603"/>
                  </a:lnTo>
                  <a:lnTo>
                    <a:pt x="477" y="603"/>
                  </a:lnTo>
                  <a:lnTo>
                    <a:pt x="478" y="603"/>
                  </a:lnTo>
                  <a:lnTo>
                    <a:pt x="478" y="604"/>
                  </a:lnTo>
                  <a:lnTo>
                    <a:pt x="480" y="604"/>
                  </a:lnTo>
                  <a:lnTo>
                    <a:pt x="480" y="606"/>
                  </a:lnTo>
                  <a:lnTo>
                    <a:pt x="480" y="607"/>
                  </a:lnTo>
                  <a:lnTo>
                    <a:pt x="481" y="607"/>
                  </a:lnTo>
                  <a:lnTo>
                    <a:pt x="481" y="608"/>
                  </a:lnTo>
                  <a:lnTo>
                    <a:pt x="482" y="608"/>
                  </a:lnTo>
                  <a:lnTo>
                    <a:pt x="482" y="610"/>
                  </a:lnTo>
                  <a:lnTo>
                    <a:pt x="483" y="610"/>
                  </a:lnTo>
                  <a:lnTo>
                    <a:pt x="485" y="610"/>
                  </a:lnTo>
                  <a:lnTo>
                    <a:pt x="486" y="610"/>
                  </a:lnTo>
                  <a:lnTo>
                    <a:pt x="486" y="611"/>
                  </a:lnTo>
                  <a:lnTo>
                    <a:pt x="487" y="611"/>
                  </a:lnTo>
                  <a:lnTo>
                    <a:pt x="487" y="612"/>
                  </a:lnTo>
                  <a:lnTo>
                    <a:pt x="489" y="612"/>
                  </a:lnTo>
                  <a:lnTo>
                    <a:pt x="490" y="612"/>
                  </a:lnTo>
                  <a:lnTo>
                    <a:pt x="490" y="614"/>
                  </a:lnTo>
                  <a:lnTo>
                    <a:pt x="491" y="614"/>
                  </a:lnTo>
                  <a:lnTo>
                    <a:pt x="491" y="615"/>
                  </a:lnTo>
                  <a:lnTo>
                    <a:pt x="491" y="616"/>
                  </a:lnTo>
                  <a:lnTo>
                    <a:pt x="493" y="61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41">
              <a:extLst>
                <a:ext uri="{FF2B5EF4-FFF2-40B4-BE49-F238E27FC236}">
                  <a16:creationId xmlns:a16="http://schemas.microsoft.com/office/drawing/2014/main" id="{4BC8519B-352B-E1DF-A218-8DDC21EF6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" y="3265"/>
              <a:ext cx="1000" cy="414"/>
            </a:xfrm>
            <a:custGeom>
              <a:avLst/>
              <a:gdLst>
                <a:gd name="T0" fmla="*/ 864 w 1000"/>
                <a:gd name="T1" fmla="*/ 19 h 414"/>
                <a:gd name="T2" fmla="*/ 863 w 1000"/>
                <a:gd name="T3" fmla="*/ 15 h 414"/>
                <a:gd name="T4" fmla="*/ 867 w 1000"/>
                <a:gd name="T5" fmla="*/ 7 h 414"/>
                <a:gd name="T6" fmla="*/ 874 w 1000"/>
                <a:gd name="T7" fmla="*/ 11 h 414"/>
                <a:gd name="T8" fmla="*/ 880 w 1000"/>
                <a:gd name="T9" fmla="*/ 16 h 414"/>
                <a:gd name="T10" fmla="*/ 886 w 1000"/>
                <a:gd name="T11" fmla="*/ 30 h 414"/>
                <a:gd name="T12" fmla="*/ 901 w 1000"/>
                <a:gd name="T13" fmla="*/ 32 h 414"/>
                <a:gd name="T14" fmla="*/ 911 w 1000"/>
                <a:gd name="T15" fmla="*/ 27 h 414"/>
                <a:gd name="T16" fmla="*/ 923 w 1000"/>
                <a:gd name="T17" fmla="*/ 34 h 414"/>
                <a:gd name="T18" fmla="*/ 931 w 1000"/>
                <a:gd name="T19" fmla="*/ 41 h 414"/>
                <a:gd name="T20" fmla="*/ 940 w 1000"/>
                <a:gd name="T21" fmla="*/ 37 h 414"/>
                <a:gd name="T22" fmla="*/ 949 w 1000"/>
                <a:gd name="T23" fmla="*/ 28 h 414"/>
                <a:gd name="T24" fmla="*/ 959 w 1000"/>
                <a:gd name="T25" fmla="*/ 33 h 414"/>
                <a:gd name="T26" fmla="*/ 972 w 1000"/>
                <a:gd name="T27" fmla="*/ 45 h 414"/>
                <a:gd name="T28" fmla="*/ 974 w 1000"/>
                <a:gd name="T29" fmla="*/ 83 h 414"/>
                <a:gd name="T30" fmla="*/ 980 w 1000"/>
                <a:gd name="T31" fmla="*/ 122 h 414"/>
                <a:gd name="T32" fmla="*/ 989 w 1000"/>
                <a:gd name="T33" fmla="*/ 169 h 414"/>
                <a:gd name="T34" fmla="*/ 991 w 1000"/>
                <a:gd name="T35" fmla="*/ 211 h 414"/>
                <a:gd name="T36" fmla="*/ 992 w 1000"/>
                <a:gd name="T37" fmla="*/ 241 h 414"/>
                <a:gd name="T38" fmla="*/ 780 w 1000"/>
                <a:gd name="T39" fmla="*/ 263 h 414"/>
                <a:gd name="T40" fmla="*/ 745 w 1000"/>
                <a:gd name="T41" fmla="*/ 249 h 414"/>
                <a:gd name="T42" fmla="*/ 675 w 1000"/>
                <a:gd name="T43" fmla="*/ 271 h 414"/>
                <a:gd name="T44" fmla="*/ 639 w 1000"/>
                <a:gd name="T45" fmla="*/ 255 h 414"/>
                <a:gd name="T46" fmla="*/ 594 w 1000"/>
                <a:gd name="T47" fmla="*/ 254 h 414"/>
                <a:gd name="T48" fmla="*/ 578 w 1000"/>
                <a:gd name="T49" fmla="*/ 260 h 414"/>
                <a:gd name="T50" fmla="*/ 568 w 1000"/>
                <a:gd name="T51" fmla="*/ 260 h 414"/>
                <a:gd name="T52" fmla="*/ 568 w 1000"/>
                <a:gd name="T53" fmla="*/ 271 h 414"/>
                <a:gd name="T54" fmla="*/ 573 w 1000"/>
                <a:gd name="T55" fmla="*/ 284 h 414"/>
                <a:gd name="T56" fmla="*/ 578 w 1000"/>
                <a:gd name="T57" fmla="*/ 297 h 414"/>
                <a:gd name="T58" fmla="*/ 579 w 1000"/>
                <a:gd name="T59" fmla="*/ 309 h 414"/>
                <a:gd name="T60" fmla="*/ 578 w 1000"/>
                <a:gd name="T61" fmla="*/ 324 h 414"/>
                <a:gd name="T62" fmla="*/ 581 w 1000"/>
                <a:gd name="T63" fmla="*/ 339 h 414"/>
                <a:gd name="T64" fmla="*/ 589 w 1000"/>
                <a:gd name="T65" fmla="*/ 353 h 414"/>
                <a:gd name="T66" fmla="*/ 595 w 1000"/>
                <a:gd name="T67" fmla="*/ 365 h 414"/>
                <a:gd name="T68" fmla="*/ 603 w 1000"/>
                <a:gd name="T69" fmla="*/ 378 h 414"/>
                <a:gd name="T70" fmla="*/ 603 w 1000"/>
                <a:gd name="T71" fmla="*/ 390 h 414"/>
                <a:gd name="T72" fmla="*/ 595 w 1000"/>
                <a:gd name="T73" fmla="*/ 401 h 414"/>
                <a:gd name="T74" fmla="*/ 591 w 1000"/>
                <a:gd name="T75" fmla="*/ 414 h 414"/>
                <a:gd name="T76" fmla="*/ 458 w 1000"/>
                <a:gd name="T77" fmla="*/ 356 h 414"/>
                <a:gd name="T78" fmla="*/ 351 w 1000"/>
                <a:gd name="T79" fmla="*/ 200 h 414"/>
                <a:gd name="T80" fmla="*/ 299 w 1000"/>
                <a:gd name="T81" fmla="*/ 228 h 414"/>
                <a:gd name="T82" fmla="*/ 155 w 1000"/>
                <a:gd name="T83" fmla="*/ 243 h 414"/>
                <a:gd name="T84" fmla="*/ 153 w 1000"/>
                <a:gd name="T85" fmla="*/ 235 h 414"/>
                <a:gd name="T86" fmla="*/ 146 w 1000"/>
                <a:gd name="T87" fmla="*/ 225 h 414"/>
                <a:gd name="T88" fmla="*/ 138 w 1000"/>
                <a:gd name="T89" fmla="*/ 216 h 414"/>
                <a:gd name="T90" fmla="*/ 130 w 1000"/>
                <a:gd name="T91" fmla="*/ 207 h 414"/>
                <a:gd name="T92" fmla="*/ 124 w 1000"/>
                <a:gd name="T93" fmla="*/ 195 h 414"/>
                <a:gd name="T94" fmla="*/ 117 w 1000"/>
                <a:gd name="T95" fmla="*/ 187 h 414"/>
                <a:gd name="T96" fmla="*/ 119 w 1000"/>
                <a:gd name="T97" fmla="*/ 179 h 414"/>
                <a:gd name="T98" fmla="*/ 117 w 1000"/>
                <a:gd name="T99" fmla="*/ 168 h 414"/>
                <a:gd name="T100" fmla="*/ 117 w 1000"/>
                <a:gd name="T101" fmla="*/ 154 h 414"/>
                <a:gd name="T102" fmla="*/ 116 w 1000"/>
                <a:gd name="T103" fmla="*/ 135 h 414"/>
                <a:gd name="T104" fmla="*/ 111 w 1000"/>
                <a:gd name="T105" fmla="*/ 122 h 414"/>
                <a:gd name="T106" fmla="*/ 108 w 1000"/>
                <a:gd name="T107" fmla="*/ 113 h 414"/>
                <a:gd name="T108" fmla="*/ 99 w 1000"/>
                <a:gd name="T109" fmla="*/ 100 h 414"/>
                <a:gd name="T110" fmla="*/ 73 w 1000"/>
                <a:gd name="T111" fmla="*/ 71 h 414"/>
                <a:gd name="T112" fmla="*/ 60 w 1000"/>
                <a:gd name="T113" fmla="*/ 60 h 414"/>
                <a:gd name="T114" fmla="*/ 43 w 1000"/>
                <a:gd name="T115" fmla="*/ 71 h 414"/>
                <a:gd name="T116" fmla="*/ 23 w 1000"/>
                <a:gd name="T117" fmla="*/ 68 h 414"/>
                <a:gd name="T118" fmla="*/ 2 w 1000"/>
                <a:gd name="T119" fmla="*/ 62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00" h="414">
                  <a:moveTo>
                    <a:pt x="854" y="8"/>
                  </a:moveTo>
                  <a:lnTo>
                    <a:pt x="854" y="10"/>
                  </a:lnTo>
                  <a:lnTo>
                    <a:pt x="854" y="11"/>
                  </a:lnTo>
                  <a:lnTo>
                    <a:pt x="855" y="11"/>
                  </a:lnTo>
                  <a:lnTo>
                    <a:pt x="855" y="12"/>
                  </a:lnTo>
                  <a:lnTo>
                    <a:pt x="855" y="13"/>
                  </a:lnTo>
                  <a:lnTo>
                    <a:pt x="856" y="13"/>
                  </a:lnTo>
                  <a:lnTo>
                    <a:pt x="856" y="15"/>
                  </a:lnTo>
                  <a:lnTo>
                    <a:pt x="857" y="15"/>
                  </a:lnTo>
                  <a:lnTo>
                    <a:pt x="859" y="15"/>
                  </a:lnTo>
                  <a:lnTo>
                    <a:pt x="859" y="16"/>
                  </a:lnTo>
                  <a:lnTo>
                    <a:pt x="860" y="16"/>
                  </a:lnTo>
                  <a:lnTo>
                    <a:pt x="861" y="16"/>
                  </a:lnTo>
                  <a:lnTo>
                    <a:pt x="861" y="17"/>
                  </a:lnTo>
                  <a:lnTo>
                    <a:pt x="863" y="17"/>
                  </a:lnTo>
                  <a:lnTo>
                    <a:pt x="864" y="17"/>
                  </a:lnTo>
                  <a:lnTo>
                    <a:pt x="864" y="19"/>
                  </a:lnTo>
                  <a:lnTo>
                    <a:pt x="865" y="19"/>
                  </a:lnTo>
                  <a:lnTo>
                    <a:pt x="867" y="19"/>
                  </a:lnTo>
                  <a:lnTo>
                    <a:pt x="867" y="20"/>
                  </a:lnTo>
                  <a:lnTo>
                    <a:pt x="868" y="20"/>
                  </a:lnTo>
                  <a:lnTo>
                    <a:pt x="868" y="21"/>
                  </a:lnTo>
                  <a:lnTo>
                    <a:pt x="869" y="21"/>
                  </a:lnTo>
                  <a:lnTo>
                    <a:pt x="871" y="21"/>
                  </a:lnTo>
                  <a:lnTo>
                    <a:pt x="871" y="20"/>
                  </a:lnTo>
                  <a:lnTo>
                    <a:pt x="869" y="19"/>
                  </a:lnTo>
                  <a:lnTo>
                    <a:pt x="869" y="17"/>
                  </a:lnTo>
                  <a:lnTo>
                    <a:pt x="868" y="17"/>
                  </a:lnTo>
                  <a:lnTo>
                    <a:pt x="868" y="16"/>
                  </a:lnTo>
                  <a:lnTo>
                    <a:pt x="867" y="16"/>
                  </a:lnTo>
                  <a:lnTo>
                    <a:pt x="865" y="16"/>
                  </a:lnTo>
                  <a:lnTo>
                    <a:pt x="865" y="15"/>
                  </a:lnTo>
                  <a:lnTo>
                    <a:pt x="864" y="15"/>
                  </a:lnTo>
                  <a:lnTo>
                    <a:pt x="863" y="15"/>
                  </a:lnTo>
                  <a:lnTo>
                    <a:pt x="861" y="15"/>
                  </a:lnTo>
                  <a:lnTo>
                    <a:pt x="861" y="13"/>
                  </a:lnTo>
                  <a:lnTo>
                    <a:pt x="860" y="13"/>
                  </a:lnTo>
                  <a:lnTo>
                    <a:pt x="860" y="12"/>
                  </a:lnTo>
                  <a:lnTo>
                    <a:pt x="859" y="12"/>
                  </a:lnTo>
                  <a:lnTo>
                    <a:pt x="859" y="11"/>
                  </a:lnTo>
                  <a:lnTo>
                    <a:pt x="859" y="10"/>
                  </a:lnTo>
                  <a:lnTo>
                    <a:pt x="860" y="10"/>
                  </a:lnTo>
                  <a:lnTo>
                    <a:pt x="861" y="10"/>
                  </a:lnTo>
                  <a:lnTo>
                    <a:pt x="863" y="10"/>
                  </a:lnTo>
                  <a:lnTo>
                    <a:pt x="863" y="8"/>
                  </a:lnTo>
                  <a:lnTo>
                    <a:pt x="863" y="7"/>
                  </a:lnTo>
                  <a:lnTo>
                    <a:pt x="864" y="7"/>
                  </a:lnTo>
                  <a:lnTo>
                    <a:pt x="864" y="8"/>
                  </a:lnTo>
                  <a:lnTo>
                    <a:pt x="865" y="8"/>
                  </a:lnTo>
                  <a:lnTo>
                    <a:pt x="867" y="8"/>
                  </a:lnTo>
                  <a:lnTo>
                    <a:pt x="867" y="7"/>
                  </a:lnTo>
                  <a:lnTo>
                    <a:pt x="868" y="7"/>
                  </a:lnTo>
                  <a:lnTo>
                    <a:pt x="869" y="7"/>
                  </a:lnTo>
                  <a:lnTo>
                    <a:pt x="869" y="6"/>
                  </a:lnTo>
                  <a:lnTo>
                    <a:pt x="869" y="4"/>
                  </a:lnTo>
                  <a:lnTo>
                    <a:pt x="869" y="3"/>
                  </a:lnTo>
                  <a:lnTo>
                    <a:pt x="868" y="2"/>
                  </a:lnTo>
                  <a:lnTo>
                    <a:pt x="869" y="0"/>
                  </a:lnTo>
                  <a:lnTo>
                    <a:pt x="871" y="2"/>
                  </a:lnTo>
                  <a:lnTo>
                    <a:pt x="872" y="3"/>
                  </a:lnTo>
                  <a:lnTo>
                    <a:pt x="872" y="4"/>
                  </a:lnTo>
                  <a:lnTo>
                    <a:pt x="872" y="6"/>
                  </a:lnTo>
                  <a:lnTo>
                    <a:pt x="872" y="7"/>
                  </a:lnTo>
                  <a:lnTo>
                    <a:pt x="873" y="7"/>
                  </a:lnTo>
                  <a:lnTo>
                    <a:pt x="874" y="7"/>
                  </a:lnTo>
                  <a:lnTo>
                    <a:pt x="874" y="8"/>
                  </a:lnTo>
                  <a:lnTo>
                    <a:pt x="874" y="10"/>
                  </a:lnTo>
                  <a:lnTo>
                    <a:pt x="874" y="11"/>
                  </a:lnTo>
                  <a:lnTo>
                    <a:pt x="876" y="11"/>
                  </a:lnTo>
                  <a:lnTo>
                    <a:pt x="877" y="11"/>
                  </a:lnTo>
                  <a:lnTo>
                    <a:pt x="877" y="10"/>
                  </a:lnTo>
                  <a:lnTo>
                    <a:pt x="877" y="8"/>
                  </a:lnTo>
                  <a:lnTo>
                    <a:pt x="878" y="8"/>
                  </a:lnTo>
                  <a:lnTo>
                    <a:pt x="878" y="7"/>
                  </a:lnTo>
                  <a:lnTo>
                    <a:pt x="880" y="7"/>
                  </a:lnTo>
                  <a:lnTo>
                    <a:pt x="880" y="8"/>
                  </a:lnTo>
                  <a:lnTo>
                    <a:pt x="881" y="8"/>
                  </a:lnTo>
                  <a:lnTo>
                    <a:pt x="880" y="10"/>
                  </a:lnTo>
                  <a:lnTo>
                    <a:pt x="880" y="11"/>
                  </a:lnTo>
                  <a:lnTo>
                    <a:pt x="880" y="12"/>
                  </a:lnTo>
                  <a:lnTo>
                    <a:pt x="878" y="12"/>
                  </a:lnTo>
                  <a:lnTo>
                    <a:pt x="880" y="12"/>
                  </a:lnTo>
                  <a:lnTo>
                    <a:pt x="880" y="13"/>
                  </a:lnTo>
                  <a:lnTo>
                    <a:pt x="880" y="15"/>
                  </a:lnTo>
                  <a:lnTo>
                    <a:pt x="880" y="16"/>
                  </a:lnTo>
                  <a:lnTo>
                    <a:pt x="881" y="16"/>
                  </a:lnTo>
                  <a:lnTo>
                    <a:pt x="881" y="17"/>
                  </a:lnTo>
                  <a:lnTo>
                    <a:pt x="882" y="17"/>
                  </a:lnTo>
                  <a:lnTo>
                    <a:pt x="882" y="19"/>
                  </a:lnTo>
                  <a:lnTo>
                    <a:pt x="884" y="19"/>
                  </a:lnTo>
                  <a:lnTo>
                    <a:pt x="884" y="20"/>
                  </a:lnTo>
                  <a:lnTo>
                    <a:pt x="885" y="20"/>
                  </a:lnTo>
                  <a:lnTo>
                    <a:pt x="885" y="21"/>
                  </a:lnTo>
                  <a:lnTo>
                    <a:pt x="885" y="23"/>
                  </a:lnTo>
                  <a:lnTo>
                    <a:pt x="885" y="24"/>
                  </a:lnTo>
                  <a:lnTo>
                    <a:pt x="886" y="24"/>
                  </a:lnTo>
                  <a:lnTo>
                    <a:pt x="886" y="25"/>
                  </a:lnTo>
                  <a:lnTo>
                    <a:pt x="886" y="27"/>
                  </a:lnTo>
                  <a:lnTo>
                    <a:pt x="885" y="28"/>
                  </a:lnTo>
                  <a:lnTo>
                    <a:pt x="885" y="29"/>
                  </a:lnTo>
                  <a:lnTo>
                    <a:pt x="886" y="29"/>
                  </a:lnTo>
                  <a:lnTo>
                    <a:pt x="886" y="30"/>
                  </a:lnTo>
                  <a:lnTo>
                    <a:pt x="887" y="30"/>
                  </a:lnTo>
                  <a:lnTo>
                    <a:pt x="887" y="32"/>
                  </a:lnTo>
                  <a:lnTo>
                    <a:pt x="889" y="32"/>
                  </a:lnTo>
                  <a:lnTo>
                    <a:pt x="889" y="33"/>
                  </a:lnTo>
                  <a:lnTo>
                    <a:pt x="890" y="33"/>
                  </a:lnTo>
                  <a:lnTo>
                    <a:pt x="890" y="34"/>
                  </a:lnTo>
                  <a:lnTo>
                    <a:pt x="891" y="34"/>
                  </a:lnTo>
                  <a:lnTo>
                    <a:pt x="893" y="34"/>
                  </a:lnTo>
                  <a:lnTo>
                    <a:pt x="894" y="34"/>
                  </a:lnTo>
                  <a:lnTo>
                    <a:pt x="895" y="34"/>
                  </a:lnTo>
                  <a:lnTo>
                    <a:pt x="897" y="33"/>
                  </a:lnTo>
                  <a:lnTo>
                    <a:pt x="897" y="34"/>
                  </a:lnTo>
                  <a:lnTo>
                    <a:pt x="898" y="34"/>
                  </a:lnTo>
                  <a:lnTo>
                    <a:pt x="899" y="34"/>
                  </a:lnTo>
                  <a:lnTo>
                    <a:pt x="901" y="34"/>
                  </a:lnTo>
                  <a:lnTo>
                    <a:pt x="901" y="33"/>
                  </a:lnTo>
                  <a:lnTo>
                    <a:pt x="901" y="32"/>
                  </a:lnTo>
                  <a:lnTo>
                    <a:pt x="901" y="30"/>
                  </a:lnTo>
                  <a:lnTo>
                    <a:pt x="901" y="29"/>
                  </a:lnTo>
                  <a:lnTo>
                    <a:pt x="901" y="28"/>
                  </a:lnTo>
                  <a:lnTo>
                    <a:pt x="902" y="28"/>
                  </a:lnTo>
                  <a:lnTo>
                    <a:pt x="903" y="28"/>
                  </a:lnTo>
                  <a:lnTo>
                    <a:pt x="904" y="28"/>
                  </a:lnTo>
                  <a:lnTo>
                    <a:pt x="904" y="27"/>
                  </a:lnTo>
                  <a:lnTo>
                    <a:pt x="904" y="25"/>
                  </a:lnTo>
                  <a:lnTo>
                    <a:pt x="903" y="24"/>
                  </a:lnTo>
                  <a:lnTo>
                    <a:pt x="904" y="24"/>
                  </a:lnTo>
                  <a:lnTo>
                    <a:pt x="906" y="24"/>
                  </a:lnTo>
                  <a:lnTo>
                    <a:pt x="906" y="25"/>
                  </a:lnTo>
                  <a:lnTo>
                    <a:pt x="907" y="25"/>
                  </a:lnTo>
                  <a:lnTo>
                    <a:pt x="907" y="27"/>
                  </a:lnTo>
                  <a:lnTo>
                    <a:pt x="908" y="27"/>
                  </a:lnTo>
                  <a:lnTo>
                    <a:pt x="910" y="27"/>
                  </a:lnTo>
                  <a:lnTo>
                    <a:pt x="911" y="27"/>
                  </a:lnTo>
                  <a:lnTo>
                    <a:pt x="912" y="27"/>
                  </a:lnTo>
                  <a:lnTo>
                    <a:pt x="914" y="27"/>
                  </a:lnTo>
                  <a:lnTo>
                    <a:pt x="914" y="28"/>
                  </a:lnTo>
                  <a:lnTo>
                    <a:pt x="914" y="29"/>
                  </a:lnTo>
                  <a:lnTo>
                    <a:pt x="915" y="29"/>
                  </a:lnTo>
                  <a:lnTo>
                    <a:pt x="915" y="30"/>
                  </a:lnTo>
                  <a:lnTo>
                    <a:pt x="916" y="30"/>
                  </a:lnTo>
                  <a:lnTo>
                    <a:pt x="918" y="30"/>
                  </a:lnTo>
                  <a:lnTo>
                    <a:pt x="919" y="30"/>
                  </a:lnTo>
                  <a:lnTo>
                    <a:pt x="920" y="30"/>
                  </a:lnTo>
                  <a:lnTo>
                    <a:pt x="920" y="29"/>
                  </a:lnTo>
                  <a:lnTo>
                    <a:pt x="921" y="29"/>
                  </a:lnTo>
                  <a:lnTo>
                    <a:pt x="921" y="30"/>
                  </a:lnTo>
                  <a:lnTo>
                    <a:pt x="923" y="30"/>
                  </a:lnTo>
                  <a:lnTo>
                    <a:pt x="923" y="32"/>
                  </a:lnTo>
                  <a:lnTo>
                    <a:pt x="923" y="33"/>
                  </a:lnTo>
                  <a:lnTo>
                    <a:pt x="923" y="34"/>
                  </a:lnTo>
                  <a:lnTo>
                    <a:pt x="923" y="36"/>
                  </a:lnTo>
                  <a:lnTo>
                    <a:pt x="923" y="37"/>
                  </a:lnTo>
                  <a:lnTo>
                    <a:pt x="924" y="37"/>
                  </a:lnTo>
                  <a:lnTo>
                    <a:pt x="924" y="38"/>
                  </a:lnTo>
                  <a:lnTo>
                    <a:pt x="925" y="38"/>
                  </a:lnTo>
                  <a:lnTo>
                    <a:pt x="925" y="40"/>
                  </a:lnTo>
                  <a:lnTo>
                    <a:pt x="925" y="41"/>
                  </a:lnTo>
                  <a:lnTo>
                    <a:pt x="927" y="41"/>
                  </a:lnTo>
                  <a:lnTo>
                    <a:pt x="927" y="42"/>
                  </a:lnTo>
                  <a:lnTo>
                    <a:pt x="927" y="44"/>
                  </a:lnTo>
                  <a:lnTo>
                    <a:pt x="927" y="45"/>
                  </a:lnTo>
                  <a:lnTo>
                    <a:pt x="928" y="45"/>
                  </a:lnTo>
                  <a:lnTo>
                    <a:pt x="929" y="45"/>
                  </a:lnTo>
                  <a:lnTo>
                    <a:pt x="929" y="44"/>
                  </a:lnTo>
                  <a:lnTo>
                    <a:pt x="929" y="42"/>
                  </a:lnTo>
                  <a:lnTo>
                    <a:pt x="929" y="41"/>
                  </a:lnTo>
                  <a:lnTo>
                    <a:pt x="931" y="41"/>
                  </a:lnTo>
                  <a:lnTo>
                    <a:pt x="931" y="42"/>
                  </a:lnTo>
                  <a:lnTo>
                    <a:pt x="932" y="42"/>
                  </a:lnTo>
                  <a:lnTo>
                    <a:pt x="933" y="42"/>
                  </a:lnTo>
                  <a:lnTo>
                    <a:pt x="933" y="44"/>
                  </a:lnTo>
                  <a:lnTo>
                    <a:pt x="933" y="45"/>
                  </a:lnTo>
                  <a:lnTo>
                    <a:pt x="934" y="45"/>
                  </a:lnTo>
                  <a:lnTo>
                    <a:pt x="936" y="45"/>
                  </a:lnTo>
                  <a:lnTo>
                    <a:pt x="937" y="44"/>
                  </a:lnTo>
                  <a:lnTo>
                    <a:pt x="937" y="42"/>
                  </a:lnTo>
                  <a:lnTo>
                    <a:pt x="936" y="42"/>
                  </a:lnTo>
                  <a:lnTo>
                    <a:pt x="936" y="41"/>
                  </a:lnTo>
                  <a:lnTo>
                    <a:pt x="937" y="41"/>
                  </a:lnTo>
                  <a:lnTo>
                    <a:pt x="938" y="41"/>
                  </a:lnTo>
                  <a:lnTo>
                    <a:pt x="940" y="41"/>
                  </a:lnTo>
                  <a:lnTo>
                    <a:pt x="940" y="40"/>
                  </a:lnTo>
                  <a:lnTo>
                    <a:pt x="940" y="38"/>
                  </a:lnTo>
                  <a:lnTo>
                    <a:pt x="940" y="37"/>
                  </a:lnTo>
                  <a:lnTo>
                    <a:pt x="941" y="37"/>
                  </a:lnTo>
                  <a:lnTo>
                    <a:pt x="941" y="36"/>
                  </a:lnTo>
                  <a:lnTo>
                    <a:pt x="942" y="36"/>
                  </a:lnTo>
                  <a:lnTo>
                    <a:pt x="942" y="37"/>
                  </a:lnTo>
                  <a:lnTo>
                    <a:pt x="944" y="36"/>
                  </a:lnTo>
                  <a:lnTo>
                    <a:pt x="945" y="34"/>
                  </a:lnTo>
                  <a:lnTo>
                    <a:pt x="945" y="33"/>
                  </a:lnTo>
                  <a:lnTo>
                    <a:pt x="945" y="32"/>
                  </a:lnTo>
                  <a:lnTo>
                    <a:pt x="945" y="30"/>
                  </a:lnTo>
                  <a:lnTo>
                    <a:pt x="946" y="30"/>
                  </a:lnTo>
                  <a:lnTo>
                    <a:pt x="948" y="30"/>
                  </a:lnTo>
                  <a:lnTo>
                    <a:pt x="948" y="32"/>
                  </a:lnTo>
                  <a:lnTo>
                    <a:pt x="949" y="32"/>
                  </a:lnTo>
                  <a:lnTo>
                    <a:pt x="949" y="30"/>
                  </a:lnTo>
                  <a:lnTo>
                    <a:pt x="950" y="30"/>
                  </a:lnTo>
                  <a:lnTo>
                    <a:pt x="950" y="29"/>
                  </a:lnTo>
                  <a:lnTo>
                    <a:pt x="949" y="28"/>
                  </a:lnTo>
                  <a:lnTo>
                    <a:pt x="949" y="27"/>
                  </a:lnTo>
                  <a:lnTo>
                    <a:pt x="949" y="25"/>
                  </a:lnTo>
                  <a:lnTo>
                    <a:pt x="950" y="25"/>
                  </a:lnTo>
                  <a:lnTo>
                    <a:pt x="950" y="27"/>
                  </a:lnTo>
                  <a:lnTo>
                    <a:pt x="950" y="28"/>
                  </a:lnTo>
                  <a:lnTo>
                    <a:pt x="951" y="28"/>
                  </a:lnTo>
                  <a:lnTo>
                    <a:pt x="951" y="29"/>
                  </a:lnTo>
                  <a:lnTo>
                    <a:pt x="953" y="29"/>
                  </a:lnTo>
                  <a:lnTo>
                    <a:pt x="953" y="30"/>
                  </a:lnTo>
                  <a:lnTo>
                    <a:pt x="954" y="30"/>
                  </a:lnTo>
                  <a:lnTo>
                    <a:pt x="955" y="30"/>
                  </a:lnTo>
                  <a:lnTo>
                    <a:pt x="957" y="29"/>
                  </a:lnTo>
                  <a:lnTo>
                    <a:pt x="958" y="29"/>
                  </a:lnTo>
                  <a:lnTo>
                    <a:pt x="959" y="29"/>
                  </a:lnTo>
                  <a:lnTo>
                    <a:pt x="959" y="30"/>
                  </a:lnTo>
                  <a:lnTo>
                    <a:pt x="959" y="32"/>
                  </a:lnTo>
                  <a:lnTo>
                    <a:pt x="959" y="33"/>
                  </a:lnTo>
                  <a:lnTo>
                    <a:pt x="959" y="34"/>
                  </a:lnTo>
                  <a:lnTo>
                    <a:pt x="958" y="34"/>
                  </a:lnTo>
                  <a:lnTo>
                    <a:pt x="958" y="36"/>
                  </a:lnTo>
                  <a:lnTo>
                    <a:pt x="958" y="37"/>
                  </a:lnTo>
                  <a:lnTo>
                    <a:pt x="958" y="38"/>
                  </a:lnTo>
                  <a:lnTo>
                    <a:pt x="959" y="38"/>
                  </a:lnTo>
                  <a:lnTo>
                    <a:pt x="961" y="38"/>
                  </a:lnTo>
                  <a:lnTo>
                    <a:pt x="962" y="38"/>
                  </a:lnTo>
                  <a:lnTo>
                    <a:pt x="962" y="37"/>
                  </a:lnTo>
                  <a:lnTo>
                    <a:pt x="963" y="37"/>
                  </a:lnTo>
                  <a:lnTo>
                    <a:pt x="963" y="36"/>
                  </a:lnTo>
                  <a:lnTo>
                    <a:pt x="965" y="36"/>
                  </a:lnTo>
                  <a:lnTo>
                    <a:pt x="965" y="37"/>
                  </a:lnTo>
                  <a:lnTo>
                    <a:pt x="965" y="38"/>
                  </a:lnTo>
                  <a:lnTo>
                    <a:pt x="966" y="38"/>
                  </a:lnTo>
                  <a:lnTo>
                    <a:pt x="974" y="44"/>
                  </a:lnTo>
                  <a:lnTo>
                    <a:pt x="972" y="45"/>
                  </a:lnTo>
                  <a:lnTo>
                    <a:pt x="971" y="47"/>
                  </a:lnTo>
                  <a:lnTo>
                    <a:pt x="970" y="49"/>
                  </a:lnTo>
                  <a:lnTo>
                    <a:pt x="970" y="51"/>
                  </a:lnTo>
                  <a:lnTo>
                    <a:pt x="968" y="54"/>
                  </a:lnTo>
                  <a:lnTo>
                    <a:pt x="970" y="55"/>
                  </a:lnTo>
                  <a:lnTo>
                    <a:pt x="971" y="57"/>
                  </a:lnTo>
                  <a:lnTo>
                    <a:pt x="972" y="59"/>
                  </a:lnTo>
                  <a:lnTo>
                    <a:pt x="974" y="60"/>
                  </a:lnTo>
                  <a:lnTo>
                    <a:pt x="975" y="62"/>
                  </a:lnTo>
                  <a:lnTo>
                    <a:pt x="975" y="64"/>
                  </a:lnTo>
                  <a:lnTo>
                    <a:pt x="975" y="67"/>
                  </a:lnTo>
                  <a:lnTo>
                    <a:pt x="975" y="70"/>
                  </a:lnTo>
                  <a:lnTo>
                    <a:pt x="975" y="72"/>
                  </a:lnTo>
                  <a:lnTo>
                    <a:pt x="975" y="75"/>
                  </a:lnTo>
                  <a:lnTo>
                    <a:pt x="974" y="77"/>
                  </a:lnTo>
                  <a:lnTo>
                    <a:pt x="974" y="80"/>
                  </a:lnTo>
                  <a:lnTo>
                    <a:pt x="974" y="83"/>
                  </a:lnTo>
                  <a:lnTo>
                    <a:pt x="974" y="85"/>
                  </a:lnTo>
                  <a:lnTo>
                    <a:pt x="974" y="88"/>
                  </a:lnTo>
                  <a:lnTo>
                    <a:pt x="975" y="89"/>
                  </a:lnTo>
                  <a:lnTo>
                    <a:pt x="976" y="92"/>
                  </a:lnTo>
                  <a:lnTo>
                    <a:pt x="976" y="94"/>
                  </a:lnTo>
                  <a:lnTo>
                    <a:pt x="975" y="97"/>
                  </a:lnTo>
                  <a:lnTo>
                    <a:pt x="975" y="100"/>
                  </a:lnTo>
                  <a:lnTo>
                    <a:pt x="974" y="102"/>
                  </a:lnTo>
                  <a:lnTo>
                    <a:pt x="974" y="105"/>
                  </a:lnTo>
                  <a:lnTo>
                    <a:pt x="974" y="107"/>
                  </a:lnTo>
                  <a:lnTo>
                    <a:pt x="975" y="110"/>
                  </a:lnTo>
                  <a:lnTo>
                    <a:pt x="975" y="113"/>
                  </a:lnTo>
                  <a:lnTo>
                    <a:pt x="976" y="114"/>
                  </a:lnTo>
                  <a:lnTo>
                    <a:pt x="978" y="117"/>
                  </a:lnTo>
                  <a:lnTo>
                    <a:pt x="979" y="118"/>
                  </a:lnTo>
                  <a:lnTo>
                    <a:pt x="979" y="121"/>
                  </a:lnTo>
                  <a:lnTo>
                    <a:pt x="980" y="122"/>
                  </a:lnTo>
                  <a:lnTo>
                    <a:pt x="981" y="124"/>
                  </a:lnTo>
                  <a:lnTo>
                    <a:pt x="983" y="127"/>
                  </a:lnTo>
                  <a:lnTo>
                    <a:pt x="983" y="128"/>
                  </a:lnTo>
                  <a:lnTo>
                    <a:pt x="985" y="130"/>
                  </a:lnTo>
                  <a:lnTo>
                    <a:pt x="987" y="132"/>
                  </a:lnTo>
                  <a:lnTo>
                    <a:pt x="989" y="136"/>
                  </a:lnTo>
                  <a:lnTo>
                    <a:pt x="992" y="139"/>
                  </a:lnTo>
                  <a:lnTo>
                    <a:pt x="995" y="143"/>
                  </a:lnTo>
                  <a:lnTo>
                    <a:pt x="997" y="145"/>
                  </a:lnTo>
                  <a:lnTo>
                    <a:pt x="1000" y="147"/>
                  </a:lnTo>
                  <a:lnTo>
                    <a:pt x="998" y="152"/>
                  </a:lnTo>
                  <a:lnTo>
                    <a:pt x="996" y="157"/>
                  </a:lnTo>
                  <a:lnTo>
                    <a:pt x="993" y="161"/>
                  </a:lnTo>
                  <a:lnTo>
                    <a:pt x="993" y="162"/>
                  </a:lnTo>
                  <a:lnTo>
                    <a:pt x="991" y="165"/>
                  </a:lnTo>
                  <a:lnTo>
                    <a:pt x="991" y="166"/>
                  </a:lnTo>
                  <a:lnTo>
                    <a:pt x="989" y="169"/>
                  </a:lnTo>
                  <a:lnTo>
                    <a:pt x="991" y="171"/>
                  </a:lnTo>
                  <a:lnTo>
                    <a:pt x="991" y="174"/>
                  </a:lnTo>
                  <a:lnTo>
                    <a:pt x="991" y="177"/>
                  </a:lnTo>
                  <a:lnTo>
                    <a:pt x="991" y="179"/>
                  </a:lnTo>
                  <a:lnTo>
                    <a:pt x="991" y="182"/>
                  </a:lnTo>
                  <a:lnTo>
                    <a:pt x="992" y="185"/>
                  </a:lnTo>
                  <a:lnTo>
                    <a:pt x="993" y="187"/>
                  </a:lnTo>
                  <a:lnTo>
                    <a:pt x="993" y="190"/>
                  </a:lnTo>
                  <a:lnTo>
                    <a:pt x="995" y="192"/>
                  </a:lnTo>
                  <a:lnTo>
                    <a:pt x="995" y="195"/>
                  </a:lnTo>
                  <a:lnTo>
                    <a:pt x="995" y="196"/>
                  </a:lnTo>
                  <a:lnTo>
                    <a:pt x="995" y="199"/>
                  </a:lnTo>
                  <a:lnTo>
                    <a:pt x="993" y="201"/>
                  </a:lnTo>
                  <a:lnTo>
                    <a:pt x="992" y="203"/>
                  </a:lnTo>
                  <a:lnTo>
                    <a:pt x="991" y="205"/>
                  </a:lnTo>
                  <a:lnTo>
                    <a:pt x="991" y="208"/>
                  </a:lnTo>
                  <a:lnTo>
                    <a:pt x="991" y="211"/>
                  </a:lnTo>
                  <a:lnTo>
                    <a:pt x="989" y="213"/>
                  </a:lnTo>
                  <a:lnTo>
                    <a:pt x="988" y="215"/>
                  </a:lnTo>
                  <a:lnTo>
                    <a:pt x="987" y="217"/>
                  </a:lnTo>
                  <a:lnTo>
                    <a:pt x="985" y="218"/>
                  </a:lnTo>
                  <a:lnTo>
                    <a:pt x="984" y="220"/>
                  </a:lnTo>
                  <a:lnTo>
                    <a:pt x="983" y="221"/>
                  </a:lnTo>
                  <a:lnTo>
                    <a:pt x="981" y="224"/>
                  </a:lnTo>
                  <a:lnTo>
                    <a:pt x="981" y="226"/>
                  </a:lnTo>
                  <a:lnTo>
                    <a:pt x="980" y="229"/>
                  </a:lnTo>
                  <a:lnTo>
                    <a:pt x="980" y="232"/>
                  </a:lnTo>
                  <a:lnTo>
                    <a:pt x="980" y="235"/>
                  </a:lnTo>
                  <a:lnTo>
                    <a:pt x="981" y="237"/>
                  </a:lnTo>
                  <a:lnTo>
                    <a:pt x="983" y="239"/>
                  </a:lnTo>
                  <a:lnTo>
                    <a:pt x="984" y="241"/>
                  </a:lnTo>
                  <a:lnTo>
                    <a:pt x="987" y="241"/>
                  </a:lnTo>
                  <a:lnTo>
                    <a:pt x="988" y="241"/>
                  </a:lnTo>
                  <a:lnTo>
                    <a:pt x="992" y="241"/>
                  </a:lnTo>
                  <a:lnTo>
                    <a:pt x="996" y="245"/>
                  </a:lnTo>
                  <a:lnTo>
                    <a:pt x="1000" y="251"/>
                  </a:lnTo>
                  <a:lnTo>
                    <a:pt x="1000" y="255"/>
                  </a:lnTo>
                  <a:lnTo>
                    <a:pt x="997" y="260"/>
                  </a:lnTo>
                  <a:lnTo>
                    <a:pt x="997" y="264"/>
                  </a:lnTo>
                  <a:lnTo>
                    <a:pt x="1000" y="267"/>
                  </a:lnTo>
                  <a:lnTo>
                    <a:pt x="998" y="272"/>
                  </a:lnTo>
                  <a:lnTo>
                    <a:pt x="1000" y="275"/>
                  </a:lnTo>
                  <a:lnTo>
                    <a:pt x="998" y="280"/>
                  </a:lnTo>
                  <a:lnTo>
                    <a:pt x="997" y="280"/>
                  </a:lnTo>
                  <a:lnTo>
                    <a:pt x="800" y="280"/>
                  </a:lnTo>
                  <a:lnTo>
                    <a:pt x="792" y="275"/>
                  </a:lnTo>
                  <a:lnTo>
                    <a:pt x="787" y="269"/>
                  </a:lnTo>
                  <a:lnTo>
                    <a:pt x="786" y="268"/>
                  </a:lnTo>
                  <a:lnTo>
                    <a:pt x="784" y="265"/>
                  </a:lnTo>
                  <a:lnTo>
                    <a:pt x="782" y="264"/>
                  </a:lnTo>
                  <a:lnTo>
                    <a:pt x="780" y="263"/>
                  </a:lnTo>
                  <a:lnTo>
                    <a:pt x="779" y="262"/>
                  </a:lnTo>
                  <a:lnTo>
                    <a:pt x="778" y="260"/>
                  </a:lnTo>
                  <a:lnTo>
                    <a:pt x="777" y="258"/>
                  </a:lnTo>
                  <a:lnTo>
                    <a:pt x="775" y="256"/>
                  </a:lnTo>
                  <a:lnTo>
                    <a:pt x="774" y="255"/>
                  </a:lnTo>
                  <a:lnTo>
                    <a:pt x="773" y="254"/>
                  </a:lnTo>
                  <a:lnTo>
                    <a:pt x="771" y="251"/>
                  </a:lnTo>
                  <a:lnTo>
                    <a:pt x="770" y="250"/>
                  </a:lnTo>
                  <a:lnTo>
                    <a:pt x="769" y="249"/>
                  </a:lnTo>
                  <a:lnTo>
                    <a:pt x="766" y="245"/>
                  </a:lnTo>
                  <a:lnTo>
                    <a:pt x="765" y="242"/>
                  </a:lnTo>
                  <a:lnTo>
                    <a:pt x="763" y="241"/>
                  </a:lnTo>
                  <a:lnTo>
                    <a:pt x="761" y="241"/>
                  </a:lnTo>
                  <a:lnTo>
                    <a:pt x="756" y="239"/>
                  </a:lnTo>
                  <a:lnTo>
                    <a:pt x="752" y="243"/>
                  </a:lnTo>
                  <a:lnTo>
                    <a:pt x="749" y="246"/>
                  </a:lnTo>
                  <a:lnTo>
                    <a:pt x="745" y="249"/>
                  </a:lnTo>
                  <a:lnTo>
                    <a:pt x="743" y="251"/>
                  </a:lnTo>
                  <a:lnTo>
                    <a:pt x="737" y="252"/>
                  </a:lnTo>
                  <a:lnTo>
                    <a:pt x="732" y="251"/>
                  </a:lnTo>
                  <a:lnTo>
                    <a:pt x="726" y="250"/>
                  </a:lnTo>
                  <a:lnTo>
                    <a:pt x="722" y="252"/>
                  </a:lnTo>
                  <a:lnTo>
                    <a:pt x="716" y="254"/>
                  </a:lnTo>
                  <a:lnTo>
                    <a:pt x="713" y="255"/>
                  </a:lnTo>
                  <a:lnTo>
                    <a:pt x="709" y="258"/>
                  </a:lnTo>
                  <a:lnTo>
                    <a:pt x="702" y="258"/>
                  </a:lnTo>
                  <a:lnTo>
                    <a:pt x="697" y="256"/>
                  </a:lnTo>
                  <a:lnTo>
                    <a:pt x="692" y="258"/>
                  </a:lnTo>
                  <a:lnTo>
                    <a:pt x="689" y="262"/>
                  </a:lnTo>
                  <a:lnTo>
                    <a:pt x="689" y="263"/>
                  </a:lnTo>
                  <a:lnTo>
                    <a:pt x="686" y="264"/>
                  </a:lnTo>
                  <a:lnTo>
                    <a:pt x="683" y="267"/>
                  </a:lnTo>
                  <a:lnTo>
                    <a:pt x="679" y="268"/>
                  </a:lnTo>
                  <a:lnTo>
                    <a:pt x="675" y="271"/>
                  </a:lnTo>
                  <a:lnTo>
                    <a:pt x="673" y="273"/>
                  </a:lnTo>
                  <a:lnTo>
                    <a:pt x="673" y="275"/>
                  </a:lnTo>
                  <a:lnTo>
                    <a:pt x="671" y="280"/>
                  </a:lnTo>
                  <a:lnTo>
                    <a:pt x="671" y="281"/>
                  </a:lnTo>
                  <a:lnTo>
                    <a:pt x="668" y="282"/>
                  </a:lnTo>
                  <a:lnTo>
                    <a:pt x="664" y="285"/>
                  </a:lnTo>
                  <a:lnTo>
                    <a:pt x="662" y="282"/>
                  </a:lnTo>
                  <a:lnTo>
                    <a:pt x="660" y="279"/>
                  </a:lnTo>
                  <a:lnTo>
                    <a:pt x="659" y="273"/>
                  </a:lnTo>
                  <a:lnTo>
                    <a:pt x="655" y="271"/>
                  </a:lnTo>
                  <a:lnTo>
                    <a:pt x="651" y="269"/>
                  </a:lnTo>
                  <a:lnTo>
                    <a:pt x="647" y="269"/>
                  </a:lnTo>
                  <a:lnTo>
                    <a:pt x="645" y="269"/>
                  </a:lnTo>
                  <a:lnTo>
                    <a:pt x="641" y="267"/>
                  </a:lnTo>
                  <a:lnTo>
                    <a:pt x="638" y="263"/>
                  </a:lnTo>
                  <a:lnTo>
                    <a:pt x="638" y="260"/>
                  </a:lnTo>
                  <a:lnTo>
                    <a:pt x="639" y="255"/>
                  </a:lnTo>
                  <a:lnTo>
                    <a:pt x="637" y="251"/>
                  </a:lnTo>
                  <a:lnTo>
                    <a:pt x="633" y="250"/>
                  </a:lnTo>
                  <a:lnTo>
                    <a:pt x="626" y="250"/>
                  </a:lnTo>
                  <a:lnTo>
                    <a:pt x="623" y="249"/>
                  </a:lnTo>
                  <a:lnTo>
                    <a:pt x="619" y="246"/>
                  </a:lnTo>
                  <a:lnTo>
                    <a:pt x="615" y="243"/>
                  </a:lnTo>
                  <a:lnTo>
                    <a:pt x="612" y="241"/>
                  </a:lnTo>
                  <a:lnTo>
                    <a:pt x="607" y="239"/>
                  </a:lnTo>
                  <a:lnTo>
                    <a:pt x="602" y="241"/>
                  </a:lnTo>
                  <a:lnTo>
                    <a:pt x="596" y="241"/>
                  </a:lnTo>
                  <a:lnTo>
                    <a:pt x="592" y="242"/>
                  </a:lnTo>
                  <a:lnTo>
                    <a:pt x="591" y="241"/>
                  </a:lnTo>
                  <a:lnTo>
                    <a:pt x="590" y="245"/>
                  </a:lnTo>
                  <a:lnTo>
                    <a:pt x="590" y="249"/>
                  </a:lnTo>
                  <a:lnTo>
                    <a:pt x="591" y="251"/>
                  </a:lnTo>
                  <a:lnTo>
                    <a:pt x="592" y="252"/>
                  </a:lnTo>
                  <a:lnTo>
                    <a:pt x="594" y="254"/>
                  </a:lnTo>
                  <a:lnTo>
                    <a:pt x="595" y="256"/>
                  </a:lnTo>
                  <a:lnTo>
                    <a:pt x="596" y="258"/>
                  </a:lnTo>
                  <a:lnTo>
                    <a:pt x="598" y="259"/>
                  </a:lnTo>
                  <a:lnTo>
                    <a:pt x="598" y="262"/>
                  </a:lnTo>
                  <a:lnTo>
                    <a:pt x="589" y="263"/>
                  </a:lnTo>
                  <a:lnTo>
                    <a:pt x="587" y="263"/>
                  </a:lnTo>
                  <a:lnTo>
                    <a:pt x="586" y="263"/>
                  </a:lnTo>
                  <a:lnTo>
                    <a:pt x="585" y="263"/>
                  </a:lnTo>
                  <a:lnTo>
                    <a:pt x="583" y="263"/>
                  </a:lnTo>
                  <a:lnTo>
                    <a:pt x="582" y="263"/>
                  </a:lnTo>
                  <a:lnTo>
                    <a:pt x="581" y="263"/>
                  </a:lnTo>
                  <a:lnTo>
                    <a:pt x="581" y="264"/>
                  </a:lnTo>
                  <a:lnTo>
                    <a:pt x="579" y="264"/>
                  </a:lnTo>
                  <a:lnTo>
                    <a:pt x="578" y="264"/>
                  </a:lnTo>
                  <a:lnTo>
                    <a:pt x="578" y="263"/>
                  </a:lnTo>
                  <a:lnTo>
                    <a:pt x="578" y="262"/>
                  </a:lnTo>
                  <a:lnTo>
                    <a:pt x="578" y="260"/>
                  </a:lnTo>
                  <a:lnTo>
                    <a:pt x="578" y="259"/>
                  </a:lnTo>
                  <a:lnTo>
                    <a:pt x="577" y="259"/>
                  </a:lnTo>
                  <a:lnTo>
                    <a:pt x="577" y="260"/>
                  </a:lnTo>
                  <a:lnTo>
                    <a:pt x="576" y="260"/>
                  </a:lnTo>
                  <a:lnTo>
                    <a:pt x="576" y="262"/>
                  </a:lnTo>
                  <a:lnTo>
                    <a:pt x="576" y="263"/>
                  </a:lnTo>
                  <a:lnTo>
                    <a:pt x="576" y="262"/>
                  </a:lnTo>
                  <a:lnTo>
                    <a:pt x="574" y="262"/>
                  </a:lnTo>
                  <a:lnTo>
                    <a:pt x="574" y="260"/>
                  </a:lnTo>
                  <a:lnTo>
                    <a:pt x="573" y="259"/>
                  </a:lnTo>
                  <a:lnTo>
                    <a:pt x="573" y="258"/>
                  </a:lnTo>
                  <a:lnTo>
                    <a:pt x="572" y="258"/>
                  </a:lnTo>
                  <a:lnTo>
                    <a:pt x="572" y="259"/>
                  </a:lnTo>
                  <a:lnTo>
                    <a:pt x="570" y="259"/>
                  </a:lnTo>
                  <a:lnTo>
                    <a:pt x="570" y="260"/>
                  </a:lnTo>
                  <a:lnTo>
                    <a:pt x="569" y="260"/>
                  </a:lnTo>
                  <a:lnTo>
                    <a:pt x="568" y="260"/>
                  </a:lnTo>
                  <a:lnTo>
                    <a:pt x="569" y="262"/>
                  </a:lnTo>
                  <a:lnTo>
                    <a:pt x="568" y="262"/>
                  </a:lnTo>
                  <a:lnTo>
                    <a:pt x="568" y="263"/>
                  </a:lnTo>
                  <a:lnTo>
                    <a:pt x="566" y="263"/>
                  </a:lnTo>
                  <a:lnTo>
                    <a:pt x="566" y="264"/>
                  </a:lnTo>
                  <a:lnTo>
                    <a:pt x="565" y="264"/>
                  </a:lnTo>
                  <a:lnTo>
                    <a:pt x="565" y="265"/>
                  </a:lnTo>
                  <a:lnTo>
                    <a:pt x="565" y="267"/>
                  </a:lnTo>
                  <a:lnTo>
                    <a:pt x="566" y="267"/>
                  </a:lnTo>
                  <a:lnTo>
                    <a:pt x="566" y="265"/>
                  </a:lnTo>
                  <a:lnTo>
                    <a:pt x="568" y="265"/>
                  </a:lnTo>
                  <a:lnTo>
                    <a:pt x="568" y="267"/>
                  </a:lnTo>
                  <a:lnTo>
                    <a:pt x="568" y="268"/>
                  </a:lnTo>
                  <a:lnTo>
                    <a:pt x="566" y="268"/>
                  </a:lnTo>
                  <a:lnTo>
                    <a:pt x="566" y="269"/>
                  </a:lnTo>
                  <a:lnTo>
                    <a:pt x="568" y="269"/>
                  </a:lnTo>
                  <a:lnTo>
                    <a:pt x="568" y="271"/>
                  </a:lnTo>
                  <a:lnTo>
                    <a:pt x="569" y="271"/>
                  </a:lnTo>
                  <a:lnTo>
                    <a:pt x="568" y="272"/>
                  </a:lnTo>
                  <a:lnTo>
                    <a:pt x="569" y="272"/>
                  </a:lnTo>
                  <a:lnTo>
                    <a:pt x="570" y="272"/>
                  </a:lnTo>
                  <a:lnTo>
                    <a:pt x="572" y="272"/>
                  </a:lnTo>
                  <a:lnTo>
                    <a:pt x="573" y="272"/>
                  </a:lnTo>
                  <a:lnTo>
                    <a:pt x="573" y="273"/>
                  </a:lnTo>
                  <a:lnTo>
                    <a:pt x="574" y="273"/>
                  </a:lnTo>
                  <a:lnTo>
                    <a:pt x="574" y="275"/>
                  </a:lnTo>
                  <a:lnTo>
                    <a:pt x="574" y="276"/>
                  </a:lnTo>
                  <a:lnTo>
                    <a:pt x="574" y="277"/>
                  </a:lnTo>
                  <a:lnTo>
                    <a:pt x="574" y="279"/>
                  </a:lnTo>
                  <a:lnTo>
                    <a:pt x="574" y="280"/>
                  </a:lnTo>
                  <a:lnTo>
                    <a:pt x="574" y="281"/>
                  </a:lnTo>
                  <a:lnTo>
                    <a:pt x="574" y="282"/>
                  </a:lnTo>
                  <a:lnTo>
                    <a:pt x="573" y="282"/>
                  </a:lnTo>
                  <a:lnTo>
                    <a:pt x="573" y="284"/>
                  </a:lnTo>
                  <a:lnTo>
                    <a:pt x="573" y="285"/>
                  </a:lnTo>
                  <a:lnTo>
                    <a:pt x="573" y="286"/>
                  </a:lnTo>
                  <a:lnTo>
                    <a:pt x="573" y="288"/>
                  </a:lnTo>
                  <a:lnTo>
                    <a:pt x="574" y="288"/>
                  </a:lnTo>
                  <a:lnTo>
                    <a:pt x="574" y="286"/>
                  </a:lnTo>
                  <a:lnTo>
                    <a:pt x="576" y="286"/>
                  </a:lnTo>
                  <a:lnTo>
                    <a:pt x="577" y="286"/>
                  </a:lnTo>
                  <a:lnTo>
                    <a:pt x="577" y="288"/>
                  </a:lnTo>
                  <a:lnTo>
                    <a:pt x="577" y="289"/>
                  </a:lnTo>
                  <a:lnTo>
                    <a:pt x="578" y="290"/>
                  </a:lnTo>
                  <a:lnTo>
                    <a:pt x="578" y="292"/>
                  </a:lnTo>
                  <a:lnTo>
                    <a:pt x="577" y="292"/>
                  </a:lnTo>
                  <a:lnTo>
                    <a:pt x="577" y="293"/>
                  </a:lnTo>
                  <a:lnTo>
                    <a:pt x="578" y="293"/>
                  </a:lnTo>
                  <a:lnTo>
                    <a:pt x="578" y="294"/>
                  </a:lnTo>
                  <a:lnTo>
                    <a:pt x="578" y="296"/>
                  </a:lnTo>
                  <a:lnTo>
                    <a:pt x="578" y="297"/>
                  </a:lnTo>
                  <a:lnTo>
                    <a:pt x="578" y="298"/>
                  </a:lnTo>
                  <a:lnTo>
                    <a:pt x="578" y="299"/>
                  </a:lnTo>
                  <a:lnTo>
                    <a:pt x="578" y="301"/>
                  </a:lnTo>
                  <a:lnTo>
                    <a:pt x="579" y="301"/>
                  </a:lnTo>
                  <a:lnTo>
                    <a:pt x="579" y="302"/>
                  </a:lnTo>
                  <a:lnTo>
                    <a:pt x="581" y="303"/>
                  </a:lnTo>
                  <a:lnTo>
                    <a:pt x="581" y="305"/>
                  </a:lnTo>
                  <a:lnTo>
                    <a:pt x="579" y="305"/>
                  </a:lnTo>
                  <a:lnTo>
                    <a:pt x="579" y="306"/>
                  </a:lnTo>
                  <a:lnTo>
                    <a:pt x="581" y="306"/>
                  </a:lnTo>
                  <a:lnTo>
                    <a:pt x="581" y="307"/>
                  </a:lnTo>
                  <a:lnTo>
                    <a:pt x="581" y="309"/>
                  </a:lnTo>
                  <a:lnTo>
                    <a:pt x="582" y="309"/>
                  </a:lnTo>
                  <a:lnTo>
                    <a:pt x="582" y="310"/>
                  </a:lnTo>
                  <a:lnTo>
                    <a:pt x="581" y="310"/>
                  </a:lnTo>
                  <a:lnTo>
                    <a:pt x="579" y="310"/>
                  </a:lnTo>
                  <a:lnTo>
                    <a:pt x="579" y="309"/>
                  </a:lnTo>
                  <a:lnTo>
                    <a:pt x="578" y="310"/>
                  </a:lnTo>
                  <a:lnTo>
                    <a:pt x="578" y="311"/>
                  </a:lnTo>
                  <a:lnTo>
                    <a:pt x="578" y="312"/>
                  </a:lnTo>
                  <a:lnTo>
                    <a:pt x="578" y="314"/>
                  </a:lnTo>
                  <a:lnTo>
                    <a:pt x="577" y="314"/>
                  </a:lnTo>
                  <a:lnTo>
                    <a:pt x="578" y="314"/>
                  </a:lnTo>
                  <a:lnTo>
                    <a:pt x="578" y="315"/>
                  </a:lnTo>
                  <a:lnTo>
                    <a:pt x="579" y="315"/>
                  </a:lnTo>
                  <a:lnTo>
                    <a:pt x="579" y="316"/>
                  </a:lnTo>
                  <a:lnTo>
                    <a:pt x="579" y="318"/>
                  </a:lnTo>
                  <a:lnTo>
                    <a:pt x="578" y="319"/>
                  </a:lnTo>
                  <a:lnTo>
                    <a:pt x="578" y="320"/>
                  </a:lnTo>
                  <a:lnTo>
                    <a:pt x="578" y="322"/>
                  </a:lnTo>
                  <a:lnTo>
                    <a:pt x="578" y="323"/>
                  </a:lnTo>
                  <a:lnTo>
                    <a:pt x="579" y="323"/>
                  </a:lnTo>
                  <a:lnTo>
                    <a:pt x="579" y="324"/>
                  </a:lnTo>
                  <a:lnTo>
                    <a:pt x="578" y="324"/>
                  </a:lnTo>
                  <a:lnTo>
                    <a:pt x="578" y="326"/>
                  </a:lnTo>
                  <a:lnTo>
                    <a:pt x="579" y="326"/>
                  </a:lnTo>
                  <a:lnTo>
                    <a:pt x="579" y="327"/>
                  </a:lnTo>
                  <a:lnTo>
                    <a:pt x="581" y="327"/>
                  </a:lnTo>
                  <a:lnTo>
                    <a:pt x="581" y="328"/>
                  </a:lnTo>
                  <a:lnTo>
                    <a:pt x="581" y="329"/>
                  </a:lnTo>
                  <a:lnTo>
                    <a:pt x="579" y="329"/>
                  </a:lnTo>
                  <a:lnTo>
                    <a:pt x="579" y="331"/>
                  </a:lnTo>
                  <a:lnTo>
                    <a:pt x="579" y="332"/>
                  </a:lnTo>
                  <a:lnTo>
                    <a:pt x="578" y="333"/>
                  </a:lnTo>
                  <a:lnTo>
                    <a:pt x="578" y="335"/>
                  </a:lnTo>
                  <a:lnTo>
                    <a:pt x="579" y="335"/>
                  </a:lnTo>
                  <a:lnTo>
                    <a:pt x="579" y="336"/>
                  </a:lnTo>
                  <a:lnTo>
                    <a:pt x="581" y="336"/>
                  </a:lnTo>
                  <a:lnTo>
                    <a:pt x="579" y="337"/>
                  </a:lnTo>
                  <a:lnTo>
                    <a:pt x="579" y="339"/>
                  </a:lnTo>
                  <a:lnTo>
                    <a:pt x="581" y="339"/>
                  </a:lnTo>
                  <a:lnTo>
                    <a:pt x="581" y="340"/>
                  </a:lnTo>
                  <a:lnTo>
                    <a:pt x="581" y="341"/>
                  </a:lnTo>
                  <a:lnTo>
                    <a:pt x="581" y="343"/>
                  </a:lnTo>
                  <a:lnTo>
                    <a:pt x="581" y="344"/>
                  </a:lnTo>
                  <a:lnTo>
                    <a:pt x="582" y="344"/>
                  </a:lnTo>
                  <a:lnTo>
                    <a:pt x="582" y="345"/>
                  </a:lnTo>
                  <a:lnTo>
                    <a:pt x="582" y="346"/>
                  </a:lnTo>
                  <a:lnTo>
                    <a:pt x="583" y="346"/>
                  </a:lnTo>
                  <a:lnTo>
                    <a:pt x="583" y="348"/>
                  </a:lnTo>
                  <a:lnTo>
                    <a:pt x="583" y="349"/>
                  </a:lnTo>
                  <a:lnTo>
                    <a:pt x="585" y="349"/>
                  </a:lnTo>
                  <a:lnTo>
                    <a:pt x="585" y="350"/>
                  </a:lnTo>
                  <a:lnTo>
                    <a:pt x="586" y="350"/>
                  </a:lnTo>
                  <a:lnTo>
                    <a:pt x="587" y="350"/>
                  </a:lnTo>
                  <a:lnTo>
                    <a:pt x="587" y="352"/>
                  </a:lnTo>
                  <a:lnTo>
                    <a:pt x="589" y="352"/>
                  </a:lnTo>
                  <a:lnTo>
                    <a:pt x="589" y="353"/>
                  </a:lnTo>
                  <a:lnTo>
                    <a:pt x="590" y="353"/>
                  </a:lnTo>
                  <a:lnTo>
                    <a:pt x="591" y="353"/>
                  </a:lnTo>
                  <a:lnTo>
                    <a:pt x="592" y="353"/>
                  </a:lnTo>
                  <a:lnTo>
                    <a:pt x="592" y="354"/>
                  </a:lnTo>
                  <a:lnTo>
                    <a:pt x="592" y="356"/>
                  </a:lnTo>
                  <a:lnTo>
                    <a:pt x="594" y="356"/>
                  </a:lnTo>
                  <a:lnTo>
                    <a:pt x="594" y="357"/>
                  </a:lnTo>
                  <a:lnTo>
                    <a:pt x="595" y="357"/>
                  </a:lnTo>
                  <a:lnTo>
                    <a:pt x="595" y="358"/>
                  </a:lnTo>
                  <a:lnTo>
                    <a:pt x="594" y="358"/>
                  </a:lnTo>
                  <a:lnTo>
                    <a:pt x="594" y="359"/>
                  </a:lnTo>
                  <a:lnTo>
                    <a:pt x="595" y="359"/>
                  </a:lnTo>
                  <a:lnTo>
                    <a:pt x="595" y="361"/>
                  </a:lnTo>
                  <a:lnTo>
                    <a:pt x="595" y="362"/>
                  </a:lnTo>
                  <a:lnTo>
                    <a:pt x="596" y="362"/>
                  </a:lnTo>
                  <a:lnTo>
                    <a:pt x="595" y="363"/>
                  </a:lnTo>
                  <a:lnTo>
                    <a:pt x="595" y="365"/>
                  </a:lnTo>
                  <a:lnTo>
                    <a:pt x="595" y="366"/>
                  </a:lnTo>
                  <a:lnTo>
                    <a:pt x="596" y="366"/>
                  </a:lnTo>
                  <a:lnTo>
                    <a:pt x="596" y="367"/>
                  </a:lnTo>
                  <a:lnTo>
                    <a:pt x="596" y="369"/>
                  </a:lnTo>
                  <a:lnTo>
                    <a:pt x="598" y="369"/>
                  </a:lnTo>
                  <a:lnTo>
                    <a:pt x="598" y="370"/>
                  </a:lnTo>
                  <a:lnTo>
                    <a:pt x="599" y="370"/>
                  </a:lnTo>
                  <a:lnTo>
                    <a:pt x="600" y="370"/>
                  </a:lnTo>
                  <a:lnTo>
                    <a:pt x="600" y="371"/>
                  </a:lnTo>
                  <a:lnTo>
                    <a:pt x="602" y="371"/>
                  </a:lnTo>
                  <a:lnTo>
                    <a:pt x="602" y="373"/>
                  </a:lnTo>
                  <a:lnTo>
                    <a:pt x="602" y="374"/>
                  </a:lnTo>
                  <a:lnTo>
                    <a:pt x="603" y="374"/>
                  </a:lnTo>
                  <a:lnTo>
                    <a:pt x="604" y="374"/>
                  </a:lnTo>
                  <a:lnTo>
                    <a:pt x="604" y="375"/>
                  </a:lnTo>
                  <a:lnTo>
                    <a:pt x="603" y="376"/>
                  </a:lnTo>
                  <a:lnTo>
                    <a:pt x="603" y="378"/>
                  </a:lnTo>
                  <a:lnTo>
                    <a:pt x="603" y="379"/>
                  </a:lnTo>
                  <a:lnTo>
                    <a:pt x="602" y="379"/>
                  </a:lnTo>
                  <a:lnTo>
                    <a:pt x="602" y="380"/>
                  </a:lnTo>
                  <a:lnTo>
                    <a:pt x="602" y="382"/>
                  </a:lnTo>
                  <a:lnTo>
                    <a:pt x="602" y="383"/>
                  </a:lnTo>
                  <a:lnTo>
                    <a:pt x="602" y="384"/>
                  </a:lnTo>
                  <a:lnTo>
                    <a:pt x="600" y="384"/>
                  </a:lnTo>
                  <a:lnTo>
                    <a:pt x="602" y="384"/>
                  </a:lnTo>
                  <a:lnTo>
                    <a:pt x="602" y="386"/>
                  </a:lnTo>
                  <a:lnTo>
                    <a:pt x="603" y="386"/>
                  </a:lnTo>
                  <a:lnTo>
                    <a:pt x="602" y="386"/>
                  </a:lnTo>
                  <a:lnTo>
                    <a:pt x="602" y="387"/>
                  </a:lnTo>
                  <a:lnTo>
                    <a:pt x="600" y="387"/>
                  </a:lnTo>
                  <a:lnTo>
                    <a:pt x="602" y="387"/>
                  </a:lnTo>
                  <a:lnTo>
                    <a:pt x="602" y="388"/>
                  </a:lnTo>
                  <a:lnTo>
                    <a:pt x="602" y="390"/>
                  </a:lnTo>
                  <a:lnTo>
                    <a:pt x="603" y="390"/>
                  </a:lnTo>
                  <a:lnTo>
                    <a:pt x="604" y="390"/>
                  </a:lnTo>
                  <a:lnTo>
                    <a:pt x="604" y="391"/>
                  </a:lnTo>
                  <a:lnTo>
                    <a:pt x="604" y="392"/>
                  </a:lnTo>
                  <a:lnTo>
                    <a:pt x="603" y="392"/>
                  </a:lnTo>
                  <a:lnTo>
                    <a:pt x="602" y="392"/>
                  </a:lnTo>
                  <a:lnTo>
                    <a:pt x="600" y="392"/>
                  </a:lnTo>
                  <a:lnTo>
                    <a:pt x="600" y="393"/>
                  </a:lnTo>
                  <a:lnTo>
                    <a:pt x="602" y="395"/>
                  </a:lnTo>
                  <a:lnTo>
                    <a:pt x="600" y="395"/>
                  </a:lnTo>
                  <a:lnTo>
                    <a:pt x="599" y="395"/>
                  </a:lnTo>
                  <a:lnTo>
                    <a:pt x="599" y="396"/>
                  </a:lnTo>
                  <a:lnTo>
                    <a:pt x="598" y="396"/>
                  </a:lnTo>
                  <a:lnTo>
                    <a:pt x="596" y="397"/>
                  </a:lnTo>
                  <a:lnTo>
                    <a:pt x="596" y="399"/>
                  </a:lnTo>
                  <a:lnTo>
                    <a:pt x="596" y="400"/>
                  </a:lnTo>
                  <a:lnTo>
                    <a:pt x="596" y="401"/>
                  </a:lnTo>
                  <a:lnTo>
                    <a:pt x="595" y="401"/>
                  </a:lnTo>
                  <a:lnTo>
                    <a:pt x="595" y="403"/>
                  </a:lnTo>
                  <a:lnTo>
                    <a:pt x="594" y="403"/>
                  </a:lnTo>
                  <a:lnTo>
                    <a:pt x="594" y="404"/>
                  </a:lnTo>
                  <a:lnTo>
                    <a:pt x="594" y="405"/>
                  </a:lnTo>
                  <a:lnTo>
                    <a:pt x="594" y="407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4" y="408"/>
                  </a:lnTo>
                  <a:lnTo>
                    <a:pt x="594" y="409"/>
                  </a:lnTo>
                  <a:lnTo>
                    <a:pt x="594" y="410"/>
                  </a:lnTo>
                  <a:lnTo>
                    <a:pt x="595" y="410"/>
                  </a:lnTo>
                  <a:lnTo>
                    <a:pt x="594" y="410"/>
                  </a:lnTo>
                  <a:lnTo>
                    <a:pt x="594" y="412"/>
                  </a:lnTo>
                  <a:lnTo>
                    <a:pt x="592" y="412"/>
                  </a:lnTo>
                  <a:lnTo>
                    <a:pt x="591" y="412"/>
                  </a:lnTo>
                  <a:lnTo>
                    <a:pt x="591" y="413"/>
                  </a:lnTo>
                  <a:lnTo>
                    <a:pt x="591" y="414"/>
                  </a:lnTo>
                  <a:lnTo>
                    <a:pt x="583" y="407"/>
                  </a:lnTo>
                  <a:lnTo>
                    <a:pt x="579" y="401"/>
                  </a:lnTo>
                  <a:lnTo>
                    <a:pt x="576" y="405"/>
                  </a:lnTo>
                  <a:lnTo>
                    <a:pt x="569" y="404"/>
                  </a:lnTo>
                  <a:lnTo>
                    <a:pt x="560" y="404"/>
                  </a:lnTo>
                  <a:lnTo>
                    <a:pt x="552" y="405"/>
                  </a:lnTo>
                  <a:lnTo>
                    <a:pt x="544" y="404"/>
                  </a:lnTo>
                  <a:lnTo>
                    <a:pt x="539" y="399"/>
                  </a:lnTo>
                  <a:lnTo>
                    <a:pt x="532" y="391"/>
                  </a:lnTo>
                  <a:lnTo>
                    <a:pt x="523" y="386"/>
                  </a:lnTo>
                  <a:lnTo>
                    <a:pt x="517" y="378"/>
                  </a:lnTo>
                  <a:lnTo>
                    <a:pt x="513" y="367"/>
                  </a:lnTo>
                  <a:lnTo>
                    <a:pt x="506" y="362"/>
                  </a:lnTo>
                  <a:lnTo>
                    <a:pt x="496" y="361"/>
                  </a:lnTo>
                  <a:lnTo>
                    <a:pt x="484" y="357"/>
                  </a:lnTo>
                  <a:lnTo>
                    <a:pt x="467" y="356"/>
                  </a:lnTo>
                  <a:lnTo>
                    <a:pt x="458" y="356"/>
                  </a:lnTo>
                  <a:lnTo>
                    <a:pt x="449" y="354"/>
                  </a:lnTo>
                  <a:lnTo>
                    <a:pt x="444" y="344"/>
                  </a:lnTo>
                  <a:lnTo>
                    <a:pt x="442" y="339"/>
                  </a:lnTo>
                  <a:lnTo>
                    <a:pt x="441" y="337"/>
                  </a:lnTo>
                  <a:lnTo>
                    <a:pt x="437" y="322"/>
                  </a:lnTo>
                  <a:lnTo>
                    <a:pt x="428" y="307"/>
                  </a:lnTo>
                  <a:lnTo>
                    <a:pt x="419" y="293"/>
                  </a:lnTo>
                  <a:lnTo>
                    <a:pt x="407" y="284"/>
                  </a:lnTo>
                  <a:lnTo>
                    <a:pt x="395" y="273"/>
                  </a:lnTo>
                  <a:lnTo>
                    <a:pt x="388" y="267"/>
                  </a:lnTo>
                  <a:lnTo>
                    <a:pt x="382" y="259"/>
                  </a:lnTo>
                  <a:lnTo>
                    <a:pt x="385" y="254"/>
                  </a:lnTo>
                  <a:lnTo>
                    <a:pt x="386" y="247"/>
                  </a:lnTo>
                  <a:lnTo>
                    <a:pt x="389" y="238"/>
                  </a:lnTo>
                  <a:lnTo>
                    <a:pt x="382" y="225"/>
                  </a:lnTo>
                  <a:lnTo>
                    <a:pt x="369" y="211"/>
                  </a:lnTo>
                  <a:lnTo>
                    <a:pt x="351" y="200"/>
                  </a:lnTo>
                  <a:lnTo>
                    <a:pt x="333" y="208"/>
                  </a:lnTo>
                  <a:lnTo>
                    <a:pt x="333" y="209"/>
                  </a:lnTo>
                  <a:lnTo>
                    <a:pt x="333" y="211"/>
                  </a:lnTo>
                  <a:lnTo>
                    <a:pt x="333" y="212"/>
                  </a:lnTo>
                  <a:lnTo>
                    <a:pt x="331" y="213"/>
                  </a:lnTo>
                  <a:lnTo>
                    <a:pt x="331" y="215"/>
                  </a:lnTo>
                  <a:lnTo>
                    <a:pt x="331" y="216"/>
                  </a:lnTo>
                  <a:lnTo>
                    <a:pt x="333" y="216"/>
                  </a:lnTo>
                  <a:lnTo>
                    <a:pt x="333" y="217"/>
                  </a:lnTo>
                  <a:lnTo>
                    <a:pt x="333" y="218"/>
                  </a:lnTo>
                  <a:lnTo>
                    <a:pt x="334" y="218"/>
                  </a:lnTo>
                  <a:lnTo>
                    <a:pt x="334" y="220"/>
                  </a:lnTo>
                  <a:lnTo>
                    <a:pt x="334" y="221"/>
                  </a:lnTo>
                  <a:lnTo>
                    <a:pt x="334" y="222"/>
                  </a:lnTo>
                  <a:lnTo>
                    <a:pt x="321" y="225"/>
                  </a:lnTo>
                  <a:lnTo>
                    <a:pt x="304" y="226"/>
                  </a:lnTo>
                  <a:lnTo>
                    <a:pt x="299" y="228"/>
                  </a:lnTo>
                  <a:lnTo>
                    <a:pt x="279" y="229"/>
                  </a:lnTo>
                  <a:lnTo>
                    <a:pt x="265" y="230"/>
                  </a:lnTo>
                  <a:lnTo>
                    <a:pt x="245" y="233"/>
                  </a:lnTo>
                  <a:lnTo>
                    <a:pt x="237" y="234"/>
                  </a:lnTo>
                  <a:lnTo>
                    <a:pt x="190" y="239"/>
                  </a:lnTo>
                  <a:lnTo>
                    <a:pt x="163" y="243"/>
                  </a:lnTo>
                  <a:lnTo>
                    <a:pt x="162" y="241"/>
                  </a:lnTo>
                  <a:lnTo>
                    <a:pt x="156" y="232"/>
                  </a:lnTo>
                  <a:lnTo>
                    <a:pt x="154" y="232"/>
                  </a:lnTo>
                  <a:lnTo>
                    <a:pt x="150" y="230"/>
                  </a:lnTo>
                  <a:lnTo>
                    <a:pt x="153" y="237"/>
                  </a:lnTo>
                  <a:lnTo>
                    <a:pt x="154" y="242"/>
                  </a:lnTo>
                  <a:lnTo>
                    <a:pt x="156" y="243"/>
                  </a:lnTo>
                  <a:lnTo>
                    <a:pt x="158" y="245"/>
                  </a:lnTo>
                  <a:lnTo>
                    <a:pt x="156" y="245"/>
                  </a:lnTo>
                  <a:lnTo>
                    <a:pt x="156" y="243"/>
                  </a:lnTo>
                  <a:lnTo>
                    <a:pt x="155" y="243"/>
                  </a:lnTo>
                  <a:lnTo>
                    <a:pt x="154" y="243"/>
                  </a:lnTo>
                  <a:lnTo>
                    <a:pt x="154" y="245"/>
                  </a:lnTo>
                  <a:lnTo>
                    <a:pt x="153" y="245"/>
                  </a:lnTo>
                  <a:lnTo>
                    <a:pt x="151" y="245"/>
                  </a:lnTo>
                  <a:lnTo>
                    <a:pt x="151" y="243"/>
                  </a:lnTo>
                  <a:lnTo>
                    <a:pt x="150" y="243"/>
                  </a:lnTo>
                  <a:lnTo>
                    <a:pt x="150" y="242"/>
                  </a:lnTo>
                  <a:lnTo>
                    <a:pt x="151" y="242"/>
                  </a:lnTo>
                  <a:lnTo>
                    <a:pt x="151" y="241"/>
                  </a:lnTo>
                  <a:lnTo>
                    <a:pt x="153" y="239"/>
                  </a:lnTo>
                  <a:lnTo>
                    <a:pt x="151" y="239"/>
                  </a:lnTo>
                  <a:lnTo>
                    <a:pt x="150" y="239"/>
                  </a:lnTo>
                  <a:lnTo>
                    <a:pt x="150" y="238"/>
                  </a:lnTo>
                  <a:lnTo>
                    <a:pt x="151" y="238"/>
                  </a:lnTo>
                  <a:lnTo>
                    <a:pt x="153" y="238"/>
                  </a:lnTo>
                  <a:lnTo>
                    <a:pt x="153" y="237"/>
                  </a:lnTo>
                  <a:lnTo>
                    <a:pt x="153" y="235"/>
                  </a:lnTo>
                  <a:lnTo>
                    <a:pt x="151" y="235"/>
                  </a:lnTo>
                  <a:lnTo>
                    <a:pt x="150" y="235"/>
                  </a:lnTo>
                  <a:lnTo>
                    <a:pt x="150" y="234"/>
                  </a:lnTo>
                  <a:lnTo>
                    <a:pt x="150" y="233"/>
                  </a:lnTo>
                  <a:lnTo>
                    <a:pt x="150" y="232"/>
                  </a:lnTo>
                  <a:lnTo>
                    <a:pt x="149" y="232"/>
                  </a:lnTo>
                  <a:lnTo>
                    <a:pt x="147" y="233"/>
                  </a:lnTo>
                  <a:lnTo>
                    <a:pt x="147" y="232"/>
                  </a:lnTo>
                  <a:lnTo>
                    <a:pt x="149" y="232"/>
                  </a:lnTo>
                  <a:lnTo>
                    <a:pt x="149" y="230"/>
                  </a:lnTo>
                  <a:lnTo>
                    <a:pt x="149" y="229"/>
                  </a:lnTo>
                  <a:lnTo>
                    <a:pt x="147" y="229"/>
                  </a:lnTo>
                  <a:lnTo>
                    <a:pt x="147" y="228"/>
                  </a:lnTo>
                  <a:lnTo>
                    <a:pt x="146" y="228"/>
                  </a:lnTo>
                  <a:lnTo>
                    <a:pt x="146" y="226"/>
                  </a:lnTo>
                  <a:lnTo>
                    <a:pt x="145" y="226"/>
                  </a:lnTo>
                  <a:lnTo>
                    <a:pt x="146" y="225"/>
                  </a:lnTo>
                  <a:lnTo>
                    <a:pt x="146" y="224"/>
                  </a:lnTo>
                  <a:lnTo>
                    <a:pt x="146" y="222"/>
                  </a:lnTo>
                  <a:lnTo>
                    <a:pt x="145" y="222"/>
                  </a:lnTo>
                  <a:lnTo>
                    <a:pt x="145" y="221"/>
                  </a:lnTo>
                  <a:lnTo>
                    <a:pt x="143" y="221"/>
                  </a:lnTo>
                  <a:lnTo>
                    <a:pt x="143" y="220"/>
                  </a:lnTo>
                  <a:lnTo>
                    <a:pt x="142" y="220"/>
                  </a:lnTo>
                  <a:lnTo>
                    <a:pt x="142" y="218"/>
                  </a:lnTo>
                  <a:lnTo>
                    <a:pt x="141" y="218"/>
                  </a:lnTo>
                  <a:lnTo>
                    <a:pt x="140" y="218"/>
                  </a:lnTo>
                  <a:lnTo>
                    <a:pt x="140" y="217"/>
                  </a:lnTo>
                  <a:lnTo>
                    <a:pt x="141" y="217"/>
                  </a:lnTo>
                  <a:lnTo>
                    <a:pt x="140" y="217"/>
                  </a:lnTo>
                  <a:lnTo>
                    <a:pt x="140" y="216"/>
                  </a:lnTo>
                  <a:lnTo>
                    <a:pt x="140" y="217"/>
                  </a:lnTo>
                  <a:lnTo>
                    <a:pt x="138" y="217"/>
                  </a:lnTo>
                  <a:lnTo>
                    <a:pt x="138" y="216"/>
                  </a:lnTo>
                  <a:lnTo>
                    <a:pt x="138" y="215"/>
                  </a:lnTo>
                  <a:lnTo>
                    <a:pt x="137" y="215"/>
                  </a:lnTo>
                  <a:lnTo>
                    <a:pt x="136" y="215"/>
                  </a:lnTo>
                  <a:lnTo>
                    <a:pt x="136" y="216"/>
                  </a:lnTo>
                  <a:lnTo>
                    <a:pt x="134" y="215"/>
                  </a:lnTo>
                  <a:lnTo>
                    <a:pt x="136" y="215"/>
                  </a:lnTo>
                  <a:lnTo>
                    <a:pt x="136" y="213"/>
                  </a:lnTo>
                  <a:lnTo>
                    <a:pt x="136" y="212"/>
                  </a:lnTo>
                  <a:lnTo>
                    <a:pt x="134" y="212"/>
                  </a:lnTo>
                  <a:lnTo>
                    <a:pt x="133" y="212"/>
                  </a:lnTo>
                  <a:lnTo>
                    <a:pt x="132" y="212"/>
                  </a:lnTo>
                  <a:lnTo>
                    <a:pt x="132" y="211"/>
                  </a:lnTo>
                  <a:lnTo>
                    <a:pt x="132" y="209"/>
                  </a:lnTo>
                  <a:lnTo>
                    <a:pt x="130" y="209"/>
                  </a:lnTo>
                  <a:lnTo>
                    <a:pt x="132" y="208"/>
                  </a:lnTo>
                  <a:lnTo>
                    <a:pt x="130" y="208"/>
                  </a:lnTo>
                  <a:lnTo>
                    <a:pt x="130" y="207"/>
                  </a:lnTo>
                  <a:lnTo>
                    <a:pt x="130" y="205"/>
                  </a:lnTo>
                  <a:lnTo>
                    <a:pt x="132" y="205"/>
                  </a:lnTo>
                  <a:lnTo>
                    <a:pt x="132" y="204"/>
                  </a:lnTo>
                  <a:lnTo>
                    <a:pt x="133" y="204"/>
                  </a:lnTo>
                  <a:lnTo>
                    <a:pt x="133" y="203"/>
                  </a:lnTo>
                  <a:lnTo>
                    <a:pt x="132" y="203"/>
                  </a:lnTo>
                  <a:lnTo>
                    <a:pt x="132" y="201"/>
                  </a:lnTo>
                  <a:lnTo>
                    <a:pt x="132" y="200"/>
                  </a:lnTo>
                  <a:lnTo>
                    <a:pt x="130" y="200"/>
                  </a:lnTo>
                  <a:lnTo>
                    <a:pt x="129" y="200"/>
                  </a:lnTo>
                  <a:lnTo>
                    <a:pt x="129" y="199"/>
                  </a:lnTo>
                  <a:lnTo>
                    <a:pt x="129" y="198"/>
                  </a:lnTo>
                  <a:lnTo>
                    <a:pt x="128" y="196"/>
                  </a:lnTo>
                  <a:lnTo>
                    <a:pt x="128" y="195"/>
                  </a:lnTo>
                  <a:lnTo>
                    <a:pt x="126" y="195"/>
                  </a:lnTo>
                  <a:lnTo>
                    <a:pt x="125" y="195"/>
                  </a:lnTo>
                  <a:lnTo>
                    <a:pt x="124" y="195"/>
                  </a:lnTo>
                  <a:lnTo>
                    <a:pt x="123" y="196"/>
                  </a:lnTo>
                  <a:lnTo>
                    <a:pt x="123" y="195"/>
                  </a:lnTo>
                  <a:lnTo>
                    <a:pt x="121" y="195"/>
                  </a:lnTo>
                  <a:lnTo>
                    <a:pt x="121" y="194"/>
                  </a:lnTo>
                  <a:lnTo>
                    <a:pt x="121" y="192"/>
                  </a:lnTo>
                  <a:lnTo>
                    <a:pt x="123" y="192"/>
                  </a:lnTo>
                  <a:lnTo>
                    <a:pt x="123" y="191"/>
                  </a:lnTo>
                  <a:lnTo>
                    <a:pt x="123" y="192"/>
                  </a:lnTo>
                  <a:lnTo>
                    <a:pt x="121" y="192"/>
                  </a:lnTo>
                  <a:lnTo>
                    <a:pt x="121" y="191"/>
                  </a:lnTo>
                  <a:lnTo>
                    <a:pt x="123" y="191"/>
                  </a:lnTo>
                  <a:lnTo>
                    <a:pt x="121" y="191"/>
                  </a:lnTo>
                  <a:lnTo>
                    <a:pt x="121" y="190"/>
                  </a:lnTo>
                  <a:lnTo>
                    <a:pt x="120" y="188"/>
                  </a:lnTo>
                  <a:lnTo>
                    <a:pt x="119" y="188"/>
                  </a:lnTo>
                  <a:lnTo>
                    <a:pt x="117" y="188"/>
                  </a:lnTo>
                  <a:lnTo>
                    <a:pt x="117" y="187"/>
                  </a:lnTo>
                  <a:lnTo>
                    <a:pt x="117" y="186"/>
                  </a:lnTo>
                  <a:lnTo>
                    <a:pt x="119" y="186"/>
                  </a:lnTo>
                  <a:lnTo>
                    <a:pt x="120" y="187"/>
                  </a:lnTo>
                  <a:lnTo>
                    <a:pt x="120" y="186"/>
                  </a:lnTo>
                  <a:lnTo>
                    <a:pt x="121" y="186"/>
                  </a:lnTo>
                  <a:lnTo>
                    <a:pt x="121" y="185"/>
                  </a:lnTo>
                  <a:lnTo>
                    <a:pt x="123" y="185"/>
                  </a:lnTo>
                  <a:lnTo>
                    <a:pt x="121" y="185"/>
                  </a:lnTo>
                  <a:lnTo>
                    <a:pt x="120" y="185"/>
                  </a:lnTo>
                  <a:lnTo>
                    <a:pt x="119" y="183"/>
                  </a:lnTo>
                  <a:lnTo>
                    <a:pt x="119" y="182"/>
                  </a:lnTo>
                  <a:lnTo>
                    <a:pt x="119" y="181"/>
                  </a:lnTo>
                  <a:lnTo>
                    <a:pt x="117" y="181"/>
                  </a:lnTo>
                  <a:lnTo>
                    <a:pt x="119" y="181"/>
                  </a:lnTo>
                  <a:lnTo>
                    <a:pt x="120" y="181"/>
                  </a:lnTo>
                  <a:lnTo>
                    <a:pt x="120" y="179"/>
                  </a:lnTo>
                  <a:lnTo>
                    <a:pt x="119" y="179"/>
                  </a:lnTo>
                  <a:lnTo>
                    <a:pt x="119" y="178"/>
                  </a:lnTo>
                  <a:lnTo>
                    <a:pt x="117" y="178"/>
                  </a:lnTo>
                  <a:lnTo>
                    <a:pt x="116" y="177"/>
                  </a:lnTo>
                  <a:lnTo>
                    <a:pt x="117" y="177"/>
                  </a:lnTo>
                  <a:lnTo>
                    <a:pt x="117" y="175"/>
                  </a:lnTo>
                  <a:lnTo>
                    <a:pt x="116" y="175"/>
                  </a:lnTo>
                  <a:lnTo>
                    <a:pt x="116" y="174"/>
                  </a:lnTo>
                  <a:lnTo>
                    <a:pt x="116" y="173"/>
                  </a:lnTo>
                  <a:lnTo>
                    <a:pt x="115" y="173"/>
                  </a:lnTo>
                  <a:lnTo>
                    <a:pt x="115" y="171"/>
                  </a:lnTo>
                  <a:lnTo>
                    <a:pt x="113" y="171"/>
                  </a:lnTo>
                  <a:lnTo>
                    <a:pt x="115" y="171"/>
                  </a:lnTo>
                  <a:lnTo>
                    <a:pt x="116" y="170"/>
                  </a:lnTo>
                  <a:lnTo>
                    <a:pt x="116" y="171"/>
                  </a:lnTo>
                  <a:lnTo>
                    <a:pt x="116" y="170"/>
                  </a:lnTo>
                  <a:lnTo>
                    <a:pt x="117" y="169"/>
                  </a:lnTo>
                  <a:lnTo>
                    <a:pt x="117" y="168"/>
                  </a:lnTo>
                  <a:lnTo>
                    <a:pt x="117" y="166"/>
                  </a:lnTo>
                  <a:lnTo>
                    <a:pt x="119" y="166"/>
                  </a:lnTo>
                  <a:lnTo>
                    <a:pt x="120" y="166"/>
                  </a:lnTo>
                  <a:lnTo>
                    <a:pt x="121" y="165"/>
                  </a:lnTo>
                  <a:lnTo>
                    <a:pt x="121" y="164"/>
                  </a:lnTo>
                  <a:lnTo>
                    <a:pt x="120" y="164"/>
                  </a:lnTo>
                  <a:lnTo>
                    <a:pt x="120" y="162"/>
                  </a:lnTo>
                  <a:lnTo>
                    <a:pt x="121" y="162"/>
                  </a:lnTo>
                  <a:lnTo>
                    <a:pt x="121" y="161"/>
                  </a:lnTo>
                  <a:lnTo>
                    <a:pt x="120" y="161"/>
                  </a:lnTo>
                  <a:lnTo>
                    <a:pt x="120" y="160"/>
                  </a:lnTo>
                  <a:lnTo>
                    <a:pt x="120" y="158"/>
                  </a:lnTo>
                  <a:lnTo>
                    <a:pt x="120" y="157"/>
                  </a:lnTo>
                  <a:lnTo>
                    <a:pt x="119" y="157"/>
                  </a:lnTo>
                  <a:lnTo>
                    <a:pt x="119" y="156"/>
                  </a:lnTo>
                  <a:lnTo>
                    <a:pt x="119" y="154"/>
                  </a:lnTo>
                  <a:lnTo>
                    <a:pt x="117" y="154"/>
                  </a:lnTo>
                  <a:lnTo>
                    <a:pt x="117" y="153"/>
                  </a:lnTo>
                  <a:lnTo>
                    <a:pt x="116" y="153"/>
                  </a:lnTo>
                  <a:lnTo>
                    <a:pt x="116" y="152"/>
                  </a:lnTo>
                  <a:lnTo>
                    <a:pt x="117" y="152"/>
                  </a:lnTo>
                  <a:lnTo>
                    <a:pt x="117" y="151"/>
                  </a:lnTo>
                  <a:lnTo>
                    <a:pt x="117" y="149"/>
                  </a:lnTo>
                  <a:lnTo>
                    <a:pt x="117" y="148"/>
                  </a:lnTo>
                  <a:lnTo>
                    <a:pt x="116" y="148"/>
                  </a:lnTo>
                  <a:lnTo>
                    <a:pt x="116" y="147"/>
                  </a:lnTo>
                  <a:lnTo>
                    <a:pt x="117" y="147"/>
                  </a:lnTo>
                  <a:lnTo>
                    <a:pt x="117" y="145"/>
                  </a:lnTo>
                  <a:lnTo>
                    <a:pt x="117" y="140"/>
                  </a:lnTo>
                  <a:lnTo>
                    <a:pt x="117" y="139"/>
                  </a:lnTo>
                  <a:lnTo>
                    <a:pt x="116" y="139"/>
                  </a:lnTo>
                  <a:lnTo>
                    <a:pt x="116" y="138"/>
                  </a:lnTo>
                  <a:lnTo>
                    <a:pt x="116" y="136"/>
                  </a:lnTo>
                  <a:lnTo>
                    <a:pt x="116" y="135"/>
                  </a:lnTo>
                  <a:lnTo>
                    <a:pt x="115" y="135"/>
                  </a:lnTo>
                  <a:lnTo>
                    <a:pt x="115" y="134"/>
                  </a:lnTo>
                  <a:lnTo>
                    <a:pt x="113" y="132"/>
                  </a:lnTo>
                  <a:lnTo>
                    <a:pt x="113" y="131"/>
                  </a:lnTo>
                  <a:lnTo>
                    <a:pt x="113" y="130"/>
                  </a:lnTo>
                  <a:lnTo>
                    <a:pt x="112" y="130"/>
                  </a:lnTo>
                  <a:lnTo>
                    <a:pt x="112" y="128"/>
                  </a:lnTo>
                  <a:lnTo>
                    <a:pt x="112" y="127"/>
                  </a:lnTo>
                  <a:lnTo>
                    <a:pt x="111" y="127"/>
                  </a:lnTo>
                  <a:lnTo>
                    <a:pt x="111" y="126"/>
                  </a:lnTo>
                  <a:lnTo>
                    <a:pt x="112" y="126"/>
                  </a:lnTo>
                  <a:lnTo>
                    <a:pt x="113" y="126"/>
                  </a:lnTo>
                  <a:lnTo>
                    <a:pt x="113" y="124"/>
                  </a:lnTo>
                  <a:lnTo>
                    <a:pt x="112" y="124"/>
                  </a:lnTo>
                  <a:lnTo>
                    <a:pt x="112" y="123"/>
                  </a:lnTo>
                  <a:lnTo>
                    <a:pt x="111" y="123"/>
                  </a:lnTo>
                  <a:lnTo>
                    <a:pt x="111" y="122"/>
                  </a:lnTo>
                  <a:lnTo>
                    <a:pt x="112" y="122"/>
                  </a:lnTo>
                  <a:lnTo>
                    <a:pt x="111" y="121"/>
                  </a:lnTo>
                  <a:lnTo>
                    <a:pt x="111" y="122"/>
                  </a:lnTo>
                  <a:lnTo>
                    <a:pt x="111" y="121"/>
                  </a:lnTo>
                  <a:lnTo>
                    <a:pt x="109" y="121"/>
                  </a:lnTo>
                  <a:lnTo>
                    <a:pt x="109" y="119"/>
                  </a:lnTo>
                  <a:lnTo>
                    <a:pt x="108" y="119"/>
                  </a:lnTo>
                  <a:lnTo>
                    <a:pt x="109" y="119"/>
                  </a:lnTo>
                  <a:lnTo>
                    <a:pt x="109" y="118"/>
                  </a:lnTo>
                  <a:lnTo>
                    <a:pt x="108" y="118"/>
                  </a:lnTo>
                  <a:lnTo>
                    <a:pt x="108" y="117"/>
                  </a:lnTo>
                  <a:lnTo>
                    <a:pt x="108" y="115"/>
                  </a:lnTo>
                  <a:lnTo>
                    <a:pt x="107" y="115"/>
                  </a:lnTo>
                  <a:lnTo>
                    <a:pt x="107" y="114"/>
                  </a:lnTo>
                  <a:lnTo>
                    <a:pt x="108" y="114"/>
                  </a:lnTo>
                  <a:lnTo>
                    <a:pt x="107" y="113"/>
                  </a:lnTo>
                  <a:lnTo>
                    <a:pt x="108" y="113"/>
                  </a:lnTo>
                  <a:lnTo>
                    <a:pt x="108" y="111"/>
                  </a:lnTo>
                  <a:lnTo>
                    <a:pt x="107" y="111"/>
                  </a:lnTo>
                  <a:lnTo>
                    <a:pt x="107" y="110"/>
                  </a:lnTo>
                  <a:lnTo>
                    <a:pt x="107" y="109"/>
                  </a:lnTo>
                  <a:lnTo>
                    <a:pt x="107" y="107"/>
                  </a:lnTo>
                  <a:lnTo>
                    <a:pt x="107" y="106"/>
                  </a:lnTo>
                  <a:lnTo>
                    <a:pt x="107" y="105"/>
                  </a:lnTo>
                  <a:lnTo>
                    <a:pt x="106" y="105"/>
                  </a:lnTo>
                  <a:lnTo>
                    <a:pt x="106" y="104"/>
                  </a:lnTo>
                  <a:lnTo>
                    <a:pt x="106" y="102"/>
                  </a:lnTo>
                  <a:lnTo>
                    <a:pt x="104" y="102"/>
                  </a:lnTo>
                  <a:lnTo>
                    <a:pt x="104" y="101"/>
                  </a:lnTo>
                  <a:lnTo>
                    <a:pt x="103" y="101"/>
                  </a:lnTo>
                  <a:lnTo>
                    <a:pt x="102" y="101"/>
                  </a:lnTo>
                  <a:lnTo>
                    <a:pt x="100" y="101"/>
                  </a:lnTo>
                  <a:lnTo>
                    <a:pt x="100" y="100"/>
                  </a:lnTo>
                  <a:lnTo>
                    <a:pt x="99" y="100"/>
                  </a:lnTo>
                  <a:lnTo>
                    <a:pt x="86" y="81"/>
                  </a:lnTo>
                  <a:lnTo>
                    <a:pt x="86" y="80"/>
                  </a:lnTo>
                  <a:lnTo>
                    <a:pt x="85" y="80"/>
                  </a:lnTo>
                  <a:lnTo>
                    <a:pt x="85" y="79"/>
                  </a:lnTo>
                  <a:lnTo>
                    <a:pt x="85" y="77"/>
                  </a:lnTo>
                  <a:lnTo>
                    <a:pt x="83" y="77"/>
                  </a:lnTo>
                  <a:lnTo>
                    <a:pt x="83" y="76"/>
                  </a:lnTo>
                  <a:lnTo>
                    <a:pt x="83" y="75"/>
                  </a:lnTo>
                  <a:lnTo>
                    <a:pt x="83" y="74"/>
                  </a:lnTo>
                  <a:lnTo>
                    <a:pt x="82" y="72"/>
                  </a:lnTo>
                  <a:lnTo>
                    <a:pt x="81" y="72"/>
                  </a:lnTo>
                  <a:lnTo>
                    <a:pt x="79" y="71"/>
                  </a:lnTo>
                  <a:lnTo>
                    <a:pt x="78" y="71"/>
                  </a:lnTo>
                  <a:lnTo>
                    <a:pt x="77" y="71"/>
                  </a:lnTo>
                  <a:lnTo>
                    <a:pt x="76" y="71"/>
                  </a:lnTo>
                  <a:lnTo>
                    <a:pt x="74" y="71"/>
                  </a:lnTo>
                  <a:lnTo>
                    <a:pt x="73" y="71"/>
                  </a:lnTo>
                  <a:lnTo>
                    <a:pt x="73" y="70"/>
                  </a:lnTo>
                  <a:lnTo>
                    <a:pt x="72" y="70"/>
                  </a:lnTo>
                  <a:lnTo>
                    <a:pt x="70" y="70"/>
                  </a:lnTo>
                  <a:lnTo>
                    <a:pt x="69" y="70"/>
                  </a:lnTo>
                  <a:lnTo>
                    <a:pt x="69" y="68"/>
                  </a:lnTo>
                  <a:lnTo>
                    <a:pt x="68" y="68"/>
                  </a:lnTo>
                  <a:lnTo>
                    <a:pt x="68" y="67"/>
                  </a:lnTo>
                  <a:lnTo>
                    <a:pt x="66" y="67"/>
                  </a:lnTo>
                  <a:lnTo>
                    <a:pt x="65" y="66"/>
                  </a:lnTo>
                  <a:lnTo>
                    <a:pt x="65" y="64"/>
                  </a:lnTo>
                  <a:lnTo>
                    <a:pt x="64" y="64"/>
                  </a:lnTo>
                  <a:lnTo>
                    <a:pt x="64" y="63"/>
                  </a:lnTo>
                  <a:lnTo>
                    <a:pt x="63" y="63"/>
                  </a:lnTo>
                  <a:lnTo>
                    <a:pt x="63" y="62"/>
                  </a:lnTo>
                  <a:lnTo>
                    <a:pt x="61" y="62"/>
                  </a:lnTo>
                  <a:lnTo>
                    <a:pt x="61" y="60"/>
                  </a:lnTo>
                  <a:lnTo>
                    <a:pt x="60" y="60"/>
                  </a:lnTo>
                  <a:lnTo>
                    <a:pt x="59" y="59"/>
                  </a:lnTo>
                  <a:lnTo>
                    <a:pt x="57" y="60"/>
                  </a:lnTo>
                  <a:lnTo>
                    <a:pt x="56" y="62"/>
                  </a:lnTo>
                  <a:lnTo>
                    <a:pt x="55" y="63"/>
                  </a:lnTo>
                  <a:lnTo>
                    <a:pt x="53" y="63"/>
                  </a:lnTo>
                  <a:lnTo>
                    <a:pt x="53" y="64"/>
                  </a:lnTo>
                  <a:lnTo>
                    <a:pt x="52" y="64"/>
                  </a:lnTo>
                  <a:lnTo>
                    <a:pt x="52" y="66"/>
                  </a:lnTo>
                  <a:lnTo>
                    <a:pt x="51" y="66"/>
                  </a:lnTo>
                  <a:lnTo>
                    <a:pt x="51" y="67"/>
                  </a:lnTo>
                  <a:lnTo>
                    <a:pt x="49" y="67"/>
                  </a:lnTo>
                  <a:lnTo>
                    <a:pt x="48" y="68"/>
                  </a:lnTo>
                  <a:lnTo>
                    <a:pt x="47" y="70"/>
                  </a:lnTo>
                  <a:lnTo>
                    <a:pt x="46" y="70"/>
                  </a:lnTo>
                  <a:lnTo>
                    <a:pt x="46" y="71"/>
                  </a:lnTo>
                  <a:lnTo>
                    <a:pt x="44" y="71"/>
                  </a:lnTo>
                  <a:lnTo>
                    <a:pt x="43" y="71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39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5" y="72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1" y="72"/>
                  </a:lnTo>
                  <a:lnTo>
                    <a:pt x="31" y="71"/>
                  </a:lnTo>
                  <a:lnTo>
                    <a:pt x="30" y="71"/>
                  </a:lnTo>
                  <a:lnTo>
                    <a:pt x="29" y="71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5" y="70"/>
                  </a:lnTo>
                  <a:lnTo>
                    <a:pt x="23" y="68"/>
                  </a:lnTo>
                  <a:lnTo>
                    <a:pt x="22" y="68"/>
                  </a:lnTo>
                  <a:lnTo>
                    <a:pt x="21" y="67"/>
                  </a:lnTo>
                  <a:lnTo>
                    <a:pt x="19" y="67"/>
                  </a:lnTo>
                  <a:lnTo>
                    <a:pt x="18" y="67"/>
                  </a:lnTo>
                  <a:lnTo>
                    <a:pt x="18" y="66"/>
                  </a:lnTo>
                  <a:lnTo>
                    <a:pt x="17" y="66"/>
                  </a:lnTo>
                  <a:lnTo>
                    <a:pt x="16" y="66"/>
                  </a:lnTo>
                  <a:lnTo>
                    <a:pt x="14" y="64"/>
                  </a:lnTo>
                  <a:lnTo>
                    <a:pt x="13" y="64"/>
                  </a:lnTo>
                  <a:lnTo>
                    <a:pt x="12" y="64"/>
                  </a:lnTo>
                  <a:lnTo>
                    <a:pt x="10" y="64"/>
                  </a:lnTo>
                  <a:lnTo>
                    <a:pt x="9" y="64"/>
                  </a:lnTo>
                  <a:lnTo>
                    <a:pt x="8" y="64"/>
                  </a:lnTo>
                  <a:lnTo>
                    <a:pt x="6" y="63"/>
                  </a:lnTo>
                  <a:lnTo>
                    <a:pt x="5" y="63"/>
                  </a:lnTo>
                  <a:lnTo>
                    <a:pt x="4" y="63"/>
                  </a:lnTo>
                  <a:lnTo>
                    <a:pt x="2" y="62"/>
                  </a:lnTo>
                  <a:lnTo>
                    <a:pt x="1" y="62"/>
                  </a:lnTo>
                  <a:lnTo>
                    <a:pt x="1" y="60"/>
                  </a:lnTo>
                  <a:lnTo>
                    <a:pt x="0" y="60"/>
                  </a:lnTo>
                  <a:lnTo>
                    <a:pt x="0" y="59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42">
              <a:extLst>
                <a:ext uri="{FF2B5EF4-FFF2-40B4-BE49-F238E27FC236}">
                  <a16:creationId xmlns:a16="http://schemas.microsoft.com/office/drawing/2014/main" id="{B0565D15-F71C-8806-CCE3-00A0E8FFC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" y="2697"/>
              <a:ext cx="430" cy="634"/>
            </a:xfrm>
            <a:custGeom>
              <a:avLst/>
              <a:gdLst>
                <a:gd name="T0" fmla="*/ 148 w 430"/>
                <a:gd name="T1" fmla="*/ 631 h 634"/>
                <a:gd name="T2" fmla="*/ 139 w 430"/>
                <a:gd name="T3" fmla="*/ 623 h 634"/>
                <a:gd name="T4" fmla="*/ 129 w 430"/>
                <a:gd name="T5" fmla="*/ 613 h 634"/>
                <a:gd name="T6" fmla="*/ 112 w 430"/>
                <a:gd name="T7" fmla="*/ 609 h 634"/>
                <a:gd name="T8" fmla="*/ 92 w 430"/>
                <a:gd name="T9" fmla="*/ 597 h 634"/>
                <a:gd name="T10" fmla="*/ 73 w 430"/>
                <a:gd name="T11" fmla="*/ 595 h 634"/>
                <a:gd name="T12" fmla="*/ 58 w 430"/>
                <a:gd name="T13" fmla="*/ 593 h 634"/>
                <a:gd name="T14" fmla="*/ 44 w 430"/>
                <a:gd name="T15" fmla="*/ 585 h 634"/>
                <a:gd name="T16" fmla="*/ 32 w 430"/>
                <a:gd name="T17" fmla="*/ 574 h 634"/>
                <a:gd name="T18" fmla="*/ 24 w 430"/>
                <a:gd name="T19" fmla="*/ 558 h 634"/>
                <a:gd name="T20" fmla="*/ 15 w 430"/>
                <a:gd name="T21" fmla="*/ 542 h 634"/>
                <a:gd name="T22" fmla="*/ 2 w 430"/>
                <a:gd name="T23" fmla="*/ 529 h 634"/>
                <a:gd name="T24" fmla="*/ 10 w 430"/>
                <a:gd name="T25" fmla="*/ 517 h 634"/>
                <a:gd name="T26" fmla="*/ 9 w 430"/>
                <a:gd name="T27" fmla="*/ 506 h 634"/>
                <a:gd name="T28" fmla="*/ 19 w 430"/>
                <a:gd name="T29" fmla="*/ 490 h 634"/>
                <a:gd name="T30" fmla="*/ 32 w 430"/>
                <a:gd name="T31" fmla="*/ 485 h 634"/>
                <a:gd name="T32" fmla="*/ 36 w 430"/>
                <a:gd name="T33" fmla="*/ 465 h 634"/>
                <a:gd name="T34" fmla="*/ 52 w 430"/>
                <a:gd name="T35" fmla="*/ 461 h 634"/>
                <a:gd name="T36" fmla="*/ 48 w 430"/>
                <a:gd name="T37" fmla="*/ 444 h 634"/>
                <a:gd name="T38" fmla="*/ 47 w 430"/>
                <a:gd name="T39" fmla="*/ 425 h 634"/>
                <a:gd name="T40" fmla="*/ 45 w 430"/>
                <a:gd name="T41" fmla="*/ 406 h 634"/>
                <a:gd name="T42" fmla="*/ 51 w 430"/>
                <a:gd name="T43" fmla="*/ 391 h 634"/>
                <a:gd name="T44" fmla="*/ 62 w 430"/>
                <a:gd name="T45" fmla="*/ 386 h 634"/>
                <a:gd name="T46" fmla="*/ 74 w 430"/>
                <a:gd name="T47" fmla="*/ 374 h 634"/>
                <a:gd name="T48" fmla="*/ 86 w 430"/>
                <a:gd name="T49" fmla="*/ 359 h 634"/>
                <a:gd name="T50" fmla="*/ 88 w 430"/>
                <a:gd name="T51" fmla="*/ 343 h 634"/>
                <a:gd name="T52" fmla="*/ 101 w 430"/>
                <a:gd name="T53" fmla="*/ 328 h 634"/>
                <a:gd name="T54" fmla="*/ 113 w 430"/>
                <a:gd name="T55" fmla="*/ 316 h 634"/>
                <a:gd name="T56" fmla="*/ 125 w 430"/>
                <a:gd name="T57" fmla="*/ 305 h 634"/>
                <a:gd name="T58" fmla="*/ 142 w 430"/>
                <a:gd name="T59" fmla="*/ 292 h 634"/>
                <a:gd name="T60" fmla="*/ 159 w 430"/>
                <a:gd name="T61" fmla="*/ 286 h 634"/>
                <a:gd name="T62" fmla="*/ 176 w 430"/>
                <a:gd name="T63" fmla="*/ 292 h 634"/>
                <a:gd name="T64" fmla="*/ 194 w 430"/>
                <a:gd name="T65" fmla="*/ 293 h 634"/>
                <a:gd name="T66" fmla="*/ 209 w 430"/>
                <a:gd name="T67" fmla="*/ 288 h 634"/>
                <a:gd name="T68" fmla="*/ 216 w 430"/>
                <a:gd name="T69" fmla="*/ 302 h 634"/>
                <a:gd name="T70" fmla="*/ 224 w 430"/>
                <a:gd name="T71" fmla="*/ 292 h 634"/>
                <a:gd name="T72" fmla="*/ 229 w 430"/>
                <a:gd name="T73" fmla="*/ 282 h 634"/>
                <a:gd name="T74" fmla="*/ 235 w 430"/>
                <a:gd name="T75" fmla="*/ 268 h 634"/>
                <a:gd name="T76" fmla="*/ 246 w 430"/>
                <a:gd name="T77" fmla="*/ 254 h 634"/>
                <a:gd name="T78" fmla="*/ 256 w 430"/>
                <a:gd name="T79" fmla="*/ 239 h 634"/>
                <a:gd name="T80" fmla="*/ 245 w 430"/>
                <a:gd name="T81" fmla="*/ 229 h 634"/>
                <a:gd name="T82" fmla="*/ 265 w 430"/>
                <a:gd name="T83" fmla="*/ 216 h 634"/>
                <a:gd name="T84" fmla="*/ 274 w 430"/>
                <a:gd name="T85" fmla="*/ 201 h 634"/>
                <a:gd name="T86" fmla="*/ 286 w 430"/>
                <a:gd name="T87" fmla="*/ 187 h 634"/>
                <a:gd name="T88" fmla="*/ 292 w 430"/>
                <a:gd name="T89" fmla="*/ 171 h 634"/>
                <a:gd name="T90" fmla="*/ 295 w 430"/>
                <a:gd name="T91" fmla="*/ 152 h 634"/>
                <a:gd name="T92" fmla="*/ 297 w 430"/>
                <a:gd name="T93" fmla="*/ 135 h 634"/>
                <a:gd name="T94" fmla="*/ 310 w 430"/>
                <a:gd name="T95" fmla="*/ 122 h 634"/>
                <a:gd name="T96" fmla="*/ 327 w 430"/>
                <a:gd name="T97" fmla="*/ 114 h 634"/>
                <a:gd name="T98" fmla="*/ 331 w 430"/>
                <a:gd name="T99" fmla="*/ 97 h 634"/>
                <a:gd name="T100" fmla="*/ 347 w 430"/>
                <a:gd name="T101" fmla="*/ 98 h 634"/>
                <a:gd name="T102" fmla="*/ 353 w 430"/>
                <a:gd name="T103" fmla="*/ 87 h 634"/>
                <a:gd name="T104" fmla="*/ 369 w 430"/>
                <a:gd name="T105" fmla="*/ 79 h 634"/>
                <a:gd name="T106" fmla="*/ 372 w 430"/>
                <a:gd name="T107" fmla="*/ 64 h 634"/>
                <a:gd name="T108" fmla="*/ 380 w 430"/>
                <a:gd name="T109" fmla="*/ 50 h 634"/>
                <a:gd name="T110" fmla="*/ 386 w 430"/>
                <a:gd name="T111" fmla="*/ 41 h 634"/>
                <a:gd name="T112" fmla="*/ 395 w 430"/>
                <a:gd name="T113" fmla="*/ 34 h 634"/>
                <a:gd name="T114" fmla="*/ 400 w 430"/>
                <a:gd name="T115" fmla="*/ 23 h 634"/>
                <a:gd name="T116" fmla="*/ 408 w 430"/>
                <a:gd name="T117" fmla="*/ 8 h 634"/>
                <a:gd name="T118" fmla="*/ 425 w 430"/>
                <a:gd name="T119" fmla="*/ 2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634">
                  <a:moveTo>
                    <a:pt x="163" y="627"/>
                  </a:moveTo>
                  <a:lnTo>
                    <a:pt x="162" y="627"/>
                  </a:lnTo>
                  <a:lnTo>
                    <a:pt x="160" y="627"/>
                  </a:lnTo>
                  <a:lnTo>
                    <a:pt x="159" y="627"/>
                  </a:lnTo>
                  <a:lnTo>
                    <a:pt x="158" y="627"/>
                  </a:lnTo>
                  <a:lnTo>
                    <a:pt x="158" y="628"/>
                  </a:lnTo>
                  <a:lnTo>
                    <a:pt x="156" y="630"/>
                  </a:lnTo>
                  <a:lnTo>
                    <a:pt x="156" y="631"/>
                  </a:lnTo>
                  <a:lnTo>
                    <a:pt x="156" y="632"/>
                  </a:lnTo>
                  <a:lnTo>
                    <a:pt x="155" y="632"/>
                  </a:lnTo>
                  <a:lnTo>
                    <a:pt x="154" y="634"/>
                  </a:lnTo>
                  <a:lnTo>
                    <a:pt x="152" y="634"/>
                  </a:lnTo>
                  <a:lnTo>
                    <a:pt x="151" y="634"/>
                  </a:lnTo>
                  <a:lnTo>
                    <a:pt x="151" y="632"/>
                  </a:lnTo>
                  <a:lnTo>
                    <a:pt x="150" y="632"/>
                  </a:lnTo>
                  <a:lnTo>
                    <a:pt x="150" y="631"/>
                  </a:lnTo>
                  <a:lnTo>
                    <a:pt x="148" y="631"/>
                  </a:lnTo>
                  <a:lnTo>
                    <a:pt x="148" y="630"/>
                  </a:lnTo>
                  <a:lnTo>
                    <a:pt x="148" y="628"/>
                  </a:lnTo>
                  <a:lnTo>
                    <a:pt x="148" y="627"/>
                  </a:lnTo>
                  <a:lnTo>
                    <a:pt x="148" y="626"/>
                  </a:lnTo>
                  <a:lnTo>
                    <a:pt x="148" y="625"/>
                  </a:lnTo>
                  <a:lnTo>
                    <a:pt x="148" y="623"/>
                  </a:lnTo>
                  <a:lnTo>
                    <a:pt x="147" y="623"/>
                  </a:lnTo>
                  <a:lnTo>
                    <a:pt x="147" y="622"/>
                  </a:lnTo>
                  <a:lnTo>
                    <a:pt x="146" y="622"/>
                  </a:lnTo>
                  <a:lnTo>
                    <a:pt x="146" y="621"/>
                  </a:lnTo>
                  <a:lnTo>
                    <a:pt x="145" y="621"/>
                  </a:lnTo>
                  <a:lnTo>
                    <a:pt x="145" y="622"/>
                  </a:lnTo>
                  <a:lnTo>
                    <a:pt x="143" y="622"/>
                  </a:lnTo>
                  <a:lnTo>
                    <a:pt x="142" y="622"/>
                  </a:lnTo>
                  <a:lnTo>
                    <a:pt x="142" y="623"/>
                  </a:lnTo>
                  <a:lnTo>
                    <a:pt x="141" y="623"/>
                  </a:lnTo>
                  <a:lnTo>
                    <a:pt x="139" y="623"/>
                  </a:lnTo>
                  <a:lnTo>
                    <a:pt x="138" y="623"/>
                  </a:lnTo>
                  <a:lnTo>
                    <a:pt x="138" y="622"/>
                  </a:lnTo>
                  <a:lnTo>
                    <a:pt x="137" y="621"/>
                  </a:lnTo>
                  <a:lnTo>
                    <a:pt x="137" y="619"/>
                  </a:lnTo>
                  <a:lnTo>
                    <a:pt x="135" y="618"/>
                  </a:lnTo>
                  <a:lnTo>
                    <a:pt x="135" y="617"/>
                  </a:lnTo>
                  <a:lnTo>
                    <a:pt x="135" y="615"/>
                  </a:lnTo>
                  <a:lnTo>
                    <a:pt x="137" y="614"/>
                  </a:lnTo>
                  <a:lnTo>
                    <a:pt x="137" y="613"/>
                  </a:lnTo>
                  <a:lnTo>
                    <a:pt x="137" y="612"/>
                  </a:lnTo>
                  <a:lnTo>
                    <a:pt x="135" y="612"/>
                  </a:lnTo>
                  <a:lnTo>
                    <a:pt x="134" y="612"/>
                  </a:lnTo>
                  <a:lnTo>
                    <a:pt x="134" y="610"/>
                  </a:lnTo>
                  <a:lnTo>
                    <a:pt x="133" y="612"/>
                  </a:lnTo>
                  <a:lnTo>
                    <a:pt x="132" y="612"/>
                  </a:lnTo>
                  <a:lnTo>
                    <a:pt x="130" y="612"/>
                  </a:lnTo>
                  <a:lnTo>
                    <a:pt x="129" y="613"/>
                  </a:lnTo>
                  <a:lnTo>
                    <a:pt x="128" y="613"/>
                  </a:lnTo>
                  <a:lnTo>
                    <a:pt x="128" y="614"/>
                  </a:lnTo>
                  <a:lnTo>
                    <a:pt x="126" y="614"/>
                  </a:lnTo>
                  <a:lnTo>
                    <a:pt x="125" y="614"/>
                  </a:lnTo>
                  <a:lnTo>
                    <a:pt x="124" y="614"/>
                  </a:lnTo>
                  <a:lnTo>
                    <a:pt x="122" y="614"/>
                  </a:lnTo>
                  <a:lnTo>
                    <a:pt x="122" y="613"/>
                  </a:lnTo>
                  <a:lnTo>
                    <a:pt x="121" y="613"/>
                  </a:lnTo>
                  <a:lnTo>
                    <a:pt x="121" y="612"/>
                  </a:lnTo>
                  <a:lnTo>
                    <a:pt x="120" y="612"/>
                  </a:lnTo>
                  <a:lnTo>
                    <a:pt x="118" y="610"/>
                  </a:lnTo>
                  <a:lnTo>
                    <a:pt x="117" y="610"/>
                  </a:lnTo>
                  <a:lnTo>
                    <a:pt x="116" y="610"/>
                  </a:lnTo>
                  <a:lnTo>
                    <a:pt x="115" y="610"/>
                  </a:lnTo>
                  <a:lnTo>
                    <a:pt x="115" y="609"/>
                  </a:lnTo>
                  <a:lnTo>
                    <a:pt x="113" y="609"/>
                  </a:lnTo>
                  <a:lnTo>
                    <a:pt x="112" y="609"/>
                  </a:lnTo>
                  <a:lnTo>
                    <a:pt x="111" y="609"/>
                  </a:lnTo>
                  <a:lnTo>
                    <a:pt x="111" y="608"/>
                  </a:lnTo>
                  <a:lnTo>
                    <a:pt x="109" y="608"/>
                  </a:lnTo>
                  <a:lnTo>
                    <a:pt x="105" y="602"/>
                  </a:lnTo>
                  <a:lnTo>
                    <a:pt x="105" y="601"/>
                  </a:lnTo>
                  <a:lnTo>
                    <a:pt x="104" y="601"/>
                  </a:lnTo>
                  <a:lnTo>
                    <a:pt x="104" y="600"/>
                  </a:lnTo>
                  <a:lnTo>
                    <a:pt x="103" y="600"/>
                  </a:lnTo>
                  <a:lnTo>
                    <a:pt x="101" y="598"/>
                  </a:lnTo>
                  <a:lnTo>
                    <a:pt x="100" y="598"/>
                  </a:lnTo>
                  <a:lnTo>
                    <a:pt x="99" y="598"/>
                  </a:lnTo>
                  <a:lnTo>
                    <a:pt x="99" y="597"/>
                  </a:lnTo>
                  <a:lnTo>
                    <a:pt x="98" y="597"/>
                  </a:lnTo>
                  <a:lnTo>
                    <a:pt x="96" y="597"/>
                  </a:lnTo>
                  <a:lnTo>
                    <a:pt x="95" y="597"/>
                  </a:lnTo>
                  <a:lnTo>
                    <a:pt x="94" y="597"/>
                  </a:lnTo>
                  <a:lnTo>
                    <a:pt x="92" y="597"/>
                  </a:lnTo>
                  <a:lnTo>
                    <a:pt x="91" y="597"/>
                  </a:lnTo>
                  <a:lnTo>
                    <a:pt x="90" y="597"/>
                  </a:lnTo>
                  <a:lnTo>
                    <a:pt x="88" y="597"/>
                  </a:lnTo>
                  <a:lnTo>
                    <a:pt x="87" y="597"/>
                  </a:lnTo>
                  <a:lnTo>
                    <a:pt x="86" y="596"/>
                  </a:lnTo>
                  <a:lnTo>
                    <a:pt x="85" y="596"/>
                  </a:lnTo>
                  <a:lnTo>
                    <a:pt x="83" y="595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1" y="593"/>
                  </a:lnTo>
                  <a:lnTo>
                    <a:pt x="79" y="593"/>
                  </a:lnTo>
                  <a:lnTo>
                    <a:pt x="78" y="593"/>
                  </a:lnTo>
                  <a:lnTo>
                    <a:pt x="77" y="593"/>
                  </a:lnTo>
                  <a:lnTo>
                    <a:pt x="75" y="593"/>
                  </a:lnTo>
                  <a:lnTo>
                    <a:pt x="74" y="593"/>
                  </a:lnTo>
                  <a:lnTo>
                    <a:pt x="73" y="593"/>
                  </a:lnTo>
                  <a:lnTo>
                    <a:pt x="73" y="595"/>
                  </a:lnTo>
                  <a:lnTo>
                    <a:pt x="71" y="595"/>
                  </a:lnTo>
                  <a:lnTo>
                    <a:pt x="70" y="595"/>
                  </a:lnTo>
                  <a:lnTo>
                    <a:pt x="69" y="595"/>
                  </a:lnTo>
                  <a:lnTo>
                    <a:pt x="68" y="595"/>
                  </a:lnTo>
                  <a:lnTo>
                    <a:pt x="66" y="595"/>
                  </a:lnTo>
                  <a:lnTo>
                    <a:pt x="66" y="593"/>
                  </a:lnTo>
                  <a:lnTo>
                    <a:pt x="65" y="593"/>
                  </a:lnTo>
                  <a:lnTo>
                    <a:pt x="65" y="595"/>
                  </a:lnTo>
                  <a:lnTo>
                    <a:pt x="64" y="595"/>
                  </a:lnTo>
                  <a:lnTo>
                    <a:pt x="64" y="596"/>
                  </a:lnTo>
                  <a:lnTo>
                    <a:pt x="62" y="596"/>
                  </a:lnTo>
                  <a:lnTo>
                    <a:pt x="62" y="597"/>
                  </a:lnTo>
                  <a:lnTo>
                    <a:pt x="62" y="596"/>
                  </a:lnTo>
                  <a:lnTo>
                    <a:pt x="61" y="596"/>
                  </a:lnTo>
                  <a:lnTo>
                    <a:pt x="61" y="595"/>
                  </a:lnTo>
                  <a:lnTo>
                    <a:pt x="60" y="593"/>
                  </a:lnTo>
                  <a:lnTo>
                    <a:pt x="58" y="593"/>
                  </a:lnTo>
                  <a:lnTo>
                    <a:pt x="58" y="592"/>
                  </a:lnTo>
                  <a:lnTo>
                    <a:pt x="57" y="592"/>
                  </a:lnTo>
                  <a:lnTo>
                    <a:pt x="57" y="591"/>
                  </a:lnTo>
                  <a:lnTo>
                    <a:pt x="56" y="591"/>
                  </a:lnTo>
                  <a:lnTo>
                    <a:pt x="54" y="589"/>
                  </a:lnTo>
                  <a:lnTo>
                    <a:pt x="54" y="588"/>
                  </a:lnTo>
                  <a:lnTo>
                    <a:pt x="53" y="588"/>
                  </a:lnTo>
                  <a:lnTo>
                    <a:pt x="53" y="587"/>
                  </a:lnTo>
                  <a:lnTo>
                    <a:pt x="53" y="585"/>
                  </a:lnTo>
                  <a:lnTo>
                    <a:pt x="52" y="585"/>
                  </a:lnTo>
                  <a:lnTo>
                    <a:pt x="52" y="587"/>
                  </a:lnTo>
                  <a:lnTo>
                    <a:pt x="51" y="588"/>
                  </a:lnTo>
                  <a:lnTo>
                    <a:pt x="49" y="588"/>
                  </a:lnTo>
                  <a:lnTo>
                    <a:pt x="48" y="588"/>
                  </a:lnTo>
                  <a:lnTo>
                    <a:pt x="47" y="587"/>
                  </a:lnTo>
                  <a:lnTo>
                    <a:pt x="45" y="587"/>
                  </a:lnTo>
                  <a:lnTo>
                    <a:pt x="44" y="585"/>
                  </a:lnTo>
                  <a:lnTo>
                    <a:pt x="44" y="584"/>
                  </a:lnTo>
                  <a:lnTo>
                    <a:pt x="43" y="584"/>
                  </a:lnTo>
                  <a:lnTo>
                    <a:pt x="43" y="583"/>
                  </a:lnTo>
                  <a:lnTo>
                    <a:pt x="41" y="583"/>
                  </a:lnTo>
                  <a:lnTo>
                    <a:pt x="40" y="583"/>
                  </a:lnTo>
                  <a:lnTo>
                    <a:pt x="39" y="583"/>
                  </a:lnTo>
                  <a:lnTo>
                    <a:pt x="39" y="581"/>
                  </a:lnTo>
                  <a:lnTo>
                    <a:pt x="38" y="581"/>
                  </a:lnTo>
                  <a:lnTo>
                    <a:pt x="38" y="580"/>
                  </a:lnTo>
                  <a:lnTo>
                    <a:pt x="36" y="580"/>
                  </a:lnTo>
                  <a:lnTo>
                    <a:pt x="36" y="579"/>
                  </a:lnTo>
                  <a:lnTo>
                    <a:pt x="35" y="579"/>
                  </a:lnTo>
                  <a:lnTo>
                    <a:pt x="34" y="579"/>
                  </a:lnTo>
                  <a:lnTo>
                    <a:pt x="34" y="578"/>
                  </a:lnTo>
                  <a:lnTo>
                    <a:pt x="32" y="576"/>
                  </a:lnTo>
                  <a:lnTo>
                    <a:pt x="32" y="575"/>
                  </a:lnTo>
                  <a:lnTo>
                    <a:pt x="32" y="574"/>
                  </a:lnTo>
                  <a:lnTo>
                    <a:pt x="32" y="572"/>
                  </a:lnTo>
                  <a:lnTo>
                    <a:pt x="31" y="572"/>
                  </a:lnTo>
                  <a:lnTo>
                    <a:pt x="30" y="572"/>
                  </a:lnTo>
                  <a:lnTo>
                    <a:pt x="28" y="572"/>
                  </a:lnTo>
                  <a:lnTo>
                    <a:pt x="28" y="571"/>
                  </a:lnTo>
                  <a:lnTo>
                    <a:pt x="27" y="571"/>
                  </a:lnTo>
                  <a:lnTo>
                    <a:pt x="26" y="570"/>
                  </a:lnTo>
                  <a:lnTo>
                    <a:pt x="26" y="568"/>
                  </a:lnTo>
                  <a:lnTo>
                    <a:pt x="26" y="567"/>
                  </a:lnTo>
                  <a:lnTo>
                    <a:pt x="24" y="567"/>
                  </a:lnTo>
                  <a:lnTo>
                    <a:pt x="24" y="566"/>
                  </a:lnTo>
                  <a:lnTo>
                    <a:pt x="24" y="564"/>
                  </a:lnTo>
                  <a:lnTo>
                    <a:pt x="24" y="563"/>
                  </a:lnTo>
                  <a:lnTo>
                    <a:pt x="24" y="562"/>
                  </a:lnTo>
                  <a:lnTo>
                    <a:pt x="24" y="561"/>
                  </a:lnTo>
                  <a:lnTo>
                    <a:pt x="24" y="559"/>
                  </a:lnTo>
                  <a:lnTo>
                    <a:pt x="24" y="558"/>
                  </a:lnTo>
                  <a:lnTo>
                    <a:pt x="23" y="558"/>
                  </a:lnTo>
                  <a:lnTo>
                    <a:pt x="22" y="558"/>
                  </a:lnTo>
                  <a:lnTo>
                    <a:pt x="21" y="557"/>
                  </a:lnTo>
                  <a:lnTo>
                    <a:pt x="21" y="555"/>
                  </a:lnTo>
                  <a:lnTo>
                    <a:pt x="21" y="554"/>
                  </a:lnTo>
                  <a:lnTo>
                    <a:pt x="21" y="553"/>
                  </a:lnTo>
                  <a:lnTo>
                    <a:pt x="21" y="551"/>
                  </a:lnTo>
                  <a:lnTo>
                    <a:pt x="21" y="550"/>
                  </a:lnTo>
                  <a:lnTo>
                    <a:pt x="21" y="549"/>
                  </a:lnTo>
                  <a:lnTo>
                    <a:pt x="19" y="549"/>
                  </a:lnTo>
                  <a:lnTo>
                    <a:pt x="19" y="548"/>
                  </a:lnTo>
                  <a:lnTo>
                    <a:pt x="18" y="548"/>
                  </a:lnTo>
                  <a:lnTo>
                    <a:pt x="18" y="546"/>
                  </a:lnTo>
                  <a:lnTo>
                    <a:pt x="17" y="545"/>
                  </a:lnTo>
                  <a:lnTo>
                    <a:pt x="17" y="544"/>
                  </a:lnTo>
                  <a:lnTo>
                    <a:pt x="15" y="544"/>
                  </a:lnTo>
                  <a:lnTo>
                    <a:pt x="15" y="542"/>
                  </a:lnTo>
                  <a:lnTo>
                    <a:pt x="14" y="541"/>
                  </a:lnTo>
                  <a:lnTo>
                    <a:pt x="13" y="540"/>
                  </a:lnTo>
                  <a:lnTo>
                    <a:pt x="11" y="540"/>
                  </a:lnTo>
                  <a:lnTo>
                    <a:pt x="10" y="538"/>
                  </a:lnTo>
                  <a:lnTo>
                    <a:pt x="9" y="537"/>
                  </a:lnTo>
                  <a:lnTo>
                    <a:pt x="10" y="537"/>
                  </a:lnTo>
                  <a:lnTo>
                    <a:pt x="10" y="536"/>
                  </a:lnTo>
                  <a:lnTo>
                    <a:pt x="10" y="534"/>
                  </a:lnTo>
                  <a:lnTo>
                    <a:pt x="10" y="533"/>
                  </a:lnTo>
                  <a:lnTo>
                    <a:pt x="9" y="533"/>
                  </a:lnTo>
                  <a:lnTo>
                    <a:pt x="8" y="533"/>
                  </a:lnTo>
                  <a:lnTo>
                    <a:pt x="8" y="532"/>
                  </a:lnTo>
                  <a:lnTo>
                    <a:pt x="6" y="532"/>
                  </a:lnTo>
                  <a:lnTo>
                    <a:pt x="5" y="532"/>
                  </a:lnTo>
                  <a:lnTo>
                    <a:pt x="4" y="531"/>
                  </a:lnTo>
                  <a:lnTo>
                    <a:pt x="4" y="529"/>
                  </a:lnTo>
                  <a:lnTo>
                    <a:pt x="2" y="529"/>
                  </a:lnTo>
                  <a:lnTo>
                    <a:pt x="2" y="528"/>
                  </a:lnTo>
                  <a:lnTo>
                    <a:pt x="1" y="528"/>
                  </a:lnTo>
                  <a:lnTo>
                    <a:pt x="1" y="527"/>
                  </a:lnTo>
                  <a:lnTo>
                    <a:pt x="0" y="527"/>
                  </a:lnTo>
                  <a:lnTo>
                    <a:pt x="1" y="525"/>
                  </a:lnTo>
                  <a:lnTo>
                    <a:pt x="1" y="524"/>
                  </a:lnTo>
                  <a:lnTo>
                    <a:pt x="1" y="523"/>
                  </a:lnTo>
                  <a:lnTo>
                    <a:pt x="2" y="523"/>
                  </a:lnTo>
                  <a:lnTo>
                    <a:pt x="2" y="521"/>
                  </a:lnTo>
                  <a:lnTo>
                    <a:pt x="2" y="520"/>
                  </a:lnTo>
                  <a:lnTo>
                    <a:pt x="4" y="520"/>
                  </a:lnTo>
                  <a:lnTo>
                    <a:pt x="4" y="519"/>
                  </a:lnTo>
                  <a:lnTo>
                    <a:pt x="5" y="519"/>
                  </a:lnTo>
                  <a:lnTo>
                    <a:pt x="6" y="517"/>
                  </a:lnTo>
                  <a:lnTo>
                    <a:pt x="8" y="517"/>
                  </a:lnTo>
                  <a:lnTo>
                    <a:pt x="9" y="517"/>
                  </a:lnTo>
                  <a:lnTo>
                    <a:pt x="10" y="517"/>
                  </a:lnTo>
                  <a:lnTo>
                    <a:pt x="11" y="517"/>
                  </a:lnTo>
                  <a:lnTo>
                    <a:pt x="13" y="517"/>
                  </a:lnTo>
                  <a:lnTo>
                    <a:pt x="13" y="516"/>
                  </a:lnTo>
                  <a:lnTo>
                    <a:pt x="14" y="516"/>
                  </a:lnTo>
                  <a:lnTo>
                    <a:pt x="14" y="515"/>
                  </a:lnTo>
                  <a:lnTo>
                    <a:pt x="15" y="515"/>
                  </a:lnTo>
                  <a:lnTo>
                    <a:pt x="15" y="514"/>
                  </a:lnTo>
                  <a:lnTo>
                    <a:pt x="15" y="512"/>
                  </a:lnTo>
                  <a:lnTo>
                    <a:pt x="14" y="512"/>
                  </a:lnTo>
                  <a:lnTo>
                    <a:pt x="14" y="511"/>
                  </a:lnTo>
                  <a:lnTo>
                    <a:pt x="13" y="510"/>
                  </a:lnTo>
                  <a:lnTo>
                    <a:pt x="13" y="508"/>
                  </a:lnTo>
                  <a:lnTo>
                    <a:pt x="11" y="508"/>
                  </a:lnTo>
                  <a:lnTo>
                    <a:pt x="11" y="507"/>
                  </a:lnTo>
                  <a:lnTo>
                    <a:pt x="10" y="507"/>
                  </a:lnTo>
                  <a:lnTo>
                    <a:pt x="9" y="507"/>
                  </a:lnTo>
                  <a:lnTo>
                    <a:pt x="9" y="506"/>
                  </a:lnTo>
                  <a:lnTo>
                    <a:pt x="10" y="506"/>
                  </a:lnTo>
                  <a:lnTo>
                    <a:pt x="11" y="504"/>
                  </a:lnTo>
                  <a:lnTo>
                    <a:pt x="13" y="503"/>
                  </a:lnTo>
                  <a:lnTo>
                    <a:pt x="13" y="502"/>
                  </a:lnTo>
                  <a:lnTo>
                    <a:pt x="13" y="501"/>
                  </a:lnTo>
                  <a:lnTo>
                    <a:pt x="13" y="499"/>
                  </a:lnTo>
                  <a:lnTo>
                    <a:pt x="14" y="499"/>
                  </a:lnTo>
                  <a:lnTo>
                    <a:pt x="14" y="498"/>
                  </a:lnTo>
                  <a:lnTo>
                    <a:pt x="14" y="497"/>
                  </a:lnTo>
                  <a:lnTo>
                    <a:pt x="15" y="497"/>
                  </a:lnTo>
                  <a:lnTo>
                    <a:pt x="15" y="495"/>
                  </a:lnTo>
                  <a:lnTo>
                    <a:pt x="17" y="495"/>
                  </a:lnTo>
                  <a:lnTo>
                    <a:pt x="17" y="494"/>
                  </a:lnTo>
                  <a:lnTo>
                    <a:pt x="18" y="494"/>
                  </a:lnTo>
                  <a:lnTo>
                    <a:pt x="18" y="493"/>
                  </a:lnTo>
                  <a:lnTo>
                    <a:pt x="19" y="491"/>
                  </a:lnTo>
                  <a:lnTo>
                    <a:pt x="19" y="490"/>
                  </a:lnTo>
                  <a:lnTo>
                    <a:pt x="21" y="490"/>
                  </a:lnTo>
                  <a:lnTo>
                    <a:pt x="22" y="490"/>
                  </a:lnTo>
                  <a:lnTo>
                    <a:pt x="22" y="489"/>
                  </a:lnTo>
                  <a:lnTo>
                    <a:pt x="23" y="489"/>
                  </a:lnTo>
                  <a:lnTo>
                    <a:pt x="24" y="489"/>
                  </a:lnTo>
                  <a:lnTo>
                    <a:pt x="24" y="490"/>
                  </a:lnTo>
                  <a:lnTo>
                    <a:pt x="26" y="490"/>
                  </a:lnTo>
                  <a:lnTo>
                    <a:pt x="27" y="490"/>
                  </a:lnTo>
                  <a:lnTo>
                    <a:pt x="28" y="491"/>
                  </a:lnTo>
                  <a:lnTo>
                    <a:pt x="30" y="491"/>
                  </a:lnTo>
                  <a:lnTo>
                    <a:pt x="31" y="493"/>
                  </a:lnTo>
                  <a:lnTo>
                    <a:pt x="32" y="491"/>
                  </a:lnTo>
                  <a:lnTo>
                    <a:pt x="32" y="490"/>
                  </a:lnTo>
                  <a:lnTo>
                    <a:pt x="32" y="489"/>
                  </a:lnTo>
                  <a:lnTo>
                    <a:pt x="32" y="487"/>
                  </a:lnTo>
                  <a:lnTo>
                    <a:pt x="32" y="486"/>
                  </a:lnTo>
                  <a:lnTo>
                    <a:pt x="32" y="485"/>
                  </a:lnTo>
                  <a:lnTo>
                    <a:pt x="34" y="484"/>
                  </a:lnTo>
                  <a:lnTo>
                    <a:pt x="35" y="482"/>
                  </a:lnTo>
                  <a:lnTo>
                    <a:pt x="35" y="481"/>
                  </a:lnTo>
                  <a:lnTo>
                    <a:pt x="35" y="480"/>
                  </a:lnTo>
                  <a:lnTo>
                    <a:pt x="36" y="480"/>
                  </a:lnTo>
                  <a:lnTo>
                    <a:pt x="36" y="478"/>
                  </a:lnTo>
                  <a:lnTo>
                    <a:pt x="36" y="477"/>
                  </a:lnTo>
                  <a:lnTo>
                    <a:pt x="36" y="476"/>
                  </a:lnTo>
                  <a:lnTo>
                    <a:pt x="36" y="474"/>
                  </a:lnTo>
                  <a:lnTo>
                    <a:pt x="38" y="474"/>
                  </a:lnTo>
                  <a:lnTo>
                    <a:pt x="38" y="473"/>
                  </a:lnTo>
                  <a:lnTo>
                    <a:pt x="38" y="472"/>
                  </a:lnTo>
                  <a:lnTo>
                    <a:pt x="38" y="470"/>
                  </a:lnTo>
                  <a:lnTo>
                    <a:pt x="36" y="469"/>
                  </a:lnTo>
                  <a:lnTo>
                    <a:pt x="35" y="468"/>
                  </a:lnTo>
                  <a:lnTo>
                    <a:pt x="36" y="467"/>
                  </a:lnTo>
                  <a:lnTo>
                    <a:pt x="36" y="465"/>
                  </a:lnTo>
                  <a:lnTo>
                    <a:pt x="38" y="465"/>
                  </a:lnTo>
                  <a:lnTo>
                    <a:pt x="39" y="467"/>
                  </a:lnTo>
                  <a:lnTo>
                    <a:pt x="39" y="465"/>
                  </a:lnTo>
                  <a:lnTo>
                    <a:pt x="40" y="465"/>
                  </a:lnTo>
                  <a:lnTo>
                    <a:pt x="40" y="464"/>
                  </a:lnTo>
                  <a:lnTo>
                    <a:pt x="41" y="464"/>
                  </a:lnTo>
                  <a:lnTo>
                    <a:pt x="43" y="464"/>
                  </a:lnTo>
                  <a:lnTo>
                    <a:pt x="43" y="463"/>
                  </a:lnTo>
                  <a:lnTo>
                    <a:pt x="44" y="463"/>
                  </a:lnTo>
                  <a:lnTo>
                    <a:pt x="45" y="463"/>
                  </a:lnTo>
                  <a:lnTo>
                    <a:pt x="47" y="463"/>
                  </a:lnTo>
                  <a:lnTo>
                    <a:pt x="48" y="464"/>
                  </a:lnTo>
                  <a:lnTo>
                    <a:pt x="49" y="464"/>
                  </a:lnTo>
                  <a:lnTo>
                    <a:pt x="52" y="465"/>
                  </a:lnTo>
                  <a:lnTo>
                    <a:pt x="52" y="464"/>
                  </a:lnTo>
                  <a:lnTo>
                    <a:pt x="52" y="463"/>
                  </a:lnTo>
                  <a:lnTo>
                    <a:pt x="52" y="461"/>
                  </a:lnTo>
                  <a:lnTo>
                    <a:pt x="52" y="460"/>
                  </a:lnTo>
                  <a:lnTo>
                    <a:pt x="52" y="459"/>
                  </a:lnTo>
                  <a:lnTo>
                    <a:pt x="52" y="457"/>
                  </a:lnTo>
                  <a:lnTo>
                    <a:pt x="51" y="456"/>
                  </a:lnTo>
                  <a:lnTo>
                    <a:pt x="51" y="455"/>
                  </a:lnTo>
                  <a:lnTo>
                    <a:pt x="49" y="455"/>
                  </a:lnTo>
                  <a:lnTo>
                    <a:pt x="49" y="454"/>
                  </a:lnTo>
                  <a:lnTo>
                    <a:pt x="49" y="452"/>
                  </a:lnTo>
                  <a:lnTo>
                    <a:pt x="48" y="451"/>
                  </a:lnTo>
                  <a:lnTo>
                    <a:pt x="49" y="450"/>
                  </a:lnTo>
                  <a:lnTo>
                    <a:pt x="49" y="448"/>
                  </a:lnTo>
                  <a:lnTo>
                    <a:pt x="51" y="448"/>
                  </a:lnTo>
                  <a:lnTo>
                    <a:pt x="51" y="447"/>
                  </a:lnTo>
                  <a:lnTo>
                    <a:pt x="49" y="447"/>
                  </a:lnTo>
                  <a:lnTo>
                    <a:pt x="49" y="446"/>
                  </a:lnTo>
                  <a:lnTo>
                    <a:pt x="49" y="444"/>
                  </a:lnTo>
                  <a:lnTo>
                    <a:pt x="48" y="444"/>
                  </a:lnTo>
                  <a:lnTo>
                    <a:pt x="49" y="444"/>
                  </a:lnTo>
                  <a:lnTo>
                    <a:pt x="49" y="443"/>
                  </a:lnTo>
                  <a:lnTo>
                    <a:pt x="49" y="442"/>
                  </a:lnTo>
                  <a:lnTo>
                    <a:pt x="48" y="442"/>
                  </a:lnTo>
                  <a:lnTo>
                    <a:pt x="48" y="440"/>
                  </a:lnTo>
                  <a:lnTo>
                    <a:pt x="48" y="439"/>
                  </a:lnTo>
                  <a:lnTo>
                    <a:pt x="48" y="438"/>
                  </a:lnTo>
                  <a:lnTo>
                    <a:pt x="48" y="437"/>
                  </a:lnTo>
                  <a:lnTo>
                    <a:pt x="48" y="435"/>
                  </a:lnTo>
                  <a:lnTo>
                    <a:pt x="48" y="434"/>
                  </a:lnTo>
                  <a:lnTo>
                    <a:pt x="48" y="433"/>
                  </a:lnTo>
                  <a:lnTo>
                    <a:pt x="48" y="431"/>
                  </a:lnTo>
                  <a:lnTo>
                    <a:pt x="48" y="430"/>
                  </a:lnTo>
                  <a:lnTo>
                    <a:pt x="48" y="429"/>
                  </a:lnTo>
                  <a:lnTo>
                    <a:pt x="48" y="427"/>
                  </a:lnTo>
                  <a:lnTo>
                    <a:pt x="47" y="426"/>
                  </a:lnTo>
                  <a:lnTo>
                    <a:pt x="47" y="425"/>
                  </a:lnTo>
                  <a:lnTo>
                    <a:pt x="47" y="423"/>
                  </a:lnTo>
                  <a:lnTo>
                    <a:pt x="47" y="422"/>
                  </a:lnTo>
                  <a:lnTo>
                    <a:pt x="45" y="421"/>
                  </a:lnTo>
                  <a:lnTo>
                    <a:pt x="45" y="420"/>
                  </a:lnTo>
                  <a:lnTo>
                    <a:pt x="45" y="418"/>
                  </a:lnTo>
                  <a:lnTo>
                    <a:pt x="45" y="417"/>
                  </a:lnTo>
                  <a:lnTo>
                    <a:pt x="45" y="416"/>
                  </a:lnTo>
                  <a:lnTo>
                    <a:pt x="45" y="414"/>
                  </a:lnTo>
                  <a:lnTo>
                    <a:pt x="44" y="414"/>
                  </a:lnTo>
                  <a:lnTo>
                    <a:pt x="44" y="413"/>
                  </a:lnTo>
                  <a:lnTo>
                    <a:pt x="44" y="412"/>
                  </a:lnTo>
                  <a:lnTo>
                    <a:pt x="43" y="410"/>
                  </a:lnTo>
                  <a:lnTo>
                    <a:pt x="43" y="409"/>
                  </a:lnTo>
                  <a:lnTo>
                    <a:pt x="44" y="409"/>
                  </a:lnTo>
                  <a:lnTo>
                    <a:pt x="44" y="408"/>
                  </a:lnTo>
                  <a:lnTo>
                    <a:pt x="44" y="406"/>
                  </a:lnTo>
                  <a:lnTo>
                    <a:pt x="45" y="406"/>
                  </a:lnTo>
                  <a:lnTo>
                    <a:pt x="47" y="405"/>
                  </a:lnTo>
                  <a:lnTo>
                    <a:pt x="47" y="404"/>
                  </a:lnTo>
                  <a:lnTo>
                    <a:pt x="45" y="404"/>
                  </a:lnTo>
                  <a:lnTo>
                    <a:pt x="45" y="403"/>
                  </a:lnTo>
                  <a:lnTo>
                    <a:pt x="45" y="401"/>
                  </a:lnTo>
                  <a:lnTo>
                    <a:pt x="45" y="400"/>
                  </a:lnTo>
                  <a:lnTo>
                    <a:pt x="47" y="400"/>
                  </a:lnTo>
                  <a:lnTo>
                    <a:pt x="47" y="399"/>
                  </a:lnTo>
                  <a:lnTo>
                    <a:pt x="47" y="397"/>
                  </a:lnTo>
                  <a:lnTo>
                    <a:pt x="45" y="397"/>
                  </a:lnTo>
                  <a:lnTo>
                    <a:pt x="45" y="396"/>
                  </a:lnTo>
                  <a:lnTo>
                    <a:pt x="45" y="395"/>
                  </a:lnTo>
                  <a:lnTo>
                    <a:pt x="45" y="393"/>
                  </a:lnTo>
                  <a:lnTo>
                    <a:pt x="47" y="392"/>
                  </a:lnTo>
                  <a:lnTo>
                    <a:pt x="48" y="391"/>
                  </a:lnTo>
                  <a:lnTo>
                    <a:pt x="49" y="391"/>
                  </a:lnTo>
                  <a:lnTo>
                    <a:pt x="51" y="391"/>
                  </a:lnTo>
                  <a:lnTo>
                    <a:pt x="51" y="392"/>
                  </a:lnTo>
                  <a:lnTo>
                    <a:pt x="52" y="392"/>
                  </a:lnTo>
                  <a:lnTo>
                    <a:pt x="53" y="392"/>
                  </a:lnTo>
                  <a:lnTo>
                    <a:pt x="53" y="391"/>
                  </a:lnTo>
                  <a:lnTo>
                    <a:pt x="54" y="391"/>
                  </a:lnTo>
                  <a:lnTo>
                    <a:pt x="56" y="390"/>
                  </a:lnTo>
                  <a:lnTo>
                    <a:pt x="57" y="388"/>
                  </a:lnTo>
                  <a:lnTo>
                    <a:pt x="58" y="388"/>
                  </a:lnTo>
                  <a:lnTo>
                    <a:pt x="60" y="388"/>
                  </a:lnTo>
                  <a:lnTo>
                    <a:pt x="58" y="387"/>
                  </a:lnTo>
                  <a:lnTo>
                    <a:pt x="58" y="386"/>
                  </a:lnTo>
                  <a:lnTo>
                    <a:pt x="58" y="384"/>
                  </a:lnTo>
                  <a:lnTo>
                    <a:pt x="60" y="384"/>
                  </a:lnTo>
                  <a:lnTo>
                    <a:pt x="61" y="384"/>
                  </a:lnTo>
                  <a:lnTo>
                    <a:pt x="62" y="386"/>
                  </a:lnTo>
                  <a:lnTo>
                    <a:pt x="62" y="387"/>
                  </a:lnTo>
                  <a:lnTo>
                    <a:pt x="62" y="386"/>
                  </a:lnTo>
                  <a:lnTo>
                    <a:pt x="62" y="384"/>
                  </a:lnTo>
                  <a:lnTo>
                    <a:pt x="64" y="384"/>
                  </a:lnTo>
                  <a:lnTo>
                    <a:pt x="65" y="384"/>
                  </a:lnTo>
                  <a:lnTo>
                    <a:pt x="65" y="383"/>
                  </a:lnTo>
                  <a:lnTo>
                    <a:pt x="65" y="382"/>
                  </a:lnTo>
                  <a:lnTo>
                    <a:pt x="66" y="382"/>
                  </a:lnTo>
                  <a:lnTo>
                    <a:pt x="66" y="380"/>
                  </a:lnTo>
                  <a:lnTo>
                    <a:pt x="68" y="380"/>
                  </a:lnTo>
                  <a:lnTo>
                    <a:pt x="68" y="379"/>
                  </a:lnTo>
                  <a:lnTo>
                    <a:pt x="69" y="379"/>
                  </a:lnTo>
                  <a:lnTo>
                    <a:pt x="69" y="378"/>
                  </a:lnTo>
                  <a:lnTo>
                    <a:pt x="70" y="378"/>
                  </a:lnTo>
                  <a:lnTo>
                    <a:pt x="71" y="378"/>
                  </a:lnTo>
                  <a:lnTo>
                    <a:pt x="73" y="378"/>
                  </a:lnTo>
                  <a:lnTo>
                    <a:pt x="73" y="376"/>
                  </a:lnTo>
                  <a:lnTo>
                    <a:pt x="74" y="375"/>
                  </a:lnTo>
                  <a:lnTo>
                    <a:pt x="74" y="374"/>
                  </a:lnTo>
                  <a:lnTo>
                    <a:pt x="75" y="373"/>
                  </a:lnTo>
                  <a:lnTo>
                    <a:pt x="75" y="371"/>
                  </a:lnTo>
                  <a:lnTo>
                    <a:pt x="75" y="370"/>
                  </a:lnTo>
                  <a:lnTo>
                    <a:pt x="77" y="370"/>
                  </a:lnTo>
                  <a:lnTo>
                    <a:pt x="77" y="369"/>
                  </a:lnTo>
                  <a:lnTo>
                    <a:pt x="78" y="369"/>
                  </a:lnTo>
                  <a:lnTo>
                    <a:pt x="78" y="367"/>
                  </a:lnTo>
                  <a:lnTo>
                    <a:pt x="79" y="367"/>
                  </a:lnTo>
                  <a:lnTo>
                    <a:pt x="81" y="367"/>
                  </a:lnTo>
                  <a:lnTo>
                    <a:pt x="82" y="366"/>
                  </a:lnTo>
                  <a:lnTo>
                    <a:pt x="83" y="366"/>
                  </a:lnTo>
                  <a:lnTo>
                    <a:pt x="83" y="365"/>
                  </a:lnTo>
                  <a:lnTo>
                    <a:pt x="85" y="365"/>
                  </a:lnTo>
                  <a:lnTo>
                    <a:pt x="85" y="363"/>
                  </a:lnTo>
                  <a:lnTo>
                    <a:pt x="86" y="362"/>
                  </a:lnTo>
                  <a:lnTo>
                    <a:pt x="86" y="361"/>
                  </a:lnTo>
                  <a:lnTo>
                    <a:pt x="86" y="359"/>
                  </a:lnTo>
                  <a:lnTo>
                    <a:pt x="87" y="359"/>
                  </a:lnTo>
                  <a:lnTo>
                    <a:pt x="87" y="358"/>
                  </a:lnTo>
                  <a:lnTo>
                    <a:pt x="87" y="357"/>
                  </a:lnTo>
                  <a:lnTo>
                    <a:pt x="87" y="356"/>
                  </a:lnTo>
                  <a:lnTo>
                    <a:pt x="88" y="356"/>
                  </a:lnTo>
                  <a:lnTo>
                    <a:pt x="88" y="354"/>
                  </a:lnTo>
                  <a:lnTo>
                    <a:pt x="87" y="354"/>
                  </a:lnTo>
                  <a:lnTo>
                    <a:pt x="87" y="353"/>
                  </a:lnTo>
                  <a:lnTo>
                    <a:pt x="87" y="352"/>
                  </a:lnTo>
                  <a:lnTo>
                    <a:pt x="87" y="350"/>
                  </a:lnTo>
                  <a:lnTo>
                    <a:pt x="87" y="349"/>
                  </a:lnTo>
                  <a:lnTo>
                    <a:pt x="87" y="348"/>
                  </a:lnTo>
                  <a:lnTo>
                    <a:pt x="87" y="346"/>
                  </a:lnTo>
                  <a:lnTo>
                    <a:pt x="87" y="345"/>
                  </a:lnTo>
                  <a:lnTo>
                    <a:pt x="87" y="344"/>
                  </a:lnTo>
                  <a:lnTo>
                    <a:pt x="88" y="344"/>
                  </a:lnTo>
                  <a:lnTo>
                    <a:pt x="88" y="343"/>
                  </a:lnTo>
                  <a:lnTo>
                    <a:pt x="90" y="343"/>
                  </a:lnTo>
                  <a:lnTo>
                    <a:pt x="90" y="341"/>
                  </a:lnTo>
                  <a:lnTo>
                    <a:pt x="91" y="341"/>
                  </a:lnTo>
                  <a:lnTo>
                    <a:pt x="92" y="340"/>
                  </a:lnTo>
                  <a:lnTo>
                    <a:pt x="94" y="339"/>
                  </a:lnTo>
                  <a:lnTo>
                    <a:pt x="95" y="339"/>
                  </a:lnTo>
                  <a:lnTo>
                    <a:pt x="95" y="337"/>
                  </a:lnTo>
                  <a:lnTo>
                    <a:pt x="96" y="337"/>
                  </a:lnTo>
                  <a:lnTo>
                    <a:pt x="96" y="336"/>
                  </a:lnTo>
                  <a:lnTo>
                    <a:pt x="96" y="335"/>
                  </a:lnTo>
                  <a:lnTo>
                    <a:pt x="98" y="335"/>
                  </a:lnTo>
                  <a:lnTo>
                    <a:pt x="98" y="333"/>
                  </a:lnTo>
                  <a:lnTo>
                    <a:pt x="99" y="332"/>
                  </a:lnTo>
                  <a:lnTo>
                    <a:pt x="100" y="331"/>
                  </a:lnTo>
                  <a:lnTo>
                    <a:pt x="100" y="329"/>
                  </a:lnTo>
                  <a:lnTo>
                    <a:pt x="101" y="329"/>
                  </a:lnTo>
                  <a:lnTo>
                    <a:pt x="101" y="328"/>
                  </a:lnTo>
                  <a:lnTo>
                    <a:pt x="103" y="328"/>
                  </a:lnTo>
                  <a:lnTo>
                    <a:pt x="103" y="327"/>
                  </a:lnTo>
                  <a:lnTo>
                    <a:pt x="104" y="327"/>
                  </a:lnTo>
                  <a:lnTo>
                    <a:pt x="104" y="326"/>
                  </a:lnTo>
                  <a:lnTo>
                    <a:pt x="104" y="324"/>
                  </a:lnTo>
                  <a:lnTo>
                    <a:pt x="105" y="324"/>
                  </a:lnTo>
                  <a:lnTo>
                    <a:pt x="105" y="323"/>
                  </a:lnTo>
                  <a:lnTo>
                    <a:pt x="107" y="323"/>
                  </a:lnTo>
                  <a:lnTo>
                    <a:pt x="107" y="322"/>
                  </a:lnTo>
                  <a:lnTo>
                    <a:pt x="108" y="322"/>
                  </a:lnTo>
                  <a:lnTo>
                    <a:pt x="108" y="320"/>
                  </a:lnTo>
                  <a:lnTo>
                    <a:pt x="109" y="320"/>
                  </a:lnTo>
                  <a:lnTo>
                    <a:pt x="109" y="319"/>
                  </a:lnTo>
                  <a:lnTo>
                    <a:pt x="111" y="319"/>
                  </a:lnTo>
                  <a:lnTo>
                    <a:pt x="112" y="318"/>
                  </a:lnTo>
                  <a:lnTo>
                    <a:pt x="113" y="318"/>
                  </a:lnTo>
                  <a:lnTo>
                    <a:pt x="113" y="316"/>
                  </a:lnTo>
                  <a:lnTo>
                    <a:pt x="115" y="316"/>
                  </a:lnTo>
                  <a:lnTo>
                    <a:pt x="115" y="315"/>
                  </a:lnTo>
                  <a:lnTo>
                    <a:pt x="116" y="315"/>
                  </a:lnTo>
                  <a:lnTo>
                    <a:pt x="117" y="314"/>
                  </a:lnTo>
                  <a:lnTo>
                    <a:pt x="118" y="314"/>
                  </a:lnTo>
                  <a:lnTo>
                    <a:pt x="118" y="312"/>
                  </a:lnTo>
                  <a:lnTo>
                    <a:pt x="120" y="312"/>
                  </a:lnTo>
                  <a:lnTo>
                    <a:pt x="120" y="311"/>
                  </a:lnTo>
                  <a:lnTo>
                    <a:pt x="121" y="311"/>
                  </a:lnTo>
                  <a:lnTo>
                    <a:pt x="121" y="310"/>
                  </a:lnTo>
                  <a:lnTo>
                    <a:pt x="122" y="310"/>
                  </a:lnTo>
                  <a:lnTo>
                    <a:pt x="122" y="309"/>
                  </a:lnTo>
                  <a:lnTo>
                    <a:pt x="122" y="307"/>
                  </a:lnTo>
                  <a:lnTo>
                    <a:pt x="124" y="307"/>
                  </a:lnTo>
                  <a:lnTo>
                    <a:pt x="124" y="306"/>
                  </a:lnTo>
                  <a:lnTo>
                    <a:pt x="125" y="306"/>
                  </a:lnTo>
                  <a:lnTo>
                    <a:pt x="125" y="305"/>
                  </a:lnTo>
                  <a:lnTo>
                    <a:pt x="126" y="303"/>
                  </a:lnTo>
                  <a:lnTo>
                    <a:pt x="128" y="302"/>
                  </a:lnTo>
                  <a:lnTo>
                    <a:pt x="129" y="301"/>
                  </a:lnTo>
                  <a:lnTo>
                    <a:pt x="130" y="299"/>
                  </a:lnTo>
                  <a:lnTo>
                    <a:pt x="132" y="298"/>
                  </a:lnTo>
                  <a:lnTo>
                    <a:pt x="133" y="298"/>
                  </a:lnTo>
                  <a:lnTo>
                    <a:pt x="133" y="297"/>
                  </a:lnTo>
                  <a:lnTo>
                    <a:pt x="134" y="297"/>
                  </a:lnTo>
                  <a:lnTo>
                    <a:pt x="134" y="296"/>
                  </a:lnTo>
                  <a:lnTo>
                    <a:pt x="135" y="296"/>
                  </a:lnTo>
                  <a:lnTo>
                    <a:pt x="137" y="296"/>
                  </a:lnTo>
                  <a:lnTo>
                    <a:pt x="137" y="294"/>
                  </a:lnTo>
                  <a:lnTo>
                    <a:pt x="138" y="294"/>
                  </a:lnTo>
                  <a:lnTo>
                    <a:pt x="139" y="293"/>
                  </a:lnTo>
                  <a:lnTo>
                    <a:pt x="141" y="293"/>
                  </a:lnTo>
                  <a:lnTo>
                    <a:pt x="142" y="293"/>
                  </a:lnTo>
                  <a:lnTo>
                    <a:pt x="142" y="292"/>
                  </a:lnTo>
                  <a:lnTo>
                    <a:pt x="143" y="292"/>
                  </a:lnTo>
                  <a:lnTo>
                    <a:pt x="145" y="292"/>
                  </a:lnTo>
                  <a:lnTo>
                    <a:pt x="145" y="290"/>
                  </a:lnTo>
                  <a:lnTo>
                    <a:pt x="146" y="290"/>
                  </a:lnTo>
                  <a:lnTo>
                    <a:pt x="147" y="290"/>
                  </a:lnTo>
                  <a:lnTo>
                    <a:pt x="147" y="289"/>
                  </a:lnTo>
                  <a:lnTo>
                    <a:pt x="148" y="289"/>
                  </a:lnTo>
                  <a:lnTo>
                    <a:pt x="150" y="289"/>
                  </a:lnTo>
                  <a:lnTo>
                    <a:pt x="151" y="289"/>
                  </a:lnTo>
                  <a:lnTo>
                    <a:pt x="151" y="288"/>
                  </a:lnTo>
                  <a:lnTo>
                    <a:pt x="152" y="288"/>
                  </a:lnTo>
                  <a:lnTo>
                    <a:pt x="154" y="288"/>
                  </a:lnTo>
                  <a:lnTo>
                    <a:pt x="155" y="288"/>
                  </a:lnTo>
                  <a:lnTo>
                    <a:pt x="156" y="288"/>
                  </a:lnTo>
                  <a:lnTo>
                    <a:pt x="156" y="286"/>
                  </a:lnTo>
                  <a:lnTo>
                    <a:pt x="158" y="286"/>
                  </a:lnTo>
                  <a:lnTo>
                    <a:pt x="159" y="286"/>
                  </a:lnTo>
                  <a:lnTo>
                    <a:pt x="160" y="286"/>
                  </a:lnTo>
                  <a:lnTo>
                    <a:pt x="162" y="286"/>
                  </a:lnTo>
                  <a:lnTo>
                    <a:pt x="163" y="286"/>
                  </a:lnTo>
                  <a:lnTo>
                    <a:pt x="164" y="286"/>
                  </a:lnTo>
                  <a:lnTo>
                    <a:pt x="165" y="286"/>
                  </a:lnTo>
                  <a:lnTo>
                    <a:pt x="165" y="288"/>
                  </a:lnTo>
                  <a:lnTo>
                    <a:pt x="167" y="288"/>
                  </a:lnTo>
                  <a:lnTo>
                    <a:pt x="167" y="289"/>
                  </a:lnTo>
                  <a:lnTo>
                    <a:pt x="168" y="289"/>
                  </a:lnTo>
                  <a:lnTo>
                    <a:pt x="168" y="290"/>
                  </a:lnTo>
                  <a:lnTo>
                    <a:pt x="169" y="290"/>
                  </a:lnTo>
                  <a:lnTo>
                    <a:pt x="171" y="290"/>
                  </a:lnTo>
                  <a:lnTo>
                    <a:pt x="172" y="290"/>
                  </a:lnTo>
                  <a:lnTo>
                    <a:pt x="173" y="290"/>
                  </a:lnTo>
                  <a:lnTo>
                    <a:pt x="175" y="290"/>
                  </a:lnTo>
                  <a:lnTo>
                    <a:pt x="176" y="290"/>
                  </a:lnTo>
                  <a:lnTo>
                    <a:pt x="176" y="292"/>
                  </a:lnTo>
                  <a:lnTo>
                    <a:pt x="177" y="292"/>
                  </a:lnTo>
                  <a:lnTo>
                    <a:pt x="179" y="292"/>
                  </a:lnTo>
                  <a:lnTo>
                    <a:pt x="180" y="292"/>
                  </a:lnTo>
                  <a:lnTo>
                    <a:pt x="181" y="292"/>
                  </a:lnTo>
                  <a:lnTo>
                    <a:pt x="181" y="293"/>
                  </a:lnTo>
                  <a:lnTo>
                    <a:pt x="182" y="293"/>
                  </a:lnTo>
                  <a:lnTo>
                    <a:pt x="184" y="293"/>
                  </a:lnTo>
                  <a:lnTo>
                    <a:pt x="185" y="293"/>
                  </a:lnTo>
                  <a:lnTo>
                    <a:pt x="186" y="293"/>
                  </a:lnTo>
                  <a:lnTo>
                    <a:pt x="188" y="293"/>
                  </a:lnTo>
                  <a:lnTo>
                    <a:pt x="189" y="293"/>
                  </a:lnTo>
                  <a:lnTo>
                    <a:pt x="189" y="294"/>
                  </a:lnTo>
                  <a:lnTo>
                    <a:pt x="190" y="294"/>
                  </a:lnTo>
                  <a:lnTo>
                    <a:pt x="192" y="294"/>
                  </a:lnTo>
                  <a:lnTo>
                    <a:pt x="192" y="293"/>
                  </a:lnTo>
                  <a:lnTo>
                    <a:pt x="193" y="293"/>
                  </a:lnTo>
                  <a:lnTo>
                    <a:pt x="194" y="293"/>
                  </a:lnTo>
                  <a:lnTo>
                    <a:pt x="194" y="292"/>
                  </a:lnTo>
                  <a:lnTo>
                    <a:pt x="194" y="290"/>
                  </a:lnTo>
                  <a:lnTo>
                    <a:pt x="195" y="290"/>
                  </a:lnTo>
                  <a:lnTo>
                    <a:pt x="195" y="289"/>
                  </a:lnTo>
                  <a:lnTo>
                    <a:pt x="195" y="288"/>
                  </a:lnTo>
                  <a:lnTo>
                    <a:pt x="197" y="288"/>
                  </a:lnTo>
                  <a:lnTo>
                    <a:pt x="197" y="286"/>
                  </a:lnTo>
                  <a:lnTo>
                    <a:pt x="198" y="286"/>
                  </a:lnTo>
                  <a:lnTo>
                    <a:pt x="199" y="286"/>
                  </a:lnTo>
                  <a:lnTo>
                    <a:pt x="201" y="286"/>
                  </a:lnTo>
                  <a:lnTo>
                    <a:pt x="202" y="286"/>
                  </a:lnTo>
                  <a:lnTo>
                    <a:pt x="203" y="286"/>
                  </a:lnTo>
                  <a:lnTo>
                    <a:pt x="205" y="286"/>
                  </a:lnTo>
                  <a:lnTo>
                    <a:pt x="206" y="286"/>
                  </a:lnTo>
                  <a:lnTo>
                    <a:pt x="207" y="286"/>
                  </a:lnTo>
                  <a:lnTo>
                    <a:pt x="207" y="288"/>
                  </a:lnTo>
                  <a:lnTo>
                    <a:pt x="209" y="288"/>
                  </a:lnTo>
                  <a:lnTo>
                    <a:pt x="210" y="288"/>
                  </a:lnTo>
                  <a:lnTo>
                    <a:pt x="211" y="288"/>
                  </a:lnTo>
                  <a:lnTo>
                    <a:pt x="212" y="289"/>
                  </a:lnTo>
                  <a:lnTo>
                    <a:pt x="214" y="289"/>
                  </a:lnTo>
                  <a:lnTo>
                    <a:pt x="214" y="290"/>
                  </a:lnTo>
                  <a:lnTo>
                    <a:pt x="215" y="290"/>
                  </a:lnTo>
                  <a:lnTo>
                    <a:pt x="215" y="292"/>
                  </a:lnTo>
                  <a:lnTo>
                    <a:pt x="216" y="293"/>
                  </a:lnTo>
                  <a:lnTo>
                    <a:pt x="216" y="294"/>
                  </a:lnTo>
                  <a:lnTo>
                    <a:pt x="215" y="294"/>
                  </a:lnTo>
                  <a:lnTo>
                    <a:pt x="215" y="296"/>
                  </a:lnTo>
                  <a:lnTo>
                    <a:pt x="215" y="297"/>
                  </a:lnTo>
                  <a:lnTo>
                    <a:pt x="215" y="298"/>
                  </a:lnTo>
                  <a:lnTo>
                    <a:pt x="215" y="299"/>
                  </a:lnTo>
                  <a:lnTo>
                    <a:pt x="215" y="301"/>
                  </a:lnTo>
                  <a:lnTo>
                    <a:pt x="215" y="302"/>
                  </a:lnTo>
                  <a:lnTo>
                    <a:pt x="216" y="302"/>
                  </a:lnTo>
                  <a:lnTo>
                    <a:pt x="216" y="303"/>
                  </a:lnTo>
                  <a:lnTo>
                    <a:pt x="218" y="303"/>
                  </a:lnTo>
                  <a:lnTo>
                    <a:pt x="219" y="303"/>
                  </a:lnTo>
                  <a:lnTo>
                    <a:pt x="219" y="302"/>
                  </a:lnTo>
                  <a:lnTo>
                    <a:pt x="220" y="302"/>
                  </a:lnTo>
                  <a:lnTo>
                    <a:pt x="220" y="301"/>
                  </a:lnTo>
                  <a:lnTo>
                    <a:pt x="220" y="299"/>
                  </a:lnTo>
                  <a:lnTo>
                    <a:pt x="220" y="298"/>
                  </a:lnTo>
                  <a:lnTo>
                    <a:pt x="222" y="297"/>
                  </a:lnTo>
                  <a:lnTo>
                    <a:pt x="222" y="296"/>
                  </a:lnTo>
                  <a:lnTo>
                    <a:pt x="223" y="296"/>
                  </a:lnTo>
                  <a:lnTo>
                    <a:pt x="223" y="294"/>
                  </a:lnTo>
                  <a:lnTo>
                    <a:pt x="224" y="294"/>
                  </a:lnTo>
                  <a:lnTo>
                    <a:pt x="224" y="293"/>
                  </a:lnTo>
                  <a:lnTo>
                    <a:pt x="226" y="293"/>
                  </a:lnTo>
                  <a:lnTo>
                    <a:pt x="226" y="292"/>
                  </a:lnTo>
                  <a:lnTo>
                    <a:pt x="224" y="292"/>
                  </a:lnTo>
                  <a:lnTo>
                    <a:pt x="224" y="290"/>
                  </a:lnTo>
                  <a:lnTo>
                    <a:pt x="224" y="289"/>
                  </a:lnTo>
                  <a:lnTo>
                    <a:pt x="223" y="289"/>
                  </a:lnTo>
                  <a:lnTo>
                    <a:pt x="223" y="288"/>
                  </a:lnTo>
                  <a:lnTo>
                    <a:pt x="223" y="286"/>
                  </a:lnTo>
                  <a:lnTo>
                    <a:pt x="223" y="285"/>
                  </a:lnTo>
                  <a:lnTo>
                    <a:pt x="224" y="285"/>
                  </a:lnTo>
                  <a:lnTo>
                    <a:pt x="224" y="284"/>
                  </a:lnTo>
                  <a:lnTo>
                    <a:pt x="224" y="282"/>
                  </a:lnTo>
                  <a:lnTo>
                    <a:pt x="226" y="282"/>
                  </a:lnTo>
                  <a:lnTo>
                    <a:pt x="226" y="281"/>
                  </a:lnTo>
                  <a:lnTo>
                    <a:pt x="227" y="281"/>
                  </a:lnTo>
                  <a:lnTo>
                    <a:pt x="227" y="280"/>
                  </a:lnTo>
                  <a:lnTo>
                    <a:pt x="228" y="280"/>
                  </a:lnTo>
                  <a:lnTo>
                    <a:pt x="229" y="280"/>
                  </a:lnTo>
                  <a:lnTo>
                    <a:pt x="229" y="281"/>
                  </a:lnTo>
                  <a:lnTo>
                    <a:pt x="229" y="282"/>
                  </a:lnTo>
                  <a:lnTo>
                    <a:pt x="229" y="284"/>
                  </a:lnTo>
                  <a:lnTo>
                    <a:pt x="231" y="284"/>
                  </a:lnTo>
                  <a:lnTo>
                    <a:pt x="232" y="284"/>
                  </a:lnTo>
                  <a:lnTo>
                    <a:pt x="232" y="282"/>
                  </a:lnTo>
                  <a:lnTo>
                    <a:pt x="233" y="282"/>
                  </a:lnTo>
                  <a:lnTo>
                    <a:pt x="233" y="281"/>
                  </a:lnTo>
                  <a:lnTo>
                    <a:pt x="233" y="280"/>
                  </a:lnTo>
                  <a:lnTo>
                    <a:pt x="233" y="279"/>
                  </a:lnTo>
                  <a:lnTo>
                    <a:pt x="233" y="277"/>
                  </a:lnTo>
                  <a:lnTo>
                    <a:pt x="233" y="276"/>
                  </a:lnTo>
                  <a:lnTo>
                    <a:pt x="233" y="275"/>
                  </a:lnTo>
                  <a:lnTo>
                    <a:pt x="235" y="275"/>
                  </a:lnTo>
                  <a:lnTo>
                    <a:pt x="235" y="273"/>
                  </a:lnTo>
                  <a:lnTo>
                    <a:pt x="235" y="272"/>
                  </a:lnTo>
                  <a:lnTo>
                    <a:pt x="235" y="271"/>
                  </a:lnTo>
                  <a:lnTo>
                    <a:pt x="235" y="269"/>
                  </a:lnTo>
                  <a:lnTo>
                    <a:pt x="235" y="268"/>
                  </a:lnTo>
                  <a:lnTo>
                    <a:pt x="235" y="267"/>
                  </a:lnTo>
                  <a:lnTo>
                    <a:pt x="235" y="265"/>
                  </a:lnTo>
                  <a:lnTo>
                    <a:pt x="236" y="265"/>
                  </a:lnTo>
                  <a:lnTo>
                    <a:pt x="236" y="264"/>
                  </a:lnTo>
                  <a:lnTo>
                    <a:pt x="236" y="263"/>
                  </a:lnTo>
                  <a:lnTo>
                    <a:pt x="236" y="262"/>
                  </a:lnTo>
                  <a:lnTo>
                    <a:pt x="237" y="262"/>
                  </a:lnTo>
                  <a:lnTo>
                    <a:pt x="239" y="262"/>
                  </a:lnTo>
                  <a:lnTo>
                    <a:pt x="240" y="262"/>
                  </a:lnTo>
                  <a:lnTo>
                    <a:pt x="241" y="262"/>
                  </a:lnTo>
                  <a:lnTo>
                    <a:pt x="242" y="262"/>
                  </a:lnTo>
                  <a:lnTo>
                    <a:pt x="242" y="260"/>
                  </a:lnTo>
                  <a:lnTo>
                    <a:pt x="242" y="259"/>
                  </a:lnTo>
                  <a:lnTo>
                    <a:pt x="244" y="258"/>
                  </a:lnTo>
                  <a:lnTo>
                    <a:pt x="245" y="256"/>
                  </a:lnTo>
                  <a:lnTo>
                    <a:pt x="246" y="255"/>
                  </a:lnTo>
                  <a:lnTo>
                    <a:pt x="246" y="254"/>
                  </a:lnTo>
                  <a:lnTo>
                    <a:pt x="246" y="252"/>
                  </a:lnTo>
                  <a:lnTo>
                    <a:pt x="246" y="251"/>
                  </a:lnTo>
                  <a:lnTo>
                    <a:pt x="248" y="251"/>
                  </a:lnTo>
                  <a:lnTo>
                    <a:pt x="249" y="251"/>
                  </a:lnTo>
                  <a:lnTo>
                    <a:pt x="249" y="250"/>
                  </a:lnTo>
                  <a:lnTo>
                    <a:pt x="250" y="250"/>
                  </a:lnTo>
                  <a:lnTo>
                    <a:pt x="250" y="248"/>
                  </a:lnTo>
                  <a:lnTo>
                    <a:pt x="252" y="248"/>
                  </a:lnTo>
                  <a:lnTo>
                    <a:pt x="252" y="247"/>
                  </a:lnTo>
                  <a:lnTo>
                    <a:pt x="252" y="246"/>
                  </a:lnTo>
                  <a:lnTo>
                    <a:pt x="252" y="245"/>
                  </a:lnTo>
                  <a:lnTo>
                    <a:pt x="253" y="243"/>
                  </a:lnTo>
                  <a:lnTo>
                    <a:pt x="253" y="242"/>
                  </a:lnTo>
                  <a:lnTo>
                    <a:pt x="253" y="241"/>
                  </a:lnTo>
                  <a:lnTo>
                    <a:pt x="254" y="241"/>
                  </a:lnTo>
                  <a:lnTo>
                    <a:pt x="254" y="239"/>
                  </a:lnTo>
                  <a:lnTo>
                    <a:pt x="256" y="239"/>
                  </a:lnTo>
                  <a:lnTo>
                    <a:pt x="256" y="238"/>
                  </a:lnTo>
                  <a:lnTo>
                    <a:pt x="256" y="237"/>
                  </a:lnTo>
                  <a:lnTo>
                    <a:pt x="254" y="237"/>
                  </a:lnTo>
                  <a:lnTo>
                    <a:pt x="254" y="235"/>
                  </a:lnTo>
                  <a:lnTo>
                    <a:pt x="253" y="235"/>
                  </a:lnTo>
                  <a:lnTo>
                    <a:pt x="253" y="234"/>
                  </a:lnTo>
                  <a:lnTo>
                    <a:pt x="252" y="234"/>
                  </a:lnTo>
                  <a:lnTo>
                    <a:pt x="250" y="234"/>
                  </a:lnTo>
                  <a:lnTo>
                    <a:pt x="249" y="234"/>
                  </a:lnTo>
                  <a:lnTo>
                    <a:pt x="248" y="234"/>
                  </a:lnTo>
                  <a:lnTo>
                    <a:pt x="248" y="233"/>
                  </a:lnTo>
                  <a:lnTo>
                    <a:pt x="246" y="233"/>
                  </a:lnTo>
                  <a:lnTo>
                    <a:pt x="245" y="233"/>
                  </a:lnTo>
                  <a:lnTo>
                    <a:pt x="245" y="232"/>
                  </a:lnTo>
                  <a:lnTo>
                    <a:pt x="244" y="232"/>
                  </a:lnTo>
                  <a:lnTo>
                    <a:pt x="245" y="230"/>
                  </a:lnTo>
                  <a:lnTo>
                    <a:pt x="245" y="229"/>
                  </a:lnTo>
                  <a:lnTo>
                    <a:pt x="246" y="228"/>
                  </a:lnTo>
                  <a:lnTo>
                    <a:pt x="246" y="226"/>
                  </a:lnTo>
                  <a:lnTo>
                    <a:pt x="248" y="225"/>
                  </a:lnTo>
                  <a:lnTo>
                    <a:pt x="248" y="224"/>
                  </a:lnTo>
                  <a:lnTo>
                    <a:pt x="249" y="222"/>
                  </a:lnTo>
                  <a:lnTo>
                    <a:pt x="250" y="222"/>
                  </a:lnTo>
                  <a:lnTo>
                    <a:pt x="253" y="221"/>
                  </a:lnTo>
                  <a:lnTo>
                    <a:pt x="256" y="220"/>
                  </a:lnTo>
                  <a:lnTo>
                    <a:pt x="257" y="220"/>
                  </a:lnTo>
                  <a:lnTo>
                    <a:pt x="258" y="218"/>
                  </a:lnTo>
                  <a:lnTo>
                    <a:pt x="259" y="218"/>
                  </a:lnTo>
                  <a:lnTo>
                    <a:pt x="261" y="218"/>
                  </a:lnTo>
                  <a:lnTo>
                    <a:pt x="262" y="218"/>
                  </a:lnTo>
                  <a:lnTo>
                    <a:pt x="262" y="217"/>
                  </a:lnTo>
                  <a:lnTo>
                    <a:pt x="263" y="217"/>
                  </a:lnTo>
                  <a:lnTo>
                    <a:pt x="265" y="217"/>
                  </a:lnTo>
                  <a:lnTo>
                    <a:pt x="265" y="216"/>
                  </a:lnTo>
                  <a:lnTo>
                    <a:pt x="266" y="215"/>
                  </a:lnTo>
                  <a:lnTo>
                    <a:pt x="266" y="213"/>
                  </a:lnTo>
                  <a:lnTo>
                    <a:pt x="267" y="213"/>
                  </a:lnTo>
                  <a:lnTo>
                    <a:pt x="267" y="212"/>
                  </a:lnTo>
                  <a:lnTo>
                    <a:pt x="267" y="211"/>
                  </a:lnTo>
                  <a:lnTo>
                    <a:pt x="269" y="211"/>
                  </a:lnTo>
                  <a:lnTo>
                    <a:pt x="269" y="209"/>
                  </a:lnTo>
                  <a:lnTo>
                    <a:pt x="270" y="209"/>
                  </a:lnTo>
                  <a:lnTo>
                    <a:pt x="270" y="208"/>
                  </a:lnTo>
                  <a:lnTo>
                    <a:pt x="270" y="207"/>
                  </a:lnTo>
                  <a:lnTo>
                    <a:pt x="271" y="207"/>
                  </a:lnTo>
                  <a:lnTo>
                    <a:pt x="271" y="205"/>
                  </a:lnTo>
                  <a:lnTo>
                    <a:pt x="272" y="205"/>
                  </a:lnTo>
                  <a:lnTo>
                    <a:pt x="272" y="204"/>
                  </a:lnTo>
                  <a:lnTo>
                    <a:pt x="274" y="204"/>
                  </a:lnTo>
                  <a:lnTo>
                    <a:pt x="274" y="203"/>
                  </a:lnTo>
                  <a:lnTo>
                    <a:pt x="274" y="201"/>
                  </a:lnTo>
                  <a:lnTo>
                    <a:pt x="275" y="201"/>
                  </a:lnTo>
                  <a:lnTo>
                    <a:pt x="275" y="200"/>
                  </a:lnTo>
                  <a:lnTo>
                    <a:pt x="276" y="200"/>
                  </a:lnTo>
                  <a:lnTo>
                    <a:pt x="276" y="199"/>
                  </a:lnTo>
                  <a:lnTo>
                    <a:pt x="278" y="199"/>
                  </a:lnTo>
                  <a:lnTo>
                    <a:pt x="279" y="198"/>
                  </a:lnTo>
                  <a:lnTo>
                    <a:pt x="279" y="196"/>
                  </a:lnTo>
                  <a:lnTo>
                    <a:pt x="280" y="196"/>
                  </a:lnTo>
                  <a:lnTo>
                    <a:pt x="280" y="195"/>
                  </a:lnTo>
                  <a:lnTo>
                    <a:pt x="282" y="195"/>
                  </a:lnTo>
                  <a:lnTo>
                    <a:pt x="282" y="194"/>
                  </a:lnTo>
                  <a:lnTo>
                    <a:pt x="283" y="192"/>
                  </a:lnTo>
                  <a:lnTo>
                    <a:pt x="283" y="191"/>
                  </a:lnTo>
                  <a:lnTo>
                    <a:pt x="284" y="191"/>
                  </a:lnTo>
                  <a:lnTo>
                    <a:pt x="284" y="190"/>
                  </a:lnTo>
                  <a:lnTo>
                    <a:pt x="286" y="188"/>
                  </a:lnTo>
                  <a:lnTo>
                    <a:pt x="286" y="187"/>
                  </a:lnTo>
                  <a:lnTo>
                    <a:pt x="287" y="187"/>
                  </a:lnTo>
                  <a:lnTo>
                    <a:pt x="287" y="186"/>
                  </a:lnTo>
                  <a:lnTo>
                    <a:pt x="288" y="186"/>
                  </a:lnTo>
                  <a:lnTo>
                    <a:pt x="288" y="185"/>
                  </a:lnTo>
                  <a:lnTo>
                    <a:pt x="288" y="183"/>
                  </a:lnTo>
                  <a:lnTo>
                    <a:pt x="289" y="183"/>
                  </a:lnTo>
                  <a:lnTo>
                    <a:pt x="289" y="182"/>
                  </a:lnTo>
                  <a:lnTo>
                    <a:pt x="289" y="181"/>
                  </a:lnTo>
                  <a:lnTo>
                    <a:pt x="291" y="181"/>
                  </a:lnTo>
                  <a:lnTo>
                    <a:pt x="291" y="179"/>
                  </a:lnTo>
                  <a:lnTo>
                    <a:pt x="291" y="178"/>
                  </a:lnTo>
                  <a:lnTo>
                    <a:pt x="291" y="177"/>
                  </a:lnTo>
                  <a:lnTo>
                    <a:pt x="292" y="177"/>
                  </a:lnTo>
                  <a:lnTo>
                    <a:pt x="292" y="175"/>
                  </a:lnTo>
                  <a:lnTo>
                    <a:pt x="292" y="174"/>
                  </a:lnTo>
                  <a:lnTo>
                    <a:pt x="292" y="173"/>
                  </a:lnTo>
                  <a:lnTo>
                    <a:pt x="292" y="171"/>
                  </a:lnTo>
                  <a:lnTo>
                    <a:pt x="293" y="171"/>
                  </a:lnTo>
                  <a:lnTo>
                    <a:pt x="293" y="170"/>
                  </a:lnTo>
                  <a:lnTo>
                    <a:pt x="293" y="169"/>
                  </a:lnTo>
                  <a:lnTo>
                    <a:pt x="293" y="168"/>
                  </a:lnTo>
                  <a:lnTo>
                    <a:pt x="293" y="166"/>
                  </a:lnTo>
                  <a:lnTo>
                    <a:pt x="293" y="165"/>
                  </a:lnTo>
                  <a:lnTo>
                    <a:pt x="293" y="164"/>
                  </a:lnTo>
                  <a:lnTo>
                    <a:pt x="293" y="162"/>
                  </a:lnTo>
                  <a:lnTo>
                    <a:pt x="295" y="162"/>
                  </a:lnTo>
                  <a:lnTo>
                    <a:pt x="295" y="161"/>
                  </a:lnTo>
                  <a:lnTo>
                    <a:pt x="295" y="160"/>
                  </a:lnTo>
                  <a:lnTo>
                    <a:pt x="296" y="158"/>
                  </a:lnTo>
                  <a:lnTo>
                    <a:pt x="296" y="157"/>
                  </a:lnTo>
                  <a:lnTo>
                    <a:pt x="296" y="156"/>
                  </a:lnTo>
                  <a:lnTo>
                    <a:pt x="296" y="154"/>
                  </a:lnTo>
                  <a:lnTo>
                    <a:pt x="295" y="153"/>
                  </a:lnTo>
                  <a:lnTo>
                    <a:pt x="295" y="152"/>
                  </a:lnTo>
                  <a:lnTo>
                    <a:pt x="295" y="151"/>
                  </a:lnTo>
                  <a:lnTo>
                    <a:pt x="295" y="149"/>
                  </a:lnTo>
                  <a:lnTo>
                    <a:pt x="293" y="148"/>
                  </a:lnTo>
                  <a:lnTo>
                    <a:pt x="293" y="147"/>
                  </a:lnTo>
                  <a:lnTo>
                    <a:pt x="293" y="145"/>
                  </a:lnTo>
                  <a:lnTo>
                    <a:pt x="293" y="144"/>
                  </a:lnTo>
                  <a:lnTo>
                    <a:pt x="293" y="143"/>
                  </a:lnTo>
                  <a:lnTo>
                    <a:pt x="293" y="141"/>
                  </a:lnTo>
                  <a:lnTo>
                    <a:pt x="293" y="140"/>
                  </a:lnTo>
                  <a:lnTo>
                    <a:pt x="292" y="140"/>
                  </a:lnTo>
                  <a:lnTo>
                    <a:pt x="292" y="139"/>
                  </a:lnTo>
                  <a:lnTo>
                    <a:pt x="292" y="138"/>
                  </a:lnTo>
                  <a:lnTo>
                    <a:pt x="293" y="136"/>
                  </a:lnTo>
                  <a:lnTo>
                    <a:pt x="295" y="136"/>
                  </a:lnTo>
                  <a:lnTo>
                    <a:pt x="295" y="135"/>
                  </a:lnTo>
                  <a:lnTo>
                    <a:pt x="296" y="135"/>
                  </a:lnTo>
                  <a:lnTo>
                    <a:pt x="297" y="135"/>
                  </a:lnTo>
                  <a:lnTo>
                    <a:pt x="297" y="134"/>
                  </a:lnTo>
                  <a:lnTo>
                    <a:pt x="299" y="134"/>
                  </a:lnTo>
                  <a:lnTo>
                    <a:pt x="299" y="132"/>
                  </a:lnTo>
                  <a:lnTo>
                    <a:pt x="300" y="132"/>
                  </a:lnTo>
                  <a:lnTo>
                    <a:pt x="301" y="131"/>
                  </a:lnTo>
                  <a:lnTo>
                    <a:pt x="301" y="130"/>
                  </a:lnTo>
                  <a:lnTo>
                    <a:pt x="303" y="128"/>
                  </a:lnTo>
                  <a:lnTo>
                    <a:pt x="303" y="127"/>
                  </a:lnTo>
                  <a:lnTo>
                    <a:pt x="304" y="127"/>
                  </a:lnTo>
                  <a:lnTo>
                    <a:pt x="304" y="126"/>
                  </a:lnTo>
                  <a:lnTo>
                    <a:pt x="305" y="126"/>
                  </a:lnTo>
                  <a:lnTo>
                    <a:pt x="305" y="124"/>
                  </a:lnTo>
                  <a:lnTo>
                    <a:pt x="306" y="124"/>
                  </a:lnTo>
                  <a:lnTo>
                    <a:pt x="308" y="123"/>
                  </a:lnTo>
                  <a:lnTo>
                    <a:pt x="309" y="123"/>
                  </a:lnTo>
                  <a:lnTo>
                    <a:pt x="310" y="123"/>
                  </a:lnTo>
                  <a:lnTo>
                    <a:pt x="310" y="122"/>
                  </a:lnTo>
                  <a:lnTo>
                    <a:pt x="312" y="122"/>
                  </a:lnTo>
                  <a:lnTo>
                    <a:pt x="313" y="122"/>
                  </a:lnTo>
                  <a:lnTo>
                    <a:pt x="314" y="122"/>
                  </a:lnTo>
                  <a:lnTo>
                    <a:pt x="314" y="123"/>
                  </a:lnTo>
                  <a:lnTo>
                    <a:pt x="316" y="123"/>
                  </a:lnTo>
                  <a:lnTo>
                    <a:pt x="317" y="122"/>
                  </a:lnTo>
                  <a:lnTo>
                    <a:pt x="318" y="122"/>
                  </a:lnTo>
                  <a:lnTo>
                    <a:pt x="319" y="121"/>
                  </a:lnTo>
                  <a:lnTo>
                    <a:pt x="321" y="121"/>
                  </a:lnTo>
                  <a:lnTo>
                    <a:pt x="322" y="119"/>
                  </a:lnTo>
                  <a:lnTo>
                    <a:pt x="323" y="119"/>
                  </a:lnTo>
                  <a:lnTo>
                    <a:pt x="325" y="118"/>
                  </a:lnTo>
                  <a:lnTo>
                    <a:pt x="326" y="118"/>
                  </a:lnTo>
                  <a:lnTo>
                    <a:pt x="326" y="117"/>
                  </a:lnTo>
                  <a:lnTo>
                    <a:pt x="327" y="117"/>
                  </a:lnTo>
                  <a:lnTo>
                    <a:pt x="327" y="115"/>
                  </a:lnTo>
                  <a:lnTo>
                    <a:pt x="327" y="114"/>
                  </a:lnTo>
                  <a:lnTo>
                    <a:pt x="327" y="113"/>
                  </a:lnTo>
                  <a:lnTo>
                    <a:pt x="327" y="111"/>
                  </a:lnTo>
                  <a:lnTo>
                    <a:pt x="327" y="110"/>
                  </a:lnTo>
                  <a:lnTo>
                    <a:pt x="329" y="110"/>
                  </a:lnTo>
                  <a:lnTo>
                    <a:pt x="329" y="109"/>
                  </a:lnTo>
                  <a:lnTo>
                    <a:pt x="329" y="107"/>
                  </a:lnTo>
                  <a:lnTo>
                    <a:pt x="329" y="106"/>
                  </a:lnTo>
                  <a:lnTo>
                    <a:pt x="327" y="105"/>
                  </a:lnTo>
                  <a:lnTo>
                    <a:pt x="327" y="104"/>
                  </a:lnTo>
                  <a:lnTo>
                    <a:pt x="327" y="102"/>
                  </a:lnTo>
                  <a:lnTo>
                    <a:pt x="329" y="102"/>
                  </a:lnTo>
                  <a:lnTo>
                    <a:pt x="329" y="101"/>
                  </a:lnTo>
                  <a:lnTo>
                    <a:pt x="329" y="100"/>
                  </a:lnTo>
                  <a:lnTo>
                    <a:pt x="330" y="100"/>
                  </a:lnTo>
                  <a:lnTo>
                    <a:pt x="330" y="98"/>
                  </a:lnTo>
                  <a:lnTo>
                    <a:pt x="331" y="98"/>
                  </a:lnTo>
                  <a:lnTo>
                    <a:pt x="331" y="97"/>
                  </a:lnTo>
                  <a:lnTo>
                    <a:pt x="333" y="98"/>
                  </a:lnTo>
                  <a:lnTo>
                    <a:pt x="334" y="98"/>
                  </a:lnTo>
                  <a:lnTo>
                    <a:pt x="335" y="97"/>
                  </a:lnTo>
                  <a:lnTo>
                    <a:pt x="335" y="98"/>
                  </a:lnTo>
                  <a:lnTo>
                    <a:pt x="336" y="98"/>
                  </a:lnTo>
                  <a:lnTo>
                    <a:pt x="336" y="100"/>
                  </a:lnTo>
                  <a:lnTo>
                    <a:pt x="338" y="101"/>
                  </a:lnTo>
                  <a:lnTo>
                    <a:pt x="338" y="102"/>
                  </a:lnTo>
                  <a:lnTo>
                    <a:pt x="339" y="102"/>
                  </a:lnTo>
                  <a:lnTo>
                    <a:pt x="340" y="102"/>
                  </a:lnTo>
                  <a:lnTo>
                    <a:pt x="342" y="102"/>
                  </a:lnTo>
                  <a:lnTo>
                    <a:pt x="342" y="101"/>
                  </a:lnTo>
                  <a:lnTo>
                    <a:pt x="343" y="101"/>
                  </a:lnTo>
                  <a:lnTo>
                    <a:pt x="344" y="100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7" y="98"/>
                  </a:lnTo>
                  <a:lnTo>
                    <a:pt x="348" y="98"/>
                  </a:lnTo>
                  <a:lnTo>
                    <a:pt x="348" y="97"/>
                  </a:lnTo>
                  <a:lnTo>
                    <a:pt x="350" y="97"/>
                  </a:lnTo>
                  <a:lnTo>
                    <a:pt x="350" y="96"/>
                  </a:lnTo>
                  <a:lnTo>
                    <a:pt x="348" y="94"/>
                  </a:lnTo>
                  <a:lnTo>
                    <a:pt x="348" y="93"/>
                  </a:lnTo>
                  <a:lnTo>
                    <a:pt x="347" y="93"/>
                  </a:lnTo>
                  <a:lnTo>
                    <a:pt x="347" y="92"/>
                  </a:lnTo>
                  <a:lnTo>
                    <a:pt x="347" y="90"/>
                  </a:lnTo>
                  <a:lnTo>
                    <a:pt x="347" y="89"/>
                  </a:lnTo>
                  <a:lnTo>
                    <a:pt x="347" y="88"/>
                  </a:lnTo>
                  <a:lnTo>
                    <a:pt x="348" y="88"/>
                  </a:lnTo>
                  <a:lnTo>
                    <a:pt x="348" y="87"/>
                  </a:lnTo>
                  <a:lnTo>
                    <a:pt x="350" y="87"/>
                  </a:lnTo>
                  <a:lnTo>
                    <a:pt x="351" y="87"/>
                  </a:lnTo>
                  <a:lnTo>
                    <a:pt x="352" y="87"/>
                  </a:lnTo>
                  <a:lnTo>
                    <a:pt x="353" y="87"/>
                  </a:lnTo>
                  <a:lnTo>
                    <a:pt x="355" y="87"/>
                  </a:lnTo>
                  <a:lnTo>
                    <a:pt x="356" y="87"/>
                  </a:lnTo>
                  <a:lnTo>
                    <a:pt x="356" y="85"/>
                  </a:lnTo>
                  <a:lnTo>
                    <a:pt x="357" y="85"/>
                  </a:lnTo>
                  <a:lnTo>
                    <a:pt x="359" y="85"/>
                  </a:lnTo>
                  <a:lnTo>
                    <a:pt x="359" y="84"/>
                  </a:lnTo>
                  <a:lnTo>
                    <a:pt x="360" y="84"/>
                  </a:lnTo>
                  <a:lnTo>
                    <a:pt x="361" y="84"/>
                  </a:lnTo>
                  <a:lnTo>
                    <a:pt x="361" y="83"/>
                  </a:lnTo>
                  <a:lnTo>
                    <a:pt x="363" y="83"/>
                  </a:lnTo>
                  <a:lnTo>
                    <a:pt x="364" y="83"/>
                  </a:lnTo>
                  <a:lnTo>
                    <a:pt x="365" y="83"/>
                  </a:lnTo>
                  <a:lnTo>
                    <a:pt x="366" y="83"/>
                  </a:lnTo>
                  <a:lnTo>
                    <a:pt x="368" y="83"/>
                  </a:lnTo>
                  <a:lnTo>
                    <a:pt x="369" y="81"/>
                  </a:lnTo>
                  <a:lnTo>
                    <a:pt x="369" y="80"/>
                  </a:lnTo>
                  <a:lnTo>
                    <a:pt x="369" y="79"/>
                  </a:lnTo>
                  <a:lnTo>
                    <a:pt x="368" y="79"/>
                  </a:lnTo>
                  <a:lnTo>
                    <a:pt x="368" y="77"/>
                  </a:lnTo>
                  <a:lnTo>
                    <a:pt x="368" y="76"/>
                  </a:lnTo>
                  <a:lnTo>
                    <a:pt x="366" y="75"/>
                  </a:lnTo>
                  <a:lnTo>
                    <a:pt x="366" y="74"/>
                  </a:lnTo>
                  <a:lnTo>
                    <a:pt x="365" y="72"/>
                  </a:lnTo>
                  <a:lnTo>
                    <a:pt x="365" y="71"/>
                  </a:lnTo>
                  <a:lnTo>
                    <a:pt x="365" y="70"/>
                  </a:lnTo>
                  <a:lnTo>
                    <a:pt x="365" y="68"/>
                  </a:lnTo>
                  <a:lnTo>
                    <a:pt x="365" y="67"/>
                  </a:lnTo>
                  <a:lnTo>
                    <a:pt x="366" y="67"/>
                  </a:lnTo>
                  <a:lnTo>
                    <a:pt x="368" y="67"/>
                  </a:lnTo>
                  <a:lnTo>
                    <a:pt x="368" y="66"/>
                  </a:lnTo>
                  <a:lnTo>
                    <a:pt x="369" y="66"/>
                  </a:lnTo>
                  <a:lnTo>
                    <a:pt x="370" y="66"/>
                  </a:lnTo>
                  <a:lnTo>
                    <a:pt x="370" y="64"/>
                  </a:lnTo>
                  <a:lnTo>
                    <a:pt x="372" y="64"/>
                  </a:lnTo>
                  <a:lnTo>
                    <a:pt x="372" y="63"/>
                  </a:lnTo>
                  <a:lnTo>
                    <a:pt x="372" y="62"/>
                  </a:lnTo>
                  <a:lnTo>
                    <a:pt x="372" y="60"/>
                  </a:lnTo>
                  <a:lnTo>
                    <a:pt x="372" y="59"/>
                  </a:lnTo>
                  <a:lnTo>
                    <a:pt x="373" y="59"/>
                  </a:lnTo>
                  <a:lnTo>
                    <a:pt x="374" y="59"/>
                  </a:lnTo>
                  <a:lnTo>
                    <a:pt x="374" y="58"/>
                  </a:lnTo>
                  <a:lnTo>
                    <a:pt x="376" y="58"/>
                  </a:lnTo>
                  <a:lnTo>
                    <a:pt x="377" y="58"/>
                  </a:lnTo>
                  <a:lnTo>
                    <a:pt x="377" y="57"/>
                  </a:lnTo>
                  <a:lnTo>
                    <a:pt x="378" y="57"/>
                  </a:lnTo>
                  <a:lnTo>
                    <a:pt x="378" y="55"/>
                  </a:lnTo>
                  <a:lnTo>
                    <a:pt x="380" y="55"/>
                  </a:lnTo>
                  <a:lnTo>
                    <a:pt x="380" y="54"/>
                  </a:lnTo>
                  <a:lnTo>
                    <a:pt x="380" y="53"/>
                  </a:lnTo>
                  <a:lnTo>
                    <a:pt x="380" y="51"/>
                  </a:lnTo>
                  <a:lnTo>
                    <a:pt x="380" y="50"/>
                  </a:lnTo>
                  <a:lnTo>
                    <a:pt x="380" y="49"/>
                  </a:lnTo>
                  <a:lnTo>
                    <a:pt x="380" y="47"/>
                  </a:lnTo>
                  <a:lnTo>
                    <a:pt x="380" y="46"/>
                  </a:lnTo>
                  <a:lnTo>
                    <a:pt x="380" y="45"/>
                  </a:lnTo>
                  <a:lnTo>
                    <a:pt x="380" y="43"/>
                  </a:lnTo>
                  <a:lnTo>
                    <a:pt x="380" y="42"/>
                  </a:lnTo>
                  <a:lnTo>
                    <a:pt x="380" y="41"/>
                  </a:lnTo>
                  <a:lnTo>
                    <a:pt x="380" y="40"/>
                  </a:lnTo>
                  <a:lnTo>
                    <a:pt x="381" y="40"/>
                  </a:lnTo>
                  <a:lnTo>
                    <a:pt x="381" y="38"/>
                  </a:lnTo>
                  <a:lnTo>
                    <a:pt x="382" y="38"/>
                  </a:lnTo>
                  <a:lnTo>
                    <a:pt x="382" y="40"/>
                  </a:lnTo>
                  <a:lnTo>
                    <a:pt x="383" y="40"/>
                  </a:lnTo>
                  <a:lnTo>
                    <a:pt x="383" y="41"/>
                  </a:lnTo>
                  <a:lnTo>
                    <a:pt x="385" y="42"/>
                  </a:lnTo>
                  <a:lnTo>
                    <a:pt x="386" y="42"/>
                  </a:lnTo>
                  <a:lnTo>
                    <a:pt x="386" y="41"/>
                  </a:lnTo>
                  <a:lnTo>
                    <a:pt x="386" y="40"/>
                  </a:lnTo>
                  <a:lnTo>
                    <a:pt x="386" y="38"/>
                  </a:lnTo>
                  <a:lnTo>
                    <a:pt x="385" y="37"/>
                  </a:lnTo>
                  <a:lnTo>
                    <a:pt x="385" y="36"/>
                  </a:lnTo>
                  <a:lnTo>
                    <a:pt x="385" y="34"/>
                  </a:lnTo>
                  <a:lnTo>
                    <a:pt x="385" y="33"/>
                  </a:lnTo>
                  <a:lnTo>
                    <a:pt x="386" y="33"/>
                  </a:lnTo>
                  <a:lnTo>
                    <a:pt x="387" y="33"/>
                  </a:lnTo>
                  <a:lnTo>
                    <a:pt x="389" y="33"/>
                  </a:lnTo>
                  <a:lnTo>
                    <a:pt x="389" y="34"/>
                  </a:lnTo>
                  <a:lnTo>
                    <a:pt x="390" y="34"/>
                  </a:lnTo>
                  <a:lnTo>
                    <a:pt x="390" y="36"/>
                  </a:lnTo>
                  <a:lnTo>
                    <a:pt x="391" y="36"/>
                  </a:lnTo>
                  <a:lnTo>
                    <a:pt x="393" y="36"/>
                  </a:lnTo>
                  <a:lnTo>
                    <a:pt x="394" y="36"/>
                  </a:lnTo>
                  <a:lnTo>
                    <a:pt x="395" y="36"/>
                  </a:lnTo>
                  <a:lnTo>
                    <a:pt x="395" y="34"/>
                  </a:lnTo>
                  <a:lnTo>
                    <a:pt x="395" y="33"/>
                  </a:lnTo>
                  <a:lnTo>
                    <a:pt x="394" y="33"/>
                  </a:lnTo>
                  <a:lnTo>
                    <a:pt x="394" y="32"/>
                  </a:lnTo>
                  <a:lnTo>
                    <a:pt x="394" y="30"/>
                  </a:lnTo>
                  <a:lnTo>
                    <a:pt x="393" y="30"/>
                  </a:lnTo>
                  <a:lnTo>
                    <a:pt x="393" y="29"/>
                  </a:lnTo>
                  <a:lnTo>
                    <a:pt x="393" y="28"/>
                  </a:lnTo>
                  <a:lnTo>
                    <a:pt x="393" y="27"/>
                  </a:lnTo>
                  <a:lnTo>
                    <a:pt x="394" y="27"/>
                  </a:lnTo>
                  <a:lnTo>
                    <a:pt x="394" y="25"/>
                  </a:lnTo>
                  <a:lnTo>
                    <a:pt x="395" y="25"/>
                  </a:lnTo>
                  <a:lnTo>
                    <a:pt x="395" y="24"/>
                  </a:lnTo>
                  <a:lnTo>
                    <a:pt x="397" y="24"/>
                  </a:lnTo>
                  <a:lnTo>
                    <a:pt x="398" y="24"/>
                  </a:lnTo>
                  <a:lnTo>
                    <a:pt x="398" y="23"/>
                  </a:lnTo>
                  <a:lnTo>
                    <a:pt x="399" y="23"/>
                  </a:lnTo>
                  <a:lnTo>
                    <a:pt x="400" y="23"/>
                  </a:lnTo>
                  <a:lnTo>
                    <a:pt x="400" y="21"/>
                  </a:lnTo>
                  <a:lnTo>
                    <a:pt x="400" y="20"/>
                  </a:lnTo>
                  <a:lnTo>
                    <a:pt x="400" y="19"/>
                  </a:lnTo>
                  <a:lnTo>
                    <a:pt x="400" y="17"/>
                  </a:lnTo>
                  <a:lnTo>
                    <a:pt x="402" y="17"/>
                  </a:lnTo>
                  <a:lnTo>
                    <a:pt x="402" y="16"/>
                  </a:lnTo>
                  <a:lnTo>
                    <a:pt x="403" y="16"/>
                  </a:lnTo>
                  <a:lnTo>
                    <a:pt x="404" y="16"/>
                  </a:lnTo>
                  <a:lnTo>
                    <a:pt x="404" y="15"/>
                  </a:lnTo>
                  <a:lnTo>
                    <a:pt x="406" y="15"/>
                  </a:lnTo>
                  <a:lnTo>
                    <a:pt x="406" y="13"/>
                  </a:lnTo>
                  <a:lnTo>
                    <a:pt x="406" y="12"/>
                  </a:lnTo>
                  <a:lnTo>
                    <a:pt x="406" y="11"/>
                  </a:lnTo>
                  <a:lnTo>
                    <a:pt x="406" y="10"/>
                  </a:lnTo>
                  <a:lnTo>
                    <a:pt x="407" y="10"/>
                  </a:lnTo>
                  <a:lnTo>
                    <a:pt x="407" y="8"/>
                  </a:lnTo>
                  <a:lnTo>
                    <a:pt x="408" y="8"/>
                  </a:lnTo>
                  <a:lnTo>
                    <a:pt x="410" y="8"/>
                  </a:lnTo>
                  <a:lnTo>
                    <a:pt x="410" y="7"/>
                  </a:lnTo>
                  <a:lnTo>
                    <a:pt x="411" y="7"/>
                  </a:lnTo>
                  <a:lnTo>
                    <a:pt x="412" y="6"/>
                  </a:lnTo>
                  <a:lnTo>
                    <a:pt x="413" y="6"/>
                  </a:lnTo>
                  <a:lnTo>
                    <a:pt x="413" y="4"/>
                  </a:lnTo>
                  <a:lnTo>
                    <a:pt x="415" y="4"/>
                  </a:lnTo>
                  <a:lnTo>
                    <a:pt x="415" y="3"/>
                  </a:lnTo>
                  <a:lnTo>
                    <a:pt x="416" y="3"/>
                  </a:lnTo>
                  <a:lnTo>
                    <a:pt x="417" y="3"/>
                  </a:lnTo>
                  <a:lnTo>
                    <a:pt x="419" y="3"/>
                  </a:lnTo>
                  <a:lnTo>
                    <a:pt x="420" y="3"/>
                  </a:lnTo>
                  <a:lnTo>
                    <a:pt x="421" y="3"/>
                  </a:lnTo>
                  <a:lnTo>
                    <a:pt x="423" y="3"/>
                  </a:lnTo>
                  <a:lnTo>
                    <a:pt x="424" y="3"/>
                  </a:lnTo>
                  <a:lnTo>
                    <a:pt x="424" y="2"/>
                  </a:lnTo>
                  <a:lnTo>
                    <a:pt x="425" y="2"/>
                  </a:lnTo>
                  <a:lnTo>
                    <a:pt x="427" y="2"/>
                  </a:lnTo>
                  <a:lnTo>
                    <a:pt x="428" y="2"/>
                  </a:lnTo>
                  <a:lnTo>
                    <a:pt x="429" y="2"/>
                  </a:lnTo>
                  <a:lnTo>
                    <a:pt x="430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43">
              <a:extLst>
                <a:ext uri="{FF2B5EF4-FFF2-40B4-BE49-F238E27FC236}">
                  <a16:creationId xmlns:a16="http://schemas.microsoft.com/office/drawing/2014/main" id="{E54210EB-2E33-1952-2658-C83C33AE67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" y="2652"/>
              <a:ext cx="94" cy="45"/>
            </a:xfrm>
            <a:custGeom>
              <a:avLst/>
              <a:gdLst>
                <a:gd name="T0" fmla="*/ 3 w 94"/>
                <a:gd name="T1" fmla="*/ 45 h 45"/>
                <a:gd name="T2" fmla="*/ 7 w 94"/>
                <a:gd name="T3" fmla="*/ 44 h 45"/>
                <a:gd name="T4" fmla="*/ 10 w 94"/>
                <a:gd name="T5" fmla="*/ 43 h 45"/>
                <a:gd name="T6" fmla="*/ 11 w 94"/>
                <a:gd name="T7" fmla="*/ 40 h 45"/>
                <a:gd name="T8" fmla="*/ 15 w 94"/>
                <a:gd name="T9" fmla="*/ 39 h 45"/>
                <a:gd name="T10" fmla="*/ 16 w 94"/>
                <a:gd name="T11" fmla="*/ 36 h 45"/>
                <a:gd name="T12" fmla="*/ 19 w 94"/>
                <a:gd name="T13" fmla="*/ 35 h 45"/>
                <a:gd name="T14" fmla="*/ 21 w 94"/>
                <a:gd name="T15" fmla="*/ 32 h 45"/>
                <a:gd name="T16" fmla="*/ 25 w 94"/>
                <a:gd name="T17" fmla="*/ 32 h 45"/>
                <a:gd name="T18" fmla="*/ 28 w 94"/>
                <a:gd name="T19" fmla="*/ 34 h 45"/>
                <a:gd name="T20" fmla="*/ 30 w 94"/>
                <a:gd name="T21" fmla="*/ 32 h 45"/>
                <a:gd name="T22" fmla="*/ 34 w 94"/>
                <a:gd name="T23" fmla="*/ 32 h 45"/>
                <a:gd name="T24" fmla="*/ 37 w 94"/>
                <a:gd name="T25" fmla="*/ 31 h 45"/>
                <a:gd name="T26" fmla="*/ 36 w 94"/>
                <a:gd name="T27" fmla="*/ 27 h 45"/>
                <a:gd name="T28" fmla="*/ 33 w 94"/>
                <a:gd name="T29" fmla="*/ 26 h 45"/>
                <a:gd name="T30" fmla="*/ 32 w 94"/>
                <a:gd name="T31" fmla="*/ 23 h 45"/>
                <a:gd name="T32" fmla="*/ 30 w 94"/>
                <a:gd name="T33" fmla="*/ 21 h 45"/>
                <a:gd name="T34" fmla="*/ 30 w 94"/>
                <a:gd name="T35" fmla="*/ 18 h 45"/>
                <a:gd name="T36" fmla="*/ 34 w 94"/>
                <a:gd name="T37" fmla="*/ 18 h 45"/>
                <a:gd name="T38" fmla="*/ 36 w 94"/>
                <a:gd name="T39" fmla="*/ 15 h 45"/>
                <a:gd name="T40" fmla="*/ 38 w 94"/>
                <a:gd name="T41" fmla="*/ 14 h 45"/>
                <a:gd name="T42" fmla="*/ 41 w 94"/>
                <a:gd name="T43" fmla="*/ 15 h 45"/>
                <a:gd name="T44" fmla="*/ 44 w 94"/>
                <a:gd name="T45" fmla="*/ 15 h 45"/>
                <a:gd name="T46" fmla="*/ 47 w 94"/>
                <a:gd name="T47" fmla="*/ 15 h 45"/>
                <a:gd name="T48" fmla="*/ 49 w 94"/>
                <a:gd name="T49" fmla="*/ 13 h 45"/>
                <a:gd name="T50" fmla="*/ 50 w 94"/>
                <a:gd name="T51" fmla="*/ 15 h 45"/>
                <a:gd name="T52" fmla="*/ 53 w 94"/>
                <a:gd name="T53" fmla="*/ 18 h 45"/>
                <a:gd name="T54" fmla="*/ 55 w 94"/>
                <a:gd name="T55" fmla="*/ 19 h 45"/>
                <a:gd name="T56" fmla="*/ 59 w 94"/>
                <a:gd name="T57" fmla="*/ 19 h 45"/>
                <a:gd name="T58" fmla="*/ 63 w 94"/>
                <a:gd name="T59" fmla="*/ 21 h 45"/>
                <a:gd name="T60" fmla="*/ 64 w 94"/>
                <a:gd name="T61" fmla="*/ 19 h 45"/>
                <a:gd name="T62" fmla="*/ 66 w 94"/>
                <a:gd name="T63" fmla="*/ 17 h 45"/>
                <a:gd name="T64" fmla="*/ 66 w 94"/>
                <a:gd name="T65" fmla="*/ 13 h 45"/>
                <a:gd name="T66" fmla="*/ 68 w 94"/>
                <a:gd name="T67" fmla="*/ 10 h 45"/>
                <a:gd name="T68" fmla="*/ 71 w 94"/>
                <a:gd name="T69" fmla="*/ 9 h 45"/>
                <a:gd name="T70" fmla="*/ 74 w 94"/>
                <a:gd name="T71" fmla="*/ 6 h 45"/>
                <a:gd name="T72" fmla="*/ 77 w 94"/>
                <a:gd name="T73" fmla="*/ 6 h 45"/>
                <a:gd name="T74" fmla="*/ 80 w 94"/>
                <a:gd name="T75" fmla="*/ 5 h 45"/>
                <a:gd name="T76" fmla="*/ 83 w 94"/>
                <a:gd name="T77" fmla="*/ 4 h 45"/>
                <a:gd name="T78" fmla="*/ 87 w 94"/>
                <a:gd name="T79" fmla="*/ 4 h 45"/>
                <a:gd name="T80" fmla="*/ 88 w 94"/>
                <a:gd name="T81" fmla="*/ 1 h 45"/>
                <a:gd name="T82" fmla="*/ 91 w 94"/>
                <a:gd name="T83" fmla="*/ 0 h 45"/>
                <a:gd name="T84" fmla="*/ 92 w 94"/>
                <a:gd name="T85" fmla="*/ 2 h 45"/>
                <a:gd name="T86" fmla="*/ 94 w 94"/>
                <a:gd name="T87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45">
                  <a:moveTo>
                    <a:pt x="0" y="45"/>
                  </a:moveTo>
                  <a:lnTo>
                    <a:pt x="2" y="45"/>
                  </a:lnTo>
                  <a:lnTo>
                    <a:pt x="3" y="45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7" y="44"/>
                  </a:lnTo>
                  <a:lnTo>
                    <a:pt x="7" y="43"/>
                  </a:lnTo>
                  <a:lnTo>
                    <a:pt x="8" y="43"/>
                  </a:lnTo>
                  <a:lnTo>
                    <a:pt x="10" y="43"/>
                  </a:lnTo>
                  <a:lnTo>
                    <a:pt x="10" y="41"/>
                  </a:lnTo>
                  <a:lnTo>
                    <a:pt x="11" y="41"/>
                  </a:lnTo>
                  <a:lnTo>
                    <a:pt x="11" y="40"/>
                  </a:lnTo>
                  <a:lnTo>
                    <a:pt x="12" y="40"/>
                  </a:lnTo>
                  <a:lnTo>
                    <a:pt x="13" y="39"/>
                  </a:lnTo>
                  <a:lnTo>
                    <a:pt x="15" y="39"/>
                  </a:lnTo>
                  <a:lnTo>
                    <a:pt x="15" y="38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7" y="36"/>
                  </a:lnTo>
                  <a:lnTo>
                    <a:pt x="17" y="35"/>
                  </a:lnTo>
                  <a:lnTo>
                    <a:pt x="19" y="35"/>
                  </a:lnTo>
                  <a:lnTo>
                    <a:pt x="20" y="34"/>
                  </a:lnTo>
                  <a:lnTo>
                    <a:pt x="21" y="34"/>
                  </a:lnTo>
                  <a:lnTo>
                    <a:pt x="21" y="32"/>
                  </a:lnTo>
                  <a:lnTo>
                    <a:pt x="23" y="32"/>
                  </a:lnTo>
                  <a:lnTo>
                    <a:pt x="24" y="32"/>
                  </a:lnTo>
                  <a:lnTo>
                    <a:pt x="25" y="32"/>
                  </a:lnTo>
                  <a:lnTo>
                    <a:pt x="27" y="32"/>
                  </a:lnTo>
                  <a:lnTo>
                    <a:pt x="28" y="32"/>
                  </a:lnTo>
                  <a:lnTo>
                    <a:pt x="28" y="34"/>
                  </a:lnTo>
                  <a:lnTo>
                    <a:pt x="29" y="34"/>
                  </a:lnTo>
                  <a:lnTo>
                    <a:pt x="30" y="34"/>
                  </a:lnTo>
                  <a:lnTo>
                    <a:pt x="30" y="32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6" y="30"/>
                  </a:lnTo>
                  <a:lnTo>
                    <a:pt x="36" y="28"/>
                  </a:lnTo>
                  <a:lnTo>
                    <a:pt x="36" y="27"/>
                  </a:lnTo>
                  <a:lnTo>
                    <a:pt x="34" y="27"/>
                  </a:lnTo>
                  <a:lnTo>
                    <a:pt x="34" y="26"/>
                  </a:lnTo>
                  <a:lnTo>
                    <a:pt x="33" y="26"/>
                  </a:lnTo>
                  <a:lnTo>
                    <a:pt x="33" y="25"/>
                  </a:lnTo>
                  <a:lnTo>
                    <a:pt x="32" y="25"/>
                  </a:lnTo>
                  <a:lnTo>
                    <a:pt x="32" y="23"/>
                  </a:lnTo>
                  <a:lnTo>
                    <a:pt x="32" y="22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29" y="19"/>
                  </a:lnTo>
                  <a:lnTo>
                    <a:pt x="30" y="19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3" y="18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6" y="17"/>
                  </a:lnTo>
                  <a:lnTo>
                    <a:pt x="36" y="15"/>
                  </a:lnTo>
                  <a:lnTo>
                    <a:pt x="37" y="15"/>
                  </a:lnTo>
                  <a:lnTo>
                    <a:pt x="37" y="14"/>
                  </a:lnTo>
                  <a:lnTo>
                    <a:pt x="38" y="14"/>
                  </a:lnTo>
                  <a:lnTo>
                    <a:pt x="40" y="14"/>
                  </a:lnTo>
                  <a:lnTo>
                    <a:pt x="41" y="14"/>
                  </a:lnTo>
                  <a:lnTo>
                    <a:pt x="41" y="15"/>
                  </a:lnTo>
                  <a:lnTo>
                    <a:pt x="42" y="15"/>
                  </a:lnTo>
                  <a:lnTo>
                    <a:pt x="44" y="14"/>
                  </a:lnTo>
                  <a:lnTo>
                    <a:pt x="44" y="15"/>
                  </a:lnTo>
                  <a:lnTo>
                    <a:pt x="45" y="15"/>
                  </a:lnTo>
                  <a:lnTo>
                    <a:pt x="46" y="15"/>
                  </a:lnTo>
                  <a:lnTo>
                    <a:pt x="47" y="15"/>
                  </a:lnTo>
                  <a:lnTo>
                    <a:pt x="47" y="14"/>
                  </a:lnTo>
                  <a:lnTo>
                    <a:pt x="49" y="14"/>
                  </a:lnTo>
                  <a:lnTo>
                    <a:pt x="49" y="13"/>
                  </a:lnTo>
                  <a:lnTo>
                    <a:pt x="50" y="13"/>
                  </a:lnTo>
                  <a:lnTo>
                    <a:pt x="50" y="14"/>
                  </a:lnTo>
                  <a:lnTo>
                    <a:pt x="50" y="15"/>
                  </a:lnTo>
                  <a:lnTo>
                    <a:pt x="50" y="17"/>
                  </a:lnTo>
                  <a:lnTo>
                    <a:pt x="51" y="17"/>
                  </a:lnTo>
                  <a:lnTo>
                    <a:pt x="53" y="18"/>
                  </a:lnTo>
                  <a:lnTo>
                    <a:pt x="54" y="18"/>
                  </a:lnTo>
                  <a:lnTo>
                    <a:pt x="55" y="18"/>
                  </a:lnTo>
                  <a:lnTo>
                    <a:pt x="55" y="19"/>
                  </a:lnTo>
                  <a:lnTo>
                    <a:pt x="57" y="19"/>
                  </a:lnTo>
                  <a:lnTo>
                    <a:pt x="58" y="19"/>
                  </a:lnTo>
                  <a:lnTo>
                    <a:pt x="59" y="19"/>
                  </a:lnTo>
                  <a:lnTo>
                    <a:pt x="60" y="21"/>
                  </a:lnTo>
                  <a:lnTo>
                    <a:pt x="62" y="21"/>
                  </a:lnTo>
                  <a:lnTo>
                    <a:pt x="63" y="21"/>
                  </a:lnTo>
                  <a:lnTo>
                    <a:pt x="64" y="21"/>
                  </a:lnTo>
                  <a:lnTo>
                    <a:pt x="63" y="19"/>
                  </a:lnTo>
                  <a:lnTo>
                    <a:pt x="64" y="19"/>
                  </a:lnTo>
                  <a:lnTo>
                    <a:pt x="64" y="18"/>
                  </a:lnTo>
                  <a:lnTo>
                    <a:pt x="64" y="17"/>
                  </a:lnTo>
                  <a:lnTo>
                    <a:pt x="66" y="17"/>
                  </a:lnTo>
                  <a:lnTo>
                    <a:pt x="66" y="15"/>
                  </a:lnTo>
                  <a:lnTo>
                    <a:pt x="66" y="14"/>
                  </a:lnTo>
                  <a:lnTo>
                    <a:pt x="66" y="13"/>
                  </a:lnTo>
                  <a:lnTo>
                    <a:pt x="67" y="11"/>
                  </a:lnTo>
                  <a:lnTo>
                    <a:pt x="67" y="10"/>
                  </a:lnTo>
                  <a:lnTo>
                    <a:pt x="68" y="10"/>
                  </a:lnTo>
                  <a:lnTo>
                    <a:pt x="68" y="9"/>
                  </a:lnTo>
                  <a:lnTo>
                    <a:pt x="70" y="9"/>
                  </a:lnTo>
                  <a:lnTo>
                    <a:pt x="71" y="9"/>
                  </a:lnTo>
                  <a:lnTo>
                    <a:pt x="71" y="8"/>
                  </a:lnTo>
                  <a:lnTo>
                    <a:pt x="72" y="8"/>
                  </a:lnTo>
                  <a:lnTo>
                    <a:pt x="74" y="6"/>
                  </a:lnTo>
                  <a:lnTo>
                    <a:pt x="75" y="6"/>
                  </a:lnTo>
                  <a:lnTo>
                    <a:pt x="76" y="6"/>
                  </a:lnTo>
                  <a:lnTo>
                    <a:pt x="77" y="6"/>
                  </a:lnTo>
                  <a:lnTo>
                    <a:pt x="77" y="5"/>
                  </a:lnTo>
                  <a:lnTo>
                    <a:pt x="79" y="5"/>
                  </a:lnTo>
                  <a:lnTo>
                    <a:pt x="80" y="5"/>
                  </a:lnTo>
                  <a:lnTo>
                    <a:pt x="81" y="5"/>
                  </a:lnTo>
                  <a:lnTo>
                    <a:pt x="83" y="5"/>
                  </a:lnTo>
                  <a:lnTo>
                    <a:pt x="83" y="4"/>
                  </a:lnTo>
                  <a:lnTo>
                    <a:pt x="84" y="4"/>
                  </a:lnTo>
                  <a:lnTo>
                    <a:pt x="85" y="4"/>
                  </a:lnTo>
                  <a:lnTo>
                    <a:pt x="87" y="4"/>
                  </a:lnTo>
                  <a:lnTo>
                    <a:pt x="87" y="2"/>
                  </a:lnTo>
                  <a:lnTo>
                    <a:pt x="88" y="2"/>
                  </a:lnTo>
                  <a:lnTo>
                    <a:pt x="88" y="1"/>
                  </a:lnTo>
                  <a:lnTo>
                    <a:pt x="89" y="1"/>
                  </a:lnTo>
                  <a:lnTo>
                    <a:pt x="91" y="1"/>
                  </a:lnTo>
                  <a:lnTo>
                    <a:pt x="91" y="0"/>
                  </a:lnTo>
                  <a:lnTo>
                    <a:pt x="91" y="1"/>
                  </a:lnTo>
                  <a:lnTo>
                    <a:pt x="92" y="1"/>
                  </a:lnTo>
                  <a:lnTo>
                    <a:pt x="92" y="2"/>
                  </a:lnTo>
                  <a:lnTo>
                    <a:pt x="93" y="2"/>
                  </a:lnTo>
                  <a:lnTo>
                    <a:pt x="93" y="4"/>
                  </a:lnTo>
                  <a:lnTo>
                    <a:pt x="94" y="4"/>
                  </a:lnTo>
                  <a:lnTo>
                    <a:pt x="94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44">
              <a:extLst>
                <a:ext uri="{FF2B5EF4-FFF2-40B4-BE49-F238E27FC236}">
                  <a16:creationId xmlns:a16="http://schemas.microsoft.com/office/drawing/2014/main" id="{CC453804-1F24-A3DB-CC61-EB6FEC9B14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4" y="3465"/>
              <a:ext cx="753" cy="751"/>
            </a:xfrm>
            <a:custGeom>
              <a:avLst/>
              <a:gdLst>
                <a:gd name="T0" fmla="*/ 185 w 753"/>
                <a:gd name="T1" fmla="*/ 509 h 751"/>
                <a:gd name="T2" fmla="*/ 181 w 753"/>
                <a:gd name="T3" fmla="*/ 502 h 751"/>
                <a:gd name="T4" fmla="*/ 437 w 753"/>
                <a:gd name="T5" fmla="*/ 154 h 751"/>
                <a:gd name="T6" fmla="*/ 579 w 753"/>
                <a:gd name="T7" fmla="*/ 214 h 751"/>
                <a:gd name="T8" fmla="*/ 584 w 753"/>
                <a:gd name="T9" fmla="*/ 201 h 751"/>
                <a:gd name="T10" fmla="*/ 590 w 753"/>
                <a:gd name="T11" fmla="*/ 188 h 751"/>
                <a:gd name="T12" fmla="*/ 592 w 753"/>
                <a:gd name="T13" fmla="*/ 174 h 751"/>
                <a:gd name="T14" fmla="*/ 583 w 753"/>
                <a:gd name="T15" fmla="*/ 161 h 751"/>
                <a:gd name="T16" fmla="*/ 573 w 753"/>
                <a:gd name="T17" fmla="*/ 150 h 751"/>
                <a:gd name="T18" fmla="*/ 566 w 753"/>
                <a:gd name="T19" fmla="*/ 135 h 751"/>
                <a:gd name="T20" fmla="*/ 567 w 753"/>
                <a:gd name="T21" fmla="*/ 118 h 751"/>
                <a:gd name="T22" fmla="*/ 567 w 753"/>
                <a:gd name="T23" fmla="*/ 106 h 751"/>
                <a:gd name="T24" fmla="*/ 565 w 753"/>
                <a:gd name="T25" fmla="*/ 88 h 751"/>
                <a:gd name="T26" fmla="*/ 561 w 753"/>
                <a:gd name="T27" fmla="*/ 73 h 751"/>
                <a:gd name="T28" fmla="*/ 553 w 753"/>
                <a:gd name="T29" fmla="*/ 64 h 751"/>
                <a:gd name="T30" fmla="*/ 564 w 753"/>
                <a:gd name="T31" fmla="*/ 62 h 751"/>
                <a:gd name="T32" fmla="*/ 586 w 753"/>
                <a:gd name="T33" fmla="*/ 62 h 751"/>
                <a:gd name="T34" fmla="*/ 588 w 753"/>
                <a:gd name="T35" fmla="*/ 107 h 751"/>
                <a:gd name="T36" fmla="*/ 603 w 753"/>
                <a:gd name="T37" fmla="*/ 141 h 751"/>
                <a:gd name="T38" fmla="*/ 607 w 753"/>
                <a:gd name="T39" fmla="*/ 182 h 751"/>
                <a:gd name="T40" fmla="*/ 590 w 753"/>
                <a:gd name="T41" fmla="*/ 218 h 751"/>
                <a:gd name="T42" fmla="*/ 566 w 753"/>
                <a:gd name="T43" fmla="*/ 252 h 751"/>
                <a:gd name="T44" fmla="*/ 631 w 753"/>
                <a:gd name="T45" fmla="*/ 286 h 751"/>
                <a:gd name="T46" fmla="*/ 669 w 753"/>
                <a:gd name="T47" fmla="*/ 384 h 751"/>
                <a:gd name="T48" fmla="*/ 638 w 753"/>
                <a:gd name="T49" fmla="*/ 413 h 751"/>
                <a:gd name="T50" fmla="*/ 751 w 753"/>
                <a:gd name="T51" fmla="*/ 470 h 751"/>
                <a:gd name="T52" fmla="*/ 735 w 753"/>
                <a:gd name="T53" fmla="*/ 631 h 751"/>
                <a:gd name="T54" fmla="*/ 510 w 753"/>
                <a:gd name="T55" fmla="*/ 597 h 751"/>
                <a:gd name="T56" fmla="*/ 416 w 753"/>
                <a:gd name="T57" fmla="*/ 703 h 751"/>
                <a:gd name="T58" fmla="*/ 383 w 753"/>
                <a:gd name="T59" fmla="*/ 744 h 751"/>
                <a:gd name="T60" fmla="*/ 366 w 753"/>
                <a:gd name="T61" fmla="*/ 730 h 751"/>
                <a:gd name="T62" fmla="*/ 369 w 753"/>
                <a:gd name="T63" fmla="*/ 726 h 751"/>
                <a:gd name="T64" fmla="*/ 355 w 753"/>
                <a:gd name="T65" fmla="*/ 721 h 751"/>
                <a:gd name="T66" fmla="*/ 326 w 753"/>
                <a:gd name="T67" fmla="*/ 679 h 751"/>
                <a:gd name="T68" fmla="*/ 315 w 753"/>
                <a:gd name="T69" fmla="*/ 644 h 751"/>
                <a:gd name="T70" fmla="*/ 267 w 753"/>
                <a:gd name="T71" fmla="*/ 596 h 751"/>
                <a:gd name="T72" fmla="*/ 235 w 753"/>
                <a:gd name="T73" fmla="*/ 572 h 751"/>
                <a:gd name="T74" fmla="*/ 201 w 753"/>
                <a:gd name="T75" fmla="*/ 550 h 751"/>
                <a:gd name="T76" fmla="*/ 175 w 753"/>
                <a:gd name="T77" fmla="*/ 525 h 751"/>
                <a:gd name="T78" fmla="*/ 181 w 753"/>
                <a:gd name="T79" fmla="*/ 528 h 751"/>
                <a:gd name="T80" fmla="*/ 203 w 753"/>
                <a:gd name="T81" fmla="*/ 538 h 751"/>
                <a:gd name="T82" fmla="*/ 197 w 753"/>
                <a:gd name="T83" fmla="*/ 533 h 751"/>
                <a:gd name="T84" fmla="*/ 188 w 753"/>
                <a:gd name="T85" fmla="*/ 529 h 751"/>
                <a:gd name="T86" fmla="*/ 184 w 753"/>
                <a:gd name="T87" fmla="*/ 503 h 751"/>
                <a:gd name="T88" fmla="*/ 165 w 753"/>
                <a:gd name="T89" fmla="*/ 472 h 751"/>
                <a:gd name="T90" fmla="*/ 143 w 753"/>
                <a:gd name="T91" fmla="*/ 459 h 751"/>
                <a:gd name="T92" fmla="*/ 114 w 753"/>
                <a:gd name="T93" fmla="*/ 427 h 751"/>
                <a:gd name="T94" fmla="*/ 84 w 753"/>
                <a:gd name="T95" fmla="*/ 400 h 751"/>
                <a:gd name="T96" fmla="*/ 51 w 753"/>
                <a:gd name="T97" fmla="*/ 372 h 751"/>
                <a:gd name="T98" fmla="*/ 2 w 753"/>
                <a:gd name="T99" fmla="*/ 323 h 751"/>
                <a:gd name="T100" fmla="*/ 37 w 753"/>
                <a:gd name="T101" fmla="*/ 308 h 751"/>
                <a:gd name="T102" fmla="*/ 49 w 753"/>
                <a:gd name="T103" fmla="*/ 321 h 751"/>
                <a:gd name="T104" fmla="*/ 58 w 753"/>
                <a:gd name="T105" fmla="*/ 328 h 751"/>
                <a:gd name="T106" fmla="*/ 73 w 753"/>
                <a:gd name="T107" fmla="*/ 332 h 751"/>
                <a:gd name="T108" fmla="*/ 84 w 753"/>
                <a:gd name="T109" fmla="*/ 340 h 751"/>
                <a:gd name="T110" fmla="*/ 96 w 753"/>
                <a:gd name="T111" fmla="*/ 317 h 751"/>
                <a:gd name="T112" fmla="*/ 111 w 753"/>
                <a:gd name="T113" fmla="*/ 289 h 751"/>
                <a:gd name="T114" fmla="*/ 120 w 753"/>
                <a:gd name="T115" fmla="*/ 269 h 751"/>
                <a:gd name="T116" fmla="*/ 146 w 753"/>
                <a:gd name="T117" fmla="*/ 263 h 751"/>
                <a:gd name="T118" fmla="*/ 126 w 753"/>
                <a:gd name="T119" fmla="*/ 102 h 751"/>
                <a:gd name="T120" fmla="*/ 292 w 753"/>
                <a:gd name="T121" fmla="*/ 26 h 751"/>
                <a:gd name="T122" fmla="*/ 370 w 753"/>
                <a:gd name="T123" fmla="*/ 25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3" h="751">
                  <a:moveTo>
                    <a:pt x="182" y="515"/>
                  </a:moveTo>
                  <a:lnTo>
                    <a:pt x="181" y="515"/>
                  </a:lnTo>
                  <a:lnTo>
                    <a:pt x="181" y="513"/>
                  </a:lnTo>
                  <a:lnTo>
                    <a:pt x="182" y="513"/>
                  </a:lnTo>
                  <a:lnTo>
                    <a:pt x="182" y="515"/>
                  </a:lnTo>
                  <a:close/>
                  <a:moveTo>
                    <a:pt x="188" y="509"/>
                  </a:moveTo>
                  <a:lnTo>
                    <a:pt x="186" y="511"/>
                  </a:lnTo>
                  <a:lnTo>
                    <a:pt x="186" y="509"/>
                  </a:lnTo>
                  <a:lnTo>
                    <a:pt x="188" y="509"/>
                  </a:lnTo>
                  <a:close/>
                  <a:moveTo>
                    <a:pt x="185" y="515"/>
                  </a:moveTo>
                  <a:lnTo>
                    <a:pt x="184" y="515"/>
                  </a:lnTo>
                  <a:lnTo>
                    <a:pt x="182" y="513"/>
                  </a:lnTo>
                  <a:lnTo>
                    <a:pt x="182" y="511"/>
                  </a:lnTo>
                  <a:lnTo>
                    <a:pt x="184" y="509"/>
                  </a:lnTo>
                  <a:lnTo>
                    <a:pt x="184" y="507"/>
                  </a:lnTo>
                  <a:lnTo>
                    <a:pt x="185" y="506"/>
                  </a:lnTo>
                  <a:lnTo>
                    <a:pt x="185" y="507"/>
                  </a:lnTo>
                  <a:lnTo>
                    <a:pt x="185" y="509"/>
                  </a:lnTo>
                  <a:lnTo>
                    <a:pt x="185" y="511"/>
                  </a:lnTo>
                  <a:lnTo>
                    <a:pt x="186" y="511"/>
                  </a:lnTo>
                  <a:lnTo>
                    <a:pt x="185" y="512"/>
                  </a:lnTo>
                  <a:lnTo>
                    <a:pt x="185" y="513"/>
                  </a:lnTo>
                  <a:lnTo>
                    <a:pt x="185" y="515"/>
                  </a:lnTo>
                  <a:close/>
                  <a:moveTo>
                    <a:pt x="182" y="508"/>
                  </a:moveTo>
                  <a:lnTo>
                    <a:pt x="181" y="508"/>
                  </a:lnTo>
                  <a:lnTo>
                    <a:pt x="181" y="506"/>
                  </a:lnTo>
                  <a:lnTo>
                    <a:pt x="180" y="504"/>
                  </a:lnTo>
                  <a:lnTo>
                    <a:pt x="180" y="502"/>
                  </a:lnTo>
                  <a:lnTo>
                    <a:pt x="178" y="500"/>
                  </a:lnTo>
                  <a:lnTo>
                    <a:pt x="178" y="499"/>
                  </a:lnTo>
                  <a:lnTo>
                    <a:pt x="178" y="496"/>
                  </a:lnTo>
                  <a:lnTo>
                    <a:pt x="180" y="495"/>
                  </a:lnTo>
                  <a:lnTo>
                    <a:pt x="180" y="496"/>
                  </a:lnTo>
                  <a:lnTo>
                    <a:pt x="180" y="498"/>
                  </a:lnTo>
                  <a:lnTo>
                    <a:pt x="181" y="499"/>
                  </a:lnTo>
                  <a:lnTo>
                    <a:pt x="181" y="502"/>
                  </a:lnTo>
                  <a:lnTo>
                    <a:pt x="182" y="503"/>
                  </a:lnTo>
                  <a:lnTo>
                    <a:pt x="182" y="504"/>
                  </a:lnTo>
                  <a:lnTo>
                    <a:pt x="182" y="507"/>
                  </a:lnTo>
                  <a:lnTo>
                    <a:pt x="182" y="508"/>
                  </a:lnTo>
                  <a:close/>
                  <a:moveTo>
                    <a:pt x="377" y="38"/>
                  </a:moveTo>
                  <a:lnTo>
                    <a:pt x="374" y="47"/>
                  </a:lnTo>
                  <a:lnTo>
                    <a:pt x="373" y="54"/>
                  </a:lnTo>
                  <a:lnTo>
                    <a:pt x="370" y="59"/>
                  </a:lnTo>
                  <a:lnTo>
                    <a:pt x="376" y="67"/>
                  </a:lnTo>
                  <a:lnTo>
                    <a:pt x="383" y="73"/>
                  </a:lnTo>
                  <a:lnTo>
                    <a:pt x="395" y="84"/>
                  </a:lnTo>
                  <a:lnTo>
                    <a:pt x="407" y="93"/>
                  </a:lnTo>
                  <a:lnTo>
                    <a:pt x="416" y="107"/>
                  </a:lnTo>
                  <a:lnTo>
                    <a:pt x="425" y="122"/>
                  </a:lnTo>
                  <a:lnTo>
                    <a:pt x="429" y="137"/>
                  </a:lnTo>
                  <a:lnTo>
                    <a:pt x="430" y="139"/>
                  </a:lnTo>
                  <a:lnTo>
                    <a:pt x="432" y="144"/>
                  </a:lnTo>
                  <a:lnTo>
                    <a:pt x="437" y="154"/>
                  </a:lnTo>
                  <a:lnTo>
                    <a:pt x="446" y="156"/>
                  </a:lnTo>
                  <a:lnTo>
                    <a:pt x="455" y="156"/>
                  </a:lnTo>
                  <a:lnTo>
                    <a:pt x="472" y="157"/>
                  </a:lnTo>
                  <a:lnTo>
                    <a:pt x="484" y="161"/>
                  </a:lnTo>
                  <a:lnTo>
                    <a:pt x="494" y="162"/>
                  </a:lnTo>
                  <a:lnTo>
                    <a:pt x="501" y="167"/>
                  </a:lnTo>
                  <a:lnTo>
                    <a:pt x="505" y="178"/>
                  </a:lnTo>
                  <a:lnTo>
                    <a:pt x="511" y="186"/>
                  </a:lnTo>
                  <a:lnTo>
                    <a:pt x="520" y="191"/>
                  </a:lnTo>
                  <a:lnTo>
                    <a:pt x="527" y="199"/>
                  </a:lnTo>
                  <a:lnTo>
                    <a:pt x="532" y="204"/>
                  </a:lnTo>
                  <a:lnTo>
                    <a:pt x="540" y="205"/>
                  </a:lnTo>
                  <a:lnTo>
                    <a:pt x="548" y="204"/>
                  </a:lnTo>
                  <a:lnTo>
                    <a:pt x="557" y="204"/>
                  </a:lnTo>
                  <a:lnTo>
                    <a:pt x="564" y="205"/>
                  </a:lnTo>
                  <a:lnTo>
                    <a:pt x="567" y="201"/>
                  </a:lnTo>
                  <a:lnTo>
                    <a:pt x="571" y="207"/>
                  </a:lnTo>
                  <a:lnTo>
                    <a:pt x="579" y="214"/>
                  </a:lnTo>
                  <a:lnTo>
                    <a:pt x="579" y="213"/>
                  </a:lnTo>
                  <a:lnTo>
                    <a:pt x="579" y="212"/>
                  </a:lnTo>
                  <a:lnTo>
                    <a:pt x="580" y="212"/>
                  </a:lnTo>
                  <a:lnTo>
                    <a:pt x="582" y="212"/>
                  </a:lnTo>
                  <a:lnTo>
                    <a:pt x="582" y="210"/>
                  </a:lnTo>
                  <a:lnTo>
                    <a:pt x="583" y="210"/>
                  </a:lnTo>
                  <a:lnTo>
                    <a:pt x="582" y="210"/>
                  </a:lnTo>
                  <a:lnTo>
                    <a:pt x="582" y="209"/>
                  </a:lnTo>
                  <a:lnTo>
                    <a:pt x="582" y="208"/>
                  </a:lnTo>
                  <a:lnTo>
                    <a:pt x="580" y="208"/>
                  </a:lnTo>
                  <a:lnTo>
                    <a:pt x="580" y="207"/>
                  </a:lnTo>
                  <a:lnTo>
                    <a:pt x="582" y="207"/>
                  </a:lnTo>
                  <a:lnTo>
                    <a:pt x="582" y="205"/>
                  </a:lnTo>
                  <a:lnTo>
                    <a:pt x="582" y="204"/>
                  </a:lnTo>
                  <a:lnTo>
                    <a:pt x="582" y="203"/>
                  </a:lnTo>
                  <a:lnTo>
                    <a:pt x="583" y="203"/>
                  </a:lnTo>
                  <a:lnTo>
                    <a:pt x="583" y="201"/>
                  </a:lnTo>
                  <a:lnTo>
                    <a:pt x="584" y="201"/>
                  </a:lnTo>
                  <a:lnTo>
                    <a:pt x="584" y="200"/>
                  </a:lnTo>
                  <a:lnTo>
                    <a:pt x="584" y="199"/>
                  </a:lnTo>
                  <a:lnTo>
                    <a:pt x="584" y="197"/>
                  </a:lnTo>
                  <a:lnTo>
                    <a:pt x="586" y="196"/>
                  </a:lnTo>
                  <a:lnTo>
                    <a:pt x="587" y="196"/>
                  </a:lnTo>
                  <a:lnTo>
                    <a:pt x="587" y="195"/>
                  </a:lnTo>
                  <a:lnTo>
                    <a:pt x="588" y="195"/>
                  </a:lnTo>
                  <a:lnTo>
                    <a:pt x="590" y="195"/>
                  </a:lnTo>
                  <a:lnTo>
                    <a:pt x="588" y="193"/>
                  </a:lnTo>
                  <a:lnTo>
                    <a:pt x="588" y="192"/>
                  </a:lnTo>
                  <a:lnTo>
                    <a:pt x="590" y="192"/>
                  </a:lnTo>
                  <a:lnTo>
                    <a:pt x="591" y="192"/>
                  </a:lnTo>
                  <a:lnTo>
                    <a:pt x="592" y="192"/>
                  </a:lnTo>
                  <a:lnTo>
                    <a:pt x="592" y="191"/>
                  </a:lnTo>
                  <a:lnTo>
                    <a:pt x="592" y="190"/>
                  </a:lnTo>
                  <a:lnTo>
                    <a:pt x="591" y="190"/>
                  </a:lnTo>
                  <a:lnTo>
                    <a:pt x="590" y="190"/>
                  </a:lnTo>
                  <a:lnTo>
                    <a:pt x="590" y="188"/>
                  </a:lnTo>
                  <a:lnTo>
                    <a:pt x="590" y="187"/>
                  </a:lnTo>
                  <a:lnTo>
                    <a:pt x="588" y="187"/>
                  </a:lnTo>
                  <a:lnTo>
                    <a:pt x="590" y="187"/>
                  </a:lnTo>
                  <a:lnTo>
                    <a:pt x="590" y="186"/>
                  </a:lnTo>
                  <a:lnTo>
                    <a:pt x="591" y="186"/>
                  </a:lnTo>
                  <a:lnTo>
                    <a:pt x="590" y="186"/>
                  </a:lnTo>
                  <a:lnTo>
                    <a:pt x="590" y="184"/>
                  </a:lnTo>
                  <a:lnTo>
                    <a:pt x="588" y="184"/>
                  </a:lnTo>
                  <a:lnTo>
                    <a:pt x="590" y="184"/>
                  </a:lnTo>
                  <a:lnTo>
                    <a:pt x="590" y="183"/>
                  </a:lnTo>
                  <a:lnTo>
                    <a:pt x="590" y="182"/>
                  </a:lnTo>
                  <a:lnTo>
                    <a:pt x="590" y="180"/>
                  </a:lnTo>
                  <a:lnTo>
                    <a:pt x="590" y="179"/>
                  </a:lnTo>
                  <a:lnTo>
                    <a:pt x="591" y="179"/>
                  </a:lnTo>
                  <a:lnTo>
                    <a:pt x="591" y="178"/>
                  </a:lnTo>
                  <a:lnTo>
                    <a:pt x="591" y="176"/>
                  </a:lnTo>
                  <a:lnTo>
                    <a:pt x="592" y="175"/>
                  </a:lnTo>
                  <a:lnTo>
                    <a:pt x="592" y="174"/>
                  </a:lnTo>
                  <a:lnTo>
                    <a:pt x="591" y="174"/>
                  </a:lnTo>
                  <a:lnTo>
                    <a:pt x="590" y="174"/>
                  </a:lnTo>
                  <a:lnTo>
                    <a:pt x="590" y="173"/>
                  </a:lnTo>
                  <a:lnTo>
                    <a:pt x="590" y="171"/>
                  </a:lnTo>
                  <a:lnTo>
                    <a:pt x="588" y="171"/>
                  </a:lnTo>
                  <a:lnTo>
                    <a:pt x="588" y="170"/>
                  </a:lnTo>
                  <a:lnTo>
                    <a:pt x="587" y="170"/>
                  </a:lnTo>
                  <a:lnTo>
                    <a:pt x="586" y="170"/>
                  </a:lnTo>
                  <a:lnTo>
                    <a:pt x="586" y="169"/>
                  </a:lnTo>
                  <a:lnTo>
                    <a:pt x="584" y="169"/>
                  </a:lnTo>
                  <a:lnTo>
                    <a:pt x="584" y="167"/>
                  </a:lnTo>
                  <a:lnTo>
                    <a:pt x="584" y="166"/>
                  </a:lnTo>
                  <a:lnTo>
                    <a:pt x="583" y="166"/>
                  </a:lnTo>
                  <a:lnTo>
                    <a:pt x="583" y="165"/>
                  </a:lnTo>
                  <a:lnTo>
                    <a:pt x="583" y="163"/>
                  </a:lnTo>
                  <a:lnTo>
                    <a:pt x="584" y="162"/>
                  </a:lnTo>
                  <a:lnTo>
                    <a:pt x="583" y="162"/>
                  </a:lnTo>
                  <a:lnTo>
                    <a:pt x="583" y="161"/>
                  </a:lnTo>
                  <a:lnTo>
                    <a:pt x="583" y="159"/>
                  </a:lnTo>
                  <a:lnTo>
                    <a:pt x="582" y="159"/>
                  </a:lnTo>
                  <a:lnTo>
                    <a:pt x="582" y="158"/>
                  </a:lnTo>
                  <a:lnTo>
                    <a:pt x="583" y="158"/>
                  </a:lnTo>
                  <a:lnTo>
                    <a:pt x="583" y="157"/>
                  </a:lnTo>
                  <a:lnTo>
                    <a:pt x="582" y="157"/>
                  </a:lnTo>
                  <a:lnTo>
                    <a:pt x="582" y="156"/>
                  </a:lnTo>
                  <a:lnTo>
                    <a:pt x="580" y="156"/>
                  </a:lnTo>
                  <a:lnTo>
                    <a:pt x="580" y="154"/>
                  </a:lnTo>
                  <a:lnTo>
                    <a:pt x="580" y="153"/>
                  </a:lnTo>
                  <a:lnTo>
                    <a:pt x="579" y="153"/>
                  </a:lnTo>
                  <a:lnTo>
                    <a:pt x="578" y="153"/>
                  </a:lnTo>
                  <a:lnTo>
                    <a:pt x="577" y="153"/>
                  </a:lnTo>
                  <a:lnTo>
                    <a:pt x="577" y="152"/>
                  </a:lnTo>
                  <a:lnTo>
                    <a:pt x="575" y="152"/>
                  </a:lnTo>
                  <a:lnTo>
                    <a:pt x="575" y="150"/>
                  </a:lnTo>
                  <a:lnTo>
                    <a:pt x="574" y="150"/>
                  </a:lnTo>
                  <a:lnTo>
                    <a:pt x="573" y="150"/>
                  </a:lnTo>
                  <a:lnTo>
                    <a:pt x="573" y="149"/>
                  </a:lnTo>
                  <a:lnTo>
                    <a:pt x="571" y="149"/>
                  </a:lnTo>
                  <a:lnTo>
                    <a:pt x="571" y="148"/>
                  </a:lnTo>
                  <a:lnTo>
                    <a:pt x="571" y="146"/>
                  </a:lnTo>
                  <a:lnTo>
                    <a:pt x="570" y="146"/>
                  </a:lnTo>
                  <a:lnTo>
                    <a:pt x="570" y="145"/>
                  </a:lnTo>
                  <a:lnTo>
                    <a:pt x="570" y="144"/>
                  </a:lnTo>
                  <a:lnTo>
                    <a:pt x="569" y="144"/>
                  </a:lnTo>
                  <a:lnTo>
                    <a:pt x="569" y="143"/>
                  </a:lnTo>
                  <a:lnTo>
                    <a:pt x="569" y="141"/>
                  </a:lnTo>
                  <a:lnTo>
                    <a:pt x="569" y="140"/>
                  </a:lnTo>
                  <a:lnTo>
                    <a:pt x="569" y="139"/>
                  </a:lnTo>
                  <a:lnTo>
                    <a:pt x="567" y="139"/>
                  </a:lnTo>
                  <a:lnTo>
                    <a:pt x="567" y="137"/>
                  </a:lnTo>
                  <a:lnTo>
                    <a:pt x="569" y="136"/>
                  </a:lnTo>
                  <a:lnTo>
                    <a:pt x="567" y="136"/>
                  </a:lnTo>
                  <a:lnTo>
                    <a:pt x="567" y="135"/>
                  </a:lnTo>
                  <a:lnTo>
                    <a:pt x="566" y="135"/>
                  </a:lnTo>
                  <a:lnTo>
                    <a:pt x="566" y="133"/>
                  </a:lnTo>
                  <a:lnTo>
                    <a:pt x="567" y="132"/>
                  </a:lnTo>
                  <a:lnTo>
                    <a:pt x="567" y="131"/>
                  </a:lnTo>
                  <a:lnTo>
                    <a:pt x="567" y="129"/>
                  </a:lnTo>
                  <a:lnTo>
                    <a:pt x="569" y="129"/>
                  </a:lnTo>
                  <a:lnTo>
                    <a:pt x="569" y="128"/>
                  </a:lnTo>
                  <a:lnTo>
                    <a:pt x="569" y="127"/>
                  </a:lnTo>
                  <a:lnTo>
                    <a:pt x="567" y="127"/>
                  </a:lnTo>
                  <a:lnTo>
                    <a:pt x="567" y="126"/>
                  </a:lnTo>
                  <a:lnTo>
                    <a:pt x="566" y="126"/>
                  </a:lnTo>
                  <a:lnTo>
                    <a:pt x="566" y="124"/>
                  </a:lnTo>
                  <a:lnTo>
                    <a:pt x="567" y="124"/>
                  </a:lnTo>
                  <a:lnTo>
                    <a:pt x="567" y="123"/>
                  </a:lnTo>
                  <a:lnTo>
                    <a:pt x="566" y="123"/>
                  </a:lnTo>
                  <a:lnTo>
                    <a:pt x="566" y="122"/>
                  </a:lnTo>
                  <a:lnTo>
                    <a:pt x="566" y="120"/>
                  </a:lnTo>
                  <a:lnTo>
                    <a:pt x="566" y="119"/>
                  </a:lnTo>
                  <a:lnTo>
                    <a:pt x="567" y="118"/>
                  </a:lnTo>
                  <a:lnTo>
                    <a:pt x="567" y="116"/>
                  </a:lnTo>
                  <a:lnTo>
                    <a:pt x="567" y="115"/>
                  </a:lnTo>
                  <a:lnTo>
                    <a:pt x="566" y="115"/>
                  </a:lnTo>
                  <a:lnTo>
                    <a:pt x="566" y="114"/>
                  </a:lnTo>
                  <a:lnTo>
                    <a:pt x="565" y="114"/>
                  </a:lnTo>
                  <a:lnTo>
                    <a:pt x="566" y="114"/>
                  </a:lnTo>
                  <a:lnTo>
                    <a:pt x="566" y="112"/>
                  </a:lnTo>
                  <a:lnTo>
                    <a:pt x="566" y="111"/>
                  </a:lnTo>
                  <a:lnTo>
                    <a:pt x="566" y="110"/>
                  </a:lnTo>
                  <a:lnTo>
                    <a:pt x="567" y="109"/>
                  </a:lnTo>
                  <a:lnTo>
                    <a:pt x="567" y="110"/>
                  </a:lnTo>
                  <a:lnTo>
                    <a:pt x="569" y="110"/>
                  </a:lnTo>
                  <a:lnTo>
                    <a:pt x="570" y="110"/>
                  </a:lnTo>
                  <a:lnTo>
                    <a:pt x="570" y="109"/>
                  </a:lnTo>
                  <a:lnTo>
                    <a:pt x="569" y="109"/>
                  </a:lnTo>
                  <a:lnTo>
                    <a:pt x="569" y="107"/>
                  </a:lnTo>
                  <a:lnTo>
                    <a:pt x="569" y="106"/>
                  </a:lnTo>
                  <a:lnTo>
                    <a:pt x="567" y="106"/>
                  </a:lnTo>
                  <a:lnTo>
                    <a:pt x="567" y="105"/>
                  </a:lnTo>
                  <a:lnTo>
                    <a:pt x="569" y="105"/>
                  </a:lnTo>
                  <a:lnTo>
                    <a:pt x="569" y="103"/>
                  </a:lnTo>
                  <a:lnTo>
                    <a:pt x="567" y="102"/>
                  </a:lnTo>
                  <a:lnTo>
                    <a:pt x="567" y="101"/>
                  </a:lnTo>
                  <a:lnTo>
                    <a:pt x="566" y="101"/>
                  </a:lnTo>
                  <a:lnTo>
                    <a:pt x="566" y="99"/>
                  </a:lnTo>
                  <a:lnTo>
                    <a:pt x="566" y="98"/>
                  </a:lnTo>
                  <a:lnTo>
                    <a:pt x="566" y="97"/>
                  </a:lnTo>
                  <a:lnTo>
                    <a:pt x="566" y="96"/>
                  </a:lnTo>
                  <a:lnTo>
                    <a:pt x="566" y="94"/>
                  </a:lnTo>
                  <a:lnTo>
                    <a:pt x="566" y="93"/>
                  </a:lnTo>
                  <a:lnTo>
                    <a:pt x="565" y="93"/>
                  </a:lnTo>
                  <a:lnTo>
                    <a:pt x="565" y="92"/>
                  </a:lnTo>
                  <a:lnTo>
                    <a:pt x="566" y="92"/>
                  </a:lnTo>
                  <a:lnTo>
                    <a:pt x="566" y="90"/>
                  </a:lnTo>
                  <a:lnTo>
                    <a:pt x="565" y="89"/>
                  </a:lnTo>
                  <a:lnTo>
                    <a:pt x="565" y="88"/>
                  </a:lnTo>
                  <a:lnTo>
                    <a:pt x="565" y="86"/>
                  </a:lnTo>
                  <a:lnTo>
                    <a:pt x="564" y="86"/>
                  </a:lnTo>
                  <a:lnTo>
                    <a:pt x="562" y="86"/>
                  </a:lnTo>
                  <a:lnTo>
                    <a:pt x="562" y="88"/>
                  </a:lnTo>
                  <a:lnTo>
                    <a:pt x="561" y="88"/>
                  </a:lnTo>
                  <a:lnTo>
                    <a:pt x="561" y="86"/>
                  </a:lnTo>
                  <a:lnTo>
                    <a:pt x="561" y="85"/>
                  </a:lnTo>
                  <a:lnTo>
                    <a:pt x="561" y="84"/>
                  </a:lnTo>
                  <a:lnTo>
                    <a:pt x="561" y="82"/>
                  </a:lnTo>
                  <a:lnTo>
                    <a:pt x="562" y="82"/>
                  </a:lnTo>
                  <a:lnTo>
                    <a:pt x="562" y="81"/>
                  </a:lnTo>
                  <a:lnTo>
                    <a:pt x="562" y="80"/>
                  </a:lnTo>
                  <a:lnTo>
                    <a:pt x="562" y="79"/>
                  </a:lnTo>
                  <a:lnTo>
                    <a:pt x="562" y="77"/>
                  </a:lnTo>
                  <a:lnTo>
                    <a:pt x="562" y="76"/>
                  </a:lnTo>
                  <a:lnTo>
                    <a:pt x="562" y="75"/>
                  </a:lnTo>
                  <a:lnTo>
                    <a:pt x="562" y="73"/>
                  </a:lnTo>
                  <a:lnTo>
                    <a:pt x="561" y="73"/>
                  </a:lnTo>
                  <a:lnTo>
                    <a:pt x="561" y="72"/>
                  </a:lnTo>
                  <a:lnTo>
                    <a:pt x="560" y="72"/>
                  </a:lnTo>
                  <a:lnTo>
                    <a:pt x="558" y="72"/>
                  </a:lnTo>
                  <a:lnTo>
                    <a:pt x="557" y="72"/>
                  </a:lnTo>
                  <a:lnTo>
                    <a:pt x="556" y="72"/>
                  </a:lnTo>
                  <a:lnTo>
                    <a:pt x="557" y="71"/>
                  </a:lnTo>
                  <a:lnTo>
                    <a:pt x="556" y="71"/>
                  </a:lnTo>
                  <a:lnTo>
                    <a:pt x="556" y="69"/>
                  </a:lnTo>
                  <a:lnTo>
                    <a:pt x="554" y="69"/>
                  </a:lnTo>
                  <a:lnTo>
                    <a:pt x="554" y="68"/>
                  </a:lnTo>
                  <a:lnTo>
                    <a:pt x="556" y="68"/>
                  </a:lnTo>
                  <a:lnTo>
                    <a:pt x="556" y="67"/>
                  </a:lnTo>
                  <a:lnTo>
                    <a:pt x="556" y="65"/>
                  </a:lnTo>
                  <a:lnTo>
                    <a:pt x="554" y="65"/>
                  </a:lnTo>
                  <a:lnTo>
                    <a:pt x="554" y="67"/>
                  </a:lnTo>
                  <a:lnTo>
                    <a:pt x="553" y="67"/>
                  </a:lnTo>
                  <a:lnTo>
                    <a:pt x="553" y="65"/>
                  </a:lnTo>
                  <a:lnTo>
                    <a:pt x="553" y="64"/>
                  </a:lnTo>
                  <a:lnTo>
                    <a:pt x="554" y="64"/>
                  </a:lnTo>
                  <a:lnTo>
                    <a:pt x="554" y="63"/>
                  </a:lnTo>
                  <a:lnTo>
                    <a:pt x="556" y="63"/>
                  </a:lnTo>
                  <a:lnTo>
                    <a:pt x="556" y="62"/>
                  </a:lnTo>
                  <a:lnTo>
                    <a:pt x="557" y="62"/>
                  </a:lnTo>
                  <a:lnTo>
                    <a:pt x="556" y="60"/>
                  </a:lnTo>
                  <a:lnTo>
                    <a:pt x="557" y="60"/>
                  </a:lnTo>
                  <a:lnTo>
                    <a:pt x="558" y="60"/>
                  </a:lnTo>
                  <a:lnTo>
                    <a:pt x="558" y="59"/>
                  </a:lnTo>
                  <a:lnTo>
                    <a:pt x="560" y="59"/>
                  </a:lnTo>
                  <a:lnTo>
                    <a:pt x="560" y="58"/>
                  </a:lnTo>
                  <a:lnTo>
                    <a:pt x="561" y="58"/>
                  </a:lnTo>
                  <a:lnTo>
                    <a:pt x="561" y="59"/>
                  </a:lnTo>
                  <a:lnTo>
                    <a:pt x="562" y="60"/>
                  </a:lnTo>
                  <a:lnTo>
                    <a:pt x="562" y="62"/>
                  </a:lnTo>
                  <a:lnTo>
                    <a:pt x="564" y="62"/>
                  </a:lnTo>
                  <a:lnTo>
                    <a:pt x="564" y="63"/>
                  </a:lnTo>
                  <a:lnTo>
                    <a:pt x="564" y="62"/>
                  </a:lnTo>
                  <a:lnTo>
                    <a:pt x="564" y="60"/>
                  </a:lnTo>
                  <a:lnTo>
                    <a:pt x="565" y="60"/>
                  </a:lnTo>
                  <a:lnTo>
                    <a:pt x="565" y="59"/>
                  </a:lnTo>
                  <a:lnTo>
                    <a:pt x="566" y="59"/>
                  </a:lnTo>
                  <a:lnTo>
                    <a:pt x="566" y="60"/>
                  </a:lnTo>
                  <a:lnTo>
                    <a:pt x="566" y="62"/>
                  </a:lnTo>
                  <a:lnTo>
                    <a:pt x="566" y="63"/>
                  </a:lnTo>
                  <a:lnTo>
                    <a:pt x="566" y="64"/>
                  </a:lnTo>
                  <a:lnTo>
                    <a:pt x="567" y="64"/>
                  </a:lnTo>
                  <a:lnTo>
                    <a:pt x="569" y="64"/>
                  </a:lnTo>
                  <a:lnTo>
                    <a:pt x="569" y="63"/>
                  </a:lnTo>
                  <a:lnTo>
                    <a:pt x="570" y="63"/>
                  </a:lnTo>
                  <a:lnTo>
                    <a:pt x="571" y="63"/>
                  </a:lnTo>
                  <a:lnTo>
                    <a:pt x="573" y="63"/>
                  </a:lnTo>
                  <a:lnTo>
                    <a:pt x="574" y="63"/>
                  </a:lnTo>
                  <a:lnTo>
                    <a:pt x="575" y="63"/>
                  </a:lnTo>
                  <a:lnTo>
                    <a:pt x="577" y="63"/>
                  </a:lnTo>
                  <a:lnTo>
                    <a:pt x="586" y="62"/>
                  </a:lnTo>
                  <a:lnTo>
                    <a:pt x="587" y="64"/>
                  </a:lnTo>
                  <a:lnTo>
                    <a:pt x="587" y="67"/>
                  </a:lnTo>
                  <a:lnTo>
                    <a:pt x="587" y="69"/>
                  </a:lnTo>
                  <a:lnTo>
                    <a:pt x="587" y="72"/>
                  </a:lnTo>
                  <a:lnTo>
                    <a:pt x="587" y="75"/>
                  </a:lnTo>
                  <a:lnTo>
                    <a:pt x="587" y="79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90" y="85"/>
                  </a:lnTo>
                  <a:lnTo>
                    <a:pt x="590" y="88"/>
                  </a:lnTo>
                  <a:lnTo>
                    <a:pt x="590" y="90"/>
                  </a:lnTo>
                  <a:lnTo>
                    <a:pt x="591" y="93"/>
                  </a:lnTo>
                  <a:lnTo>
                    <a:pt x="590" y="96"/>
                  </a:lnTo>
                  <a:lnTo>
                    <a:pt x="590" y="98"/>
                  </a:lnTo>
                  <a:lnTo>
                    <a:pt x="590" y="101"/>
                  </a:lnTo>
                  <a:lnTo>
                    <a:pt x="588" y="103"/>
                  </a:lnTo>
                  <a:lnTo>
                    <a:pt x="588" y="105"/>
                  </a:lnTo>
                  <a:lnTo>
                    <a:pt x="588" y="107"/>
                  </a:lnTo>
                  <a:lnTo>
                    <a:pt x="587" y="110"/>
                  </a:lnTo>
                  <a:lnTo>
                    <a:pt x="587" y="112"/>
                  </a:lnTo>
                  <a:lnTo>
                    <a:pt x="587" y="115"/>
                  </a:lnTo>
                  <a:lnTo>
                    <a:pt x="587" y="116"/>
                  </a:lnTo>
                  <a:lnTo>
                    <a:pt x="587" y="119"/>
                  </a:lnTo>
                  <a:lnTo>
                    <a:pt x="587" y="120"/>
                  </a:lnTo>
                  <a:lnTo>
                    <a:pt x="588" y="123"/>
                  </a:lnTo>
                  <a:lnTo>
                    <a:pt x="590" y="124"/>
                  </a:lnTo>
                  <a:lnTo>
                    <a:pt x="591" y="127"/>
                  </a:lnTo>
                  <a:lnTo>
                    <a:pt x="592" y="128"/>
                  </a:lnTo>
                  <a:lnTo>
                    <a:pt x="594" y="129"/>
                  </a:lnTo>
                  <a:lnTo>
                    <a:pt x="595" y="131"/>
                  </a:lnTo>
                  <a:lnTo>
                    <a:pt x="596" y="132"/>
                  </a:lnTo>
                  <a:lnTo>
                    <a:pt x="599" y="133"/>
                  </a:lnTo>
                  <a:lnTo>
                    <a:pt x="600" y="136"/>
                  </a:lnTo>
                  <a:lnTo>
                    <a:pt x="601" y="137"/>
                  </a:lnTo>
                  <a:lnTo>
                    <a:pt x="603" y="139"/>
                  </a:lnTo>
                  <a:lnTo>
                    <a:pt x="603" y="141"/>
                  </a:lnTo>
                  <a:lnTo>
                    <a:pt x="604" y="144"/>
                  </a:lnTo>
                  <a:lnTo>
                    <a:pt x="603" y="146"/>
                  </a:lnTo>
                  <a:lnTo>
                    <a:pt x="604" y="149"/>
                  </a:lnTo>
                  <a:lnTo>
                    <a:pt x="604" y="152"/>
                  </a:lnTo>
                  <a:lnTo>
                    <a:pt x="605" y="154"/>
                  </a:lnTo>
                  <a:lnTo>
                    <a:pt x="607" y="156"/>
                  </a:lnTo>
                  <a:lnTo>
                    <a:pt x="608" y="158"/>
                  </a:lnTo>
                  <a:lnTo>
                    <a:pt x="608" y="159"/>
                  </a:lnTo>
                  <a:lnTo>
                    <a:pt x="609" y="162"/>
                  </a:lnTo>
                  <a:lnTo>
                    <a:pt x="609" y="165"/>
                  </a:lnTo>
                  <a:lnTo>
                    <a:pt x="611" y="166"/>
                  </a:lnTo>
                  <a:lnTo>
                    <a:pt x="611" y="170"/>
                  </a:lnTo>
                  <a:lnTo>
                    <a:pt x="611" y="173"/>
                  </a:lnTo>
                  <a:lnTo>
                    <a:pt x="609" y="174"/>
                  </a:lnTo>
                  <a:lnTo>
                    <a:pt x="609" y="175"/>
                  </a:lnTo>
                  <a:lnTo>
                    <a:pt x="608" y="176"/>
                  </a:lnTo>
                  <a:lnTo>
                    <a:pt x="608" y="179"/>
                  </a:lnTo>
                  <a:lnTo>
                    <a:pt x="607" y="182"/>
                  </a:lnTo>
                  <a:lnTo>
                    <a:pt x="607" y="183"/>
                  </a:lnTo>
                  <a:lnTo>
                    <a:pt x="605" y="186"/>
                  </a:lnTo>
                  <a:lnTo>
                    <a:pt x="604" y="188"/>
                  </a:lnTo>
                  <a:lnTo>
                    <a:pt x="604" y="191"/>
                  </a:lnTo>
                  <a:lnTo>
                    <a:pt x="603" y="192"/>
                  </a:lnTo>
                  <a:lnTo>
                    <a:pt x="601" y="195"/>
                  </a:lnTo>
                  <a:lnTo>
                    <a:pt x="600" y="196"/>
                  </a:lnTo>
                  <a:lnTo>
                    <a:pt x="600" y="199"/>
                  </a:lnTo>
                  <a:lnTo>
                    <a:pt x="599" y="200"/>
                  </a:lnTo>
                  <a:lnTo>
                    <a:pt x="597" y="203"/>
                  </a:lnTo>
                  <a:lnTo>
                    <a:pt x="597" y="205"/>
                  </a:lnTo>
                  <a:lnTo>
                    <a:pt x="596" y="208"/>
                  </a:lnTo>
                  <a:lnTo>
                    <a:pt x="596" y="209"/>
                  </a:lnTo>
                  <a:lnTo>
                    <a:pt x="595" y="212"/>
                  </a:lnTo>
                  <a:lnTo>
                    <a:pt x="594" y="213"/>
                  </a:lnTo>
                  <a:lnTo>
                    <a:pt x="592" y="216"/>
                  </a:lnTo>
                  <a:lnTo>
                    <a:pt x="591" y="217"/>
                  </a:lnTo>
                  <a:lnTo>
                    <a:pt x="590" y="218"/>
                  </a:lnTo>
                  <a:lnTo>
                    <a:pt x="588" y="221"/>
                  </a:lnTo>
                  <a:lnTo>
                    <a:pt x="586" y="222"/>
                  </a:lnTo>
                  <a:lnTo>
                    <a:pt x="586" y="223"/>
                  </a:lnTo>
                  <a:lnTo>
                    <a:pt x="583" y="225"/>
                  </a:lnTo>
                  <a:lnTo>
                    <a:pt x="582" y="226"/>
                  </a:lnTo>
                  <a:lnTo>
                    <a:pt x="580" y="229"/>
                  </a:lnTo>
                  <a:lnTo>
                    <a:pt x="579" y="230"/>
                  </a:lnTo>
                  <a:lnTo>
                    <a:pt x="578" y="231"/>
                  </a:lnTo>
                  <a:lnTo>
                    <a:pt x="574" y="237"/>
                  </a:lnTo>
                  <a:lnTo>
                    <a:pt x="573" y="238"/>
                  </a:lnTo>
                  <a:lnTo>
                    <a:pt x="571" y="239"/>
                  </a:lnTo>
                  <a:lnTo>
                    <a:pt x="571" y="240"/>
                  </a:lnTo>
                  <a:lnTo>
                    <a:pt x="570" y="242"/>
                  </a:lnTo>
                  <a:lnTo>
                    <a:pt x="569" y="243"/>
                  </a:lnTo>
                  <a:lnTo>
                    <a:pt x="567" y="244"/>
                  </a:lnTo>
                  <a:lnTo>
                    <a:pt x="566" y="246"/>
                  </a:lnTo>
                  <a:lnTo>
                    <a:pt x="566" y="248"/>
                  </a:lnTo>
                  <a:lnTo>
                    <a:pt x="566" y="252"/>
                  </a:lnTo>
                  <a:lnTo>
                    <a:pt x="565" y="255"/>
                  </a:lnTo>
                  <a:lnTo>
                    <a:pt x="565" y="263"/>
                  </a:lnTo>
                  <a:lnTo>
                    <a:pt x="565" y="272"/>
                  </a:lnTo>
                  <a:lnTo>
                    <a:pt x="566" y="276"/>
                  </a:lnTo>
                  <a:lnTo>
                    <a:pt x="570" y="278"/>
                  </a:lnTo>
                  <a:lnTo>
                    <a:pt x="575" y="278"/>
                  </a:lnTo>
                  <a:lnTo>
                    <a:pt x="577" y="274"/>
                  </a:lnTo>
                  <a:lnTo>
                    <a:pt x="582" y="272"/>
                  </a:lnTo>
                  <a:lnTo>
                    <a:pt x="584" y="272"/>
                  </a:lnTo>
                  <a:lnTo>
                    <a:pt x="588" y="268"/>
                  </a:lnTo>
                  <a:lnTo>
                    <a:pt x="597" y="254"/>
                  </a:lnTo>
                  <a:lnTo>
                    <a:pt x="599" y="252"/>
                  </a:lnTo>
                  <a:lnTo>
                    <a:pt x="604" y="244"/>
                  </a:lnTo>
                  <a:lnTo>
                    <a:pt x="607" y="248"/>
                  </a:lnTo>
                  <a:lnTo>
                    <a:pt x="612" y="257"/>
                  </a:lnTo>
                  <a:lnTo>
                    <a:pt x="614" y="264"/>
                  </a:lnTo>
                  <a:lnTo>
                    <a:pt x="620" y="272"/>
                  </a:lnTo>
                  <a:lnTo>
                    <a:pt x="631" y="286"/>
                  </a:lnTo>
                  <a:lnTo>
                    <a:pt x="637" y="297"/>
                  </a:lnTo>
                  <a:lnTo>
                    <a:pt x="644" y="307"/>
                  </a:lnTo>
                  <a:lnTo>
                    <a:pt x="654" y="316"/>
                  </a:lnTo>
                  <a:lnTo>
                    <a:pt x="660" y="320"/>
                  </a:lnTo>
                  <a:lnTo>
                    <a:pt x="672" y="332"/>
                  </a:lnTo>
                  <a:lnTo>
                    <a:pt x="677" y="338"/>
                  </a:lnTo>
                  <a:lnTo>
                    <a:pt x="681" y="342"/>
                  </a:lnTo>
                  <a:lnTo>
                    <a:pt x="682" y="346"/>
                  </a:lnTo>
                  <a:lnTo>
                    <a:pt x="686" y="353"/>
                  </a:lnTo>
                  <a:lnTo>
                    <a:pt x="691" y="357"/>
                  </a:lnTo>
                  <a:lnTo>
                    <a:pt x="690" y="359"/>
                  </a:lnTo>
                  <a:lnTo>
                    <a:pt x="686" y="362"/>
                  </a:lnTo>
                  <a:lnTo>
                    <a:pt x="681" y="365"/>
                  </a:lnTo>
                  <a:lnTo>
                    <a:pt x="678" y="367"/>
                  </a:lnTo>
                  <a:lnTo>
                    <a:pt x="676" y="371"/>
                  </a:lnTo>
                  <a:lnTo>
                    <a:pt x="673" y="378"/>
                  </a:lnTo>
                  <a:lnTo>
                    <a:pt x="672" y="383"/>
                  </a:lnTo>
                  <a:lnTo>
                    <a:pt x="669" y="384"/>
                  </a:lnTo>
                  <a:lnTo>
                    <a:pt x="665" y="387"/>
                  </a:lnTo>
                  <a:lnTo>
                    <a:pt x="660" y="389"/>
                  </a:lnTo>
                  <a:lnTo>
                    <a:pt x="659" y="393"/>
                  </a:lnTo>
                  <a:lnTo>
                    <a:pt x="656" y="395"/>
                  </a:lnTo>
                  <a:lnTo>
                    <a:pt x="654" y="393"/>
                  </a:lnTo>
                  <a:lnTo>
                    <a:pt x="652" y="389"/>
                  </a:lnTo>
                  <a:lnTo>
                    <a:pt x="650" y="387"/>
                  </a:lnTo>
                  <a:lnTo>
                    <a:pt x="647" y="389"/>
                  </a:lnTo>
                  <a:lnTo>
                    <a:pt x="643" y="392"/>
                  </a:lnTo>
                  <a:lnTo>
                    <a:pt x="641" y="393"/>
                  </a:lnTo>
                  <a:lnTo>
                    <a:pt x="644" y="397"/>
                  </a:lnTo>
                  <a:lnTo>
                    <a:pt x="644" y="398"/>
                  </a:lnTo>
                  <a:lnTo>
                    <a:pt x="641" y="404"/>
                  </a:lnTo>
                  <a:lnTo>
                    <a:pt x="637" y="406"/>
                  </a:lnTo>
                  <a:lnTo>
                    <a:pt x="633" y="409"/>
                  </a:lnTo>
                  <a:lnTo>
                    <a:pt x="633" y="412"/>
                  </a:lnTo>
                  <a:lnTo>
                    <a:pt x="635" y="413"/>
                  </a:lnTo>
                  <a:lnTo>
                    <a:pt x="638" y="413"/>
                  </a:lnTo>
                  <a:lnTo>
                    <a:pt x="641" y="415"/>
                  </a:lnTo>
                  <a:lnTo>
                    <a:pt x="650" y="421"/>
                  </a:lnTo>
                  <a:lnTo>
                    <a:pt x="660" y="423"/>
                  </a:lnTo>
                  <a:lnTo>
                    <a:pt x="669" y="427"/>
                  </a:lnTo>
                  <a:lnTo>
                    <a:pt x="676" y="430"/>
                  </a:lnTo>
                  <a:lnTo>
                    <a:pt x="682" y="434"/>
                  </a:lnTo>
                  <a:lnTo>
                    <a:pt x="689" y="440"/>
                  </a:lnTo>
                  <a:lnTo>
                    <a:pt x="694" y="447"/>
                  </a:lnTo>
                  <a:lnTo>
                    <a:pt x="701" y="453"/>
                  </a:lnTo>
                  <a:lnTo>
                    <a:pt x="706" y="455"/>
                  </a:lnTo>
                  <a:lnTo>
                    <a:pt x="712" y="459"/>
                  </a:lnTo>
                  <a:lnTo>
                    <a:pt x="719" y="460"/>
                  </a:lnTo>
                  <a:lnTo>
                    <a:pt x="728" y="462"/>
                  </a:lnTo>
                  <a:lnTo>
                    <a:pt x="732" y="462"/>
                  </a:lnTo>
                  <a:lnTo>
                    <a:pt x="737" y="461"/>
                  </a:lnTo>
                  <a:lnTo>
                    <a:pt x="742" y="464"/>
                  </a:lnTo>
                  <a:lnTo>
                    <a:pt x="746" y="466"/>
                  </a:lnTo>
                  <a:lnTo>
                    <a:pt x="751" y="470"/>
                  </a:lnTo>
                  <a:lnTo>
                    <a:pt x="753" y="474"/>
                  </a:lnTo>
                  <a:lnTo>
                    <a:pt x="751" y="478"/>
                  </a:lnTo>
                  <a:lnTo>
                    <a:pt x="748" y="479"/>
                  </a:lnTo>
                  <a:lnTo>
                    <a:pt x="744" y="482"/>
                  </a:lnTo>
                  <a:lnTo>
                    <a:pt x="736" y="487"/>
                  </a:lnTo>
                  <a:lnTo>
                    <a:pt x="729" y="496"/>
                  </a:lnTo>
                  <a:lnTo>
                    <a:pt x="728" y="506"/>
                  </a:lnTo>
                  <a:lnTo>
                    <a:pt x="720" y="525"/>
                  </a:lnTo>
                  <a:lnTo>
                    <a:pt x="697" y="576"/>
                  </a:lnTo>
                  <a:lnTo>
                    <a:pt x="695" y="581"/>
                  </a:lnTo>
                  <a:lnTo>
                    <a:pt x="695" y="590"/>
                  </a:lnTo>
                  <a:lnTo>
                    <a:pt x="699" y="594"/>
                  </a:lnTo>
                  <a:lnTo>
                    <a:pt x="701" y="596"/>
                  </a:lnTo>
                  <a:lnTo>
                    <a:pt x="708" y="605"/>
                  </a:lnTo>
                  <a:lnTo>
                    <a:pt x="725" y="618"/>
                  </a:lnTo>
                  <a:lnTo>
                    <a:pt x="735" y="624"/>
                  </a:lnTo>
                  <a:lnTo>
                    <a:pt x="736" y="627"/>
                  </a:lnTo>
                  <a:lnTo>
                    <a:pt x="735" y="631"/>
                  </a:lnTo>
                  <a:lnTo>
                    <a:pt x="703" y="662"/>
                  </a:lnTo>
                  <a:lnTo>
                    <a:pt x="693" y="657"/>
                  </a:lnTo>
                  <a:lnTo>
                    <a:pt x="680" y="650"/>
                  </a:lnTo>
                  <a:lnTo>
                    <a:pt x="664" y="644"/>
                  </a:lnTo>
                  <a:lnTo>
                    <a:pt x="643" y="637"/>
                  </a:lnTo>
                  <a:lnTo>
                    <a:pt x="635" y="635"/>
                  </a:lnTo>
                  <a:lnTo>
                    <a:pt x="620" y="610"/>
                  </a:lnTo>
                  <a:lnTo>
                    <a:pt x="605" y="586"/>
                  </a:lnTo>
                  <a:lnTo>
                    <a:pt x="591" y="564"/>
                  </a:lnTo>
                  <a:lnTo>
                    <a:pt x="586" y="560"/>
                  </a:lnTo>
                  <a:lnTo>
                    <a:pt x="575" y="560"/>
                  </a:lnTo>
                  <a:lnTo>
                    <a:pt x="566" y="560"/>
                  </a:lnTo>
                  <a:lnTo>
                    <a:pt x="553" y="560"/>
                  </a:lnTo>
                  <a:lnTo>
                    <a:pt x="537" y="563"/>
                  </a:lnTo>
                  <a:lnTo>
                    <a:pt x="532" y="573"/>
                  </a:lnTo>
                  <a:lnTo>
                    <a:pt x="526" y="586"/>
                  </a:lnTo>
                  <a:lnTo>
                    <a:pt x="518" y="593"/>
                  </a:lnTo>
                  <a:lnTo>
                    <a:pt x="510" y="597"/>
                  </a:lnTo>
                  <a:lnTo>
                    <a:pt x="501" y="598"/>
                  </a:lnTo>
                  <a:lnTo>
                    <a:pt x="488" y="600"/>
                  </a:lnTo>
                  <a:lnTo>
                    <a:pt x="477" y="602"/>
                  </a:lnTo>
                  <a:lnTo>
                    <a:pt x="471" y="606"/>
                  </a:lnTo>
                  <a:lnTo>
                    <a:pt x="463" y="615"/>
                  </a:lnTo>
                  <a:lnTo>
                    <a:pt x="455" y="623"/>
                  </a:lnTo>
                  <a:lnTo>
                    <a:pt x="449" y="631"/>
                  </a:lnTo>
                  <a:lnTo>
                    <a:pt x="440" y="637"/>
                  </a:lnTo>
                  <a:lnTo>
                    <a:pt x="429" y="648"/>
                  </a:lnTo>
                  <a:lnTo>
                    <a:pt x="424" y="656"/>
                  </a:lnTo>
                  <a:lnTo>
                    <a:pt x="423" y="664"/>
                  </a:lnTo>
                  <a:lnTo>
                    <a:pt x="423" y="667"/>
                  </a:lnTo>
                  <a:lnTo>
                    <a:pt x="420" y="671"/>
                  </a:lnTo>
                  <a:lnTo>
                    <a:pt x="421" y="678"/>
                  </a:lnTo>
                  <a:lnTo>
                    <a:pt x="423" y="690"/>
                  </a:lnTo>
                  <a:lnTo>
                    <a:pt x="423" y="695"/>
                  </a:lnTo>
                  <a:lnTo>
                    <a:pt x="420" y="699"/>
                  </a:lnTo>
                  <a:lnTo>
                    <a:pt x="416" y="703"/>
                  </a:lnTo>
                  <a:lnTo>
                    <a:pt x="413" y="704"/>
                  </a:lnTo>
                  <a:lnTo>
                    <a:pt x="413" y="708"/>
                  </a:lnTo>
                  <a:lnTo>
                    <a:pt x="412" y="712"/>
                  </a:lnTo>
                  <a:lnTo>
                    <a:pt x="411" y="716"/>
                  </a:lnTo>
                  <a:lnTo>
                    <a:pt x="412" y="717"/>
                  </a:lnTo>
                  <a:lnTo>
                    <a:pt x="415" y="720"/>
                  </a:lnTo>
                  <a:lnTo>
                    <a:pt x="412" y="725"/>
                  </a:lnTo>
                  <a:lnTo>
                    <a:pt x="404" y="737"/>
                  </a:lnTo>
                  <a:lnTo>
                    <a:pt x="399" y="748"/>
                  </a:lnTo>
                  <a:lnTo>
                    <a:pt x="398" y="750"/>
                  </a:lnTo>
                  <a:lnTo>
                    <a:pt x="396" y="748"/>
                  </a:lnTo>
                  <a:lnTo>
                    <a:pt x="395" y="750"/>
                  </a:lnTo>
                  <a:lnTo>
                    <a:pt x="394" y="751"/>
                  </a:lnTo>
                  <a:lnTo>
                    <a:pt x="391" y="751"/>
                  </a:lnTo>
                  <a:lnTo>
                    <a:pt x="389" y="747"/>
                  </a:lnTo>
                  <a:lnTo>
                    <a:pt x="387" y="747"/>
                  </a:lnTo>
                  <a:lnTo>
                    <a:pt x="386" y="747"/>
                  </a:lnTo>
                  <a:lnTo>
                    <a:pt x="383" y="744"/>
                  </a:lnTo>
                  <a:lnTo>
                    <a:pt x="381" y="742"/>
                  </a:lnTo>
                  <a:lnTo>
                    <a:pt x="379" y="742"/>
                  </a:lnTo>
                  <a:lnTo>
                    <a:pt x="377" y="741"/>
                  </a:lnTo>
                  <a:lnTo>
                    <a:pt x="377" y="739"/>
                  </a:lnTo>
                  <a:lnTo>
                    <a:pt x="378" y="739"/>
                  </a:lnTo>
                  <a:lnTo>
                    <a:pt x="379" y="741"/>
                  </a:lnTo>
                  <a:lnTo>
                    <a:pt x="381" y="741"/>
                  </a:lnTo>
                  <a:lnTo>
                    <a:pt x="378" y="738"/>
                  </a:lnTo>
                  <a:lnTo>
                    <a:pt x="377" y="738"/>
                  </a:lnTo>
                  <a:lnTo>
                    <a:pt x="377" y="739"/>
                  </a:lnTo>
                  <a:lnTo>
                    <a:pt x="376" y="739"/>
                  </a:lnTo>
                  <a:lnTo>
                    <a:pt x="376" y="738"/>
                  </a:lnTo>
                  <a:lnTo>
                    <a:pt x="374" y="738"/>
                  </a:lnTo>
                  <a:lnTo>
                    <a:pt x="373" y="737"/>
                  </a:lnTo>
                  <a:lnTo>
                    <a:pt x="372" y="735"/>
                  </a:lnTo>
                  <a:lnTo>
                    <a:pt x="369" y="734"/>
                  </a:lnTo>
                  <a:lnTo>
                    <a:pt x="369" y="733"/>
                  </a:lnTo>
                  <a:lnTo>
                    <a:pt x="366" y="730"/>
                  </a:lnTo>
                  <a:lnTo>
                    <a:pt x="365" y="730"/>
                  </a:lnTo>
                  <a:lnTo>
                    <a:pt x="364" y="729"/>
                  </a:lnTo>
                  <a:lnTo>
                    <a:pt x="362" y="728"/>
                  </a:lnTo>
                  <a:lnTo>
                    <a:pt x="364" y="728"/>
                  </a:lnTo>
                  <a:lnTo>
                    <a:pt x="364" y="726"/>
                  </a:lnTo>
                  <a:lnTo>
                    <a:pt x="364" y="725"/>
                  </a:lnTo>
                  <a:lnTo>
                    <a:pt x="365" y="725"/>
                  </a:lnTo>
                  <a:lnTo>
                    <a:pt x="365" y="726"/>
                  </a:lnTo>
                  <a:lnTo>
                    <a:pt x="365" y="728"/>
                  </a:lnTo>
                  <a:lnTo>
                    <a:pt x="365" y="729"/>
                  </a:lnTo>
                  <a:lnTo>
                    <a:pt x="366" y="729"/>
                  </a:lnTo>
                  <a:lnTo>
                    <a:pt x="366" y="728"/>
                  </a:lnTo>
                  <a:lnTo>
                    <a:pt x="368" y="728"/>
                  </a:lnTo>
                  <a:lnTo>
                    <a:pt x="368" y="729"/>
                  </a:lnTo>
                  <a:lnTo>
                    <a:pt x="368" y="728"/>
                  </a:lnTo>
                  <a:lnTo>
                    <a:pt x="369" y="726"/>
                  </a:lnTo>
                  <a:lnTo>
                    <a:pt x="369" y="728"/>
                  </a:lnTo>
                  <a:lnTo>
                    <a:pt x="369" y="726"/>
                  </a:lnTo>
                  <a:lnTo>
                    <a:pt x="370" y="728"/>
                  </a:lnTo>
                  <a:lnTo>
                    <a:pt x="370" y="726"/>
                  </a:lnTo>
                  <a:lnTo>
                    <a:pt x="370" y="725"/>
                  </a:lnTo>
                  <a:lnTo>
                    <a:pt x="369" y="725"/>
                  </a:lnTo>
                  <a:lnTo>
                    <a:pt x="369" y="724"/>
                  </a:lnTo>
                  <a:lnTo>
                    <a:pt x="368" y="724"/>
                  </a:lnTo>
                  <a:lnTo>
                    <a:pt x="366" y="722"/>
                  </a:lnTo>
                  <a:lnTo>
                    <a:pt x="365" y="721"/>
                  </a:lnTo>
                  <a:lnTo>
                    <a:pt x="365" y="722"/>
                  </a:lnTo>
                  <a:lnTo>
                    <a:pt x="364" y="724"/>
                  </a:lnTo>
                  <a:lnTo>
                    <a:pt x="364" y="725"/>
                  </a:lnTo>
                  <a:lnTo>
                    <a:pt x="362" y="725"/>
                  </a:lnTo>
                  <a:lnTo>
                    <a:pt x="361" y="724"/>
                  </a:lnTo>
                  <a:lnTo>
                    <a:pt x="361" y="725"/>
                  </a:lnTo>
                  <a:lnTo>
                    <a:pt x="362" y="726"/>
                  </a:lnTo>
                  <a:lnTo>
                    <a:pt x="361" y="726"/>
                  </a:lnTo>
                  <a:lnTo>
                    <a:pt x="356" y="721"/>
                  </a:lnTo>
                  <a:lnTo>
                    <a:pt x="355" y="721"/>
                  </a:lnTo>
                  <a:lnTo>
                    <a:pt x="353" y="721"/>
                  </a:lnTo>
                  <a:lnTo>
                    <a:pt x="351" y="718"/>
                  </a:lnTo>
                  <a:lnTo>
                    <a:pt x="347" y="716"/>
                  </a:lnTo>
                  <a:lnTo>
                    <a:pt x="347" y="714"/>
                  </a:lnTo>
                  <a:lnTo>
                    <a:pt x="342" y="709"/>
                  </a:lnTo>
                  <a:lnTo>
                    <a:pt x="339" y="707"/>
                  </a:lnTo>
                  <a:lnTo>
                    <a:pt x="338" y="704"/>
                  </a:lnTo>
                  <a:lnTo>
                    <a:pt x="336" y="703"/>
                  </a:lnTo>
                  <a:lnTo>
                    <a:pt x="334" y="701"/>
                  </a:lnTo>
                  <a:lnTo>
                    <a:pt x="331" y="700"/>
                  </a:lnTo>
                  <a:lnTo>
                    <a:pt x="331" y="697"/>
                  </a:lnTo>
                  <a:lnTo>
                    <a:pt x="332" y="695"/>
                  </a:lnTo>
                  <a:lnTo>
                    <a:pt x="332" y="691"/>
                  </a:lnTo>
                  <a:lnTo>
                    <a:pt x="331" y="690"/>
                  </a:lnTo>
                  <a:lnTo>
                    <a:pt x="330" y="687"/>
                  </a:lnTo>
                  <a:lnTo>
                    <a:pt x="329" y="684"/>
                  </a:lnTo>
                  <a:lnTo>
                    <a:pt x="327" y="681"/>
                  </a:lnTo>
                  <a:lnTo>
                    <a:pt x="326" y="679"/>
                  </a:lnTo>
                  <a:lnTo>
                    <a:pt x="326" y="678"/>
                  </a:lnTo>
                  <a:lnTo>
                    <a:pt x="325" y="677"/>
                  </a:lnTo>
                  <a:lnTo>
                    <a:pt x="325" y="675"/>
                  </a:lnTo>
                  <a:lnTo>
                    <a:pt x="326" y="675"/>
                  </a:lnTo>
                  <a:lnTo>
                    <a:pt x="326" y="674"/>
                  </a:lnTo>
                  <a:lnTo>
                    <a:pt x="327" y="673"/>
                  </a:lnTo>
                  <a:lnTo>
                    <a:pt x="327" y="669"/>
                  </a:lnTo>
                  <a:lnTo>
                    <a:pt x="327" y="667"/>
                  </a:lnTo>
                  <a:lnTo>
                    <a:pt x="327" y="665"/>
                  </a:lnTo>
                  <a:lnTo>
                    <a:pt x="329" y="664"/>
                  </a:lnTo>
                  <a:lnTo>
                    <a:pt x="329" y="660"/>
                  </a:lnTo>
                  <a:lnTo>
                    <a:pt x="326" y="657"/>
                  </a:lnTo>
                  <a:lnTo>
                    <a:pt x="325" y="653"/>
                  </a:lnTo>
                  <a:lnTo>
                    <a:pt x="323" y="653"/>
                  </a:lnTo>
                  <a:lnTo>
                    <a:pt x="323" y="652"/>
                  </a:lnTo>
                  <a:lnTo>
                    <a:pt x="319" y="649"/>
                  </a:lnTo>
                  <a:lnTo>
                    <a:pt x="318" y="647"/>
                  </a:lnTo>
                  <a:lnTo>
                    <a:pt x="315" y="644"/>
                  </a:lnTo>
                  <a:lnTo>
                    <a:pt x="314" y="641"/>
                  </a:lnTo>
                  <a:lnTo>
                    <a:pt x="310" y="637"/>
                  </a:lnTo>
                  <a:lnTo>
                    <a:pt x="310" y="636"/>
                  </a:lnTo>
                  <a:lnTo>
                    <a:pt x="308" y="633"/>
                  </a:lnTo>
                  <a:lnTo>
                    <a:pt x="306" y="630"/>
                  </a:lnTo>
                  <a:lnTo>
                    <a:pt x="305" y="628"/>
                  </a:lnTo>
                  <a:lnTo>
                    <a:pt x="301" y="627"/>
                  </a:lnTo>
                  <a:lnTo>
                    <a:pt x="300" y="626"/>
                  </a:lnTo>
                  <a:lnTo>
                    <a:pt x="299" y="624"/>
                  </a:lnTo>
                  <a:lnTo>
                    <a:pt x="296" y="622"/>
                  </a:lnTo>
                  <a:lnTo>
                    <a:pt x="292" y="619"/>
                  </a:lnTo>
                  <a:lnTo>
                    <a:pt x="291" y="618"/>
                  </a:lnTo>
                  <a:lnTo>
                    <a:pt x="289" y="618"/>
                  </a:lnTo>
                  <a:lnTo>
                    <a:pt x="287" y="614"/>
                  </a:lnTo>
                  <a:lnTo>
                    <a:pt x="283" y="611"/>
                  </a:lnTo>
                  <a:lnTo>
                    <a:pt x="274" y="602"/>
                  </a:lnTo>
                  <a:lnTo>
                    <a:pt x="268" y="597"/>
                  </a:lnTo>
                  <a:lnTo>
                    <a:pt x="267" y="596"/>
                  </a:lnTo>
                  <a:lnTo>
                    <a:pt x="266" y="596"/>
                  </a:lnTo>
                  <a:lnTo>
                    <a:pt x="265" y="594"/>
                  </a:lnTo>
                  <a:lnTo>
                    <a:pt x="263" y="593"/>
                  </a:lnTo>
                  <a:lnTo>
                    <a:pt x="261" y="590"/>
                  </a:lnTo>
                  <a:lnTo>
                    <a:pt x="258" y="589"/>
                  </a:lnTo>
                  <a:lnTo>
                    <a:pt x="257" y="589"/>
                  </a:lnTo>
                  <a:lnTo>
                    <a:pt x="255" y="588"/>
                  </a:lnTo>
                  <a:lnTo>
                    <a:pt x="254" y="586"/>
                  </a:lnTo>
                  <a:lnTo>
                    <a:pt x="252" y="585"/>
                  </a:lnTo>
                  <a:lnTo>
                    <a:pt x="249" y="583"/>
                  </a:lnTo>
                  <a:lnTo>
                    <a:pt x="246" y="580"/>
                  </a:lnTo>
                  <a:lnTo>
                    <a:pt x="245" y="580"/>
                  </a:lnTo>
                  <a:lnTo>
                    <a:pt x="242" y="579"/>
                  </a:lnTo>
                  <a:lnTo>
                    <a:pt x="240" y="576"/>
                  </a:lnTo>
                  <a:lnTo>
                    <a:pt x="238" y="575"/>
                  </a:lnTo>
                  <a:lnTo>
                    <a:pt x="237" y="573"/>
                  </a:lnTo>
                  <a:lnTo>
                    <a:pt x="236" y="573"/>
                  </a:lnTo>
                  <a:lnTo>
                    <a:pt x="235" y="572"/>
                  </a:lnTo>
                  <a:lnTo>
                    <a:pt x="228" y="567"/>
                  </a:lnTo>
                  <a:lnTo>
                    <a:pt x="225" y="566"/>
                  </a:lnTo>
                  <a:lnTo>
                    <a:pt x="224" y="564"/>
                  </a:lnTo>
                  <a:lnTo>
                    <a:pt x="223" y="563"/>
                  </a:lnTo>
                  <a:lnTo>
                    <a:pt x="222" y="562"/>
                  </a:lnTo>
                  <a:lnTo>
                    <a:pt x="220" y="562"/>
                  </a:lnTo>
                  <a:lnTo>
                    <a:pt x="219" y="562"/>
                  </a:lnTo>
                  <a:lnTo>
                    <a:pt x="218" y="560"/>
                  </a:lnTo>
                  <a:lnTo>
                    <a:pt x="216" y="559"/>
                  </a:lnTo>
                  <a:lnTo>
                    <a:pt x="215" y="558"/>
                  </a:lnTo>
                  <a:lnTo>
                    <a:pt x="212" y="556"/>
                  </a:lnTo>
                  <a:lnTo>
                    <a:pt x="211" y="555"/>
                  </a:lnTo>
                  <a:lnTo>
                    <a:pt x="207" y="554"/>
                  </a:lnTo>
                  <a:lnTo>
                    <a:pt x="206" y="553"/>
                  </a:lnTo>
                  <a:lnTo>
                    <a:pt x="205" y="551"/>
                  </a:lnTo>
                  <a:lnTo>
                    <a:pt x="202" y="551"/>
                  </a:lnTo>
                  <a:lnTo>
                    <a:pt x="202" y="550"/>
                  </a:lnTo>
                  <a:lnTo>
                    <a:pt x="201" y="550"/>
                  </a:lnTo>
                  <a:lnTo>
                    <a:pt x="199" y="549"/>
                  </a:lnTo>
                  <a:lnTo>
                    <a:pt x="197" y="547"/>
                  </a:lnTo>
                  <a:lnTo>
                    <a:pt x="194" y="546"/>
                  </a:lnTo>
                  <a:lnTo>
                    <a:pt x="193" y="545"/>
                  </a:lnTo>
                  <a:lnTo>
                    <a:pt x="191" y="545"/>
                  </a:lnTo>
                  <a:lnTo>
                    <a:pt x="189" y="542"/>
                  </a:lnTo>
                  <a:lnTo>
                    <a:pt x="186" y="541"/>
                  </a:lnTo>
                  <a:lnTo>
                    <a:pt x="182" y="539"/>
                  </a:lnTo>
                  <a:lnTo>
                    <a:pt x="181" y="538"/>
                  </a:lnTo>
                  <a:lnTo>
                    <a:pt x="181" y="537"/>
                  </a:lnTo>
                  <a:lnTo>
                    <a:pt x="177" y="536"/>
                  </a:lnTo>
                  <a:lnTo>
                    <a:pt x="175" y="533"/>
                  </a:lnTo>
                  <a:lnTo>
                    <a:pt x="173" y="533"/>
                  </a:lnTo>
                  <a:lnTo>
                    <a:pt x="172" y="532"/>
                  </a:lnTo>
                  <a:lnTo>
                    <a:pt x="172" y="530"/>
                  </a:lnTo>
                  <a:lnTo>
                    <a:pt x="173" y="528"/>
                  </a:lnTo>
                  <a:lnTo>
                    <a:pt x="175" y="526"/>
                  </a:lnTo>
                  <a:lnTo>
                    <a:pt x="175" y="525"/>
                  </a:lnTo>
                  <a:lnTo>
                    <a:pt x="176" y="524"/>
                  </a:lnTo>
                  <a:lnTo>
                    <a:pt x="177" y="523"/>
                  </a:lnTo>
                  <a:lnTo>
                    <a:pt x="177" y="521"/>
                  </a:lnTo>
                  <a:lnTo>
                    <a:pt x="177" y="520"/>
                  </a:lnTo>
                  <a:lnTo>
                    <a:pt x="177" y="519"/>
                  </a:lnTo>
                  <a:lnTo>
                    <a:pt x="178" y="519"/>
                  </a:lnTo>
                  <a:lnTo>
                    <a:pt x="178" y="516"/>
                  </a:lnTo>
                  <a:lnTo>
                    <a:pt x="180" y="512"/>
                  </a:lnTo>
                  <a:lnTo>
                    <a:pt x="181" y="512"/>
                  </a:lnTo>
                  <a:lnTo>
                    <a:pt x="181" y="516"/>
                  </a:lnTo>
                  <a:lnTo>
                    <a:pt x="181" y="517"/>
                  </a:lnTo>
                  <a:lnTo>
                    <a:pt x="181" y="519"/>
                  </a:lnTo>
                  <a:lnTo>
                    <a:pt x="181" y="520"/>
                  </a:lnTo>
                  <a:lnTo>
                    <a:pt x="181" y="521"/>
                  </a:lnTo>
                  <a:lnTo>
                    <a:pt x="180" y="523"/>
                  </a:lnTo>
                  <a:lnTo>
                    <a:pt x="180" y="524"/>
                  </a:lnTo>
                  <a:lnTo>
                    <a:pt x="180" y="526"/>
                  </a:lnTo>
                  <a:lnTo>
                    <a:pt x="181" y="528"/>
                  </a:lnTo>
                  <a:lnTo>
                    <a:pt x="182" y="529"/>
                  </a:lnTo>
                  <a:lnTo>
                    <a:pt x="182" y="530"/>
                  </a:lnTo>
                  <a:lnTo>
                    <a:pt x="182" y="532"/>
                  </a:lnTo>
                  <a:lnTo>
                    <a:pt x="181" y="532"/>
                  </a:lnTo>
                  <a:lnTo>
                    <a:pt x="184" y="533"/>
                  </a:lnTo>
                  <a:lnTo>
                    <a:pt x="186" y="533"/>
                  </a:lnTo>
                  <a:lnTo>
                    <a:pt x="186" y="534"/>
                  </a:lnTo>
                  <a:lnTo>
                    <a:pt x="189" y="534"/>
                  </a:lnTo>
                  <a:lnTo>
                    <a:pt x="191" y="537"/>
                  </a:lnTo>
                  <a:lnTo>
                    <a:pt x="191" y="538"/>
                  </a:lnTo>
                  <a:lnTo>
                    <a:pt x="191" y="539"/>
                  </a:lnTo>
                  <a:lnTo>
                    <a:pt x="194" y="539"/>
                  </a:lnTo>
                  <a:lnTo>
                    <a:pt x="195" y="539"/>
                  </a:lnTo>
                  <a:lnTo>
                    <a:pt x="198" y="539"/>
                  </a:lnTo>
                  <a:lnTo>
                    <a:pt x="201" y="539"/>
                  </a:lnTo>
                  <a:lnTo>
                    <a:pt x="202" y="539"/>
                  </a:lnTo>
                  <a:lnTo>
                    <a:pt x="203" y="539"/>
                  </a:lnTo>
                  <a:lnTo>
                    <a:pt x="203" y="538"/>
                  </a:lnTo>
                  <a:lnTo>
                    <a:pt x="205" y="538"/>
                  </a:lnTo>
                  <a:lnTo>
                    <a:pt x="205" y="537"/>
                  </a:lnTo>
                  <a:lnTo>
                    <a:pt x="203" y="536"/>
                  </a:lnTo>
                  <a:lnTo>
                    <a:pt x="206" y="537"/>
                  </a:lnTo>
                  <a:lnTo>
                    <a:pt x="207" y="537"/>
                  </a:lnTo>
                  <a:lnTo>
                    <a:pt x="207" y="536"/>
                  </a:lnTo>
                  <a:lnTo>
                    <a:pt x="206" y="536"/>
                  </a:lnTo>
                  <a:lnTo>
                    <a:pt x="205" y="534"/>
                  </a:lnTo>
                  <a:lnTo>
                    <a:pt x="203" y="534"/>
                  </a:lnTo>
                  <a:lnTo>
                    <a:pt x="202" y="536"/>
                  </a:lnTo>
                  <a:lnTo>
                    <a:pt x="201" y="536"/>
                  </a:lnTo>
                  <a:lnTo>
                    <a:pt x="201" y="534"/>
                  </a:lnTo>
                  <a:lnTo>
                    <a:pt x="199" y="536"/>
                  </a:lnTo>
                  <a:lnTo>
                    <a:pt x="197" y="537"/>
                  </a:lnTo>
                  <a:lnTo>
                    <a:pt x="197" y="536"/>
                  </a:lnTo>
                  <a:lnTo>
                    <a:pt x="198" y="536"/>
                  </a:lnTo>
                  <a:lnTo>
                    <a:pt x="198" y="534"/>
                  </a:lnTo>
                  <a:lnTo>
                    <a:pt x="197" y="533"/>
                  </a:lnTo>
                  <a:lnTo>
                    <a:pt x="197" y="532"/>
                  </a:lnTo>
                  <a:lnTo>
                    <a:pt x="197" y="530"/>
                  </a:lnTo>
                  <a:lnTo>
                    <a:pt x="195" y="530"/>
                  </a:lnTo>
                  <a:lnTo>
                    <a:pt x="197" y="529"/>
                  </a:lnTo>
                  <a:lnTo>
                    <a:pt x="199" y="529"/>
                  </a:lnTo>
                  <a:lnTo>
                    <a:pt x="199" y="528"/>
                  </a:lnTo>
                  <a:lnTo>
                    <a:pt x="198" y="528"/>
                  </a:lnTo>
                  <a:lnTo>
                    <a:pt x="197" y="528"/>
                  </a:lnTo>
                  <a:lnTo>
                    <a:pt x="194" y="530"/>
                  </a:lnTo>
                  <a:lnTo>
                    <a:pt x="193" y="529"/>
                  </a:lnTo>
                  <a:lnTo>
                    <a:pt x="193" y="528"/>
                  </a:lnTo>
                  <a:lnTo>
                    <a:pt x="193" y="526"/>
                  </a:lnTo>
                  <a:lnTo>
                    <a:pt x="191" y="526"/>
                  </a:lnTo>
                  <a:lnTo>
                    <a:pt x="190" y="526"/>
                  </a:lnTo>
                  <a:lnTo>
                    <a:pt x="190" y="528"/>
                  </a:lnTo>
                  <a:lnTo>
                    <a:pt x="189" y="529"/>
                  </a:lnTo>
                  <a:lnTo>
                    <a:pt x="188" y="528"/>
                  </a:lnTo>
                  <a:lnTo>
                    <a:pt x="188" y="529"/>
                  </a:lnTo>
                  <a:lnTo>
                    <a:pt x="186" y="530"/>
                  </a:lnTo>
                  <a:lnTo>
                    <a:pt x="184" y="530"/>
                  </a:lnTo>
                  <a:lnTo>
                    <a:pt x="184" y="529"/>
                  </a:lnTo>
                  <a:lnTo>
                    <a:pt x="184" y="525"/>
                  </a:lnTo>
                  <a:lnTo>
                    <a:pt x="184" y="523"/>
                  </a:lnTo>
                  <a:lnTo>
                    <a:pt x="184" y="521"/>
                  </a:lnTo>
                  <a:lnTo>
                    <a:pt x="185" y="520"/>
                  </a:lnTo>
                  <a:lnTo>
                    <a:pt x="185" y="519"/>
                  </a:lnTo>
                  <a:lnTo>
                    <a:pt x="185" y="517"/>
                  </a:lnTo>
                  <a:lnTo>
                    <a:pt x="186" y="516"/>
                  </a:lnTo>
                  <a:lnTo>
                    <a:pt x="188" y="513"/>
                  </a:lnTo>
                  <a:lnTo>
                    <a:pt x="188" y="509"/>
                  </a:lnTo>
                  <a:lnTo>
                    <a:pt x="186" y="508"/>
                  </a:lnTo>
                  <a:lnTo>
                    <a:pt x="186" y="507"/>
                  </a:lnTo>
                  <a:lnTo>
                    <a:pt x="185" y="506"/>
                  </a:lnTo>
                  <a:lnTo>
                    <a:pt x="184" y="506"/>
                  </a:lnTo>
                  <a:lnTo>
                    <a:pt x="184" y="504"/>
                  </a:lnTo>
                  <a:lnTo>
                    <a:pt x="184" y="503"/>
                  </a:lnTo>
                  <a:lnTo>
                    <a:pt x="182" y="503"/>
                  </a:lnTo>
                  <a:lnTo>
                    <a:pt x="182" y="499"/>
                  </a:lnTo>
                  <a:lnTo>
                    <a:pt x="182" y="498"/>
                  </a:lnTo>
                  <a:lnTo>
                    <a:pt x="182" y="496"/>
                  </a:lnTo>
                  <a:lnTo>
                    <a:pt x="181" y="495"/>
                  </a:lnTo>
                  <a:lnTo>
                    <a:pt x="181" y="494"/>
                  </a:lnTo>
                  <a:lnTo>
                    <a:pt x="181" y="491"/>
                  </a:lnTo>
                  <a:lnTo>
                    <a:pt x="180" y="491"/>
                  </a:lnTo>
                  <a:lnTo>
                    <a:pt x="181" y="490"/>
                  </a:lnTo>
                  <a:lnTo>
                    <a:pt x="181" y="489"/>
                  </a:lnTo>
                  <a:lnTo>
                    <a:pt x="181" y="490"/>
                  </a:lnTo>
                  <a:lnTo>
                    <a:pt x="180" y="490"/>
                  </a:lnTo>
                  <a:lnTo>
                    <a:pt x="178" y="486"/>
                  </a:lnTo>
                  <a:lnTo>
                    <a:pt x="177" y="485"/>
                  </a:lnTo>
                  <a:lnTo>
                    <a:pt x="177" y="483"/>
                  </a:lnTo>
                  <a:lnTo>
                    <a:pt x="176" y="482"/>
                  </a:lnTo>
                  <a:lnTo>
                    <a:pt x="168" y="474"/>
                  </a:lnTo>
                  <a:lnTo>
                    <a:pt x="165" y="472"/>
                  </a:lnTo>
                  <a:lnTo>
                    <a:pt x="164" y="472"/>
                  </a:lnTo>
                  <a:lnTo>
                    <a:pt x="163" y="470"/>
                  </a:lnTo>
                  <a:lnTo>
                    <a:pt x="160" y="469"/>
                  </a:lnTo>
                  <a:lnTo>
                    <a:pt x="159" y="468"/>
                  </a:lnTo>
                  <a:lnTo>
                    <a:pt x="156" y="466"/>
                  </a:lnTo>
                  <a:lnTo>
                    <a:pt x="154" y="465"/>
                  </a:lnTo>
                  <a:lnTo>
                    <a:pt x="152" y="464"/>
                  </a:lnTo>
                  <a:lnTo>
                    <a:pt x="151" y="464"/>
                  </a:lnTo>
                  <a:lnTo>
                    <a:pt x="150" y="462"/>
                  </a:lnTo>
                  <a:lnTo>
                    <a:pt x="151" y="462"/>
                  </a:lnTo>
                  <a:lnTo>
                    <a:pt x="150" y="461"/>
                  </a:lnTo>
                  <a:lnTo>
                    <a:pt x="147" y="461"/>
                  </a:lnTo>
                  <a:lnTo>
                    <a:pt x="144" y="459"/>
                  </a:lnTo>
                  <a:lnTo>
                    <a:pt x="144" y="457"/>
                  </a:lnTo>
                  <a:lnTo>
                    <a:pt x="143" y="456"/>
                  </a:lnTo>
                  <a:lnTo>
                    <a:pt x="143" y="457"/>
                  </a:lnTo>
                  <a:lnTo>
                    <a:pt x="144" y="460"/>
                  </a:lnTo>
                  <a:lnTo>
                    <a:pt x="143" y="459"/>
                  </a:lnTo>
                  <a:lnTo>
                    <a:pt x="142" y="459"/>
                  </a:lnTo>
                  <a:lnTo>
                    <a:pt x="141" y="457"/>
                  </a:lnTo>
                  <a:lnTo>
                    <a:pt x="137" y="455"/>
                  </a:lnTo>
                  <a:lnTo>
                    <a:pt x="135" y="455"/>
                  </a:lnTo>
                  <a:lnTo>
                    <a:pt x="130" y="452"/>
                  </a:lnTo>
                  <a:lnTo>
                    <a:pt x="128" y="449"/>
                  </a:lnTo>
                  <a:lnTo>
                    <a:pt x="125" y="449"/>
                  </a:lnTo>
                  <a:lnTo>
                    <a:pt x="124" y="448"/>
                  </a:lnTo>
                  <a:lnTo>
                    <a:pt x="122" y="447"/>
                  </a:lnTo>
                  <a:lnTo>
                    <a:pt x="122" y="444"/>
                  </a:lnTo>
                  <a:lnTo>
                    <a:pt x="121" y="444"/>
                  </a:lnTo>
                  <a:lnTo>
                    <a:pt x="121" y="439"/>
                  </a:lnTo>
                  <a:lnTo>
                    <a:pt x="118" y="435"/>
                  </a:lnTo>
                  <a:lnTo>
                    <a:pt x="118" y="432"/>
                  </a:lnTo>
                  <a:lnTo>
                    <a:pt x="117" y="431"/>
                  </a:lnTo>
                  <a:lnTo>
                    <a:pt x="117" y="430"/>
                  </a:lnTo>
                  <a:lnTo>
                    <a:pt x="114" y="428"/>
                  </a:lnTo>
                  <a:lnTo>
                    <a:pt x="114" y="427"/>
                  </a:lnTo>
                  <a:lnTo>
                    <a:pt x="112" y="425"/>
                  </a:lnTo>
                  <a:lnTo>
                    <a:pt x="112" y="423"/>
                  </a:lnTo>
                  <a:lnTo>
                    <a:pt x="109" y="421"/>
                  </a:lnTo>
                  <a:lnTo>
                    <a:pt x="107" y="419"/>
                  </a:lnTo>
                  <a:lnTo>
                    <a:pt x="107" y="418"/>
                  </a:lnTo>
                  <a:lnTo>
                    <a:pt x="105" y="415"/>
                  </a:lnTo>
                  <a:lnTo>
                    <a:pt x="103" y="415"/>
                  </a:lnTo>
                  <a:lnTo>
                    <a:pt x="101" y="413"/>
                  </a:lnTo>
                  <a:lnTo>
                    <a:pt x="100" y="412"/>
                  </a:lnTo>
                  <a:lnTo>
                    <a:pt x="97" y="409"/>
                  </a:lnTo>
                  <a:lnTo>
                    <a:pt x="95" y="408"/>
                  </a:lnTo>
                  <a:lnTo>
                    <a:pt x="92" y="405"/>
                  </a:lnTo>
                  <a:lnTo>
                    <a:pt x="91" y="405"/>
                  </a:lnTo>
                  <a:lnTo>
                    <a:pt x="90" y="404"/>
                  </a:lnTo>
                  <a:lnTo>
                    <a:pt x="88" y="402"/>
                  </a:lnTo>
                  <a:lnTo>
                    <a:pt x="87" y="402"/>
                  </a:lnTo>
                  <a:lnTo>
                    <a:pt x="86" y="401"/>
                  </a:lnTo>
                  <a:lnTo>
                    <a:pt x="84" y="400"/>
                  </a:lnTo>
                  <a:lnTo>
                    <a:pt x="83" y="398"/>
                  </a:lnTo>
                  <a:lnTo>
                    <a:pt x="78" y="395"/>
                  </a:lnTo>
                  <a:lnTo>
                    <a:pt x="75" y="393"/>
                  </a:lnTo>
                  <a:lnTo>
                    <a:pt x="74" y="392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7" y="384"/>
                  </a:lnTo>
                  <a:lnTo>
                    <a:pt x="66" y="384"/>
                  </a:lnTo>
                  <a:lnTo>
                    <a:pt x="66" y="383"/>
                  </a:lnTo>
                  <a:lnTo>
                    <a:pt x="65" y="381"/>
                  </a:lnTo>
                  <a:lnTo>
                    <a:pt x="64" y="380"/>
                  </a:lnTo>
                  <a:lnTo>
                    <a:pt x="61" y="379"/>
                  </a:lnTo>
                  <a:lnTo>
                    <a:pt x="58" y="378"/>
                  </a:lnTo>
                  <a:lnTo>
                    <a:pt x="57" y="378"/>
                  </a:lnTo>
                  <a:lnTo>
                    <a:pt x="56" y="376"/>
                  </a:lnTo>
                  <a:lnTo>
                    <a:pt x="53" y="374"/>
                  </a:lnTo>
                  <a:lnTo>
                    <a:pt x="52" y="374"/>
                  </a:lnTo>
                  <a:lnTo>
                    <a:pt x="51" y="372"/>
                  </a:lnTo>
                  <a:lnTo>
                    <a:pt x="51" y="371"/>
                  </a:lnTo>
                  <a:lnTo>
                    <a:pt x="39" y="361"/>
                  </a:lnTo>
                  <a:lnTo>
                    <a:pt x="37" y="357"/>
                  </a:lnTo>
                  <a:lnTo>
                    <a:pt x="30" y="349"/>
                  </a:lnTo>
                  <a:lnTo>
                    <a:pt x="26" y="344"/>
                  </a:lnTo>
                  <a:lnTo>
                    <a:pt x="23" y="341"/>
                  </a:lnTo>
                  <a:lnTo>
                    <a:pt x="18" y="336"/>
                  </a:lnTo>
                  <a:lnTo>
                    <a:pt x="14" y="333"/>
                  </a:lnTo>
                  <a:lnTo>
                    <a:pt x="13" y="333"/>
                  </a:lnTo>
                  <a:lnTo>
                    <a:pt x="11" y="331"/>
                  </a:lnTo>
                  <a:lnTo>
                    <a:pt x="9" y="329"/>
                  </a:lnTo>
                  <a:lnTo>
                    <a:pt x="9" y="328"/>
                  </a:lnTo>
                  <a:lnTo>
                    <a:pt x="7" y="328"/>
                  </a:lnTo>
                  <a:lnTo>
                    <a:pt x="5" y="325"/>
                  </a:lnTo>
                  <a:lnTo>
                    <a:pt x="1" y="324"/>
                  </a:lnTo>
                  <a:lnTo>
                    <a:pt x="0" y="323"/>
                  </a:lnTo>
                  <a:lnTo>
                    <a:pt x="0" y="321"/>
                  </a:lnTo>
                  <a:lnTo>
                    <a:pt x="2" y="323"/>
                  </a:lnTo>
                  <a:lnTo>
                    <a:pt x="4" y="323"/>
                  </a:lnTo>
                  <a:lnTo>
                    <a:pt x="5" y="324"/>
                  </a:lnTo>
                  <a:lnTo>
                    <a:pt x="7" y="325"/>
                  </a:lnTo>
                  <a:lnTo>
                    <a:pt x="10" y="328"/>
                  </a:lnTo>
                  <a:lnTo>
                    <a:pt x="13" y="328"/>
                  </a:lnTo>
                  <a:lnTo>
                    <a:pt x="14" y="328"/>
                  </a:lnTo>
                  <a:lnTo>
                    <a:pt x="17" y="328"/>
                  </a:lnTo>
                  <a:lnTo>
                    <a:pt x="18" y="328"/>
                  </a:lnTo>
                  <a:lnTo>
                    <a:pt x="19" y="328"/>
                  </a:lnTo>
                  <a:lnTo>
                    <a:pt x="20" y="327"/>
                  </a:lnTo>
                  <a:lnTo>
                    <a:pt x="26" y="319"/>
                  </a:lnTo>
                  <a:lnTo>
                    <a:pt x="28" y="317"/>
                  </a:lnTo>
                  <a:lnTo>
                    <a:pt x="28" y="316"/>
                  </a:lnTo>
                  <a:lnTo>
                    <a:pt x="30" y="314"/>
                  </a:lnTo>
                  <a:lnTo>
                    <a:pt x="31" y="311"/>
                  </a:lnTo>
                  <a:lnTo>
                    <a:pt x="32" y="310"/>
                  </a:lnTo>
                  <a:lnTo>
                    <a:pt x="35" y="308"/>
                  </a:lnTo>
                  <a:lnTo>
                    <a:pt x="37" y="308"/>
                  </a:lnTo>
                  <a:lnTo>
                    <a:pt x="39" y="310"/>
                  </a:lnTo>
                  <a:lnTo>
                    <a:pt x="40" y="311"/>
                  </a:lnTo>
                  <a:lnTo>
                    <a:pt x="41" y="312"/>
                  </a:lnTo>
                  <a:lnTo>
                    <a:pt x="43" y="311"/>
                  </a:lnTo>
                  <a:lnTo>
                    <a:pt x="44" y="310"/>
                  </a:lnTo>
                  <a:lnTo>
                    <a:pt x="45" y="308"/>
                  </a:lnTo>
                  <a:lnTo>
                    <a:pt x="47" y="308"/>
                  </a:lnTo>
                  <a:lnTo>
                    <a:pt x="49" y="310"/>
                  </a:lnTo>
                  <a:lnTo>
                    <a:pt x="49" y="311"/>
                  </a:lnTo>
                  <a:lnTo>
                    <a:pt x="49" y="312"/>
                  </a:lnTo>
                  <a:lnTo>
                    <a:pt x="48" y="314"/>
                  </a:lnTo>
                  <a:lnTo>
                    <a:pt x="47" y="314"/>
                  </a:lnTo>
                  <a:lnTo>
                    <a:pt x="45" y="316"/>
                  </a:lnTo>
                  <a:lnTo>
                    <a:pt x="44" y="317"/>
                  </a:lnTo>
                  <a:lnTo>
                    <a:pt x="44" y="319"/>
                  </a:lnTo>
                  <a:lnTo>
                    <a:pt x="45" y="320"/>
                  </a:lnTo>
                  <a:lnTo>
                    <a:pt x="48" y="320"/>
                  </a:lnTo>
                  <a:lnTo>
                    <a:pt x="49" y="321"/>
                  </a:lnTo>
                  <a:lnTo>
                    <a:pt x="49" y="320"/>
                  </a:lnTo>
                  <a:lnTo>
                    <a:pt x="49" y="319"/>
                  </a:lnTo>
                  <a:lnTo>
                    <a:pt x="47" y="317"/>
                  </a:lnTo>
                  <a:lnTo>
                    <a:pt x="47" y="316"/>
                  </a:lnTo>
                  <a:lnTo>
                    <a:pt x="47" y="315"/>
                  </a:lnTo>
                  <a:lnTo>
                    <a:pt x="49" y="315"/>
                  </a:lnTo>
                  <a:lnTo>
                    <a:pt x="51" y="316"/>
                  </a:lnTo>
                  <a:lnTo>
                    <a:pt x="52" y="319"/>
                  </a:lnTo>
                  <a:lnTo>
                    <a:pt x="53" y="320"/>
                  </a:lnTo>
                  <a:lnTo>
                    <a:pt x="54" y="321"/>
                  </a:lnTo>
                  <a:lnTo>
                    <a:pt x="54" y="324"/>
                  </a:lnTo>
                  <a:lnTo>
                    <a:pt x="54" y="325"/>
                  </a:lnTo>
                  <a:lnTo>
                    <a:pt x="57" y="325"/>
                  </a:lnTo>
                  <a:lnTo>
                    <a:pt x="58" y="325"/>
                  </a:lnTo>
                  <a:lnTo>
                    <a:pt x="61" y="325"/>
                  </a:lnTo>
                  <a:lnTo>
                    <a:pt x="62" y="325"/>
                  </a:lnTo>
                  <a:lnTo>
                    <a:pt x="61" y="327"/>
                  </a:lnTo>
                  <a:lnTo>
                    <a:pt x="58" y="328"/>
                  </a:lnTo>
                  <a:lnTo>
                    <a:pt x="56" y="328"/>
                  </a:lnTo>
                  <a:lnTo>
                    <a:pt x="53" y="329"/>
                  </a:lnTo>
                  <a:lnTo>
                    <a:pt x="52" y="331"/>
                  </a:lnTo>
                  <a:lnTo>
                    <a:pt x="52" y="332"/>
                  </a:lnTo>
                  <a:lnTo>
                    <a:pt x="52" y="333"/>
                  </a:lnTo>
                  <a:lnTo>
                    <a:pt x="52" y="334"/>
                  </a:lnTo>
                  <a:lnTo>
                    <a:pt x="53" y="336"/>
                  </a:lnTo>
                  <a:lnTo>
                    <a:pt x="54" y="336"/>
                  </a:lnTo>
                  <a:lnTo>
                    <a:pt x="56" y="336"/>
                  </a:lnTo>
                  <a:lnTo>
                    <a:pt x="58" y="334"/>
                  </a:lnTo>
                  <a:lnTo>
                    <a:pt x="60" y="333"/>
                  </a:lnTo>
                  <a:lnTo>
                    <a:pt x="61" y="332"/>
                  </a:lnTo>
                  <a:lnTo>
                    <a:pt x="62" y="332"/>
                  </a:lnTo>
                  <a:lnTo>
                    <a:pt x="65" y="332"/>
                  </a:lnTo>
                  <a:lnTo>
                    <a:pt x="67" y="333"/>
                  </a:lnTo>
                  <a:lnTo>
                    <a:pt x="69" y="333"/>
                  </a:lnTo>
                  <a:lnTo>
                    <a:pt x="71" y="332"/>
                  </a:lnTo>
                  <a:lnTo>
                    <a:pt x="73" y="332"/>
                  </a:lnTo>
                  <a:lnTo>
                    <a:pt x="74" y="333"/>
                  </a:lnTo>
                  <a:lnTo>
                    <a:pt x="74" y="334"/>
                  </a:lnTo>
                  <a:lnTo>
                    <a:pt x="73" y="336"/>
                  </a:lnTo>
                  <a:lnTo>
                    <a:pt x="71" y="336"/>
                  </a:lnTo>
                  <a:lnTo>
                    <a:pt x="70" y="338"/>
                  </a:lnTo>
                  <a:lnTo>
                    <a:pt x="71" y="340"/>
                  </a:lnTo>
                  <a:lnTo>
                    <a:pt x="73" y="341"/>
                  </a:lnTo>
                  <a:lnTo>
                    <a:pt x="74" y="342"/>
                  </a:lnTo>
                  <a:lnTo>
                    <a:pt x="77" y="342"/>
                  </a:lnTo>
                  <a:lnTo>
                    <a:pt x="78" y="341"/>
                  </a:lnTo>
                  <a:lnTo>
                    <a:pt x="79" y="340"/>
                  </a:lnTo>
                  <a:lnTo>
                    <a:pt x="79" y="338"/>
                  </a:lnTo>
                  <a:lnTo>
                    <a:pt x="78" y="337"/>
                  </a:lnTo>
                  <a:lnTo>
                    <a:pt x="79" y="336"/>
                  </a:lnTo>
                  <a:lnTo>
                    <a:pt x="81" y="336"/>
                  </a:lnTo>
                  <a:lnTo>
                    <a:pt x="82" y="336"/>
                  </a:lnTo>
                  <a:lnTo>
                    <a:pt x="83" y="337"/>
                  </a:lnTo>
                  <a:lnTo>
                    <a:pt x="84" y="340"/>
                  </a:lnTo>
                  <a:lnTo>
                    <a:pt x="87" y="341"/>
                  </a:lnTo>
                  <a:lnTo>
                    <a:pt x="88" y="340"/>
                  </a:lnTo>
                  <a:lnTo>
                    <a:pt x="90" y="338"/>
                  </a:lnTo>
                  <a:lnTo>
                    <a:pt x="90" y="336"/>
                  </a:lnTo>
                  <a:lnTo>
                    <a:pt x="91" y="332"/>
                  </a:lnTo>
                  <a:lnTo>
                    <a:pt x="91" y="331"/>
                  </a:lnTo>
                  <a:lnTo>
                    <a:pt x="94" y="329"/>
                  </a:lnTo>
                  <a:lnTo>
                    <a:pt x="95" y="328"/>
                  </a:lnTo>
                  <a:lnTo>
                    <a:pt x="97" y="327"/>
                  </a:lnTo>
                  <a:lnTo>
                    <a:pt x="99" y="325"/>
                  </a:lnTo>
                  <a:lnTo>
                    <a:pt x="100" y="324"/>
                  </a:lnTo>
                  <a:lnTo>
                    <a:pt x="101" y="323"/>
                  </a:lnTo>
                  <a:lnTo>
                    <a:pt x="101" y="321"/>
                  </a:lnTo>
                  <a:lnTo>
                    <a:pt x="101" y="320"/>
                  </a:lnTo>
                  <a:lnTo>
                    <a:pt x="100" y="319"/>
                  </a:lnTo>
                  <a:lnTo>
                    <a:pt x="99" y="319"/>
                  </a:lnTo>
                  <a:lnTo>
                    <a:pt x="97" y="319"/>
                  </a:lnTo>
                  <a:lnTo>
                    <a:pt x="96" y="317"/>
                  </a:lnTo>
                  <a:lnTo>
                    <a:pt x="97" y="316"/>
                  </a:lnTo>
                  <a:lnTo>
                    <a:pt x="100" y="317"/>
                  </a:lnTo>
                  <a:lnTo>
                    <a:pt x="103" y="317"/>
                  </a:lnTo>
                  <a:lnTo>
                    <a:pt x="104" y="316"/>
                  </a:lnTo>
                  <a:lnTo>
                    <a:pt x="105" y="315"/>
                  </a:lnTo>
                  <a:lnTo>
                    <a:pt x="105" y="312"/>
                  </a:lnTo>
                  <a:lnTo>
                    <a:pt x="105" y="311"/>
                  </a:lnTo>
                  <a:lnTo>
                    <a:pt x="107" y="308"/>
                  </a:lnTo>
                  <a:lnTo>
                    <a:pt x="105" y="307"/>
                  </a:lnTo>
                  <a:lnTo>
                    <a:pt x="104" y="304"/>
                  </a:lnTo>
                  <a:lnTo>
                    <a:pt x="103" y="302"/>
                  </a:lnTo>
                  <a:lnTo>
                    <a:pt x="103" y="299"/>
                  </a:lnTo>
                  <a:lnTo>
                    <a:pt x="105" y="295"/>
                  </a:lnTo>
                  <a:lnTo>
                    <a:pt x="105" y="294"/>
                  </a:lnTo>
                  <a:lnTo>
                    <a:pt x="107" y="293"/>
                  </a:lnTo>
                  <a:lnTo>
                    <a:pt x="108" y="291"/>
                  </a:lnTo>
                  <a:lnTo>
                    <a:pt x="109" y="290"/>
                  </a:lnTo>
                  <a:lnTo>
                    <a:pt x="111" y="289"/>
                  </a:lnTo>
                  <a:lnTo>
                    <a:pt x="112" y="289"/>
                  </a:lnTo>
                  <a:lnTo>
                    <a:pt x="112" y="287"/>
                  </a:lnTo>
                  <a:lnTo>
                    <a:pt x="111" y="285"/>
                  </a:lnTo>
                  <a:lnTo>
                    <a:pt x="111" y="284"/>
                  </a:lnTo>
                  <a:lnTo>
                    <a:pt x="112" y="282"/>
                  </a:lnTo>
                  <a:lnTo>
                    <a:pt x="111" y="281"/>
                  </a:lnTo>
                  <a:lnTo>
                    <a:pt x="112" y="281"/>
                  </a:lnTo>
                  <a:lnTo>
                    <a:pt x="113" y="280"/>
                  </a:lnTo>
                  <a:lnTo>
                    <a:pt x="113" y="278"/>
                  </a:lnTo>
                  <a:lnTo>
                    <a:pt x="114" y="278"/>
                  </a:lnTo>
                  <a:lnTo>
                    <a:pt x="116" y="277"/>
                  </a:lnTo>
                  <a:lnTo>
                    <a:pt x="116" y="276"/>
                  </a:lnTo>
                  <a:lnTo>
                    <a:pt x="117" y="274"/>
                  </a:lnTo>
                  <a:lnTo>
                    <a:pt x="117" y="273"/>
                  </a:lnTo>
                  <a:lnTo>
                    <a:pt x="118" y="273"/>
                  </a:lnTo>
                  <a:lnTo>
                    <a:pt x="118" y="272"/>
                  </a:lnTo>
                  <a:lnTo>
                    <a:pt x="118" y="270"/>
                  </a:lnTo>
                  <a:lnTo>
                    <a:pt x="120" y="269"/>
                  </a:lnTo>
                  <a:lnTo>
                    <a:pt x="121" y="269"/>
                  </a:lnTo>
                  <a:lnTo>
                    <a:pt x="122" y="268"/>
                  </a:lnTo>
                  <a:lnTo>
                    <a:pt x="124" y="268"/>
                  </a:lnTo>
                  <a:lnTo>
                    <a:pt x="125" y="267"/>
                  </a:lnTo>
                  <a:lnTo>
                    <a:pt x="126" y="267"/>
                  </a:lnTo>
                  <a:lnTo>
                    <a:pt x="128" y="265"/>
                  </a:lnTo>
                  <a:lnTo>
                    <a:pt x="129" y="265"/>
                  </a:lnTo>
                  <a:lnTo>
                    <a:pt x="130" y="264"/>
                  </a:lnTo>
                  <a:lnTo>
                    <a:pt x="130" y="263"/>
                  </a:lnTo>
                  <a:lnTo>
                    <a:pt x="131" y="261"/>
                  </a:lnTo>
                  <a:lnTo>
                    <a:pt x="133" y="261"/>
                  </a:lnTo>
                  <a:lnTo>
                    <a:pt x="134" y="260"/>
                  </a:lnTo>
                  <a:lnTo>
                    <a:pt x="137" y="260"/>
                  </a:lnTo>
                  <a:lnTo>
                    <a:pt x="139" y="260"/>
                  </a:lnTo>
                  <a:lnTo>
                    <a:pt x="141" y="260"/>
                  </a:lnTo>
                  <a:lnTo>
                    <a:pt x="142" y="261"/>
                  </a:lnTo>
                  <a:lnTo>
                    <a:pt x="144" y="263"/>
                  </a:lnTo>
                  <a:lnTo>
                    <a:pt x="146" y="263"/>
                  </a:lnTo>
                  <a:lnTo>
                    <a:pt x="147" y="261"/>
                  </a:lnTo>
                  <a:lnTo>
                    <a:pt x="150" y="261"/>
                  </a:lnTo>
                  <a:lnTo>
                    <a:pt x="151" y="260"/>
                  </a:lnTo>
                  <a:lnTo>
                    <a:pt x="151" y="259"/>
                  </a:lnTo>
                  <a:lnTo>
                    <a:pt x="151" y="257"/>
                  </a:lnTo>
                  <a:lnTo>
                    <a:pt x="150" y="256"/>
                  </a:lnTo>
                  <a:lnTo>
                    <a:pt x="151" y="255"/>
                  </a:lnTo>
                  <a:lnTo>
                    <a:pt x="150" y="254"/>
                  </a:lnTo>
                  <a:lnTo>
                    <a:pt x="148" y="252"/>
                  </a:lnTo>
                  <a:lnTo>
                    <a:pt x="148" y="251"/>
                  </a:lnTo>
                  <a:lnTo>
                    <a:pt x="148" y="250"/>
                  </a:lnTo>
                  <a:lnTo>
                    <a:pt x="148" y="248"/>
                  </a:lnTo>
                  <a:lnTo>
                    <a:pt x="146" y="240"/>
                  </a:lnTo>
                  <a:lnTo>
                    <a:pt x="142" y="225"/>
                  </a:lnTo>
                  <a:lnTo>
                    <a:pt x="133" y="195"/>
                  </a:lnTo>
                  <a:lnTo>
                    <a:pt x="130" y="174"/>
                  </a:lnTo>
                  <a:lnTo>
                    <a:pt x="126" y="149"/>
                  </a:lnTo>
                  <a:lnTo>
                    <a:pt x="126" y="102"/>
                  </a:lnTo>
                  <a:lnTo>
                    <a:pt x="128" y="54"/>
                  </a:lnTo>
                  <a:lnTo>
                    <a:pt x="144" y="45"/>
                  </a:lnTo>
                  <a:lnTo>
                    <a:pt x="146" y="45"/>
                  </a:lnTo>
                  <a:lnTo>
                    <a:pt x="144" y="43"/>
                  </a:lnTo>
                  <a:lnTo>
                    <a:pt x="142" y="42"/>
                  </a:lnTo>
                  <a:lnTo>
                    <a:pt x="141" y="37"/>
                  </a:lnTo>
                  <a:lnTo>
                    <a:pt x="138" y="30"/>
                  </a:lnTo>
                  <a:lnTo>
                    <a:pt x="142" y="32"/>
                  </a:lnTo>
                  <a:lnTo>
                    <a:pt x="144" y="32"/>
                  </a:lnTo>
                  <a:lnTo>
                    <a:pt x="150" y="41"/>
                  </a:lnTo>
                  <a:lnTo>
                    <a:pt x="151" y="43"/>
                  </a:lnTo>
                  <a:lnTo>
                    <a:pt x="178" y="39"/>
                  </a:lnTo>
                  <a:lnTo>
                    <a:pt x="225" y="34"/>
                  </a:lnTo>
                  <a:lnTo>
                    <a:pt x="233" y="33"/>
                  </a:lnTo>
                  <a:lnTo>
                    <a:pt x="253" y="30"/>
                  </a:lnTo>
                  <a:lnTo>
                    <a:pt x="267" y="29"/>
                  </a:lnTo>
                  <a:lnTo>
                    <a:pt x="287" y="28"/>
                  </a:lnTo>
                  <a:lnTo>
                    <a:pt x="292" y="26"/>
                  </a:lnTo>
                  <a:lnTo>
                    <a:pt x="309" y="25"/>
                  </a:lnTo>
                  <a:lnTo>
                    <a:pt x="322" y="22"/>
                  </a:lnTo>
                  <a:lnTo>
                    <a:pt x="322" y="21"/>
                  </a:lnTo>
                  <a:lnTo>
                    <a:pt x="322" y="20"/>
                  </a:lnTo>
                  <a:lnTo>
                    <a:pt x="322" y="18"/>
                  </a:lnTo>
                  <a:lnTo>
                    <a:pt x="321" y="18"/>
                  </a:lnTo>
                  <a:lnTo>
                    <a:pt x="321" y="17"/>
                  </a:lnTo>
                  <a:lnTo>
                    <a:pt x="321" y="16"/>
                  </a:lnTo>
                  <a:lnTo>
                    <a:pt x="319" y="16"/>
                  </a:lnTo>
                  <a:lnTo>
                    <a:pt x="319" y="15"/>
                  </a:lnTo>
                  <a:lnTo>
                    <a:pt x="319" y="13"/>
                  </a:lnTo>
                  <a:lnTo>
                    <a:pt x="321" y="12"/>
                  </a:lnTo>
                  <a:lnTo>
                    <a:pt x="321" y="11"/>
                  </a:lnTo>
                  <a:lnTo>
                    <a:pt x="321" y="9"/>
                  </a:lnTo>
                  <a:lnTo>
                    <a:pt x="321" y="8"/>
                  </a:lnTo>
                  <a:lnTo>
                    <a:pt x="339" y="0"/>
                  </a:lnTo>
                  <a:lnTo>
                    <a:pt x="357" y="11"/>
                  </a:lnTo>
                  <a:lnTo>
                    <a:pt x="370" y="25"/>
                  </a:lnTo>
                  <a:lnTo>
                    <a:pt x="377" y="3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55" name="Rectangle 45">
              <a:extLst>
                <a:ext uri="{FF2B5EF4-FFF2-40B4-BE49-F238E27FC236}">
                  <a16:creationId xmlns:a16="http://schemas.microsoft.com/office/drawing/2014/main" id="{DBBF3CD2-3AB1-4F7C-CA42-ACF63B8EEA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5" y="3978"/>
              <a:ext cx="1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46">
              <a:extLst>
                <a:ext uri="{FF2B5EF4-FFF2-40B4-BE49-F238E27FC236}">
                  <a16:creationId xmlns:a16="http://schemas.microsoft.com/office/drawing/2014/main" id="{7B5C421B-AAAB-735D-0E49-AA1146DD9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" y="3974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47">
              <a:extLst>
                <a:ext uri="{FF2B5EF4-FFF2-40B4-BE49-F238E27FC236}">
                  <a16:creationId xmlns:a16="http://schemas.microsoft.com/office/drawing/2014/main" id="{97E17766-84A3-A537-A094-2D699E4E2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6" y="3971"/>
              <a:ext cx="4" cy="9"/>
            </a:xfrm>
            <a:custGeom>
              <a:avLst/>
              <a:gdLst>
                <a:gd name="T0" fmla="*/ 3 w 4"/>
                <a:gd name="T1" fmla="*/ 9 h 9"/>
                <a:gd name="T2" fmla="*/ 2 w 4"/>
                <a:gd name="T3" fmla="*/ 9 h 9"/>
                <a:gd name="T4" fmla="*/ 0 w 4"/>
                <a:gd name="T5" fmla="*/ 7 h 9"/>
                <a:gd name="T6" fmla="*/ 0 w 4"/>
                <a:gd name="T7" fmla="*/ 5 h 9"/>
                <a:gd name="T8" fmla="*/ 2 w 4"/>
                <a:gd name="T9" fmla="*/ 3 h 9"/>
                <a:gd name="T10" fmla="*/ 2 w 4"/>
                <a:gd name="T11" fmla="*/ 1 h 9"/>
                <a:gd name="T12" fmla="*/ 3 w 4"/>
                <a:gd name="T13" fmla="*/ 0 h 9"/>
                <a:gd name="T14" fmla="*/ 3 w 4"/>
                <a:gd name="T15" fmla="*/ 1 h 9"/>
                <a:gd name="T16" fmla="*/ 3 w 4"/>
                <a:gd name="T17" fmla="*/ 3 h 9"/>
                <a:gd name="T18" fmla="*/ 3 w 4"/>
                <a:gd name="T19" fmla="*/ 5 h 9"/>
                <a:gd name="T20" fmla="*/ 4 w 4"/>
                <a:gd name="T21" fmla="*/ 5 h 9"/>
                <a:gd name="T22" fmla="*/ 3 w 4"/>
                <a:gd name="T23" fmla="*/ 6 h 9"/>
                <a:gd name="T24" fmla="*/ 3 w 4"/>
                <a:gd name="T25" fmla="*/ 7 h 9"/>
                <a:gd name="T26" fmla="*/ 3 w 4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9">
                  <a:moveTo>
                    <a:pt x="3" y="9"/>
                  </a:move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4" y="5"/>
                  </a:lnTo>
                  <a:lnTo>
                    <a:pt x="3" y="6"/>
                  </a:lnTo>
                  <a:lnTo>
                    <a:pt x="3" y="7"/>
                  </a:lnTo>
                  <a:lnTo>
                    <a:pt x="3" y="9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" name="Freeform 48">
              <a:extLst>
                <a:ext uri="{FF2B5EF4-FFF2-40B4-BE49-F238E27FC236}">
                  <a16:creationId xmlns:a16="http://schemas.microsoft.com/office/drawing/2014/main" id="{E0B1F5E0-FD61-70CD-9836-CFEDDC871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2" y="3960"/>
              <a:ext cx="4" cy="13"/>
            </a:xfrm>
            <a:custGeom>
              <a:avLst/>
              <a:gdLst>
                <a:gd name="T0" fmla="*/ 4 w 4"/>
                <a:gd name="T1" fmla="*/ 13 h 13"/>
                <a:gd name="T2" fmla="*/ 3 w 4"/>
                <a:gd name="T3" fmla="*/ 13 h 13"/>
                <a:gd name="T4" fmla="*/ 3 w 4"/>
                <a:gd name="T5" fmla="*/ 11 h 13"/>
                <a:gd name="T6" fmla="*/ 2 w 4"/>
                <a:gd name="T7" fmla="*/ 9 h 13"/>
                <a:gd name="T8" fmla="*/ 2 w 4"/>
                <a:gd name="T9" fmla="*/ 7 h 13"/>
                <a:gd name="T10" fmla="*/ 0 w 4"/>
                <a:gd name="T11" fmla="*/ 5 h 13"/>
                <a:gd name="T12" fmla="*/ 0 w 4"/>
                <a:gd name="T13" fmla="*/ 4 h 13"/>
                <a:gd name="T14" fmla="*/ 0 w 4"/>
                <a:gd name="T15" fmla="*/ 1 h 13"/>
                <a:gd name="T16" fmla="*/ 2 w 4"/>
                <a:gd name="T17" fmla="*/ 0 h 13"/>
                <a:gd name="T18" fmla="*/ 2 w 4"/>
                <a:gd name="T19" fmla="*/ 1 h 13"/>
                <a:gd name="T20" fmla="*/ 2 w 4"/>
                <a:gd name="T21" fmla="*/ 3 h 13"/>
                <a:gd name="T22" fmla="*/ 3 w 4"/>
                <a:gd name="T23" fmla="*/ 4 h 13"/>
                <a:gd name="T24" fmla="*/ 3 w 4"/>
                <a:gd name="T25" fmla="*/ 7 h 13"/>
                <a:gd name="T26" fmla="*/ 4 w 4"/>
                <a:gd name="T27" fmla="*/ 8 h 13"/>
                <a:gd name="T28" fmla="*/ 4 w 4"/>
                <a:gd name="T29" fmla="*/ 9 h 13"/>
                <a:gd name="T30" fmla="*/ 4 w 4"/>
                <a:gd name="T31" fmla="*/ 12 h 13"/>
                <a:gd name="T32" fmla="*/ 4 w 4"/>
                <a:gd name="T3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13">
                  <a:moveTo>
                    <a:pt x="4" y="13"/>
                  </a:moveTo>
                  <a:lnTo>
                    <a:pt x="3" y="13"/>
                  </a:lnTo>
                  <a:lnTo>
                    <a:pt x="3" y="11"/>
                  </a:lnTo>
                  <a:lnTo>
                    <a:pt x="2" y="9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3" y="4"/>
                  </a:lnTo>
                  <a:lnTo>
                    <a:pt x="3" y="7"/>
                  </a:lnTo>
                  <a:lnTo>
                    <a:pt x="4" y="8"/>
                  </a:lnTo>
                  <a:lnTo>
                    <a:pt x="4" y="9"/>
                  </a:lnTo>
                  <a:lnTo>
                    <a:pt x="4" y="12"/>
                  </a:lnTo>
                  <a:lnTo>
                    <a:pt x="4" y="1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" name="Freeform 49">
              <a:extLst>
                <a:ext uri="{FF2B5EF4-FFF2-40B4-BE49-F238E27FC236}">
                  <a16:creationId xmlns:a16="http://schemas.microsoft.com/office/drawing/2014/main" id="{6DD7962C-E042-D07B-44E2-E88C7CA19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4" y="3503"/>
              <a:ext cx="753" cy="713"/>
            </a:xfrm>
            <a:custGeom>
              <a:avLst/>
              <a:gdLst>
                <a:gd name="T0" fmla="*/ 472 w 753"/>
                <a:gd name="T1" fmla="*/ 119 h 713"/>
                <a:gd name="T2" fmla="*/ 579 w 753"/>
                <a:gd name="T3" fmla="*/ 174 h 713"/>
                <a:gd name="T4" fmla="*/ 584 w 753"/>
                <a:gd name="T5" fmla="*/ 162 h 713"/>
                <a:gd name="T6" fmla="*/ 590 w 753"/>
                <a:gd name="T7" fmla="*/ 150 h 713"/>
                <a:gd name="T8" fmla="*/ 592 w 753"/>
                <a:gd name="T9" fmla="*/ 137 h 713"/>
                <a:gd name="T10" fmla="*/ 584 w 753"/>
                <a:gd name="T11" fmla="*/ 124 h 713"/>
                <a:gd name="T12" fmla="*/ 575 w 753"/>
                <a:gd name="T13" fmla="*/ 114 h 713"/>
                <a:gd name="T14" fmla="*/ 567 w 753"/>
                <a:gd name="T15" fmla="*/ 99 h 713"/>
                <a:gd name="T16" fmla="*/ 567 w 753"/>
                <a:gd name="T17" fmla="*/ 85 h 713"/>
                <a:gd name="T18" fmla="*/ 569 w 753"/>
                <a:gd name="T19" fmla="*/ 72 h 713"/>
                <a:gd name="T20" fmla="*/ 566 w 753"/>
                <a:gd name="T21" fmla="*/ 56 h 713"/>
                <a:gd name="T22" fmla="*/ 562 w 753"/>
                <a:gd name="T23" fmla="*/ 44 h 713"/>
                <a:gd name="T24" fmla="*/ 554 w 753"/>
                <a:gd name="T25" fmla="*/ 31 h 713"/>
                <a:gd name="T26" fmla="*/ 558 w 753"/>
                <a:gd name="T27" fmla="*/ 22 h 713"/>
                <a:gd name="T28" fmla="*/ 566 w 753"/>
                <a:gd name="T29" fmla="*/ 25 h 713"/>
                <a:gd name="T30" fmla="*/ 587 w 753"/>
                <a:gd name="T31" fmla="*/ 41 h 713"/>
                <a:gd name="T32" fmla="*/ 587 w 753"/>
                <a:gd name="T33" fmla="*/ 81 h 713"/>
                <a:gd name="T34" fmla="*/ 604 w 753"/>
                <a:gd name="T35" fmla="*/ 114 h 713"/>
                <a:gd name="T36" fmla="*/ 604 w 753"/>
                <a:gd name="T37" fmla="*/ 150 h 713"/>
                <a:gd name="T38" fmla="*/ 586 w 753"/>
                <a:gd name="T39" fmla="*/ 184 h 713"/>
                <a:gd name="T40" fmla="*/ 565 w 753"/>
                <a:gd name="T41" fmla="*/ 217 h 713"/>
                <a:gd name="T42" fmla="*/ 631 w 753"/>
                <a:gd name="T43" fmla="*/ 248 h 713"/>
                <a:gd name="T44" fmla="*/ 672 w 753"/>
                <a:gd name="T45" fmla="*/ 345 h 713"/>
                <a:gd name="T46" fmla="*/ 633 w 753"/>
                <a:gd name="T47" fmla="*/ 374 h 713"/>
                <a:gd name="T48" fmla="*/ 737 w 753"/>
                <a:gd name="T49" fmla="*/ 423 h 713"/>
                <a:gd name="T50" fmla="*/ 708 w 753"/>
                <a:gd name="T51" fmla="*/ 567 h 713"/>
                <a:gd name="T52" fmla="*/ 553 w 753"/>
                <a:gd name="T53" fmla="*/ 522 h 713"/>
                <a:gd name="T54" fmla="*/ 423 w 753"/>
                <a:gd name="T55" fmla="*/ 629 h 713"/>
                <a:gd name="T56" fmla="*/ 396 w 753"/>
                <a:gd name="T57" fmla="*/ 710 h 713"/>
                <a:gd name="T58" fmla="*/ 377 w 753"/>
                <a:gd name="T59" fmla="*/ 701 h 713"/>
                <a:gd name="T60" fmla="*/ 365 w 753"/>
                <a:gd name="T61" fmla="*/ 690 h 713"/>
                <a:gd name="T62" fmla="*/ 365 w 753"/>
                <a:gd name="T63" fmla="*/ 683 h 713"/>
                <a:gd name="T64" fmla="*/ 338 w 753"/>
                <a:gd name="T65" fmla="*/ 666 h 713"/>
                <a:gd name="T66" fmla="*/ 327 w 753"/>
                <a:gd name="T67" fmla="*/ 635 h 713"/>
                <a:gd name="T68" fmla="*/ 306 w 753"/>
                <a:gd name="T69" fmla="*/ 592 h 713"/>
                <a:gd name="T70" fmla="*/ 261 w 753"/>
                <a:gd name="T71" fmla="*/ 552 h 713"/>
                <a:gd name="T72" fmla="*/ 224 w 753"/>
                <a:gd name="T73" fmla="*/ 526 h 713"/>
                <a:gd name="T74" fmla="*/ 197 w 753"/>
                <a:gd name="T75" fmla="*/ 509 h 713"/>
                <a:gd name="T76" fmla="*/ 176 w 753"/>
                <a:gd name="T77" fmla="*/ 486 h 713"/>
                <a:gd name="T78" fmla="*/ 181 w 753"/>
                <a:gd name="T79" fmla="*/ 490 h 713"/>
                <a:gd name="T80" fmla="*/ 203 w 753"/>
                <a:gd name="T81" fmla="*/ 501 h 713"/>
                <a:gd name="T82" fmla="*/ 198 w 753"/>
                <a:gd name="T83" fmla="*/ 498 h 713"/>
                <a:gd name="T84" fmla="*/ 190 w 753"/>
                <a:gd name="T85" fmla="*/ 490 h 713"/>
                <a:gd name="T86" fmla="*/ 186 w 753"/>
                <a:gd name="T87" fmla="*/ 469 h 713"/>
                <a:gd name="T88" fmla="*/ 178 w 753"/>
                <a:gd name="T89" fmla="*/ 448 h 713"/>
                <a:gd name="T90" fmla="*/ 147 w 753"/>
                <a:gd name="T91" fmla="*/ 423 h 713"/>
                <a:gd name="T92" fmla="*/ 121 w 753"/>
                <a:gd name="T93" fmla="*/ 406 h 713"/>
                <a:gd name="T94" fmla="*/ 97 w 753"/>
                <a:gd name="T95" fmla="*/ 371 h 713"/>
                <a:gd name="T96" fmla="*/ 66 w 753"/>
                <a:gd name="T97" fmla="*/ 345 h 713"/>
                <a:gd name="T98" fmla="*/ 14 w 753"/>
                <a:gd name="T99" fmla="*/ 295 h 713"/>
                <a:gd name="T100" fmla="*/ 17 w 753"/>
                <a:gd name="T101" fmla="*/ 290 h 713"/>
                <a:gd name="T102" fmla="*/ 45 w 753"/>
                <a:gd name="T103" fmla="*/ 270 h 713"/>
                <a:gd name="T104" fmla="*/ 47 w 753"/>
                <a:gd name="T105" fmla="*/ 277 h 713"/>
                <a:gd name="T106" fmla="*/ 52 w 753"/>
                <a:gd name="T107" fmla="*/ 294 h 713"/>
                <a:gd name="T108" fmla="*/ 73 w 753"/>
                <a:gd name="T109" fmla="*/ 298 h 713"/>
                <a:gd name="T110" fmla="*/ 88 w 753"/>
                <a:gd name="T111" fmla="*/ 302 h 713"/>
                <a:gd name="T112" fmla="*/ 97 w 753"/>
                <a:gd name="T113" fmla="*/ 278 h 713"/>
                <a:gd name="T114" fmla="*/ 111 w 753"/>
                <a:gd name="T115" fmla="*/ 251 h 713"/>
                <a:gd name="T116" fmla="*/ 118 w 753"/>
                <a:gd name="T117" fmla="*/ 232 h 713"/>
                <a:gd name="T118" fmla="*/ 142 w 753"/>
                <a:gd name="T119" fmla="*/ 22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53" h="713">
                  <a:moveTo>
                    <a:pt x="377" y="0"/>
                  </a:moveTo>
                  <a:lnTo>
                    <a:pt x="374" y="9"/>
                  </a:lnTo>
                  <a:lnTo>
                    <a:pt x="373" y="16"/>
                  </a:lnTo>
                  <a:lnTo>
                    <a:pt x="370" y="21"/>
                  </a:lnTo>
                  <a:lnTo>
                    <a:pt x="376" y="29"/>
                  </a:lnTo>
                  <a:lnTo>
                    <a:pt x="383" y="35"/>
                  </a:lnTo>
                  <a:lnTo>
                    <a:pt x="395" y="46"/>
                  </a:lnTo>
                  <a:lnTo>
                    <a:pt x="407" y="55"/>
                  </a:lnTo>
                  <a:lnTo>
                    <a:pt x="416" y="69"/>
                  </a:lnTo>
                  <a:lnTo>
                    <a:pt x="425" y="84"/>
                  </a:lnTo>
                  <a:lnTo>
                    <a:pt x="429" y="99"/>
                  </a:lnTo>
                  <a:lnTo>
                    <a:pt x="430" y="101"/>
                  </a:lnTo>
                  <a:lnTo>
                    <a:pt x="432" y="106"/>
                  </a:lnTo>
                  <a:lnTo>
                    <a:pt x="437" y="116"/>
                  </a:lnTo>
                  <a:lnTo>
                    <a:pt x="446" y="118"/>
                  </a:lnTo>
                  <a:lnTo>
                    <a:pt x="455" y="118"/>
                  </a:lnTo>
                  <a:lnTo>
                    <a:pt x="472" y="119"/>
                  </a:lnTo>
                  <a:lnTo>
                    <a:pt x="484" y="123"/>
                  </a:lnTo>
                  <a:lnTo>
                    <a:pt x="494" y="124"/>
                  </a:lnTo>
                  <a:lnTo>
                    <a:pt x="501" y="129"/>
                  </a:lnTo>
                  <a:lnTo>
                    <a:pt x="505" y="140"/>
                  </a:lnTo>
                  <a:lnTo>
                    <a:pt x="511" y="148"/>
                  </a:lnTo>
                  <a:lnTo>
                    <a:pt x="520" y="153"/>
                  </a:lnTo>
                  <a:lnTo>
                    <a:pt x="527" y="161"/>
                  </a:lnTo>
                  <a:lnTo>
                    <a:pt x="532" y="166"/>
                  </a:lnTo>
                  <a:lnTo>
                    <a:pt x="540" y="167"/>
                  </a:lnTo>
                  <a:lnTo>
                    <a:pt x="548" y="166"/>
                  </a:lnTo>
                  <a:lnTo>
                    <a:pt x="557" y="166"/>
                  </a:lnTo>
                  <a:lnTo>
                    <a:pt x="564" y="167"/>
                  </a:lnTo>
                  <a:lnTo>
                    <a:pt x="567" y="163"/>
                  </a:lnTo>
                  <a:lnTo>
                    <a:pt x="571" y="169"/>
                  </a:lnTo>
                  <a:lnTo>
                    <a:pt x="579" y="176"/>
                  </a:lnTo>
                  <a:lnTo>
                    <a:pt x="579" y="175"/>
                  </a:lnTo>
                  <a:lnTo>
                    <a:pt x="579" y="174"/>
                  </a:lnTo>
                  <a:lnTo>
                    <a:pt x="580" y="174"/>
                  </a:lnTo>
                  <a:lnTo>
                    <a:pt x="582" y="174"/>
                  </a:lnTo>
                  <a:lnTo>
                    <a:pt x="582" y="172"/>
                  </a:lnTo>
                  <a:lnTo>
                    <a:pt x="583" y="172"/>
                  </a:lnTo>
                  <a:lnTo>
                    <a:pt x="582" y="172"/>
                  </a:lnTo>
                  <a:lnTo>
                    <a:pt x="582" y="171"/>
                  </a:lnTo>
                  <a:lnTo>
                    <a:pt x="582" y="170"/>
                  </a:lnTo>
                  <a:lnTo>
                    <a:pt x="580" y="170"/>
                  </a:lnTo>
                  <a:lnTo>
                    <a:pt x="580" y="169"/>
                  </a:lnTo>
                  <a:lnTo>
                    <a:pt x="582" y="169"/>
                  </a:lnTo>
                  <a:lnTo>
                    <a:pt x="582" y="167"/>
                  </a:lnTo>
                  <a:lnTo>
                    <a:pt x="582" y="166"/>
                  </a:lnTo>
                  <a:lnTo>
                    <a:pt x="582" y="165"/>
                  </a:lnTo>
                  <a:lnTo>
                    <a:pt x="583" y="165"/>
                  </a:lnTo>
                  <a:lnTo>
                    <a:pt x="583" y="163"/>
                  </a:lnTo>
                  <a:lnTo>
                    <a:pt x="584" y="163"/>
                  </a:lnTo>
                  <a:lnTo>
                    <a:pt x="584" y="162"/>
                  </a:lnTo>
                  <a:lnTo>
                    <a:pt x="584" y="161"/>
                  </a:lnTo>
                  <a:lnTo>
                    <a:pt x="584" y="159"/>
                  </a:lnTo>
                  <a:lnTo>
                    <a:pt x="586" y="158"/>
                  </a:lnTo>
                  <a:lnTo>
                    <a:pt x="587" y="158"/>
                  </a:lnTo>
                  <a:lnTo>
                    <a:pt x="587" y="157"/>
                  </a:lnTo>
                  <a:lnTo>
                    <a:pt x="588" y="157"/>
                  </a:lnTo>
                  <a:lnTo>
                    <a:pt x="590" y="157"/>
                  </a:lnTo>
                  <a:lnTo>
                    <a:pt x="588" y="155"/>
                  </a:lnTo>
                  <a:lnTo>
                    <a:pt x="588" y="154"/>
                  </a:lnTo>
                  <a:lnTo>
                    <a:pt x="590" y="154"/>
                  </a:lnTo>
                  <a:lnTo>
                    <a:pt x="591" y="154"/>
                  </a:lnTo>
                  <a:lnTo>
                    <a:pt x="592" y="154"/>
                  </a:lnTo>
                  <a:lnTo>
                    <a:pt x="592" y="153"/>
                  </a:lnTo>
                  <a:lnTo>
                    <a:pt x="592" y="152"/>
                  </a:lnTo>
                  <a:lnTo>
                    <a:pt x="591" y="152"/>
                  </a:lnTo>
                  <a:lnTo>
                    <a:pt x="590" y="152"/>
                  </a:lnTo>
                  <a:lnTo>
                    <a:pt x="590" y="150"/>
                  </a:lnTo>
                  <a:lnTo>
                    <a:pt x="590" y="149"/>
                  </a:lnTo>
                  <a:lnTo>
                    <a:pt x="588" y="149"/>
                  </a:lnTo>
                  <a:lnTo>
                    <a:pt x="590" y="149"/>
                  </a:lnTo>
                  <a:lnTo>
                    <a:pt x="590" y="148"/>
                  </a:lnTo>
                  <a:lnTo>
                    <a:pt x="591" y="148"/>
                  </a:lnTo>
                  <a:lnTo>
                    <a:pt x="590" y="148"/>
                  </a:lnTo>
                  <a:lnTo>
                    <a:pt x="590" y="146"/>
                  </a:lnTo>
                  <a:lnTo>
                    <a:pt x="588" y="146"/>
                  </a:lnTo>
                  <a:lnTo>
                    <a:pt x="590" y="146"/>
                  </a:lnTo>
                  <a:lnTo>
                    <a:pt x="590" y="145"/>
                  </a:lnTo>
                  <a:lnTo>
                    <a:pt x="590" y="144"/>
                  </a:lnTo>
                  <a:lnTo>
                    <a:pt x="590" y="142"/>
                  </a:lnTo>
                  <a:lnTo>
                    <a:pt x="590" y="141"/>
                  </a:lnTo>
                  <a:lnTo>
                    <a:pt x="591" y="141"/>
                  </a:lnTo>
                  <a:lnTo>
                    <a:pt x="591" y="140"/>
                  </a:lnTo>
                  <a:lnTo>
                    <a:pt x="591" y="138"/>
                  </a:lnTo>
                  <a:lnTo>
                    <a:pt x="592" y="137"/>
                  </a:lnTo>
                  <a:lnTo>
                    <a:pt x="592" y="136"/>
                  </a:lnTo>
                  <a:lnTo>
                    <a:pt x="591" y="136"/>
                  </a:lnTo>
                  <a:lnTo>
                    <a:pt x="590" y="136"/>
                  </a:lnTo>
                  <a:lnTo>
                    <a:pt x="590" y="135"/>
                  </a:lnTo>
                  <a:lnTo>
                    <a:pt x="590" y="133"/>
                  </a:lnTo>
                  <a:lnTo>
                    <a:pt x="588" y="133"/>
                  </a:lnTo>
                  <a:lnTo>
                    <a:pt x="588" y="132"/>
                  </a:lnTo>
                  <a:lnTo>
                    <a:pt x="587" y="132"/>
                  </a:lnTo>
                  <a:lnTo>
                    <a:pt x="586" y="132"/>
                  </a:lnTo>
                  <a:lnTo>
                    <a:pt x="586" y="131"/>
                  </a:lnTo>
                  <a:lnTo>
                    <a:pt x="584" y="131"/>
                  </a:lnTo>
                  <a:lnTo>
                    <a:pt x="584" y="129"/>
                  </a:lnTo>
                  <a:lnTo>
                    <a:pt x="584" y="128"/>
                  </a:lnTo>
                  <a:lnTo>
                    <a:pt x="583" y="128"/>
                  </a:lnTo>
                  <a:lnTo>
                    <a:pt x="583" y="127"/>
                  </a:lnTo>
                  <a:lnTo>
                    <a:pt x="583" y="125"/>
                  </a:lnTo>
                  <a:lnTo>
                    <a:pt x="584" y="124"/>
                  </a:lnTo>
                  <a:lnTo>
                    <a:pt x="583" y="124"/>
                  </a:lnTo>
                  <a:lnTo>
                    <a:pt x="583" y="123"/>
                  </a:lnTo>
                  <a:lnTo>
                    <a:pt x="583" y="121"/>
                  </a:lnTo>
                  <a:lnTo>
                    <a:pt x="582" y="121"/>
                  </a:lnTo>
                  <a:lnTo>
                    <a:pt x="582" y="120"/>
                  </a:lnTo>
                  <a:lnTo>
                    <a:pt x="583" y="120"/>
                  </a:lnTo>
                  <a:lnTo>
                    <a:pt x="583" y="119"/>
                  </a:lnTo>
                  <a:lnTo>
                    <a:pt x="582" y="119"/>
                  </a:lnTo>
                  <a:lnTo>
                    <a:pt x="582" y="118"/>
                  </a:lnTo>
                  <a:lnTo>
                    <a:pt x="580" y="118"/>
                  </a:lnTo>
                  <a:lnTo>
                    <a:pt x="580" y="116"/>
                  </a:lnTo>
                  <a:lnTo>
                    <a:pt x="580" y="115"/>
                  </a:lnTo>
                  <a:lnTo>
                    <a:pt x="579" y="115"/>
                  </a:lnTo>
                  <a:lnTo>
                    <a:pt x="578" y="115"/>
                  </a:lnTo>
                  <a:lnTo>
                    <a:pt x="577" y="115"/>
                  </a:lnTo>
                  <a:lnTo>
                    <a:pt x="577" y="114"/>
                  </a:lnTo>
                  <a:lnTo>
                    <a:pt x="575" y="114"/>
                  </a:lnTo>
                  <a:lnTo>
                    <a:pt x="575" y="112"/>
                  </a:lnTo>
                  <a:lnTo>
                    <a:pt x="574" y="112"/>
                  </a:lnTo>
                  <a:lnTo>
                    <a:pt x="573" y="112"/>
                  </a:lnTo>
                  <a:lnTo>
                    <a:pt x="573" y="111"/>
                  </a:lnTo>
                  <a:lnTo>
                    <a:pt x="571" y="111"/>
                  </a:lnTo>
                  <a:lnTo>
                    <a:pt x="571" y="110"/>
                  </a:lnTo>
                  <a:lnTo>
                    <a:pt x="571" y="108"/>
                  </a:lnTo>
                  <a:lnTo>
                    <a:pt x="570" y="108"/>
                  </a:lnTo>
                  <a:lnTo>
                    <a:pt x="570" y="107"/>
                  </a:lnTo>
                  <a:lnTo>
                    <a:pt x="570" y="106"/>
                  </a:lnTo>
                  <a:lnTo>
                    <a:pt x="569" y="106"/>
                  </a:lnTo>
                  <a:lnTo>
                    <a:pt x="569" y="105"/>
                  </a:lnTo>
                  <a:lnTo>
                    <a:pt x="569" y="103"/>
                  </a:lnTo>
                  <a:lnTo>
                    <a:pt x="569" y="102"/>
                  </a:lnTo>
                  <a:lnTo>
                    <a:pt x="569" y="101"/>
                  </a:lnTo>
                  <a:lnTo>
                    <a:pt x="567" y="101"/>
                  </a:lnTo>
                  <a:lnTo>
                    <a:pt x="567" y="99"/>
                  </a:lnTo>
                  <a:lnTo>
                    <a:pt x="569" y="98"/>
                  </a:lnTo>
                  <a:lnTo>
                    <a:pt x="567" y="98"/>
                  </a:lnTo>
                  <a:lnTo>
                    <a:pt x="567" y="97"/>
                  </a:lnTo>
                  <a:lnTo>
                    <a:pt x="566" y="97"/>
                  </a:lnTo>
                  <a:lnTo>
                    <a:pt x="566" y="95"/>
                  </a:lnTo>
                  <a:lnTo>
                    <a:pt x="567" y="94"/>
                  </a:lnTo>
                  <a:lnTo>
                    <a:pt x="567" y="93"/>
                  </a:lnTo>
                  <a:lnTo>
                    <a:pt x="567" y="91"/>
                  </a:lnTo>
                  <a:lnTo>
                    <a:pt x="569" y="91"/>
                  </a:lnTo>
                  <a:lnTo>
                    <a:pt x="569" y="90"/>
                  </a:lnTo>
                  <a:lnTo>
                    <a:pt x="569" y="89"/>
                  </a:lnTo>
                  <a:lnTo>
                    <a:pt x="567" y="89"/>
                  </a:lnTo>
                  <a:lnTo>
                    <a:pt x="567" y="88"/>
                  </a:lnTo>
                  <a:lnTo>
                    <a:pt x="566" y="88"/>
                  </a:lnTo>
                  <a:lnTo>
                    <a:pt x="566" y="86"/>
                  </a:lnTo>
                  <a:lnTo>
                    <a:pt x="567" y="86"/>
                  </a:lnTo>
                  <a:lnTo>
                    <a:pt x="567" y="85"/>
                  </a:lnTo>
                  <a:lnTo>
                    <a:pt x="566" y="85"/>
                  </a:lnTo>
                  <a:lnTo>
                    <a:pt x="566" y="84"/>
                  </a:lnTo>
                  <a:lnTo>
                    <a:pt x="566" y="82"/>
                  </a:lnTo>
                  <a:lnTo>
                    <a:pt x="566" y="81"/>
                  </a:lnTo>
                  <a:lnTo>
                    <a:pt x="567" y="80"/>
                  </a:lnTo>
                  <a:lnTo>
                    <a:pt x="567" y="78"/>
                  </a:lnTo>
                  <a:lnTo>
                    <a:pt x="567" y="77"/>
                  </a:lnTo>
                  <a:lnTo>
                    <a:pt x="566" y="77"/>
                  </a:lnTo>
                  <a:lnTo>
                    <a:pt x="566" y="76"/>
                  </a:lnTo>
                  <a:lnTo>
                    <a:pt x="565" y="76"/>
                  </a:lnTo>
                  <a:lnTo>
                    <a:pt x="566" y="76"/>
                  </a:lnTo>
                  <a:lnTo>
                    <a:pt x="566" y="74"/>
                  </a:lnTo>
                  <a:lnTo>
                    <a:pt x="566" y="73"/>
                  </a:lnTo>
                  <a:lnTo>
                    <a:pt x="566" y="72"/>
                  </a:lnTo>
                  <a:lnTo>
                    <a:pt x="567" y="71"/>
                  </a:lnTo>
                  <a:lnTo>
                    <a:pt x="567" y="72"/>
                  </a:lnTo>
                  <a:lnTo>
                    <a:pt x="569" y="72"/>
                  </a:lnTo>
                  <a:lnTo>
                    <a:pt x="570" y="72"/>
                  </a:lnTo>
                  <a:lnTo>
                    <a:pt x="570" y="71"/>
                  </a:lnTo>
                  <a:lnTo>
                    <a:pt x="569" y="71"/>
                  </a:lnTo>
                  <a:lnTo>
                    <a:pt x="569" y="69"/>
                  </a:lnTo>
                  <a:lnTo>
                    <a:pt x="569" y="68"/>
                  </a:lnTo>
                  <a:lnTo>
                    <a:pt x="567" y="68"/>
                  </a:lnTo>
                  <a:lnTo>
                    <a:pt x="567" y="67"/>
                  </a:lnTo>
                  <a:lnTo>
                    <a:pt x="569" y="67"/>
                  </a:lnTo>
                  <a:lnTo>
                    <a:pt x="569" y="65"/>
                  </a:lnTo>
                  <a:lnTo>
                    <a:pt x="567" y="64"/>
                  </a:lnTo>
                  <a:lnTo>
                    <a:pt x="567" y="63"/>
                  </a:lnTo>
                  <a:lnTo>
                    <a:pt x="566" y="63"/>
                  </a:lnTo>
                  <a:lnTo>
                    <a:pt x="566" y="61"/>
                  </a:lnTo>
                  <a:lnTo>
                    <a:pt x="566" y="60"/>
                  </a:lnTo>
                  <a:lnTo>
                    <a:pt x="566" y="59"/>
                  </a:lnTo>
                  <a:lnTo>
                    <a:pt x="566" y="58"/>
                  </a:lnTo>
                  <a:lnTo>
                    <a:pt x="566" y="56"/>
                  </a:lnTo>
                  <a:lnTo>
                    <a:pt x="566" y="55"/>
                  </a:lnTo>
                  <a:lnTo>
                    <a:pt x="565" y="55"/>
                  </a:lnTo>
                  <a:lnTo>
                    <a:pt x="565" y="54"/>
                  </a:lnTo>
                  <a:lnTo>
                    <a:pt x="566" y="54"/>
                  </a:lnTo>
                  <a:lnTo>
                    <a:pt x="566" y="52"/>
                  </a:lnTo>
                  <a:lnTo>
                    <a:pt x="565" y="51"/>
                  </a:lnTo>
                  <a:lnTo>
                    <a:pt x="565" y="50"/>
                  </a:lnTo>
                  <a:lnTo>
                    <a:pt x="565" y="48"/>
                  </a:lnTo>
                  <a:lnTo>
                    <a:pt x="564" y="48"/>
                  </a:lnTo>
                  <a:lnTo>
                    <a:pt x="562" y="48"/>
                  </a:lnTo>
                  <a:lnTo>
                    <a:pt x="562" y="50"/>
                  </a:lnTo>
                  <a:lnTo>
                    <a:pt x="561" y="50"/>
                  </a:lnTo>
                  <a:lnTo>
                    <a:pt x="561" y="48"/>
                  </a:lnTo>
                  <a:lnTo>
                    <a:pt x="561" y="47"/>
                  </a:lnTo>
                  <a:lnTo>
                    <a:pt x="561" y="46"/>
                  </a:lnTo>
                  <a:lnTo>
                    <a:pt x="561" y="44"/>
                  </a:lnTo>
                  <a:lnTo>
                    <a:pt x="562" y="44"/>
                  </a:lnTo>
                  <a:lnTo>
                    <a:pt x="562" y="43"/>
                  </a:lnTo>
                  <a:lnTo>
                    <a:pt x="562" y="42"/>
                  </a:lnTo>
                  <a:lnTo>
                    <a:pt x="562" y="41"/>
                  </a:lnTo>
                  <a:lnTo>
                    <a:pt x="562" y="39"/>
                  </a:lnTo>
                  <a:lnTo>
                    <a:pt x="562" y="38"/>
                  </a:lnTo>
                  <a:lnTo>
                    <a:pt x="562" y="37"/>
                  </a:lnTo>
                  <a:lnTo>
                    <a:pt x="562" y="35"/>
                  </a:lnTo>
                  <a:lnTo>
                    <a:pt x="561" y="35"/>
                  </a:lnTo>
                  <a:lnTo>
                    <a:pt x="561" y="34"/>
                  </a:lnTo>
                  <a:lnTo>
                    <a:pt x="560" y="34"/>
                  </a:lnTo>
                  <a:lnTo>
                    <a:pt x="558" y="34"/>
                  </a:lnTo>
                  <a:lnTo>
                    <a:pt x="557" y="34"/>
                  </a:lnTo>
                  <a:lnTo>
                    <a:pt x="556" y="34"/>
                  </a:lnTo>
                  <a:lnTo>
                    <a:pt x="557" y="33"/>
                  </a:lnTo>
                  <a:lnTo>
                    <a:pt x="556" y="33"/>
                  </a:lnTo>
                  <a:lnTo>
                    <a:pt x="556" y="31"/>
                  </a:lnTo>
                  <a:lnTo>
                    <a:pt x="554" y="31"/>
                  </a:lnTo>
                  <a:lnTo>
                    <a:pt x="554" y="30"/>
                  </a:lnTo>
                  <a:lnTo>
                    <a:pt x="556" y="30"/>
                  </a:lnTo>
                  <a:lnTo>
                    <a:pt x="556" y="29"/>
                  </a:lnTo>
                  <a:lnTo>
                    <a:pt x="556" y="27"/>
                  </a:lnTo>
                  <a:lnTo>
                    <a:pt x="554" y="27"/>
                  </a:lnTo>
                  <a:lnTo>
                    <a:pt x="554" y="29"/>
                  </a:lnTo>
                  <a:lnTo>
                    <a:pt x="553" y="29"/>
                  </a:lnTo>
                  <a:lnTo>
                    <a:pt x="553" y="27"/>
                  </a:lnTo>
                  <a:lnTo>
                    <a:pt x="553" y="26"/>
                  </a:lnTo>
                  <a:lnTo>
                    <a:pt x="554" y="26"/>
                  </a:lnTo>
                  <a:lnTo>
                    <a:pt x="554" y="25"/>
                  </a:lnTo>
                  <a:lnTo>
                    <a:pt x="556" y="25"/>
                  </a:lnTo>
                  <a:lnTo>
                    <a:pt x="556" y="24"/>
                  </a:lnTo>
                  <a:lnTo>
                    <a:pt x="557" y="24"/>
                  </a:lnTo>
                  <a:lnTo>
                    <a:pt x="556" y="22"/>
                  </a:lnTo>
                  <a:lnTo>
                    <a:pt x="557" y="22"/>
                  </a:lnTo>
                  <a:lnTo>
                    <a:pt x="558" y="22"/>
                  </a:lnTo>
                  <a:lnTo>
                    <a:pt x="558" y="21"/>
                  </a:lnTo>
                  <a:lnTo>
                    <a:pt x="560" y="21"/>
                  </a:lnTo>
                  <a:lnTo>
                    <a:pt x="560" y="20"/>
                  </a:lnTo>
                  <a:lnTo>
                    <a:pt x="561" y="20"/>
                  </a:lnTo>
                  <a:lnTo>
                    <a:pt x="561" y="21"/>
                  </a:lnTo>
                  <a:lnTo>
                    <a:pt x="562" y="22"/>
                  </a:lnTo>
                  <a:lnTo>
                    <a:pt x="562" y="24"/>
                  </a:lnTo>
                  <a:lnTo>
                    <a:pt x="564" y="24"/>
                  </a:lnTo>
                  <a:lnTo>
                    <a:pt x="564" y="25"/>
                  </a:lnTo>
                  <a:lnTo>
                    <a:pt x="564" y="24"/>
                  </a:lnTo>
                  <a:lnTo>
                    <a:pt x="564" y="22"/>
                  </a:lnTo>
                  <a:lnTo>
                    <a:pt x="565" y="22"/>
                  </a:lnTo>
                  <a:lnTo>
                    <a:pt x="565" y="21"/>
                  </a:lnTo>
                  <a:lnTo>
                    <a:pt x="566" y="21"/>
                  </a:lnTo>
                  <a:lnTo>
                    <a:pt x="566" y="22"/>
                  </a:lnTo>
                  <a:lnTo>
                    <a:pt x="566" y="24"/>
                  </a:lnTo>
                  <a:lnTo>
                    <a:pt x="566" y="25"/>
                  </a:lnTo>
                  <a:lnTo>
                    <a:pt x="566" y="26"/>
                  </a:lnTo>
                  <a:lnTo>
                    <a:pt x="567" y="26"/>
                  </a:lnTo>
                  <a:lnTo>
                    <a:pt x="569" y="26"/>
                  </a:lnTo>
                  <a:lnTo>
                    <a:pt x="569" y="25"/>
                  </a:lnTo>
                  <a:lnTo>
                    <a:pt x="570" y="25"/>
                  </a:lnTo>
                  <a:lnTo>
                    <a:pt x="571" y="25"/>
                  </a:lnTo>
                  <a:lnTo>
                    <a:pt x="573" y="25"/>
                  </a:lnTo>
                  <a:lnTo>
                    <a:pt x="574" y="25"/>
                  </a:lnTo>
                  <a:lnTo>
                    <a:pt x="575" y="25"/>
                  </a:lnTo>
                  <a:lnTo>
                    <a:pt x="577" y="25"/>
                  </a:lnTo>
                  <a:lnTo>
                    <a:pt x="586" y="24"/>
                  </a:lnTo>
                  <a:lnTo>
                    <a:pt x="587" y="26"/>
                  </a:lnTo>
                  <a:lnTo>
                    <a:pt x="587" y="29"/>
                  </a:lnTo>
                  <a:lnTo>
                    <a:pt x="587" y="31"/>
                  </a:lnTo>
                  <a:lnTo>
                    <a:pt x="587" y="34"/>
                  </a:lnTo>
                  <a:lnTo>
                    <a:pt x="587" y="37"/>
                  </a:lnTo>
                  <a:lnTo>
                    <a:pt x="587" y="41"/>
                  </a:lnTo>
                  <a:lnTo>
                    <a:pt x="588" y="42"/>
                  </a:lnTo>
                  <a:lnTo>
                    <a:pt x="588" y="44"/>
                  </a:lnTo>
                  <a:lnTo>
                    <a:pt x="590" y="47"/>
                  </a:lnTo>
                  <a:lnTo>
                    <a:pt x="590" y="50"/>
                  </a:lnTo>
                  <a:lnTo>
                    <a:pt x="590" y="52"/>
                  </a:lnTo>
                  <a:lnTo>
                    <a:pt x="591" y="55"/>
                  </a:lnTo>
                  <a:lnTo>
                    <a:pt x="590" y="58"/>
                  </a:lnTo>
                  <a:lnTo>
                    <a:pt x="590" y="60"/>
                  </a:lnTo>
                  <a:lnTo>
                    <a:pt x="590" y="63"/>
                  </a:lnTo>
                  <a:lnTo>
                    <a:pt x="588" y="65"/>
                  </a:lnTo>
                  <a:lnTo>
                    <a:pt x="588" y="67"/>
                  </a:lnTo>
                  <a:lnTo>
                    <a:pt x="588" y="69"/>
                  </a:lnTo>
                  <a:lnTo>
                    <a:pt x="587" y="72"/>
                  </a:lnTo>
                  <a:lnTo>
                    <a:pt x="587" y="74"/>
                  </a:lnTo>
                  <a:lnTo>
                    <a:pt x="587" y="77"/>
                  </a:lnTo>
                  <a:lnTo>
                    <a:pt x="587" y="78"/>
                  </a:lnTo>
                  <a:lnTo>
                    <a:pt x="587" y="81"/>
                  </a:lnTo>
                  <a:lnTo>
                    <a:pt x="587" y="82"/>
                  </a:lnTo>
                  <a:lnTo>
                    <a:pt x="588" y="85"/>
                  </a:lnTo>
                  <a:lnTo>
                    <a:pt x="590" y="86"/>
                  </a:lnTo>
                  <a:lnTo>
                    <a:pt x="591" y="89"/>
                  </a:lnTo>
                  <a:lnTo>
                    <a:pt x="592" y="90"/>
                  </a:lnTo>
                  <a:lnTo>
                    <a:pt x="594" y="91"/>
                  </a:lnTo>
                  <a:lnTo>
                    <a:pt x="595" y="93"/>
                  </a:lnTo>
                  <a:lnTo>
                    <a:pt x="596" y="94"/>
                  </a:lnTo>
                  <a:lnTo>
                    <a:pt x="599" y="95"/>
                  </a:lnTo>
                  <a:lnTo>
                    <a:pt x="600" y="98"/>
                  </a:lnTo>
                  <a:lnTo>
                    <a:pt x="601" y="99"/>
                  </a:lnTo>
                  <a:lnTo>
                    <a:pt x="603" y="101"/>
                  </a:lnTo>
                  <a:lnTo>
                    <a:pt x="603" y="103"/>
                  </a:lnTo>
                  <a:lnTo>
                    <a:pt x="604" y="106"/>
                  </a:lnTo>
                  <a:lnTo>
                    <a:pt x="603" y="108"/>
                  </a:lnTo>
                  <a:lnTo>
                    <a:pt x="604" y="111"/>
                  </a:lnTo>
                  <a:lnTo>
                    <a:pt x="604" y="114"/>
                  </a:lnTo>
                  <a:lnTo>
                    <a:pt x="605" y="116"/>
                  </a:lnTo>
                  <a:lnTo>
                    <a:pt x="607" y="118"/>
                  </a:lnTo>
                  <a:lnTo>
                    <a:pt x="608" y="120"/>
                  </a:lnTo>
                  <a:lnTo>
                    <a:pt x="608" y="121"/>
                  </a:lnTo>
                  <a:lnTo>
                    <a:pt x="609" y="124"/>
                  </a:lnTo>
                  <a:lnTo>
                    <a:pt x="609" y="127"/>
                  </a:lnTo>
                  <a:lnTo>
                    <a:pt x="611" y="128"/>
                  </a:lnTo>
                  <a:lnTo>
                    <a:pt x="611" y="132"/>
                  </a:lnTo>
                  <a:lnTo>
                    <a:pt x="611" y="135"/>
                  </a:lnTo>
                  <a:lnTo>
                    <a:pt x="609" y="136"/>
                  </a:lnTo>
                  <a:lnTo>
                    <a:pt x="609" y="137"/>
                  </a:lnTo>
                  <a:lnTo>
                    <a:pt x="608" y="138"/>
                  </a:lnTo>
                  <a:lnTo>
                    <a:pt x="608" y="141"/>
                  </a:lnTo>
                  <a:lnTo>
                    <a:pt x="607" y="144"/>
                  </a:lnTo>
                  <a:lnTo>
                    <a:pt x="607" y="145"/>
                  </a:lnTo>
                  <a:lnTo>
                    <a:pt x="605" y="148"/>
                  </a:lnTo>
                  <a:lnTo>
                    <a:pt x="604" y="150"/>
                  </a:lnTo>
                  <a:lnTo>
                    <a:pt x="604" y="153"/>
                  </a:lnTo>
                  <a:lnTo>
                    <a:pt x="603" y="154"/>
                  </a:lnTo>
                  <a:lnTo>
                    <a:pt x="601" y="157"/>
                  </a:lnTo>
                  <a:lnTo>
                    <a:pt x="600" y="158"/>
                  </a:lnTo>
                  <a:lnTo>
                    <a:pt x="600" y="161"/>
                  </a:lnTo>
                  <a:lnTo>
                    <a:pt x="599" y="162"/>
                  </a:lnTo>
                  <a:lnTo>
                    <a:pt x="597" y="165"/>
                  </a:lnTo>
                  <a:lnTo>
                    <a:pt x="597" y="167"/>
                  </a:lnTo>
                  <a:lnTo>
                    <a:pt x="596" y="170"/>
                  </a:lnTo>
                  <a:lnTo>
                    <a:pt x="596" y="171"/>
                  </a:lnTo>
                  <a:lnTo>
                    <a:pt x="595" y="174"/>
                  </a:lnTo>
                  <a:lnTo>
                    <a:pt x="594" y="175"/>
                  </a:lnTo>
                  <a:lnTo>
                    <a:pt x="592" y="178"/>
                  </a:lnTo>
                  <a:lnTo>
                    <a:pt x="591" y="179"/>
                  </a:lnTo>
                  <a:lnTo>
                    <a:pt x="590" y="180"/>
                  </a:lnTo>
                  <a:lnTo>
                    <a:pt x="588" y="183"/>
                  </a:lnTo>
                  <a:lnTo>
                    <a:pt x="586" y="184"/>
                  </a:lnTo>
                  <a:lnTo>
                    <a:pt x="586" y="185"/>
                  </a:lnTo>
                  <a:lnTo>
                    <a:pt x="583" y="187"/>
                  </a:lnTo>
                  <a:lnTo>
                    <a:pt x="582" y="188"/>
                  </a:lnTo>
                  <a:lnTo>
                    <a:pt x="580" y="191"/>
                  </a:lnTo>
                  <a:lnTo>
                    <a:pt x="579" y="192"/>
                  </a:lnTo>
                  <a:lnTo>
                    <a:pt x="578" y="193"/>
                  </a:lnTo>
                  <a:lnTo>
                    <a:pt x="574" y="199"/>
                  </a:lnTo>
                  <a:lnTo>
                    <a:pt x="573" y="200"/>
                  </a:lnTo>
                  <a:lnTo>
                    <a:pt x="571" y="201"/>
                  </a:lnTo>
                  <a:lnTo>
                    <a:pt x="571" y="202"/>
                  </a:lnTo>
                  <a:lnTo>
                    <a:pt x="570" y="204"/>
                  </a:lnTo>
                  <a:lnTo>
                    <a:pt x="569" y="205"/>
                  </a:lnTo>
                  <a:lnTo>
                    <a:pt x="567" y="206"/>
                  </a:lnTo>
                  <a:lnTo>
                    <a:pt x="566" y="208"/>
                  </a:lnTo>
                  <a:lnTo>
                    <a:pt x="566" y="210"/>
                  </a:lnTo>
                  <a:lnTo>
                    <a:pt x="566" y="214"/>
                  </a:lnTo>
                  <a:lnTo>
                    <a:pt x="565" y="217"/>
                  </a:lnTo>
                  <a:lnTo>
                    <a:pt x="565" y="225"/>
                  </a:lnTo>
                  <a:lnTo>
                    <a:pt x="565" y="234"/>
                  </a:lnTo>
                  <a:lnTo>
                    <a:pt x="566" y="238"/>
                  </a:lnTo>
                  <a:lnTo>
                    <a:pt x="570" y="240"/>
                  </a:lnTo>
                  <a:lnTo>
                    <a:pt x="575" y="240"/>
                  </a:lnTo>
                  <a:lnTo>
                    <a:pt x="577" y="236"/>
                  </a:lnTo>
                  <a:lnTo>
                    <a:pt x="582" y="234"/>
                  </a:lnTo>
                  <a:lnTo>
                    <a:pt x="584" y="234"/>
                  </a:lnTo>
                  <a:lnTo>
                    <a:pt x="588" y="230"/>
                  </a:lnTo>
                  <a:lnTo>
                    <a:pt x="597" y="216"/>
                  </a:lnTo>
                  <a:lnTo>
                    <a:pt x="599" y="214"/>
                  </a:lnTo>
                  <a:lnTo>
                    <a:pt x="604" y="206"/>
                  </a:lnTo>
                  <a:lnTo>
                    <a:pt x="607" y="210"/>
                  </a:lnTo>
                  <a:lnTo>
                    <a:pt x="612" y="219"/>
                  </a:lnTo>
                  <a:lnTo>
                    <a:pt x="614" y="226"/>
                  </a:lnTo>
                  <a:lnTo>
                    <a:pt x="620" y="234"/>
                  </a:lnTo>
                  <a:lnTo>
                    <a:pt x="631" y="248"/>
                  </a:lnTo>
                  <a:lnTo>
                    <a:pt x="637" y="259"/>
                  </a:lnTo>
                  <a:lnTo>
                    <a:pt x="644" y="269"/>
                  </a:lnTo>
                  <a:lnTo>
                    <a:pt x="654" y="278"/>
                  </a:lnTo>
                  <a:lnTo>
                    <a:pt x="660" y="282"/>
                  </a:lnTo>
                  <a:lnTo>
                    <a:pt x="672" y="294"/>
                  </a:lnTo>
                  <a:lnTo>
                    <a:pt x="677" y="300"/>
                  </a:lnTo>
                  <a:lnTo>
                    <a:pt x="681" y="304"/>
                  </a:lnTo>
                  <a:lnTo>
                    <a:pt x="682" y="308"/>
                  </a:lnTo>
                  <a:lnTo>
                    <a:pt x="686" y="315"/>
                  </a:lnTo>
                  <a:lnTo>
                    <a:pt x="691" y="319"/>
                  </a:lnTo>
                  <a:lnTo>
                    <a:pt x="690" y="321"/>
                  </a:lnTo>
                  <a:lnTo>
                    <a:pt x="686" y="324"/>
                  </a:lnTo>
                  <a:lnTo>
                    <a:pt x="681" y="327"/>
                  </a:lnTo>
                  <a:lnTo>
                    <a:pt x="678" y="329"/>
                  </a:lnTo>
                  <a:lnTo>
                    <a:pt x="676" y="333"/>
                  </a:lnTo>
                  <a:lnTo>
                    <a:pt x="673" y="340"/>
                  </a:lnTo>
                  <a:lnTo>
                    <a:pt x="672" y="345"/>
                  </a:lnTo>
                  <a:lnTo>
                    <a:pt x="669" y="346"/>
                  </a:lnTo>
                  <a:lnTo>
                    <a:pt x="665" y="349"/>
                  </a:lnTo>
                  <a:lnTo>
                    <a:pt x="660" y="351"/>
                  </a:lnTo>
                  <a:lnTo>
                    <a:pt x="659" y="355"/>
                  </a:lnTo>
                  <a:lnTo>
                    <a:pt x="656" y="357"/>
                  </a:lnTo>
                  <a:lnTo>
                    <a:pt x="654" y="355"/>
                  </a:lnTo>
                  <a:lnTo>
                    <a:pt x="652" y="351"/>
                  </a:lnTo>
                  <a:lnTo>
                    <a:pt x="650" y="349"/>
                  </a:lnTo>
                  <a:lnTo>
                    <a:pt x="647" y="351"/>
                  </a:lnTo>
                  <a:lnTo>
                    <a:pt x="643" y="354"/>
                  </a:lnTo>
                  <a:lnTo>
                    <a:pt x="641" y="355"/>
                  </a:lnTo>
                  <a:lnTo>
                    <a:pt x="644" y="359"/>
                  </a:lnTo>
                  <a:lnTo>
                    <a:pt x="644" y="360"/>
                  </a:lnTo>
                  <a:lnTo>
                    <a:pt x="641" y="366"/>
                  </a:lnTo>
                  <a:lnTo>
                    <a:pt x="637" y="368"/>
                  </a:lnTo>
                  <a:lnTo>
                    <a:pt x="633" y="371"/>
                  </a:lnTo>
                  <a:lnTo>
                    <a:pt x="633" y="374"/>
                  </a:lnTo>
                  <a:lnTo>
                    <a:pt x="635" y="375"/>
                  </a:lnTo>
                  <a:lnTo>
                    <a:pt x="638" y="375"/>
                  </a:lnTo>
                  <a:lnTo>
                    <a:pt x="641" y="377"/>
                  </a:lnTo>
                  <a:lnTo>
                    <a:pt x="650" y="383"/>
                  </a:lnTo>
                  <a:lnTo>
                    <a:pt x="660" y="385"/>
                  </a:lnTo>
                  <a:lnTo>
                    <a:pt x="669" y="389"/>
                  </a:lnTo>
                  <a:lnTo>
                    <a:pt x="676" y="392"/>
                  </a:lnTo>
                  <a:lnTo>
                    <a:pt x="682" y="396"/>
                  </a:lnTo>
                  <a:lnTo>
                    <a:pt x="689" y="402"/>
                  </a:lnTo>
                  <a:lnTo>
                    <a:pt x="694" y="409"/>
                  </a:lnTo>
                  <a:lnTo>
                    <a:pt x="701" y="415"/>
                  </a:lnTo>
                  <a:lnTo>
                    <a:pt x="706" y="417"/>
                  </a:lnTo>
                  <a:lnTo>
                    <a:pt x="712" y="421"/>
                  </a:lnTo>
                  <a:lnTo>
                    <a:pt x="719" y="422"/>
                  </a:lnTo>
                  <a:lnTo>
                    <a:pt x="728" y="424"/>
                  </a:lnTo>
                  <a:lnTo>
                    <a:pt x="732" y="424"/>
                  </a:lnTo>
                  <a:lnTo>
                    <a:pt x="737" y="423"/>
                  </a:lnTo>
                  <a:lnTo>
                    <a:pt x="742" y="426"/>
                  </a:lnTo>
                  <a:lnTo>
                    <a:pt x="746" y="428"/>
                  </a:lnTo>
                  <a:lnTo>
                    <a:pt x="751" y="432"/>
                  </a:lnTo>
                  <a:lnTo>
                    <a:pt x="753" y="436"/>
                  </a:lnTo>
                  <a:lnTo>
                    <a:pt x="751" y="440"/>
                  </a:lnTo>
                  <a:lnTo>
                    <a:pt x="748" y="441"/>
                  </a:lnTo>
                  <a:lnTo>
                    <a:pt x="744" y="444"/>
                  </a:lnTo>
                  <a:lnTo>
                    <a:pt x="736" y="449"/>
                  </a:lnTo>
                  <a:lnTo>
                    <a:pt x="729" y="458"/>
                  </a:lnTo>
                  <a:lnTo>
                    <a:pt x="728" y="468"/>
                  </a:lnTo>
                  <a:lnTo>
                    <a:pt x="720" y="487"/>
                  </a:lnTo>
                  <a:lnTo>
                    <a:pt x="697" y="538"/>
                  </a:lnTo>
                  <a:lnTo>
                    <a:pt x="695" y="543"/>
                  </a:lnTo>
                  <a:lnTo>
                    <a:pt x="695" y="552"/>
                  </a:lnTo>
                  <a:lnTo>
                    <a:pt x="699" y="556"/>
                  </a:lnTo>
                  <a:lnTo>
                    <a:pt x="701" y="558"/>
                  </a:lnTo>
                  <a:lnTo>
                    <a:pt x="708" y="567"/>
                  </a:lnTo>
                  <a:lnTo>
                    <a:pt x="725" y="580"/>
                  </a:lnTo>
                  <a:lnTo>
                    <a:pt x="735" y="586"/>
                  </a:lnTo>
                  <a:lnTo>
                    <a:pt x="736" y="589"/>
                  </a:lnTo>
                  <a:lnTo>
                    <a:pt x="735" y="593"/>
                  </a:lnTo>
                  <a:lnTo>
                    <a:pt x="703" y="624"/>
                  </a:lnTo>
                  <a:lnTo>
                    <a:pt x="693" y="619"/>
                  </a:lnTo>
                  <a:lnTo>
                    <a:pt x="680" y="612"/>
                  </a:lnTo>
                  <a:lnTo>
                    <a:pt x="664" y="606"/>
                  </a:lnTo>
                  <a:lnTo>
                    <a:pt x="643" y="599"/>
                  </a:lnTo>
                  <a:lnTo>
                    <a:pt x="635" y="597"/>
                  </a:lnTo>
                  <a:lnTo>
                    <a:pt x="620" y="572"/>
                  </a:lnTo>
                  <a:lnTo>
                    <a:pt x="605" y="548"/>
                  </a:lnTo>
                  <a:lnTo>
                    <a:pt x="591" y="526"/>
                  </a:lnTo>
                  <a:lnTo>
                    <a:pt x="586" y="522"/>
                  </a:lnTo>
                  <a:lnTo>
                    <a:pt x="575" y="522"/>
                  </a:lnTo>
                  <a:lnTo>
                    <a:pt x="566" y="522"/>
                  </a:lnTo>
                  <a:lnTo>
                    <a:pt x="553" y="522"/>
                  </a:lnTo>
                  <a:lnTo>
                    <a:pt x="537" y="525"/>
                  </a:lnTo>
                  <a:lnTo>
                    <a:pt x="532" y="535"/>
                  </a:lnTo>
                  <a:lnTo>
                    <a:pt x="526" y="548"/>
                  </a:lnTo>
                  <a:lnTo>
                    <a:pt x="518" y="555"/>
                  </a:lnTo>
                  <a:lnTo>
                    <a:pt x="510" y="559"/>
                  </a:lnTo>
                  <a:lnTo>
                    <a:pt x="501" y="560"/>
                  </a:lnTo>
                  <a:lnTo>
                    <a:pt x="488" y="562"/>
                  </a:lnTo>
                  <a:lnTo>
                    <a:pt x="477" y="564"/>
                  </a:lnTo>
                  <a:lnTo>
                    <a:pt x="471" y="568"/>
                  </a:lnTo>
                  <a:lnTo>
                    <a:pt x="463" y="577"/>
                  </a:lnTo>
                  <a:lnTo>
                    <a:pt x="455" y="585"/>
                  </a:lnTo>
                  <a:lnTo>
                    <a:pt x="449" y="593"/>
                  </a:lnTo>
                  <a:lnTo>
                    <a:pt x="440" y="599"/>
                  </a:lnTo>
                  <a:lnTo>
                    <a:pt x="429" y="610"/>
                  </a:lnTo>
                  <a:lnTo>
                    <a:pt x="424" y="618"/>
                  </a:lnTo>
                  <a:lnTo>
                    <a:pt x="423" y="626"/>
                  </a:lnTo>
                  <a:lnTo>
                    <a:pt x="423" y="629"/>
                  </a:lnTo>
                  <a:lnTo>
                    <a:pt x="420" y="633"/>
                  </a:lnTo>
                  <a:lnTo>
                    <a:pt x="421" y="640"/>
                  </a:lnTo>
                  <a:lnTo>
                    <a:pt x="423" y="652"/>
                  </a:lnTo>
                  <a:lnTo>
                    <a:pt x="423" y="657"/>
                  </a:lnTo>
                  <a:lnTo>
                    <a:pt x="420" y="661"/>
                  </a:lnTo>
                  <a:lnTo>
                    <a:pt x="416" y="665"/>
                  </a:lnTo>
                  <a:lnTo>
                    <a:pt x="413" y="666"/>
                  </a:lnTo>
                  <a:lnTo>
                    <a:pt x="413" y="670"/>
                  </a:lnTo>
                  <a:lnTo>
                    <a:pt x="412" y="674"/>
                  </a:lnTo>
                  <a:lnTo>
                    <a:pt x="411" y="678"/>
                  </a:lnTo>
                  <a:lnTo>
                    <a:pt x="412" y="679"/>
                  </a:lnTo>
                  <a:lnTo>
                    <a:pt x="415" y="682"/>
                  </a:lnTo>
                  <a:lnTo>
                    <a:pt x="412" y="687"/>
                  </a:lnTo>
                  <a:lnTo>
                    <a:pt x="404" y="699"/>
                  </a:lnTo>
                  <a:lnTo>
                    <a:pt x="399" y="710"/>
                  </a:lnTo>
                  <a:lnTo>
                    <a:pt x="398" y="712"/>
                  </a:lnTo>
                  <a:lnTo>
                    <a:pt x="396" y="710"/>
                  </a:lnTo>
                  <a:lnTo>
                    <a:pt x="395" y="712"/>
                  </a:lnTo>
                  <a:lnTo>
                    <a:pt x="394" y="713"/>
                  </a:lnTo>
                  <a:lnTo>
                    <a:pt x="391" y="713"/>
                  </a:lnTo>
                  <a:lnTo>
                    <a:pt x="389" y="709"/>
                  </a:lnTo>
                  <a:lnTo>
                    <a:pt x="387" y="709"/>
                  </a:lnTo>
                  <a:lnTo>
                    <a:pt x="386" y="709"/>
                  </a:lnTo>
                  <a:lnTo>
                    <a:pt x="383" y="706"/>
                  </a:lnTo>
                  <a:lnTo>
                    <a:pt x="381" y="704"/>
                  </a:lnTo>
                  <a:lnTo>
                    <a:pt x="379" y="704"/>
                  </a:lnTo>
                  <a:lnTo>
                    <a:pt x="377" y="703"/>
                  </a:lnTo>
                  <a:lnTo>
                    <a:pt x="377" y="701"/>
                  </a:lnTo>
                  <a:lnTo>
                    <a:pt x="378" y="701"/>
                  </a:lnTo>
                  <a:lnTo>
                    <a:pt x="379" y="703"/>
                  </a:lnTo>
                  <a:lnTo>
                    <a:pt x="381" y="703"/>
                  </a:lnTo>
                  <a:lnTo>
                    <a:pt x="378" y="700"/>
                  </a:lnTo>
                  <a:lnTo>
                    <a:pt x="377" y="700"/>
                  </a:lnTo>
                  <a:lnTo>
                    <a:pt x="377" y="701"/>
                  </a:lnTo>
                  <a:lnTo>
                    <a:pt x="376" y="701"/>
                  </a:lnTo>
                  <a:lnTo>
                    <a:pt x="376" y="700"/>
                  </a:lnTo>
                  <a:lnTo>
                    <a:pt x="374" y="700"/>
                  </a:lnTo>
                  <a:lnTo>
                    <a:pt x="373" y="699"/>
                  </a:lnTo>
                  <a:lnTo>
                    <a:pt x="372" y="697"/>
                  </a:lnTo>
                  <a:lnTo>
                    <a:pt x="369" y="696"/>
                  </a:lnTo>
                  <a:lnTo>
                    <a:pt x="369" y="695"/>
                  </a:lnTo>
                  <a:lnTo>
                    <a:pt x="366" y="692"/>
                  </a:lnTo>
                  <a:lnTo>
                    <a:pt x="365" y="692"/>
                  </a:lnTo>
                  <a:lnTo>
                    <a:pt x="364" y="691"/>
                  </a:lnTo>
                  <a:lnTo>
                    <a:pt x="362" y="690"/>
                  </a:lnTo>
                  <a:lnTo>
                    <a:pt x="364" y="690"/>
                  </a:lnTo>
                  <a:lnTo>
                    <a:pt x="364" y="688"/>
                  </a:lnTo>
                  <a:lnTo>
                    <a:pt x="364" y="687"/>
                  </a:lnTo>
                  <a:lnTo>
                    <a:pt x="365" y="687"/>
                  </a:lnTo>
                  <a:lnTo>
                    <a:pt x="365" y="688"/>
                  </a:lnTo>
                  <a:lnTo>
                    <a:pt x="365" y="690"/>
                  </a:lnTo>
                  <a:lnTo>
                    <a:pt x="365" y="691"/>
                  </a:lnTo>
                  <a:lnTo>
                    <a:pt x="366" y="691"/>
                  </a:lnTo>
                  <a:lnTo>
                    <a:pt x="366" y="690"/>
                  </a:lnTo>
                  <a:lnTo>
                    <a:pt x="368" y="690"/>
                  </a:lnTo>
                  <a:lnTo>
                    <a:pt x="368" y="691"/>
                  </a:lnTo>
                  <a:lnTo>
                    <a:pt x="368" y="690"/>
                  </a:lnTo>
                  <a:lnTo>
                    <a:pt x="369" y="688"/>
                  </a:lnTo>
                  <a:lnTo>
                    <a:pt x="369" y="690"/>
                  </a:lnTo>
                  <a:lnTo>
                    <a:pt x="369" y="688"/>
                  </a:lnTo>
                  <a:lnTo>
                    <a:pt x="370" y="690"/>
                  </a:lnTo>
                  <a:lnTo>
                    <a:pt x="370" y="688"/>
                  </a:lnTo>
                  <a:lnTo>
                    <a:pt x="370" y="687"/>
                  </a:lnTo>
                  <a:lnTo>
                    <a:pt x="369" y="687"/>
                  </a:lnTo>
                  <a:lnTo>
                    <a:pt x="369" y="686"/>
                  </a:lnTo>
                  <a:lnTo>
                    <a:pt x="368" y="686"/>
                  </a:lnTo>
                  <a:lnTo>
                    <a:pt x="366" y="684"/>
                  </a:lnTo>
                  <a:lnTo>
                    <a:pt x="365" y="683"/>
                  </a:lnTo>
                  <a:lnTo>
                    <a:pt x="365" y="684"/>
                  </a:lnTo>
                  <a:lnTo>
                    <a:pt x="364" y="686"/>
                  </a:lnTo>
                  <a:lnTo>
                    <a:pt x="364" y="687"/>
                  </a:lnTo>
                  <a:lnTo>
                    <a:pt x="362" y="687"/>
                  </a:lnTo>
                  <a:lnTo>
                    <a:pt x="361" y="686"/>
                  </a:lnTo>
                  <a:lnTo>
                    <a:pt x="361" y="687"/>
                  </a:lnTo>
                  <a:lnTo>
                    <a:pt x="362" y="688"/>
                  </a:lnTo>
                  <a:lnTo>
                    <a:pt x="361" y="688"/>
                  </a:lnTo>
                  <a:lnTo>
                    <a:pt x="356" y="683"/>
                  </a:lnTo>
                  <a:lnTo>
                    <a:pt x="355" y="683"/>
                  </a:lnTo>
                  <a:lnTo>
                    <a:pt x="353" y="683"/>
                  </a:lnTo>
                  <a:lnTo>
                    <a:pt x="351" y="680"/>
                  </a:lnTo>
                  <a:lnTo>
                    <a:pt x="347" y="678"/>
                  </a:lnTo>
                  <a:lnTo>
                    <a:pt x="347" y="676"/>
                  </a:lnTo>
                  <a:lnTo>
                    <a:pt x="342" y="671"/>
                  </a:lnTo>
                  <a:lnTo>
                    <a:pt x="339" y="669"/>
                  </a:lnTo>
                  <a:lnTo>
                    <a:pt x="338" y="666"/>
                  </a:lnTo>
                  <a:lnTo>
                    <a:pt x="336" y="665"/>
                  </a:lnTo>
                  <a:lnTo>
                    <a:pt x="334" y="663"/>
                  </a:lnTo>
                  <a:lnTo>
                    <a:pt x="331" y="662"/>
                  </a:lnTo>
                  <a:lnTo>
                    <a:pt x="331" y="659"/>
                  </a:lnTo>
                  <a:lnTo>
                    <a:pt x="332" y="657"/>
                  </a:lnTo>
                  <a:lnTo>
                    <a:pt x="332" y="653"/>
                  </a:lnTo>
                  <a:lnTo>
                    <a:pt x="331" y="652"/>
                  </a:lnTo>
                  <a:lnTo>
                    <a:pt x="330" y="649"/>
                  </a:lnTo>
                  <a:lnTo>
                    <a:pt x="329" y="646"/>
                  </a:lnTo>
                  <a:lnTo>
                    <a:pt x="327" y="643"/>
                  </a:lnTo>
                  <a:lnTo>
                    <a:pt x="326" y="641"/>
                  </a:lnTo>
                  <a:lnTo>
                    <a:pt x="326" y="640"/>
                  </a:lnTo>
                  <a:lnTo>
                    <a:pt x="325" y="639"/>
                  </a:lnTo>
                  <a:lnTo>
                    <a:pt x="325" y="637"/>
                  </a:lnTo>
                  <a:lnTo>
                    <a:pt x="326" y="637"/>
                  </a:lnTo>
                  <a:lnTo>
                    <a:pt x="326" y="636"/>
                  </a:lnTo>
                  <a:lnTo>
                    <a:pt x="327" y="635"/>
                  </a:lnTo>
                  <a:lnTo>
                    <a:pt x="327" y="631"/>
                  </a:lnTo>
                  <a:lnTo>
                    <a:pt x="327" y="629"/>
                  </a:lnTo>
                  <a:lnTo>
                    <a:pt x="327" y="627"/>
                  </a:lnTo>
                  <a:lnTo>
                    <a:pt x="329" y="626"/>
                  </a:lnTo>
                  <a:lnTo>
                    <a:pt x="329" y="622"/>
                  </a:lnTo>
                  <a:lnTo>
                    <a:pt x="326" y="619"/>
                  </a:lnTo>
                  <a:lnTo>
                    <a:pt x="325" y="615"/>
                  </a:lnTo>
                  <a:lnTo>
                    <a:pt x="323" y="615"/>
                  </a:lnTo>
                  <a:lnTo>
                    <a:pt x="323" y="614"/>
                  </a:lnTo>
                  <a:lnTo>
                    <a:pt x="319" y="611"/>
                  </a:lnTo>
                  <a:lnTo>
                    <a:pt x="318" y="609"/>
                  </a:lnTo>
                  <a:lnTo>
                    <a:pt x="315" y="606"/>
                  </a:lnTo>
                  <a:lnTo>
                    <a:pt x="314" y="603"/>
                  </a:lnTo>
                  <a:lnTo>
                    <a:pt x="310" y="599"/>
                  </a:lnTo>
                  <a:lnTo>
                    <a:pt x="310" y="598"/>
                  </a:lnTo>
                  <a:lnTo>
                    <a:pt x="308" y="595"/>
                  </a:lnTo>
                  <a:lnTo>
                    <a:pt x="306" y="592"/>
                  </a:lnTo>
                  <a:lnTo>
                    <a:pt x="305" y="590"/>
                  </a:lnTo>
                  <a:lnTo>
                    <a:pt x="301" y="589"/>
                  </a:lnTo>
                  <a:lnTo>
                    <a:pt x="300" y="588"/>
                  </a:lnTo>
                  <a:lnTo>
                    <a:pt x="299" y="586"/>
                  </a:lnTo>
                  <a:lnTo>
                    <a:pt x="296" y="584"/>
                  </a:lnTo>
                  <a:lnTo>
                    <a:pt x="292" y="581"/>
                  </a:lnTo>
                  <a:lnTo>
                    <a:pt x="291" y="580"/>
                  </a:lnTo>
                  <a:lnTo>
                    <a:pt x="289" y="580"/>
                  </a:lnTo>
                  <a:lnTo>
                    <a:pt x="287" y="576"/>
                  </a:lnTo>
                  <a:lnTo>
                    <a:pt x="283" y="573"/>
                  </a:lnTo>
                  <a:lnTo>
                    <a:pt x="274" y="564"/>
                  </a:lnTo>
                  <a:lnTo>
                    <a:pt x="268" y="559"/>
                  </a:lnTo>
                  <a:lnTo>
                    <a:pt x="267" y="558"/>
                  </a:lnTo>
                  <a:lnTo>
                    <a:pt x="266" y="558"/>
                  </a:lnTo>
                  <a:lnTo>
                    <a:pt x="265" y="556"/>
                  </a:lnTo>
                  <a:lnTo>
                    <a:pt x="263" y="555"/>
                  </a:lnTo>
                  <a:lnTo>
                    <a:pt x="261" y="552"/>
                  </a:lnTo>
                  <a:lnTo>
                    <a:pt x="258" y="551"/>
                  </a:lnTo>
                  <a:lnTo>
                    <a:pt x="257" y="551"/>
                  </a:lnTo>
                  <a:lnTo>
                    <a:pt x="255" y="550"/>
                  </a:lnTo>
                  <a:lnTo>
                    <a:pt x="254" y="548"/>
                  </a:lnTo>
                  <a:lnTo>
                    <a:pt x="252" y="547"/>
                  </a:lnTo>
                  <a:lnTo>
                    <a:pt x="249" y="545"/>
                  </a:lnTo>
                  <a:lnTo>
                    <a:pt x="246" y="542"/>
                  </a:lnTo>
                  <a:lnTo>
                    <a:pt x="245" y="542"/>
                  </a:lnTo>
                  <a:lnTo>
                    <a:pt x="242" y="541"/>
                  </a:lnTo>
                  <a:lnTo>
                    <a:pt x="240" y="538"/>
                  </a:lnTo>
                  <a:lnTo>
                    <a:pt x="238" y="537"/>
                  </a:lnTo>
                  <a:lnTo>
                    <a:pt x="237" y="535"/>
                  </a:lnTo>
                  <a:lnTo>
                    <a:pt x="236" y="535"/>
                  </a:lnTo>
                  <a:lnTo>
                    <a:pt x="235" y="534"/>
                  </a:lnTo>
                  <a:lnTo>
                    <a:pt x="228" y="529"/>
                  </a:lnTo>
                  <a:lnTo>
                    <a:pt x="225" y="528"/>
                  </a:lnTo>
                  <a:lnTo>
                    <a:pt x="224" y="526"/>
                  </a:lnTo>
                  <a:lnTo>
                    <a:pt x="223" y="525"/>
                  </a:lnTo>
                  <a:lnTo>
                    <a:pt x="222" y="524"/>
                  </a:lnTo>
                  <a:lnTo>
                    <a:pt x="220" y="524"/>
                  </a:lnTo>
                  <a:lnTo>
                    <a:pt x="219" y="524"/>
                  </a:lnTo>
                  <a:lnTo>
                    <a:pt x="218" y="522"/>
                  </a:lnTo>
                  <a:lnTo>
                    <a:pt x="216" y="521"/>
                  </a:lnTo>
                  <a:lnTo>
                    <a:pt x="215" y="520"/>
                  </a:lnTo>
                  <a:lnTo>
                    <a:pt x="212" y="518"/>
                  </a:lnTo>
                  <a:lnTo>
                    <a:pt x="211" y="517"/>
                  </a:lnTo>
                  <a:lnTo>
                    <a:pt x="207" y="516"/>
                  </a:lnTo>
                  <a:lnTo>
                    <a:pt x="206" y="515"/>
                  </a:lnTo>
                  <a:lnTo>
                    <a:pt x="205" y="513"/>
                  </a:lnTo>
                  <a:lnTo>
                    <a:pt x="202" y="513"/>
                  </a:lnTo>
                  <a:lnTo>
                    <a:pt x="202" y="512"/>
                  </a:lnTo>
                  <a:lnTo>
                    <a:pt x="201" y="512"/>
                  </a:lnTo>
                  <a:lnTo>
                    <a:pt x="199" y="511"/>
                  </a:lnTo>
                  <a:lnTo>
                    <a:pt x="197" y="509"/>
                  </a:lnTo>
                  <a:lnTo>
                    <a:pt x="194" y="508"/>
                  </a:lnTo>
                  <a:lnTo>
                    <a:pt x="193" y="507"/>
                  </a:lnTo>
                  <a:lnTo>
                    <a:pt x="191" y="507"/>
                  </a:lnTo>
                  <a:lnTo>
                    <a:pt x="189" y="504"/>
                  </a:lnTo>
                  <a:lnTo>
                    <a:pt x="186" y="503"/>
                  </a:lnTo>
                  <a:lnTo>
                    <a:pt x="182" y="501"/>
                  </a:lnTo>
                  <a:lnTo>
                    <a:pt x="181" y="500"/>
                  </a:lnTo>
                  <a:lnTo>
                    <a:pt x="181" y="499"/>
                  </a:lnTo>
                  <a:lnTo>
                    <a:pt x="177" y="498"/>
                  </a:lnTo>
                  <a:lnTo>
                    <a:pt x="175" y="495"/>
                  </a:lnTo>
                  <a:lnTo>
                    <a:pt x="173" y="495"/>
                  </a:lnTo>
                  <a:lnTo>
                    <a:pt x="172" y="494"/>
                  </a:lnTo>
                  <a:lnTo>
                    <a:pt x="172" y="492"/>
                  </a:lnTo>
                  <a:lnTo>
                    <a:pt x="173" y="490"/>
                  </a:lnTo>
                  <a:lnTo>
                    <a:pt x="175" y="488"/>
                  </a:lnTo>
                  <a:lnTo>
                    <a:pt x="175" y="487"/>
                  </a:lnTo>
                  <a:lnTo>
                    <a:pt x="176" y="486"/>
                  </a:lnTo>
                  <a:lnTo>
                    <a:pt x="177" y="485"/>
                  </a:lnTo>
                  <a:lnTo>
                    <a:pt x="177" y="483"/>
                  </a:lnTo>
                  <a:lnTo>
                    <a:pt x="177" y="482"/>
                  </a:lnTo>
                  <a:lnTo>
                    <a:pt x="177" y="481"/>
                  </a:lnTo>
                  <a:lnTo>
                    <a:pt x="178" y="481"/>
                  </a:lnTo>
                  <a:lnTo>
                    <a:pt x="178" y="478"/>
                  </a:lnTo>
                  <a:lnTo>
                    <a:pt x="180" y="474"/>
                  </a:lnTo>
                  <a:lnTo>
                    <a:pt x="181" y="474"/>
                  </a:lnTo>
                  <a:lnTo>
                    <a:pt x="181" y="478"/>
                  </a:lnTo>
                  <a:lnTo>
                    <a:pt x="181" y="479"/>
                  </a:lnTo>
                  <a:lnTo>
                    <a:pt x="181" y="481"/>
                  </a:lnTo>
                  <a:lnTo>
                    <a:pt x="181" y="482"/>
                  </a:lnTo>
                  <a:lnTo>
                    <a:pt x="181" y="483"/>
                  </a:lnTo>
                  <a:lnTo>
                    <a:pt x="180" y="485"/>
                  </a:lnTo>
                  <a:lnTo>
                    <a:pt x="180" y="486"/>
                  </a:lnTo>
                  <a:lnTo>
                    <a:pt x="180" y="488"/>
                  </a:lnTo>
                  <a:lnTo>
                    <a:pt x="181" y="490"/>
                  </a:lnTo>
                  <a:lnTo>
                    <a:pt x="182" y="491"/>
                  </a:lnTo>
                  <a:lnTo>
                    <a:pt x="182" y="492"/>
                  </a:lnTo>
                  <a:lnTo>
                    <a:pt x="182" y="494"/>
                  </a:lnTo>
                  <a:lnTo>
                    <a:pt x="181" y="494"/>
                  </a:lnTo>
                  <a:lnTo>
                    <a:pt x="184" y="495"/>
                  </a:lnTo>
                  <a:lnTo>
                    <a:pt x="186" y="495"/>
                  </a:lnTo>
                  <a:lnTo>
                    <a:pt x="186" y="496"/>
                  </a:lnTo>
                  <a:lnTo>
                    <a:pt x="189" y="496"/>
                  </a:lnTo>
                  <a:lnTo>
                    <a:pt x="191" y="499"/>
                  </a:lnTo>
                  <a:lnTo>
                    <a:pt x="191" y="500"/>
                  </a:lnTo>
                  <a:lnTo>
                    <a:pt x="191" y="501"/>
                  </a:lnTo>
                  <a:lnTo>
                    <a:pt x="194" y="501"/>
                  </a:lnTo>
                  <a:lnTo>
                    <a:pt x="195" y="501"/>
                  </a:lnTo>
                  <a:lnTo>
                    <a:pt x="198" y="501"/>
                  </a:lnTo>
                  <a:lnTo>
                    <a:pt x="201" y="501"/>
                  </a:lnTo>
                  <a:lnTo>
                    <a:pt x="202" y="501"/>
                  </a:lnTo>
                  <a:lnTo>
                    <a:pt x="203" y="501"/>
                  </a:lnTo>
                  <a:lnTo>
                    <a:pt x="203" y="500"/>
                  </a:lnTo>
                  <a:lnTo>
                    <a:pt x="205" y="500"/>
                  </a:lnTo>
                  <a:lnTo>
                    <a:pt x="205" y="499"/>
                  </a:lnTo>
                  <a:lnTo>
                    <a:pt x="203" y="498"/>
                  </a:lnTo>
                  <a:lnTo>
                    <a:pt x="206" y="499"/>
                  </a:lnTo>
                  <a:lnTo>
                    <a:pt x="207" y="499"/>
                  </a:lnTo>
                  <a:lnTo>
                    <a:pt x="207" y="498"/>
                  </a:lnTo>
                  <a:lnTo>
                    <a:pt x="206" y="498"/>
                  </a:lnTo>
                  <a:lnTo>
                    <a:pt x="205" y="496"/>
                  </a:lnTo>
                  <a:lnTo>
                    <a:pt x="203" y="496"/>
                  </a:lnTo>
                  <a:lnTo>
                    <a:pt x="202" y="498"/>
                  </a:lnTo>
                  <a:lnTo>
                    <a:pt x="201" y="498"/>
                  </a:lnTo>
                  <a:lnTo>
                    <a:pt x="201" y="496"/>
                  </a:lnTo>
                  <a:lnTo>
                    <a:pt x="199" y="498"/>
                  </a:lnTo>
                  <a:lnTo>
                    <a:pt x="197" y="499"/>
                  </a:lnTo>
                  <a:lnTo>
                    <a:pt x="197" y="498"/>
                  </a:lnTo>
                  <a:lnTo>
                    <a:pt x="198" y="498"/>
                  </a:lnTo>
                  <a:lnTo>
                    <a:pt x="198" y="496"/>
                  </a:lnTo>
                  <a:lnTo>
                    <a:pt x="197" y="495"/>
                  </a:lnTo>
                  <a:lnTo>
                    <a:pt x="197" y="494"/>
                  </a:lnTo>
                  <a:lnTo>
                    <a:pt x="197" y="492"/>
                  </a:lnTo>
                  <a:lnTo>
                    <a:pt x="195" y="492"/>
                  </a:lnTo>
                  <a:lnTo>
                    <a:pt x="197" y="491"/>
                  </a:lnTo>
                  <a:lnTo>
                    <a:pt x="199" y="491"/>
                  </a:lnTo>
                  <a:lnTo>
                    <a:pt x="199" y="490"/>
                  </a:lnTo>
                  <a:lnTo>
                    <a:pt x="198" y="490"/>
                  </a:lnTo>
                  <a:lnTo>
                    <a:pt x="197" y="490"/>
                  </a:lnTo>
                  <a:lnTo>
                    <a:pt x="194" y="492"/>
                  </a:lnTo>
                  <a:lnTo>
                    <a:pt x="193" y="491"/>
                  </a:lnTo>
                  <a:lnTo>
                    <a:pt x="193" y="490"/>
                  </a:lnTo>
                  <a:lnTo>
                    <a:pt x="193" y="488"/>
                  </a:lnTo>
                  <a:lnTo>
                    <a:pt x="191" y="488"/>
                  </a:lnTo>
                  <a:lnTo>
                    <a:pt x="190" y="488"/>
                  </a:lnTo>
                  <a:lnTo>
                    <a:pt x="190" y="490"/>
                  </a:lnTo>
                  <a:lnTo>
                    <a:pt x="189" y="491"/>
                  </a:lnTo>
                  <a:lnTo>
                    <a:pt x="188" y="490"/>
                  </a:lnTo>
                  <a:lnTo>
                    <a:pt x="188" y="491"/>
                  </a:lnTo>
                  <a:lnTo>
                    <a:pt x="186" y="492"/>
                  </a:lnTo>
                  <a:lnTo>
                    <a:pt x="184" y="492"/>
                  </a:lnTo>
                  <a:lnTo>
                    <a:pt x="184" y="491"/>
                  </a:lnTo>
                  <a:lnTo>
                    <a:pt x="184" y="487"/>
                  </a:lnTo>
                  <a:lnTo>
                    <a:pt x="184" y="485"/>
                  </a:lnTo>
                  <a:lnTo>
                    <a:pt x="184" y="483"/>
                  </a:lnTo>
                  <a:lnTo>
                    <a:pt x="185" y="482"/>
                  </a:lnTo>
                  <a:lnTo>
                    <a:pt x="185" y="481"/>
                  </a:lnTo>
                  <a:lnTo>
                    <a:pt x="185" y="479"/>
                  </a:lnTo>
                  <a:lnTo>
                    <a:pt x="186" y="478"/>
                  </a:lnTo>
                  <a:lnTo>
                    <a:pt x="188" y="475"/>
                  </a:lnTo>
                  <a:lnTo>
                    <a:pt x="188" y="471"/>
                  </a:lnTo>
                  <a:lnTo>
                    <a:pt x="186" y="470"/>
                  </a:lnTo>
                  <a:lnTo>
                    <a:pt x="186" y="469"/>
                  </a:lnTo>
                  <a:lnTo>
                    <a:pt x="185" y="468"/>
                  </a:lnTo>
                  <a:lnTo>
                    <a:pt x="184" y="468"/>
                  </a:lnTo>
                  <a:lnTo>
                    <a:pt x="184" y="466"/>
                  </a:lnTo>
                  <a:lnTo>
                    <a:pt x="184" y="465"/>
                  </a:lnTo>
                  <a:lnTo>
                    <a:pt x="182" y="465"/>
                  </a:lnTo>
                  <a:lnTo>
                    <a:pt x="182" y="461"/>
                  </a:lnTo>
                  <a:lnTo>
                    <a:pt x="182" y="460"/>
                  </a:lnTo>
                  <a:lnTo>
                    <a:pt x="182" y="458"/>
                  </a:lnTo>
                  <a:lnTo>
                    <a:pt x="181" y="457"/>
                  </a:lnTo>
                  <a:lnTo>
                    <a:pt x="181" y="456"/>
                  </a:lnTo>
                  <a:lnTo>
                    <a:pt x="181" y="453"/>
                  </a:lnTo>
                  <a:lnTo>
                    <a:pt x="180" y="453"/>
                  </a:lnTo>
                  <a:lnTo>
                    <a:pt x="181" y="452"/>
                  </a:lnTo>
                  <a:lnTo>
                    <a:pt x="181" y="451"/>
                  </a:lnTo>
                  <a:lnTo>
                    <a:pt x="181" y="452"/>
                  </a:lnTo>
                  <a:lnTo>
                    <a:pt x="180" y="452"/>
                  </a:lnTo>
                  <a:lnTo>
                    <a:pt x="178" y="448"/>
                  </a:lnTo>
                  <a:lnTo>
                    <a:pt x="177" y="447"/>
                  </a:lnTo>
                  <a:lnTo>
                    <a:pt x="177" y="445"/>
                  </a:lnTo>
                  <a:lnTo>
                    <a:pt x="176" y="444"/>
                  </a:lnTo>
                  <a:lnTo>
                    <a:pt x="168" y="436"/>
                  </a:lnTo>
                  <a:lnTo>
                    <a:pt x="165" y="434"/>
                  </a:lnTo>
                  <a:lnTo>
                    <a:pt x="164" y="434"/>
                  </a:lnTo>
                  <a:lnTo>
                    <a:pt x="163" y="432"/>
                  </a:lnTo>
                  <a:lnTo>
                    <a:pt x="160" y="431"/>
                  </a:lnTo>
                  <a:lnTo>
                    <a:pt x="159" y="430"/>
                  </a:lnTo>
                  <a:lnTo>
                    <a:pt x="156" y="428"/>
                  </a:lnTo>
                  <a:lnTo>
                    <a:pt x="154" y="427"/>
                  </a:lnTo>
                  <a:lnTo>
                    <a:pt x="152" y="426"/>
                  </a:lnTo>
                  <a:lnTo>
                    <a:pt x="151" y="426"/>
                  </a:lnTo>
                  <a:lnTo>
                    <a:pt x="150" y="424"/>
                  </a:lnTo>
                  <a:lnTo>
                    <a:pt x="151" y="424"/>
                  </a:lnTo>
                  <a:lnTo>
                    <a:pt x="150" y="423"/>
                  </a:lnTo>
                  <a:lnTo>
                    <a:pt x="147" y="423"/>
                  </a:lnTo>
                  <a:lnTo>
                    <a:pt x="144" y="421"/>
                  </a:lnTo>
                  <a:lnTo>
                    <a:pt x="144" y="419"/>
                  </a:lnTo>
                  <a:lnTo>
                    <a:pt x="143" y="418"/>
                  </a:lnTo>
                  <a:lnTo>
                    <a:pt x="143" y="419"/>
                  </a:lnTo>
                  <a:lnTo>
                    <a:pt x="144" y="422"/>
                  </a:lnTo>
                  <a:lnTo>
                    <a:pt x="143" y="421"/>
                  </a:lnTo>
                  <a:lnTo>
                    <a:pt x="142" y="421"/>
                  </a:lnTo>
                  <a:lnTo>
                    <a:pt x="141" y="419"/>
                  </a:lnTo>
                  <a:lnTo>
                    <a:pt x="137" y="417"/>
                  </a:lnTo>
                  <a:lnTo>
                    <a:pt x="135" y="417"/>
                  </a:lnTo>
                  <a:lnTo>
                    <a:pt x="130" y="414"/>
                  </a:lnTo>
                  <a:lnTo>
                    <a:pt x="128" y="411"/>
                  </a:lnTo>
                  <a:lnTo>
                    <a:pt x="125" y="411"/>
                  </a:lnTo>
                  <a:lnTo>
                    <a:pt x="124" y="410"/>
                  </a:lnTo>
                  <a:lnTo>
                    <a:pt x="122" y="409"/>
                  </a:lnTo>
                  <a:lnTo>
                    <a:pt x="122" y="406"/>
                  </a:lnTo>
                  <a:lnTo>
                    <a:pt x="121" y="406"/>
                  </a:lnTo>
                  <a:lnTo>
                    <a:pt x="121" y="401"/>
                  </a:lnTo>
                  <a:lnTo>
                    <a:pt x="118" y="397"/>
                  </a:lnTo>
                  <a:lnTo>
                    <a:pt x="118" y="394"/>
                  </a:lnTo>
                  <a:lnTo>
                    <a:pt x="117" y="393"/>
                  </a:lnTo>
                  <a:lnTo>
                    <a:pt x="117" y="392"/>
                  </a:lnTo>
                  <a:lnTo>
                    <a:pt x="114" y="390"/>
                  </a:lnTo>
                  <a:lnTo>
                    <a:pt x="114" y="389"/>
                  </a:lnTo>
                  <a:lnTo>
                    <a:pt x="112" y="387"/>
                  </a:lnTo>
                  <a:lnTo>
                    <a:pt x="112" y="385"/>
                  </a:lnTo>
                  <a:lnTo>
                    <a:pt x="109" y="383"/>
                  </a:lnTo>
                  <a:lnTo>
                    <a:pt x="107" y="381"/>
                  </a:lnTo>
                  <a:lnTo>
                    <a:pt x="107" y="380"/>
                  </a:lnTo>
                  <a:lnTo>
                    <a:pt x="105" y="377"/>
                  </a:lnTo>
                  <a:lnTo>
                    <a:pt x="103" y="377"/>
                  </a:lnTo>
                  <a:lnTo>
                    <a:pt x="101" y="375"/>
                  </a:lnTo>
                  <a:lnTo>
                    <a:pt x="100" y="374"/>
                  </a:lnTo>
                  <a:lnTo>
                    <a:pt x="97" y="371"/>
                  </a:lnTo>
                  <a:lnTo>
                    <a:pt x="95" y="370"/>
                  </a:lnTo>
                  <a:lnTo>
                    <a:pt x="92" y="367"/>
                  </a:lnTo>
                  <a:lnTo>
                    <a:pt x="91" y="367"/>
                  </a:lnTo>
                  <a:lnTo>
                    <a:pt x="90" y="366"/>
                  </a:lnTo>
                  <a:lnTo>
                    <a:pt x="88" y="364"/>
                  </a:lnTo>
                  <a:lnTo>
                    <a:pt x="87" y="364"/>
                  </a:lnTo>
                  <a:lnTo>
                    <a:pt x="86" y="363"/>
                  </a:lnTo>
                  <a:lnTo>
                    <a:pt x="84" y="362"/>
                  </a:lnTo>
                  <a:lnTo>
                    <a:pt x="83" y="360"/>
                  </a:lnTo>
                  <a:lnTo>
                    <a:pt x="78" y="357"/>
                  </a:lnTo>
                  <a:lnTo>
                    <a:pt x="75" y="355"/>
                  </a:lnTo>
                  <a:lnTo>
                    <a:pt x="74" y="354"/>
                  </a:lnTo>
                  <a:lnTo>
                    <a:pt x="73" y="351"/>
                  </a:lnTo>
                  <a:lnTo>
                    <a:pt x="71" y="351"/>
                  </a:lnTo>
                  <a:lnTo>
                    <a:pt x="67" y="346"/>
                  </a:lnTo>
                  <a:lnTo>
                    <a:pt x="66" y="346"/>
                  </a:lnTo>
                  <a:lnTo>
                    <a:pt x="66" y="345"/>
                  </a:lnTo>
                  <a:lnTo>
                    <a:pt x="65" y="343"/>
                  </a:lnTo>
                  <a:lnTo>
                    <a:pt x="64" y="342"/>
                  </a:lnTo>
                  <a:lnTo>
                    <a:pt x="61" y="341"/>
                  </a:lnTo>
                  <a:lnTo>
                    <a:pt x="58" y="340"/>
                  </a:lnTo>
                  <a:lnTo>
                    <a:pt x="57" y="340"/>
                  </a:lnTo>
                  <a:lnTo>
                    <a:pt x="56" y="338"/>
                  </a:lnTo>
                  <a:lnTo>
                    <a:pt x="53" y="336"/>
                  </a:lnTo>
                  <a:lnTo>
                    <a:pt x="52" y="336"/>
                  </a:lnTo>
                  <a:lnTo>
                    <a:pt x="51" y="334"/>
                  </a:lnTo>
                  <a:lnTo>
                    <a:pt x="51" y="333"/>
                  </a:lnTo>
                  <a:lnTo>
                    <a:pt x="39" y="323"/>
                  </a:lnTo>
                  <a:lnTo>
                    <a:pt x="37" y="319"/>
                  </a:lnTo>
                  <a:lnTo>
                    <a:pt x="30" y="311"/>
                  </a:lnTo>
                  <a:lnTo>
                    <a:pt x="26" y="306"/>
                  </a:lnTo>
                  <a:lnTo>
                    <a:pt x="23" y="303"/>
                  </a:lnTo>
                  <a:lnTo>
                    <a:pt x="18" y="298"/>
                  </a:lnTo>
                  <a:lnTo>
                    <a:pt x="14" y="295"/>
                  </a:lnTo>
                  <a:lnTo>
                    <a:pt x="13" y="295"/>
                  </a:lnTo>
                  <a:lnTo>
                    <a:pt x="11" y="293"/>
                  </a:lnTo>
                  <a:lnTo>
                    <a:pt x="9" y="291"/>
                  </a:lnTo>
                  <a:lnTo>
                    <a:pt x="9" y="290"/>
                  </a:lnTo>
                  <a:lnTo>
                    <a:pt x="7" y="290"/>
                  </a:lnTo>
                  <a:lnTo>
                    <a:pt x="5" y="287"/>
                  </a:lnTo>
                  <a:lnTo>
                    <a:pt x="1" y="286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2" y="285"/>
                  </a:lnTo>
                  <a:lnTo>
                    <a:pt x="4" y="285"/>
                  </a:lnTo>
                  <a:lnTo>
                    <a:pt x="5" y="286"/>
                  </a:lnTo>
                  <a:lnTo>
                    <a:pt x="7" y="287"/>
                  </a:lnTo>
                  <a:lnTo>
                    <a:pt x="10" y="290"/>
                  </a:lnTo>
                  <a:lnTo>
                    <a:pt x="13" y="290"/>
                  </a:lnTo>
                  <a:lnTo>
                    <a:pt x="14" y="290"/>
                  </a:lnTo>
                  <a:lnTo>
                    <a:pt x="17" y="290"/>
                  </a:lnTo>
                  <a:lnTo>
                    <a:pt x="18" y="290"/>
                  </a:lnTo>
                  <a:lnTo>
                    <a:pt x="19" y="290"/>
                  </a:lnTo>
                  <a:lnTo>
                    <a:pt x="20" y="289"/>
                  </a:lnTo>
                  <a:lnTo>
                    <a:pt x="26" y="281"/>
                  </a:lnTo>
                  <a:lnTo>
                    <a:pt x="28" y="279"/>
                  </a:lnTo>
                  <a:lnTo>
                    <a:pt x="28" y="278"/>
                  </a:lnTo>
                  <a:lnTo>
                    <a:pt x="30" y="276"/>
                  </a:lnTo>
                  <a:lnTo>
                    <a:pt x="31" y="273"/>
                  </a:lnTo>
                  <a:lnTo>
                    <a:pt x="32" y="272"/>
                  </a:lnTo>
                  <a:lnTo>
                    <a:pt x="35" y="270"/>
                  </a:lnTo>
                  <a:lnTo>
                    <a:pt x="37" y="270"/>
                  </a:lnTo>
                  <a:lnTo>
                    <a:pt x="39" y="272"/>
                  </a:lnTo>
                  <a:lnTo>
                    <a:pt x="40" y="273"/>
                  </a:lnTo>
                  <a:lnTo>
                    <a:pt x="41" y="274"/>
                  </a:lnTo>
                  <a:lnTo>
                    <a:pt x="43" y="273"/>
                  </a:lnTo>
                  <a:lnTo>
                    <a:pt x="44" y="272"/>
                  </a:lnTo>
                  <a:lnTo>
                    <a:pt x="45" y="270"/>
                  </a:lnTo>
                  <a:lnTo>
                    <a:pt x="47" y="270"/>
                  </a:lnTo>
                  <a:lnTo>
                    <a:pt x="49" y="272"/>
                  </a:lnTo>
                  <a:lnTo>
                    <a:pt x="49" y="273"/>
                  </a:lnTo>
                  <a:lnTo>
                    <a:pt x="49" y="274"/>
                  </a:lnTo>
                  <a:lnTo>
                    <a:pt x="48" y="276"/>
                  </a:lnTo>
                  <a:lnTo>
                    <a:pt x="47" y="276"/>
                  </a:lnTo>
                  <a:lnTo>
                    <a:pt x="45" y="278"/>
                  </a:lnTo>
                  <a:lnTo>
                    <a:pt x="44" y="279"/>
                  </a:lnTo>
                  <a:lnTo>
                    <a:pt x="44" y="281"/>
                  </a:lnTo>
                  <a:lnTo>
                    <a:pt x="45" y="282"/>
                  </a:lnTo>
                  <a:lnTo>
                    <a:pt x="48" y="282"/>
                  </a:lnTo>
                  <a:lnTo>
                    <a:pt x="49" y="283"/>
                  </a:lnTo>
                  <a:lnTo>
                    <a:pt x="49" y="282"/>
                  </a:lnTo>
                  <a:lnTo>
                    <a:pt x="49" y="281"/>
                  </a:lnTo>
                  <a:lnTo>
                    <a:pt x="47" y="279"/>
                  </a:lnTo>
                  <a:lnTo>
                    <a:pt x="47" y="278"/>
                  </a:lnTo>
                  <a:lnTo>
                    <a:pt x="47" y="277"/>
                  </a:lnTo>
                  <a:lnTo>
                    <a:pt x="49" y="277"/>
                  </a:lnTo>
                  <a:lnTo>
                    <a:pt x="51" y="278"/>
                  </a:lnTo>
                  <a:lnTo>
                    <a:pt x="52" y="281"/>
                  </a:lnTo>
                  <a:lnTo>
                    <a:pt x="53" y="282"/>
                  </a:lnTo>
                  <a:lnTo>
                    <a:pt x="54" y="283"/>
                  </a:lnTo>
                  <a:lnTo>
                    <a:pt x="54" y="286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58" y="287"/>
                  </a:lnTo>
                  <a:lnTo>
                    <a:pt x="61" y="287"/>
                  </a:lnTo>
                  <a:lnTo>
                    <a:pt x="62" y="287"/>
                  </a:lnTo>
                  <a:lnTo>
                    <a:pt x="61" y="289"/>
                  </a:lnTo>
                  <a:lnTo>
                    <a:pt x="58" y="290"/>
                  </a:lnTo>
                  <a:lnTo>
                    <a:pt x="56" y="290"/>
                  </a:lnTo>
                  <a:lnTo>
                    <a:pt x="53" y="291"/>
                  </a:lnTo>
                  <a:lnTo>
                    <a:pt x="52" y="293"/>
                  </a:lnTo>
                  <a:lnTo>
                    <a:pt x="52" y="294"/>
                  </a:lnTo>
                  <a:lnTo>
                    <a:pt x="52" y="295"/>
                  </a:lnTo>
                  <a:lnTo>
                    <a:pt x="52" y="296"/>
                  </a:lnTo>
                  <a:lnTo>
                    <a:pt x="53" y="298"/>
                  </a:lnTo>
                  <a:lnTo>
                    <a:pt x="54" y="298"/>
                  </a:lnTo>
                  <a:lnTo>
                    <a:pt x="56" y="298"/>
                  </a:lnTo>
                  <a:lnTo>
                    <a:pt x="58" y="296"/>
                  </a:lnTo>
                  <a:lnTo>
                    <a:pt x="60" y="295"/>
                  </a:lnTo>
                  <a:lnTo>
                    <a:pt x="61" y="294"/>
                  </a:lnTo>
                  <a:lnTo>
                    <a:pt x="62" y="294"/>
                  </a:lnTo>
                  <a:lnTo>
                    <a:pt x="65" y="294"/>
                  </a:lnTo>
                  <a:lnTo>
                    <a:pt x="67" y="295"/>
                  </a:lnTo>
                  <a:lnTo>
                    <a:pt x="69" y="295"/>
                  </a:lnTo>
                  <a:lnTo>
                    <a:pt x="71" y="294"/>
                  </a:lnTo>
                  <a:lnTo>
                    <a:pt x="73" y="294"/>
                  </a:lnTo>
                  <a:lnTo>
                    <a:pt x="74" y="295"/>
                  </a:lnTo>
                  <a:lnTo>
                    <a:pt x="74" y="296"/>
                  </a:lnTo>
                  <a:lnTo>
                    <a:pt x="73" y="298"/>
                  </a:lnTo>
                  <a:lnTo>
                    <a:pt x="71" y="298"/>
                  </a:lnTo>
                  <a:lnTo>
                    <a:pt x="70" y="300"/>
                  </a:lnTo>
                  <a:lnTo>
                    <a:pt x="71" y="302"/>
                  </a:lnTo>
                  <a:lnTo>
                    <a:pt x="73" y="303"/>
                  </a:lnTo>
                  <a:lnTo>
                    <a:pt x="74" y="304"/>
                  </a:lnTo>
                  <a:lnTo>
                    <a:pt x="77" y="304"/>
                  </a:lnTo>
                  <a:lnTo>
                    <a:pt x="78" y="303"/>
                  </a:lnTo>
                  <a:lnTo>
                    <a:pt x="79" y="302"/>
                  </a:lnTo>
                  <a:lnTo>
                    <a:pt x="79" y="300"/>
                  </a:lnTo>
                  <a:lnTo>
                    <a:pt x="78" y="299"/>
                  </a:lnTo>
                  <a:lnTo>
                    <a:pt x="79" y="298"/>
                  </a:lnTo>
                  <a:lnTo>
                    <a:pt x="81" y="298"/>
                  </a:lnTo>
                  <a:lnTo>
                    <a:pt x="82" y="298"/>
                  </a:lnTo>
                  <a:lnTo>
                    <a:pt x="83" y="299"/>
                  </a:lnTo>
                  <a:lnTo>
                    <a:pt x="84" y="302"/>
                  </a:lnTo>
                  <a:lnTo>
                    <a:pt x="87" y="303"/>
                  </a:lnTo>
                  <a:lnTo>
                    <a:pt x="88" y="302"/>
                  </a:lnTo>
                  <a:lnTo>
                    <a:pt x="90" y="300"/>
                  </a:lnTo>
                  <a:lnTo>
                    <a:pt x="90" y="298"/>
                  </a:lnTo>
                  <a:lnTo>
                    <a:pt x="91" y="294"/>
                  </a:lnTo>
                  <a:lnTo>
                    <a:pt x="91" y="293"/>
                  </a:lnTo>
                  <a:lnTo>
                    <a:pt x="94" y="291"/>
                  </a:lnTo>
                  <a:lnTo>
                    <a:pt x="95" y="290"/>
                  </a:lnTo>
                  <a:lnTo>
                    <a:pt x="97" y="289"/>
                  </a:lnTo>
                  <a:lnTo>
                    <a:pt x="99" y="287"/>
                  </a:lnTo>
                  <a:lnTo>
                    <a:pt x="100" y="286"/>
                  </a:lnTo>
                  <a:lnTo>
                    <a:pt x="101" y="285"/>
                  </a:lnTo>
                  <a:lnTo>
                    <a:pt x="101" y="283"/>
                  </a:lnTo>
                  <a:lnTo>
                    <a:pt x="101" y="282"/>
                  </a:lnTo>
                  <a:lnTo>
                    <a:pt x="100" y="281"/>
                  </a:lnTo>
                  <a:lnTo>
                    <a:pt x="99" y="281"/>
                  </a:lnTo>
                  <a:lnTo>
                    <a:pt x="97" y="281"/>
                  </a:lnTo>
                  <a:lnTo>
                    <a:pt x="96" y="279"/>
                  </a:lnTo>
                  <a:lnTo>
                    <a:pt x="97" y="278"/>
                  </a:lnTo>
                  <a:lnTo>
                    <a:pt x="100" y="279"/>
                  </a:lnTo>
                  <a:lnTo>
                    <a:pt x="103" y="279"/>
                  </a:lnTo>
                  <a:lnTo>
                    <a:pt x="104" y="278"/>
                  </a:lnTo>
                  <a:lnTo>
                    <a:pt x="105" y="277"/>
                  </a:lnTo>
                  <a:lnTo>
                    <a:pt x="105" y="274"/>
                  </a:lnTo>
                  <a:lnTo>
                    <a:pt x="105" y="273"/>
                  </a:lnTo>
                  <a:lnTo>
                    <a:pt x="107" y="270"/>
                  </a:lnTo>
                  <a:lnTo>
                    <a:pt x="105" y="269"/>
                  </a:lnTo>
                  <a:lnTo>
                    <a:pt x="104" y="266"/>
                  </a:lnTo>
                  <a:lnTo>
                    <a:pt x="103" y="264"/>
                  </a:lnTo>
                  <a:lnTo>
                    <a:pt x="103" y="261"/>
                  </a:lnTo>
                  <a:lnTo>
                    <a:pt x="105" y="257"/>
                  </a:lnTo>
                  <a:lnTo>
                    <a:pt x="105" y="256"/>
                  </a:lnTo>
                  <a:lnTo>
                    <a:pt x="107" y="255"/>
                  </a:lnTo>
                  <a:lnTo>
                    <a:pt x="108" y="253"/>
                  </a:lnTo>
                  <a:lnTo>
                    <a:pt x="109" y="252"/>
                  </a:lnTo>
                  <a:lnTo>
                    <a:pt x="111" y="251"/>
                  </a:lnTo>
                  <a:lnTo>
                    <a:pt x="112" y="251"/>
                  </a:lnTo>
                  <a:lnTo>
                    <a:pt x="112" y="249"/>
                  </a:lnTo>
                  <a:lnTo>
                    <a:pt x="111" y="247"/>
                  </a:lnTo>
                  <a:lnTo>
                    <a:pt x="111" y="246"/>
                  </a:lnTo>
                  <a:lnTo>
                    <a:pt x="112" y="244"/>
                  </a:lnTo>
                  <a:lnTo>
                    <a:pt x="111" y="243"/>
                  </a:lnTo>
                  <a:lnTo>
                    <a:pt x="112" y="243"/>
                  </a:lnTo>
                  <a:lnTo>
                    <a:pt x="113" y="242"/>
                  </a:lnTo>
                  <a:lnTo>
                    <a:pt x="113" y="240"/>
                  </a:lnTo>
                  <a:lnTo>
                    <a:pt x="114" y="240"/>
                  </a:lnTo>
                  <a:lnTo>
                    <a:pt x="116" y="239"/>
                  </a:lnTo>
                  <a:lnTo>
                    <a:pt x="116" y="238"/>
                  </a:lnTo>
                  <a:lnTo>
                    <a:pt x="117" y="236"/>
                  </a:lnTo>
                  <a:lnTo>
                    <a:pt x="117" y="235"/>
                  </a:lnTo>
                  <a:lnTo>
                    <a:pt x="118" y="235"/>
                  </a:lnTo>
                  <a:lnTo>
                    <a:pt x="118" y="234"/>
                  </a:lnTo>
                  <a:lnTo>
                    <a:pt x="118" y="232"/>
                  </a:lnTo>
                  <a:lnTo>
                    <a:pt x="120" y="231"/>
                  </a:lnTo>
                  <a:lnTo>
                    <a:pt x="121" y="231"/>
                  </a:lnTo>
                  <a:lnTo>
                    <a:pt x="122" y="230"/>
                  </a:lnTo>
                  <a:lnTo>
                    <a:pt x="124" y="230"/>
                  </a:lnTo>
                  <a:lnTo>
                    <a:pt x="125" y="229"/>
                  </a:lnTo>
                  <a:lnTo>
                    <a:pt x="126" y="229"/>
                  </a:lnTo>
                  <a:lnTo>
                    <a:pt x="128" y="227"/>
                  </a:lnTo>
                  <a:lnTo>
                    <a:pt x="129" y="227"/>
                  </a:lnTo>
                  <a:lnTo>
                    <a:pt x="130" y="226"/>
                  </a:lnTo>
                  <a:lnTo>
                    <a:pt x="130" y="225"/>
                  </a:lnTo>
                  <a:lnTo>
                    <a:pt x="131" y="223"/>
                  </a:lnTo>
                  <a:lnTo>
                    <a:pt x="133" y="223"/>
                  </a:lnTo>
                  <a:lnTo>
                    <a:pt x="134" y="222"/>
                  </a:lnTo>
                  <a:lnTo>
                    <a:pt x="137" y="222"/>
                  </a:lnTo>
                  <a:lnTo>
                    <a:pt x="139" y="222"/>
                  </a:lnTo>
                  <a:lnTo>
                    <a:pt x="141" y="222"/>
                  </a:lnTo>
                  <a:lnTo>
                    <a:pt x="142" y="223"/>
                  </a:lnTo>
                  <a:lnTo>
                    <a:pt x="144" y="225"/>
                  </a:lnTo>
                  <a:lnTo>
                    <a:pt x="146" y="225"/>
                  </a:lnTo>
                  <a:lnTo>
                    <a:pt x="147" y="223"/>
                  </a:lnTo>
                  <a:lnTo>
                    <a:pt x="150" y="22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" name="Freeform 50">
              <a:extLst>
                <a:ext uri="{FF2B5EF4-FFF2-40B4-BE49-F238E27FC236}">
                  <a16:creationId xmlns:a16="http://schemas.microsoft.com/office/drawing/2014/main" id="{1A62BFAF-F107-5764-FB2B-67A0E8E34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" y="3465"/>
              <a:ext cx="251" cy="261"/>
            </a:xfrm>
            <a:custGeom>
              <a:avLst/>
              <a:gdLst>
                <a:gd name="T0" fmla="*/ 24 w 251"/>
                <a:gd name="T1" fmla="*/ 261 h 261"/>
                <a:gd name="T2" fmla="*/ 25 w 251"/>
                <a:gd name="T3" fmla="*/ 260 h 261"/>
                <a:gd name="T4" fmla="*/ 25 w 251"/>
                <a:gd name="T5" fmla="*/ 259 h 261"/>
                <a:gd name="T6" fmla="*/ 25 w 251"/>
                <a:gd name="T7" fmla="*/ 257 h 261"/>
                <a:gd name="T8" fmla="*/ 24 w 251"/>
                <a:gd name="T9" fmla="*/ 256 h 261"/>
                <a:gd name="T10" fmla="*/ 25 w 251"/>
                <a:gd name="T11" fmla="*/ 255 h 261"/>
                <a:gd name="T12" fmla="*/ 24 w 251"/>
                <a:gd name="T13" fmla="*/ 254 h 261"/>
                <a:gd name="T14" fmla="*/ 22 w 251"/>
                <a:gd name="T15" fmla="*/ 252 h 261"/>
                <a:gd name="T16" fmla="*/ 22 w 251"/>
                <a:gd name="T17" fmla="*/ 251 h 261"/>
                <a:gd name="T18" fmla="*/ 22 w 251"/>
                <a:gd name="T19" fmla="*/ 250 h 261"/>
                <a:gd name="T20" fmla="*/ 22 w 251"/>
                <a:gd name="T21" fmla="*/ 248 h 261"/>
                <a:gd name="T22" fmla="*/ 20 w 251"/>
                <a:gd name="T23" fmla="*/ 240 h 261"/>
                <a:gd name="T24" fmla="*/ 16 w 251"/>
                <a:gd name="T25" fmla="*/ 225 h 261"/>
                <a:gd name="T26" fmla="*/ 7 w 251"/>
                <a:gd name="T27" fmla="*/ 195 h 261"/>
                <a:gd name="T28" fmla="*/ 4 w 251"/>
                <a:gd name="T29" fmla="*/ 174 h 261"/>
                <a:gd name="T30" fmla="*/ 0 w 251"/>
                <a:gd name="T31" fmla="*/ 149 h 261"/>
                <a:gd name="T32" fmla="*/ 0 w 251"/>
                <a:gd name="T33" fmla="*/ 102 h 261"/>
                <a:gd name="T34" fmla="*/ 2 w 251"/>
                <a:gd name="T35" fmla="*/ 54 h 261"/>
                <a:gd name="T36" fmla="*/ 18 w 251"/>
                <a:gd name="T37" fmla="*/ 45 h 261"/>
                <a:gd name="T38" fmla="*/ 20 w 251"/>
                <a:gd name="T39" fmla="*/ 45 h 261"/>
                <a:gd name="T40" fmla="*/ 18 w 251"/>
                <a:gd name="T41" fmla="*/ 43 h 261"/>
                <a:gd name="T42" fmla="*/ 16 w 251"/>
                <a:gd name="T43" fmla="*/ 42 h 261"/>
                <a:gd name="T44" fmla="*/ 15 w 251"/>
                <a:gd name="T45" fmla="*/ 37 h 261"/>
                <a:gd name="T46" fmla="*/ 12 w 251"/>
                <a:gd name="T47" fmla="*/ 30 h 261"/>
                <a:gd name="T48" fmla="*/ 16 w 251"/>
                <a:gd name="T49" fmla="*/ 32 h 261"/>
                <a:gd name="T50" fmla="*/ 18 w 251"/>
                <a:gd name="T51" fmla="*/ 32 h 261"/>
                <a:gd name="T52" fmla="*/ 24 w 251"/>
                <a:gd name="T53" fmla="*/ 41 h 261"/>
                <a:gd name="T54" fmla="*/ 25 w 251"/>
                <a:gd name="T55" fmla="*/ 43 h 261"/>
                <a:gd name="T56" fmla="*/ 52 w 251"/>
                <a:gd name="T57" fmla="*/ 39 h 261"/>
                <a:gd name="T58" fmla="*/ 99 w 251"/>
                <a:gd name="T59" fmla="*/ 34 h 261"/>
                <a:gd name="T60" fmla="*/ 107 w 251"/>
                <a:gd name="T61" fmla="*/ 33 h 261"/>
                <a:gd name="T62" fmla="*/ 127 w 251"/>
                <a:gd name="T63" fmla="*/ 30 h 261"/>
                <a:gd name="T64" fmla="*/ 141 w 251"/>
                <a:gd name="T65" fmla="*/ 29 h 261"/>
                <a:gd name="T66" fmla="*/ 161 w 251"/>
                <a:gd name="T67" fmla="*/ 28 h 261"/>
                <a:gd name="T68" fmla="*/ 166 w 251"/>
                <a:gd name="T69" fmla="*/ 26 h 261"/>
                <a:gd name="T70" fmla="*/ 183 w 251"/>
                <a:gd name="T71" fmla="*/ 25 h 261"/>
                <a:gd name="T72" fmla="*/ 196 w 251"/>
                <a:gd name="T73" fmla="*/ 22 h 261"/>
                <a:gd name="T74" fmla="*/ 196 w 251"/>
                <a:gd name="T75" fmla="*/ 21 h 261"/>
                <a:gd name="T76" fmla="*/ 196 w 251"/>
                <a:gd name="T77" fmla="*/ 20 h 261"/>
                <a:gd name="T78" fmla="*/ 196 w 251"/>
                <a:gd name="T79" fmla="*/ 18 h 261"/>
                <a:gd name="T80" fmla="*/ 195 w 251"/>
                <a:gd name="T81" fmla="*/ 18 h 261"/>
                <a:gd name="T82" fmla="*/ 195 w 251"/>
                <a:gd name="T83" fmla="*/ 17 h 261"/>
                <a:gd name="T84" fmla="*/ 195 w 251"/>
                <a:gd name="T85" fmla="*/ 16 h 261"/>
                <a:gd name="T86" fmla="*/ 193 w 251"/>
                <a:gd name="T87" fmla="*/ 16 h 261"/>
                <a:gd name="T88" fmla="*/ 193 w 251"/>
                <a:gd name="T89" fmla="*/ 15 h 261"/>
                <a:gd name="T90" fmla="*/ 193 w 251"/>
                <a:gd name="T91" fmla="*/ 13 h 261"/>
                <a:gd name="T92" fmla="*/ 195 w 251"/>
                <a:gd name="T93" fmla="*/ 12 h 261"/>
                <a:gd name="T94" fmla="*/ 195 w 251"/>
                <a:gd name="T95" fmla="*/ 11 h 261"/>
                <a:gd name="T96" fmla="*/ 195 w 251"/>
                <a:gd name="T97" fmla="*/ 9 h 261"/>
                <a:gd name="T98" fmla="*/ 195 w 251"/>
                <a:gd name="T99" fmla="*/ 8 h 261"/>
                <a:gd name="T100" fmla="*/ 213 w 251"/>
                <a:gd name="T101" fmla="*/ 0 h 261"/>
                <a:gd name="T102" fmla="*/ 231 w 251"/>
                <a:gd name="T103" fmla="*/ 11 h 261"/>
                <a:gd name="T104" fmla="*/ 244 w 251"/>
                <a:gd name="T105" fmla="*/ 25 h 261"/>
                <a:gd name="T106" fmla="*/ 251 w 251"/>
                <a:gd name="T107" fmla="*/ 3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1" h="261">
                  <a:moveTo>
                    <a:pt x="24" y="261"/>
                  </a:moveTo>
                  <a:lnTo>
                    <a:pt x="25" y="260"/>
                  </a:lnTo>
                  <a:lnTo>
                    <a:pt x="25" y="259"/>
                  </a:lnTo>
                  <a:lnTo>
                    <a:pt x="25" y="257"/>
                  </a:lnTo>
                  <a:lnTo>
                    <a:pt x="24" y="256"/>
                  </a:lnTo>
                  <a:lnTo>
                    <a:pt x="25" y="255"/>
                  </a:lnTo>
                  <a:lnTo>
                    <a:pt x="24" y="254"/>
                  </a:lnTo>
                  <a:lnTo>
                    <a:pt x="22" y="252"/>
                  </a:lnTo>
                  <a:lnTo>
                    <a:pt x="22" y="251"/>
                  </a:lnTo>
                  <a:lnTo>
                    <a:pt x="22" y="250"/>
                  </a:lnTo>
                  <a:lnTo>
                    <a:pt x="22" y="248"/>
                  </a:lnTo>
                  <a:lnTo>
                    <a:pt x="20" y="240"/>
                  </a:lnTo>
                  <a:lnTo>
                    <a:pt x="16" y="225"/>
                  </a:lnTo>
                  <a:lnTo>
                    <a:pt x="7" y="195"/>
                  </a:lnTo>
                  <a:lnTo>
                    <a:pt x="4" y="174"/>
                  </a:lnTo>
                  <a:lnTo>
                    <a:pt x="0" y="149"/>
                  </a:lnTo>
                  <a:lnTo>
                    <a:pt x="0" y="102"/>
                  </a:lnTo>
                  <a:lnTo>
                    <a:pt x="2" y="54"/>
                  </a:lnTo>
                  <a:lnTo>
                    <a:pt x="18" y="45"/>
                  </a:lnTo>
                  <a:lnTo>
                    <a:pt x="20" y="45"/>
                  </a:lnTo>
                  <a:lnTo>
                    <a:pt x="18" y="43"/>
                  </a:lnTo>
                  <a:lnTo>
                    <a:pt x="16" y="42"/>
                  </a:lnTo>
                  <a:lnTo>
                    <a:pt x="15" y="37"/>
                  </a:lnTo>
                  <a:lnTo>
                    <a:pt x="12" y="30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4" y="41"/>
                  </a:lnTo>
                  <a:lnTo>
                    <a:pt x="25" y="43"/>
                  </a:lnTo>
                  <a:lnTo>
                    <a:pt x="52" y="39"/>
                  </a:lnTo>
                  <a:lnTo>
                    <a:pt x="99" y="34"/>
                  </a:lnTo>
                  <a:lnTo>
                    <a:pt x="107" y="33"/>
                  </a:lnTo>
                  <a:lnTo>
                    <a:pt x="127" y="30"/>
                  </a:lnTo>
                  <a:lnTo>
                    <a:pt x="141" y="29"/>
                  </a:lnTo>
                  <a:lnTo>
                    <a:pt x="161" y="28"/>
                  </a:lnTo>
                  <a:lnTo>
                    <a:pt x="166" y="26"/>
                  </a:lnTo>
                  <a:lnTo>
                    <a:pt x="183" y="25"/>
                  </a:lnTo>
                  <a:lnTo>
                    <a:pt x="196" y="22"/>
                  </a:lnTo>
                  <a:lnTo>
                    <a:pt x="196" y="21"/>
                  </a:lnTo>
                  <a:lnTo>
                    <a:pt x="196" y="20"/>
                  </a:lnTo>
                  <a:lnTo>
                    <a:pt x="196" y="18"/>
                  </a:lnTo>
                  <a:lnTo>
                    <a:pt x="195" y="18"/>
                  </a:lnTo>
                  <a:lnTo>
                    <a:pt x="195" y="17"/>
                  </a:lnTo>
                  <a:lnTo>
                    <a:pt x="195" y="16"/>
                  </a:lnTo>
                  <a:lnTo>
                    <a:pt x="193" y="16"/>
                  </a:lnTo>
                  <a:lnTo>
                    <a:pt x="193" y="15"/>
                  </a:lnTo>
                  <a:lnTo>
                    <a:pt x="193" y="13"/>
                  </a:lnTo>
                  <a:lnTo>
                    <a:pt x="195" y="12"/>
                  </a:lnTo>
                  <a:lnTo>
                    <a:pt x="195" y="11"/>
                  </a:lnTo>
                  <a:lnTo>
                    <a:pt x="195" y="9"/>
                  </a:lnTo>
                  <a:lnTo>
                    <a:pt x="195" y="8"/>
                  </a:lnTo>
                  <a:lnTo>
                    <a:pt x="213" y="0"/>
                  </a:lnTo>
                  <a:lnTo>
                    <a:pt x="231" y="11"/>
                  </a:lnTo>
                  <a:lnTo>
                    <a:pt x="244" y="25"/>
                  </a:lnTo>
                  <a:lnTo>
                    <a:pt x="251" y="3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" name="Freeform 51">
              <a:extLst>
                <a:ext uri="{FF2B5EF4-FFF2-40B4-BE49-F238E27FC236}">
                  <a16:creationId xmlns:a16="http://schemas.microsoft.com/office/drawing/2014/main" id="{0734979E-3C83-9398-3F29-787D9AEE1B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0" y="1851"/>
              <a:ext cx="1421" cy="968"/>
            </a:xfrm>
            <a:custGeom>
              <a:avLst/>
              <a:gdLst>
                <a:gd name="T0" fmla="*/ 1251 w 1421"/>
                <a:gd name="T1" fmla="*/ 26 h 968"/>
                <a:gd name="T2" fmla="*/ 1336 w 1421"/>
                <a:gd name="T3" fmla="*/ 81 h 968"/>
                <a:gd name="T4" fmla="*/ 1398 w 1421"/>
                <a:gd name="T5" fmla="*/ 213 h 968"/>
                <a:gd name="T6" fmla="*/ 1364 w 1421"/>
                <a:gd name="T7" fmla="*/ 336 h 968"/>
                <a:gd name="T8" fmla="*/ 1240 w 1421"/>
                <a:gd name="T9" fmla="*/ 404 h 968"/>
                <a:gd name="T10" fmla="*/ 1157 w 1421"/>
                <a:gd name="T11" fmla="*/ 542 h 968"/>
                <a:gd name="T12" fmla="*/ 1159 w 1421"/>
                <a:gd name="T13" fmla="*/ 681 h 968"/>
                <a:gd name="T14" fmla="*/ 1112 w 1421"/>
                <a:gd name="T15" fmla="*/ 658 h 968"/>
                <a:gd name="T16" fmla="*/ 1073 w 1421"/>
                <a:gd name="T17" fmla="*/ 637 h 968"/>
                <a:gd name="T18" fmla="*/ 1027 w 1421"/>
                <a:gd name="T19" fmla="*/ 631 h 968"/>
                <a:gd name="T20" fmla="*/ 981 w 1421"/>
                <a:gd name="T21" fmla="*/ 620 h 968"/>
                <a:gd name="T22" fmla="*/ 922 w 1421"/>
                <a:gd name="T23" fmla="*/ 618 h 968"/>
                <a:gd name="T24" fmla="*/ 877 w 1421"/>
                <a:gd name="T25" fmla="*/ 614 h 968"/>
                <a:gd name="T26" fmla="*/ 847 w 1421"/>
                <a:gd name="T27" fmla="*/ 605 h 968"/>
                <a:gd name="T28" fmla="*/ 815 w 1421"/>
                <a:gd name="T29" fmla="*/ 588 h 968"/>
                <a:gd name="T30" fmla="*/ 802 w 1421"/>
                <a:gd name="T31" fmla="*/ 545 h 968"/>
                <a:gd name="T32" fmla="*/ 775 w 1421"/>
                <a:gd name="T33" fmla="*/ 534 h 968"/>
                <a:gd name="T34" fmla="*/ 745 w 1421"/>
                <a:gd name="T35" fmla="*/ 525 h 968"/>
                <a:gd name="T36" fmla="*/ 724 w 1421"/>
                <a:gd name="T37" fmla="*/ 536 h 968"/>
                <a:gd name="T38" fmla="*/ 694 w 1421"/>
                <a:gd name="T39" fmla="*/ 529 h 968"/>
                <a:gd name="T40" fmla="*/ 671 w 1421"/>
                <a:gd name="T41" fmla="*/ 523 h 968"/>
                <a:gd name="T42" fmla="*/ 651 w 1421"/>
                <a:gd name="T43" fmla="*/ 504 h 968"/>
                <a:gd name="T44" fmla="*/ 620 w 1421"/>
                <a:gd name="T45" fmla="*/ 525 h 968"/>
                <a:gd name="T46" fmla="*/ 594 w 1421"/>
                <a:gd name="T47" fmla="*/ 520 h 968"/>
                <a:gd name="T48" fmla="*/ 584 w 1421"/>
                <a:gd name="T49" fmla="*/ 570 h 968"/>
                <a:gd name="T50" fmla="*/ 575 w 1421"/>
                <a:gd name="T51" fmla="*/ 620 h 968"/>
                <a:gd name="T52" fmla="*/ 517 w 1421"/>
                <a:gd name="T53" fmla="*/ 831 h 968"/>
                <a:gd name="T54" fmla="*/ 471 w 1421"/>
                <a:gd name="T55" fmla="*/ 849 h 968"/>
                <a:gd name="T56" fmla="*/ 428 w 1421"/>
                <a:gd name="T57" fmla="*/ 866 h 968"/>
                <a:gd name="T58" fmla="*/ 382 w 1421"/>
                <a:gd name="T59" fmla="*/ 883 h 968"/>
                <a:gd name="T60" fmla="*/ 335 w 1421"/>
                <a:gd name="T61" fmla="*/ 899 h 968"/>
                <a:gd name="T62" fmla="*/ 100 w 1421"/>
                <a:gd name="T63" fmla="*/ 870 h 968"/>
                <a:gd name="T64" fmla="*/ 73 w 1421"/>
                <a:gd name="T65" fmla="*/ 832 h 968"/>
                <a:gd name="T66" fmla="*/ 64 w 1421"/>
                <a:gd name="T67" fmla="*/ 786 h 968"/>
                <a:gd name="T68" fmla="*/ 37 w 1421"/>
                <a:gd name="T69" fmla="*/ 750 h 968"/>
                <a:gd name="T70" fmla="*/ 39 w 1421"/>
                <a:gd name="T71" fmla="*/ 712 h 968"/>
                <a:gd name="T72" fmla="*/ 19 w 1421"/>
                <a:gd name="T73" fmla="*/ 679 h 968"/>
                <a:gd name="T74" fmla="*/ 13 w 1421"/>
                <a:gd name="T75" fmla="*/ 653 h 968"/>
                <a:gd name="T76" fmla="*/ 34 w 1421"/>
                <a:gd name="T77" fmla="*/ 620 h 968"/>
                <a:gd name="T78" fmla="*/ 49 w 1421"/>
                <a:gd name="T79" fmla="*/ 614 h 968"/>
                <a:gd name="T80" fmla="*/ 65 w 1421"/>
                <a:gd name="T81" fmla="*/ 605 h 968"/>
                <a:gd name="T82" fmla="*/ 91 w 1421"/>
                <a:gd name="T83" fmla="*/ 590 h 968"/>
                <a:gd name="T84" fmla="*/ 116 w 1421"/>
                <a:gd name="T85" fmla="*/ 577 h 968"/>
                <a:gd name="T86" fmla="*/ 133 w 1421"/>
                <a:gd name="T87" fmla="*/ 551 h 968"/>
                <a:gd name="T88" fmla="*/ 99 w 1421"/>
                <a:gd name="T89" fmla="*/ 499 h 968"/>
                <a:gd name="T90" fmla="*/ 252 w 1421"/>
                <a:gd name="T91" fmla="*/ 371 h 968"/>
                <a:gd name="T92" fmla="*/ 346 w 1421"/>
                <a:gd name="T93" fmla="*/ 308 h 968"/>
                <a:gd name="T94" fmla="*/ 385 w 1421"/>
                <a:gd name="T95" fmla="*/ 281 h 968"/>
                <a:gd name="T96" fmla="*/ 420 w 1421"/>
                <a:gd name="T97" fmla="*/ 252 h 968"/>
                <a:gd name="T98" fmla="*/ 424 w 1421"/>
                <a:gd name="T99" fmla="*/ 226 h 968"/>
                <a:gd name="T100" fmla="*/ 433 w 1421"/>
                <a:gd name="T101" fmla="*/ 207 h 968"/>
                <a:gd name="T102" fmla="*/ 449 w 1421"/>
                <a:gd name="T103" fmla="*/ 170 h 968"/>
                <a:gd name="T104" fmla="*/ 463 w 1421"/>
                <a:gd name="T105" fmla="*/ 140 h 968"/>
                <a:gd name="T106" fmla="*/ 480 w 1421"/>
                <a:gd name="T107" fmla="*/ 102 h 968"/>
                <a:gd name="T108" fmla="*/ 522 w 1421"/>
                <a:gd name="T109" fmla="*/ 86 h 968"/>
                <a:gd name="T110" fmla="*/ 579 w 1421"/>
                <a:gd name="T111" fmla="*/ 89 h 968"/>
                <a:gd name="T112" fmla="*/ 635 w 1421"/>
                <a:gd name="T113" fmla="*/ 92 h 968"/>
                <a:gd name="T114" fmla="*/ 697 w 1421"/>
                <a:gd name="T115" fmla="*/ 94 h 968"/>
                <a:gd name="T116" fmla="*/ 754 w 1421"/>
                <a:gd name="T117" fmla="*/ 96 h 968"/>
                <a:gd name="T118" fmla="*/ 919 w 1421"/>
                <a:gd name="T119" fmla="*/ 80 h 968"/>
                <a:gd name="T120" fmla="*/ 1005 w 1421"/>
                <a:gd name="T121" fmla="*/ 67 h 968"/>
                <a:gd name="T122" fmla="*/ 1096 w 1421"/>
                <a:gd name="T123" fmla="*/ 26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1" h="968">
                  <a:moveTo>
                    <a:pt x="274" y="923"/>
                  </a:moveTo>
                  <a:lnTo>
                    <a:pt x="272" y="923"/>
                  </a:lnTo>
                  <a:lnTo>
                    <a:pt x="274" y="923"/>
                  </a:lnTo>
                  <a:close/>
                  <a:moveTo>
                    <a:pt x="1169" y="3"/>
                  </a:moveTo>
                  <a:lnTo>
                    <a:pt x="1171" y="4"/>
                  </a:lnTo>
                  <a:lnTo>
                    <a:pt x="1173" y="5"/>
                  </a:lnTo>
                  <a:lnTo>
                    <a:pt x="1174" y="5"/>
                  </a:lnTo>
                  <a:lnTo>
                    <a:pt x="1177" y="7"/>
                  </a:lnTo>
                  <a:lnTo>
                    <a:pt x="1180" y="7"/>
                  </a:lnTo>
                  <a:lnTo>
                    <a:pt x="1182" y="7"/>
                  </a:lnTo>
                  <a:lnTo>
                    <a:pt x="1186" y="7"/>
                  </a:lnTo>
                  <a:lnTo>
                    <a:pt x="1189" y="8"/>
                  </a:lnTo>
                  <a:lnTo>
                    <a:pt x="1191" y="8"/>
                  </a:lnTo>
                  <a:lnTo>
                    <a:pt x="1193" y="9"/>
                  </a:lnTo>
                  <a:lnTo>
                    <a:pt x="1195" y="9"/>
                  </a:lnTo>
                  <a:lnTo>
                    <a:pt x="1197" y="11"/>
                  </a:lnTo>
                  <a:lnTo>
                    <a:pt x="1201" y="11"/>
                  </a:lnTo>
                  <a:lnTo>
                    <a:pt x="1202" y="11"/>
                  </a:lnTo>
                  <a:lnTo>
                    <a:pt x="1204" y="9"/>
                  </a:lnTo>
                  <a:lnTo>
                    <a:pt x="1206" y="8"/>
                  </a:lnTo>
                  <a:lnTo>
                    <a:pt x="1207" y="8"/>
                  </a:lnTo>
                  <a:lnTo>
                    <a:pt x="1208" y="7"/>
                  </a:lnTo>
                  <a:lnTo>
                    <a:pt x="1210" y="8"/>
                  </a:lnTo>
                  <a:lnTo>
                    <a:pt x="1212" y="8"/>
                  </a:lnTo>
                  <a:lnTo>
                    <a:pt x="1214" y="9"/>
                  </a:lnTo>
                  <a:lnTo>
                    <a:pt x="1215" y="11"/>
                  </a:lnTo>
                  <a:lnTo>
                    <a:pt x="1216" y="13"/>
                  </a:lnTo>
                  <a:lnTo>
                    <a:pt x="1219" y="13"/>
                  </a:lnTo>
                  <a:lnTo>
                    <a:pt x="1220" y="16"/>
                  </a:lnTo>
                  <a:lnTo>
                    <a:pt x="1223" y="16"/>
                  </a:lnTo>
                  <a:lnTo>
                    <a:pt x="1224" y="17"/>
                  </a:lnTo>
                  <a:lnTo>
                    <a:pt x="1227" y="19"/>
                  </a:lnTo>
                  <a:lnTo>
                    <a:pt x="1228" y="19"/>
                  </a:lnTo>
                  <a:lnTo>
                    <a:pt x="1229" y="21"/>
                  </a:lnTo>
                  <a:lnTo>
                    <a:pt x="1231" y="22"/>
                  </a:lnTo>
                  <a:lnTo>
                    <a:pt x="1232" y="25"/>
                  </a:lnTo>
                  <a:lnTo>
                    <a:pt x="1233" y="26"/>
                  </a:lnTo>
                  <a:lnTo>
                    <a:pt x="1236" y="26"/>
                  </a:lnTo>
                  <a:lnTo>
                    <a:pt x="1237" y="28"/>
                  </a:lnTo>
                  <a:lnTo>
                    <a:pt x="1240" y="29"/>
                  </a:lnTo>
                  <a:lnTo>
                    <a:pt x="1242" y="29"/>
                  </a:lnTo>
                  <a:lnTo>
                    <a:pt x="1245" y="28"/>
                  </a:lnTo>
                  <a:lnTo>
                    <a:pt x="1248" y="28"/>
                  </a:lnTo>
                  <a:lnTo>
                    <a:pt x="1249" y="26"/>
                  </a:lnTo>
                  <a:lnTo>
                    <a:pt x="1251" y="26"/>
                  </a:lnTo>
                  <a:lnTo>
                    <a:pt x="1254" y="25"/>
                  </a:lnTo>
                  <a:lnTo>
                    <a:pt x="1255" y="24"/>
                  </a:lnTo>
                  <a:lnTo>
                    <a:pt x="1257" y="22"/>
                  </a:lnTo>
                  <a:lnTo>
                    <a:pt x="1258" y="22"/>
                  </a:lnTo>
                  <a:lnTo>
                    <a:pt x="1259" y="21"/>
                  </a:lnTo>
                  <a:lnTo>
                    <a:pt x="1262" y="21"/>
                  </a:lnTo>
                  <a:lnTo>
                    <a:pt x="1264" y="21"/>
                  </a:lnTo>
                  <a:lnTo>
                    <a:pt x="1266" y="20"/>
                  </a:lnTo>
                  <a:lnTo>
                    <a:pt x="1270" y="20"/>
                  </a:lnTo>
                  <a:lnTo>
                    <a:pt x="1272" y="20"/>
                  </a:lnTo>
                  <a:lnTo>
                    <a:pt x="1275" y="20"/>
                  </a:lnTo>
                  <a:lnTo>
                    <a:pt x="1278" y="20"/>
                  </a:lnTo>
                  <a:lnTo>
                    <a:pt x="1280" y="21"/>
                  </a:lnTo>
                  <a:lnTo>
                    <a:pt x="1281" y="21"/>
                  </a:lnTo>
                  <a:lnTo>
                    <a:pt x="1284" y="22"/>
                  </a:lnTo>
                  <a:lnTo>
                    <a:pt x="1288" y="21"/>
                  </a:lnTo>
                  <a:lnTo>
                    <a:pt x="1291" y="22"/>
                  </a:lnTo>
                  <a:lnTo>
                    <a:pt x="1292" y="22"/>
                  </a:lnTo>
                  <a:lnTo>
                    <a:pt x="1295" y="24"/>
                  </a:lnTo>
                  <a:lnTo>
                    <a:pt x="1296" y="25"/>
                  </a:lnTo>
                  <a:lnTo>
                    <a:pt x="1297" y="26"/>
                  </a:lnTo>
                  <a:lnTo>
                    <a:pt x="1298" y="29"/>
                  </a:lnTo>
                  <a:lnTo>
                    <a:pt x="1300" y="30"/>
                  </a:lnTo>
                  <a:lnTo>
                    <a:pt x="1301" y="32"/>
                  </a:lnTo>
                  <a:lnTo>
                    <a:pt x="1302" y="33"/>
                  </a:lnTo>
                  <a:lnTo>
                    <a:pt x="1305" y="34"/>
                  </a:lnTo>
                  <a:lnTo>
                    <a:pt x="1308" y="34"/>
                  </a:lnTo>
                  <a:lnTo>
                    <a:pt x="1310" y="34"/>
                  </a:lnTo>
                  <a:lnTo>
                    <a:pt x="1310" y="36"/>
                  </a:lnTo>
                  <a:lnTo>
                    <a:pt x="1310" y="38"/>
                  </a:lnTo>
                  <a:lnTo>
                    <a:pt x="1313" y="41"/>
                  </a:lnTo>
                  <a:lnTo>
                    <a:pt x="1317" y="41"/>
                  </a:lnTo>
                  <a:lnTo>
                    <a:pt x="1319" y="42"/>
                  </a:lnTo>
                  <a:lnTo>
                    <a:pt x="1323" y="45"/>
                  </a:lnTo>
                  <a:lnTo>
                    <a:pt x="1326" y="47"/>
                  </a:lnTo>
                  <a:lnTo>
                    <a:pt x="1327" y="50"/>
                  </a:lnTo>
                  <a:lnTo>
                    <a:pt x="1328" y="54"/>
                  </a:lnTo>
                  <a:lnTo>
                    <a:pt x="1330" y="56"/>
                  </a:lnTo>
                  <a:lnTo>
                    <a:pt x="1330" y="60"/>
                  </a:lnTo>
                  <a:lnTo>
                    <a:pt x="1331" y="64"/>
                  </a:lnTo>
                  <a:lnTo>
                    <a:pt x="1332" y="67"/>
                  </a:lnTo>
                  <a:lnTo>
                    <a:pt x="1332" y="71"/>
                  </a:lnTo>
                  <a:lnTo>
                    <a:pt x="1334" y="75"/>
                  </a:lnTo>
                  <a:lnTo>
                    <a:pt x="1335" y="77"/>
                  </a:lnTo>
                  <a:lnTo>
                    <a:pt x="1336" y="81"/>
                  </a:lnTo>
                  <a:lnTo>
                    <a:pt x="1336" y="84"/>
                  </a:lnTo>
                  <a:lnTo>
                    <a:pt x="1335" y="88"/>
                  </a:lnTo>
                  <a:lnTo>
                    <a:pt x="1334" y="92"/>
                  </a:lnTo>
                  <a:lnTo>
                    <a:pt x="1334" y="94"/>
                  </a:lnTo>
                  <a:lnTo>
                    <a:pt x="1334" y="98"/>
                  </a:lnTo>
                  <a:lnTo>
                    <a:pt x="1335" y="102"/>
                  </a:lnTo>
                  <a:lnTo>
                    <a:pt x="1336" y="105"/>
                  </a:lnTo>
                  <a:lnTo>
                    <a:pt x="1336" y="107"/>
                  </a:lnTo>
                  <a:lnTo>
                    <a:pt x="1335" y="111"/>
                  </a:lnTo>
                  <a:lnTo>
                    <a:pt x="1335" y="115"/>
                  </a:lnTo>
                  <a:lnTo>
                    <a:pt x="1334" y="119"/>
                  </a:lnTo>
                  <a:lnTo>
                    <a:pt x="1334" y="122"/>
                  </a:lnTo>
                  <a:lnTo>
                    <a:pt x="1334" y="126"/>
                  </a:lnTo>
                  <a:lnTo>
                    <a:pt x="1336" y="128"/>
                  </a:lnTo>
                  <a:lnTo>
                    <a:pt x="1339" y="132"/>
                  </a:lnTo>
                  <a:lnTo>
                    <a:pt x="1340" y="135"/>
                  </a:lnTo>
                  <a:lnTo>
                    <a:pt x="1343" y="139"/>
                  </a:lnTo>
                  <a:lnTo>
                    <a:pt x="1344" y="141"/>
                  </a:lnTo>
                  <a:lnTo>
                    <a:pt x="1344" y="145"/>
                  </a:lnTo>
                  <a:lnTo>
                    <a:pt x="1348" y="147"/>
                  </a:lnTo>
                  <a:lnTo>
                    <a:pt x="1351" y="149"/>
                  </a:lnTo>
                  <a:lnTo>
                    <a:pt x="1355" y="149"/>
                  </a:lnTo>
                  <a:lnTo>
                    <a:pt x="1357" y="149"/>
                  </a:lnTo>
                  <a:lnTo>
                    <a:pt x="1361" y="150"/>
                  </a:lnTo>
                  <a:lnTo>
                    <a:pt x="1364" y="152"/>
                  </a:lnTo>
                  <a:lnTo>
                    <a:pt x="1368" y="154"/>
                  </a:lnTo>
                  <a:lnTo>
                    <a:pt x="1370" y="157"/>
                  </a:lnTo>
                  <a:lnTo>
                    <a:pt x="1373" y="161"/>
                  </a:lnTo>
                  <a:lnTo>
                    <a:pt x="1374" y="165"/>
                  </a:lnTo>
                  <a:lnTo>
                    <a:pt x="1375" y="167"/>
                  </a:lnTo>
                  <a:lnTo>
                    <a:pt x="1377" y="171"/>
                  </a:lnTo>
                  <a:lnTo>
                    <a:pt x="1377" y="174"/>
                  </a:lnTo>
                  <a:lnTo>
                    <a:pt x="1378" y="178"/>
                  </a:lnTo>
                  <a:lnTo>
                    <a:pt x="1378" y="180"/>
                  </a:lnTo>
                  <a:lnTo>
                    <a:pt x="1379" y="184"/>
                  </a:lnTo>
                  <a:lnTo>
                    <a:pt x="1381" y="187"/>
                  </a:lnTo>
                  <a:lnTo>
                    <a:pt x="1383" y="191"/>
                  </a:lnTo>
                  <a:lnTo>
                    <a:pt x="1385" y="194"/>
                  </a:lnTo>
                  <a:lnTo>
                    <a:pt x="1386" y="194"/>
                  </a:lnTo>
                  <a:lnTo>
                    <a:pt x="1387" y="197"/>
                  </a:lnTo>
                  <a:lnTo>
                    <a:pt x="1389" y="201"/>
                  </a:lnTo>
                  <a:lnTo>
                    <a:pt x="1390" y="204"/>
                  </a:lnTo>
                  <a:lnTo>
                    <a:pt x="1391" y="208"/>
                  </a:lnTo>
                  <a:lnTo>
                    <a:pt x="1394" y="210"/>
                  </a:lnTo>
                  <a:lnTo>
                    <a:pt x="1398" y="213"/>
                  </a:lnTo>
                  <a:lnTo>
                    <a:pt x="1400" y="216"/>
                  </a:lnTo>
                  <a:lnTo>
                    <a:pt x="1403" y="218"/>
                  </a:lnTo>
                  <a:lnTo>
                    <a:pt x="1407" y="222"/>
                  </a:lnTo>
                  <a:lnTo>
                    <a:pt x="1409" y="224"/>
                  </a:lnTo>
                  <a:lnTo>
                    <a:pt x="1413" y="225"/>
                  </a:lnTo>
                  <a:lnTo>
                    <a:pt x="1416" y="226"/>
                  </a:lnTo>
                  <a:lnTo>
                    <a:pt x="1420" y="229"/>
                  </a:lnTo>
                  <a:lnTo>
                    <a:pt x="1421" y="231"/>
                  </a:lnTo>
                  <a:lnTo>
                    <a:pt x="1420" y="235"/>
                  </a:lnTo>
                  <a:lnTo>
                    <a:pt x="1419" y="238"/>
                  </a:lnTo>
                  <a:lnTo>
                    <a:pt x="1416" y="241"/>
                  </a:lnTo>
                  <a:lnTo>
                    <a:pt x="1413" y="242"/>
                  </a:lnTo>
                  <a:lnTo>
                    <a:pt x="1412" y="243"/>
                  </a:lnTo>
                  <a:lnTo>
                    <a:pt x="1409" y="244"/>
                  </a:lnTo>
                  <a:lnTo>
                    <a:pt x="1407" y="248"/>
                  </a:lnTo>
                  <a:lnTo>
                    <a:pt x="1407" y="251"/>
                  </a:lnTo>
                  <a:lnTo>
                    <a:pt x="1409" y="255"/>
                  </a:lnTo>
                  <a:lnTo>
                    <a:pt x="1413" y="257"/>
                  </a:lnTo>
                  <a:lnTo>
                    <a:pt x="1415" y="261"/>
                  </a:lnTo>
                  <a:lnTo>
                    <a:pt x="1416" y="264"/>
                  </a:lnTo>
                  <a:lnTo>
                    <a:pt x="1415" y="268"/>
                  </a:lnTo>
                  <a:lnTo>
                    <a:pt x="1415" y="269"/>
                  </a:lnTo>
                  <a:lnTo>
                    <a:pt x="1412" y="271"/>
                  </a:lnTo>
                  <a:lnTo>
                    <a:pt x="1409" y="274"/>
                  </a:lnTo>
                  <a:lnTo>
                    <a:pt x="1407" y="278"/>
                  </a:lnTo>
                  <a:lnTo>
                    <a:pt x="1405" y="281"/>
                  </a:lnTo>
                  <a:lnTo>
                    <a:pt x="1404" y="285"/>
                  </a:lnTo>
                  <a:lnTo>
                    <a:pt x="1402" y="288"/>
                  </a:lnTo>
                  <a:lnTo>
                    <a:pt x="1399" y="288"/>
                  </a:lnTo>
                  <a:lnTo>
                    <a:pt x="1395" y="290"/>
                  </a:lnTo>
                  <a:lnTo>
                    <a:pt x="1392" y="293"/>
                  </a:lnTo>
                  <a:lnTo>
                    <a:pt x="1389" y="295"/>
                  </a:lnTo>
                  <a:lnTo>
                    <a:pt x="1386" y="298"/>
                  </a:lnTo>
                  <a:lnTo>
                    <a:pt x="1383" y="302"/>
                  </a:lnTo>
                  <a:lnTo>
                    <a:pt x="1383" y="305"/>
                  </a:lnTo>
                  <a:lnTo>
                    <a:pt x="1382" y="308"/>
                  </a:lnTo>
                  <a:lnTo>
                    <a:pt x="1379" y="311"/>
                  </a:lnTo>
                  <a:lnTo>
                    <a:pt x="1375" y="315"/>
                  </a:lnTo>
                  <a:lnTo>
                    <a:pt x="1372" y="318"/>
                  </a:lnTo>
                  <a:lnTo>
                    <a:pt x="1369" y="319"/>
                  </a:lnTo>
                  <a:lnTo>
                    <a:pt x="1365" y="321"/>
                  </a:lnTo>
                  <a:lnTo>
                    <a:pt x="1364" y="325"/>
                  </a:lnTo>
                  <a:lnTo>
                    <a:pt x="1364" y="328"/>
                  </a:lnTo>
                  <a:lnTo>
                    <a:pt x="1362" y="332"/>
                  </a:lnTo>
                  <a:lnTo>
                    <a:pt x="1364" y="336"/>
                  </a:lnTo>
                  <a:lnTo>
                    <a:pt x="1364" y="338"/>
                  </a:lnTo>
                  <a:lnTo>
                    <a:pt x="1364" y="342"/>
                  </a:lnTo>
                  <a:lnTo>
                    <a:pt x="1364" y="345"/>
                  </a:lnTo>
                  <a:lnTo>
                    <a:pt x="1364" y="348"/>
                  </a:lnTo>
                  <a:lnTo>
                    <a:pt x="1364" y="352"/>
                  </a:lnTo>
                  <a:lnTo>
                    <a:pt x="1362" y="354"/>
                  </a:lnTo>
                  <a:lnTo>
                    <a:pt x="1361" y="358"/>
                  </a:lnTo>
                  <a:lnTo>
                    <a:pt x="1358" y="362"/>
                  </a:lnTo>
                  <a:lnTo>
                    <a:pt x="1355" y="365"/>
                  </a:lnTo>
                  <a:lnTo>
                    <a:pt x="1351" y="367"/>
                  </a:lnTo>
                  <a:lnTo>
                    <a:pt x="1348" y="368"/>
                  </a:lnTo>
                  <a:lnTo>
                    <a:pt x="1344" y="371"/>
                  </a:lnTo>
                  <a:lnTo>
                    <a:pt x="1340" y="374"/>
                  </a:lnTo>
                  <a:lnTo>
                    <a:pt x="1338" y="375"/>
                  </a:lnTo>
                  <a:lnTo>
                    <a:pt x="1334" y="376"/>
                  </a:lnTo>
                  <a:lnTo>
                    <a:pt x="1331" y="379"/>
                  </a:lnTo>
                  <a:lnTo>
                    <a:pt x="1330" y="383"/>
                  </a:lnTo>
                  <a:lnTo>
                    <a:pt x="1330" y="387"/>
                  </a:lnTo>
                  <a:lnTo>
                    <a:pt x="1330" y="389"/>
                  </a:lnTo>
                  <a:lnTo>
                    <a:pt x="1327" y="393"/>
                  </a:lnTo>
                  <a:lnTo>
                    <a:pt x="1323" y="393"/>
                  </a:lnTo>
                  <a:lnTo>
                    <a:pt x="1319" y="393"/>
                  </a:lnTo>
                  <a:lnTo>
                    <a:pt x="1317" y="393"/>
                  </a:lnTo>
                  <a:lnTo>
                    <a:pt x="1314" y="393"/>
                  </a:lnTo>
                  <a:lnTo>
                    <a:pt x="1310" y="395"/>
                  </a:lnTo>
                  <a:lnTo>
                    <a:pt x="1308" y="395"/>
                  </a:lnTo>
                  <a:lnTo>
                    <a:pt x="1304" y="396"/>
                  </a:lnTo>
                  <a:lnTo>
                    <a:pt x="1300" y="397"/>
                  </a:lnTo>
                  <a:lnTo>
                    <a:pt x="1296" y="397"/>
                  </a:lnTo>
                  <a:lnTo>
                    <a:pt x="1293" y="397"/>
                  </a:lnTo>
                  <a:lnTo>
                    <a:pt x="1288" y="396"/>
                  </a:lnTo>
                  <a:lnTo>
                    <a:pt x="1284" y="393"/>
                  </a:lnTo>
                  <a:lnTo>
                    <a:pt x="1281" y="393"/>
                  </a:lnTo>
                  <a:lnTo>
                    <a:pt x="1278" y="392"/>
                  </a:lnTo>
                  <a:lnTo>
                    <a:pt x="1274" y="392"/>
                  </a:lnTo>
                  <a:lnTo>
                    <a:pt x="1271" y="391"/>
                  </a:lnTo>
                  <a:lnTo>
                    <a:pt x="1267" y="391"/>
                  </a:lnTo>
                  <a:lnTo>
                    <a:pt x="1263" y="391"/>
                  </a:lnTo>
                  <a:lnTo>
                    <a:pt x="1259" y="392"/>
                  </a:lnTo>
                  <a:lnTo>
                    <a:pt x="1255" y="392"/>
                  </a:lnTo>
                  <a:lnTo>
                    <a:pt x="1253" y="393"/>
                  </a:lnTo>
                  <a:lnTo>
                    <a:pt x="1249" y="395"/>
                  </a:lnTo>
                  <a:lnTo>
                    <a:pt x="1245" y="397"/>
                  </a:lnTo>
                  <a:lnTo>
                    <a:pt x="1242" y="400"/>
                  </a:lnTo>
                  <a:lnTo>
                    <a:pt x="1240" y="404"/>
                  </a:lnTo>
                  <a:lnTo>
                    <a:pt x="1237" y="406"/>
                  </a:lnTo>
                  <a:lnTo>
                    <a:pt x="1236" y="410"/>
                  </a:lnTo>
                  <a:lnTo>
                    <a:pt x="1234" y="413"/>
                  </a:lnTo>
                  <a:lnTo>
                    <a:pt x="1234" y="414"/>
                  </a:lnTo>
                  <a:lnTo>
                    <a:pt x="1236" y="417"/>
                  </a:lnTo>
                  <a:lnTo>
                    <a:pt x="1238" y="419"/>
                  </a:lnTo>
                  <a:lnTo>
                    <a:pt x="1242" y="422"/>
                  </a:lnTo>
                  <a:lnTo>
                    <a:pt x="1245" y="425"/>
                  </a:lnTo>
                  <a:lnTo>
                    <a:pt x="1245" y="429"/>
                  </a:lnTo>
                  <a:lnTo>
                    <a:pt x="1244" y="431"/>
                  </a:lnTo>
                  <a:lnTo>
                    <a:pt x="1242" y="435"/>
                  </a:lnTo>
                  <a:lnTo>
                    <a:pt x="1240" y="438"/>
                  </a:lnTo>
                  <a:lnTo>
                    <a:pt x="1237" y="442"/>
                  </a:lnTo>
                  <a:lnTo>
                    <a:pt x="1236" y="446"/>
                  </a:lnTo>
                  <a:lnTo>
                    <a:pt x="1234" y="448"/>
                  </a:lnTo>
                  <a:lnTo>
                    <a:pt x="1231" y="451"/>
                  </a:lnTo>
                  <a:lnTo>
                    <a:pt x="1228" y="453"/>
                  </a:lnTo>
                  <a:lnTo>
                    <a:pt x="1224" y="455"/>
                  </a:lnTo>
                  <a:lnTo>
                    <a:pt x="1221" y="456"/>
                  </a:lnTo>
                  <a:lnTo>
                    <a:pt x="1218" y="457"/>
                  </a:lnTo>
                  <a:lnTo>
                    <a:pt x="1214" y="459"/>
                  </a:lnTo>
                  <a:lnTo>
                    <a:pt x="1211" y="460"/>
                  </a:lnTo>
                  <a:lnTo>
                    <a:pt x="1207" y="463"/>
                  </a:lnTo>
                  <a:lnTo>
                    <a:pt x="1203" y="465"/>
                  </a:lnTo>
                  <a:lnTo>
                    <a:pt x="1198" y="470"/>
                  </a:lnTo>
                  <a:lnTo>
                    <a:pt x="1194" y="473"/>
                  </a:lnTo>
                  <a:lnTo>
                    <a:pt x="1191" y="478"/>
                  </a:lnTo>
                  <a:lnTo>
                    <a:pt x="1189" y="482"/>
                  </a:lnTo>
                  <a:lnTo>
                    <a:pt x="1187" y="486"/>
                  </a:lnTo>
                  <a:lnTo>
                    <a:pt x="1185" y="489"/>
                  </a:lnTo>
                  <a:lnTo>
                    <a:pt x="1184" y="493"/>
                  </a:lnTo>
                  <a:lnTo>
                    <a:pt x="1182" y="496"/>
                  </a:lnTo>
                  <a:lnTo>
                    <a:pt x="1180" y="499"/>
                  </a:lnTo>
                  <a:lnTo>
                    <a:pt x="1178" y="503"/>
                  </a:lnTo>
                  <a:lnTo>
                    <a:pt x="1177" y="507"/>
                  </a:lnTo>
                  <a:lnTo>
                    <a:pt x="1176" y="511"/>
                  </a:lnTo>
                  <a:lnTo>
                    <a:pt x="1174" y="513"/>
                  </a:lnTo>
                  <a:lnTo>
                    <a:pt x="1173" y="517"/>
                  </a:lnTo>
                  <a:lnTo>
                    <a:pt x="1169" y="521"/>
                  </a:lnTo>
                  <a:lnTo>
                    <a:pt x="1167" y="525"/>
                  </a:lnTo>
                  <a:lnTo>
                    <a:pt x="1164" y="528"/>
                  </a:lnTo>
                  <a:lnTo>
                    <a:pt x="1161" y="532"/>
                  </a:lnTo>
                  <a:lnTo>
                    <a:pt x="1159" y="536"/>
                  </a:lnTo>
                  <a:lnTo>
                    <a:pt x="1157" y="538"/>
                  </a:lnTo>
                  <a:lnTo>
                    <a:pt x="1157" y="542"/>
                  </a:lnTo>
                  <a:lnTo>
                    <a:pt x="1157" y="546"/>
                  </a:lnTo>
                  <a:lnTo>
                    <a:pt x="1157" y="550"/>
                  </a:lnTo>
                  <a:lnTo>
                    <a:pt x="1159" y="555"/>
                  </a:lnTo>
                  <a:lnTo>
                    <a:pt x="1161" y="559"/>
                  </a:lnTo>
                  <a:lnTo>
                    <a:pt x="1163" y="563"/>
                  </a:lnTo>
                  <a:lnTo>
                    <a:pt x="1164" y="566"/>
                  </a:lnTo>
                  <a:lnTo>
                    <a:pt x="1165" y="570"/>
                  </a:lnTo>
                  <a:lnTo>
                    <a:pt x="1165" y="573"/>
                  </a:lnTo>
                  <a:lnTo>
                    <a:pt x="1167" y="576"/>
                  </a:lnTo>
                  <a:lnTo>
                    <a:pt x="1167" y="580"/>
                  </a:lnTo>
                  <a:lnTo>
                    <a:pt x="1168" y="584"/>
                  </a:lnTo>
                  <a:lnTo>
                    <a:pt x="1169" y="587"/>
                  </a:lnTo>
                  <a:lnTo>
                    <a:pt x="1169" y="590"/>
                  </a:lnTo>
                  <a:lnTo>
                    <a:pt x="1169" y="594"/>
                  </a:lnTo>
                  <a:lnTo>
                    <a:pt x="1168" y="597"/>
                  </a:lnTo>
                  <a:lnTo>
                    <a:pt x="1168" y="601"/>
                  </a:lnTo>
                  <a:lnTo>
                    <a:pt x="1168" y="604"/>
                  </a:lnTo>
                  <a:lnTo>
                    <a:pt x="1168" y="607"/>
                  </a:lnTo>
                  <a:lnTo>
                    <a:pt x="1168" y="611"/>
                  </a:lnTo>
                  <a:lnTo>
                    <a:pt x="1169" y="614"/>
                  </a:lnTo>
                  <a:lnTo>
                    <a:pt x="1172" y="615"/>
                  </a:lnTo>
                  <a:lnTo>
                    <a:pt x="1176" y="615"/>
                  </a:lnTo>
                  <a:lnTo>
                    <a:pt x="1180" y="615"/>
                  </a:lnTo>
                  <a:lnTo>
                    <a:pt x="1182" y="615"/>
                  </a:lnTo>
                  <a:lnTo>
                    <a:pt x="1185" y="618"/>
                  </a:lnTo>
                  <a:lnTo>
                    <a:pt x="1186" y="622"/>
                  </a:lnTo>
                  <a:lnTo>
                    <a:pt x="1185" y="626"/>
                  </a:lnTo>
                  <a:lnTo>
                    <a:pt x="1184" y="630"/>
                  </a:lnTo>
                  <a:lnTo>
                    <a:pt x="1180" y="632"/>
                  </a:lnTo>
                  <a:lnTo>
                    <a:pt x="1180" y="634"/>
                  </a:lnTo>
                  <a:lnTo>
                    <a:pt x="1178" y="636"/>
                  </a:lnTo>
                  <a:lnTo>
                    <a:pt x="1177" y="639"/>
                  </a:lnTo>
                  <a:lnTo>
                    <a:pt x="1177" y="643"/>
                  </a:lnTo>
                  <a:lnTo>
                    <a:pt x="1178" y="647"/>
                  </a:lnTo>
                  <a:lnTo>
                    <a:pt x="1181" y="649"/>
                  </a:lnTo>
                  <a:lnTo>
                    <a:pt x="1182" y="653"/>
                  </a:lnTo>
                  <a:lnTo>
                    <a:pt x="1180" y="656"/>
                  </a:lnTo>
                  <a:lnTo>
                    <a:pt x="1177" y="660"/>
                  </a:lnTo>
                  <a:lnTo>
                    <a:pt x="1174" y="662"/>
                  </a:lnTo>
                  <a:lnTo>
                    <a:pt x="1171" y="665"/>
                  </a:lnTo>
                  <a:lnTo>
                    <a:pt x="1167" y="669"/>
                  </a:lnTo>
                  <a:lnTo>
                    <a:pt x="1165" y="673"/>
                  </a:lnTo>
                  <a:lnTo>
                    <a:pt x="1163" y="675"/>
                  </a:lnTo>
                  <a:lnTo>
                    <a:pt x="1160" y="679"/>
                  </a:lnTo>
                  <a:lnTo>
                    <a:pt x="1159" y="681"/>
                  </a:lnTo>
                  <a:lnTo>
                    <a:pt x="1150" y="678"/>
                  </a:lnTo>
                  <a:lnTo>
                    <a:pt x="1148" y="678"/>
                  </a:lnTo>
                  <a:lnTo>
                    <a:pt x="1147" y="678"/>
                  </a:lnTo>
                  <a:lnTo>
                    <a:pt x="1146" y="678"/>
                  </a:lnTo>
                  <a:lnTo>
                    <a:pt x="1144" y="678"/>
                  </a:lnTo>
                  <a:lnTo>
                    <a:pt x="1143" y="678"/>
                  </a:lnTo>
                  <a:lnTo>
                    <a:pt x="1142" y="677"/>
                  </a:lnTo>
                  <a:lnTo>
                    <a:pt x="1140" y="677"/>
                  </a:lnTo>
                  <a:lnTo>
                    <a:pt x="1139" y="677"/>
                  </a:lnTo>
                  <a:lnTo>
                    <a:pt x="1139" y="675"/>
                  </a:lnTo>
                  <a:lnTo>
                    <a:pt x="1138" y="675"/>
                  </a:lnTo>
                  <a:lnTo>
                    <a:pt x="1137" y="675"/>
                  </a:lnTo>
                  <a:lnTo>
                    <a:pt x="1137" y="674"/>
                  </a:lnTo>
                  <a:lnTo>
                    <a:pt x="1137" y="673"/>
                  </a:lnTo>
                  <a:lnTo>
                    <a:pt x="1135" y="673"/>
                  </a:lnTo>
                  <a:lnTo>
                    <a:pt x="1134" y="673"/>
                  </a:lnTo>
                  <a:lnTo>
                    <a:pt x="1134" y="671"/>
                  </a:lnTo>
                  <a:lnTo>
                    <a:pt x="1133" y="671"/>
                  </a:lnTo>
                  <a:lnTo>
                    <a:pt x="1131" y="671"/>
                  </a:lnTo>
                  <a:lnTo>
                    <a:pt x="1131" y="670"/>
                  </a:lnTo>
                  <a:lnTo>
                    <a:pt x="1130" y="670"/>
                  </a:lnTo>
                  <a:lnTo>
                    <a:pt x="1129" y="670"/>
                  </a:lnTo>
                  <a:lnTo>
                    <a:pt x="1127" y="670"/>
                  </a:lnTo>
                  <a:lnTo>
                    <a:pt x="1127" y="669"/>
                  </a:lnTo>
                  <a:lnTo>
                    <a:pt x="1126" y="669"/>
                  </a:lnTo>
                  <a:lnTo>
                    <a:pt x="1126" y="670"/>
                  </a:lnTo>
                  <a:lnTo>
                    <a:pt x="1125" y="670"/>
                  </a:lnTo>
                  <a:lnTo>
                    <a:pt x="1125" y="669"/>
                  </a:lnTo>
                  <a:lnTo>
                    <a:pt x="1124" y="669"/>
                  </a:lnTo>
                  <a:lnTo>
                    <a:pt x="1124" y="668"/>
                  </a:lnTo>
                  <a:lnTo>
                    <a:pt x="1122" y="668"/>
                  </a:lnTo>
                  <a:lnTo>
                    <a:pt x="1121" y="666"/>
                  </a:lnTo>
                  <a:lnTo>
                    <a:pt x="1120" y="666"/>
                  </a:lnTo>
                  <a:lnTo>
                    <a:pt x="1120" y="665"/>
                  </a:lnTo>
                  <a:lnTo>
                    <a:pt x="1120" y="666"/>
                  </a:lnTo>
                  <a:lnTo>
                    <a:pt x="1118" y="666"/>
                  </a:lnTo>
                  <a:lnTo>
                    <a:pt x="1118" y="665"/>
                  </a:lnTo>
                  <a:lnTo>
                    <a:pt x="1118" y="664"/>
                  </a:lnTo>
                  <a:lnTo>
                    <a:pt x="1118" y="662"/>
                  </a:lnTo>
                  <a:lnTo>
                    <a:pt x="1117" y="662"/>
                  </a:lnTo>
                  <a:lnTo>
                    <a:pt x="1116" y="661"/>
                  </a:lnTo>
                  <a:lnTo>
                    <a:pt x="1114" y="660"/>
                  </a:lnTo>
                  <a:lnTo>
                    <a:pt x="1113" y="660"/>
                  </a:lnTo>
                  <a:lnTo>
                    <a:pt x="1113" y="658"/>
                  </a:lnTo>
                  <a:lnTo>
                    <a:pt x="1112" y="658"/>
                  </a:lnTo>
                  <a:lnTo>
                    <a:pt x="1112" y="657"/>
                  </a:lnTo>
                  <a:lnTo>
                    <a:pt x="1112" y="656"/>
                  </a:lnTo>
                  <a:lnTo>
                    <a:pt x="1110" y="656"/>
                  </a:lnTo>
                  <a:lnTo>
                    <a:pt x="1110" y="654"/>
                  </a:lnTo>
                  <a:lnTo>
                    <a:pt x="1109" y="654"/>
                  </a:lnTo>
                  <a:lnTo>
                    <a:pt x="1109" y="653"/>
                  </a:lnTo>
                  <a:lnTo>
                    <a:pt x="1108" y="653"/>
                  </a:lnTo>
                  <a:lnTo>
                    <a:pt x="1108" y="652"/>
                  </a:lnTo>
                  <a:lnTo>
                    <a:pt x="1107" y="652"/>
                  </a:lnTo>
                  <a:lnTo>
                    <a:pt x="1107" y="651"/>
                  </a:lnTo>
                  <a:lnTo>
                    <a:pt x="1105" y="651"/>
                  </a:lnTo>
                  <a:lnTo>
                    <a:pt x="1104" y="651"/>
                  </a:lnTo>
                  <a:lnTo>
                    <a:pt x="1104" y="649"/>
                  </a:lnTo>
                  <a:lnTo>
                    <a:pt x="1103" y="649"/>
                  </a:lnTo>
                  <a:lnTo>
                    <a:pt x="1103" y="648"/>
                  </a:lnTo>
                  <a:lnTo>
                    <a:pt x="1101" y="648"/>
                  </a:lnTo>
                  <a:lnTo>
                    <a:pt x="1100" y="648"/>
                  </a:lnTo>
                  <a:lnTo>
                    <a:pt x="1100" y="647"/>
                  </a:lnTo>
                  <a:lnTo>
                    <a:pt x="1099" y="647"/>
                  </a:lnTo>
                  <a:lnTo>
                    <a:pt x="1099" y="645"/>
                  </a:lnTo>
                  <a:lnTo>
                    <a:pt x="1097" y="645"/>
                  </a:lnTo>
                  <a:lnTo>
                    <a:pt x="1096" y="645"/>
                  </a:lnTo>
                  <a:lnTo>
                    <a:pt x="1095" y="645"/>
                  </a:lnTo>
                  <a:lnTo>
                    <a:pt x="1093" y="645"/>
                  </a:lnTo>
                  <a:lnTo>
                    <a:pt x="1093" y="644"/>
                  </a:lnTo>
                  <a:lnTo>
                    <a:pt x="1092" y="644"/>
                  </a:lnTo>
                  <a:lnTo>
                    <a:pt x="1091" y="644"/>
                  </a:lnTo>
                  <a:lnTo>
                    <a:pt x="1091" y="643"/>
                  </a:lnTo>
                  <a:lnTo>
                    <a:pt x="1090" y="643"/>
                  </a:lnTo>
                  <a:lnTo>
                    <a:pt x="1090" y="641"/>
                  </a:lnTo>
                  <a:lnTo>
                    <a:pt x="1088" y="641"/>
                  </a:lnTo>
                  <a:lnTo>
                    <a:pt x="1087" y="641"/>
                  </a:lnTo>
                  <a:lnTo>
                    <a:pt x="1086" y="641"/>
                  </a:lnTo>
                  <a:lnTo>
                    <a:pt x="1084" y="641"/>
                  </a:lnTo>
                  <a:lnTo>
                    <a:pt x="1083" y="641"/>
                  </a:lnTo>
                  <a:lnTo>
                    <a:pt x="1082" y="641"/>
                  </a:lnTo>
                  <a:lnTo>
                    <a:pt x="1080" y="641"/>
                  </a:lnTo>
                  <a:lnTo>
                    <a:pt x="1080" y="640"/>
                  </a:lnTo>
                  <a:lnTo>
                    <a:pt x="1079" y="640"/>
                  </a:lnTo>
                  <a:lnTo>
                    <a:pt x="1078" y="639"/>
                  </a:lnTo>
                  <a:lnTo>
                    <a:pt x="1077" y="639"/>
                  </a:lnTo>
                  <a:lnTo>
                    <a:pt x="1077" y="637"/>
                  </a:lnTo>
                  <a:lnTo>
                    <a:pt x="1075" y="637"/>
                  </a:lnTo>
                  <a:lnTo>
                    <a:pt x="1074" y="637"/>
                  </a:lnTo>
                  <a:lnTo>
                    <a:pt x="1073" y="637"/>
                  </a:lnTo>
                  <a:lnTo>
                    <a:pt x="1071" y="637"/>
                  </a:lnTo>
                  <a:lnTo>
                    <a:pt x="1070" y="639"/>
                  </a:lnTo>
                  <a:lnTo>
                    <a:pt x="1069" y="639"/>
                  </a:lnTo>
                  <a:lnTo>
                    <a:pt x="1067" y="639"/>
                  </a:lnTo>
                  <a:lnTo>
                    <a:pt x="1067" y="637"/>
                  </a:lnTo>
                  <a:lnTo>
                    <a:pt x="1066" y="637"/>
                  </a:lnTo>
                  <a:lnTo>
                    <a:pt x="1066" y="636"/>
                  </a:lnTo>
                  <a:lnTo>
                    <a:pt x="1065" y="636"/>
                  </a:lnTo>
                  <a:lnTo>
                    <a:pt x="1063" y="636"/>
                  </a:lnTo>
                  <a:lnTo>
                    <a:pt x="1062" y="636"/>
                  </a:lnTo>
                  <a:lnTo>
                    <a:pt x="1061" y="636"/>
                  </a:lnTo>
                  <a:lnTo>
                    <a:pt x="1060" y="636"/>
                  </a:lnTo>
                  <a:lnTo>
                    <a:pt x="1060" y="637"/>
                  </a:lnTo>
                  <a:lnTo>
                    <a:pt x="1058" y="637"/>
                  </a:lnTo>
                  <a:lnTo>
                    <a:pt x="1058" y="639"/>
                  </a:lnTo>
                  <a:lnTo>
                    <a:pt x="1057" y="639"/>
                  </a:lnTo>
                  <a:lnTo>
                    <a:pt x="1057" y="637"/>
                  </a:lnTo>
                  <a:lnTo>
                    <a:pt x="1058" y="636"/>
                  </a:lnTo>
                  <a:lnTo>
                    <a:pt x="1058" y="635"/>
                  </a:lnTo>
                  <a:lnTo>
                    <a:pt x="1057" y="635"/>
                  </a:lnTo>
                  <a:lnTo>
                    <a:pt x="1056" y="635"/>
                  </a:lnTo>
                  <a:lnTo>
                    <a:pt x="1054" y="635"/>
                  </a:lnTo>
                  <a:lnTo>
                    <a:pt x="1054" y="636"/>
                  </a:lnTo>
                  <a:lnTo>
                    <a:pt x="1053" y="636"/>
                  </a:lnTo>
                  <a:lnTo>
                    <a:pt x="1052" y="635"/>
                  </a:lnTo>
                  <a:lnTo>
                    <a:pt x="1052" y="634"/>
                  </a:lnTo>
                  <a:lnTo>
                    <a:pt x="1050" y="635"/>
                  </a:lnTo>
                  <a:lnTo>
                    <a:pt x="1049" y="635"/>
                  </a:lnTo>
                  <a:lnTo>
                    <a:pt x="1049" y="634"/>
                  </a:lnTo>
                  <a:lnTo>
                    <a:pt x="1048" y="634"/>
                  </a:lnTo>
                  <a:lnTo>
                    <a:pt x="1046" y="634"/>
                  </a:lnTo>
                  <a:lnTo>
                    <a:pt x="1045" y="634"/>
                  </a:lnTo>
                  <a:lnTo>
                    <a:pt x="1044" y="634"/>
                  </a:lnTo>
                  <a:lnTo>
                    <a:pt x="1043" y="634"/>
                  </a:lnTo>
                  <a:lnTo>
                    <a:pt x="1041" y="634"/>
                  </a:lnTo>
                  <a:lnTo>
                    <a:pt x="1040" y="634"/>
                  </a:lnTo>
                  <a:lnTo>
                    <a:pt x="1039" y="634"/>
                  </a:lnTo>
                  <a:lnTo>
                    <a:pt x="1039" y="632"/>
                  </a:lnTo>
                  <a:lnTo>
                    <a:pt x="1037" y="632"/>
                  </a:lnTo>
                  <a:lnTo>
                    <a:pt x="1035" y="632"/>
                  </a:lnTo>
                  <a:lnTo>
                    <a:pt x="1032" y="632"/>
                  </a:lnTo>
                  <a:lnTo>
                    <a:pt x="1030" y="632"/>
                  </a:lnTo>
                  <a:lnTo>
                    <a:pt x="1028" y="632"/>
                  </a:lnTo>
                  <a:lnTo>
                    <a:pt x="1027" y="632"/>
                  </a:lnTo>
                  <a:lnTo>
                    <a:pt x="1027" y="631"/>
                  </a:lnTo>
                  <a:lnTo>
                    <a:pt x="1026" y="631"/>
                  </a:lnTo>
                  <a:lnTo>
                    <a:pt x="1024" y="631"/>
                  </a:lnTo>
                  <a:lnTo>
                    <a:pt x="1023" y="631"/>
                  </a:lnTo>
                  <a:lnTo>
                    <a:pt x="1022" y="631"/>
                  </a:lnTo>
                  <a:lnTo>
                    <a:pt x="1020" y="632"/>
                  </a:lnTo>
                  <a:lnTo>
                    <a:pt x="1019" y="632"/>
                  </a:lnTo>
                  <a:lnTo>
                    <a:pt x="1018" y="632"/>
                  </a:lnTo>
                  <a:lnTo>
                    <a:pt x="1018" y="631"/>
                  </a:lnTo>
                  <a:lnTo>
                    <a:pt x="1016" y="631"/>
                  </a:lnTo>
                  <a:lnTo>
                    <a:pt x="1016" y="630"/>
                  </a:lnTo>
                  <a:lnTo>
                    <a:pt x="1015" y="630"/>
                  </a:lnTo>
                  <a:lnTo>
                    <a:pt x="1014" y="630"/>
                  </a:lnTo>
                  <a:lnTo>
                    <a:pt x="1014" y="628"/>
                  </a:lnTo>
                  <a:lnTo>
                    <a:pt x="1013" y="628"/>
                  </a:lnTo>
                  <a:lnTo>
                    <a:pt x="1011" y="627"/>
                  </a:lnTo>
                  <a:lnTo>
                    <a:pt x="1010" y="627"/>
                  </a:lnTo>
                  <a:lnTo>
                    <a:pt x="1010" y="628"/>
                  </a:lnTo>
                  <a:lnTo>
                    <a:pt x="1009" y="628"/>
                  </a:lnTo>
                  <a:lnTo>
                    <a:pt x="1007" y="628"/>
                  </a:lnTo>
                  <a:lnTo>
                    <a:pt x="1007" y="627"/>
                  </a:lnTo>
                  <a:lnTo>
                    <a:pt x="1007" y="626"/>
                  </a:lnTo>
                  <a:lnTo>
                    <a:pt x="1006" y="626"/>
                  </a:lnTo>
                  <a:lnTo>
                    <a:pt x="1005" y="626"/>
                  </a:lnTo>
                  <a:lnTo>
                    <a:pt x="1005" y="624"/>
                  </a:lnTo>
                  <a:lnTo>
                    <a:pt x="1003" y="624"/>
                  </a:lnTo>
                  <a:lnTo>
                    <a:pt x="1002" y="624"/>
                  </a:lnTo>
                  <a:lnTo>
                    <a:pt x="1001" y="624"/>
                  </a:lnTo>
                  <a:lnTo>
                    <a:pt x="1000" y="624"/>
                  </a:lnTo>
                  <a:lnTo>
                    <a:pt x="998" y="624"/>
                  </a:lnTo>
                  <a:lnTo>
                    <a:pt x="998" y="623"/>
                  </a:lnTo>
                  <a:lnTo>
                    <a:pt x="997" y="623"/>
                  </a:lnTo>
                  <a:lnTo>
                    <a:pt x="997" y="622"/>
                  </a:lnTo>
                  <a:lnTo>
                    <a:pt x="996" y="622"/>
                  </a:lnTo>
                  <a:lnTo>
                    <a:pt x="994" y="622"/>
                  </a:lnTo>
                  <a:lnTo>
                    <a:pt x="993" y="622"/>
                  </a:lnTo>
                  <a:lnTo>
                    <a:pt x="992" y="622"/>
                  </a:lnTo>
                  <a:lnTo>
                    <a:pt x="992" y="620"/>
                  </a:lnTo>
                  <a:lnTo>
                    <a:pt x="990" y="620"/>
                  </a:lnTo>
                  <a:lnTo>
                    <a:pt x="989" y="620"/>
                  </a:lnTo>
                  <a:lnTo>
                    <a:pt x="988" y="620"/>
                  </a:lnTo>
                  <a:lnTo>
                    <a:pt x="986" y="620"/>
                  </a:lnTo>
                  <a:lnTo>
                    <a:pt x="985" y="620"/>
                  </a:lnTo>
                  <a:lnTo>
                    <a:pt x="984" y="620"/>
                  </a:lnTo>
                  <a:lnTo>
                    <a:pt x="983" y="620"/>
                  </a:lnTo>
                  <a:lnTo>
                    <a:pt x="981" y="620"/>
                  </a:lnTo>
                  <a:lnTo>
                    <a:pt x="980" y="620"/>
                  </a:lnTo>
                  <a:lnTo>
                    <a:pt x="979" y="620"/>
                  </a:lnTo>
                  <a:lnTo>
                    <a:pt x="977" y="620"/>
                  </a:lnTo>
                  <a:lnTo>
                    <a:pt x="976" y="620"/>
                  </a:lnTo>
                  <a:lnTo>
                    <a:pt x="975" y="620"/>
                  </a:lnTo>
                  <a:lnTo>
                    <a:pt x="973" y="620"/>
                  </a:lnTo>
                  <a:lnTo>
                    <a:pt x="972" y="620"/>
                  </a:lnTo>
                  <a:lnTo>
                    <a:pt x="971" y="620"/>
                  </a:lnTo>
                  <a:lnTo>
                    <a:pt x="969" y="620"/>
                  </a:lnTo>
                  <a:lnTo>
                    <a:pt x="968" y="620"/>
                  </a:lnTo>
                  <a:lnTo>
                    <a:pt x="967" y="620"/>
                  </a:lnTo>
                  <a:lnTo>
                    <a:pt x="966" y="620"/>
                  </a:lnTo>
                  <a:lnTo>
                    <a:pt x="964" y="620"/>
                  </a:lnTo>
                  <a:lnTo>
                    <a:pt x="963" y="620"/>
                  </a:lnTo>
                  <a:lnTo>
                    <a:pt x="962" y="620"/>
                  </a:lnTo>
                  <a:lnTo>
                    <a:pt x="960" y="620"/>
                  </a:lnTo>
                  <a:lnTo>
                    <a:pt x="959" y="620"/>
                  </a:lnTo>
                  <a:lnTo>
                    <a:pt x="958" y="620"/>
                  </a:lnTo>
                  <a:lnTo>
                    <a:pt x="956" y="620"/>
                  </a:lnTo>
                  <a:lnTo>
                    <a:pt x="955" y="620"/>
                  </a:lnTo>
                  <a:lnTo>
                    <a:pt x="954" y="620"/>
                  </a:lnTo>
                  <a:lnTo>
                    <a:pt x="953" y="619"/>
                  </a:lnTo>
                  <a:lnTo>
                    <a:pt x="951" y="619"/>
                  </a:lnTo>
                  <a:lnTo>
                    <a:pt x="950" y="619"/>
                  </a:lnTo>
                  <a:lnTo>
                    <a:pt x="949" y="619"/>
                  </a:lnTo>
                  <a:lnTo>
                    <a:pt x="947" y="619"/>
                  </a:lnTo>
                  <a:lnTo>
                    <a:pt x="946" y="619"/>
                  </a:lnTo>
                  <a:lnTo>
                    <a:pt x="945" y="619"/>
                  </a:lnTo>
                  <a:lnTo>
                    <a:pt x="943" y="619"/>
                  </a:lnTo>
                  <a:lnTo>
                    <a:pt x="942" y="619"/>
                  </a:lnTo>
                  <a:lnTo>
                    <a:pt x="941" y="619"/>
                  </a:lnTo>
                  <a:lnTo>
                    <a:pt x="939" y="619"/>
                  </a:lnTo>
                  <a:lnTo>
                    <a:pt x="938" y="619"/>
                  </a:lnTo>
                  <a:lnTo>
                    <a:pt x="937" y="619"/>
                  </a:lnTo>
                  <a:lnTo>
                    <a:pt x="936" y="619"/>
                  </a:lnTo>
                  <a:lnTo>
                    <a:pt x="934" y="619"/>
                  </a:lnTo>
                  <a:lnTo>
                    <a:pt x="933" y="619"/>
                  </a:lnTo>
                  <a:lnTo>
                    <a:pt x="932" y="619"/>
                  </a:lnTo>
                  <a:lnTo>
                    <a:pt x="930" y="619"/>
                  </a:lnTo>
                  <a:lnTo>
                    <a:pt x="929" y="619"/>
                  </a:lnTo>
                  <a:lnTo>
                    <a:pt x="928" y="618"/>
                  </a:lnTo>
                  <a:lnTo>
                    <a:pt x="926" y="618"/>
                  </a:lnTo>
                  <a:lnTo>
                    <a:pt x="925" y="618"/>
                  </a:lnTo>
                  <a:lnTo>
                    <a:pt x="924" y="618"/>
                  </a:lnTo>
                  <a:lnTo>
                    <a:pt x="922" y="618"/>
                  </a:lnTo>
                  <a:lnTo>
                    <a:pt x="921" y="618"/>
                  </a:lnTo>
                  <a:lnTo>
                    <a:pt x="920" y="618"/>
                  </a:lnTo>
                  <a:lnTo>
                    <a:pt x="919" y="618"/>
                  </a:lnTo>
                  <a:lnTo>
                    <a:pt x="917" y="618"/>
                  </a:lnTo>
                  <a:lnTo>
                    <a:pt x="916" y="618"/>
                  </a:lnTo>
                  <a:lnTo>
                    <a:pt x="915" y="618"/>
                  </a:lnTo>
                  <a:lnTo>
                    <a:pt x="913" y="618"/>
                  </a:lnTo>
                  <a:lnTo>
                    <a:pt x="912" y="618"/>
                  </a:lnTo>
                  <a:lnTo>
                    <a:pt x="912" y="617"/>
                  </a:lnTo>
                  <a:lnTo>
                    <a:pt x="911" y="617"/>
                  </a:lnTo>
                  <a:lnTo>
                    <a:pt x="909" y="617"/>
                  </a:lnTo>
                  <a:lnTo>
                    <a:pt x="908" y="617"/>
                  </a:lnTo>
                  <a:lnTo>
                    <a:pt x="908" y="615"/>
                  </a:lnTo>
                  <a:lnTo>
                    <a:pt x="907" y="615"/>
                  </a:lnTo>
                  <a:lnTo>
                    <a:pt x="906" y="615"/>
                  </a:lnTo>
                  <a:lnTo>
                    <a:pt x="904" y="614"/>
                  </a:lnTo>
                  <a:lnTo>
                    <a:pt x="903" y="614"/>
                  </a:lnTo>
                  <a:lnTo>
                    <a:pt x="902" y="614"/>
                  </a:lnTo>
                  <a:lnTo>
                    <a:pt x="902" y="613"/>
                  </a:lnTo>
                  <a:lnTo>
                    <a:pt x="900" y="613"/>
                  </a:lnTo>
                  <a:lnTo>
                    <a:pt x="899" y="613"/>
                  </a:lnTo>
                  <a:lnTo>
                    <a:pt x="898" y="613"/>
                  </a:lnTo>
                  <a:lnTo>
                    <a:pt x="896" y="613"/>
                  </a:lnTo>
                  <a:lnTo>
                    <a:pt x="896" y="611"/>
                  </a:lnTo>
                  <a:lnTo>
                    <a:pt x="895" y="611"/>
                  </a:lnTo>
                  <a:lnTo>
                    <a:pt x="894" y="611"/>
                  </a:lnTo>
                  <a:lnTo>
                    <a:pt x="892" y="611"/>
                  </a:lnTo>
                  <a:lnTo>
                    <a:pt x="891" y="611"/>
                  </a:lnTo>
                  <a:lnTo>
                    <a:pt x="890" y="611"/>
                  </a:lnTo>
                  <a:lnTo>
                    <a:pt x="889" y="611"/>
                  </a:lnTo>
                  <a:lnTo>
                    <a:pt x="887" y="611"/>
                  </a:lnTo>
                  <a:lnTo>
                    <a:pt x="886" y="611"/>
                  </a:lnTo>
                  <a:lnTo>
                    <a:pt x="885" y="611"/>
                  </a:lnTo>
                  <a:lnTo>
                    <a:pt x="883" y="611"/>
                  </a:lnTo>
                  <a:lnTo>
                    <a:pt x="883" y="610"/>
                  </a:lnTo>
                  <a:lnTo>
                    <a:pt x="882" y="610"/>
                  </a:lnTo>
                  <a:lnTo>
                    <a:pt x="882" y="609"/>
                  </a:lnTo>
                  <a:lnTo>
                    <a:pt x="881" y="609"/>
                  </a:lnTo>
                  <a:lnTo>
                    <a:pt x="881" y="610"/>
                  </a:lnTo>
                  <a:lnTo>
                    <a:pt x="879" y="610"/>
                  </a:lnTo>
                  <a:lnTo>
                    <a:pt x="879" y="611"/>
                  </a:lnTo>
                  <a:lnTo>
                    <a:pt x="879" y="613"/>
                  </a:lnTo>
                  <a:lnTo>
                    <a:pt x="878" y="613"/>
                  </a:lnTo>
                  <a:lnTo>
                    <a:pt x="878" y="614"/>
                  </a:lnTo>
                  <a:lnTo>
                    <a:pt x="877" y="614"/>
                  </a:lnTo>
                  <a:lnTo>
                    <a:pt x="875" y="614"/>
                  </a:lnTo>
                  <a:lnTo>
                    <a:pt x="874" y="614"/>
                  </a:lnTo>
                  <a:lnTo>
                    <a:pt x="874" y="613"/>
                  </a:lnTo>
                  <a:lnTo>
                    <a:pt x="873" y="611"/>
                  </a:lnTo>
                  <a:lnTo>
                    <a:pt x="872" y="611"/>
                  </a:lnTo>
                  <a:lnTo>
                    <a:pt x="870" y="611"/>
                  </a:lnTo>
                  <a:lnTo>
                    <a:pt x="870" y="610"/>
                  </a:lnTo>
                  <a:lnTo>
                    <a:pt x="869" y="610"/>
                  </a:lnTo>
                  <a:lnTo>
                    <a:pt x="869" y="609"/>
                  </a:lnTo>
                  <a:lnTo>
                    <a:pt x="868" y="607"/>
                  </a:lnTo>
                  <a:lnTo>
                    <a:pt x="866" y="607"/>
                  </a:lnTo>
                  <a:lnTo>
                    <a:pt x="865" y="607"/>
                  </a:lnTo>
                  <a:lnTo>
                    <a:pt x="864" y="607"/>
                  </a:lnTo>
                  <a:lnTo>
                    <a:pt x="864" y="606"/>
                  </a:lnTo>
                  <a:lnTo>
                    <a:pt x="862" y="606"/>
                  </a:lnTo>
                  <a:lnTo>
                    <a:pt x="861" y="606"/>
                  </a:lnTo>
                  <a:lnTo>
                    <a:pt x="861" y="605"/>
                  </a:lnTo>
                  <a:lnTo>
                    <a:pt x="860" y="605"/>
                  </a:lnTo>
                  <a:lnTo>
                    <a:pt x="860" y="604"/>
                  </a:lnTo>
                  <a:lnTo>
                    <a:pt x="859" y="604"/>
                  </a:lnTo>
                  <a:lnTo>
                    <a:pt x="859" y="602"/>
                  </a:lnTo>
                  <a:lnTo>
                    <a:pt x="857" y="602"/>
                  </a:lnTo>
                  <a:lnTo>
                    <a:pt x="856" y="602"/>
                  </a:lnTo>
                  <a:lnTo>
                    <a:pt x="856" y="604"/>
                  </a:lnTo>
                  <a:lnTo>
                    <a:pt x="856" y="605"/>
                  </a:lnTo>
                  <a:lnTo>
                    <a:pt x="857" y="606"/>
                  </a:lnTo>
                  <a:lnTo>
                    <a:pt x="857" y="607"/>
                  </a:lnTo>
                  <a:lnTo>
                    <a:pt x="859" y="607"/>
                  </a:lnTo>
                  <a:lnTo>
                    <a:pt x="857" y="607"/>
                  </a:lnTo>
                  <a:lnTo>
                    <a:pt x="857" y="609"/>
                  </a:lnTo>
                  <a:lnTo>
                    <a:pt x="856" y="609"/>
                  </a:lnTo>
                  <a:lnTo>
                    <a:pt x="855" y="609"/>
                  </a:lnTo>
                  <a:lnTo>
                    <a:pt x="855" y="607"/>
                  </a:lnTo>
                  <a:lnTo>
                    <a:pt x="855" y="606"/>
                  </a:lnTo>
                  <a:lnTo>
                    <a:pt x="853" y="606"/>
                  </a:lnTo>
                  <a:lnTo>
                    <a:pt x="853" y="605"/>
                  </a:lnTo>
                  <a:lnTo>
                    <a:pt x="852" y="605"/>
                  </a:lnTo>
                  <a:lnTo>
                    <a:pt x="852" y="606"/>
                  </a:lnTo>
                  <a:lnTo>
                    <a:pt x="851" y="606"/>
                  </a:lnTo>
                  <a:lnTo>
                    <a:pt x="849" y="606"/>
                  </a:lnTo>
                  <a:lnTo>
                    <a:pt x="848" y="606"/>
                  </a:lnTo>
                  <a:lnTo>
                    <a:pt x="848" y="607"/>
                  </a:lnTo>
                  <a:lnTo>
                    <a:pt x="847" y="607"/>
                  </a:lnTo>
                  <a:lnTo>
                    <a:pt x="847" y="606"/>
                  </a:lnTo>
                  <a:lnTo>
                    <a:pt x="847" y="605"/>
                  </a:lnTo>
                  <a:lnTo>
                    <a:pt x="847" y="604"/>
                  </a:lnTo>
                  <a:lnTo>
                    <a:pt x="845" y="604"/>
                  </a:lnTo>
                  <a:lnTo>
                    <a:pt x="845" y="605"/>
                  </a:lnTo>
                  <a:lnTo>
                    <a:pt x="844" y="605"/>
                  </a:lnTo>
                  <a:lnTo>
                    <a:pt x="843" y="605"/>
                  </a:lnTo>
                  <a:lnTo>
                    <a:pt x="842" y="605"/>
                  </a:lnTo>
                  <a:lnTo>
                    <a:pt x="840" y="605"/>
                  </a:lnTo>
                  <a:lnTo>
                    <a:pt x="839" y="605"/>
                  </a:lnTo>
                  <a:lnTo>
                    <a:pt x="839" y="604"/>
                  </a:lnTo>
                  <a:lnTo>
                    <a:pt x="838" y="602"/>
                  </a:lnTo>
                  <a:lnTo>
                    <a:pt x="838" y="601"/>
                  </a:lnTo>
                  <a:lnTo>
                    <a:pt x="838" y="600"/>
                  </a:lnTo>
                  <a:lnTo>
                    <a:pt x="839" y="600"/>
                  </a:lnTo>
                  <a:lnTo>
                    <a:pt x="838" y="598"/>
                  </a:lnTo>
                  <a:lnTo>
                    <a:pt x="836" y="598"/>
                  </a:lnTo>
                  <a:lnTo>
                    <a:pt x="835" y="598"/>
                  </a:lnTo>
                  <a:lnTo>
                    <a:pt x="835" y="600"/>
                  </a:lnTo>
                  <a:lnTo>
                    <a:pt x="834" y="600"/>
                  </a:lnTo>
                  <a:lnTo>
                    <a:pt x="832" y="601"/>
                  </a:lnTo>
                  <a:lnTo>
                    <a:pt x="832" y="600"/>
                  </a:lnTo>
                  <a:lnTo>
                    <a:pt x="831" y="600"/>
                  </a:lnTo>
                  <a:lnTo>
                    <a:pt x="831" y="598"/>
                  </a:lnTo>
                  <a:lnTo>
                    <a:pt x="830" y="598"/>
                  </a:lnTo>
                  <a:lnTo>
                    <a:pt x="831" y="597"/>
                  </a:lnTo>
                  <a:lnTo>
                    <a:pt x="831" y="596"/>
                  </a:lnTo>
                  <a:lnTo>
                    <a:pt x="831" y="594"/>
                  </a:lnTo>
                  <a:lnTo>
                    <a:pt x="830" y="594"/>
                  </a:lnTo>
                  <a:lnTo>
                    <a:pt x="828" y="593"/>
                  </a:lnTo>
                  <a:lnTo>
                    <a:pt x="827" y="593"/>
                  </a:lnTo>
                  <a:lnTo>
                    <a:pt x="827" y="594"/>
                  </a:lnTo>
                  <a:lnTo>
                    <a:pt x="827" y="593"/>
                  </a:lnTo>
                  <a:lnTo>
                    <a:pt x="826" y="594"/>
                  </a:lnTo>
                  <a:lnTo>
                    <a:pt x="825" y="594"/>
                  </a:lnTo>
                  <a:lnTo>
                    <a:pt x="823" y="596"/>
                  </a:lnTo>
                  <a:lnTo>
                    <a:pt x="822" y="596"/>
                  </a:lnTo>
                  <a:lnTo>
                    <a:pt x="821" y="596"/>
                  </a:lnTo>
                  <a:lnTo>
                    <a:pt x="819" y="596"/>
                  </a:lnTo>
                  <a:lnTo>
                    <a:pt x="819" y="594"/>
                  </a:lnTo>
                  <a:lnTo>
                    <a:pt x="818" y="594"/>
                  </a:lnTo>
                  <a:lnTo>
                    <a:pt x="818" y="593"/>
                  </a:lnTo>
                  <a:lnTo>
                    <a:pt x="818" y="592"/>
                  </a:lnTo>
                  <a:lnTo>
                    <a:pt x="817" y="592"/>
                  </a:lnTo>
                  <a:lnTo>
                    <a:pt x="817" y="590"/>
                  </a:lnTo>
                  <a:lnTo>
                    <a:pt x="815" y="589"/>
                  </a:lnTo>
                  <a:lnTo>
                    <a:pt x="815" y="588"/>
                  </a:lnTo>
                  <a:lnTo>
                    <a:pt x="815" y="587"/>
                  </a:lnTo>
                  <a:lnTo>
                    <a:pt x="815" y="585"/>
                  </a:lnTo>
                  <a:lnTo>
                    <a:pt x="815" y="584"/>
                  </a:lnTo>
                  <a:lnTo>
                    <a:pt x="815" y="583"/>
                  </a:lnTo>
                  <a:lnTo>
                    <a:pt x="815" y="581"/>
                  </a:lnTo>
                  <a:lnTo>
                    <a:pt x="814" y="581"/>
                  </a:lnTo>
                  <a:lnTo>
                    <a:pt x="814" y="580"/>
                  </a:lnTo>
                  <a:lnTo>
                    <a:pt x="813" y="580"/>
                  </a:lnTo>
                  <a:lnTo>
                    <a:pt x="813" y="579"/>
                  </a:lnTo>
                  <a:lnTo>
                    <a:pt x="812" y="577"/>
                  </a:lnTo>
                  <a:lnTo>
                    <a:pt x="812" y="576"/>
                  </a:lnTo>
                  <a:lnTo>
                    <a:pt x="813" y="576"/>
                  </a:lnTo>
                  <a:lnTo>
                    <a:pt x="812" y="575"/>
                  </a:lnTo>
                  <a:lnTo>
                    <a:pt x="812" y="573"/>
                  </a:lnTo>
                  <a:lnTo>
                    <a:pt x="810" y="572"/>
                  </a:lnTo>
                  <a:lnTo>
                    <a:pt x="810" y="571"/>
                  </a:lnTo>
                  <a:lnTo>
                    <a:pt x="812" y="571"/>
                  </a:lnTo>
                  <a:lnTo>
                    <a:pt x="812" y="570"/>
                  </a:lnTo>
                  <a:lnTo>
                    <a:pt x="812" y="568"/>
                  </a:lnTo>
                  <a:lnTo>
                    <a:pt x="810" y="568"/>
                  </a:lnTo>
                  <a:lnTo>
                    <a:pt x="809" y="567"/>
                  </a:lnTo>
                  <a:lnTo>
                    <a:pt x="808" y="567"/>
                  </a:lnTo>
                  <a:lnTo>
                    <a:pt x="808" y="566"/>
                  </a:lnTo>
                  <a:lnTo>
                    <a:pt x="808" y="564"/>
                  </a:lnTo>
                  <a:lnTo>
                    <a:pt x="806" y="564"/>
                  </a:lnTo>
                  <a:lnTo>
                    <a:pt x="805" y="563"/>
                  </a:lnTo>
                  <a:lnTo>
                    <a:pt x="805" y="562"/>
                  </a:lnTo>
                  <a:lnTo>
                    <a:pt x="804" y="562"/>
                  </a:lnTo>
                  <a:lnTo>
                    <a:pt x="804" y="560"/>
                  </a:lnTo>
                  <a:lnTo>
                    <a:pt x="804" y="559"/>
                  </a:lnTo>
                  <a:lnTo>
                    <a:pt x="804" y="558"/>
                  </a:lnTo>
                  <a:lnTo>
                    <a:pt x="802" y="557"/>
                  </a:lnTo>
                  <a:lnTo>
                    <a:pt x="802" y="555"/>
                  </a:lnTo>
                  <a:lnTo>
                    <a:pt x="804" y="555"/>
                  </a:lnTo>
                  <a:lnTo>
                    <a:pt x="804" y="554"/>
                  </a:lnTo>
                  <a:lnTo>
                    <a:pt x="805" y="554"/>
                  </a:lnTo>
                  <a:lnTo>
                    <a:pt x="805" y="553"/>
                  </a:lnTo>
                  <a:lnTo>
                    <a:pt x="805" y="551"/>
                  </a:lnTo>
                  <a:lnTo>
                    <a:pt x="804" y="551"/>
                  </a:lnTo>
                  <a:lnTo>
                    <a:pt x="804" y="550"/>
                  </a:lnTo>
                  <a:lnTo>
                    <a:pt x="804" y="549"/>
                  </a:lnTo>
                  <a:lnTo>
                    <a:pt x="802" y="549"/>
                  </a:lnTo>
                  <a:lnTo>
                    <a:pt x="802" y="547"/>
                  </a:lnTo>
                  <a:lnTo>
                    <a:pt x="802" y="546"/>
                  </a:lnTo>
                  <a:lnTo>
                    <a:pt x="802" y="545"/>
                  </a:lnTo>
                  <a:lnTo>
                    <a:pt x="801" y="545"/>
                  </a:lnTo>
                  <a:lnTo>
                    <a:pt x="801" y="543"/>
                  </a:lnTo>
                  <a:lnTo>
                    <a:pt x="800" y="543"/>
                  </a:lnTo>
                  <a:lnTo>
                    <a:pt x="798" y="543"/>
                  </a:lnTo>
                  <a:lnTo>
                    <a:pt x="797" y="543"/>
                  </a:lnTo>
                  <a:lnTo>
                    <a:pt x="797" y="542"/>
                  </a:lnTo>
                  <a:lnTo>
                    <a:pt x="797" y="543"/>
                  </a:lnTo>
                  <a:lnTo>
                    <a:pt x="796" y="543"/>
                  </a:lnTo>
                  <a:lnTo>
                    <a:pt x="795" y="543"/>
                  </a:lnTo>
                  <a:lnTo>
                    <a:pt x="795" y="542"/>
                  </a:lnTo>
                  <a:lnTo>
                    <a:pt x="795" y="541"/>
                  </a:lnTo>
                  <a:lnTo>
                    <a:pt x="793" y="541"/>
                  </a:lnTo>
                  <a:lnTo>
                    <a:pt x="793" y="540"/>
                  </a:lnTo>
                  <a:lnTo>
                    <a:pt x="793" y="538"/>
                  </a:lnTo>
                  <a:lnTo>
                    <a:pt x="792" y="538"/>
                  </a:lnTo>
                  <a:lnTo>
                    <a:pt x="792" y="537"/>
                  </a:lnTo>
                  <a:lnTo>
                    <a:pt x="792" y="536"/>
                  </a:lnTo>
                  <a:lnTo>
                    <a:pt x="792" y="534"/>
                  </a:lnTo>
                  <a:lnTo>
                    <a:pt x="791" y="534"/>
                  </a:lnTo>
                  <a:lnTo>
                    <a:pt x="791" y="533"/>
                  </a:lnTo>
                  <a:lnTo>
                    <a:pt x="791" y="532"/>
                  </a:lnTo>
                  <a:lnTo>
                    <a:pt x="791" y="530"/>
                  </a:lnTo>
                  <a:lnTo>
                    <a:pt x="789" y="530"/>
                  </a:lnTo>
                  <a:lnTo>
                    <a:pt x="789" y="529"/>
                  </a:lnTo>
                  <a:lnTo>
                    <a:pt x="789" y="528"/>
                  </a:lnTo>
                  <a:lnTo>
                    <a:pt x="788" y="526"/>
                  </a:lnTo>
                  <a:lnTo>
                    <a:pt x="787" y="526"/>
                  </a:lnTo>
                  <a:lnTo>
                    <a:pt x="785" y="526"/>
                  </a:lnTo>
                  <a:lnTo>
                    <a:pt x="784" y="526"/>
                  </a:lnTo>
                  <a:lnTo>
                    <a:pt x="784" y="528"/>
                  </a:lnTo>
                  <a:lnTo>
                    <a:pt x="785" y="528"/>
                  </a:lnTo>
                  <a:lnTo>
                    <a:pt x="784" y="529"/>
                  </a:lnTo>
                  <a:lnTo>
                    <a:pt x="783" y="529"/>
                  </a:lnTo>
                  <a:lnTo>
                    <a:pt x="783" y="530"/>
                  </a:lnTo>
                  <a:lnTo>
                    <a:pt x="782" y="530"/>
                  </a:lnTo>
                  <a:lnTo>
                    <a:pt x="782" y="532"/>
                  </a:lnTo>
                  <a:lnTo>
                    <a:pt x="782" y="533"/>
                  </a:lnTo>
                  <a:lnTo>
                    <a:pt x="782" y="534"/>
                  </a:lnTo>
                  <a:lnTo>
                    <a:pt x="780" y="534"/>
                  </a:lnTo>
                  <a:lnTo>
                    <a:pt x="779" y="534"/>
                  </a:lnTo>
                  <a:lnTo>
                    <a:pt x="779" y="533"/>
                  </a:lnTo>
                  <a:lnTo>
                    <a:pt x="778" y="533"/>
                  </a:lnTo>
                  <a:lnTo>
                    <a:pt x="776" y="533"/>
                  </a:lnTo>
                  <a:lnTo>
                    <a:pt x="776" y="534"/>
                  </a:lnTo>
                  <a:lnTo>
                    <a:pt x="775" y="534"/>
                  </a:lnTo>
                  <a:lnTo>
                    <a:pt x="774" y="534"/>
                  </a:lnTo>
                  <a:lnTo>
                    <a:pt x="772" y="534"/>
                  </a:lnTo>
                  <a:lnTo>
                    <a:pt x="771" y="534"/>
                  </a:lnTo>
                  <a:lnTo>
                    <a:pt x="770" y="536"/>
                  </a:lnTo>
                  <a:lnTo>
                    <a:pt x="768" y="536"/>
                  </a:lnTo>
                  <a:lnTo>
                    <a:pt x="768" y="537"/>
                  </a:lnTo>
                  <a:lnTo>
                    <a:pt x="767" y="536"/>
                  </a:lnTo>
                  <a:lnTo>
                    <a:pt x="766" y="536"/>
                  </a:lnTo>
                  <a:lnTo>
                    <a:pt x="766" y="537"/>
                  </a:lnTo>
                  <a:lnTo>
                    <a:pt x="765" y="537"/>
                  </a:lnTo>
                  <a:lnTo>
                    <a:pt x="763" y="537"/>
                  </a:lnTo>
                  <a:lnTo>
                    <a:pt x="763" y="536"/>
                  </a:lnTo>
                  <a:lnTo>
                    <a:pt x="762" y="536"/>
                  </a:lnTo>
                  <a:lnTo>
                    <a:pt x="762" y="534"/>
                  </a:lnTo>
                  <a:lnTo>
                    <a:pt x="761" y="534"/>
                  </a:lnTo>
                  <a:lnTo>
                    <a:pt x="761" y="533"/>
                  </a:lnTo>
                  <a:lnTo>
                    <a:pt x="762" y="533"/>
                  </a:lnTo>
                  <a:lnTo>
                    <a:pt x="762" y="532"/>
                  </a:lnTo>
                  <a:lnTo>
                    <a:pt x="761" y="532"/>
                  </a:lnTo>
                  <a:lnTo>
                    <a:pt x="761" y="530"/>
                  </a:lnTo>
                  <a:lnTo>
                    <a:pt x="759" y="530"/>
                  </a:lnTo>
                  <a:lnTo>
                    <a:pt x="758" y="530"/>
                  </a:lnTo>
                  <a:lnTo>
                    <a:pt x="758" y="532"/>
                  </a:lnTo>
                  <a:lnTo>
                    <a:pt x="757" y="532"/>
                  </a:lnTo>
                  <a:lnTo>
                    <a:pt x="757" y="530"/>
                  </a:lnTo>
                  <a:lnTo>
                    <a:pt x="757" y="529"/>
                  </a:lnTo>
                  <a:lnTo>
                    <a:pt x="755" y="529"/>
                  </a:lnTo>
                  <a:lnTo>
                    <a:pt x="754" y="528"/>
                  </a:lnTo>
                  <a:lnTo>
                    <a:pt x="753" y="528"/>
                  </a:lnTo>
                  <a:lnTo>
                    <a:pt x="753" y="529"/>
                  </a:lnTo>
                  <a:lnTo>
                    <a:pt x="751" y="529"/>
                  </a:lnTo>
                  <a:lnTo>
                    <a:pt x="750" y="529"/>
                  </a:lnTo>
                  <a:lnTo>
                    <a:pt x="749" y="529"/>
                  </a:lnTo>
                  <a:lnTo>
                    <a:pt x="749" y="530"/>
                  </a:lnTo>
                  <a:lnTo>
                    <a:pt x="749" y="529"/>
                  </a:lnTo>
                  <a:lnTo>
                    <a:pt x="748" y="529"/>
                  </a:lnTo>
                  <a:lnTo>
                    <a:pt x="749" y="529"/>
                  </a:lnTo>
                  <a:lnTo>
                    <a:pt x="749" y="528"/>
                  </a:lnTo>
                  <a:lnTo>
                    <a:pt x="748" y="528"/>
                  </a:lnTo>
                  <a:lnTo>
                    <a:pt x="748" y="526"/>
                  </a:lnTo>
                  <a:lnTo>
                    <a:pt x="749" y="526"/>
                  </a:lnTo>
                  <a:lnTo>
                    <a:pt x="749" y="525"/>
                  </a:lnTo>
                  <a:lnTo>
                    <a:pt x="748" y="525"/>
                  </a:lnTo>
                  <a:lnTo>
                    <a:pt x="746" y="525"/>
                  </a:lnTo>
                  <a:lnTo>
                    <a:pt x="745" y="525"/>
                  </a:lnTo>
                  <a:lnTo>
                    <a:pt x="745" y="524"/>
                  </a:lnTo>
                  <a:lnTo>
                    <a:pt x="745" y="523"/>
                  </a:lnTo>
                  <a:lnTo>
                    <a:pt x="745" y="521"/>
                  </a:lnTo>
                  <a:lnTo>
                    <a:pt x="745" y="520"/>
                  </a:lnTo>
                  <a:lnTo>
                    <a:pt x="746" y="520"/>
                  </a:lnTo>
                  <a:lnTo>
                    <a:pt x="746" y="519"/>
                  </a:lnTo>
                  <a:lnTo>
                    <a:pt x="746" y="517"/>
                  </a:lnTo>
                  <a:lnTo>
                    <a:pt x="746" y="516"/>
                  </a:lnTo>
                  <a:lnTo>
                    <a:pt x="745" y="516"/>
                  </a:lnTo>
                  <a:lnTo>
                    <a:pt x="744" y="516"/>
                  </a:lnTo>
                  <a:lnTo>
                    <a:pt x="744" y="517"/>
                  </a:lnTo>
                  <a:lnTo>
                    <a:pt x="742" y="517"/>
                  </a:lnTo>
                  <a:lnTo>
                    <a:pt x="741" y="517"/>
                  </a:lnTo>
                  <a:lnTo>
                    <a:pt x="741" y="516"/>
                  </a:lnTo>
                  <a:lnTo>
                    <a:pt x="740" y="516"/>
                  </a:lnTo>
                  <a:lnTo>
                    <a:pt x="738" y="516"/>
                  </a:lnTo>
                  <a:lnTo>
                    <a:pt x="738" y="517"/>
                  </a:lnTo>
                  <a:lnTo>
                    <a:pt x="738" y="519"/>
                  </a:lnTo>
                  <a:lnTo>
                    <a:pt x="737" y="519"/>
                  </a:lnTo>
                  <a:lnTo>
                    <a:pt x="737" y="520"/>
                  </a:lnTo>
                  <a:lnTo>
                    <a:pt x="736" y="520"/>
                  </a:lnTo>
                  <a:lnTo>
                    <a:pt x="735" y="520"/>
                  </a:lnTo>
                  <a:lnTo>
                    <a:pt x="735" y="521"/>
                  </a:lnTo>
                  <a:lnTo>
                    <a:pt x="735" y="523"/>
                  </a:lnTo>
                  <a:lnTo>
                    <a:pt x="735" y="524"/>
                  </a:lnTo>
                  <a:lnTo>
                    <a:pt x="736" y="524"/>
                  </a:lnTo>
                  <a:lnTo>
                    <a:pt x="736" y="525"/>
                  </a:lnTo>
                  <a:lnTo>
                    <a:pt x="737" y="525"/>
                  </a:lnTo>
                  <a:lnTo>
                    <a:pt x="736" y="525"/>
                  </a:lnTo>
                  <a:lnTo>
                    <a:pt x="736" y="526"/>
                  </a:lnTo>
                  <a:lnTo>
                    <a:pt x="735" y="526"/>
                  </a:lnTo>
                  <a:lnTo>
                    <a:pt x="733" y="526"/>
                  </a:lnTo>
                  <a:lnTo>
                    <a:pt x="732" y="526"/>
                  </a:lnTo>
                  <a:lnTo>
                    <a:pt x="732" y="528"/>
                  </a:lnTo>
                  <a:lnTo>
                    <a:pt x="731" y="528"/>
                  </a:lnTo>
                  <a:lnTo>
                    <a:pt x="729" y="528"/>
                  </a:lnTo>
                  <a:lnTo>
                    <a:pt x="729" y="529"/>
                  </a:lnTo>
                  <a:lnTo>
                    <a:pt x="728" y="529"/>
                  </a:lnTo>
                  <a:lnTo>
                    <a:pt x="728" y="530"/>
                  </a:lnTo>
                  <a:lnTo>
                    <a:pt x="728" y="532"/>
                  </a:lnTo>
                  <a:lnTo>
                    <a:pt x="727" y="532"/>
                  </a:lnTo>
                  <a:lnTo>
                    <a:pt x="727" y="533"/>
                  </a:lnTo>
                  <a:lnTo>
                    <a:pt x="725" y="534"/>
                  </a:lnTo>
                  <a:lnTo>
                    <a:pt x="724" y="534"/>
                  </a:lnTo>
                  <a:lnTo>
                    <a:pt x="724" y="536"/>
                  </a:lnTo>
                  <a:lnTo>
                    <a:pt x="723" y="536"/>
                  </a:lnTo>
                  <a:lnTo>
                    <a:pt x="723" y="537"/>
                  </a:lnTo>
                  <a:lnTo>
                    <a:pt x="721" y="537"/>
                  </a:lnTo>
                  <a:lnTo>
                    <a:pt x="721" y="538"/>
                  </a:lnTo>
                  <a:lnTo>
                    <a:pt x="720" y="538"/>
                  </a:lnTo>
                  <a:lnTo>
                    <a:pt x="719" y="538"/>
                  </a:lnTo>
                  <a:lnTo>
                    <a:pt x="719" y="540"/>
                  </a:lnTo>
                  <a:lnTo>
                    <a:pt x="718" y="540"/>
                  </a:lnTo>
                  <a:lnTo>
                    <a:pt x="716" y="540"/>
                  </a:lnTo>
                  <a:lnTo>
                    <a:pt x="716" y="541"/>
                  </a:lnTo>
                  <a:lnTo>
                    <a:pt x="715" y="541"/>
                  </a:lnTo>
                  <a:lnTo>
                    <a:pt x="714" y="541"/>
                  </a:lnTo>
                  <a:lnTo>
                    <a:pt x="714" y="540"/>
                  </a:lnTo>
                  <a:lnTo>
                    <a:pt x="714" y="541"/>
                  </a:lnTo>
                  <a:lnTo>
                    <a:pt x="712" y="541"/>
                  </a:lnTo>
                  <a:lnTo>
                    <a:pt x="712" y="540"/>
                  </a:lnTo>
                  <a:lnTo>
                    <a:pt x="711" y="540"/>
                  </a:lnTo>
                  <a:lnTo>
                    <a:pt x="711" y="538"/>
                  </a:lnTo>
                  <a:lnTo>
                    <a:pt x="710" y="538"/>
                  </a:lnTo>
                  <a:lnTo>
                    <a:pt x="708" y="538"/>
                  </a:lnTo>
                  <a:lnTo>
                    <a:pt x="707" y="538"/>
                  </a:lnTo>
                  <a:lnTo>
                    <a:pt x="706" y="538"/>
                  </a:lnTo>
                  <a:lnTo>
                    <a:pt x="704" y="538"/>
                  </a:lnTo>
                  <a:lnTo>
                    <a:pt x="704" y="537"/>
                  </a:lnTo>
                  <a:lnTo>
                    <a:pt x="703" y="537"/>
                  </a:lnTo>
                  <a:lnTo>
                    <a:pt x="703" y="536"/>
                  </a:lnTo>
                  <a:lnTo>
                    <a:pt x="702" y="536"/>
                  </a:lnTo>
                  <a:lnTo>
                    <a:pt x="703" y="534"/>
                  </a:lnTo>
                  <a:lnTo>
                    <a:pt x="702" y="534"/>
                  </a:lnTo>
                  <a:lnTo>
                    <a:pt x="702" y="533"/>
                  </a:lnTo>
                  <a:lnTo>
                    <a:pt x="701" y="534"/>
                  </a:lnTo>
                  <a:lnTo>
                    <a:pt x="701" y="536"/>
                  </a:lnTo>
                  <a:lnTo>
                    <a:pt x="701" y="537"/>
                  </a:lnTo>
                  <a:lnTo>
                    <a:pt x="701" y="538"/>
                  </a:lnTo>
                  <a:lnTo>
                    <a:pt x="701" y="537"/>
                  </a:lnTo>
                  <a:lnTo>
                    <a:pt x="699" y="537"/>
                  </a:lnTo>
                  <a:lnTo>
                    <a:pt x="698" y="537"/>
                  </a:lnTo>
                  <a:lnTo>
                    <a:pt x="698" y="536"/>
                  </a:lnTo>
                  <a:lnTo>
                    <a:pt x="697" y="534"/>
                  </a:lnTo>
                  <a:lnTo>
                    <a:pt x="697" y="533"/>
                  </a:lnTo>
                  <a:lnTo>
                    <a:pt x="695" y="533"/>
                  </a:lnTo>
                  <a:lnTo>
                    <a:pt x="695" y="532"/>
                  </a:lnTo>
                  <a:lnTo>
                    <a:pt x="695" y="530"/>
                  </a:lnTo>
                  <a:lnTo>
                    <a:pt x="695" y="529"/>
                  </a:lnTo>
                  <a:lnTo>
                    <a:pt x="694" y="529"/>
                  </a:lnTo>
                  <a:lnTo>
                    <a:pt x="694" y="528"/>
                  </a:lnTo>
                  <a:lnTo>
                    <a:pt x="693" y="528"/>
                  </a:lnTo>
                  <a:lnTo>
                    <a:pt x="691" y="528"/>
                  </a:lnTo>
                  <a:lnTo>
                    <a:pt x="690" y="528"/>
                  </a:lnTo>
                  <a:lnTo>
                    <a:pt x="689" y="528"/>
                  </a:lnTo>
                  <a:lnTo>
                    <a:pt x="689" y="529"/>
                  </a:lnTo>
                  <a:lnTo>
                    <a:pt x="689" y="528"/>
                  </a:lnTo>
                  <a:lnTo>
                    <a:pt x="689" y="526"/>
                  </a:lnTo>
                  <a:lnTo>
                    <a:pt x="688" y="526"/>
                  </a:lnTo>
                  <a:lnTo>
                    <a:pt x="686" y="528"/>
                  </a:lnTo>
                  <a:lnTo>
                    <a:pt x="686" y="529"/>
                  </a:lnTo>
                  <a:lnTo>
                    <a:pt x="686" y="530"/>
                  </a:lnTo>
                  <a:lnTo>
                    <a:pt x="686" y="532"/>
                  </a:lnTo>
                  <a:lnTo>
                    <a:pt x="685" y="532"/>
                  </a:lnTo>
                  <a:lnTo>
                    <a:pt x="685" y="533"/>
                  </a:lnTo>
                  <a:lnTo>
                    <a:pt x="686" y="533"/>
                  </a:lnTo>
                  <a:lnTo>
                    <a:pt x="686" y="534"/>
                  </a:lnTo>
                  <a:lnTo>
                    <a:pt x="685" y="536"/>
                  </a:lnTo>
                  <a:lnTo>
                    <a:pt x="684" y="536"/>
                  </a:lnTo>
                  <a:lnTo>
                    <a:pt x="684" y="537"/>
                  </a:lnTo>
                  <a:lnTo>
                    <a:pt x="684" y="538"/>
                  </a:lnTo>
                  <a:lnTo>
                    <a:pt x="682" y="538"/>
                  </a:lnTo>
                  <a:lnTo>
                    <a:pt x="682" y="540"/>
                  </a:lnTo>
                  <a:lnTo>
                    <a:pt x="681" y="540"/>
                  </a:lnTo>
                  <a:lnTo>
                    <a:pt x="681" y="538"/>
                  </a:lnTo>
                  <a:lnTo>
                    <a:pt x="681" y="537"/>
                  </a:lnTo>
                  <a:lnTo>
                    <a:pt x="680" y="537"/>
                  </a:lnTo>
                  <a:lnTo>
                    <a:pt x="680" y="536"/>
                  </a:lnTo>
                  <a:lnTo>
                    <a:pt x="680" y="534"/>
                  </a:lnTo>
                  <a:lnTo>
                    <a:pt x="678" y="534"/>
                  </a:lnTo>
                  <a:lnTo>
                    <a:pt x="678" y="533"/>
                  </a:lnTo>
                  <a:lnTo>
                    <a:pt x="678" y="532"/>
                  </a:lnTo>
                  <a:lnTo>
                    <a:pt x="678" y="530"/>
                  </a:lnTo>
                  <a:lnTo>
                    <a:pt x="678" y="529"/>
                  </a:lnTo>
                  <a:lnTo>
                    <a:pt x="677" y="529"/>
                  </a:lnTo>
                  <a:lnTo>
                    <a:pt x="677" y="528"/>
                  </a:lnTo>
                  <a:lnTo>
                    <a:pt x="676" y="528"/>
                  </a:lnTo>
                  <a:lnTo>
                    <a:pt x="674" y="528"/>
                  </a:lnTo>
                  <a:lnTo>
                    <a:pt x="674" y="526"/>
                  </a:lnTo>
                  <a:lnTo>
                    <a:pt x="673" y="526"/>
                  </a:lnTo>
                  <a:lnTo>
                    <a:pt x="672" y="526"/>
                  </a:lnTo>
                  <a:lnTo>
                    <a:pt x="672" y="525"/>
                  </a:lnTo>
                  <a:lnTo>
                    <a:pt x="672" y="524"/>
                  </a:lnTo>
                  <a:lnTo>
                    <a:pt x="672" y="523"/>
                  </a:lnTo>
                  <a:lnTo>
                    <a:pt x="671" y="523"/>
                  </a:lnTo>
                  <a:lnTo>
                    <a:pt x="671" y="521"/>
                  </a:lnTo>
                  <a:lnTo>
                    <a:pt x="669" y="521"/>
                  </a:lnTo>
                  <a:lnTo>
                    <a:pt x="669" y="520"/>
                  </a:lnTo>
                  <a:lnTo>
                    <a:pt x="668" y="519"/>
                  </a:lnTo>
                  <a:lnTo>
                    <a:pt x="668" y="517"/>
                  </a:lnTo>
                  <a:lnTo>
                    <a:pt x="667" y="517"/>
                  </a:lnTo>
                  <a:lnTo>
                    <a:pt x="667" y="516"/>
                  </a:lnTo>
                  <a:lnTo>
                    <a:pt x="665" y="516"/>
                  </a:lnTo>
                  <a:lnTo>
                    <a:pt x="665" y="515"/>
                  </a:lnTo>
                  <a:lnTo>
                    <a:pt x="665" y="513"/>
                  </a:lnTo>
                  <a:lnTo>
                    <a:pt x="665" y="512"/>
                  </a:lnTo>
                  <a:lnTo>
                    <a:pt x="664" y="512"/>
                  </a:lnTo>
                  <a:lnTo>
                    <a:pt x="663" y="512"/>
                  </a:lnTo>
                  <a:lnTo>
                    <a:pt x="661" y="512"/>
                  </a:lnTo>
                  <a:lnTo>
                    <a:pt x="661" y="513"/>
                  </a:lnTo>
                  <a:lnTo>
                    <a:pt x="660" y="513"/>
                  </a:lnTo>
                  <a:lnTo>
                    <a:pt x="659" y="513"/>
                  </a:lnTo>
                  <a:lnTo>
                    <a:pt x="659" y="512"/>
                  </a:lnTo>
                  <a:lnTo>
                    <a:pt x="659" y="511"/>
                  </a:lnTo>
                  <a:lnTo>
                    <a:pt x="659" y="510"/>
                  </a:lnTo>
                  <a:lnTo>
                    <a:pt x="657" y="508"/>
                  </a:lnTo>
                  <a:lnTo>
                    <a:pt x="657" y="507"/>
                  </a:lnTo>
                  <a:lnTo>
                    <a:pt x="656" y="507"/>
                  </a:lnTo>
                  <a:lnTo>
                    <a:pt x="656" y="506"/>
                  </a:lnTo>
                  <a:lnTo>
                    <a:pt x="656" y="504"/>
                  </a:lnTo>
                  <a:lnTo>
                    <a:pt x="656" y="503"/>
                  </a:lnTo>
                  <a:lnTo>
                    <a:pt x="656" y="502"/>
                  </a:lnTo>
                  <a:lnTo>
                    <a:pt x="656" y="500"/>
                  </a:lnTo>
                  <a:lnTo>
                    <a:pt x="655" y="500"/>
                  </a:lnTo>
                  <a:lnTo>
                    <a:pt x="655" y="499"/>
                  </a:lnTo>
                  <a:lnTo>
                    <a:pt x="656" y="498"/>
                  </a:lnTo>
                  <a:lnTo>
                    <a:pt x="655" y="498"/>
                  </a:lnTo>
                  <a:lnTo>
                    <a:pt x="655" y="496"/>
                  </a:lnTo>
                  <a:lnTo>
                    <a:pt x="655" y="495"/>
                  </a:lnTo>
                  <a:lnTo>
                    <a:pt x="654" y="495"/>
                  </a:lnTo>
                  <a:lnTo>
                    <a:pt x="654" y="496"/>
                  </a:lnTo>
                  <a:lnTo>
                    <a:pt x="652" y="496"/>
                  </a:lnTo>
                  <a:lnTo>
                    <a:pt x="651" y="498"/>
                  </a:lnTo>
                  <a:lnTo>
                    <a:pt x="652" y="498"/>
                  </a:lnTo>
                  <a:lnTo>
                    <a:pt x="652" y="499"/>
                  </a:lnTo>
                  <a:lnTo>
                    <a:pt x="652" y="500"/>
                  </a:lnTo>
                  <a:lnTo>
                    <a:pt x="651" y="500"/>
                  </a:lnTo>
                  <a:lnTo>
                    <a:pt x="651" y="502"/>
                  </a:lnTo>
                  <a:lnTo>
                    <a:pt x="651" y="503"/>
                  </a:lnTo>
                  <a:lnTo>
                    <a:pt x="651" y="504"/>
                  </a:lnTo>
                  <a:lnTo>
                    <a:pt x="651" y="506"/>
                  </a:lnTo>
                  <a:lnTo>
                    <a:pt x="651" y="507"/>
                  </a:lnTo>
                  <a:lnTo>
                    <a:pt x="651" y="508"/>
                  </a:lnTo>
                  <a:lnTo>
                    <a:pt x="651" y="510"/>
                  </a:lnTo>
                  <a:lnTo>
                    <a:pt x="651" y="511"/>
                  </a:lnTo>
                  <a:lnTo>
                    <a:pt x="650" y="511"/>
                  </a:lnTo>
                  <a:lnTo>
                    <a:pt x="650" y="512"/>
                  </a:lnTo>
                  <a:lnTo>
                    <a:pt x="648" y="512"/>
                  </a:lnTo>
                  <a:lnTo>
                    <a:pt x="648" y="511"/>
                  </a:lnTo>
                  <a:lnTo>
                    <a:pt x="647" y="511"/>
                  </a:lnTo>
                  <a:lnTo>
                    <a:pt x="646" y="511"/>
                  </a:lnTo>
                  <a:lnTo>
                    <a:pt x="646" y="512"/>
                  </a:lnTo>
                  <a:lnTo>
                    <a:pt x="644" y="512"/>
                  </a:lnTo>
                  <a:lnTo>
                    <a:pt x="643" y="512"/>
                  </a:lnTo>
                  <a:lnTo>
                    <a:pt x="643" y="513"/>
                  </a:lnTo>
                  <a:lnTo>
                    <a:pt x="642" y="513"/>
                  </a:lnTo>
                  <a:lnTo>
                    <a:pt x="642" y="515"/>
                  </a:lnTo>
                  <a:lnTo>
                    <a:pt x="642" y="516"/>
                  </a:lnTo>
                  <a:lnTo>
                    <a:pt x="641" y="516"/>
                  </a:lnTo>
                  <a:lnTo>
                    <a:pt x="639" y="516"/>
                  </a:lnTo>
                  <a:lnTo>
                    <a:pt x="638" y="516"/>
                  </a:lnTo>
                  <a:lnTo>
                    <a:pt x="637" y="516"/>
                  </a:lnTo>
                  <a:lnTo>
                    <a:pt x="635" y="516"/>
                  </a:lnTo>
                  <a:lnTo>
                    <a:pt x="634" y="516"/>
                  </a:lnTo>
                  <a:lnTo>
                    <a:pt x="634" y="517"/>
                  </a:lnTo>
                  <a:lnTo>
                    <a:pt x="633" y="517"/>
                  </a:lnTo>
                  <a:lnTo>
                    <a:pt x="631" y="519"/>
                  </a:lnTo>
                  <a:lnTo>
                    <a:pt x="630" y="520"/>
                  </a:lnTo>
                  <a:lnTo>
                    <a:pt x="630" y="521"/>
                  </a:lnTo>
                  <a:lnTo>
                    <a:pt x="629" y="521"/>
                  </a:lnTo>
                  <a:lnTo>
                    <a:pt x="629" y="520"/>
                  </a:lnTo>
                  <a:lnTo>
                    <a:pt x="627" y="520"/>
                  </a:lnTo>
                  <a:lnTo>
                    <a:pt x="626" y="520"/>
                  </a:lnTo>
                  <a:lnTo>
                    <a:pt x="625" y="519"/>
                  </a:lnTo>
                  <a:lnTo>
                    <a:pt x="625" y="517"/>
                  </a:lnTo>
                  <a:lnTo>
                    <a:pt x="624" y="517"/>
                  </a:lnTo>
                  <a:lnTo>
                    <a:pt x="624" y="519"/>
                  </a:lnTo>
                  <a:lnTo>
                    <a:pt x="624" y="520"/>
                  </a:lnTo>
                  <a:lnTo>
                    <a:pt x="624" y="521"/>
                  </a:lnTo>
                  <a:lnTo>
                    <a:pt x="624" y="523"/>
                  </a:lnTo>
                  <a:lnTo>
                    <a:pt x="624" y="524"/>
                  </a:lnTo>
                  <a:lnTo>
                    <a:pt x="624" y="525"/>
                  </a:lnTo>
                  <a:lnTo>
                    <a:pt x="622" y="525"/>
                  </a:lnTo>
                  <a:lnTo>
                    <a:pt x="621" y="525"/>
                  </a:lnTo>
                  <a:lnTo>
                    <a:pt x="620" y="525"/>
                  </a:lnTo>
                  <a:lnTo>
                    <a:pt x="620" y="524"/>
                  </a:lnTo>
                  <a:lnTo>
                    <a:pt x="618" y="524"/>
                  </a:lnTo>
                  <a:lnTo>
                    <a:pt x="617" y="524"/>
                  </a:lnTo>
                  <a:lnTo>
                    <a:pt x="617" y="523"/>
                  </a:lnTo>
                  <a:lnTo>
                    <a:pt x="616" y="523"/>
                  </a:lnTo>
                  <a:lnTo>
                    <a:pt x="616" y="521"/>
                  </a:lnTo>
                  <a:lnTo>
                    <a:pt x="614" y="521"/>
                  </a:lnTo>
                  <a:lnTo>
                    <a:pt x="614" y="520"/>
                  </a:lnTo>
                  <a:lnTo>
                    <a:pt x="613" y="520"/>
                  </a:lnTo>
                  <a:lnTo>
                    <a:pt x="612" y="520"/>
                  </a:lnTo>
                  <a:lnTo>
                    <a:pt x="611" y="520"/>
                  </a:lnTo>
                  <a:lnTo>
                    <a:pt x="609" y="520"/>
                  </a:lnTo>
                  <a:lnTo>
                    <a:pt x="609" y="519"/>
                  </a:lnTo>
                  <a:lnTo>
                    <a:pt x="609" y="517"/>
                  </a:lnTo>
                  <a:lnTo>
                    <a:pt x="609" y="516"/>
                  </a:lnTo>
                  <a:lnTo>
                    <a:pt x="608" y="516"/>
                  </a:lnTo>
                  <a:lnTo>
                    <a:pt x="607" y="516"/>
                  </a:lnTo>
                  <a:lnTo>
                    <a:pt x="605" y="515"/>
                  </a:lnTo>
                  <a:lnTo>
                    <a:pt x="604" y="515"/>
                  </a:lnTo>
                  <a:lnTo>
                    <a:pt x="603" y="515"/>
                  </a:lnTo>
                  <a:lnTo>
                    <a:pt x="603" y="513"/>
                  </a:lnTo>
                  <a:lnTo>
                    <a:pt x="603" y="512"/>
                  </a:lnTo>
                  <a:lnTo>
                    <a:pt x="601" y="512"/>
                  </a:lnTo>
                  <a:lnTo>
                    <a:pt x="600" y="512"/>
                  </a:lnTo>
                  <a:lnTo>
                    <a:pt x="599" y="512"/>
                  </a:lnTo>
                  <a:lnTo>
                    <a:pt x="597" y="512"/>
                  </a:lnTo>
                  <a:lnTo>
                    <a:pt x="597" y="511"/>
                  </a:lnTo>
                  <a:lnTo>
                    <a:pt x="597" y="510"/>
                  </a:lnTo>
                  <a:lnTo>
                    <a:pt x="597" y="508"/>
                  </a:lnTo>
                  <a:lnTo>
                    <a:pt x="597" y="507"/>
                  </a:lnTo>
                  <a:lnTo>
                    <a:pt x="596" y="507"/>
                  </a:lnTo>
                  <a:lnTo>
                    <a:pt x="596" y="506"/>
                  </a:lnTo>
                  <a:lnTo>
                    <a:pt x="595" y="506"/>
                  </a:lnTo>
                  <a:lnTo>
                    <a:pt x="595" y="507"/>
                  </a:lnTo>
                  <a:lnTo>
                    <a:pt x="595" y="508"/>
                  </a:lnTo>
                  <a:lnTo>
                    <a:pt x="595" y="510"/>
                  </a:lnTo>
                  <a:lnTo>
                    <a:pt x="595" y="511"/>
                  </a:lnTo>
                  <a:lnTo>
                    <a:pt x="595" y="512"/>
                  </a:lnTo>
                  <a:lnTo>
                    <a:pt x="594" y="512"/>
                  </a:lnTo>
                  <a:lnTo>
                    <a:pt x="594" y="513"/>
                  </a:lnTo>
                  <a:lnTo>
                    <a:pt x="594" y="515"/>
                  </a:lnTo>
                  <a:lnTo>
                    <a:pt x="594" y="516"/>
                  </a:lnTo>
                  <a:lnTo>
                    <a:pt x="594" y="517"/>
                  </a:lnTo>
                  <a:lnTo>
                    <a:pt x="594" y="519"/>
                  </a:lnTo>
                  <a:lnTo>
                    <a:pt x="594" y="520"/>
                  </a:lnTo>
                  <a:lnTo>
                    <a:pt x="592" y="520"/>
                  </a:lnTo>
                  <a:lnTo>
                    <a:pt x="592" y="521"/>
                  </a:lnTo>
                  <a:lnTo>
                    <a:pt x="592" y="523"/>
                  </a:lnTo>
                  <a:lnTo>
                    <a:pt x="592" y="524"/>
                  </a:lnTo>
                  <a:lnTo>
                    <a:pt x="592" y="525"/>
                  </a:lnTo>
                  <a:lnTo>
                    <a:pt x="592" y="526"/>
                  </a:lnTo>
                  <a:lnTo>
                    <a:pt x="591" y="526"/>
                  </a:lnTo>
                  <a:lnTo>
                    <a:pt x="591" y="528"/>
                  </a:lnTo>
                  <a:lnTo>
                    <a:pt x="591" y="529"/>
                  </a:lnTo>
                  <a:lnTo>
                    <a:pt x="591" y="530"/>
                  </a:lnTo>
                  <a:lnTo>
                    <a:pt x="591" y="532"/>
                  </a:lnTo>
                  <a:lnTo>
                    <a:pt x="591" y="533"/>
                  </a:lnTo>
                  <a:lnTo>
                    <a:pt x="591" y="534"/>
                  </a:lnTo>
                  <a:lnTo>
                    <a:pt x="590" y="534"/>
                  </a:lnTo>
                  <a:lnTo>
                    <a:pt x="590" y="536"/>
                  </a:lnTo>
                  <a:lnTo>
                    <a:pt x="590" y="537"/>
                  </a:lnTo>
                  <a:lnTo>
                    <a:pt x="590" y="538"/>
                  </a:lnTo>
                  <a:lnTo>
                    <a:pt x="590" y="540"/>
                  </a:lnTo>
                  <a:lnTo>
                    <a:pt x="590" y="541"/>
                  </a:lnTo>
                  <a:lnTo>
                    <a:pt x="588" y="541"/>
                  </a:lnTo>
                  <a:lnTo>
                    <a:pt x="588" y="542"/>
                  </a:lnTo>
                  <a:lnTo>
                    <a:pt x="588" y="543"/>
                  </a:lnTo>
                  <a:lnTo>
                    <a:pt x="588" y="545"/>
                  </a:lnTo>
                  <a:lnTo>
                    <a:pt x="588" y="546"/>
                  </a:lnTo>
                  <a:lnTo>
                    <a:pt x="588" y="547"/>
                  </a:lnTo>
                  <a:lnTo>
                    <a:pt x="587" y="547"/>
                  </a:lnTo>
                  <a:lnTo>
                    <a:pt x="587" y="549"/>
                  </a:lnTo>
                  <a:lnTo>
                    <a:pt x="587" y="550"/>
                  </a:lnTo>
                  <a:lnTo>
                    <a:pt x="587" y="551"/>
                  </a:lnTo>
                  <a:lnTo>
                    <a:pt x="587" y="553"/>
                  </a:lnTo>
                  <a:lnTo>
                    <a:pt x="587" y="554"/>
                  </a:lnTo>
                  <a:lnTo>
                    <a:pt x="587" y="555"/>
                  </a:lnTo>
                  <a:lnTo>
                    <a:pt x="586" y="555"/>
                  </a:lnTo>
                  <a:lnTo>
                    <a:pt x="586" y="557"/>
                  </a:lnTo>
                  <a:lnTo>
                    <a:pt x="586" y="558"/>
                  </a:lnTo>
                  <a:lnTo>
                    <a:pt x="586" y="559"/>
                  </a:lnTo>
                  <a:lnTo>
                    <a:pt x="586" y="560"/>
                  </a:lnTo>
                  <a:lnTo>
                    <a:pt x="586" y="562"/>
                  </a:lnTo>
                  <a:lnTo>
                    <a:pt x="586" y="563"/>
                  </a:lnTo>
                  <a:lnTo>
                    <a:pt x="584" y="563"/>
                  </a:lnTo>
                  <a:lnTo>
                    <a:pt x="584" y="564"/>
                  </a:lnTo>
                  <a:lnTo>
                    <a:pt x="584" y="566"/>
                  </a:lnTo>
                  <a:lnTo>
                    <a:pt x="584" y="567"/>
                  </a:lnTo>
                  <a:lnTo>
                    <a:pt x="584" y="568"/>
                  </a:lnTo>
                  <a:lnTo>
                    <a:pt x="584" y="570"/>
                  </a:lnTo>
                  <a:lnTo>
                    <a:pt x="583" y="570"/>
                  </a:lnTo>
                  <a:lnTo>
                    <a:pt x="583" y="571"/>
                  </a:lnTo>
                  <a:lnTo>
                    <a:pt x="583" y="572"/>
                  </a:lnTo>
                  <a:lnTo>
                    <a:pt x="583" y="573"/>
                  </a:lnTo>
                  <a:lnTo>
                    <a:pt x="583" y="575"/>
                  </a:lnTo>
                  <a:lnTo>
                    <a:pt x="583" y="576"/>
                  </a:lnTo>
                  <a:lnTo>
                    <a:pt x="583" y="577"/>
                  </a:lnTo>
                  <a:lnTo>
                    <a:pt x="582" y="577"/>
                  </a:lnTo>
                  <a:lnTo>
                    <a:pt x="582" y="579"/>
                  </a:lnTo>
                  <a:lnTo>
                    <a:pt x="582" y="580"/>
                  </a:lnTo>
                  <a:lnTo>
                    <a:pt x="582" y="581"/>
                  </a:lnTo>
                  <a:lnTo>
                    <a:pt x="582" y="583"/>
                  </a:lnTo>
                  <a:lnTo>
                    <a:pt x="582" y="584"/>
                  </a:lnTo>
                  <a:lnTo>
                    <a:pt x="580" y="584"/>
                  </a:lnTo>
                  <a:lnTo>
                    <a:pt x="580" y="585"/>
                  </a:lnTo>
                  <a:lnTo>
                    <a:pt x="580" y="587"/>
                  </a:lnTo>
                  <a:lnTo>
                    <a:pt x="580" y="588"/>
                  </a:lnTo>
                  <a:lnTo>
                    <a:pt x="580" y="589"/>
                  </a:lnTo>
                  <a:lnTo>
                    <a:pt x="580" y="590"/>
                  </a:lnTo>
                  <a:lnTo>
                    <a:pt x="580" y="592"/>
                  </a:lnTo>
                  <a:lnTo>
                    <a:pt x="579" y="592"/>
                  </a:lnTo>
                  <a:lnTo>
                    <a:pt x="579" y="593"/>
                  </a:lnTo>
                  <a:lnTo>
                    <a:pt x="579" y="594"/>
                  </a:lnTo>
                  <a:lnTo>
                    <a:pt x="579" y="596"/>
                  </a:lnTo>
                  <a:lnTo>
                    <a:pt x="579" y="597"/>
                  </a:lnTo>
                  <a:lnTo>
                    <a:pt x="579" y="598"/>
                  </a:lnTo>
                  <a:lnTo>
                    <a:pt x="579" y="600"/>
                  </a:lnTo>
                  <a:lnTo>
                    <a:pt x="578" y="600"/>
                  </a:lnTo>
                  <a:lnTo>
                    <a:pt x="578" y="601"/>
                  </a:lnTo>
                  <a:lnTo>
                    <a:pt x="578" y="602"/>
                  </a:lnTo>
                  <a:lnTo>
                    <a:pt x="578" y="604"/>
                  </a:lnTo>
                  <a:lnTo>
                    <a:pt x="578" y="605"/>
                  </a:lnTo>
                  <a:lnTo>
                    <a:pt x="578" y="606"/>
                  </a:lnTo>
                  <a:lnTo>
                    <a:pt x="577" y="607"/>
                  </a:lnTo>
                  <a:lnTo>
                    <a:pt x="577" y="609"/>
                  </a:lnTo>
                  <a:lnTo>
                    <a:pt x="577" y="610"/>
                  </a:lnTo>
                  <a:lnTo>
                    <a:pt x="577" y="611"/>
                  </a:lnTo>
                  <a:lnTo>
                    <a:pt x="577" y="613"/>
                  </a:lnTo>
                  <a:lnTo>
                    <a:pt x="577" y="614"/>
                  </a:lnTo>
                  <a:lnTo>
                    <a:pt x="575" y="614"/>
                  </a:lnTo>
                  <a:lnTo>
                    <a:pt x="575" y="615"/>
                  </a:lnTo>
                  <a:lnTo>
                    <a:pt x="575" y="617"/>
                  </a:lnTo>
                  <a:lnTo>
                    <a:pt x="575" y="618"/>
                  </a:lnTo>
                  <a:lnTo>
                    <a:pt x="575" y="619"/>
                  </a:lnTo>
                  <a:lnTo>
                    <a:pt x="575" y="620"/>
                  </a:lnTo>
                  <a:lnTo>
                    <a:pt x="574" y="622"/>
                  </a:lnTo>
                  <a:lnTo>
                    <a:pt x="574" y="623"/>
                  </a:lnTo>
                  <a:lnTo>
                    <a:pt x="574" y="624"/>
                  </a:lnTo>
                  <a:lnTo>
                    <a:pt x="574" y="626"/>
                  </a:lnTo>
                  <a:lnTo>
                    <a:pt x="574" y="627"/>
                  </a:lnTo>
                  <a:lnTo>
                    <a:pt x="574" y="628"/>
                  </a:lnTo>
                  <a:lnTo>
                    <a:pt x="573" y="628"/>
                  </a:lnTo>
                  <a:lnTo>
                    <a:pt x="573" y="630"/>
                  </a:lnTo>
                  <a:lnTo>
                    <a:pt x="573" y="631"/>
                  </a:lnTo>
                  <a:lnTo>
                    <a:pt x="573" y="632"/>
                  </a:lnTo>
                  <a:lnTo>
                    <a:pt x="573" y="637"/>
                  </a:lnTo>
                  <a:lnTo>
                    <a:pt x="570" y="651"/>
                  </a:lnTo>
                  <a:lnTo>
                    <a:pt x="567" y="661"/>
                  </a:lnTo>
                  <a:lnTo>
                    <a:pt x="566" y="669"/>
                  </a:lnTo>
                  <a:lnTo>
                    <a:pt x="564" y="686"/>
                  </a:lnTo>
                  <a:lnTo>
                    <a:pt x="562" y="694"/>
                  </a:lnTo>
                  <a:lnTo>
                    <a:pt x="560" y="709"/>
                  </a:lnTo>
                  <a:lnTo>
                    <a:pt x="556" y="731"/>
                  </a:lnTo>
                  <a:lnTo>
                    <a:pt x="552" y="754"/>
                  </a:lnTo>
                  <a:lnTo>
                    <a:pt x="549" y="771"/>
                  </a:lnTo>
                  <a:lnTo>
                    <a:pt x="547" y="789"/>
                  </a:lnTo>
                  <a:lnTo>
                    <a:pt x="543" y="814"/>
                  </a:lnTo>
                  <a:lnTo>
                    <a:pt x="541" y="818"/>
                  </a:lnTo>
                  <a:lnTo>
                    <a:pt x="541" y="822"/>
                  </a:lnTo>
                  <a:lnTo>
                    <a:pt x="539" y="823"/>
                  </a:lnTo>
                  <a:lnTo>
                    <a:pt x="537" y="823"/>
                  </a:lnTo>
                  <a:lnTo>
                    <a:pt x="536" y="823"/>
                  </a:lnTo>
                  <a:lnTo>
                    <a:pt x="536" y="824"/>
                  </a:lnTo>
                  <a:lnTo>
                    <a:pt x="535" y="824"/>
                  </a:lnTo>
                  <a:lnTo>
                    <a:pt x="533" y="824"/>
                  </a:lnTo>
                  <a:lnTo>
                    <a:pt x="532" y="826"/>
                  </a:lnTo>
                  <a:lnTo>
                    <a:pt x="531" y="826"/>
                  </a:lnTo>
                  <a:lnTo>
                    <a:pt x="530" y="826"/>
                  </a:lnTo>
                  <a:lnTo>
                    <a:pt x="530" y="827"/>
                  </a:lnTo>
                  <a:lnTo>
                    <a:pt x="528" y="827"/>
                  </a:lnTo>
                  <a:lnTo>
                    <a:pt x="527" y="827"/>
                  </a:lnTo>
                  <a:lnTo>
                    <a:pt x="526" y="828"/>
                  </a:lnTo>
                  <a:lnTo>
                    <a:pt x="524" y="828"/>
                  </a:lnTo>
                  <a:lnTo>
                    <a:pt x="523" y="828"/>
                  </a:lnTo>
                  <a:lnTo>
                    <a:pt x="523" y="829"/>
                  </a:lnTo>
                  <a:lnTo>
                    <a:pt x="522" y="829"/>
                  </a:lnTo>
                  <a:lnTo>
                    <a:pt x="520" y="829"/>
                  </a:lnTo>
                  <a:lnTo>
                    <a:pt x="519" y="831"/>
                  </a:lnTo>
                  <a:lnTo>
                    <a:pt x="518" y="831"/>
                  </a:lnTo>
                  <a:lnTo>
                    <a:pt x="517" y="831"/>
                  </a:lnTo>
                  <a:lnTo>
                    <a:pt x="517" y="832"/>
                  </a:lnTo>
                  <a:lnTo>
                    <a:pt x="515" y="832"/>
                  </a:lnTo>
                  <a:lnTo>
                    <a:pt x="514" y="832"/>
                  </a:lnTo>
                  <a:lnTo>
                    <a:pt x="513" y="833"/>
                  </a:lnTo>
                  <a:lnTo>
                    <a:pt x="511" y="833"/>
                  </a:lnTo>
                  <a:lnTo>
                    <a:pt x="510" y="833"/>
                  </a:lnTo>
                  <a:lnTo>
                    <a:pt x="510" y="835"/>
                  </a:lnTo>
                  <a:lnTo>
                    <a:pt x="509" y="835"/>
                  </a:lnTo>
                  <a:lnTo>
                    <a:pt x="507" y="835"/>
                  </a:lnTo>
                  <a:lnTo>
                    <a:pt x="506" y="836"/>
                  </a:lnTo>
                  <a:lnTo>
                    <a:pt x="505" y="836"/>
                  </a:lnTo>
                  <a:lnTo>
                    <a:pt x="503" y="836"/>
                  </a:lnTo>
                  <a:lnTo>
                    <a:pt x="503" y="837"/>
                  </a:lnTo>
                  <a:lnTo>
                    <a:pt x="502" y="837"/>
                  </a:lnTo>
                  <a:lnTo>
                    <a:pt x="501" y="837"/>
                  </a:lnTo>
                  <a:lnTo>
                    <a:pt x="500" y="839"/>
                  </a:lnTo>
                  <a:lnTo>
                    <a:pt x="498" y="839"/>
                  </a:lnTo>
                  <a:lnTo>
                    <a:pt x="497" y="839"/>
                  </a:lnTo>
                  <a:lnTo>
                    <a:pt x="497" y="840"/>
                  </a:lnTo>
                  <a:lnTo>
                    <a:pt x="496" y="840"/>
                  </a:lnTo>
                  <a:lnTo>
                    <a:pt x="494" y="840"/>
                  </a:lnTo>
                  <a:lnTo>
                    <a:pt x="493" y="840"/>
                  </a:lnTo>
                  <a:lnTo>
                    <a:pt x="493" y="841"/>
                  </a:lnTo>
                  <a:lnTo>
                    <a:pt x="492" y="841"/>
                  </a:lnTo>
                  <a:lnTo>
                    <a:pt x="490" y="841"/>
                  </a:lnTo>
                  <a:lnTo>
                    <a:pt x="490" y="842"/>
                  </a:lnTo>
                  <a:lnTo>
                    <a:pt x="489" y="842"/>
                  </a:lnTo>
                  <a:lnTo>
                    <a:pt x="488" y="842"/>
                  </a:lnTo>
                  <a:lnTo>
                    <a:pt x="486" y="842"/>
                  </a:lnTo>
                  <a:lnTo>
                    <a:pt x="486" y="844"/>
                  </a:lnTo>
                  <a:lnTo>
                    <a:pt x="485" y="844"/>
                  </a:lnTo>
                  <a:lnTo>
                    <a:pt x="484" y="844"/>
                  </a:lnTo>
                  <a:lnTo>
                    <a:pt x="484" y="845"/>
                  </a:lnTo>
                  <a:lnTo>
                    <a:pt x="483" y="845"/>
                  </a:lnTo>
                  <a:lnTo>
                    <a:pt x="481" y="845"/>
                  </a:lnTo>
                  <a:lnTo>
                    <a:pt x="480" y="845"/>
                  </a:lnTo>
                  <a:lnTo>
                    <a:pt x="480" y="846"/>
                  </a:lnTo>
                  <a:lnTo>
                    <a:pt x="479" y="846"/>
                  </a:lnTo>
                  <a:lnTo>
                    <a:pt x="477" y="846"/>
                  </a:lnTo>
                  <a:lnTo>
                    <a:pt x="476" y="848"/>
                  </a:lnTo>
                  <a:lnTo>
                    <a:pt x="475" y="848"/>
                  </a:lnTo>
                  <a:lnTo>
                    <a:pt x="473" y="848"/>
                  </a:lnTo>
                  <a:lnTo>
                    <a:pt x="473" y="849"/>
                  </a:lnTo>
                  <a:lnTo>
                    <a:pt x="472" y="849"/>
                  </a:lnTo>
                  <a:lnTo>
                    <a:pt x="471" y="849"/>
                  </a:lnTo>
                  <a:lnTo>
                    <a:pt x="470" y="850"/>
                  </a:lnTo>
                  <a:lnTo>
                    <a:pt x="468" y="850"/>
                  </a:lnTo>
                  <a:lnTo>
                    <a:pt x="467" y="850"/>
                  </a:lnTo>
                  <a:lnTo>
                    <a:pt x="467" y="852"/>
                  </a:lnTo>
                  <a:lnTo>
                    <a:pt x="466" y="852"/>
                  </a:lnTo>
                  <a:lnTo>
                    <a:pt x="464" y="852"/>
                  </a:lnTo>
                  <a:lnTo>
                    <a:pt x="464" y="853"/>
                  </a:lnTo>
                  <a:lnTo>
                    <a:pt x="463" y="853"/>
                  </a:lnTo>
                  <a:lnTo>
                    <a:pt x="462" y="853"/>
                  </a:lnTo>
                  <a:lnTo>
                    <a:pt x="460" y="853"/>
                  </a:lnTo>
                  <a:lnTo>
                    <a:pt x="460" y="854"/>
                  </a:lnTo>
                  <a:lnTo>
                    <a:pt x="459" y="854"/>
                  </a:lnTo>
                  <a:lnTo>
                    <a:pt x="458" y="854"/>
                  </a:lnTo>
                  <a:lnTo>
                    <a:pt x="458" y="856"/>
                  </a:lnTo>
                  <a:lnTo>
                    <a:pt x="456" y="856"/>
                  </a:lnTo>
                  <a:lnTo>
                    <a:pt x="455" y="856"/>
                  </a:lnTo>
                  <a:lnTo>
                    <a:pt x="454" y="856"/>
                  </a:lnTo>
                  <a:lnTo>
                    <a:pt x="454" y="857"/>
                  </a:lnTo>
                  <a:lnTo>
                    <a:pt x="453" y="857"/>
                  </a:lnTo>
                  <a:lnTo>
                    <a:pt x="451" y="857"/>
                  </a:lnTo>
                  <a:lnTo>
                    <a:pt x="451" y="858"/>
                  </a:lnTo>
                  <a:lnTo>
                    <a:pt x="450" y="858"/>
                  </a:lnTo>
                  <a:lnTo>
                    <a:pt x="449" y="858"/>
                  </a:lnTo>
                  <a:lnTo>
                    <a:pt x="447" y="858"/>
                  </a:lnTo>
                  <a:lnTo>
                    <a:pt x="447" y="859"/>
                  </a:lnTo>
                  <a:lnTo>
                    <a:pt x="446" y="859"/>
                  </a:lnTo>
                  <a:lnTo>
                    <a:pt x="445" y="859"/>
                  </a:lnTo>
                  <a:lnTo>
                    <a:pt x="445" y="861"/>
                  </a:lnTo>
                  <a:lnTo>
                    <a:pt x="443" y="861"/>
                  </a:lnTo>
                  <a:lnTo>
                    <a:pt x="442" y="861"/>
                  </a:lnTo>
                  <a:lnTo>
                    <a:pt x="441" y="861"/>
                  </a:lnTo>
                  <a:lnTo>
                    <a:pt x="441" y="862"/>
                  </a:lnTo>
                  <a:lnTo>
                    <a:pt x="439" y="862"/>
                  </a:lnTo>
                  <a:lnTo>
                    <a:pt x="438" y="862"/>
                  </a:lnTo>
                  <a:lnTo>
                    <a:pt x="438" y="863"/>
                  </a:lnTo>
                  <a:lnTo>
                    <a:pt x="437" y="863"/>
                  </a:lnTo>
                  <a:lnTo>
                    <a:pt x="436" y="863"/>
                  </a:lnTo>
                  <a:lnTo>
                    <a:pt x="434" y="863"/>
                  </a:lnTo>
                  <a:lnTo>
                    <a:pt x="434" y="865"/>
                  </a:lnTo>
                  <a:lnTo>
                    <a:pt x="433" y="865"/>
                  </a:lnTo>
                  <a:lnTo>
                    <a:pt x="432" y="865"/>
                  </a:lnTo>
                  <a:lnTo>
                    <a:pt x="432" y="866"/>
                  </a:lnTo>
                  <a:lnTo>
                    <a:pt x="430" y="866"/>
                  </a:lnTo>
                  <a:lnTo>
                    <a:pt x="429" y="866"/>
                  </a:lnTo>
                  <a:lnTo>
                    <a:pt x="428" y="866"/>
                  </a:lnTo>
                  <a:lnTo>
                    <a:pt x="428" y="867"/>
                  </a:lnTo>
                  <a:lnTo>
                    <a:pt x="426" y="867"/>
                  </a:lnTo>
                  <a:lnTo>
                    <a:pt x="425" y="867"/>
                  </a:lnTo>
                  <a:lnTo>
                    <a:pt x="425" y="869"/>
                  </a:lnTo>
                  <a:lnTo>
                    <a:pt x="424" y="869"/>
                  </a:lnTo>
                  <a:lnTo>
                    <a:pt x="423" y="869"/>
                  </a:lnTo>
                  <a:lnTo>
                    <a:pt x="421" y="869"/>
                  </a:lnTo>
                  <a:lnTo>
                    <a:pt x="421" y="870"/>
                  </a:lnTo>
                  <a:lnTo>
                    <a:pt x="420" y="870"/>
                  </a:lnTo>
                  <a:lnTo>
                    <a:pt x="419" y="870"/>
                  </a:lnTo>
                  <a:lnTo>
                    <a:pt x="417" y="871"/>
                  </a:lnTo>
                  <a:lnTo>
                    <a:pt x="416" y="871"/>
                  </a:lnTo>
                  <a:lnTo>
                    <a:pt x="415" y="871"/>
                  </a:lnTo>
                  <a:lnTo>
                    <a:pt x="415" y="873"/>
                  </a:lnTo>
                  <a:lnTo>
                    <a:pt x="413" y="873"/>
                  </a:lnTo>
                  <a:lnTo>
                    <a:pt x="412" y="873"/>
                  </a:lnTo>
                  <a:lnTo>
                    <a:pt x="411" y="874"/>
                  </a:lnTo>
                  <a:lnTo>
                    <a:pt x="409" y="874"/>
                  </a:lnTo>
                  <a:lnTo>
                    <a:pt x="408" y="874"/>
                  </a:lnTo>
                  <a:lnTo>
                    <a:pt x="407" y="874"/>
                  </a:lnTo>
                  <a:lnTo>
                    <a:pt x="407" y="875"/>
                  </a:lnTo>
                  <a:lnTo>
                    <a:pt x="406" y="875"/>
                  </a:lnTo>
                  <a:lnTo>
                    <a:pt x="404" y="875"/>
                  </a:lnTo>
                  <a:lnTo>
                    <a:pt x="403" y="875"/>
                  </a:lnTo>
                  <a:lnTo>
                    <a:pt x="403" y="876"/>
                  </a:lnTo>
                  <a:lnTo>
                    <a:pt x="402" y="876"/>
                  </a:lnTo>
                  <a:lnTo>
                    <a:pt x="400" y="876"/>
                  </a:lnTo>
                  <a:lnTo>
                    <a:pt x="399" y="876"/>
                  </a:lnTo>
                  <a:lnTo>
                    <a:pt x="399" y="878"/>
                  </a:lnTo>
                  <a:lnTo>
                    <a:pt x="398" y="878"/>
                  </a:lnTo>
                  <a:lnTo>
                    <a:pt x="396" y="878"/>
                  </a:lnTo>
                  <a:lnTo>
                    <a:pt x="395" y="878"/>
                  </a:lnTo>
                  <a:lnTo>
                    <a:pt x="394" y="879"/>
                  </a:lnTo>
                  <a:lnTo>
                    <a:pt x="393" y="879"/>
                  </a:lnTo>
                  <a:lnTo>
                    <a:pt x="391" y="879"/>
                  </a:lnTo>
                  <a:lnTo>
                    <a:pt x="391" y="880"/>
                  </a:lnTo>
                  <a:lnTo>
                    <a:pt x="390" y="880"/>
                  </a:lnTo>
                  <a:lnTo>
                    <a:pt x="389" y="880"/>
                  </a:lnTo>
                  <a:lnTo>
                    <a:pt x="387" y="880"/>
                  </a:lnTo>
                  <a:lnTo>
                    <a:pt x="387" y="882"/>
                  </a:lnTo>
                  <a:lnTo>
                    <a:pt x="386" y="882"/>
                  </a:lnTo>
                  <a:lnTo>
                    <a:pt x="385" y="882"/>
                  </a:lnTo>
                  <a:lnTo>
                    <a:pt x="383" y="882"/>
                  </a:lnTo>
                  <a:lnTo>
                    <a:pt x="383" y="883"/>
                  </a:lnTo>
                  <a:lnTo>
                    <a:pt x="382" y="883"/>
                  </a:lnTo>
                  <a:lnTo>
                    <a:pt x="381" y="883"/>
                  </a:lnTo>
                  <a:lnTo>
                    <a:pt x="379" y="883"/>
                  </a:lnTo>
                  <a:lnTo>
                    <a:pt x="379" y="884"/>
                  </a:lnTo>
                  <a:lnTo>
                    <a:pt x="378" y="884"/>
                  </a:lnTo>
                  <a:lnTo>
                    <a:pt x="377" y="884"/>
                  </a:lnTo>
                  <a:lnTo>
                    <a:pt x="376" y="884"/>
                  </a:lnTo>
                  <a:lnTo>
                    <a:pt x="376" y="886"/>
                  </a:lnTo>
                  <a:lnTo>
                    <a:pt x="374" y="886"/>
                  </a:lnTo>
                  <a:lnTo>
                    <a:pt x="373" y="886"/>
                  </a:lnTo>
                  <a:lnTo>
                    <a:pt x="372" y="886"/>
                  </a:lnTo>
                  <a:lnTo>
                    <a:pt x="372" y="887"/>
                  </a:lnTo>
                  <a:lnTo>
                    <a:pt x="370" y="887"/>
                  </a:lnTo>
                  <a:lnTo>
                    <a:pt x="369" y="887"/>
                  </a:lnTo>
                  <a:lnTo>
                    <a:pt x="368" y="887"/>
                  </a:lnTo>
                  <a:lnTo>
                    <a:pt x="368" y="888"/>
                  </a:lnTo>
                  <a:lnTo>
                    <a:pt x="366" y="888"/>
                  </a:lnTo>
                  <a:lnTo>
                    <a:pt x="365" y="888"/>
                  </a:lnTo>
                  <a:lnTo>
                    <a:pt x="364" y="888"/>
                  </a:lnTo>
                  <a:lnTo>
                    <a:pt x="364" y="889"/>
                  </a:lnTo>
                  <a:lnTo>
                    <a:pt x="362" y="889"/>
                  </a:lnTo>
                  <a:lnTo>
                    <a:pt x="361" y="889"/>
                  </a:lnTo>
                  <a:lnTo>
                    <a:pt x="360" y="889"/>
                  </a:lnTo>
                  <a:lnTo>
                    <a:pt x="360" y="891"/>
                  </a:lnTo>
                  <a:lnTo>
                    <a:pt x="359" y="891"/>
                  </a:lnTo>
                  <a:lnTo>
                    <a:pt x="357" y="891"/>
                  </a:lnTo>
                  <a:lnTo>
                    <a:pt x="356" y="891"/>
                  </a:lnTo>
                  <a:lnTo>
                    <a:pt x="356" y="892"/>
                  </a:lnTo>
                  <a:lnTo>
                    <a:pt x="355" y="892"/>
                  </a:lnTo>
                  <a:lnTo>
                    <a:pt x="353" y="892"/>
                  </a:lnTo>
                  <a:lnTo>
                    <a:pt x="352" y="893"/>
                  </a:lnTo>
                  <a:lnTo>
                    <a:pt x="351" y="893"/>
                  </a:lnTo>
                  <a:lnTo>
                    <a:pt x="349" y="893"/>
                  </a:lnTo>
                  <a:lnTo>
                    <a:pt x="348" y="895"/>
                  </a:lnTo>
                  <a:lnTo>
                    <a:pt x="347" y="895"/>
                  </a:lnTo>
                  <a:lnTo>
                    <a:pt x="346" y="895"/>
                  </a:lnTo>
                  <a:lnTo>
                    <a:pt x="346" y="896"/>
                  </a:lnTo>
                  <a:lnTo>
                    <a:pt x="344" y="896"/>
                  </a:lnTo>
                  <a:lnTo>
                    <a:pt x="343" y="896"/>
                  </a:lnTo>
                  <a:lnTo>
                    <a:pt x="342" y="896"/>
                  </a:lnTo>
                  <a:lnTo>
                    <a:pt x="340" y="896"/>
                  </a:lnTo>
                  <a:lnTo>
                    <a:pt x="340" y="897"/>
                  </a:lnTo>
                  <a:lnTo>
                    <a:pt x="339" y="897"/>
                  </a:lnTo>
                  <a:lnTo>
                    <a:pt x="338" y="897"/>
                  </a:lnTo>
                  <a:lnTo>
                    <a:pt x="336" y="899"/>
                  </a:lnTo>
                  <a:lnTo>
                    <a:pt x="335" y="899"/>
                  </a:lnTo>
                  <a:lnTo>
                    <a:pt x="334" y="899"/>
                  </a:lnTo>
                  <a:lnTo>
                    <a:pt x="332" y="900"/>
                  </a:lnTo>
                  <a:lnTo>
                    <a:pt x="331" y="900"/>
                  </a:lnTo>
                  <a:lnTo>
                    <a:pt x="330" y="900"/>
                  </a:lnTo>
                  <a:lnTo>
                    <a:pt x="329" y="900"/>
                  </a:lnTo>
                  <a:lnTo>
                    <a:pt x="270" y="921"/>
                  </a:lnTo>
                  <a:lnTo>
                    <a:pt x="267" y="922"/>
                  </a:lnTo>
                  <a:lnTo>
                    <a:pt x="244" y="930"/>
                  </a:lnTo>
                  <a:lnTo>
                    <a:pt x="139" y="968"/>
                  </a:lnTo>
                  <a:lnTo>
                    <a:pt x="130" y="950"/>
                  </a:lnTo>
                  <a:lnTo>
                    <a:pt x="122" y="936"/>
                  </a:lnTo>
                  <a:lnTo>
                    <a:pt x="121" y="923"/>
                  </a:lnTo>
                  <a:lnTo>
                    <a:pt x="118" y="912"/>
                  </a:lnTo>
                  <a:lnTo>
                    <a:pt x="117" y="897"/>
                  </a:lnTo>
                  <a:lnTo>
                    <a:pt x="117" y="896"/>
                  </a:lnTo>
                  <a:lnTo>
                    <a:pt x="116" y="896"/>
                  </a:lnTo>
                  <a:lnTo>
                    <a:pt x="116" y="895"/>
                  </a:lnTo>
                  <a:lnTo>
                    <a:pt x="116" y="893"/>
                  </a:lnTo>
                  <a:lnTo>
                    <a:pt x="116" y="892"/>
                  </a:lnTo>
                  <a:lnTo>
                    <a:pt x="116" y="891"/>
                  </a:lnTo>
                  <a:lnTo>
                    <a:pt x="114" y="891"/>
                  </a:lnTo>
                  <a:lnTo>
                    <a:pt x="114" y="889"/>
                  </a:lnTo>
                  <a:lnTo>
                    <a:pt x="114" y="888"/>
                  </a:lnTo>
                  <a:lnTo>
                    <a:pt x="113" y="887"/>
                  </a:lnTo>
                  <a:lnTo>
                    <a:pt x="113" y="886"/>
                  </a:lnTo>
                  <a:lnTo>
                    <a:pt x="113" y="884"/>
                  </a:lnTo>
                  <a:lnTo>
                    <a:pt x="112" y="884"/>
                  </a:lnTo>
                  <a:lnTo>
                    <a:pt x="112" y="883"/>
                  </a:lnTo>
                  <a:lnTo>
                    <a:pt x="112" y="882"/>
                  </a:lnTo>
                  <a:lnTo>
                    <a:pt x="111" y="882"/>
                  </a:lnTo>
                  <a:lnTo>
                    <a:pt x="111" y="880"/>
                  </a:lnTo>
                  <a:lnTo>
                    <a:pt x="109" y="879"/>
                  </a:lnTo>
                  <a:lnTo>
                    <a:pt x="109" y="878"/>
                  </a:lnTo>
                  <a:lnTo>
                    <a:pt x="108" y="878"/>
                  </a:lnTo>
                  <a:lnTo>
                    <a:pt x="108" y="876"/>
                  </a:lnTo>
                  <a:lnTo>
                    <a:pt x="107" y="876"/>
                  </a:lnTo>
                  <a:lnTo>
                    <a:pt x="107" y="875"/>
                  </a:lnTo>
                  <a:lnTo>
                    <a:pt x="105" y="875"/>
                  </a:lnTo>
                  <a:lnTo>
                    <a:pt x="105" y="874"/>
                  </a:lnTo>
                  <a:lnTo>
                    <a:pt x="104" y="874"/>
                  </a:lnTo>
                  <a:lnTo>
                    <a:pt x="104" y="873"/>
                  </a:lnTo>
                  <a:lnTo>
                    <a:pt x="103" y="873"/>
                  </a:lnTo>
                  <a:lnTo>
                    <a:pt x="103" y="871"/>
                  </a:lnTo>
                  <a:lnTo>
                    <a:pt x="101" y="871"/>
                  </a:lnTo>
                  <a:lnTo>
                    <a:pt x="100" y="870"/>
                  </a:lnTo>
                  <a:lnTo>
                    <a:pt x="99" y="869"/>
                  </a:lnTo>
                  <a:lnTo>
                    <a:pt x="97" y="869"/>
                  </a:lnTo>
                  <a:lnTo>
                    <a:pt x="97" y="867"/>
                  </a:lnTo>
                  <a:lnTo>
                    <a:pt x="96" y="867"/>
                  </a:lnTo>
                  <a:lnTo>
                    <a:pt x="95" y="867"/>
                  </a:lnTo>
                  <a:lnTo>
                    <a:pt x="95" y="866"/>
                  </a:lnTo>
                  <a:lnTo>
                    <a:pt x="94" y="866"/>
                  </a:lnTo>
                  <a:lnTo>
                    <a:pt x="94" y="865"/>
                  </a:lnTo>
                  <a:lnTo>
                    <a:pt x="92" y="865"/>
                  </a:lnTo>
                  <a:lnTo>
                    <a:pt x="91" y="865"/>
                  </a:lnTo>
                  <a:lnTo>
                    <a:pt x="91" y="863"/>
                  </a:lnTo>
                  <a:lnTo>
                    <a:pt x="90" y="863"/>
                  </a:lnTo>
                  <a:lnTo>
                    <a:pt x="88" y="862"/>
                  </a:lnTo>
                  <a:lnTo>
                    <a:pt x="87" y="862"/>
                  </a:lnTo>
                  <a:lnTo>
                    <a:pt x="87" y="861"/>
                  </a:lnTo>
                  <a:lnTo>
                    <a:pt x="86" y="861"/>
                  </a:lnTo>
                  <a:lnTo>
                    <a:pt x="86" y="859"/>
                  </a:lnTo>
                  <a:lnTo>
                    <a:pt x="84" y="859"/>
                  </a:lnTo>
                  <a:lnTo>
                    <a:pt x="84" y="858"/>
                  </a:lnTo>
                  <a:lnTo>
                    <a:pt x="83" y="858"/>
                  </a:lnTo>
                  <a:lnTo>
                    <a:pt x="83" y="857"/>
                  </a:lnTo>
                  <a:lnTo>
                    <a:pt x="82" y="857"/>
                  </a:lnTo>
                  <a:lnTo>
                    <a:pt x="82" y="856"/>
                  </a:lnTo>
                  <a:lnTo>
                    <a:pt x="81" y="854"/>
                  </a:lnTo>
                  <a:lnTo>
                    <a:pt x="81" y="853"/>
                  </a:lnTo>
                  <a:lnTo>
                    <a:pt x="81" y="852"/>
                  </a:lnTo>
                  <a:lnTo>
                    <a:pt x="79" y="852"/>
                  </a:lnTo>
                  <a:lnTo>
                    <a:pt x="79" y="850"/>
                  </a:lnTo>
                  <a:lnTo>
                    <a:pt x="79" y="849"/>
                  </a:lnTo>
                  <a:lnTo>
                    <a:pt x="78" y="849"/>
                  </a:lnTo>
                  <a:lnTo>
                    <a:pt x="78" y="848"/>
                  </a:lnTo>
                  <a:lnTo>
                    <a:pt x="78" y="846"/>
                  </a:lnTo>
                  <a:lnTo>
                    <a:pt x="78" y="845"/>
                  </a:lnTo>
                  <a:lnTo>
                    <a:pt x="77" y="845"/>
                  </a:lnTo>
                  <a:lnTo>
                    <a:pt x="77" y="844"/>
                  </a:lnTo>
                  <a:lnTo>
                    <a:pt x="77" y="842"/>
                  </a:lnTo>
                  <a:lnTo>
                    <a:pt x="75" y="841"/>
                  </a:lnTo>
                  <a:lnTo>
                    <a:pt x="75" y="840"/>
                  </a:lnTo>
                  <a:lnTo>
                    <a:pt x="75" y="839"/>
                  </a:lnTo>
                  <a:lnTo>
                    <a:pt x="74" y="837"/>
                  </a:lnTo>
                  <a:lnTo>
                    <a:pt x="74" y="836"/>
                  </a:lnTo>
                  <a:lnTo>
                    <a:pt x="74" y="835"/>
                  </a:lnTo>
                  <a:lnTo>
                    <a:pt x="74" y="833"/>
                  </a:lnTo>
                  <a:lnTo>
                    <a:pt x="73" y="833"/>
                  </a:lnTo>
                  <a:lnTo>
                    <a:pt x="73" y="832"/>
                  </a:lnTo>
                  <a:lnTo>
                    <a:pt x="73" y="831"/>
                  </a:lnTo>
                  <a:lnTo>
                    <a:pt x="73" y="829"/>
                  </a:lnTo>
                  <a:lnTo>
                    <a:pt x="71" y="829"/>
                  </a:lnTo>
                  <a:lnTo>
                    <a:pt x="71" y="828"/>
                  </a:lnTo>
                  <a:lnTo>
                    <a:pt x="71" y="827"/>
                  </a:lnTo>
                  <a:lnTo>
                    <a:pt x="71" y="826"/>
                  </a:lnTo>
                  <a:lnTo>
                    <a:pt x="70" y="826"/>
                  </a:lnTo>
                  <a:lnTo>
                    <a:pt x="70" y="824"/>
                  </a:lnTo>
                  <a:lnTo>
                    <a:pt x="70" y="823"/>
                  </a:lnTo>
                  <a:lnTo>
                    <a:pt x="70" y="822"/>
                  </a:lnTo>
                  <a:lnTo>
                    <a:pt x="69" y="822"/>
                  </a:lnTo>
                  <a:lnTo>
                    <a:pt x="69" y="820"/>
                  </a:lnTo>
                  <a:lnTo>
                    <a:pt x="69" y="819"/>
                  </a:lnTo>
                  <a:lnTo>
                    <a:pt x="69" y="818"/>
                  </a:lnTo>
                  <a:lnTo>
                    <a:pt x="69" y="816"/>
                  </a:lnTo>
                  <a:lnTo>
                    <a:pt x="69" y="815"/>
                  </a:lnTo>
                  <a:lnTo>
                    <a:pt x="69" y="814"/>
                  </a:lnTo>
                  <a:lnTo>
                    <a:pt x="69" y="812"/>
                  </a:lnTo>
                  <a:lnTo>
                    <a:pt x="70" y="812"/>
                  </a:lnTo>
                  <a:lnTo>
                    <a:pt x="70" y="811"/>
                  </a:lnTo>
                  <a:lnTo>
                    <a:pt x="71" y="810"/>
                  </a:lnTo>
                  <a:lnTo>
                    <a:pt x="73" y="809"/>
                  </a:lnTo>
                  <a:lnTo>
                    <a:pt x="73" y="807"/>
                  </a:lnTo>
                  <a:lnTo>
                    <a:pt x="73" y="806"/>
                  </a:lnTo>
                  <a:lnTo>
                    <a:pt x="74" y="806"/>
                  </a:lnTo>
                  <a:lnTo>
                    <a:pt x="74" y="805"/>
                  </a:lnTo>
                  <a:lnTo>
                    <a:pt x="74" y="803"/>
                  </a:lnTo>
                  <a:lnTo>
                    <a:pt x="73" y="803"/>
                  </a:lnTo>
                  <a:lnTo>
                    <a:pt x="73" y="802"/>
                  </a:lnTo>
                  <a:lnTo>
                    <a:pt x="73" y="801"/>
                  </a:lnTo>
                  <a:lnTo>
                    <a:pt x="71" y="801"/>
                  </a:lnTo>
                  <a:lnTo>
                    <a:pt x="71" y="799"/>
                  </a:lnTo>
                  <a:lnTo>
                    <a:pt x="70" y="799"/>
                  </a:lnTo>
                  <a:lnTo>
                    <a:pt x="70" y="798"/>
                  </a:lnTo>
                  <a:lnTo>
                    <a:pt x="70" y="797"/>
                  </a:lnTo>
                  <a:lnTo>
                    <a:pt x="69" y="797"/>
                  </a:lnTo>
                  <a:lnTo>
                    <a:pt x="69" y="795"/>
                  </a:lnTo>
                  <a:lnTo>
                    <a:pt x="67" y="794"/>
                  </a:lnTo>
                  <a:lnTo>
                    <a:pt x="67" y="793"/>
                  </a:lnTo>
                  <a:lnTo>
                    <a:pt x="66" y="793"/>
                  </a:lnTo>
                  <a:lnTo>
                    <a:pt x="66" y="792"/>
                  </a:lnTo>
                  <a:lnTo>
                    <a:pt x="66" y="790"/>
                  </a:lnTo>
                  <a:lnTo>
                    <a:pt x="65" y="789"/>
                  </a:lnTo>
                  <a:lnTo>
                    <a:pt x="65" y="788"/>
                  </a:lnTo>
                  <a:lnTo>
                    <a:pt x="64" y="786"/>
                  </a:lnTo>
                  <a:lnTo>
                    <a:pt x="64" y="785"/>
                  </a:lnTo>
                  <a:lnTo>
                    <a:pt x="64" y="784"/>
                  </a:lnTo>
                  <a:lnTo>
                    <a:pt x="62" y="784"/>
                  </a:lnTo>
                  <a:lnTo>
                    <a:pt x="62" y="782"/>
                  </a:lnTo>
                  <a:lnTo>
                    <a:pt x="62" y="781"/>
                  </a:lnTo>
                  <a:lnTo>
                    <a:pt x="61" y="781"/>
                  </a:lnTo>
                  <a:lnTo>
                    <a:pt x="61" y="780"/>
                  </a:lnTo>
                  <a:lnTo>
                    <a:pt x="61" y="778"/>
                  </a:lnTo>
                  <a:lnTo>
                    <a:pt x="60" y="778"/>
                  </a:lnTo>
                  <a:lnTo>
                    <a:pt x="60" y="777"/>
                  </a:lnTo>
                  <a:lnTo>
                    <a:pt x="58" y="777"/>
                  </a:lnTo>
                  <a:lnTo>
                    <a:pt x="58" y="776"/>
                  </a:lnTo>
                  <a:lnTo>
                    <a:pt x="57" y="776"/>
                  </a:lnTo>
                  <a:lnTo>
                    <a:pt x="57" y="775"/>
                  </a:lnTo>
                  <a:lnTo>
                    <a:pt x="57" y="773"/>
                  </a:lnTo>
                  <a:lnTo>
                    <a:pt x="56" y="773"/>
                  </a:lnTo>
                  <a:lnTo>
                    <a:pt x="56" y="772"/>
                  </a:lnTo>
                  <a:lnTo>
                    <a:pt x="54" y="771"/>
                  </a:lnTo>
                  <a:lnTo>
                    <a:pt x="54" y="769"/>
                  </a:lnTo>
                  <a:lnTo>
                    <a:pt x="53" y="769"/>
                  </a:lnTo>
                  <a:lnTo>
                    <a:pt x="53" y="768"/>
                  </a:lnTo>
                  <a:lnTo>
                    <a:pt x="52" y="767"/>
                  </a:lnTo>
                  <a:lnTo>
                    <a:pt x="52" y="765"/>
                  </a:lnTo>
                  <a:lnTo>
                    <a:pt x="50" y="765"/>
                  </a:lnTo>
                  <a:lnTo>
                    <a:pt x="50" y="764"/>
                  </a:lnTo>
                  <a:lnTo>
                    <a:pt x="49" y="764"/>
                  </a:lnTo>
                  <a:lnTo>
                    <a:pt x="49" y="763"/>
                  </a:lnTo>
                  <a:lnTo>
                    <a:pt x="48" y="763"/>
                  </a:lnTo>
                  <a:lnTo>
                    <a:pt x="48" y="762"/>
                  </a:lnTo>
                  <a:lnTo>
                    <a:pt x="47" y="762"/>
                  </a:lnTo>
                  <a:lnTo>
                    <a:pt x="47" y="760"/>
                  </a:lnTo>
                  <a:lnTo>
                    <a:pt x="45" y="760"/>
                  </a:lnTo>
                  <a:lnTo>
                    <a:pt x="45" y="759"/>
                  </a:lnTo>
                  <a:lnTo>
                    <a:pt x="44" y="759"/>
                  </a:lnTo>
                  <a:lnTo>
                    <a:pt x="44" y="758"/>
                  </a:lnTo>
                  <a:lnTo>
                    <a:pt x="43" y="758"/>
                  </a:lnTo>
                  <a:lnTo>
                    <a:pt x="41" y="756"/>
                  </a:lnTo>
                  <a:lnTo>
                    <a:pt x="41" y="755"/>
                  </a:lnTo>
                  <a:lnTo>
                    <a:pt x="40" y="755"/>
                  </a:lnTo>
                  <a:lnTo>
                    <a:pt x="39" y="754"/>
                  </a:lnTo>
                  <a:lnTo>
                    <a:pt x="37" y="752"/>
                  </a:lnTo>
                  <a:lnTo>
                    <a:pt x="37" y="751"/>
                  </a:lnTo>
                  <a:lnTo>
                    <a:pt x="36" y="751"/>
                  </a:lnTo>
                  <a:lnTo>
                    <a:pt x="36" y="750"/>
                  </a:lnTo>
                  <a:lnTo>
                    <a:pt x="37" y="750"/>
                  </a:lnTo>
                  <a:lnTo>
                    <a:pt x="37" y="748"/>
                  </a:lnTo>
                  <a:lnTo>
                    <a:pt x="37" y="747"/>
                  </a:lnTo>
                  <a:lnTo>
                    <a:pt x="37" y="746"/>
                  </a:lnTo>
                  <a:lnTo>
                    <a:pt x="36" y="746"/>
                  </a:lnTo>
                  <a:lnTo>
                    <a:pt x="35" y="746"/>
                  </a:lnTo>
                  <a:lnTo>
                    <a:pt x="35" y="745"/>
                  </a:lnTo>
                  <a:lnTo>
                    <a:pt x="34" y="745"/>
                  </a:lnTo>
                  <a:lnTo>
                    <a:pt x="34" y="743"/>
                  </a:lnTo>
                  <a:lnTo>
                    <a:pt x="32" y="743"/>
                  </a:lnTo>
                  <a:lnTo>
                    <a:pt x="32" y="742"/>
                  </a:lnTo>
                  <a:lnTo>
                    <a:pt x="32" y="741"/>
                  </a:lnTo>
                  <a:lnTo>
                    <a:pt x="32" y="739"/>
                  </a:lnTo>
                  <a:lnTo>
                    <a:pt x="34" y="739"/>
                  </a:lnTo>
                  <a:lnTo>
                    <a:pt x="34" y="738"/>
                  </a:lnTo>
                  <a:lnTo>
                    <a:pt x="35" y="738"/>
                  </a:lnTo>
                  <a:lnTo>
                    <a:pt x="36" y="738"/>
                  </a:lnTo>
                  <a:lnTo>
                    <a:pt x="36" y="739"/>
                  </a:lnTo>
                  <a:lnTo>
                    <a:pt x="37" y="739"/>
                  </a:lnTo>
                  <a:lnTo>
                    <a:pt x="39" y="739"/>
                  </a:lnTo>
                  <a:lnTo>
                    <a:pt x="39" y="738"/>
                  </a:lnTo>
                  <a:lnTo>
                    <a:pt x="39" y="737"/>
                  </a:lnTo>
                  <a:lnTo>
                    <a:pt x="39" y="735"/>
                  </a:lnTo>
                  <a:lnTo>
                    <a:pt x="39" y="734"/>
                  </a:lnTo>
                  <a:lnTo>
                    <a:pt x="39" y="733"/>
                  </a:lnTo>
                  <a:lnTo>
                    <a:pt x="39" y="731"/>
                  </a:lnTo>
                  <a:lnTo>
                    <a:pt x="39" y="730"/>
                  </a:lnTo>
                  <a:lnTo>
                    <a:pt x="39" y="729"/>
                  </a:lnTo>
                  <a:lnTo>
                    <a:pt x="39" y="728"/>
                  </a:lnTo>
                  <a:lnTo>
                    <a:pt x="37" y="728"/>
                  </a:lnTo>
                  <a:lnTo>
                    <a:pt x="37" y="726"/>
                  </a:lnTo>
                  <a:lnTo>
                    <a:pt x="37" y="725"/>
                  </a:lnTo>
                  <a:lnTo>
                    <a:pt x="37" y="724"/>
                  </a:lnTo>
                  <a:lnTo>
                    <a:pt x="37" y="722"/>
                  </a:lnTo>
                  <a:lnTo>
                    <a:pt x="37" y="721"/>
                  </a:lnTo>
                  <a:lnTo>
                    <a:pt x="39" y="721"/>
                  </a:lnTo>
                  <a:lnTo>
                    <a:pt x="39" y="720"/>
                  </a:lnTo>
                  <a:lnTo>
                    <a:pt x="39" y="718"/>
                  </a:lnTo>
                  <a:lnTo>
                    <a:pt x="40" y="718"/>
                  </a:lnTo>
                  <a:lnTo>
                    <a:pt x="40" y="717"/>
                  </a:lnTo>
                  <a:lnTo>
                    <a:pt x="39" y="716"/>
                  </a:lnTo>
                  <a:lnTo>
                    <a:pt x="39" y="715"/>
                  </a:lnTo>
                  <a:lnTo>
                    <a:pt x="37" y="715"/>
                  </a:lnTo>
                  <a:lnTo>
                    <a:pt x="37" y="713"/>
                  </a:lnTo>
                  <a:lnTo>
                    <a:pt x="37" y="712"/>
                  </a:lnTo>
                  <a:lnTo>
                    <a:pt x="39" y="712"/>
                  </a:lnTo>
                  <a:lnTo>
                    <a:pt x="39" y="711"/>
                  </a:lnTo>
                  <a:lnTo>
                    <a:pt x="40" y="711"/>
                  </a:lnTo>
                  <a:lnTo>
                    <a:pt x="40" y="709"/>
                  </a:lnTo>
                  <a:lnTo>
                    <a:pt x="39" y="709"/>
                  </a:lnTo>
                  <a:lnTo>
                    <a:pt x="39" y="708"/>
                  </a:lnTo>
                  <a:lnTo>
                    <a:pt x="39" y="707"/>
                  </a:lnTo>
                  <a:lnTo>
                    <a:pt x="37" y="707"/>
                  </a:lnTo>
                  <a:lnTo>
                    <a:pt x="37" y="705"/>
                  </a:lnTo>
                  <a:lnTo>
                    <a:pt x="36" y="705"/>
                  </a:lnTo>
                  <a:lnTo>
                    <a:pt x="35" y="705"/>
                  </a:lnTo>
                  <a:lnTo>
                    <a:pt x="35" y="704"/>
                  </a:lnTo>
                  <a:lnTo>
                    <a:pt x="35" y="703"/>
                  </a:lnTo>
                  <a:lnTo>
                    <a:pt x="35" y="701"/>
                  </a:lnTo>
                  <a:lnTo>
                    <a:pt x="36" y="701"/>
                  </a:lnTo>
                  <a:lnTo>
                    <a:pt x="36" y="700"/>
                  </a:lnTo>
                  <a:lnTo>
                    <a:pt x="36" y="699"/>
                  </a:lnTo>
                  <a:lnTo>
                    <a:pt x="36" y="698"/>
                  </a:lnTo>
                  <a:lnTo>
                    <a:pt x="36" y="696"/>
                  </a:lnTo>
                  <a:lnTo>
                    <a:pt x="35" y="696"/>
                  </a:lnTo>
                  <a:lnTo>
                    <a:pt x="35" y="695"/>
                  </a:lnTo>
                  <a:lnTo>
                    <a:pt x="34" y="694"/>
                  </a:lnTo>
                  <a:lnTo>
                    <a:pt x="34" y="692"/>
                  </a:lnTo>
                  <a:lnTo>
                    <a:pt x="34" y="691"/>
                  </a:lnTo>
                  <a:lnTo>
                    <a:pt x="32" y="691"/>
                  </a:lnTo>
                  <a:lnTo>
                    <a:pt x="32" y="690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2" y="686"/>
                  </a:lnTo>
                  <a:lnTo>
                    <a:pt x="31" y="686"/>
                  </a:lnTo>
                  <a:lnTo>
                    <a:pt x="30" y="686"/>
                  </a:lnTo>
                  <a:lnTo>
                    <a:pt x="30" y="684"/>
                  </a:lnTo>
                  <a:lnTo>
                    <a:pt x="28" y="684"/>
                  </a:lnTo>
                  <a:lnTo>
                    <a:pt x="27" y="684"/>
                  </a:lnTo>
                  <a:lnTo>
                    <a:pt x="27" y="683"/>
                  </a:lnTo>
                  <a:lnTo>
                    <a:pt x="27" y="682"/>
                  </a:lnTo>
                  <a:lnTo>
                    <a:pt x="26" y="682"/>
                  </a:lnTo>
                  <a:lnTo>
                    <a:pt x="26" y="681"/>
                  </a:lnTo>
                  <a:lnTo>
                    <a:pt x="24" y="681"/>
                  </a:lnTo>
                  <a:lnTo>
                    <a:pt x="24" y="679"/>
                  </a:lnTo>
                  <a:lnTo>
                    <a:pt x="23" y="679"/>
                  </a:lnTo>
                  <a:lnTo>
                    <a:pt x="23" y="678"/>
                  </a:lnTo>
                  <a:lnTo>
                    <a:pt x="22" y="677"/>
                  </a:lnTo>
                  <a:lnTo>
                    <a:pt x="20" y="678"/>
                  </a:lnTo>
                  <a:lnTo>
                    <a:pt x="19" y="678"/>
                  </a:lnTo>
                  <a:lnTo>
                    <a:pt x="19" y="679"/>
                  </a:lnTo>
                  <a:lnTo>
                    <a:pt x="18" y="679"/>
                  </a:lnTo>
                  <a:lnTo>
                    <a:pt x="18" y="681"/>
                  </a:lnTo>
                  <a:lnTo>
                    <a:pt x="17" y="681"/>
                  </a:lnTo>
                  <a:lnTo>
                    <a:pt x="15" y="681"/>
                  </a:lnTo>
                  <a:lnTo>
                    <a:pt x="14" y="681"/>
                  </a:lnTo>
                  <a:lnTo>
                    <a:pt x="13" y="681"/>
                  </a:lnTo>
                  <a:lnTo>
                    <a:pt x="11" y="681"/>
                  </a:lnTo>
                  <a:lnTo>
                    <a:pt x="10" y="681"/>
                  </a:lnTo>
                  <a:lnTo>
                    <a:pt x="9" y="681"/>
                  </a:lnTo>
                  <a:lnTo>
                    <a:pt x="9" y="679"/>
                  </a:lnTo>
                  <a:lnTo>
                    <a:pt x="7" y="679"/>
                  </a:lnTo>
                  <a:lnTo>
                    <a:pt x="7" y="678"/>
                  </a:lnTo>
                  <a:lnTo>
                    <a:pt x="7" y="677"/>
                  </a:lnTo>
                  <a:lnTo>
                    <a:pt x="6" y="677"/>
                  </a:lnTo>
                  <a:lnTo>
                    <a:pt x="6" y="675"/>
                  </a:lnTo>
                  <a:lnTo>
                    <a:pt x="5" y="675"/>
                  </a:lnTo>
                  <a:lnTo>
                    <a:pt x="5" y="674"/>
                  </a:lnTo>
                  <a:lnTo>
                    <a:pt x="4" y="674"/>
                  </a:lnTo>
                  <a:lnTo>
                    <a:pt x="2" y="674"/>
                  </a:lnTo>
                  <a:lnTo>
                    <a:pt x="2" y="673"/>
                  </a:lnTo>
                  <a:lnTo>
                    <a:pt x="1" y="673"/>
                  </a:lnTo>
                  <a:lnTo>
                    <a:pt x="0" y="673"/>
                  </a:lnTo>
                  <a:lnTo>
                    <a:pt x="0" y="671"/>
                  </a:lnTo>
                  <a:lnTo>
                    <a:pt x="1" y="671"/>
                  </a:lnTo>
                  <a:lnTo>
                    <a:pt x="1" y="670"/>
                  </a:lnTo>
                  <a:lnTo>
                    <a:pt x="2" y="670"/>
                  </a:lnTo>
                  <a:lnTo>
                    <a:pt x="4" y="670"/>
                  </a:lnTo>
                  <a:lnTo>
                    <a:pt x="4" y="669"/>
                  </a:lnTo>
                  <a:lnTo>
                    <a:pt x="4" y="668"/>
                  </a:lnTo>
                  <a:lnTo>
                    <a:pt x="5" y="668"/>
                  </a:lnTo>
                  <a:lnTo>
                    <a:pt x="5" y="666"/>
                  </a:lnTo>
                  <a:lnTo>
                    <a:pt x="6" y="666"/>
                  </a:lnTo>
                  <a:lnTo>
                    <a:pt x="6" y="665"/>
                  </a:lnTo>
                  <a:lnTo>
                    <a:pt x="6" y="664"/>
                  </a:lnTo>
                  <a:lnTo>
                    <a:pt x="6" y="662"/>
                  </a:lnTo>
                  <a:lnTo>
                    <a:pt x="6" y="661"/>
                  </a:lnTo>
                  <a:lnTo>
                    <a:pt x="7" y="661"/>
                  </a:lnTo>
                  <a:lnTo>
                    <a:pt x="7" y="660"/>
                  </a:lnTo>
                  <a:lnTo>
                    <a:pt x="9" y="658"/>
                  </a:lnTo>
                  <a:lnTo>
                    <a:pt x="9" y="657"/>
                  </a:lnTo>
                  <a:lnTo>
                    <a:pt x="10" y="657"/>
                  </a:lnTo>
                  <a:lnTo>
                    <a:pt x="10" y="656"/>
                  </a:lnTo>
                  <a:lnTo>
                    <a:pt x="10" y="654"/>
                  </a:lnTo>
                  <a:lnTo>
                    <a:pt x="11" y="653"/>
                  </a:lnTo>
                  <a:lnTo>
                    <a:pt x="13" y="653"/>
                  </a:lnTo>
                  <a:lnTo>
                    <a:pt x="13" y="652"/>
                  </a:lnTo>
                  <a:lnTo>
                    <a:pt x="13" y="651"/>
                  </a:lnTo>
                  <a:lnTo>
                    <a:pt x="14" y="651"/>
                  </a:lnTo>
                  <a:lnTo>
                    <a:pt x="14" y="649"/>
                  </a:lnTo>
                  <a:lnTo>
                    <a:pt x="15" y="648"/>
                  </a:lnTo>
                  <a:lnTo>
                    <a:pt x="17" y="647"/>
                  </a:lnTo>
                  <a:lnTo>
                    <a:pt x="17" y="645"/>
                  </a:lnTo>
                  <a:lnTo>
                    <a:pt x="17" y="644"/>
                  </a:lnTo>
                  <a:lnTo>
                    <a:pt x="18" y="643"/>
                  </a:lnTo>
                  <a:lnTo>
                    <a:pt x="19" y="643"/>
                  </a:lnTo>
                  <a:lnTo>
                    <a:pt x="19" y="641"/>
                  </a:lnTo>
                  <a:lnTo>
                    <a:pt x="19" y="640"/>
                  </a:lnTo>
                  <a:lnTo>
                    <a:pt x="20" y="639"/>
                  </a:lnTo>
                  <a:lnTo>
                    <a:pt x="22" y="639"/>
                  </a:lnTo>
                  <a:lnTo>
                    <a:pt x="22" y="637"/>
                  </a:lnTo>
                  <a:lnTo>
                    <a:pt x="22" y="636"/>
                  </a:lnTo>
                  <a:lnTo>
                    <a:pt x="22" y="635"/>
                  </a:lnTo>
                  <a:lnTo>
                    <a:pt x="22" y="634"/>
                  </a:lnTo>
                  <a:lnTo>
                    <a:pt x="20" y="632"/>
                  </a:lnTo>
                  <a:lnTo>
                    <a:pt x="20" y="631"/>
                  </a:lnTo>
                  <a:lnTo>
                    <a:pt x="20" y="630"/>
                  </a:lnTo>
                  <a:lnTo>
                    <a:pt x="22" y="630"/>
                  </a:lnTo>
                  <a:lnTo>
                    <a:pt x="22" y="628"/>
                  </a:lnTo>
                  <a:lnTo>
                    <a:pt x="23" y="628"/>
                  </a:lnTo>
                  <a:lnTo>
                    <a:pt x="23" y="627"/>
                  </a:lnTo>
                  <a:lnTo>
                    <a:pt x="23" y="626"/>
                  </a:lnTo>
                  <a:lnTo>
                    <a:pt x="23" y="627"/>
                  </a:lnTo>
                  <a:lnTo>
                    <a:pt x="24" y="627"/>
                  </a:lnTo>
                  <a:lnTo>
                    <a:pt x="23" y="626"/>
                  </a:lnTo>
                  <a:lnTo>
                    <a:pt x="23" y="624"/>
                  </a:lnTo>
                  <a:lnTo>
                    <a:pt x="24" y="626"/>
                  </a:lnTo>
                  <a:lnTo>
                    <a:pt x="26" y="627"/>
                  </a:lnTo>
                  <a:lnTo>
                    <a:pt x="26" y="626"/>
                  </a:lnTo>
                  <a:lnTo>
                    <a:pt x="27" y="624"/>
                  </a:lnTo>
                  <a:lnTo>
                    <a:pt x="27" y="623"/>
                  </a:lnTo>
                  <a:lnTo>
                    <a:pt x="28" y="623"/>
                  </a:lnTo>
                  <a:lnTo>
                    <a:pt x="30" y="624"/>
                  </a:lnTo>
                  <a:lnTo>
                    <a:pt x="31" y="626"/>
                  </a:lnTo>
                  <a:lnTo>
                    <a:pt x="31" y="624"/>
                  </a:lnTo>
                  <a:lnTo>
                    <a:pt x="32" y="626"/>
                  </a:lnTo>
                  <a:lnTo>
                    <a:pt x="32" y="624"/>
                  </a:lnTo>
                  <a:lnTo>
                    <a:pt x="32" y="623"/>
                  </a:lnTo>
                  <a:lnTo>
                    <a:pt x="34" y="623"/>
                  </a:lnTo>
                  <a:lnTo>
                    <a:pt x="34" y="622"/>
                  </a:lnTo>
                  <a:lnTo>
                    <a:pt x="34" y="620"/>
                  </a:lnTo>
                  <a:lnTo>
                    <a:pt x="32" y="620"/>
                  </a:lnTo>
                  <a:lnTo>
                    <a:pt x="32" y="619"/>
                  </a:lnTo>
                  <a:lnTo>
                    <a:pt x="32" y="618"/>
                  </a:lnTo>
                  <a:lnTo>
                    <a:pt x="34" y="618"/>
                  </a:lnTo>
                  <a:lnTo>
                    <a:pt x="34" y="617"/>
                  </a:lnTo>
                  <a:lnTo>
                    <a:pt x="35" y="618"/>
                  </a:lnTo>
                  <a:lnTo>
                    <a:pt x="35" y="617"/>
                  </a:lnTo>
                  <a:lnTo>
                    <a:pt x="36" y="617"/>
                  </a:lnTo>
                  <a:lnTo>
                    <a:pt x="36" y="618"/>
                  </a:lnTo>
                  <a:lnTo>
                    <a:pt x="37" y="619"/>
                  </a:lnTo>
                  <a:lnTo>
                    <a:pt x="39" y="619"/>
                  </a:lnTo>
                  <a:lnTo>
                    <a:pt x="39" y="618"/>
                  </a:lnTo>
                  <a:lnTo>
                    <a:pt x="40" y="618"/>
                  </a:lnTo>
                  <a:lnTo>
                    <a:pt x="41" y="618"/>
                  </a:lnTo>
                  <a:lnTo>
                    <a:pt x="41" y="617"/>
                  </a:lnTo>
                  <a:lnTo>
                    <a:pt x="40" y="617"/>
                  </a:lnTo>
                  <a:lnTo>
                    <a:pt x="39" y="617"/>
                  </a:lnTo>
                  <a:lnTo>
                    <a:pt x="39" y="615"/>
                  </a:lnTo>
                  <a:lnTo>
                    <a:pt x="40" y="615"/>
                  </a:lnTo>
                  <a:lnTo>
                    <a:pt x="40" y="614"/>
                  </a:lnTo>
                  <a:lnTo>
                    <a:pt x="39" y="614"/>
                  </a:lnTo>
                  <a:lnTo>
                    <a:pt x="40" y="614"/>
                  </a:lnTo>
                  <a:lnTo>
                    <a:pt x="41" y="614"/>
                  </a:lnTo>
                  <a:lnTo>
                    <a:pt x="41" y="613"/>
                  </a:lnTo>
                  <a:lnTo>
                    <a:pt x="43" y="613"/>
                  </a:lnTo>
                  <a:lnTo>
                    <a:pt x="43" y="611"/>
                  </a:lnTo>
                  <a:lnTo>
                    <a:pt x="41" y="611"/>
                  </a:lnTo>
                  <a:lnTo>
                    <a:pt x="41" y="610"/>
                  </a:lnTo>
                  <a:lnTo>
                    <a:pt x="43" y="610"/>
                  </a:lnTo>
                  <a:lnTo>
                    <a:pt x="43" y="611"/>
                  </a:lnTo>
                  <a:lnTo>
                    <a:pt x="44" y="611"/>
                  </a:lnTo>
                  <a:lnTo>
                    <a:pt x="45" y="611"/>
                  </a:lnTo>
                  <a:lnTo>
                    <a:pt x="47" y="611"/>
                  </a:lnTo>
                  <a:lnTo>
                    <a:pt x="47" y="613"/>
                  </a:lnTo>
                  <a:lnTo>
                    <a:pt x="47" y="614"/>
                  </a:lnTo>
                  <a:lnTo>
                    <a:pt x="47" y="615"/>
                  </a:lnTo>
                  <a:lnTo>
                    <a:pt x="47" y="614"/>
                  </a:lnTo>
                  <a:lnTo>
                    <a:pt x="48" y="614"/>
                  </a:lnTo>
                  <a:lnTo>
                    <a:pt x="48" y="615"/>
                  </a:lnTo>
                  <a:lnTo>
                    <a:pt x="49" y="615"/>
                  </a:lnTo>
                  <a:lnTo>
                    <a:pt x="49" y="614"/>
                  </a:lnTo>
                  <a:lnTo>
                    <a:pt x="48" y="614"/>
                  </a:lnTo>
                  <a:lnTo>
                    <a:pt x="48" y="613"/>
                  </a:lnTo>
                  <a:lnTo>
                    <a:pt x="49" y="613"/>
                  </a:lnTo>
                  <a:lnTo>
                    <a:pt x="49" y="614"/>
                  </a:lnTo>
                  <a:lnTo>
                    <a:pt x="50" y="614"/>
                  </a:lnTo>
                  <a:lnTo>
                    <a:pt x="52" y="615"/>
                  </a:lnTo>
                  <a:lnTo>
                    <a:pt x="52" y="614"/>
                  </a:lnTo>
                  <a:lnTo>
                    <a:pt x="52" y="613"/>
                  </a:lnTo>
                  <a:lnTo>
                    <a:pt x="52" y="611"/>
                  </a:lnTo>
                  <a:lnTo>
                    <a:pt x="50" y="611"/>
                  </a:lnTo>
                  <a:lnTo>
                    <a:pt x="50" y="610"/>
                  </a:lnTo>
                  <a:lnTo>
                    <a:pt x="52" y="610"/>
                  </a:lnTo>
                  <a:lnTo>
                    <a:pt x="53" y="610"/>
                  </a:lnTo>
                  <a:lnTo>
                    <a:pt x="53" y="611"/>
                  </a:lnTo>
                  <a:lnTo>
                    <a:pt x="54" y="611"/>
                  </a:lnTo>
                  <a:lnTo>
                    <a:pt x="54" y="610"/>
                  </a:lnTo>
                  <a:lnTo>
                    <a:pt x="54" y="609"/>
                  </a:lnTo>
                  <a:lnTo>
                    <a:pt x="53" y="609"/>
                  </a:lnTo>
                  <a:lnTo>
                    <a:pt x="53" y="607"/>
                  </a:lnTo>
                  <a:lnTo>
                    <a:pt x="52" y="607"/>
                  </a:lnTo>
                  <a:lnTo>
                    <a:pt x="53" y="607"/>
                  </a:lnTo>
                  <a:lnTo>
                    <a:pt x="54" y="607"/>
                  </a:lnTo>
                  <a:lnTo>
                    <a:pt x="56" y="607"/>
                  </a:lnTo>
                  <a:lnTo>
                    <a:pt x="54" y="606"/>
                  </a:lnTo>
                  <a:lnTo>
                    <a:pt x="53" y="606"/>
                  </a:lnTo>
                  <a:lnTo>
                    <a:pt x="54" y="606"/>
                  </a:lnTo>
                  <a:lnTo>
                    <a:pt x="56" y="606"/>
                  </a:lnTo>
                  <a:lnTo>
                    <a:pt x="57" y="606"/>
                  </a:lnTo>
                  <a:lnTo>
                    <a:pt x="58" y="606"/>
                  </a:lnTo>
                  <a:lnTo>
                    <a:pt x="58" y="607"/>
                  </a:lnTo>
                  <a:lnTo>
                    <a:pt x="57" y="607"/>
                  </a:lnTo>
                  <a:lnTo>
                    <a:pt x="58" y="607"/>
                  </a:lnTo>
                  <a:lnTo>
                    <a:pt x="60" y="607"/>
                  </a:lnTo>
                  <a:lnTo>
                    <a:pt x="60" y="606"/>
                  </a:lnTo>
                  <a:lnTo>
                    <a:pt x="61" y="606"/>
                  </a:lnTo>
                  <a:lnTo>
                    <a:pt x="61" y="607"/>
                  </a:lnTo>
                  <a:lnTo>
                    <a:pt x="62" y="607"/>
                  </a:lnTo>
                  <a:lnTo>
                    <a:pt x="62" y="609"/>
                  </a:lnTo>
                  <a:lnTo>
                    <a:pt x="64" y="609"/>
                  </a:lnTo>
                  <a:lnTo>
                    <a:pt x="65" y="609"/>
                  </a:lnTo>
                  <a:lnTo>
                    <a:pt x="66" y="609"/>
                  </a:lnTo>
                  <a:lnTo>
                    <a:pt x="66" y="610"/>
                  </a:lnTo>
                  <a:lnTo>
                    <a:pt x="67" y="610"/>
                  </a:lnTo>
                  <a:lnTo>
                    <a:pt x="67" y="609"/>
                  </a:lnTo>
                  <a:lnTo>
                    <a:pt x="66" y="607"/>
                  </a:lnTo>
                  <a:lnTo>
                    <a:pt x="65" y="607"/>
                  </a:lnTo>
                  <a:lnTo>
                    <a:pt x="64" y="606"/>
                  </a:lnTo>
                  <a:lnTo>
                    <a:pt x="65" y="606"/>
                  </a:lnTo>
                  <a:lnTo>
                    <a:pt x="65" y="605"/>
                  </a:lnTo>
                  <a:lnTo>
                    <a:pt x="66" y="604"/>
                  </a:lnTo>
                  <a:lnTo>
                    <a:pt x="67" y="604"/>
                  </a:lnTo>
                  <a:lnTo>
                    <a:pt x="66" y="604"/>
                  </a:lnTo>
                  <a:lnTo>
                    <a:pt x="66" y="605"/>
                  </a:lnTo>
                  <a:lnTo>
                    <a:pt x="67" y="605"/>
                  </a:lnTo>
                  <a:lnTo>
                    <a:pt x="69" y="605"/>
                  </a:lnTo>
                  <a:lnTo>
                    <a:pt x="70" y="605"/>
                  </a:lnTo>
                  <a:lnTo>
                    <a:pt x="71" y="605"/>
                  </a:lnTo>
                  <a:lnTo>
                    <a:pt x="73" y="605"/>
                  </a:lnTo>
                  <a:lnTo>
                    <a:pt x="73" y="604"/>
                  </a:lnTo>
                  <a:lnTo>
                    <a:pt x="73" y="602"/>
                  </a:lnTo>
                  <a:lnTo>
                    <a:pt x="73" y="601"/>
                  </a:lnTo>
                  <a:lnTo>
                    <a:pt x="74" y="601"/>
                  </a:lnTo>
                  <a:lnTo>
                    <a:pt x="75" y="601"/>
                  </a:lnTo>
                  <a:lnTo>
                    <a:pt x="77" y="601"/>
                  </a:lnTo>
                  <a:lnTo>
                    <a:pt x="77" y="600"/>
                  </a:lnTo>
                  <a:lnTo>
                    <a:pt x="77" y="598"/>
                  </a:lnTo>
                  <a:lnTo>
                    <a:pt x="77" y="597"/>
                  </a:lnTo>
                  <a:lnTo>
                    <a:pt x="78" y="597"/>
                  </a:lnTo>
                  <a:lnTo>
                    <a:pt x="77" y="596"/>
                  </a:lnTo>
                  <a:lnTo>
                    <a:pt x="77" y="594"/>
                  </a:lnTo>
                  <a:lnTo>
                    <a:pt x="78" y="594"/>
                  </a:lnTo>
                  <a:lnTo>
                    <a:pt x="79" y="594"/>
                  </a:lnTo>
                  <a:lnTo>
                    <a:pt x="79" y="596"/>
                  </a:lnTo>
                  <a:lnTo>
                    <a:pt x="81" y="596"/>
                  </a:lnTo>
                  <a:lnTo>
                    <a:pt x="81" y="597"/>
                  </a:lnTo>
                  <a:lnTo>
                    <a:pt x="81" y="596"/>
                  </a:lnTo>
                  <a:lnTo>
                    <a:pt x="82" y="596"/>
                  </a:lnTo>
                  <a:lnTo>
                    <a:pt x="82" y="594"/>
                  </a:lnTo>
                  <a:lnTo>
                    <a:pt x="83" y="593"/>
                  </a:lnTo>
                  <a:lnTo>
                    <a:pt x="83" y="594"/>
                  </a:lnTo>
                  <a:lnTo>
                    <a:pt x="83" y="596"/>
                  </a:lnTo>
                  <a:lnTo>
                    <a:pt x="84" y="596"/>
                  </a:lnTo>
                  <a:lnTo>
                    <a:pt x="86" y="596"/>
                  </a:lnTo>
                  <a:lnTo>
                    <a:pt x="87" y="596"/>
                  </a:lnTo>
                  <a:lnTo>
                    <a:pt x="87" y="594"/>
                  </a:lnTo>
                  <a:lnTo>
                    <a:pt x="88" y="594"/>
                  </a:lnTo>
                  <a:lnTo>
                    <a:pt x="88" y="593"/>
                  </a:lnTo>
                  <a:lnTo>
                    <a:pt x="87" y="592"/>
                  </a:lnTo>
                  <a:lnTo>
                    <a:pt x="88" y="592"/>
                  </a:lnTo>
                  <a:lnTo>
                    <a:pt x="88" y="590"/>
                  </a:lnTo>
                  <a:lnTo>
                    <a:pt x="88" y="592"/>
                  </a:lnTo>
                  <a:lnTo>
                    <a:pt x="90" y="592"/>
                  </a:lnTo>
                  <a:lnTo>
                    <a:pt x="91" y="592"/>
                  </a:lnTo>
                  <a:lnTo>
                    <a:pt x="91" y="590"/>
                  </a:lnTo>
                  <a:lnTo>
                    <a:pt x="92" y="590"/>
                  </a:lnTo>
                  <a:lnTo>
                    <a:pt x="92" y="589"/>
                  </a:lnTo>
                  <a:lnTo>
                    <a:pt x="92" y="588"/>
                  </a:lnTo>
                  <a:lnTo>
                    <a:pt x="94" y="588"/>
                  </a:lnTo>
                  <a:lnTo>
                    <a:pt x="95" y="588"/>
                  </a:lnTo>
                  <a:lnTo>
                    <a:pt x="95" y="589"/>
                  </a:lnTo>
                  <a:lnTo>
                    <a:pt x="96" y="589"/>
                  </a:lnTo>
                  <a:lnTo>
                    <a:pt x="96" y="588"/>
                  </a:lnTo>
                  <a:lnTo>
                    <a:pt x="97" y="588"/>
                  </a:lnTo>
                  <a:lnTo>
                    <a:pt x="99" y="589"/>
                  </a:lnTo>
                  <a:lnTo>
                    <a:pt x="99" y="588"/>
                  </a:lnTo>
                  <a:lnTo>
                    <a:pt x="97" y="588"/>
                  </a:lnTo>
                  <a:lnTo>
                    <a:pt x="97" y="587"/>
                  </a:lnTo>
                  <a:lnTo>
                    <a:pt x="99" y="587"/>
                  </a:lnTo>
                  <a:lnTo>
                    <a:pt x="100" y="587"/>
                  </a:lnTo>
                  <a:lnTo>
                    <a:pt x="101" y="587"/>
                  </a:lnTo>
                  <a:lnTo>
                    <a:pt x="101" y="585"/>
                  </a:lnTo>
                  <a:lnTo>
                    <a:pt x="101" y="584"/>
                  </a:lnTo>
                  <a:lnTo>
                    <a:pt x="103" y="584"/>
                  </a:lnTo>
                  <a:lnTo>
                    <a:pt x="104" y="584"/>
                  </a:lnTo>
                  <a:lnTo>
                    <a:pt x="105" y="584"/>
                  </a:lnTo>
                  <a:lnTo>
                    <a:pt x="105" y="585"/>
                  </a:lnTo>
                  <a:lnTo>
                    <a:pt x="107" y="585"/>
                  </a:lnTo>
                  <a:lnTo>
                    <a:pt x="107" y="587"/>
                  </a:lnTo>
                  <a:lnTo>
                    <a:pt x="108" y="587"/>
                  </a:lnTo>
                  <a:lnTo>
                    <a:pt x="109" y="587"/>
                  </a:lnTo>
                  <a:lnTo>
                    <a:pt x="109" y="585"/>
                  </a:lnTo>
                  <a:lnTo>
                    <a:pt x="111" y="585"/>
                  </a:lnTo>
                  <a:lnTo>
                    <a:pt x="112" y="585"/>
                  </a:lnTo>
                  <a:lnTo>
                    <a:pt x="113" y="585"/>
                  </a:lnTo>
                  <a:lnTo>
                    <a:pt x="113" y="587"/>
                  </a:lnTo>
                  <a:lnTo>
                    <a:pt x="114" y="587"/>
                  </a:lnTo>
                  <a:lnTo>
                    <a:pt x="114" y="588"/>
                  </a:lnTo>
                  <a:lnTo>
                    <a:pt x="114" y="587"/>
                  </a:lnTo>
                  <a:lnTo>
                    <a:pt x="114" y="585"/>
                  </a:lnTo>
                  <a:lnTo>
                    <a:pt x="116" y="585"/>
                  </a:lnTo>
                  <a:lnTo>
                    <a:pt x="116" y="584"/>
                  </a:lnTo>
                  <a:lnTo>
                    <a:pt x="116" y="583"/>
                  </a:lnTo>
                  <a:lnTo>
                    <a:pt x="117" y="583"/>
                  </a:lnTo>
                  <a:lnTo>
                    <a:pt x="117" y="581"/>
                  </a:lnTo>
                  <a:lnTo>
                    <a:pt x="116" y="581"/>
                  </a:lnTo>
                  <a:lnTo>
                    <a:pt x="116" y="580"/>
                  </a:lnTo>
                  <a:lnTo>
                    <a:pt x="117" y="580"/>
                  </a:lnTo>
                  <a:lnTo>
                    <a:pt x="117" y="579"/>
                  </a:lnTo>
                  <a:lnTo>
                    <a:pt x="116" y="577"/>
                  </a:lnTo>
                  <a:lnTo>
                    <a:pt x="117" y="577"/>
                  </a:lnTo>
                  <a:lnTo>
                    <a:pt x="117" y="576"/>
                  </a:lnTo>
                  <a:lnTo>
                    <a:pt x="118" y="576"/>
                  </a:lnTo>
                  <a:lnTo>
                    <a:pt x="118" y="575"/>
                  </a:lnTo>
                  <a:lnTo>
                    <a:pt x="120" y="575"/>
                  </a:lnTo>
                  <a:lnTo>
                    <a:pt x="121" y="575"/>
                  </a:lnTo>
                  <a:lnTo>
                    <a:pt x="122" y="575"/>
                  </a:lnTo>
                  <a:lnTo>
                    <a:pt x="122" y="573"/>
                  </a:lnTo>
                  <a:lnTo>
                    <a:pt x="124" y="573"/>
                  </a:lnTo>
                  <a:lnTo>
                    <a:pt x="125" y="573"/>
                  </a:lnTo>
                  <a:lnTo>
                    <a:pt x="126" y="573"/>
                  </a:lnTo>
                  <a:lnTo>
                    <a:pt x="126" y="572"/>
                  </a:lnTo>
                  <a:lnTo>
                    <a:pt x="128" y="572"/>
                  </a:lnTo>
                  <a:lnTo>
                    <a:pt x="129" y="572"/>
                  </a:lnTo>
                  <a:lnTo>
                    <a:pt x="129" y="571"/>
                  </a:lnTo>
                  <a:lnTo>
                    <a:pt x="129" y="570"/>
                  </a:lnTo>
                  <a:lnTo>
                    <a:pt x="128" y="570"/>
                  </a:lnTo>
                  <a:lnTo>
                    <a:pt x="128" y="568"/>
                  </a:lnTo>
                  <a:lnTo>
                    <a:pt x="129" y="567"/>
                  </a:lnTo>
                  <a:lnTo>
                    <a:pt x="128" y="567"/>
                  </a:lnTo>
                  <a:lnTo>
                    <a:pt x="126" y="566"/>
                  </a:lnTo>
                  <a:lnTo>
                    <a:pt x="128" y="566"/>
                  </a:lnTo>
                  <a:lnTo>
                    <a:pt x="128" y="564"/>
                  </a:lnTo>
                  <a:lnTo>
                    <a:pt x="126" y="564"/>
                  </a:lnTo>
                  <a:lnTo>
                    <a:pt x="126" y="563"/>
                  </a:lnTo>
                  <a:lnTo>
                    <a:pt x="126" y="562"/>
                  </a:lnTo>
                  <a:lnTo>
                    <a:pt x="126" y="560"/>
                  </a:lnTo>
                  <a:lnTo>
                    <a:pt x="128" y="560"/>
                  </a:lnTo>
                  <a:lnTo>
                    <a:pt x="128" y="559"/>
                  </a:lnTo>
                  <a:lnTo>
                    <a:pt x="128" y="558"/>
                  </a:lnTo>
                  <a:lnTo>
                    <a:pt x="129" y="559"/>
                  </a:lnTo>
                  <a:lnTo>
                    <a:pt x="130" y="559"/>
                  </a:lnTo>
                  <a:lnTo>
                    <a:pt x="130" y="558"/>
                  </a:lnTo>
                  <a:lnTo>
                    <a:pt x="131" y="558"/>
                  </a:lnTo>
                  <a:lnTo>
                    <a:pt x="131" y="557"/>
                  </a:lnTo>
                  <a:lnTo>
                    <a:pt x="130" y="557"/>
                  </a:lnTo>
                  <a:lnTo>
                    <a:pt x="131" y="557"/>
                  </a:lnTo>
                  <a:lnTo>
                    <a:pt x="131" y="555"/>
                  </a:lnTo>
                  <a:lnTo>
                    <a:pt x="130" y="555"/>
                  </a:lnTo>
                  <a:lnTo>
                    <a:pt x="131" y="554"/>
                  </a:lnTo>
                  <a:lnTo>
                    <a:pt x="131" y="555"/>
                  </a:lnTo>
                  <a:lnTo>
                    <a:pt x="133" y="555"/>
                  </a:lnTo>
                  <a:lnTo>
                    <a:pt x="133" y="554"/>
                  </a:lnTo>
                  <a:lnTo>
                    <a:pt x="133" y="553"/>
                  </a:lnTo>
                  <a:lnTo>
                    <a:pt x="133" y="551"/>
                  </a:lnTo>
                  <a:lnTo>
                    <a:pt x="134" y="551"/>
                  </a:lnTo>
                  <a:lnTo>
                    <a:pt x="134" y="550"/>
                  </a:lnTo>
                  <a:lnTo>
                    <a:pt x="133" y="550"/>
                  </a:lnTo>
                  <a:lnTo>
                    <a:pt x="133" y="549"/>
                  </a:lnTo>
                  <a:lnTo>
                    <a:pt x="134" y="549"/>
                  </a:lnTo>
                  <a:lnTo>
                    <a:pt x="134" y="547"/>
                  </a:lnTo>
                  <a:lnTo>
                    <a:pt x="135" y="547"/>
                  </a:lnTo>
                  <a:lnTo>
                    <a:pt x="137" y="547"/>
                  </a:lnTo>
                  <a:lnTo>
                    <a:pt x="137" y="546"/>
                  </a:lnTo>
                  <a:lnTo>
                    <a:pt x="138" y="546"/>
                  </a:lnTo>
                  <a:lnTo>
                    <a:pt x="138" y="545"/>
                  </a:lnTo>
                  <a:lnTo>
                    <a:pt x="138" y="543"/>
                  </a:lnTo>
                  <a:lnTo>
                    <a:pt x="139" y="543"/>
                  </a:lnTo>
                  <a:lnTo>
                    <a:pt x="139" y="545"/>
                  </a:lnTo>
                  <a:lnTo>
                    <a:pt x="141" y="545"/>
                  </a:lnTo>
                  <a:lnTo>
                    <a:pt x="142" y="543"/>
                  </a:lnTo>
                  <a:lnTo>
                    <a:pt x="143" y="542"/>
                  </a:lnTo>
                  <a:lnTo>
                    <a:pt x="142" y="542"/>
                  </a:lnTo>
                  <a:lnTo>
                    <a:pt x="143" y="541"/>
                  </a:lnTo>
                  <a:lnTo>
                    <a:pt x="144" y="541"/>
                  </a:lnTo>
                  <a:lnTo>
                    <a:pt x="146" y="540"/>
                  </a:lnTo>
                  <a:lnTo>
                    <a:pt x="147" y="540"/>
                  </a:lnTo>
                  <a:lnTo>
                    <a:pt x="147" y="538"/>
                  </a:lnTo>
                  <a:lnTo>
                    <a:pt x="147" y="537"/>
                  </a:lnTo>
                  <a:lnTo>
                    <a:pt x="148" y="537"/>
                  </a:lnTo>
                  <a:lnTo>
                    <a:pt x="148" y="536"/>
                  </a:lnTo>
                  <a:lnTo>
                    <a:pt x="147" y="536"/>
                  </a:lnTo>
                  <a:lnTo>
                    <a:pt x="147" y="534"/>
                  </a:lnTo>
                  <a:lnTo>
                    <a:pt x="147" y="533"/>
                  </a:lnTo>
                  <a:lnTo>
                    <a:pt x="146" y="533"/>
                  </a:lnTo>
                  <a:lnTo>
                    <a:pt x="146" y="532"/>
                  </a:lnTo>
                  <a:lnTo>
                    <a:pt x="146" y="530"/>
                  </a:lnTo>
                  <a:lnTo>
                    <a:pt x="144" y="530"/>
                  </a:lnTo>
                  <a:lnTo>
                    <a:pt x="144" y="529"/>
                  </a:lnTo>
                  <a:lnTo>
                    <a:pt x="144" y="528"/>
                  </a:lnTo>
                  <a:lnTo>
                    <a:pt x="143" y="528"/>
                  </a:lnTo>
                  <a:lnTo>
                    <a:pt x="143" y="526"/>
                  </a:lnTo>
                  <a:lnTo>
                    <a:pt x="142" y="526"/>
                  </a:lnTo>
                  <a:lnTo>
                    <a:pt x="142" y="525"/>
                  </a:lnTo>
                  <a:lnTo>
                    <a:pt x="138" y="523"/>
                  </a:lnTo>
                  <a:lnTo>
                    <a:pt x="130" y="519"/>
                  </a:lnTo>
                  <a:lnTo>
                    <a:pt x="126" y="516"/>
                  </a:lnTo>
                  <a:lnTo>
                    <a:pt x="117" y="511"/>
                  </a:lnTo>
                  <a:lnTo>
                    <a:pt x="109" y="506"/>
                  </a:lnTo>
                  <a:lnTo>
                    <a:pt x="99" y="499"/>
                  </a:lnTo>
                  <a:lnTo>
                    <a:pt x="90" y="495"/>
                  </a:lnTo>
                  <a:lnTo>
                    <a:pt x="90" y="490"/>
                  </a:lnTo>
                  <a:lnTo>
                    <a:pt x="90" y="487"/>
                  </a:lnTo>
                  <a:lnTo>
                    <a:pt x="90" y="485"/>
                  </a:lnTo>
                  <a:lnTo>
                    <a:pt x="90" y="483"/>
                  </a:lnTo>
                  <a:lnTo>
                    <a:pt x="92" y="481"/>
                  </a:lnTo>
                  <a:lnTo>
                    <a:pt x="94" y="479"/>
                  </a:lnTo>
                  <a:lnTo>
                    <a:pt x="95" y="479"/>
                  </a:lnTo>
                  <a:lnTo>
                    <a:pt x="96" y="478"/>
                  </a:lnTo>
                  <a:lnTo>
                    <a:pt x="97" y="478"/>
                  </a:lnTo>
                  <a:lnTo>
                    <a:pt x="96" y="477"/>
                  </a:lnTo>
                  <a:lnTo>
                    <a:pt x="97" y="476"/>
                  </a:lnTo>
                  <a:lnTo>
                    <a:pt x="99" y="476"/>
                  </a:lnTo>
                  <a:lnTo>
                    <a:pt x="100" y="473"/>
                  </a:lnTo>
                  <a:lnTo>
                    <a:pt x="100" y="472"/>
                  </a:lnTo>
                  <a:lnTo>
                    <a:pt x="101" y="470"/>
                  </a:lnTo>
                  <a:lnTo>
                    <a:pt x="105" y="469"/>
                  </a:lnTo>
                  <a:lnTo>
                    <a:pt x="146" y="443"/>
                  </a:lnTo>
                  <a:lnTo>
                    <a:pt x="185" y="417"/>
                  </a:lnTo>
                  <a:lnTo>
                    <a:pt x="218" y="395"/>
                  </a:lnTo>
                  <a:lnTo>
                    <a:pt x="224" y="391"/>
                  </a:lnTo>
                  <a:lnTo>
                    <a:pt x="224" y="389"/>
                  </a:lnTo>
                  <a:lnTo>
                    <a:pt x="225" y="389"/>
                  </a:lnTo>
                  <a:lnTo>
                    <a:pt x="227" y="388"/>
                  </a:lnTo>
                  <a:lnTo>
                    <a:pt x="228" y="388"/>
                  </a:lnTo>
                  <a:lnTo>
                    <a:pt x="228" y="387"/>
                  </a:lnTo>
                  <a:lnTo>
                    <a:pt x="229" y="387"/>
                  </a:lnTo>
                  <a:lnTo>
                    <a:pt x="231" y="385"/>
                  </a:lnTo>
                  <a:lnTo>
                    <a:pt x="232" y="385"/>
                  </a:lnTo>
                  <a:lnTo>
                    <a:pt x="232" y="384"/>
                  </a:lnTo>
                  <a:lnTo>
                    <a:pt x="233" y="384"/>
                  </a:lnTo>
                  <a:lnTo>
                    <a:pt x="235" y="383"/>
                  </a:lnTo>
                  <a:lnTo>
                    <a:pt x="236" y="383"/>
                  </a:lnTo>
                  <a:lnTo>
                    <a:pt x="236" y="382"/>
                  </a:lnTo>
                  <a:lnTo>
                    <a:pt x="237" y="382"/>
                  </a:lnTo>
                  <a:lnTo>
                    <a:pt x="238" y="380"/>
                  </a:lnTo>
                  <a:lnTo>
                    <a:pt x="241" y="379"/>
                  </a:lnTo>
                  <a:lnTo>
                    <a:pt x="242" y="378"/>
                  </a:lnTo>
                  <a:lnTo>
                    <a:pt x="244" y="378"/>
                  </a:lnTo>
                  <a:lnTo>
                    <a:pt x="244" y="376"/>
                  </a:lnTo>
                  <a:lnTo>
                    <a:pt x="245" y="376"/>
                  </a:lnTo>
                  <a:lnTo>
                    <a:pt x="246" y="375"/>
                  </a:lnTo>
                  <a:lnTo>
                    <a:pt x="250" y="372"/>
                  </a:lnTo>
                  <a:lnTo>
                    <a:pt x="252" y="372"/>
                  </a:lnTo>
                  <a:lnTo>
                    <a:pt x="252" y="371"/>
                  </a:lnTo>
                  <a:lnTo>
                    <a:pt x="253" y="371"/>
                  </a:lnTo>
                  <a:lnTo>
                    <a:pt x="254" y="370"/>
                  </a:lnTo>
                  <a:lnTo>
                    <a:pt x="255" y="370"/>
                  </a:lnTo>
                  <a:lnTo>
                    <a:pt x="255" y="368"/>
                  </a:lnTo>
                  <a:lnTo>
                    <a:pt x="257" y="368"/>
                  </a:lnTo>
                  <a:lnTo>
                    <a:pt x="257" y="367"/>
                  </a:lnTo>
                  <a:lnTo>
                    <a:pt x="258" y="367"/>
                  </a:lnTo>
                  <a:lnTo>
                    <a:pt x="259" y="367"/>
                  </a:lnTo>
                  <a:lnTo>
                    <a:pt x="259" y="366"/>
                  </a:lnTo>
                  <a:lnTo>
                    <a:pt x="261" y="366"/>
                  </a:lnTo>
                  <a:lnTo>
                    <a:pt x="262" y="365"/>
                  </a:lnTo>
                  <a:lnTo>
                    <a:pt x="265" y="363"/>
                  </a:lnTo>
                  <a:lnTo>
                    <a:pt x="266" y="362"/>
                  </a:lnTo>
                  <a:lnTo>
                    <a:pt x="267" y="362"/>
                  </a:lnTo>
                  <a:lnTo>
                    <a:pt x="267" y="361"/>
                  </a:lnTo>
                  <a:lnTo>
                    <a:pt x="268" y="361"/>
                  </a:lnTo>
                  <a:lnTo>
                    <a:pt x="270" y="359"/>
                  </a:lnTo>
                  <a:lnTo>
                    <a:pt x="271" y="359"/>
                  </a:lnTo>
                  <a:lnTo>
                    <a:pt x="271" y="358"/>
                  </a:lnTo>
                  <a:lnTo>
                    <a:pt x="272" y="358"/>
                  </a:lnTo>
                  <a:lnTo>
                    <a:pt x="274" y="357"/>
                  </a:lnTo>
                  <a:lnTo>
                    <a:pt x="275" y="357"/>
                  </a:lnTo>
                  <a:lnTo>
                    <a:pt x="275" y="355"/>
                  </a:lnTo>
                  <a:lnTo>
                    <a:pt x="276" y="355"/>
                  </a:lnTo>
                  <a:lnTo>
                    <a:pt x="329" y="320"/>
                  </a:lnTo>
                  <a:lnTo>
                    <a:pt x="330" y="320"/>
                  </a:lnTo>
                  <a:lnTo>
                    <a:pt x="330" y="319"/>
                  </a:lnTo>
                  <a:lnTo>
                    <a:pt x="331" y="319"/>
                  </a:lnTo>
                  <a:lnTo>
                    <a:pt x="331" y="318"/>
                  </a:lnTo>
                  <a:lnTo>
                    <a:pt x="332" y="318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6"/>
                  </a:lnTo>
                  <a:lnTo>
                    <a:pt x="335" y="315"/>
                  </a:lnTo>
                  <a:lnTo>
                    <a:pt x="336" y="315"/>
                  </a:lnTo>
                  <a:lnTo>
                    <a:pt x="336" y="314"/>
                  </a:lnTo>
                  <a:lnTo>
                    <a:pt x="338" y="314"/>
                  </a:lnTo>
                  <a:lnTo>
                    <a:pt x="339" y="312"/>
                  </a:lnTo>
                  <a:lnTo>
                    <a:pt x="340" y="312"/>
                  </a:lnTo>
                  <a:lnTo>
                    <a:pt x="340" y="311"/>
                  </a:lnTo>
                  <a:lnTo>
                    <a:pt x="342" y="311"/>
                  </a:lnTo>
                  <a:lnTo>
                    <a:pt x="343" y="310"/>
                  </a:lnTo>
                  <a:lnTo>
                    <a:pt x="344" y="310"/>
                  </a:lnTo>
                  <a:lnTo>
                    <a:pt x="344" y="308"/>
                  </a:lnTo>
                  <a:lnTo>
                    <a:pt x="346" y="308"/>
                  </a:lnTo>
                  <a:lnTo>
                    <a:pt x="346" y="307"/>
                  </a:lnTo>
                  <a:lnTo>
                    <a:pt x="347" y="307"/>
                  </a:lnTo>
                  <a:lnTo>
                    <a:pt x="348" y="307"/>
                  </a:lnTo>
                  <a:lnTo>
                    <a:pt x="348" y="306"/>
                  </a:lnTo>
                  <a:lnTo>
                    <a:pt x="349" y="306"/>
                  </a:lnTo>
                  <a:lnTo>
                    <a:pt x="349" y="305"/>
                  </a:lnTo>
                  <a:lnTo>
                    <a:pt x="351" y="305"/>
                  </a:lnTo>
                  <a:lnTo>
                    <a:pt x="352" y="303"/>
                  </a:lnTo>
                  <a:lnTo>
                    <a:pt x="353" y="303"/>
                  </a:lnTo>
                  <a:lnTo>
                    <a:pt x="353" y="302"/>
                  </a:lnTo>
                  <a:lnTo>
                    <a:pt x="355" y="302"/>
                  </a:lnTo>
                  <a:lnTo>
                    <a:pt x="355" y="301"/>
                  </a:lnTo>
                  <a:lnTo>
                    <a:pt x="356" y="301"/>
                  </a:lnTo>
                  <a:lnTo>
                    <a:pt x="357" y="299"/>
                  </a:lnTo>
                  <a:lnTo>
                    <a:pt x="359" y="299"/>
                  </a:lnTo>
                  <a:lnTo>
                    <a:pt x="359" y="298"/>
                  </a:lnTo>
                  <a:lnTo>
                    <a:pt x="360" y="298"/>
                  </a:lnTo>
                  <a:lnTo>
                    <a:pt x="361" y="297"/>
                  </a:lnTo>
                  <a:lnTo>
                    <a:pt x="362" y="297"/>
                  </a:lnTo>
                  <a:lnTo>
                    <a:pt x="362" y="295"/>
                  </a:lnTo>
                  <a:lnTo>
                    <a:pt x="364" y="295"/>
                  </a:lnTo>
                  <a:lnTo>
                    <a:pt x="364" y="294"/>
                  </a:lnTo>
                  <a:lnTo>
                    <a:pt x="365" y="294"/>
                  </a:lnTo>
                  <a:lnTo>
                    <a:pt x="366" y="294"/>
                  </a:lnTo>
                  <a:lnTo>
                    <a:pt x="366" y="293"/>
                  </a:lnTo>
                  <a:lnTo>
                    <a:pt x="368" y="293"/>
                  </a:lnTo>
                  <a:lnTo>
                    <a:pt x="368" y="291"/>
                  </a:lnTo>
                  <a:lnTo>
                    <a:pt x="369" y="291"/>
                  </a:lnTo>
                  <a:lnTo>
                    <a:pt x="370" y="290"/>
                  </a:lnTo>
                  <a:lnTo>
                    <a:pt x="372" y="290"/>
                  </a:lnTo>
                  <a:lnTo>
                    <a:pt x="372" y="289"/>
                  </a:lnTo>
                  <a:lnTo>
                    <a:pt x="373" y="289"/>
                  </a:lnTo>
                  <a:lnTo>
                    <a:pt x="374" y="289"/>
                  </a:lnTo>
                  <a:lnTo>
                    <a:pt x="374" y="288"/>
                  </a:lnTo>
                  <a:lnTo>
                    <a:pt x="376" y="288"/>
                  </a:lnTo>
                  <a:lnTo>
                    <a:pt x="376" y="286"/>
                  </a:lnTo>
                  <a:lnTo>
                    <a:pt x="377" y="286"/>
                  </a:lnTo>
                  <a:lnTo>
                    <a:pt x="378" y="285"/>
                  </a:lnTo>
                  <a:lnTo>
                    <a:pt x="379" y="285"/>
                  </a:lnTo>
                  <a:lnTo>
                    <a:pt x="379" y="284"/>
                  </a:lnTo>
                  <a:lnTo>
                    <a:pt x="381" y="284"/>
                  </a:lnTo>
                  <a:lnTo>
                    <a:pt x="381" y="282"/>
                  </a:lnTo>
                  <a:lnTo>
                    <a:pt x="382" y="282"/>
                  </a:lnTo>
                  <a:lnTo>
                    <a:pt x="383" y="281"/>
                  </a:lnTo>
                  <a:lnTo>
                    <a:pt x="385" y="281"/>
                  </a:lnTo>
                  <a:lnTo>
                    <a:pt x="385" y="280"/>
                  </a:lnTo>
                  <a:lnTo>
                    <a:pt x="386" y="280"/>
                  </a:lnTo>
                  <a:lnTo>
                    <a:pt x="386" y="278"/>
                  </a:lnTo>
                  <a:lnTo>
                    <a:pt x="387" y="278"/>
                  </a:lnTo>
                  <a:lnTo>
                    <a:pt x="389" y="278"/>
                  </a:lnTo>
                  <a:lnTo>
                    <a:pt x="389" y="277"/>
                  </a:lnTo>
                  <a:lnTo>
                    <a:pt x="390" y="277"/>
                  </a:lnTo>
                  <a:lnTo>
                    <a:pt x="390" y="276"/>
                  </a:lnTo>
                  <a:lnTo>
                    <a:pt x="391" y="276"/>
                  </a:lnTo>
                  <a:lnTo>
                    <a:pt x="393" y="274"/>
                  </a:lnTo>
                  <a:lnTo>
                    <a:pt x="394" y="274"/>
                  </a:lnTo>
                  <a:lnTo>
                    <a:pt x="394" y="273"/>
                  </a:lnTo>
                  <a:lnTo>
                    <a:pt x="395" y="273"/>
                  </a:lnTo>
                  <a:lnTo>
                    <a:pt x="395" y="272"/>
                  </a:lnTo>
                  <a:lnTo>
                    <a:pt x="396" y="272"/>
                  </a:lnTo>
                  <a:lnTo>
                    <a:pt x="398" y="271"/>
                  </a:lnTo>
                  <a:lnTo>
                    <a:pt x="399" y="271"/>
                  </a:lnTo>
                  <a:lnTo>
                    <a:pt x="399" y="269"/>
                  </a:lnTo>
                  <a:lnTo>
                    <a:pt x="400" y="269"/>
                  </a:lnTo>
                  <a:lnTo>
                    <a:pt x="402" y="268"/>
                  </a:lnTo>
                  <a:lnTo>
                    <a:pt x="403" y="268"/>
                  </a:lnTo>
                  <a:lnTo>
                    <a:pt x="403" y="267"/>
                  </a:lnTo>
                  <a:lnTo>
                    <a:pt x="404" y="267"/>
                  </a:lnTo>
                  <a:lnTo>
                    <a:pt x="404" y="265"/>
                  </a:lnTo>
                  <a:lnTo>
                    <a:pt x="406" y="265"/>
                  </a:lnTo>
                  <a:lnTo>
                    <a:pt x="407" y="265"/>
                  </a:lnTo>
                  <a:lnTo>
                    <a:pt x="407" y="264"/>
                  </a:lnTo>
                  <a:lnTo>
                    <a:pt x="408" y="264"/>
                  </a:lnTo>
                  <a:lnTo>
                    <a:pt x="408" y="263"/>
                  </a:lnTo>
                  <a:lnTo>
                    <a:pt x="409" y="263"/>
                  </a:lnTo>
                  <a:lnTo>
                    <a:pt x="411" y="261"/>
                  </a:lnTo>
                  <a:lnTo>
                    <a:pt x="412" y="261"/>
                  </a:lnTo>
                  <a:lnTo>
                    <a:pt x="412" y="260"/>
                  </a:lnTo>
                  <a:lnTo>
                    <a:pt x="413" y="260"/>
                  </a:lnTo>
                  <a:lnTo>
                    <a:pt x="413" y="259"/>
                  </a:lnTo>
                  <a:lnTo>
                    <a:pt x="415" y="259"/>
                  </a:lnTo>
                  <a:lnTo>
                    <a:pt x="415" y="257"/>
                  </a:lnTo>
                  <a:lnTo>
                    <a:pt x="416" y="257"/>
                  </a:lnTo>
                  <a:lnTo>
                    <a:pt x="417" y="257"/>
                  </a:lnTo>
                  <a:lnTo>
                    <a:pt x="417" y="256"/>
                  </a:lnTo>
                  <a:lnTo>
                    <a:pt x="419" y="256"/>
                  </a:lnTo>
                  <a:lnTo>
                    <a:pt x="419" y="255"/>
                  </a:lnTo>
                  <a:lnTo>
                    <a:pt x="420" y="255"/>
                  </a:lnTo>
                  <a:lnTo>
                    <a:pt x="420" y="254"/>
                  </a:lnTo>
                  <a:lnTo>
                    <a:pt x="420" y="252"/>
                  </a:lnTo>
                  <a:lnTo>
                    <a:pt x="419" y="252"/>
                  </a:lnTo>
                  <a:lnTo>
                    <a:pt x="419" y="251"/>
                  </a:lnTo>
                  <a:lnTo>
                    <a:pt x="417" y="251"/>
                  </a:lnTo>
                  <a:lnTo>
                    <a:pt x="417" y="250"/>
                  </a:lnTo>
                  <a:lnTo>
                    <a:pt x="419" y="250"/>
                  </a:lnTo>
                  <a:lnTo>
                    <a:pt x="419" y="248"/>
                  </a:lnTo>
                  <a:lnTo>
                    <a:pt x="420" y="248"/>
                  </a:lnTo>
                  <a:lnTo>
                    <a:pt x="421" y="248"/>
                  </a:lnTo>
                  <a:lnTo>
                    <a:pt x="421" y="247"/>
                  </a:lnTo>
                  <a:lnTo>
                    <a:pt x="420" y="247"/>
                  </a:lnTo>
                  <a:lnTo>
                    <a:pt x="420" y="246"/>
                  </a:lnTo>
                  <a:lnTo>
                    <a:pt x="421" y="246"/>
                  </a:lnTo>
                  <a:lnTo>
                    <a:pt x="421" y="244"/>
                  </a:lnTo>
                  <a:lnTo>
                    <a:pt x="421" y="243"/>
                  </a:lnTo>
                  <a:lnTo>
                    <a:pt x="421" y="242"/>
                  </a:lnTo>
                  <a:lnTo>
                    <a:pt x="421" y="243"/>
                  </a:lnTo>
                  <a:lnTo>
                    <a:pt x="423" y="243"/>
                  </a:lnTo>
                  <a:lnTo>
                    <a:pt x="423" y="242"/>
                  </a:lnTo>
                  <a:lnTo>
                    <a:pt x="421" y="242"/>
                  </a:lnTo>
                  <a:lnTo>
                    <a:pt x="423" y="242"/>
                  </a:lnTo>
                  <a:lnTo>
                    <a:pt x="423" y="241"/>
                  </a:lnTo>
                  <a:lnTo>
                    <a:pt x="421" y="241"/>
                  </a:lnTo>
                  <a:lnTo>
                    <a:pt x="421" y="242"/>
                  </a:lnTo>
                  <a:lnTo>
                    <a:pt x="421" y="241"/>
                  </a:lnTo>
                  <a:lnTo>
                    <a:pt x="421" y="239"/>
                  </a:lnTo>
                  <a:lnTo>
                    <a:pt x="421" y="238"/>
                  </a:lnTo>
                  <a:lnTo>
                    <a:pt x="423" y="238"/>
                  </a:lnTo>
                  <a:lnTo>
                    <a:pt x="423" y="237"/>
                  </a:lnTo>
                  <a:lnTo>
                    <a:pt x="423" y="235"/>
                  </a:lnTo>
                  <a:lnTo>
                    <a:pt x="424" y="235"/>
                  </a:lnTo>
                  <a:lnTo>
                    <a:pt x="424" y="234"/>
                  </a:lnTo>
                  <a:lnTo>
                    <a:pt x="423" y="234"/>
                  </a:lnTo>
                  <a:lnTo>
                    <a:pt x="423" y="233"/>
                  </a:lnTo>
                  <a:lnTo>
                    <a:pt x="424" y="233"/>
                  </a:lnTo>
                  <a:lnTo>
                    <a:pt x="424" y="231"/>
                  </a:lnTo>
                  <a:lnTo>
                    <a:pt x="425" y="231"/>
                  </a:lnTo>
                  <a:lnTo>
                    <a:pt x="425" y="230"/>
                  </a:lnTo>
                  <a:lnTo>
                    <a:pt x="424" y="230"/>
                  </a:lnTo>
                  <a:lnTo>
                    <a:pt x="424" y="229"/>
                  </a:lnTo>
                  <a:lnTo>
                    <a:pt x="425" y="229"/>
                  </a:lnTo>
                  <a:lnTo>
                    <a:pt x="425" y="227"/>
                  </a:lnTo>
                  <a:lnTo>
                    <a:pt x="425" y="229"/>
                  </a:lnTo>
                  <a:lnTo>
                    <a:pt x="424" y="229"/>
                  </a:lnTo>
                  <a:lnTo>
                    <a:pt x="424" y="227"/>
                  </a:lnTo>
                  <a:lnTo>
                    <a:pt x="424" y="226"/>
                  </a:lnTo>
                  <a:lnTo>
                    <a:pt x="425" y="226"/>
                  </a:lnTo>
                  <a:lnTo>
                    <a:pt x="426" y="226"/>
                  </a:lnTo>
                  <a:lnTo>
                    <a:pt x="428" y="227"/>
                  </a:lnTo>
                  <a:lnTo>
                    <a:pt x="428" y="226"/>
                  </a:lnTo>
                  <a:lnTo>
                    <a:pt x="429" y="226"/>
                  </a:lnTo>
                  <a:lnTo>
                    <a:pt x="428" y="226"/>
                  </a:lnTo>
                  <a:lnTo>
                    <a:pt x="428" y="225"/>
                  </a:lnTo>
                  <a:lnTo>
                    <a:pt x="429" y="226"/>
                  </a:lnTo>
                  <a:lnTo>
                    <a:pt x="429" y="225"/>
                  </a:lnTo>
                  <a:lnTo>
                    <a:pt x="428" y="225"/>
                  </a:lnTo>
                  <a:lnTo>
                    <a:pt x="428" y="224"/>
                  </a:lnTo>
                  <a:lnTo>
                    <a:pt x="428" y="222"/>
                  </a:lnTo>
                  <a:lnTo>
                    <a:pt x="429" y="222"/>
                  </a:lnTo>
                  <a:lnTo>
                    <a:pt x="429" y="221"/>
                  </a:lnTo>
                  <a:lnTo>
                    <a:pt x="428" y="221"/>
                  </a:lnTo>
                  <a:lnTo>
                    <a:pt x="428" y="220"/>
                  </a:lnTo>
                  <a:lnTo>
                    <a:pt x="426" y="220"/>
                  </a:lnTo>
                  <a:lnTo>
                    <a:pt x="426" y="218"/>
                  </a:lnTo>
                  <a:lnTo>
                    <a:pt x="426" y="217"/>
                  </a:lnTo>
                  <a:lnTo>
                    <a:pt x="425" y="217"/>
                  </a:lnTo>
                  <a:lnTo>
                    <a:pt x="425" y="216"/>
                  </a:lnTo>
                  <a:lnTo>
                    <a:pt x="424" y="216"/>
                  </a:lnTo>
                  <a:lnTo>
                    <a:pt x="424" y="214"/>
                  </a:lnTo>
                  <a:lnTo>
                    <a:pt x="423" y="214"/>
                  </a:lnTo>
                  <a:lnTo>
                    <a:pt x="423" y="213"/>
                  </a:lnTo>
                  <a:lnTo>
                    <a:pt x="423" y="212"/>
                  </a:lnTo>
                  <a:lnTo>
                    <a:pt x="423" y="213"/>
                  </a:lnTo>
                  <a:lnTo>
                    <a:pt x="424" y="213"/>
                  </a:lnTo>
                  <a:lnTo>
                    <a:pt x="425" y="213"/>
                  </a:lnTo>
                  <a:lnTo>
                    <a:pt x="425" y="212"/>
                  </a:lnTo>
                  <a:lnTo>
                    <a:pt x="425" y="213"/>
                  </a:lnTo>
                  <a:lnTo>
                    <a:pt x="426" y="213"/>
                  </a:lnTo>
                  <a:lnTo>
                    <a:pt x="426" y="212"/>
                  </a:lnTo>
                  <a:lnTo>
                    <a:pt x="425" y="212"/>
                  </a:lnTo>
                  <a:lnTo>
                    <a:pt x="424" y="212"/>
                  </a:lnTo>
                  <a:lnTo>
                    <a:pt x="424" y="210"/>
                  </a:lnTo>
                  <a:lnTo>
                    <a:pt x="424" y="209"/>
                  </a:lnTo>
                  <a:lnTo>
                    <a:pt x="424" y="208"/>
                  </a:lnTo>
                  <a:lnTo>
                    <a:pt x="425" y="208"/>
                  </a:lnTo>
                  <a:lnTo>
                    <a:pt x="426" y="207"/>
                  </a:lnTo>
                  <a:lnTo>
                    <a:pt x="428" y="207"/>
                  </a:lnTo>
                  <a:lnTo>
                    <a:pt x="429" y="207"/>
                  </a:lnTo>
                  <a:lnTo>
                    <a:pt x="430" y="207"/>
                  </a:lnTo>
                  <a:lnTo>
                    <a:pt x="432" y="207"/>
                  </a:lnTo>
                  <a:lnTo>
                    <a:pt x="433" y="207"/>
                  </a:lnTo>
                  <a:lnTo>
                    <a:pt x="433" y="205"/>
                  </a:lnTo>
                  <a:lnTo>
                    <a:pt x="434" y="205"/>
                  </a:lnTo>
                  <a:lnTo>
                    <a:pt x="436" y="204"/>
                  </a:lnTo>
                  <a:lnTo>
                    <a:pt x="436" y="203"/>
                  </a:lnTo>
                  <a:lnTo>
                    <a:pt x="436" y="201"/>
                  </a:lnTo>
                  <a:lnTo>
                    <a:pt x="437" y="201"/>
                  </a:lnTo>
                  <a:lnTo>
                    <a:pt x="437" y="200"/>
                  </a:lnTo>
                  <a:lnTo>
                    <a:pt x="437" y="199"/>
                  </a:lnTo>
                  <a:lnTo>
                    <a:pt x="437" y="197"/>
                  </a:lnTo>
                  <a:lnTo>
                    <a:pt x="437" y="196"/>
                  </a:lnTo>
                  <a:lnTo>
                    <a:pt x="437" y="195"/>
                  </a:lnTo>
                  <a:lnTo>
                    <a:pt x="437" y="194"/>
                  </a:lnTo>
                  <a:lnTo>
                    <a:pt x="437" y="192"/>
                  </a:lnTo>
                  <a:lnTo>
                    <a:pt x="436" y="192"/>
                  </a:lnTo>
                  <a:lnTo>
                    <a:pt x="434" y="191"/>
                  </a:lnTo>
                  <a:lnTo>
                    <a:pt x="436" y="191"/>
                  </a:lnTo>
                  <a:lnTo>
                    <a:pt x="436" y="190"/>
                  </a:lnTo>
                  <a:lnTo>
                    <a:pt x="437" y="190"/>
                  </a:lnTo>
                  <a:lnTo>
                    <a:pt x="437" y="188"/>
                  </a:lnTo>
                  <a:lnTo>
                    <a:pt x="437" y="187"/>
                  </a:lnTo>
                  <a:lnTo>
                    <a:pt x="438" y="187"/>
                  </a:lnTo>
                  <a:lnTo>
                    <a:pt x="439" y="187"/>
                  </a:lnTo>
                  <a:lnTo>
                    <a:pt x="439" y="186"/>
                  </a:lnTo>
                  <a:lnTo>
                    <a:pt x="441" y="186"/>
                  </a:lnTo>
                  <a:lnTo>
                    <a:pt x="441" y="184"/>
                  </a:lnTo>
                  <a:lnTo>
                    <a:pt x="441" y="183"/>
                  </a:lnTo>
                  <a:lnTo>
                    <a:pt x="441" y="184"/>
                  </a:lnTo>
                  <a:lnTo>
                    <a:pt x="442" y="184"/>
                  </a:lnTo>
                  <a:lnTo>
                    <a:pt x="442" y="183"/>
                  </a:lnTo>
                  <a:lnTo>
                    <a:pt x="443" y="183"/>
                  </a:lnTo>
                  <a:lnTo>
                    <a:pt x="443" y="182"/>
                  </a:lnTo>
                  <a:lnTo>
                    <a:pt x="445" y="182"/>
                  </a:lnTo>
                  <a:lnTo>
                    <a:pt x="445" y="180"/>
                  </a:lnTo>
                  <a:lnTo>
                    <a:pt x="445" y="179"/>
                  </a:lnTo>
                  <a:lnTo>
                    <a:pt x="446" y="179"/>
                  </a:lnTo>
                  <a:lnTo>
                    <a:pt x="446" y="178"/>
                  </a:lnTo>
                  <a:lnTo>
                    <a:pt x="446" y="177"/>
                  </a:lnTo>
                  <a:lnTo>
                    <a:pt x="446" y="175"/>
                  </a:lnTo>
                  <a:lnTo>
                    <a:pt x="445" y="175"/>
                  </a:lnTo>
                  <a:lnTo>
                    <a:pt x="445" y="174"/>
                  </a:lnTo>
                  <a:lnTo>
                    <a:pt x="446" y="174"/>
                  </a:lnTo>
                  <a:lnTo>
                    <a:pt x="446" y="173"/>
                  </a:lnTo>
                  <a:lnTo>
                    <a:pt x="447" y="173"/>
                  </a:lnTo>
                  <a:lnTo>
                    <a:pt x="447" y="171"/>
                  </a:lnTo>
                  <a:lnTo>
                    <a:pt x="449" y="170"/>
                  </a:lnTo>
                  <a:lnTo>
                    <a:pt x="449" y="169"/>
                  </a:lnTo>
                  <a:lnTo>
                    <a:pt x="449" y="167"/>
                  </a:lnTo>
                  <a:lnTo>
                    <a:pt x="450" y="169"/>
                  </a:lnTo>
                  <a:lnTo>
                    <a:pt x="450" y="170"/>
                  </a:lnTo>
                  <a:lnTo>
                    <a:pt x="451" y="170"/>
                  </a:lnTo>
                  <a:lnTo>
                    <a:pt x="451" y="169"/>
                  </a:lnTo>
                  <a:lnTo>
                    <a:pt x="450" y="167"/>
                  </a:lnTo>
                  <a:lnTo>
                    <a:pt x="450" y="166"/>
                  </a:lnTo>
                  <a:lnTo>
                    <a:pt x="450" y="165"/>
                  </a:lnTo>
                  <a:lnTo>
                    <a:pt x="451" y="163"/>
                  </a:lnTo>
                  <a:lnTo>
                    <a:pt x="453" y="163"/>
                  </a:lnTo>
                  <a:lnTo>
                    <a:pt x="453" y="162"/>
                  </a:lnTo>
                  <a:lnTo>
                    <a:pt x="454" y="162"/>
                  </a:lnTo>
                  <a:lnTo>
                    <a:pt x="454" y="161"/>
                  </a:lnTo>
                  <a:lnTo>
                    <a:pt x="454" y="160"/>
                  </a:lnTo>
                  <a:lnTo>
                    <a:pt x="453" y="160"/>
                  </a:lnTo>
                  <a:lnTo>
                    <a:pt x="454" y="160"/>
                  </a:lnTo>
                  <a:lnTo>
                    <a:pt x="455" y="160"/>
                  </a:lnTo>
                  <a:lnTo>
                    <a:pt x="456" y="160"/>
                  </a:lnTo>
                  <a:lnTo>
                    <a:pt x="456" y="158"/>
                  </a:lnTo>
                  <a:lnTo>
                    <a:pt x="456" y="157"/>
                  </a:lnTo>
                  <a:lnTo>
                    <a:pt x="456" y="156"/>
                  </a:lnTo>
                  <a:lnTo>
                    <a:pt x="455" y="156"/>
                  </a:lnTo>
                  <a:lnTo>
                    <a:pt x="455" y="154"/>
                  </a:lnTo>
                  <a:lnTo>
                    <a:pt x="456" y="154"/>
                  </a:lnTo>
                  <a:lnTo>
                    <a:pt x="458" y="154"/>
                  </a:lnTo>
                  <a:lnTo>
                    <a:pt x="458" y="153"/>
                  </a:lnTo>
                  <a:lnTo>
                    <a:pt x="459" y="153"/>
                  </a:lnTo>
                  <a:lnTo>
                    <a:pt x="460" y="153"/>
                  </a:lnTo>
                  <a:lnTo>
                    <a:pt x="460" y="152"/>
                  </a:lnTo>
                  <a:lnTo>
                    <a:pt x="459" y="152"/>
                  </a:lnTo>
                  <a:lnTo>
                    <a:pt x="459" y="150"/>
                  </a:lnTo>
                  <a:lnTo>
                    <a:pt x="459" y="149"/>
                  </a:lnTo>
                  <a:lnTo>
                    <a:pt x="459" y="148"/>
                  </a:lnTo>
                  <a:lnTo>
                    <a:pt x="459" y="147"/>
                  </a:lnTo>
                  <a:lnTo>
                    <a:pt x="460" y="147"/>
                  </a:lnTo>
                  <a:lnTo>
                    <a:pt x="459" y="147"/>
                  </a:lnTo>
                  <a:lnTo>
                    <a:pt x="459" y="145"/>
                  </a:lnTo>
                  <a:lnTo>
                    <a:pt x="459" y="144"/>
                  </a:lnTo>
                  <a:lnTo>
                    <a:pt x="459" y="143"/>
                  </a:lnTo>
                  <a:lnTo>
                    <a:pt x="459" y="141"/>
                  </a:lnTo>
                  <a:lnTo>
                    <a:pt x="459" y="140"/>
                  </a:lnTo>
                  <a:lnTo>
                    <a:pt x="460" y="140"/>
                  </a:lnTo>
                  <a:lnTo>
                    <a:pt x="462" y="140"/>
                  </a:lnTo>
                  <a:lnTo>
                    <a:pt x="463" y="140"/>
                  </a:lnTo>
                  <a:lnTo>
                    <a:pt x="464" y="140"/>
                  </a:lnTo>
                  <a:lnTo>
                    <a:pt x="464" y="139"/>
                  </a:lnTo>
                  <a:lnTo>
                    <a:pt x="466" y="139"/>
                  </a:lnTo>
                  <a:lnTo>
                    <a:pt x="466" y="137"/>
                  </a:lnTo>
                  <a:lnTo>
                    <a:pt x="467" y="137"/>
                  </a:lnTo>
                  <a:lnTo>
                    <a:pt x="468" y="136"/>
                  </a:lnTo>
                  <a:lnTo>
                    <a:pt x="470" y="136"/>
                  </a:lnTo>
                  <a:lnTo>
                    <a:pt x="470" y="135"/>
                  </a:lnTo>
                  <a:lnTo>
                    <a:pt x="471" y="135"/>
                  </a:lnTo>
                  <a:lnTo>
                    <a:pt x="471" y="133"/>
                  </a:lnTo>
                  <a:lnTo>
                    <a:pt x="471" y="132"/>
                  </a:lnTo>
                  <a:lnTo>
                    <a:pt x="471" y="131"/>
                  </a:lnTo>
                  <a:lnTo>
                    <a:pt x="471" y="130"/>
                  </a:lnTo>
                  <a:lnTo>
                    <a:pt x="471" y="128"/>
                  </a:lnTo>
                  <a:lnTo>
                    <a:pt x="471" y="127"/>
                  </a:lnTo>
                  <a:lnTo>
                    <a:pt x="471" y="126"/>
                  </a:lnTo>
                  <a:lnTo>
                    <a:pt x="472" y="126"/>
                  </a:lnTo>
                  <a:lnTo>
                    <a:pt x="472" y="124"/>
                  </a:lnTo>
                  <a:lnTo>
                    <a:pt x="473" y="124"/>
                  </a:lnTo>
                  <a:lnTo>
                    <a:pt x="473" y="123"/>
                  </a:lnTo>
                  <a:lnTo>
                    <a:pt x="475" y="123"/>
                  </a:lnTo>
                  <a:lnTo>
                    <a:pt x="475" y="122"/>
                  </a:lnTo>
                  <a:lnTo>
                    <a:pt x="475" y="120"/>
                  </a:lnTo>
                  <a:lnTo>
                    <a:pt x="473" y="120"/>
                  </a:lnTo>
                  <a:lnTo>
                    <a:pt x="473" y="119"/>
                  </a:lnTo>
                  <a:lnTo>
                    <a:pt x="475" y="119"/>
                  </a:lnTo>
                  <a:lnTo>
                    <a:pt x="475" y="118"/>
                  </a:lnTo>
                  <a:lnTo>
                    <a:pt x="476" y="118"/>
                  </a:lnTo>
                  <a:lnTo>
                    <a:pt x="477" y="116"/>
                  </a:lnTo>
                  <a:lnTo>
                    <a:pt x="477" y="118"/>
                  </a:lnTo>
                  <a:lnTo>
                    <a:pt x="479" y="116"/>
                  </a:lnTo>
                  <a:lnTo>
                    <a:pt x="479" y="115"/>
                  </a:lnTo>
                  <a:lnTo>
                    <a:pt x="480" y="115"/>
                  </a:lnTo>
                  <a:lnTo>
                    <a:pt x="480" y="114"/>
                  </a:lnTo>
                  <a:lnTo>
                    <a:pt x="479" y="114"/>
                  </a:lnTo>
                  <a:lnTo>
                    <a:pt x="479" y="113"/>
                  </a:lnTo>
                  <a:lnTo>
                    <a:pt x="480" y="113"/>
                  </a:lnTo>
                  <a:lnTo>
                    <a:pt x="480" y="111"/>
                  </a:lnTo>
                  <a:lnTo>
                    <a:pt x="480" y="110"/>
                  </a:lnTo>
                  <a:lnTo>
                    <a:pt x="480" y="109"/>
                  </a:lnTo>
                  <a:lnTo>
                    <a:pt x="480" y="107"/>
                  </a:lnTo>
                  <a:lnTo>
                    <a:pt x="480" y="106"/>
                  </a:lnTo>
                  <a:lnTo>
                    <a:pt x="479" y="105"/>
                  </a:lnTo>
                  <a:lnTo>
                    <a:pt x="480" y="103"/>
                  </a:lnTo>
                  <a:lnTo>
                    <a:pt x="480" y="102"/>
                  </a:lnTo>
                  <a:lnTo>
                    <a:pt x="481" y="101"/>
                  </a:lnTo>
                  <a:lnTo>
                    <a:pt x="481" y="99"/>
                  </a:lnTo>
                  <a:lnTo>
                    <a:pt x="481" y="98"/>
                  </a:lnTo>
                  <a:lnTo>
                    <a:pt x="483" y="98"/>
                  </a:lnTo>
                  <a:lnTo>
                    <a:pt x="484" y="98"/>
                  </a:lnTo>
                  <a:lnTo>
                    <a:pt x="484" y="97"/>
                  </a:lnTo>
                  <a:lnTo>
                    <a:pt x="484" y="96"/>
                  </a:lnTo>
                  <a:lnTo>
                    <a:pt x="484" y="94"/>
                  </a:lnTo>
                  <a:lnTo>
                    <a:pt x="484" y="93"/>
                  </a:lnTo>
                  <a:lnTo>
                    <a:pt x="485" y="93"/>
                  </a:lnTo>
                  <a:lnTo>
                    <a:pt x="484" y="93"/>
                  </a:lnTo>
                  <a:lnTo>
                    <a:pt x="484" y="92"/>
                  </a:lnTo>
                  <a:lnTo>
                    <a:pt x="485" y="92"/>
                  </a:lnTo>
                  <a:lnTo>
                    <a:pt x="485" y="90"/>
                  </a:lnTo>
                  <a:lnTo>
                    <a:pt x="486" y="90"/>
                  </a:lnTo>
                  <a:lnTo>
                    <a:pt x="486" y="89"/>
                  </a:lnTo>
                  <a:lnTo>
                    <a:pt x="486" y="88"/>
                  </a:lnTo>
                  <a:lnTo>
                    <a:pt x="485" y="88"/>
                  </a:lnTo>
                  <a:lnTo>
                    <a:pt x="488" y="85"/>
                  </a:lnTo>
                  <a:lnTo>
                    <a:pt x="489" y="85"/>
                  </a:lnTo>
                  <a:lnTo>
                    <a:pt x="490" y="85"/>
                  </a:lnTo>
                  <a:lnTo>
                    <a:pt x="492" y="85"/>
                  </a:lnTo>
                  <a:lnTo>
                    <a:pt x="493" y="85"/>
                  </a:lnTo>
                  <a:lnTo>
                    <a:pt x="494" y="85"/>
                  </a:lnTo>
                  <a:lnTo>
                    <a:pt x="496" y="85"/>
                  </a:lnTo>
                  <a:lnTo>
                    <a:pt x="497" y="85"/>
                  </a:lnTo>
                  <a:lnTo>
                    <a:pt x="498" y="85"/>
                  </a:lnTo>
                  <a:lnTo>
                    <a:pt x="500" y="85"/>
                  </a:lnTo>
                  <a:lnTo>
                    <a:pt x="501" y="85"/>
                  </a:lnTo>
                  <a:lnTo>
                    <a:pt x="502" y="86"/>
                  </a:lnTo>
                  <a:lnTo>
                    <a:pt x="503" y="86"/>
                  </a:lnTo>
                  <a:lnTo>
                    <a:pt x="505" y="86"/>
                  </a:lnTo>
                  <a:lnTo>
                    <a:pt x="506" y="86"/>
                  </a:lnTo>
                  <a:lnTo>
                    <a:pt x="507" y="86"/>
                  </a:lnTo>
                  <a:lnTo>
                    <a:pt x="509" y="86"/>
                  </a:lnTo>
                  <a:lnTo>
                    <a:pt x="510" y="86"/>
                  </a:lnTo>
                  <a:lnTo>
                    <a:pt x="511" y="86"/>
                  </a:lnTo>
                  <a:lnTo>
                    <a:pt x="513" y="86"/>
                  </a:lnTo>
                  <a:lnTo>
                    <a:pt x="514" y="86"/>
                  </a:lnTo>
                  <a:lnTo>
                    <a:pt x="515" y="86"/>
                  </a:lnTo>
                  <a:lnTo>
                    <a:pt x="517" y="86"/>
                  </a:lnTo>
                  <a:lnTo>
                    <a:pt x="518" y="86"/>
                  </a:lnTo>
                  <a:lnTo>
                    <a:pt x="519" y="86"/>
                  </a:lnTo>
                  <a:lnTo>
                    <a:pt x="520" y="86"/>
                  </a:lnTo>
                  <a:lnTo>
                    <a:pt x="522" y="86"/>
                  </a:lnTo>
                  <a:lnTo>
                    <a:pt x="523" y="86"/>
                  </a:lnTo>
                  <a:lnTo>
                    <a:pt x="524" y="86"/>
                  </a:lnTo>
                  <a:lnTo>
                    <a:pt x="526" y="86"/>
                  </a:lnTo>
                  <a:lnTo>
                    <a:pt x="527" y="86"/>
                  </a:lnTo>
                  <a:lnTo>
                    <a:pt x="528" y="86"/>
                  </a:lnTo>
                  <a:lnTo>
                    <a:pt x="530" y="88"/>
                  </a:lnTo>
                  <a:lnTo>
                    <a:pt x="531" y="88"/>
                  </a:lnTo>
                  <a:lnTo>
                    <a:pt x="532" y="88"/>
                  </a:lnTo>
                  <a:lnTo>
                    <a:pt x="533" y="88"/>
                  </a:lnTo>
                  <a:lnTo>
                    <a:pt x="535" y="88"/>
                  </a:lnTo>
                  <a:lnTo>
                    <a:pt x="536" y="88"/>
                  </a:lnTo>
                  <a:lnTo>
                    <a:pt x="537" y="88"/>
                  </a:lnTo>
                  <a:lnTo>
                    <a:pt x="539" y="88"/>
                  </a:lnTo>
                  <a:lnTo>
                    <a:pt x="540" y="88"/>
                  </a:lnTo>
                  <a:lnTo>
                    <a:pt x="541" y="88"/>
                  </a:lnTo>
                  <a:lnTo>
                    <a:pt x="543" y="88"/>
                  </a:lnTo>
                  <a:lnTo>
                    <a:pt x="544" y="88"/>
                  </a:lnTo>
                  <a:lnTo>
                    <a:pt x="545" y="88"/>
                  </a:lnTo>
                  <a:lnTo>
                    <a:pt x="547" y="88"/>
                  </a:lnTo>
                  <a:lnTo>
                    <a:pt x="548" y="88"/>
                  </a:lnTo>
                  <a:lnTo>
                    <a:pt x="549" y="88"/>
                  </a:lnTo>
                  <a:lnTo>
                    <a:pt x="550" y="88"/>
                  </a:lnTo>
                  <a:lnTo>
                    <a:pt x="552" y="88"/>
                  </a:lnTo>
                  <a:lnTo>
                    <a:pt x="553" y="88"/>
                  </a:lnTo>
                  <a:lnTo>
                    <a:pt x="554" y="88"/>
                  </a:lnTo>
                  <a:lnTo>
                    <a:pt x="556" y="88"/>
                  </a:lnTo>
                  <a:lnTo>
                    <a:pt x="557" y="88"/>
                  </a:lnTo>
                  <a:lnTo>
                    <a:pt x="558" y="88"/>
                  </a:lnTo>
                  <a:lnTo>
                    <a:pt x="558" y="89"/>
                  </a:lnTo>
                  <a:lnTo>
                    <a:pt x="560" y="89"/>
                  </a:lnTo>
                  <a:lnTo>
                    <a:pt x="561" y="89"/>
                  </a:lnTo>
                  <a:lnTo>
                    <a:pt x="562" y="89"/>
                  </a:lnTo>
                  <a:lnTo>
                    <a:pt x="564" y="89"/>
                  </a:lnTo>
                  <a:lnTo>
                    <a:pt x="565" y="89"/>
                  </a:lnTo>
                  <a:lnTo>
                    <a:pt x="566" y="89"/>
                  </a:lnTo>
                  <a:lnTo>
                    <a:pt x="567" y="89"/>
                  </a:lnTo>
                  <a:lnTo>
                    <a:pt x="569" y="89"/>
                  </a:lnTo>
                  <a:lnTo>
                    <a:pt x="570" y="89"/>
                  </a:lnTo>
                  <a:lnTo>
                    <a:pt x="571" y="89"/>
                  </a:lnTo>
                  <a:lnTo>
                    <a:pt x="573" y="89"/>
                  </a:lnTo>
                  <a:lnTo>
                    <a:pt x="574" y="89"/>
                  </a:lnTo>
                  <a:lnTo>
                    <a:pt x="575" y="89"/>
                  </a:lnTo>
                  <a:lnTo>
                    <a:pt x="577" y="89"/>
                  </a:lnTo>
                  <a:lnTo>
                    <a:pt x="578" y="89"/>
                  </a:lnTo>
                  <a:lnTo>
                    <a:pt x="579" y="89"/>
                  </a:lnTo>
                  <a:lnTo>
                    <a:pt x="580" y="89"/>
                  </a:lnTo>
                  <a:lnTo>
                    <a:pt x="582" y="89"/>
                  </a:lnTo>
                  <a:lnTo>
                    <a:pt x="583" y="89"/>
                  </a:lnTo>
                  <a:lnTo>
                    <a:pt x="584" y="89"/>
                  </a:lnTo>
                  <a:lnTo>
                    <a:pt x="586" y="89"/>
                  </a:lnTo>
                  <a:lnTo>
                    <a:pt x="587" y="89"/>
                  </a:lnTo>
                  <a:lnTo>
                    <a:pt x="588" y="89"/>
                  </a:lnTo>
                  <a:lnTo>
                    <a:pt x="588" y="90"/>
                  </a:lnTo>
                  <a:lnTo>
                    <a:pt x="590" y="90"/>
                  </a:lnTo>
                  <a:lnTo>
                    <a:pt x="591" y="90"/>
                  </a:lnTo>
                  <a:lnTo>
                    <a:pt x="592" y="90"/>
                  </a:lnTo>
                  <a:lnTo>
                    <a:pt x="594" y="90"/>
                  </a:lnTo>
                  <a:lnTo>
                    <a:pt x="595" y="90"/>
                  </a:lnTo>
                  <a:lnTo>
                    <a:pt x="596" y="90"/>
                  </a:lnTo>
                  <a:lnTo>
                    <a:pt x="597" y="90"/>
                  </a:lnTo>
                  <a:lnTo>
                    <a:pt x="599" y="90"/>
                  </a:lnTo>
                  <a:lnTo>
                    <a:pt x="600" y="90"/>
                  </a:lnTo>
                  <a:lnTo>
                    <a:pt x="601" y="90"/>
                  </a:lnTo>
                  <a:lnTo>
                    <a:pt x="603" y="90"/>
                  </a:lnTo>
                  <a:lnTo>
                    <a:pt x="604" y="90"/>
                  </a:lnTo>
                  <a:lnTo>
                    <a:pt x="605" y="90"/>
                  </a:lnTo>
                  <a:lnTo>
                    <a:pt x="607" y="90"/>
                  </a:lnTo>
                  <a:lnTo>
                    <a:pt x="608" y="90"/>
                  </a:lnTo>
                  <a:lnTo>
                    <a:pt x="609" y="90"/>
                  </a:lnTo>
                  <a:lnTo>
                    <a:pt x="611" y="90"/>
                  </a:lnTo>
                  <a:lnTo>
                    <a:pt x="612" y="90"/>
                  </a:lnTo>
                  <a:lnTo>
                    <a:pt x="613" y="90"/>
                  </a:lnTo>
                  <a:lnTo>
                    <a:pt x="614" y="90"/>
                  </a:lnTo>
                  <a:lnTo>
                    <a:pt x="616" y="90"/>
                  </a:lnTo>
                  <a:lnTo>
                    <a:pt x="617" y="90"/>
                  </a:lnTo>
                  <a:lnTo>
                    <a:pt x="618" y="90"/>
                  </a:lnTo>
                  <a:lnTo>
                    <a:pt x="620" y="90"/>
                  </a:lnTo>
                  <a:lnTo>
                    <a:pt x="620" y="92"/>
                  </a:lnTo>
                  <a:lnTo>
                    <a:pt x="621" y="92"/>
                  </a:lnTo>
                  <a:lnTo>
                    <a:pt x="622" y="92"/>
                  </a:lnTo>
                  <a:lnTo>
                    <a:pt x="624" y="92"/>
                  </a:lnTo>
                  <a:lnTo>
                    <a:pt x="625" y="92"/>
                  </a:lnTo>
                  <a:lnTo>
                    <a:pt x="626" y="92"/>
                  </a:lnTo>
                  <a:lnTo>
                    <a:pt x="627" y="92"/>
                  </a:lnTo>
                  <a:lnTo>
                    <a:pt x="629" y="92"/>
                  </a:lnTo>
                  <a:lnTo>
                    <a:pt x="630" y="92"/>
                  </a:lnTo>
                  <a:lnTo>
                    <a:pt x="631" y="92"/>
                  </a:lnTo>
                  <a:lnTo>
                    <a:pt x="633" y="92"/>
                  </a:lnTo>
                  <a:lnTo>
                    <a:pt x="634" y="92"/>
                  </a:lnTo>
                  <a:lnTo>
                    <a:pt x="635" y="92"/>
                  </a:lnTo>
                  <a:lnTo>
                    <a:pt x="637" y="92"/>
                  </a:lnTo>
                  <a:lnTo>
                    <a:pt x="638" y="92"/>
                  </a:lnTo>
                  <a:lnTo>
                    <a:pt x="639" y="92"/>
                  </a:lnTo>
                  <a:lnTo>
                    <a:pt x="646" y="92"/>
                  </a:lnTo>
                  <a:lnTo>
                    <a:pt x="647" y="92"/>
                  </a:lnTo>
                  <a:lnTo>
                    <a:pt x="648" y="92"/>
                  </a:lnTo>
                  <a:lnTo>
                    <a:pt x="650" y="92"/>
                  </a:lnTo>
                  <a:lnTo>
                    <a:pt x="651" y="92"/>
                  </a:lnTo>
                  <a:lnTo>
                    <a:pt x="652" y="92"/>
                  </a:lnTo>
                  <a:lnTo>
                    <a:pt x="654" y="92"/>
                  </a:lnTo>
                  <a:lnTo>
                    <a:pt x="654" y="93"/>
                  </a:lnTo>
                  <a:lnTo>
                    <a:pt x="655" y="93"/>
                  </a:lnTo>
                  <a:lnTo>
                    <a:pt x="656" y="93"/>
                  </a:lnTo>
                  <a:lnTo>
                    <a:pt x="657" y="93"/>
                  </a:lnTo>
                  <a:lnTo>
                    <a:pt x="659" y="93"/>
                  </a:lnTo>
                  <a:lnTo>
                    <a:pt x="660" y="93"/>
                  </a:lnTo>
                  <a:lnTo>
                    <a:pt x="661" y="93"/>
                  </a:lnTo>
                  <a:lnTo>
                    <a:pt x="663" y="93"/>
                  </a:lnTo>
                  <a:lnTo>
                    <a:pt x="664" y="93"/>
                  </a:lnTo>
                  <a:lnTo>
                    <a:pt x="665" y="93"/>
                  </a:lnTo>
                  <a:lnTo>
                    <a:pt x="667" y="93"/>
                  </a:lnTo>
                  <a:lnTo>
                    <a:pt x="668" y="93"/>
                  </a:lnTo>
                  <a:lnTo>
                    <a:pt x="669" y="93"/>
                  </a:lnTo>
                  <a:lnTo>
                    <a:pt x="671" y="93"/>
                  </a:lnTo>
                  <a:lnTo>
                    <a:pt x="672" y="93"/>
                  </a:lnTo>
                  <a:lnTo>
                    <a:pt x="673" y="93"/>
                  </a:lnTo>
                  <a:lnTo>
                    <a:pt x="674" y="93"/>
                  </a:lnTo>
                  <a:lnTo>
                    <a:pt x="676" y="93"/>
                  </a:lnTo>
                  <a:lnTo>
                    <a:pt x="677" y="93"/>
                  </a:lnTo>
                  <a:lnTo>
                    <a:pt x="678" y="93"/>
                  </a:lnTo>
                  <a:lnTo>
                    <a:pt x="680" y="93"/>
                  </a:lnTo>
                  <a:lnTo>
                    <a:pt x="681" y="93"/>
                  </a:lnTo>
                  <a:lnTo>
                    <a:pt x="682" y="93"/>
                  </a:lnTo>
                  <a:lnTo>
                    <a:pt x="684" y="93"/>
                  </a:lnTo>
                  <a:lnTo>
                    <a:pt x="685" y="93"/>
                  </a:lnTo>
                  <a:lnTo>
                    <a:pt x="686" y="93"/>
                  </a:lnTo>
                  <a:lnTo>
                    <a:pt x="688" y="93"/>
                  </a:lnTo>
                  <a:lnTo>
                    <a:pt x="688" y="94"/>
                  </a:lnTo>
                  <a:lnTo>
                    <a:pt x="689" y="94"/>
                  </a:lnTo>
                  <a:lnTo>
                    <a:pt x="690" y="94"/>
                  </a:lnTo>
                  <a:lnTo>
                    <a:pt x="691" y="94"/>
                  </a:lnTo>
                  <a:lnTo>
                    <a:pt x="693" y="94"/>
                  </a:lnTo>
                  <a:lnTo>
                    <a:pt x="694" y="94"/>
                  </a:lnTo>
                  <a:lnTo>
                    <a:pt x="695" y="94"/>
                  </a:lnTo>
                  <a:lnTo>
                    <a:pt x="697" y="94"/>
                  </a:lnTo>
                  <a:lnTo>
                    <a:pt x="698" y="94"/>
                  </a:lnTo>
                  <a:lnTo>
                    <a:pt x="699" y="94"/>
                  </a:lnTo>
                  <a:lnTo>
                    <a:pt x="701" y="94"/>
                  </a:lnTo>
                  <a:lnTo>
                    <a:pt x="702" y="94"/>
                  </a:lnTo>
                  <a:lnTo>
                    <a:pt x="703" y="94"/>
                  </a:lnTo>
                  <a:lnTo>
                    <a:pt x="704" y="94"/>
                  </a:lnTo>
                  <a:lnTo>
                    <a:pt x="706" y="94"/>
                  </a:lnTo>
                  <a:lnTo>
                    <a:pt x="707" y="94"/>
                  </a:lnTo>
                  <a:lnTo>
                    <a:pt x="708" y="94"/>
                  </a:lnTo>
                  <a:lnTo>
                    <a:pt x="710" y="94"/>
                  </a:lnTo>
                  <a:lnTo>
                    <a:pt x="711" y="94"/>
                  </a:lnTo>
                  <a:lnTo>
                    <a:pt x="712" y="94"/>
                  </a:lnTo>
                  <a:lnTo>
                    <a:pt x="714" y="94"/>
                  </a:lnTo>
                  <a:lnTo>
                    <a:pt x="715" y="94"/>
                  </a:lnTo>
                  <a:lnTo>
                    <a:pt x="716" y="94"/>
                  </a:lnTo>
                  <a:lnTo>
                    <a:pt x="718" y="94"/>
                  </a:lnTo>
                  <a:lnTo>
                    <a:pt x="719" y="94"/>
                  </a:lnTo>
                  <a:lnTo>
                    <a:pt x="720" y="94"/>
                  </a:lnTo>
                  <a:lnTo>
                    <a:pt x="721" y="94"/>
                  </a:lnTo>
                  <a:lnTo>
                    <a:pt x="721" y="96"/>
                  </a:lnTo>
                  <a:lnTo>
                    <a:pt x="723" y="96"/>
                  </a:lnTo>
                  <a:lnTo>
                    <a:pt x="724" y="96"/>
                  </a:lnTo>
                  <a:lnTo>
                    <a:pt x="725" y="96"/>
                  </a:lnTo>
                  <a:lnTo>
                    <a:pt x="727" y="96"/>
                  </a:lnTo>
                  <a:lnTo>
                    <a:pt x="728" y="96"/>
                  </a:lnTo>
                  <a:lnTo>
                    <a:pt x="729" y="96"/>
                  </a:lnTo>
                  <a:lnTo>
                    <a:pt x="731" y="96"/>
                  </a:lnTo>
                  <a:lnTo>
                    <a:pt x="732" y="96"/>
                  </a:lnTo>
                  <a:lnTo>
                    <a:pt x="733" y="96"/>
                  </a:lnTo>
                  <a:lnTo>
                    <a:pt x="735" y="96"/>
                  </a:lnTo>
                  <a:lnTo>
                    <a:pt x="736" y="96"/>
                  </a:lnTo>
                  <a:lnTo>
                    <a:pt x="737" y="96"/>
                  </a:lnTo>
                  <a:lnTo>
                    <a:pt x="738" y="96"/>
                  </a:lnTo>
                  <a:lnTo>
                    <a:pt x="740" y="96"/>
                  </a:lnTo>
                  <a:lnTo>
                    <a:pt x="741" y="96"/>
                  </a:lnTo>
                  <a:lnTo>
                    <a:pt x="742" y="96"/>
                  </a:lnTo>
                  <a:lnTo>
                    <a:pt x="744" y="96"/>
                  </a:lnTo>
                  <a:lnTo>
                    <a:pt x="745" y="96"/>
                  </a:lnTo>
                  <a:lnTo>
                    <a:pt x="746" y="96"/>
                  </a:lnTo>
                  <a:lnTo>
                    <a:pt x="748" y="96"/>
                  </a:lnTo>
                  <a:lnTo>
                    <a:pt x="749" y="96"/>
                  </a:lnTo>
                  <a:lnTo>
                    <a:pt x="750" y="96"/>
                  </a:lnTo>
                  <a:lnTo>
                    <a:pt x="751" y="96"/>
                  </a:lnTo>
                  <a:lnTo>
                    <a:pt x="753" y="96"/>
                  </a:lnTo>
                  <a:lnTo>
                    <a:pt x="754" y="96"/>
                  </a:lnTo>
                  <a:lnTo>
                    <a:pt x="755" y="96"/>
                  </a:lnTo>
                  <a:lnTo>
                    <a:pt x="757" y="96"/>
                  </a:lnTo>
                  <a:lnTo>
                    <a:pt x="757" y="97"/>
                  </a:lnTo>
                  <a:lnTo>
                    <a:pt x="758" y="97"/>
                  </a:lnTo>
                  <a:lnTo>
                    <a:pt x="759" y="97"/>
                  </a:lnTo>
                  <a:lnTo>
                    <a:pt x="761" y="97"/>
                  </a:lnTo>
                  <a:lnTo>
                    <a:pt x="762" y="97"/>
                  </a:lnTo>
                  <a:lnTo>
                    <a:pt x="763" y="97"/>
                  </a:lnTo>
                  <a:lnTo>
                    <a:pt x="765" y="97"/>
                  </a:lnTo>
                  <a:lnTo>
                    <a:pt x="766" y="97"/>
                  </a:lnTo>
                  <a:lnTo>
                    <a:pt x="767" y="97"/>
                  </a:lnTo>
                  <a:lnTo>
                    <a:pt x="768" y="97"/>
                  </a:lnTo>
                  <a:lnTo>
                    <a:pt x="851" y="96"/>
                  </a:lnTo>
                  <a:lnTo>
                    <a:pt x="852" y="96"/>
                  </a:lnTo>
                  <a:lnTo>
                    <a:pt x="855" y="97"/>
                  </a:lnTo>
                  <a:lnTo>
                    <a:pt x="859" y="97"/>
                  </a:lnTo>
                  <a:lnTo>
                    <a:pt x="860" y="94"/>
                  </a:lnTo>
                  <a:lnTo>
                    <a:pt x="861" y="94"/>
                  </a:lnTo>
                  <a:lnTo>
                    <a:pt x="862" y="93"/>
                  </a:lnTo>
                  <a:lnTo>
                    <a:pt x="865" y="92"/>
                  </a:lnTo>
                  <a:lnTo>
                    <a:pt x="868" y="92"/>
                  </a:lnTo>
                  <a:lnTo>
                    <a:pt x="870" y="93"/>
                  </a:lnTo>
                  <a:lnTo>
                    <a:pt x="873" y="93"/>
                  </a:lnTo>
                  <a:lnTo>
                    <a:pt x="875" y="94"/>
                  </a:lnTo>
                  <a:lnTo>
                    <a:pt x="878" y="94"/>
                  </a:lnTo>
                  <a:lnTo>
                    <a:pt x="879" y="96"/>
                  </a:lnTo>
                  <a:lnTo>
                    <a:pt x="883" y="96"/>
                  </a:lnTo>
                  <a:lnTo>
                    <a:pt x="886" y="96"/>
                  </a:lnTo>
                  <a:lnTo>
                    <a:pt x="887" y="94"/>
                  </a:lnTo>
                  <a:lnTo>
                    <a:pt x="890" y="93"/>
                  </a:lnTo>
                  <a:lnTo>
                    <a:pt x="892" y="93"/>
                  </a:lnTo>
                  <a:lnTo>
                    <a:pt x="895" y="92"/>
                  </a:lnTo>
                  <a:lnTo>
                    <a:pt x="898" y="92"/>
                  </a:lnTo>
                  <a:lnTo>
                    <a:pt x="900" y="92"/>
                  </a:lnTo>
                  <a:lnTo>
                    <a:pt x="902" y="90"/>
                  </a:lnTo>
                  <a:lnTo>
                    <a:pt x="904" y="90"/>
                  </a:lnTo>
                  <a:lnTo>
                    <a:pt x="906" y="88"/>
                  </a:lnTo>
                  <a:lnTo>
                    <a:pt x="907" y="86"/>
                  </a:lnTo>
                  <a:lnTo>
                    <a:pt x="907" y="84"/>
                  </a:lnTo>
                  <a:lnTo>
                    <a:pt x="907" y="80"/>
                  </a:lnTo>
                  <a:lnTo>
                    <a:pt x="908" y="79"/>
                  </a:lnTo>
                  <a:lnTo>
                    <a:pt x="911" y="79"/>
                  </a:lnTo>
                  <a:lnTo>
                    <a:pt x="913" y="79"/>
                  </a:lnTo>
                  <a:lnTo>
                    <a:pt x="916" y="80"/>
                  </a:lnTo>
                  <a:lnTo>
                    <a:pt x="919" y="80"/>
                  </a:lnTo>
                  <a:lnTo>
                    <a:pt x="921" y="79"/>
                  </a:lnTo>
                  <a:lnTo>
                    <a:pt x="924" y="79"/>
                  </a:lnTo>
                  <a:lnTo>
                    <a:pt x="925" y="76"/>
                  </a:lnTo>
                  <a:lnTo>
                    <a:pt x="928" y="76"/>
                  </a:lnTo>
                  <a:lnTo>
                    <a:pt x="929" y="75"/>
                  </a:lnTo>
                  <a:lnTo>
                    <a:pt x="929" y="73"/>
                  </a:lnTo>
                  <a:lnTo>
                    <a:pt x="929" y="71"/>
                  </a:lnTo>
                  <a:lnTo>
                    <a:pt x="929" y="67"/>
                  </a:lnTo>
                  <a:lnTo>
                    <a:pt x="930" y="66"/>
                  </a:lnTo>
                  <a:lnTo>
                    <a:pt x="932" y="64"/>
                  </a:lnTo>
                  <a:lnTo>
                    <a:pt x="934" y="63"/>
                  </a:lnTo>
                  <a:lnTo>
                    <a:pt x="937" y="64"/>
                  </a:lnTo>
                  <a:lnTo>
                    <a:pt x="939" y="66"/>
                  </a:lnTo>
                  <a:lnTo>
                    <a:pt x="941" y="66"/>
                  </a:lnTo>
                  <a:lnTo>
                    <a:pt x="943" y="66"/>
                  </a:lnTo>
                  <a:lnTo>
                    <a:pt x="945" y="66"/>
                  </a:lnTo>
                  <a:lnTo>
                    <a:pt x="947" y="64"/>
                  </a:lnTo>
                  <a:lnTo>
                    <a:pt x="949" y="63"/>
                  </a:lnTo>
                  <a:lnTo>
                    <a:pt x="951" y="62"/>
                  </a:lnTo>
                  <a:lnTo>
                    <a:pt x="954" y="62"/>
                  </a:lnTo>
                  <a:lnTo>
                    <a:pt x="956" y="62"/>
                  </a:lnTo>
                  <a:lnTo>
                    <a:pt x="959" y="63"/>
                  </a:lnTo>
                  <a:lnTo>
                    <a:pt x="962" y="64"/>
                  </a:lnTo>
                  <a:lnTo>
                    <a:pt x="964" y="64"/>
                  </a:lnTo>
                  <a:lnTo>
                    <a:pt x="967" y="64"/>
                  </a:lnTo>
                  <a:lnTo>
                    <a:pt x="969" y="64"/>
                  </a:lnTo>
                  <a:lnTo>
                    <a:pt x="972" y="66"/>
                  </a:lnTo>
                  <a:lnTo>
                    <a:pt x="975" y="66"/>
                  </a:lnTo>
                  <a:lnTo>
                    <a:pt x="976" y="67"/>
                  </a:lnTo>
                  <a:lnTo>
                    <a:pt x="977" y="68"/>
                  </a:lnTo>
                  <a:lnTo>
                    <a:pt x="979" y="69"/>
                  </a:lnTo>
                  <a:lnTo>
                    <a:pt x="980" y="72"/>
                  </a:lnTo>
                  <a:lnTo>
                    <a:pt x="984" y="72"/>
                  </a:lnTo>
                  <a:lnTo>
                    <a:pt x="986" y="72"/>
                  </a:lnTo>
                  <a:lnTo>
                    <a:pt x="988" y="72"/>
                  </a:lnTo>
                  <a:lnTo>
                    <a:pt x="989" y="72"/>
                  </a:lnTo>
                  <a:lnTo>
                    <a:pt x="990" y="73"/>
                  </a:lnTo>
                  <a:lnTo>
                    <a:pt x="993" y="75"/>
                  </a:lnTo>
                  <a:lnTo>
                    <a:pt x="996" y="75"/>
                  </a:lnTo>
                  <a:lnTo>
                    <a:pt x="997" y="75"/>
                  </a:lnTo>
                  <a:lnTo>
                    <a:pt x="998" y="72"/>
                  </a:lnTo>
                  <a:lnTo>
                    <a:pt x="1000" y="71"/>
                  </a:lnTo>
                  <a:lnTo>
                    <a:pt x="1002" y="69"/>
                  </a:lnTo>
                  <a:lnTo>
                    <a:pt x="1003" y="68"/>
                  </a:lnTo>
                  <a:lnTo>
                    <a:pt x="1005" y="67"/>
                  </a:lnTo>
                  <a:lnTo>
                    <a:pt x="1009" y="67"/>
                  </a:lnTo>
                  <a:lnTo>
                    <a:pt x="1010" y="68"/>
                  </a:lnTo>
                  <a:lnTo>
                    <a:pt x="1014" y="68"/>
                  </a:lnTo>
                  <a:lnTo>
                    <a:pt x="1015" y="68"/>
                  </a:lnTo>
                  <a:lnTo>
                    <a:pt x="1018" y="67"/>
                  </a:lnTo>
                  <a:lnTo>
                    <a:pt x="1018" y="64"/>
                  </a:lnTo>
                  <a:lnTo>
                    <a:pt x="1019" y="62"/>
                  </a:lnTo>
                  <a:lnTo>
                    <a:pt x="1019" y="59"/>
                  </a:lnTo>
                  <a:lnTo>
                    <a:pt x="1022" y="58"/>
                  </a:lnTo>
                  <a:lnTo>
                    <a:pt x="1023" y="56"/>
                  </a:lnTo>
                  <a:lnTo>
                    <a:pt x="1024" y="55"/>
                  </a:lnTo>
                  <a:lnTo>
                    <a:pt x="1026" y="54"/>
                  </a:lnTo>
                  <a:lnTo>
                    <a:pt x="1027" y="51"/>
                  </a:lnTo>
                  <a:lnTo>
                    <a:pt x="1028" y="50"/>
                  </a:lnTo>
                  <a:lnTo>
                    <a:pt x="1030" y="49"/>
                  </a:lnTo>
                  <a:lnTo>
                    <a:pt x="1032" y="49"/>
                  </a:lnTo>
                  <a:lnTo>
                    <a:pt x="1035" y="47"/>
                  </a:lnTo>
                  <a:lnTo>
                    <a:pt x="1037" y="47"/>
                  </a:lnTo>
                  <a:lnTo>
                    <a:pt x="1040" y="47"/>
                  </a:lnTo>
                  <a:lnTo>
                    <a:pt x="1043" y="46"/>
                  </a:lnTo>
                  <a:lnTo>
                    <a:pt x="1045" y="46"/>
                  </a:lnTo>
                  <a:lnTo>
                    <a:pt x="1046" y="45"/>
                  </a:lnTo>
                  <a:lnTo>
                    <a:pt x="1048" y="42"/>
                  </a:lnTo>
                  <a:lnTo>
                    <a:pt x="1049" y="41"/>
                  </a:lnTo>
                  <a:lnTo>
                    <a:pt x="1050" y="39"/>
                  </a:lnTo>
                  <a:lnTo>
                    <a:pt x="1052" y="37"/>
                  </a:lnTo>
                  <a:lnTo>
                    <a:pt x="1053" y="37"/>
                  </a:lnTo>
                  <a:lnTo>
                    <a:pt x="1056" y="36"/>
                  </a:lnTo>
                  <a:lnTo>
                    <a:pt x="1058" y="36"/>
                  </a:lnTo>
                  <a:lnTo>
                    <a:pt x="1061" y="34"/>
                  </a:lnTo>
                  <a:lnTo>
                    <a:pt x="1063" y="34"/>
                  </a:lnTo>
                  <a:lnTo>
                    <a:pt x="1066" y="34"/>
                  </a:lnTo>
                  <a:lnTo>
                    <a:pt x="1070" y="34"/>
                  </a:lnTo>
                  <a:lnTo>
                    <a:pt x="1073" y="34"/>
                  </a:lnTo>
                  <a:lnTo>
                    <a:pt x="1075" y="36"/>
                  </a:lnTo>
                  <a:lnTo>
                    <a:pt x="1078" y="34"/>
                  </a:lnTo>
                  <a:lnTo>
                    <a:pt x="1080" y="34"/>
                  </a:lnTo>
                  <a:lnTo>
                    <a:pt x="1083" y="33"/>
                  </a:lnTo>
                  <a:lnTo>
                    <a:pt x="1084" y="33"/>
                  </a:lnTo>
                  <a:lnTo>
                    <a:pt x="1087" y="32"/>
                  </a:lnTo>
                  <a:lnTo>
                    <a:pt x="1088" y="30"/>
                  </a:lnTo>
                  <a:lnTo>
                    <a:pt x="1090" y="29"/>
                  </a:lnTo>
                  <a:lnTo>
                    <a:pt x="1092" y="28"/>
                  </a:lnTo>
                  <a:lnTo>
                    <a:pt x="1093" y="26"/>
                  </a:lnTo>
                  <a:lnTo>
                    <a:pt x="1096" y="26"/>
                  </a:lnTo>
                  <a:lnTo>
                    <a:pt x="1099" y="28"/>
                  </a:lnTo>
                  <a:lnTo>
                    <a:pt x="1101" y="29"/>
                  </a:lnTo>
                  <a:lnTo>
                    <a:pt x="1103" y="30"/>
                  </a:lnTo>
                  <a:lnTo>
                    <a:pt x="1105" y="30"/>
                  </a:lnTo>
                  <a:lnTo>
                    <a:pt x="1108" y="30"/>
                  </a:lnTo>
                  <a:lnTo>
                    <a:pt x="1110" y="30"/>
                  </a:lnTo>
                  <a:lnTo>
                    <a:pt x="1110" y="28"/>
                  </a:lnTo>
                  <a:lnTo>
                    <a:pt x="1112" y="26"/>
                  </a:lnTo>
                  <a:lnTo>
                    <a:pt x="1112" y="22"/>
                  </a:lnTo>
                  <a:lnTo>
                    <a:pt x="1112" y="21"/>
                  </a:lnTo>
                  <a:lnTo>
                    <a:pt x="1113" y="19"/>
                  </a:lnTo>
                  <a:lnTo>
                    <a:pt x="1114" y="17"/>
                  </a:lnTo>
                  <a:lnTo>
                    <a:pt x="1116" y="15"/>
                  </a:lnTo>
                  <a:lnTo>
                    <a:pt x="1117" y="13"/>
                  </a:lnTo>
                  <a:lnTo>
                    <a:pt x="1118" y="12"/>
                  </a:lnTo>
                  <a:lnTo>
                    <a:pt x="1120" y="11"/>
                  </a:lnTo>
                  <a:lnTo>
                    <a:pt x="1120" y="8"/>
                  </a:lnTo>
                  <a:lnTo>
                    <a:pt x="1118" y="5"/>
                  </a:lnTo>
                  <a:lnTo>
                    <a:pt x="1118" y="3"/>
                  </a:lnTo>
                  <a:lnTo>
                    <a:pt x="1121" y="3"/>
                  </a:lnTo>
                  <a:lnTo>
                    <a:pt x="1122" y="2"/>
                  </a:lnTo>
                  <a:lnTo>
                    <a:pt x="1125" y="3"/>
                  </a:lnTo>
                  <a:lnTo>
                    <a:pt x="1127" y="4"/>
                  </a:lnTo>
                  <a:lnTo>
                    <a:pt x="1130" y="4"/>
                  </a:lnTo>
                  <a:lnTo>
                    <a:pt x="1133" y="4"/>
                  </a:lnTo>
                  <a:lnTo>
                    <a:pt x="1134" y="3"/>
                  </a:lnTo>
                  <a:lnTo>
                    <a:pt x="1137" y="3"/>
                  </a:lnTo>
                  <a:lnTo>
                    <a:pt x="1139" y="2"/>
                  </a:lnTo>
                  <a:lnTo>
                    <a:pt x="1142" y="2"/>
                  </a:lnTo>
                  <a:lnTo>
                    <a:pt x="1144" y="3"/>
                  </a:lnTo>
                  <a:lnTo>
                    <a:pt x="1146" y="4"/>
                  </a:lnTo>
                  <a:lnTo>
                    <a:pt x="1148" y="4"/>
                  </a:lnTo>
                  <a:lnTo>
                    <a:pt x="1151" y="4"/>
                  </a:lnTo>
                  <a:lnTo>
                    <a:pt x="1154" y="3"/>
                  </a:lnTo>
                  <a:lnTo>
                    <a:pt x="1156" y="2"/>
                  </a:lnTo>
                  <a:lnTo>
                    <a:pt x="1157" y="0"/>
                  </a:lnTo>
                  <a:lnTo>
                    <a:pt x="1160" y="0"/>
                  </a:lnTo>
                  <a:lnTo>
                    <a:pt x="1163" y="0"/>
                  </a:lnTo>
                  <a:lnTo>
                    <a:pt x="1165" y="2"/>
                  </a:lnTo>
                  <a:lnTo>
                    <a:pt x="1167" y="2"/>
                  </a:lnTo>
                  <a:lnTo>
                    <a:pt x="1169" y="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62" name="Freeform 52">
              <a:extLst>
                <a:ext uri="{FF2B5EF4-FFF2-40B4-BE49-F238E27FC236}">
                  <a16:creationId xmlns:a16="http://schemas.microsoft.com/office/drawing/2014/main" id="{1F23B37A-E674-E4E8-7764-964E007E4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2" y="277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" name="Freeform 53">
              <a:extLst>
                <a:ext uri="{FF2B5EF4-FFF2-40B4-BE49-F238E27FC236}">
                  <a16:creationId xmlns:a16="http://schemas.microsoft.com/office/drawing/2014/main" id="{F4AB473D-E5BB-E702-57D1-FDDE5FF50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4" y="1854"/>
              <a:ext cx="797" cy="678"/>
            </a:xfrm>
            <a:custGeom>
              <a:avLst/>
              <a:gdLst>
                <a:gd name="T0" fmla="*/ 582 w 797"/>
                <a:gd name="T1" fmla="*/ 5 h 678"/>
                <a:gd name="T2" fmla="*/ 609 w 797"/>
                <a:gd name="T3" fmla="*/ 23 h 678"/>
                <a:gd name="T4" fmla="*/ 646 w 797"/>
                <a:gd name="T5" fmla="*/ 17 h 678"/>
                <a:gd name="T6" fmla="*/ 681 w 797"/>
                <a:gd name="T7" fmla="*/ 31 h 678"/>
                <a:gd name="T8" fmla="*/ 710 w 797"/>
                <a:gd name="T9" fmla="*/ 72 h 678"/>
                <a:gd name="T10" fmla="*/ 715 w 797"/>
                <a:gd name="T11" fmla="*/ 129 h 678"/>
                <a:gd name="T12" fmla="*/ 753 w 797"/>
                <a:gd name="T13" fmla="*/ 171 h 678"/>
                <a:gd name="T14" fmla="*/ 785 w 797"/>
                <a:gd name="T15" fmla="*/ 221 h 678"/>
                <a:gd name="T16" fmla="*/ 791 w 797"/>
                <a:gd name="T17" fmla="*/ 265 h 678"/>
                <a:gd name="T18" fmla="*/ 751 w 797"/>
                <a:gd name="T19" fmla="*/ 312 h 678"/>
                <a:gd name="T20" fmla="*/ 727 w 797"/>
                <a:gd name="T21" fmla="*/ 364 h 678"/>
                <a:gd name="T22" fmla="*/ 680 w 797"/>
                <a:gd name="T23" fmla="*/ 393 h 678"/>
                <a:gd name="T24" fmla="*/ 618 w 797"/>
                <a:gd name="T25" fmla="*/ 397 h 678"/>
                <a:gd name="T26" fmla="*/ 607 w 797"/>
                <a:gd name="T27" fmla="*/ 448 h 678"/>
                <a:gd name="T28" fmla="*/ 556 w 797"/>
                <a:gd name="T29" fmla="*/ 496 h 678"/>
                <a:gd name="T30" fmla="*/ 539 w 797"/>
                <a:gd name="T31" fmla="*/ 560 h 678"/>
                <a:gd name="T32" fmla="*/ 552 w 797"/>
                <a:gd name="T33" fmla="*/ 612 h 678"/>
                <a:gd name="T34" fmla="*/ 550 w 797"/>
                <a:gd name="T35" fmla="*/ 659 h 678"/>
                <a:gd name="T36" fmla="*/ 514 w 797"/>
                <a:gd name="T37" fmla="*/ 672 h 678"/>
                <a:gd name="T38" fmla="*/ 501 w 797"/>
                <a:gd name="T39" fmla="*/ 666 h 678"/>
                <a:gd name="T40" fmla="*/ 488 w 797"/>
                <a:gd name="T41" fmla="*/ 655 h 678"/>
                <a:gd name="T42" fmla="*/ 476 w 797"/>
                <a:gd name="T43" fmla="*/ 645 h 678"/>
                <a:gd name="T44" fmla="*/ 460 w 797"/>
                <a:gd name="T45" fmla="*/ 638 h 678"/>
                <a:gd name="T46" fmla="*/ 442 w 797"/>
                <a:gd name="T47" fmla="*/ 634 h 678"/>
                <a:gd name="T48" fmla="*/ 430 w 797"/>
                <a:gd name="T49" fmla="*/ 633 h 678"/>
                <a:gd name="T50" fmla="*/ 411 w 797"/>
                <a:gd name="T51" fmla="*/ 629 h 678"/>
                <a:gd name="T52" fmla="*/ 390 w 797"/>
                <a:gd name="T53" fmla="*/ 627 h 678"/>
                <a:gd name="T54" fmla="*/ 374 w 797"/>
                <a:gd name="T55" fmla="*/ 621 h 678"/>
                <a:gd name="T56" fmla="*/ 356 w 797"/>
                <a:gd name="T57" fmla="*/ 617 h 678"/>
                <a:gd name="T58" fmla="*/ 334 w 797"/>
                <a:gd name="T59" fmla="*/ 617 h 678"/>
                <a:gd name="T60" fmla="*/ 312 w 797"/>
                <a:gd name="T61" fmla="*/ 616 h 678"/>
                <a:gd name="T62" fmla="*/ 289 w 797"/>
                <a:gd name="T63" fmla="*/ 615 h 678"/>
                <a:gd name="T64" fmla="*/ 272 w 797"/>
                <a:gd name="T65" fmla="*/ 608 h 678"/>
                <a:gd name="T66" fmla="*/ 255 w 797"/>
                <a:gd name="T67" fmla="*/ 608 h 678"/>
                <a:gd name="T68" fmla="*/ 240 w 797"/>
                <a:gd name="T69" fmla="*/ 604 h 678"/>
                <a:gd name="T70" fmla="*/ 233 w 797"/>
                <a:gd name="T71" fmla="*/ 606 h 678"/>
                <a:gd name="T72" fmla="*/ 221 w 797"/>
                <a:gd name="T73" fmla="*/ 601 h 678"/>
                <a:gd name="T74" fmla="*/ 208 w 797"/>
                <a:gd name="T75" fmla="*/ 598 h 678"/>
                <a:gd name="T76" fmla="*/ 197 w 797"/>
                <a:gd name="T77" fmla="*/ 593 h 678"/>
                <a:gd name="T78" fmla="*/ 189 w 797"/>
                <a:gd name="T79" fmla="*/ 577 h 678"/>
                <a:gd name="T80" fmla="*/ 182 w 797"/>
                <a:gd name="T81" fmla="*/ 561 h 678"/>
                <a:gd name="T82" fmla="*/ 178 w 797"/>
                <a:gd name="T83" fmla="*/ 546 h 678"/>
                <a:gd name="T84" fmla="*/ 169 w 797"/>
                <a:gd name="T85" fmla="*/ 535 h 678"/>
                <a:gd name="T86" fmla="*/ 161 w 797"/>
                <a:gd name="T87" fmla="*/ 525 h 678"/>
                <a:gd name="T88" fmla="*/ 147 w 797"/>
                <a:gd name="T89" fmla="*/ 531 h 678"/>
                <a:gd name="T90" fmla="*/ 137 w 797"/>
                <a:gd name="T91" fmla="*/ 527 h 678"/>
                <a:gd name="T92" fmla="*/ 125 w 797"/>
                <a:gd name="T93" fmla="*/ 526 h 678"/>
                <a:gd name="T94" fmla="*/ 121 w 797"/>
                <a:gd name="T95" fmla="*/ 513 h 678"/>
                <a:gd name="T96" fmla="*/ 112 w 797"/>
                <a:gd name="T97" fmla="*/ 521 h 678"/>
                <a:gd name="T98" fmla="*/ 101 w 797"/>
                <a:gd name="T99" fmla="*/ 531 h 678"/>
                <a:gd name="T100" fmla="*/ 88 w 797"/>
                <a:gd name="T101" fmla="*/ 538 h 678"/>
                <a:gd name="T102" fmla="*/ 77 w 797"/>
                <a:gd name="T103" fmla="*/ 533 h 678"/>
                <a:gd name="T104" fmla="*/ 66 w 797"/>
                <a:gd name="T105" fmla="*/ 525 h 678"/>
                <a:gd name="T106" fmla="*/ 60 w 797"/>
                <a:gd name="T107" fmla="*/ 535 h 678"/>
                <a:gd name="T108" fmla="*/ 50 w 797"/>
                <a:gd name="T109" fmla="*/ 525 h 678"/>
                <a:gd name="T110" fmla="*/ 41 w 797"/>
                <a:gd name="T111" fmla="*/ 510 h 678"/>
                <a:gd name="T112" fmla="*/ 32 w 797"/>
                <a:gd name="T113" fmla="*/ 499 h 678"/>
                <a:gd name="T114" fmla="*/ 27 w 797"/>
                <a:gd name="T115" fmla="*/ 500 h 678"/>
                <a:gd name="T116" fmla="*/ 18 w 797"/>
                <a:gd name="T117" fmla="*/ 510 h 678"/>
                <a:gd name="T118" fmla="*/ 2 w 797"/>
                <a:gd name="T119" fmla="*/ 517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7" h="678">
                  <a:moveTo>
                    <a:pt x="545" y="0"/>
                  </a:moveTo>
                  <a:lnTo>
                    <a:pt x="547" y="1"/>
                  </a:lnTo>
                  <a:lnTo>
                    <a:pt x="549" y="2"/>
                  </a:lnTo>
                  <a:lnTo>
                    <a:pt x="550" y="2"/>
                  </a:lnTo>
                  <a:lnTo>
                    <a:pt x="553" y="4"/>
                  </a:lnTo>
                  <a:lnTo>
                    <a:pt x="556" y="4"/>
                  </a:lnTo>
                  <a:lnTo>
                    <a:pt x="558" y="4"/>
                  </a:lnTo>
                  <a:lnTo>
                    <a:pt x="562" y="4"/>
                  </a:lnTo>
                  <a:lnTo>
                    <a:pt x="565" y="5"/>
                  </a:lnTo>
                  <a:lnTo>
                    <a:pt x="567" y="5"/>
                  </a:lnTo>
                  <a:lnTo>
                    <a:pt x="569" y="6"/>
                  </a:lnTo>
                  <a:lnTo>
                    <a:pt x="571" y="6"/>
                  </a:lnTo>
                  <a:lnTo>
                    <a:pt x="573" y="8"/>
                  </a:lnTo>
                  <a:lnTo>
                    <a:pt x="577" y="8"/>
                  </a:lnTo>
                  <a:lnTo>
                    <a:pt x="578" y="8"/>
                  </a:lnTo>
                  <a:lnTo>
                    <a:pt x="580" y="6"/>
                  </a:lnTo>
                  <a:lnTo>
                    <a:pt x="582" y="5"/>
                  </a:lnTo>
                  <a:lnTo>
                    <a:pt x="583" y="5"/>
                  </a:lnTo>
                  <a:lnTo>
                    <a:pt x="584" y="4"/>
                  </a:lnTo>
                  <a:lnTo>
                    <a:pt x="586" y="5"/>
                  </a:lnTo>
                  <a:lnTo>
                    <a:pt x="588" y="5"/>
                  </a:lnTo>
                  <a:lnTo>
                    <a:pt x="590" y="6"/>
                  </a:lnTo>
                  <a:lnTo>
                    <a:pt x="591" y="8"/>
                  </a:lnTo>
                  <a:lnTo>
                    <a:pt x="592" y="10"/>
                  </a:lnTo>
                  <a:lnTo>
                    <a:pt x="595" y="10"/>
                  </a:lnTo>
                  <a:lnTo>
                    <a:pt x="596" y="13"/>
                  </a:lnTo>
                  <a:lnTo>
                    <a:pt x="599" y="13"/>
                  </a:lnTo>
                  <a:lnTo>
                    <a:pt x="600" y="14"/>
                  </a:lnTo>
                  <a:lnTo>
                    <a:pt x="603" y="16"/>
                  </a:lnTo>
                  <a:lnTo>
                    <a:pt x="604" y="16"/>
                  </a:lnTo>
                  <a:lnTo>
                    <a:pt x="605" y="18"/>
                  </a:lnTo>
                  <a:lnTo>
                    <a:pt x="607" y="19"/>
                  </a:lnTo>
                  <a:lnTo>
                    <a:pt x="608" y="22"/>
                  </a:lnTo>
                  <a:lnTo>
                    <a:pt x="609" y="23"/>
                  </a:lnTo>
                  <a:lnTo>
                    <a:pt x="612" y="23"/>
                  </a:lnTo>
                  <a:lnTo>
                    <a:pt x="613" y="25"/>
                  </a:lnTo>
                  <a:lnTo>
                    <a:pt x="616" y="26"/>
                  </a:lnTo>
                  <a:lnTo>
                    <a:pt x="618" y="26"/>
                  </a:lnTo>
                  <a:lnTo>
                    <a:pt x="621" y="25"/>
                  </a:lnTo>
                  <a:lnTo>
                    <a:pt x="624" y="25"/>
                  </a:lnTo>
                  <a:lnTo>
                    <a:pt x="625" y="23"/>
                  </a:lnTo>
                  <a:lnTo>
                    <a:pt x="627" y="23"/>
                  </a:lnTo>
                  <a:lnTo>
                    <a:pt x="630" y="22"/>
                  </a:lnTo>
                  <a:lnTo>
                    <a:pt x="631" y="21"/>
                  </a:lnTo>
                  <a:lnTo>
                    <a:pt x="633" y="19"/>
                  </a:lnTo>
                  <a:lnTo>
                    <a:pt x="634" y="19"/>
                  </a:lnTo>
                  <a:lnTo>
                    <a:pt x="635" y="18"/>
                  </a:lnTo>
                  <a:lnTo>
                    <a:pt x="638" y="18"/>
                  </a:lnTo>
                  <a:lnTo>
                    <a:pt x="640" y="18"/>
                  </a:lnTo>
                  <a:lnTo>
                    <a:pt x="642" y="17"/>
                  </a:lnTo>
                  <a:lnTo>
                    <a:pt x="646" y="17"/>
                  </a:lnTo>
                  <a:lnTo>
                    <a:pt x="648" y="17"/>
                  </a:lnTo>
                  <a:lnTo>
                    <a:pt x="651" y="17"/>
                  </a:lnTo>
                  <a:lnTo>
                    <a:pt x="654" y="17"/>
                  </a:lnTo>
                  <a:lnTo>
                    <a:pt x="656" y="18"/>
                  </a:lnTo>
                  <a:lnTo>
                    <a:pt x="657" y="18"/>
                  </a:lnTo>
                  <a:lnTo>
                    <a:pt x="660" y="19"/>
                  </a:lnTo>
                  <a:lnTo>
                    <a:pt x="664" y="18"/>
                  </a:lnTo>
                  <a:lnTo>
                    <a:pt x="667" y="19"/>
                  </a:lnTo>
                  <a:lnTo>
                    <a:pt x="668" y="19"/>
                  </a:lnTo>
                  <a:lnTo>
                    <a:pt x="671" y="21"/>
                  </a:lnTo>
                  <a:lnTo>
                    <a:pt x="672" y="22"/>
                  </a:lnTo>
                  <a:lnTo>
                    <a:pt x="673" y="23"/>
                  </a:lnTo>
                  <a:lnTo>
                    <a:pt x="674" y="26"/>
                  </a:lnTo>
                  <a:lnTo>
                    <a:pt x="676" y="27"/>
                  </a:lnTo>
                  <a:lnTo>
                    <a:pt x="677" y="29"/>
                  </a:lnTo>
                  <a:lnTo>
                    <a:pt x="678" y="30"/>
                  </a:lnTo>
                  <a:lnTo>
                    <a:pt x="681" y="31"/>
                  </a:lnTo>
                  <a:lnTo>
                    <a:pt x="684" y="31"/>
                  </a:lnTo>
                  <a:lnTo>
                    <a:pt x="686" y="31"/>
                  </a:lnTo>
                  <a:lnTo>
                    <a:pt x="686" y="33"/>
                  </a:lnTo>
                  <a:lnTo>
                    <a:pt x="686" y="35"/>
                  </a:lnTo>
                  <a:lnTo>
                    <a:pt x="689" y="38"/>
                  </a:lnTo>
                  <a:lnTo>
                    <a:pt x="693" y="38"/>
                  </a:lnTo>
                  <a:lnTo>
                    <a:pt x="695" y="39"/>
                  </a:lnTo>
                  <a:lnTo>
                    <a:pt x="699" y="42"/>
                  </a:lnTo>
                  <a:lnTo>
                    <a:pt x="702" y="44"/>
                  </a:lnTo>
                  <a:lnTo>
                    <a:pt x="703" y="47"/>
                  </a:lnTo>
                  <a:lnTo>
                    <a:pt x="704" y="51"/>
                  </a:lnTo>
                  <a:lnTo>
                    <a:pt x="706" y="53"/>
                  </a:lnTo>
                  <a:lnTo>
                    <a:pt x="706" y="57"/>
                  </a:lnTo>
                  <a:lnTo>
                    <a:pt x="707" y="61"/>
                  </a:lnTo>
                  <a:lnTo>
                    <a:pt x="708" y="64"/>
                  </a:lnTo>
                  <a:lnTo>
                    <a:pt x="708" y="68"/>
                  </a:lnTo>
                  <a:lnTo>
                    <a:pt x="710" y="72"/>
                  </a:lnTo>
                  <a:lnTo>
                    <a:pt x="711" y="74"/>
                  </a:lnTo>
                  <a:lnTo>
                    <a:pt x="712" y="78"/>
                  </a:lnTo>
                  <a:lnTo>
                    <a:pt x="712" y="81"/>
                  </a:lnTo>
                  <a:lnTo>
                    <a:pt x="711" y="85"/>
                  </a:lnTo>
                  <a:lnTo>
                    <a:pt x="710" y="89"/>
                  </a:lnTo>
                  <a:lnTo>
                    <a:pt x="710" y="91"/>
                  </a:lnTo>
                  <a:lnTo>
                    <a:pt x="710" y="95"/>
                  </a:lnTo>
                  <a:lnTo>
                    <a:pt x="711" y="99"/>
                  </a:lnTo>
                  <a:lnTo>
                    <a:pt x="712" y="102"/>
                  </a:lnTo>
                  <a:lnTo>
                    <a:pt x="712" y="104"/>
                  </a:lnTo>
                  <a:lnTo>
                    <a:pt x="711" y="108"/>
                  </a:lnTo>
                  <a:lnTo>
                    <a:pt x="711" y="112"/>
                  </a:lnTo>
                  <a:lnTo>
                    <a:pt x="710" y="116"/>
                  </a:lnTo>
                  <a:lnTo>
                    <a:pt x="710" y="119"/>
                  </a:lnTo>
                  <a:lnTo>
                    <a:pt x="710" y="123"/>
                  </a:lnTo>
                  <a:lnTo>
                    <a:pt x="712" y="125"/>
                  </a:lnTo>
                  <a:lnTo>
                    <a:pt x="715" y="129"/>
                  </a:lnTo>
                  <a:lnTo>
                    <a:pt x="716" y="132"/>
                  </a:lnTo>
                  <a:lnTo>
                    <a:pt x="719" y="136"/>
                  </a:lnTo>
                  <a:lnTo>
                    <a:pt x="720" y="138"/>
                  </a:lnTo>
                  <a:lnTo>
                    <a:pt x="720" y="142"/>
                  </a:lnTo>
                  <a:lnTo>
                    <a:pt x="724" y="144"/>
                  </a:lnTo>
                  <a:lnTo>
                    <a:pt x="727" y="146"/>
                  </a:lnTo>
                  <a:lnTo>
                    <a:pt x="731" y="146"/>
                  </a:lnTo>
                  <a:lnTo>
                    <a:pt x="733" y="146"/>
                  </a:lnTo>
                  <a:lnTo>
                    <a:pt x="737" y="147"/>
                  </a:lnTo>
                  <a:lnTo>
                    <a:pt x="740" y="149"/>
                  </a:lnTo>
                  <a:lnTo>
                    <a:pt x="744" y="151"/>
                  </a:lnTo>
                  <a:lnTo>
                    <a:pt x="746" y="154"/>
                  </a:lnTo>
                  <a:lnTo>
                    <a:pt x="749" y="158"/>
                  </a:lnTo>
                  <a:lnTo>
                    <a:pt x="750" y="162"/>
                  </a:lnTo>
                  <a:lnTo>
                    <a:pt x="751" y="164"/>
                  </a:lnTo>
                  <a:lnTo>
                    <a:pt x="753" y="168"/>
                  </a:lnTo>
                  <a:lnTo>
                    <a:pt x="753" y="171"/>
                  </a:lnTo>
                  <a:lnTo>
                    <a:pt x="754" y="175"/>
                  </a:lnTo>
                  <a:lnTo>
                    <a:pt x="754" y="177"/>
                  </a:lnTo>
                  <a:lnTo>
                    <a:pt x="755" y="181"/>
                  </a:lnTo>
                  <a:lnTo>
                    <a:pt x="757" y="184"/>
                  </a:lnTo>
                  <a:lnTo>
                    <a:pt x="759" y="188"/>
                  </a:lnTo>
                  <a:lnTo>
                    <a:pt x="761" y="191"/>
                  </a:lnTo>
                  <a:lnTo>
                    <a:pt x="762" y="191"/>
                  </a:lnTo>
                  <a:lnTo>
                    <a:pt x="763" y="194"/>
                  </a:lnTo>
                  <a:lnTo>
                    <a:pt x="765" y="198"/>
                  </a:lnTo>
                  <a:lnTo>
                    <a:pt x="766" y="201"/>
                  </a:lnTo>
                  <a:lnTo>
                    <a:pt x="767" y="205"/>
                  </a:lnTo>
                  <a:lnTo>
                    <a:pt x="770" y="207"/>
                  </a:lnTo>
                  <a:lnTo>
                    <a:pt x="774" y="210"/>
                  </a:lnTo>
                  <a:lnTo>
                    <a:pt x="776" y="213"/>
                  </a:lnTo>
                  <a:lnTo>
                    <a:pt x="779" y="215"/>
                  </a:lnTo>
                  <a:lnTo>
                    <a:pt x="783" y="219"/>
                  </a:lnTo>
                  <a:lnTo>
                    <a:pt x="785" y="221"/>
                  </a:lnTo>
                  <a:lnTo>
                    <a:pt x="789" y="222"/>
                  </a:lnTo>
                  <a:lnTo>
                    <a:pt x="792" y="223"/>
                  </a:lnTo>
                  <a:lnTo>
                    <a:pt x="796" y="226"/>
                  </a:lnTo>
                  <a:lnTo>
                    <a:pt x="797" y="228"/>
                  </a:lnTo>
                  <a:lnTo>
                    <a:pt x="796" y="232"/>
                  </a:lnTo>
                  <a:lnTo>
                    <a:pt x="795" y="235"/>
                  </a:lnTo>
                  <a:lnTo>
                    <a:pt x="792" y="238"/>
                  </a:lnTo>
                  <a:lnTo>
                    <a:pt x="789" y="239"/>
                  </a:lnTo>
                  <a:lnTo>
                    <a:pt x="788" y="240"/>
                  </a:lnTo>
                  <a:lnTo>
                    <a:pt x="785" y="241"/>
                  </a:lnTo>
                  <a:lnTo>
                    <a:pt x="783" y="245"/>
                  </a:lnTo>
                  <a:lnTo>
                    <a:pt x="783" y="248"/>
                  </a:lnTo>
                  <a:lnTo>
                    <a:pt x="785" y="252"/>
                  </a:lnTo>
                  <a:lnTo>
                    <a:pt x="789" y="254"/>
                  </a:lnTo>
                  <a:lnTo>
                    <a:pt x="791" y="258"/>
                  </a:lnTo>
                  <a:lnTo>
                    <a:pt x="792" y="261"/>
                  </a:lnTo>
                  <a:lnTo>
                    <a:pt x="791" y="265"/>
                  </a:lnTo>
                  <a:lnTo>
                    <a:pt x="791" y="266"/>
                  </a:lnTo>
                  <a:lnTo>
                    <a:pt x="788" y="268"/>
                  </a:lnTo>
                  <a:lnTo>
                    <a:pt x="785" y="271"/>
                  </a:lnTo>
                  <a:lnTo>
                    <a:pt x="783" y="275"/>
                  </a:lnTo>
                  <a:lnTo>
                    <a:pt x="781" y="278"/>
                  </a:lnTo>
                  <a:lnTo>
                    <a:pt x="780" y="282"/>
                  </a:lnTo>
                  <a:lnTo>
                    <a:pt x="778" y="285"/>
                  </a:lnTo>
                  <a:lnTo>
                    <a:pt x="775" y="285"/>
                  </a:lnTo>
                  <a:lnTo>
                    <a:pt x="771" y="287"/>
                  </a:lnTo>
                  <a:lnTo>
                    <a:pt x="768" y="290"/>
                  </a:lnTo>
                  <a:lnTo>
                    <a:pt x="765" y="292"/>
                  </a:lnTo>
                  <a:lnTo>
                    <a:pt x="762" y="295"/>
                  </a:lnTo>
                  <a:lnTo>
                    <a:pt x="759" y="299"/>
                  </a:lnTo>
                  <a:lnTo>
                    <a:pt x="759" y="302"/>
                  </a:lnTo>
                  <a:lnTo>
                    <a:pt x="758" y="305"/>
                  </a:lnTo>
                  <a:lnTo>
                    <a:pt x="755" y="308"/>
                  </a:lnTo>
                  <a:lnTo>
                    <a:pt x="751" y="312"/>
                  </a:lnTo>
                  <a:lnTo>
                    <a:pt x="748" y="315"/>
                  </a:lnTo>
                  <a:lnTo>
                    <a:pt x="745" y="316"/>
                  </a:lnTo>
                  <a:lnTo>
                    <a:pt x="741" y="318"/>
                  </a:lnTo>
                  <a:lnTo>
                    <a:pt x="740" y="322"/>
                  </a:lnTo>
                  <a:lnTo>
                    <a:pt x="740" y="325"/>
                  </a:lnTo>
                  <a:lnTo>
                    <a:pt x="738" y="329"/>
                  </a:lnTo>
                  <a:lnTo>
                    <a:pt x="740" y="333"/>
                  </a:lnTo>
                  <a:lnTo>
                    <a:pt x="740" y="335"/>
                  </a:lnTo>
                  <a:lnTo>
                    <a:pt x="740" y="339"/>
                  </a:lnTo>
                  <a:lnTo>
                    <a:pt x="740" y="342"/>
                  </a:lnTo>
                  <a:lnTo>
                    <a:pt x="740" y="345"/>
                  </a:lnTo>
                  <a:lnTo>
                    <a:pt x="740" y="349"/>
                  </a:lnTo>
                  <a:lnTo>
                    <a:pt x="738" y="351"/>
                  </a:lnTo>
                  <a:lnTo>
                    <a:pt x="737" y="355"/>
                  </a:lnTo>
                  <a:lnTo>
                    <a:pt x="734" y="359"/>
                  </a:lnTo>
                  <a:lnTo>
                    <a:pt x="731" y="362"/>
                  </a:lnTo>
                  <a:lnTo>
                    <a:pt x="727" y="364"/>
                  </a:lnTo>
                  <a:lnTo>
                    <a:pt x="724" y="365"/>
                  </a:lnTo>
                  <a:lnTo>
                    <a:pt x="720" y="368"/>
                  </a:lnTo>
                  <a:lnTo>
                    <a:pt x="716" y="371"/>
                  </a:lnTo>
                  <a:lnTo>
                    <a:pt x="714" y="372"/>
                  </a:lnTo>
                  <a:lnTo>
                    <a:pt x="710" y="373"/>
                  </a:lnTo>
                  <a:lnTo>
                    <a:pt x="707" y="376"/>
                  </a:lnTo>
                  <a:lnTo>
                    <a:pt x="706" y="380"/>
                  </a:lnTo>
                  <a:lnTo>
                    <a:pt x="706" y="384"/>
                  </a:lnTo>
                  <a:lnTo>
                    <a:pt x="706" y="386"/>
                  </a:lnTo>
                  <a:lnTo>
                    <a:pt x="703" y="390"/>
                  </a:lnTo>
                  <a:lnTo>
                    <a:pt x="699" y="390"/>
                  </a:lnTo>
                  <a:lnTo>
                    <a:pt x="695" y="390"/>
                  </a:lnTo>
                  <a:lnTo>
                    <a:pt x="693" y="390"/>
                  </a:lnTo>
                  <a:lnTo>
                    <a:pt x="690" y="390"/>
                  </a:lnTo>
                  <a:lnTo>
                    <a:pt x="686" y="392"/>
                  </a:lnTo>
                  <a:lnTo>
                    <a:pt x="684" y="392"/>
                  </a:lnTo>
                  <a:lnTo>
                    <a:pt x="680" y="393"/>
                  </a:lnTo>
                  <a:lnTo>
                    <a:pt x="676" y="394"/>
                  </a:lnTo>
                  <a:lnTo>
                    <a:pt x="672" y="394"/>
                  </a:lnTo>
                  <a:lnTo>
                    <a:pt x="669" y="394"/>
                  </a:lnTo>
                  <a:lnTo>
                    <a:pt x="664" y="393"/>
                  </a:lnTo>
                  <a:lnTo>
                    <a:pt x="660" y="390"/>
                  </a:lnTo>
                  <a:lnTo>
                    <a:pt x="657" y="390"/>
                  </a:lnTo>
                  <a:lnTo>
                    <a:pt x="654" y="389"/>
                  </a:lnTo>
                  <a:lnTo>
                    <a:pt x="650" y="389"/>
                  </a:lnTo>
                  <a:lnTo>
                    <a:pt x="647" y="388"/>
                  </a:lnTo>
                  <a:lnTo>
                    <a:pt x="643" y="388"/>
                  </a:lnTo>
                  <a:lnTo>
                    <a:pt x="639" y="388"/>
                  </a:lnTo>
                  <a:lnTo>
                    <a:pt x="635" y="389"/>
                  </a:lnTo>
                  <a:lnTo>
                    <a:pt x="631" y="389"/>
                  </a:lnTo>
                  <a:lnTo>
                    <a:pt x="629" y="390"/>
                  </a:lnTo>
                  <a:lnTo>
                    <a:pt x="625" y="392"/>
                  </a:lnTo>
                  <a:lnTo>
                    <a:pt x="621" y="394"/>
                  </a:lnTo>
                  <a:lnTo>
                    <a:pt x="618" y="397"/>
                  </a:lnTo>
                  <a:lnTo>
                    <a:pt x="616" y="401"/>
                  </a:lnTo>
                  <a:lnTo>
                    <a:pt x="613" y="403"/>
                  </a:lnTo>
                  <a:lnTo>
                    <a:pt x="612" y="407"/>
                  </a:lnTo>
                  <a:lnTo>
                    <a:pt x="610" y="410"/>
                  </a:lnTo>
                  <a:lnTo>
                    <a:pt x="610" y="411"/>
                  </a:lnTo>
                  <a:lnTo>
                    <a:pt x="612" y="414"/>
                  </a:lnTo>
                  <a:lnTo>
                    <a:pt x="614" y="416"/>
                  </a:lnTo>
                  <a:lnTo>
                    <a:pt x="618" y="419"/>
                  </a:lnTo>
                  <a:lnTo>
                    <a:pt x="621" y="422"/>
                  </a:lnTo>
                  <a:lnTo>
                    <a:pt x="621" y="426"/>
                  </a:lnTo>
                  <a:lnTo>
                    <a:pt x="620" y="428"/>
                  </a:lnTo>
                  <a:lnTo>
                    <a:pt x="618" y="432"/>
                  </a:lnTo>
                  <a:lnTo>
                    <a:pt x="616" y="435"/>
                  </a:lnTo>
                  <a:lnTo>
                    <a:pt x="613" y="439"/>
                  </a:lnTo>
                  <a:lnTo>
                    <a:pt x="612" y="443"/>
                  </a:lnTo>
                  <a:lnTo>
                    <a:pt x="610" y="445"/>
                  </a:lnTo>
                  <a:lnTo>
                    <a:pt x="607" y="448"/>
                  </a:lnTo>
                  <a:lnTo>
                    <a:pt x="604" y="450"/>
                  </a:lnTo>
                  <a:lnTo>
                    <a:pt x="600" y="452"/>
                  </a:lnTo>
                  <a:lnTo>
                    <a:pt x="597" y="453"/>
                  </a:lnTo>
                  <a:lnTo>
                    <a:pt x="594" y="454"/>
                  </a:lnTo>
                  <a:lnTo>
                    <a:pt x="590" y="456"/>
                  </a:lnTo>
                  <a:lnTo>
                    <a:pt x="587" y="457"/>
                  </a:lnTo>
                  <a:lnTo>
                    <a:pt x="583" y="460"/>
                  </a:lnTo>
                  <a:lnTo>
                    <a:pt x="579" y="462"/>
                  </a:lnTo>
                  <a:lnTo>
                    <a:pt x="574" y="467"/>
                  </a:lnTo>
                  <a:lnTo>
                    <a:pt x="570" y="470"/>
                  </a:lnTo>
                  <a:lnTo>
                    <a:pt x="567" y="475"/>
                  </a:lnTo>
                  <a:lnTo>
                    <a:pt x="565" y="479"/>
                  </a:lnTo>
                  <a:lnTo>
                    <a:pt x="563" y="483"/>
                  </a:lnTo>
                  <a:lnTo>
                    <a:pt x="561" y="486"/>
                  </a:lnTo>
                  <a:lnTo>
                    <a:pt x="560" y="490"/>
                  </a:lnTo>
                  <a:lnTo>
                    <a:pt x="558" y="493"/>
                  </a:lnTo>
                  <a:lnTo>
                    <a:pt x="556" y="496"/>
                  </a:lnTo>
                  <a:lnTo>
                    <a:pt x="554" y="500"/>
                  </a:lnTo>
                  <a:lnTo>
                    <a:pt x="553" y="504"/>
                  </a:lnTo>
                  <a:lnTo>
                    <a:pt x="552" y="508"/>
                  </a:lnTo>
                  <a:lnTo>
                    <a:pt x="550" y="510"/>
                  </a:lnTo>
                  <a:lnTo>
                    <a:pt x="549" y="514"/>
                  </a:lnTo>
                  <a:lnTo>
                    <a:pt x="545" y="518"/>
                  </a:lnTo>
                  <a:lnTo>
                    <a:pt x="543" y="522"/>
                  </a:lnTo>
                  <a:lnTo>
                    <a:pt x="540" y="525"/>
                  </a:lnTo>
                  <a:lnTo>
                    <a:pt x="537" y="529"/>
                  </a:lnTo>
                  <a:lnTo>
                    <a:pt x="535" y="533"/>
                  </a:lnTo>
                  <a:lnTo>
                    <a:pt x="533" y="535"/>
                  </a:lnTo>
                  <a:lnTo>
                    <a:pt x="533" y="539"/>
                  </a:lnTo>
                  <a:lnTo>
                    <a:pt x="533" y="543"/>
                  </a:lnTo>
                  <a:lnTo>
                    <a:pt x="533" y="547"/>
                  </a:lnTo>
                  <a:lnTo>
                    <a:pt x="535" y="552"/>
                  </a:lnTo>
                  <a:lnTo>
                    <a:pt x="537" y="556"/>
                  </a:lnTo>
                  <a:lnTo>
                    <a:pt x="539" y="560"/>
                  </a:lnTo>
                  <a:lnTo>
                    <a:pt x="540" y="563"/>
                  </a:lnTo>
                  <a:lnTo>
                    <a:pt x="541" y="567"/>
                  </a:lnTo>
                  <a:lnTo>
                    <a:pt x="541" y="570"/>
                  </a:lnTo>
                  <a:lnTo>
                    <a:pt x="543" y="573"/>
                  </a:lnTo>
                  <a:lnTo>
                    <a:pt x="543" y="577"/>
                  </a:lnTo>
                  <a:lnTo>
                    <a:pt x="544" y="581"/>
                  </a:lnTo>
                  <a:lnTo>
                    <a:pt x="545" y="584"/>
                  </a:lnTo>
                  <a:lnTo>
                    <a:pt x="545" y="587"/>
                  </a:lnTo>
                  <a:lnTo>
                    <a:pt x="545" y="591"/>
                  </a:lnTo>
                  <a:lnTo>
                    <a:pt x="544" y="594"/>
                  </a:lnTo>
                  <a:lnTo>
                    <a:pt x="544" y="598"/>
                  </a:lnTo>
                  <a:lnTo>
                    <a:pt x="544" y="601"/>
                  </a:lnTo>
                  <a:lnTo>
                    <a:pt x="544" y="604"/>
                  </a:lnTo>
                  <a:lnTo>
                    <a:pt x="544" y="608"/>
                  </a:lnTo>
                  <a:lnTo>
                    <a:pt x="545" y="611"/>
                  </a:lnTo>
                  <a:lnTo>
                    <a:pt x="548" y="612"/>
                  </a:lnTo>
                  <a:lnTo>
                    <a:pt x="552" y="612"/>
                  </a:lnTo>
                  <a:lnTo>
                    <a:pt x="556" y="612"/>
                  </a:lnTo>
                  <a:lnTo>
                    <a:pt x="558" y="612"/>
                  </a:lnTo>
                  <a:lnTo>
                    <a:pt x="561" y="615"/>
                  </a:lnTo>
                  <a:lnTo>
                    <a:pt x="562" y="619"/>
                  </a:lnTo>
                  <a:lnTo>
                    <a:pt x="561" y="623"/>
                  </a:lnTo>
                  <a:lnTo>
                    <a:pt x="560" y="627"/>
                  </a:lnTo>
                  <a:lnTo>
                    <a:pt x="556" y="629"/>
                  </a:lnTo>
                  <a:lnTo>
                    <a:pt x="556" y="631"/>
                  </a:lnTo>
                  <a:lnTo>
                    <a:pt x="554" y="633"/>
                  </a:lnTo>
                  <a:lnTo>
                    <a:pt x="553" y="636"/>
                  </a:lnTo>
                  <a:lnTo>
                    <a:pt x="553" y="640"/>
                  </a:lnTo>
                  <a:lnTo>
                    <a:pt x="554" y="644"/>
                  </a:lnTo>
                  <a:lnTo>
                    <a:pt x="557" y="646"/>
                  </a:lnTo>
                  <a:lnTo>
                    <a:pt x="558" y="650"/>
                  </a:lnTo>
                  <a:lnTo>
                    <a:pt x="556" y="653"/>
                  </a:lnTo>
                  <a:lnTo>
                    <a:pt x="553" y="657"/>
                  </a:lnTo>
                  <a:lnTo>
                    <a:pt x="550" y="659"/>
                  </a:lnTo>
                  <a:lnTo>
                    <a:pt x="547" y="662"/>
                  </a:lnTo>
                  <a:lnTo>
                    <a:pt x="543" y="666"/>
                  </a:lnTo>
                  <a:lnTo>
                    <a:pt x="541" y="670"/>
                  </a:lnTo>
                  <a:lnTo>
                    <a:pt x="539" y="672"/>
                  </a:lnTo>
                  <a:lnTo>
                    <a:pt x="536" y="676"/>
                  </a:lnTo>
                  <a:lnTo>
                    <a:pt x="535" y="678"/>
                  </a:lnTo>
                  <a:lnTo>
                    <a:pt x="526" y="675"/>
                  </a:lnTo>
                  <a:lnTo>
                    <a:pt x="524" y="675"/>
                  </a:lnTo>
                  <a:lnTo>
                    <a:pt x="523" y="675"/>
                  </a:lnTo>
                  <a:lnTo>
                    <a:pt x="522" y="675"/>
                  </a:lnTo>
                  <a:lnTo>
                    <a:pt x="520" y="675"/>
                  </a:lnTo>
                  <a:lnTo>
                    <a:pt x="519" y="675"/>
                  </a:lnTo>
                  <a:lnTo>
                    <a:pt x="518" y="674"/>
                  </a:lnTo>
                  <a:lnTo>
                    <a:pt x="516" y="674"/>
                  </a:lnTo>
                  <a:lnTo>
                    <a:pt x="515" y="674"/>
                  </a:lnTo>
                  <a:lnTo>
                    <a:pt x="515" y="672"/>
                  </a:lnTo>
                  <a:lnTo>
                    <a:pt x="514" y="672"/>
                  </a:lnTo>
                  <a:lnTo>
                    <a:pt x="513" y="672"/>
                  </a:lnTo>
                  <a:lnTo>
                    <a:pt x="513" y="671"/>
                  </a:lnTo>
                  <a:lnTo>
                    <a:pt x="513" y="670"/>
                  </a:lnTo>
                  <a:lnTo>
                    <a:pt x="511" y="670"/>
                  </a:lnTo>
                  <a:lnTo>
                    <a:pt x="510" y="670"/>
                  </a:lnTo>
                  <a:lnTo>
                    <a:pt x="510" y="668"/>
                  </a:lnTo>
                  <a:lnTo>
                    <a:pt x="509" y="668"/>
                  </a:lnTo>
                  <a:lnTo>
                    <a:pt x="507" y="668"/>
                  </a:lnTo>
                  <a:lnTo>
                    <a:pt x="507" y="667"/>
                  </a:lnTo>
                  <a:lnTo>
                    <a:pt x="506" y="667"/>
                  </a:lnTo>
                  <a:lnTo>
                    <a:pt x="505" y="667"/>
                  </a:lnTo>
                  <a:lnTo>
                    <a:pt x="503" y="667"/>
                  </a:lnTo>
                  <a:lnTo>
                    <a:pt x="503" y="666"/>
                  </a:lnTo>
                  <a:lnTo>
                    <a:pt x="502" y="666"/>
                  </a:lnTo>
                  <a:lnTo>
                    <a:pt x="502" y="667"/>
                  </a:lnTo>
                  <a:lnTo>
                    <a:pt x="501" y="667"/>
                  </a:lnTo>
                  <a:lnTo>
                    <a:pt x="501" y="666"/>
                  </a:lnTo>
                  <a:lnTo>
                    <a:pt x="500" y="666"/>
                  </a:lnTo>
                  <a:lnTo>
                    <a:pt x="500" y="665"/>
                  </a:lnTo>
                  <a:lnTo>
                    <a:pt x="498" y="665"/>
                  </a:lnTo>
                  <a:lnTo>
                    <a:pt x="497" y="663"/>
                  </a:lnTo>
                  <a:lnTo>
                    <a:pt x="496" y="663"/>
                  </a:lnTo>
                  <a:lnTo>
                    <a:pt x="496" y="662"/>
                  </a:lnTo>
                  <a:lnTo>
                    <a:pt x="496" y="663"/>
                  </a:lnTo>
                  <a:lnTo>
                    <a:pt x="494" y="663"/>
                  </a:lnTo>
                  <a:lnTo>
                    <a:pt x="494" y="662"/>
                  </a:lnTo>
                  <a:lnTo>
                    <a:pt x="494" y="661"/>
                  </a:lnTo>
                  <a:lnTo>
                    <a:pt x="494" y="659"/>
                  </a:lnTo>
                  <a:lnTo>
                    <a:pt x="493" y="659"/>
                  </a:lnTo>
                  <a:lnTo>
                    <a:pt x="492" y="658"/>
                  </a:lnTo>
                  <a:lnTo>
                    <a:pt x="490" y="657"/>
                  </a:lnTo>
                  <a:lnTo>
                    <a:pt x="489" y="657"/>
                  </a:lnTo>
                  <a:lnTo>
                    <a:pt x="489" y="655"/>
                  </a:lnTo>
                  <a:lnTo>
                    <a:pt x="488" y="655"/>
                  </a:lnTo>
                  <a:lnTo>
                    <a:pt x="488" y="654"/>
                  </a:lnTo>
                  <a:lnTo>
                    <a:pt x="488" y="653"/>
                  </a:lnTo>
                  <a:lnTo>
                    <a:pt x="486" y="653"/>
                  </a:lnTo>
                  <a:lnTo>
                    <a:pt x="486" y="651"/>
                  </a:lnTo>
                  <a:lnTo>
                    <a:pt x="485" y="651"/>
                  </a:lnTo>
                  <a:lnTo>
                    <a:pt x="485" y="650"/>
                  </a:lnTo>
                  <a:lnTo>
                    <a:pt x="484" y="650"/>
                  </a:lnTo>
                  <a:lnTo>
                    <a:pt x="484" y="649"/>
                  </a:lnTo>
                  <a:lnTo>
                    <a:pt x="483" y="649"/>
                  </a:lnTo>
                  <a:lnTo>
                    <a:pt x="483" y="648"/>
                  </a:lnTo>
                  <a:lnTo>
                    <a:pt x="481" y="648"/>
                  </a:lnTo>
                  <a:lnTo>
                    <a:pt x="480" y="648"/>
                  </a:lnTo>
                  <a:lnTo>
                    <a:pt x="480" y="646"/>
                  </a:lnTo>
                  <a:lnTo>
                    <a:pt x="479" y="646"/>
                  </a:lnTo>
                  <a:lnTo>
                    <a:pt x="479" y="645"/>
                  </a:lnTo>
                  <a:lnTo>
                    <a:pt x="477" y="645"/>
                  </a:lnTo>
                  <a:lnTo>
                    <a:pt x="476" y="645"/>
                  </a:lnTo>
                  <a:lnTo>
                    <a:pt x="476" y="644"/>
                  </a:lnTo>
                  <a:lnTo>
                    <a:pt x="475" y="644"/>
                  </a:lnTo>
                  <a:lnTo>
                    <a:pt x="475" y="642"/>
                  </a:lnTo>
                  <a:lnTo>
                    <a:pt x="473" y="642"/>
                  </a:lnTo>
                  <a:lnTo>
                    <a:pt x="472" y="642"/>
                  </a:lnTo>
                  <a:lnTo>
                    <a:pt x="471" y="642"/>
                  </a:lnTo>
                  <a:lnTo>
                    <a:pt x="469" y="642"/>
                  </a:lnTo>
                  <a:lnTo>
                    <a:pt x="469" y="641"/>
                  </a:lnTo>
                  <a:lnTo>
                    <a:pt x="468" y="641"/>
                  </a:lnTo>
                  <a:lnTo>
                    <a:pt x="467" y="641"/>
                  </a:lnTo>
                  <a:lnTo>
                    <a:pt x="467" y="640"/>
                  </a:lnTo>
                  <a:lnTo>
                    <a:pt x="466" y="640"/>
                  </a:lnTo>
                  <a:lnTo>
                    <a:pt x="466" y="638"/>
                  </a:lnTo>
                  <a:lnTo>
                    <a:pt x="464" y="638"/>
                  </a:lnTo>
                  <a:lnTo>
                    <a:pt x="463" y="638"/>
                  </a:lnTo>
                  <a:lnTo>
                    <a:pt x="462" y="638"/>
                  </a:lnTo>
                  <a:lnTo>
                    <a:pt x="460" y="638"/>
                  </a:lnTo>
                  <a:lnTo>
                    <a:pt x="459" y="638"/>
                  </a:lnTo>
                  <a:lnTo>
                    <a:pt x="458" y="638"/>
                  </a:lnTo>
                  <a:lnTo>
                    <a:pt x="456" y="638"/>
                  </a:lnTo>
                  <a:lnTo>
                    <a:pt x="456" y="637"/>
                  </a:lnTo>
                  <a:lnTo>
                    <a:pt x="455" y="637"/>
                  </a:lnTo>
                  <a:lnTo>
                    <a:pt x="454" y="636"/>
                  </a:lnTo>
                  <a:lnTo>
                    <a:pt x="453" y="636"/>
                  </a:lnTo>
                  <a:lnTo>
                    <a:pt x="453" y="634"/>
                  </a:lnTo>
                  <a:lnTo>
                    <a:pt x="451" y="634"/>
                  </a:lnTo>
                  <a:lnTo>
                    <a:pt x="450" y="634"/>
                  </a:lnTo>
                  <a:lnTo>
                    <a:pt x="449" y="634"/>
                  </a:lnTo>
                  <a:lnTo>
                    <a:pt x="447" y="634"/>
                  </a:lnTo>
                  <a:lnTo>
                    <a:pt x="446" y="636"/>
                  </a:lnTo>
                  <a:lnTo>
                    <a:pt x="445" y="636"/>
                  </a:lnTo>
                  <a:lnTo>
                    <a:pt x="443" y="636"/>
                  </a:lnTo>
                  <a:lnTo>
                    <a:pt x="443" y="634"/>
                  </a:lnTo>
                  <a:lnTo>
                    <a:pt x="442" y="634"/>
                  </a:lnTo>
                  <a:lnTo>
                    <a:pt x="442" y="633"/>
                  </a:lnTo>
                  <a:lnTo>
                    <a:pt x="441" y="633"/>
                  </a:lnTo>
                  <a:lnTo>
                    <a:pt x="439" y="633"/>
                  </a:lnTo>
                  <a:lnTo>
                    <a:pt x="438" y="633"/>
                  </a:lnTo>
                  <a:lnTo>
                    <a:pt x="437" y="633"/>
                  </a:lnTo>
                  <a:lnTo>
                    <a:pt x="436" y="633"/>
                  </a:lnTo>
                  <a:lnTo>
                    <a:pt x="436" y="634"/>
                  </a:lnTo>
                  <a:lnTo>
                    <a:pt x="434" y="634"/>
                  </a:lnTo>
                  <a:lnTo>
                    <a:pt x="434" y="636"/>
                  </a:lnTo>
                  <a:lnTo>
                    <a:pt x="433" y="636"/>
                  </a:lnTo>
                  <a:lnTo>
                    <a:pt x="433" y="634"/>
                  </a:lnTo>
                  <a:lnTo>
                    <a:pt x="434" y="633"/>
                  </a:lnTo>
                  <a:lnTo>
                    <a:pt x="434" y="632"/>
                  </a:lnTo>
                  <a:lnTo>
                    <a:pt x="433" y="632"/>
                  </a:lnTo>
                  <a:lnTo>
                    <a:pt x="432" y="632"/>
                  </a:lnTo>
                  <a:lnTo>
                    <a:pt x="430" y="632"/>
                  </a:lnTo>
                  <a:lnTo>
                    <a:pt x="430" y="633"/>
                  </a:lnTo>
                  <a:lnTo>
                    <a:pt x="429" y="633"/>
                  </a:lnTo>
                  <a:lnTo>
                    <a:pt x="428" y="632"/>
                  </a:lnTo>
                  <a:lnTo>
                    <a:pt x="428" y="631"/>
                  </a:lnTo>
                  <a:lnTo>
                    <a:pt x="426" y="632"/>
                  </a:lnTo>
                  <a:lnTo>
                    <a:pt x="425" y="632"/>
                  </a:lnTo>
                  <a:lnTo>
                    <a:pt x="425" y="631"/>
                  </a:lnTo>
                  <a:lnTo>
                    <a:pt x="424" y="631"/>
                  </a:lnTo>
                  <a:lnTo>
                    <a:pt x="422" y="631"/>
                  </a:lnTo>
                  <a:lnTo>
                    <a:pt x="421" y="631"/>
                  </a:lnTo>
                  <a:lnTo>
                    <a:pt x="420" y="631"/>
                  </a:lnTo>
                  <a:lnTo>
                    <a:pt x="419" y="631"/>
                  </a:lnTo>
                  <a:lnTo>
                    <a:pt x="417" y="631"/>
                  </a:lnTo>
                  <a:lnTo>
                    <a:pt x="416" y="631"/>
                  </a:lnTo>
                  <a:lnTo>
                    <a:pt x="415" y="631"/>
                  </a:lnTo>
                  <a:lnTo>
                    <a:pt x="415" y="629"/>
                  </a:lnTo>
                  <a:lnTo>
                    <a:pt x="413" y="629"/>
                  </a:lnTo>
                  <a:lnTo>
                    <a:pt x="411" y="629"/>
                  </a:lnTo>
                  <a:lnTo>
                    <a:pt x="408" y="629"/>
                  </a:lnTo>
                  <a:lnTo>
                    <a:pt x="406" y="629"/>
                  </a:lnTo>
                  <a:lnTo>
                    <a:pt x="404" y="629"/>
                  </a:lnTo>
                  <a:lnTo>
                    <a:pt x="403" y="629"/>
                  </a:lnTo>
                  <a:lnTo>
                    <a:pt x="403" y="628"/>
                  </a:lnTo>
                  <a:lnTo>
                    <a:pt x="402" y="628"/>
                  </a:lnTo>
                  <a:lnTo>
                    <a:pt x="400" y="628"/>
                  </a:lnTo>
                  <a:lnTo>
                    <a:pt x="399" y="628"/>
                  </a:lnTo>
                  <a:lnTo>
                    <a:pt x="398" y="628"/>
                  </a:lnTo>
                  <a:lnTo>
                    <a:pt x="396" y="629"/>
                  </a:lnTo>
                  <a:lnTo>
                    <a:pt x="395" y="629"/>
                  </a:lnTo>
                  <a:lnTo>
                    <a:pt x="394" y="629"/>
                  </a:lnTo>
                  <a:lnTo>
                    <a:pt x="394" y="628"/>
                  </a:lnTo>
                  <a:lnTo>
                    <a:pt x="392" y="628"/>
                  </a:lnTo>
                  <a:lnTo>
                    <a:pt x="392" y="627"/>
                  </a:lnTo>
                  <a:lnTo>
                    <a:pt x="391" y="627"/>
                  </a:lnTo>
                  <a:lnTo>
                    <a:pt x="390" y="627"/>
                  </a:lnTo>
                  <a:lnTo>
                    <a:pt x="390" y="625"/>
                  </a:lnTo>
                  <a:lnTo>
                    <a:pt x="389" y="625"/>
                  </a:lnTo>
                  <a:lnTo>
                    <a:pt x="387" y="624"/>
                  </a:lnTo>
                  <a:lnTo>
                    <a:pt x="386" y="624"/>
                  </a:lnTo>
                  <a:lnTo>
                    <a:pt x="386" y="625"/>
                  </a:lnTo>
                  <a:lnTo>
                    <a:pt x="385" y="625"/>
                  </a:lnTo>
                  <a:lnTo>
                    <a:pt x="383" y="625"/>
                  </a:lnTo>
                  <a:lnTo>
                    <a:pt x="383" y="624"/>
                  </a:lnTo>
                  <a:lnTo>
                    <a:pt x="383" y="623"/>
                  </a:lnTo>
                  <a:lnTo>
                    <a:pt x="382" y="623"/>
                  </a:lnTo>
                  <a:lnTo>
                    <a:pt x="381" y="623"/>
                  </a:lnTo>
                  <a:lnTo>
                    <a:pt x="381" y="621"/>
                  </a:lnTo>
                  <a:lnTo>
                    <a:pt x="379" y="621"/>
                  </a:lnTo>
                  <a:lnTo>
                    <a:pt x="378" y="621"/>
                  </a:lnTo>
                  <a:lnTo>
                    <a:pt x="377" y="621"/>
                  </a:lnTo>
                  <a:lnTo>
                    <a:pt x="376" y="621"/>
                  </a:lnTo>
                  <a:lnTo>
                    <a:pt x="374" y="621"/>
                  </a:lnTo>
                  <a:lnTo>
                    <a:pt x="374" y="620"/>
                  </a:lnTo>
                  <a:lnTo>
                    <a:pt x="373" y="620"/>
                  </a:lnTo>
                  <a:lnTo>
                    <a:pt x="373" y="619"/>
                  </a:lnTo>
                  <a:lnTo>
                    <a:pt x="372" y="619"/>
                  </a:lnTo>
                  <a:lnTo>
                    <a:pt x="370" y="619"/>
                  </a:lnTo>
                  <a:lnTo>
                    <a:pt x="369" y="619"/>
                  </a:lnTo>
                  <a:lnTo>
                    <a:pt x="368" y="619"/>
                  </a:lnTo>
                  <a:lnTo>
                    <a:pt x="368" y="617"/>
                  </a:lnTo>
                  <a:lnTo>
                    <a:pt x="366" y="617"/>
                  </a:lnTo>
                  <a:lnTo>
                    <a:pt x="365" y="617"/>
                  </a:lnTo>
                  <a:lnTo>
                    <a:pt x="364" y="617"/>
                  </a:lnTo>
                  <a:lnTo>
                    <a:pt x="362" y="617"/>
                  </a:lnTo>
                  <a:lnTo>
                    <a:pt x="361" y="617"/>
                  </a:lnTo>
                  <a:lnTo>
                    <a:pt x="360" y="617"/>
                  </a:lnTo>
                  <a:lnTo>
                    <a:pt x="359" y="617"/>
                  </a:lnTo>
                  <a:lnTo>
                    <a:pt x="357" y="617"/>
                  </a:lnTo>
                  <a:lnTo>
                    <a:pt x="356" y="617"/>
                  </a:lnTo>
                  <a:lnTo>
                    <a:pt x="355" y="617"/>
                  </a:lnTo>
                  <a:lnTo>
                    <a:pt x="353" y="617"/>
                  </a:lnTo>
                  <a:lnTo>
                    <a:pt x="352" y="617"/>
                  </a:lnTo>
                  <a:lnTo>
                    <a:pt x="351" y="617"/>
                  </a:lnTo>
                  <a:lnTo>
                    <a:pt x="349" y="617"/>
                  </a:lnTo>
                  <a:lnTo>
                    <a:pt x="348" y="617"/>
                  </a:lnTo>
                  <a:lnTo>
                    <a:pt x="347" y="617"/>
                  </a:lnTo>
                  <a:lnTo>
                    <a:pt x="345" y="617"/>
                  </a:lnTo>
                  <a:lnTo>
                    <a:pt x="344" y="617"/>
                  </a:lnTo>
                  <a:lnTo>
                    <a:pt x="343" y="617"/>
                  </a:lnTo>
                  <a:lnTo>
                    <a:pt x="342" y="617"/>
                  </a:lnTo>
                  <a:lnTo>
                    <a:pt x="340" y="617"/>
                  </a:lnTo>
                  <a:lnTo>
                    <a:pt x="339" y="617"/>
                  </a:lnTo>
                  <a:lnTo>
                    <a:pt x="338" y="617"/>
                  </a:lnTo>
                  <a:lnTo>
                    <a:pt x="336" y="617"/>
                  </a:lnTo>
                  <a:lnTo>
                    <a:pt x="335" y="617"/>
                  </a:lnTo>
                  <a:lnTo>
                    <a:pt x="334" y="617"/>
                  </a:lnTo>
                  <a:lnTo>
                    <a:pt x="332" y="617"/>
                  </a:lnTo>
                  <a:lnTo>
                    <a:pt x="331" y="617"/>
                  </a:lnTo>
                  <a:lnTo>
                    <a:pt x="330" y="617"/>
                  </a:lnTo>
                  <a:lnTo>
                    <a:pt x="329" y="616"/>
                  </a:lnTo>
                  <a:lnTo>
                    <a:pt x="327" y="616"/>
                  </a:lnTo>
                  <a:lnTo>
                    <a:pt x="326" y="616"/>
                  </a:lnTo>
                  <a:lnTo>
                    <a:pt x="325" y="616"/>
                  </a:lnTo>
                  <a:lnTo>
                    <a:pt x="323" y="616"/>
                  </a:lnTo>
                  <a:lnTo>
                    <a:pt x="322" y="616"/>
                  </a:lnTo>
                  <a:lnTo>
                    <a:pt x="321" y="616"/>
                  </a:lnTo>
                  <a:lnTo>
                    <a:pt x="319" y="616"/>
                  </a:lnTo>
                  <a:lnTo>
                    <a:pt x="318" y="616"/>
                  </a:lnTo>
                  <a:lnTo>
                    <a:pt x="317" y="616"/>
                  </a:lnTo>
                  <a:lnTo>
                    <a:pt x="315" y="616"/>
                  </a:lnTo>
                  <a:lnTo>
                    <a:pt x="314" y="616"/>
                  </a:lnTo>
                  <a:lnTo>
                    <a:pt x="313" y="616"/>
                  </a:lnTo>
                  <a:lnTo>
                    <a:pt x="312" y="616"/>
                  </a:lnTo>
                  <a:lnTo>
                    <a:pt x="310" y="616"/>
                  </a:lnTo>
                  <a:lnTo>
                    <a:pt x="309" y="616"/>
                  </a:lnTo>
                  <a:lnTo>
                    <a:pt x="308" y="616"/>
                  </a:lnTo>
                  <a:lnTo>
                    <a:pt x="306" y="616"/>
                  </a:lnTo>
                  <a:lnTo>
                    <a:pt x="305" y="616"/>
                  </a:lnTo>
                  <a:lnTo>
                    <a:pt x="304" y="615"/>
                  </a:lnTo>
                  <a:lnTo>
                    <a:pt x="302" y="615"/>
                  </a:lnTo>
                  <a:lnTo>
                    <a:pt x="301" y="615"/>
                  </a:lnTo>
                  <a:lnTo>
                    <a:pt x="300" y="615"/>
                  </a:lnTo>
                  <a:lnTo>
                    <a:pt x="298" y="615"/>
                  </a:lnTo>
                  <a:lnTo>
                    <a:pt x="297" y="615"/>
                  </a:lnTo>
                  <a:lnTo>
                    <a:pt x="296" y="615"/>
                  </a:lnTo>
                  <a:lnTo>
                    <a:pt x="295" y="615"/>
                  </a:lnTo>
                  <a:lnTo>
                    <a:pt x="293" y="615"/>
                  </a:lnTo>
                  <a:lnTo>
                    <a:pt x="292" y="615"/>
                  </a:lnTo>
                  <a:lnTo>
                    <a:pt x="291" y="615"/>
                  </a:lnTo>
                  <a:lnTo>
                    <a:pt x="289" y="615"/>
                  </a:lnTo>
                  <a:lnTo>
                    <a:pt x="288" y="615"/>
                  </a:lnTo>
                  <a:lnTo>
                    <a:pt x="288" y="614"/>
                  </a:lnTo>
                  <a:lnTo>
                    <a:pt x="287" y="614"/>
                  </a:lnTo>
                  <a:lnTo>
                    <a:pt x="285" y="614"/>
                  </a:lnTo>
                  <a:lnTo>
                    <a:pt x="284" y="614"/>
                  </a:lnTo>
                  <a:lnTo>
                    <a:pt x="284" y="612"/>
                  </a:lnTo>
                  <a:lnTo>
                    <a:pt x="283" y="612"/>
                  </a:lnTo>
                  <a:lnTo>
                    <a:pt x="282" y="612"/>
                  </a:lnTo>
                  <a:lnTo>
                    <a:pt x="280" y="611"/>
                  </a:lnTo>
                  <a:lnTo>
                    <a:pt x="279" y="611"/>
                  </a:lnTo>
                  <a:lnTo>
                    <a:pt x="278" y="611"/>
                  </a:lnTo>
                  <a:lnTo>
                    <a:pt x="278" y="610"/>
                  </a:lnTo>
                  <a:lnTo>
                    <a:pt x="276" y="610"/>
                  </a:lnTo>
                  <a:lnTo>
                    <a:pt x="275" y="610"/>
                  </a:lnTo>
                  <a:lnTo>
                    <a:pt x="274" y="610"/>
                  </a:lnTo>
                  <a:lnTo>
                    <a:pt x="272" y="610"/>
                  </a:lnTo>
                  <a:lnTo>
                    <a:pt x="272" y="608"/>
                  </a:lnTo>
                  <a:lnTo>
                    <a:pt x="271" y="608"/>
                  </a:lnTo>
                  <a:lnTo>
                    <a:pt x="270" y="608"/>
                  </a:lnTo>
                  <a:lnTo>
                    <a:pt x="268" y="608"/>
                  </a:lnTo>
                  <a:lnTo>
                    <a:pt x="267" y="608"/>
                  </a:lnTo>
                  <a:lnTo>
                    <a:pt x="266" y="608"/>
                  </a:lnTo>
                  <a:lnTo>
                    <a:pt x="265" y="608"/>
                  </a:lnTo>
                  <a:lnTo>
                    <a:pt x="263" y="608"/>
                  </a:lnTo>
                  <a:lnTo>
                    <a:pt x="262" y="608"/>
                  </a:lnTo>
                  <a:lnTo>
                    <a:pt x="261" y="608"/>
                  </a:lnTo>
                  <a:lnTo>
                    <a:pt x="259" y="608"/>
                  </a:lnTo>
                  <a:lnTo>
                    <a:pt x="259" y="607"/>
                  </a:lnTo>
                  <a:lnTo>
                    <a:pt x="258" y="607"/>
                  </a:lnTo>
                  <a:lnTo>
                    <a:pt x="258" y="606"/>
                  </a:lnTo>
                  <a:lnTo>
                    <a:pt x="257" y="606"/>
                  </a:lnTo>
                  <a:lnTo>
                    <a:pt x="257" y="607"/>
                  </a:lnTo>
                  <a:lnTo>
                    <a:pt x="255" y="607"/>
                  </a:lnTo>
                  <a:lnTo>
                    <a:pt x="255" y="608"/>
                  </a:lnTo>
                  <a:lnTo>
                    <a:pt x="255" y="610"/>
                  </a:lnTo>
                  <a:lnTo>
                    <a:pt x="254" y="610"/>
                  </a:lnTo>
                  <a:lnTo>
                    <a:pt x="254" y="611"/>
                  </a:lnTo>
                  <a:lnTo>
                    <a:pt x="253" y="611"/>
                  </a:lnTo>
                  <a:lnTo>
                    <a:pt x="251" y="611"/>
                  </a:lnTo>
                  <a:lnTo>
                    <a:pt x="250" y="611"/>
                  </a:lnTo>
                  <a:lnTo>
                    <a:pt x="250" y="610"/>
                  </a:lnTo>
                  <a:lnTo>
                    <a:pt x="249" y="608"/>
                  </a:lnTo>
                  <a:lnTo>
                    <a:pt x="248" y="608"/>
                  </a:lnTo>
                  <a:lnTo>
                    <a:pt x="246" y="608"/>
                  </a:lnTo>
                  <a:lnTo>
                    <a:pt x="246" y="607"/>
                  </a:lnTo>
                  <a:lnTo>
                    <a:pt x="245" y="607"/>
                  </a:lnTo>
                  <a:lnTo>
                    <a:pt x="245" y="606"/>
                  </a:lnTo>
                  <a:lnTo>
                    <a:pt x="244" y="604"/>
                  </a:lnTo>
                  <a:lnTo>
                    <a:pt x="242" y="604"/>
                  </a:lnTo>
                  <a:lnTo>
                    <a:pt x="241" y="604"/>
                  </a:lnTo>
                  <a:lnTo>
                    <a:pt x="240" y="604"/>
                  </a:lnTo>
                  <a:lnTo>
                    <a:pt x="240" y="603"/>
                  </a:lnTo>
                  <a:lnTo>
                    <a:pt x="238" y="603"/>
                  </a:lnTo>
                  <a:lnTo>
                    <a:pt x="237" y="603"/>
                  </a:lnTo>
                  <a:lnTo>
                    <a:pt x="237" y="602"/>
                  </a:lnTo>
                  <a:lnTo>
                    <a:pt x="236" y="602"/>
                  </a:lnTo>
                  <a:lnTo>
                    <a:pt x="236" y="601"/>
                  </a:lnTo>
                  <a:lnTo>
                    <a:pt x="235" y="601"/>
                  </a:lnTo>
                  <a:lnTo>
                    <a:pt x="235" y="599"/>
                  </a:lnTo>
                  <a:lnTo>
                    <a:pt x="233" y="599"/>
                  </a:lnTo>
                  <a:lnTo>
                    <a:pt x="232" y="599"/>
                  </a:lnTo>
                  <a:lnTo>
                    <a:pt x="232" y="601"/>
                  </a:lnTo>
                  <a:lnTo>
                    <a:pt x="232" y="602"/>
                  </a:lnTo>
                  <a:lnTo>
                    <a:pt x="233" y="603"/>
                  </a:lnTo>
                  <a:lnTo>
                    <a:pt x="233" y="604"/>
                  </a:lnTo>
                  <a:lnTo>
                    <a:pt x="235" y="604"/>
                  </a:lnTo>
                  <a:lnTo>
                    <a:pt x="233" y="604"/>
                  </a:lnTo>
                  <a:lnTo>
                    <a:pt x="233" y="606"/>
                  </a:lnTo>
                  <a:lnTo>
                    <a:pt x="232" y="606"/>
                  </a:lnTo>
                  <a:lnTo>
                    <a:pt x="231" y="606"/>
                  </a:lnTo>
                  <a:lnTo>
                    <a:pt x="231" y="604"/>
                  </a:lnTo>
                  <a:lnTo>
                    <a:pt x="231" y="603"/>
                  </a:lnTo>
                  <a:lnTo>
                    <a:pt x="229" y="603"/>
                  </a:lnTo>
                  <a:lnTo>
                    <a:pt x="229" y="602"/>
                  </a:lnTo>
                  <a:lnTo>
                    <a:pt x="228" y="602"/>
                  </a:lnTo>
                  <a:lnTo>
                    <a:pt x="228" y="603"/>
                  </a:lnTo>
                  <a:lnTo>
                    <a:pt x="227" y="603"/>
                  </a:lnTo>
                  <a:lnTo>
                    <a:pt x="225" y="603"/>
                  </a:lnTo>
                  <a:lnTo>
                    <a:pt x="224" y="603"/>
                  </a:lnTo>
                  <a:lnTo>
                    <a:pt x="224" y="604"/>
                  </a:lnTo>
                  <a:lnTo>
                    <a:pt x="223" y="604"/>
                  </a:lnTo>
                  <a:lnTo>
                    <a:pt x="223" y="603"/>
                  </a:lnTo>
                  <a:lnTo>
                    <a:pt x="223" y="602"/>
                  </a:lnTo>
                  <a:lnTo>
                    <a:pt x="223" y="601"/>
                  </a:lnTo>
                  <a:lnTo>
                    <a:pt x="221" y="601"/>
                  </a:lnTo>
                  <a:lnTo>
                    <a:pt x="221" y="602"/>
                  </a:lnTo>
                  <a:lnTo>
                    <a:pt x="220" y="602"/>
                  </a:lnTo>
                  <a:lnTo>
                    <a:pt x="219" y="602"/>
                  </a:lnTo>
                  <a:lnTo>
                    <a:pt x="218" y="602"/>
                  </a:lnTo>
                  <a:lnTo>
                    <a:pt x="216" y="602"/>
                  </a:lnTo>
                  <a:lnTo>
                    <a:pt x="215" y="602"/>
                  </a:lnTo>
                  <a:lnTo>
                    <a:pt x="215" y="601"/>
                  </a:lnTo>
                  <a:lnTo>
                    <a:pt x="214" y="599"/>
                  </a:lnTo>
                  <a:lnTo>
                    <a:pt x="214" y="598"/>
                  </a:lnTo>
                  <a:lnTo>
                    <a:pt x="214" y="597"/>
                  </a:lnTo>
                  <a:lnTo>
                    <a:pt x="215" y="597"/>
                  </a:lnTo>
                  <a:lnTo>
                    <a:pt x="214" y="595"/>
                  </a:lnTo>
                  <a:lnTo>
                    <a:pt x="212" y="595"/>
                  </a:lnTo>
                  <a:lnTo>
                    <a:pt x="211" y="595"/>
                  </a:lnTo>
                  <a:lnTo>
                    <a:pt x="211" y="597"/>
                  </a:lnTo>
                  <a:lnTo>
                    <a:pt x="210" y="597"/>
                  </a:lnTo>
                  <a:lnTo>
                    <a:pt x="208" y="598"/>
                  </a:lnTo>
                  <a:lnTo>
                    <a:pt x="208" y="597"/>
                  </a:lnTo>
                  <a:lnTo>
                    <a:pt x="207" y="597"/>
                  </a:lnTo>
                  <a:lnTo>
                    <a:pt x="207" y="595"/>
                  </a:lnTo>
                  <a:lnTo>
                    <a:pt x="206" y="595"/>
                  </a:lnTo>
                  <a:lnTo>
                    <a:pt x="207" y="594"/>
                  </a:lnTo>
                  <a:lnTo>
                    <a:pt x="207" y="593"/>
                  </a:lnTo>
                  <a:lnTo>
                    <a:pt x="207" y="591"/>
                  </a:lnTo>
                  <a:lnTo>
                    <a:pt x="206" y="591"/>
                  </a:lnTo>
                  <a:lnTo>
                    <a:pt x="204" y="590"/>
                  </a:lnTo>
                  <a:lnTo>
                    <a:pt x="203" y="590"/>
                  </a:lnTo>
                  <a:lnTo>
                    <a:pt x="203" y="591"/>
                  </a:lnTo>
                  <a:lnTo>
                    <a:pt x="203" y="590"/>
                  </a:lnTo>
                  <a:lnTo>
                    <a:pt x="202" y="591"/>
                  </a:lnTo>
                  <a:lnTo>
                    <a:pt x="201" y="591"/>
                  </a:lnTo>
                  <a:lnTo>
                    <a:pt x="199" y="593"/>
                  </a:lnTo>
                  <a:lnTo>
                    <a:pt x="198" y="593"/>
                  </a:lnTo>
                  <a:lnTo>
                    <a:pt x="197" y="593"/>
                  </a:lnTo>
                  <a:lnTo>
                    <a:pt x="195" y="593"/>
                  </a:lnTo>
                  <a:lnTo>
                    <a:pt x="195" y="591"/>
                  </a:lnTo>
                  <a:lnTo>
                    <a:pt x="194" y="591"/>
                  </a:lnTo>
                  <a:lnTo>
                    <a:pt x="194" y="590"/>
                  </a:lnTo>
                  <a:lnTo>
                    <a:pt x="194" y="589"/>
                  </a:lnTo>
                  <a:lnTo>
                    <a:pt x="193" y="589"/>
                  </a:lnTo>
                  <a:lnTo>
                    <a:pt x="193" y="587"/>
                  </a:lnTo>
                  <a:lnTo>
                    <a:pt x="191" y="586"/>
                  </a:lnTo>
                  <a:lnTo>
                    <a:pt x="191" y="585"/>
                  </a:lnTo>
                  <a:lnTo>
                    <a:pt x="191" y="584"/>
                  </a:lnTo>
                  <a:lnTo>
                    <a:pt x="191" y="582"/>
                  </a:lnTo>
                  <a:lnTo>
                    <a:pt x="191" y="581"/>
                  </a:lnTo>
                  <a:lnTo>
                    <a:pt x="191" y="580"/>
                  </a:lnTo>
                  <a:lnTo>
                    <a:pt x="191" y="578"/>
                  </a:lnTo>
                  <a:lnTo>
                    <a:pt x="190" y="578"/>
                  </a:lnTo>
                  <a:lnTo>
                    <a:pt x="190" y="577"/>
                  </a:lnTo>
                  <a:lnTo>
                    <a:pt x="189" y="577"/>
                  </a:lnTo>
                  <a:lnTo>
                    <a:pt x="189" y="576"/>
                  </a:lnTo>
                  <a:lnTo>
                    <a:pt x="188" y="574"/>
                  </a:lnTo>
                  <a:lnTo>
                    <a:pt x="188" y="573"/>
                  </a:lnTo>
                  <a:lnTo>
                    <a:pt x="189" y="573"/>
                  </a:lnTo>
                  <a:lnTo>
                    <a:pt x="188" y="572"/>
                  </a:lnTo>
                  <a:lnTo>
                    <a:pt x="188" y="570"/>
                  </a:lnTo>
                  <a:lnTo>
                    <a:pt x="186" y="569"/>
                  </a:lnTo>
                  <a:lnTo>
                    <a:pt x="186" y="568"/>
                  </a:lnTo>
                  <a:lnTo>
                    <a:pt x="188" y="568"/>
                  </a:lnTo>
                  <a:lnTo>
                    <a:pt x="188" y="567"/>
                  </a:lnTo>
                  <a:lnTo>
                    <a:pt x="188" y="565"/>
                  </a:lnTo>
                  <a:lnTo>
                    <a:pt x="186" y="565"/>
                  </a:lnTo>
                  <a:lnTo>
                    <a:pt x="185" y="564"/>
                  </a:lnTo>
                  <a:lnTo>
                    <a:pt x="184" y="564"/>
                  </a:lnTo>
                  <a:lnTo>
                    <a:pt x="184" y="563"/>
                  </a:lnTo>
                  <a:lnTo>
                    <a:pt x="184" y="561"/>
                  </a:lnTo>
                  <a:lnTo>
                    <a:pt x="182" y="561"/>
                  </a:lnTo>
                  <a:lnTo>
                    <a:pt x="181" y="560"/>
                  </a:lnTo>
                  <a:lnTo>
                    <a:pt x="181" y="559"/>
                  </a:lnTo>
                  <a:lnTo>
                    <a:pt x="180" y="559"/>
                  </a:lnTo>
                  <a:lnTo>
                    <a:pt x="180" y="557"/>
                  </a:lnTo>
                  <a:lnTo>
                    <a:pt x="180" y="556"/>
                  </a:lnTo>
                  <a:lnTo>
                    <a:pt x="180" y="555"/>
                  </a:lnTo>
                  <a:lnTo>
                    <a:pt x="178" y="554"/>
                  </a:lnTo>
                  <a:lnTo>
                    <a:pt x="178" y="552"/>
                  </a:lnTo>
                  <a:lnTo>
                    <a:pt x="180" y="552"/>
                  </a:lnTo>
                  <a:lnTo>
                    <a:pt x="180" y="551"/>
                  </a:lnTo>
                  <a:lnTo>
                    <a:pt x="181" y="551"/>
                  </a:lnTo>
                  <a:lnTo>
                    <a:pt x="181" y="550"/>
                  </a:lnTo>
                  <a:lnTo>
                    <a:pt x="181" y="548"/>
                  </a:lnTo>
                  <a:lnTo>
                    <a:pt x="180" y="548"/>
                  </a:lnTo>
                  <a:lnTo>
                    <a:pt x="180" y="547"/>
                  </a:lnTo>
                  <a:lnTo>
                    <a:pt x="180" y="546"/>
                  </a:lnTo>
                  <a:lnTo>
                    <a:pt x="178" y="546"/>
                  </a:lnTo>
                  <a:lnTo>
                    <a:pt x="178" y="544"/>
                  </a:lnTo>
                  <a:lnTo>
                    <a:pt x="178" y="543"/>
                  </a:lnTo>
                  <a:lnTo>
                    <a:pt x="178" y="542"/>
                  </a:lnTo>
                  <a:lnTo>
                    <a:pt x="177" y="542"/>
                  </a:lnTo>
                  <a:lnTo>
                    <a:pt x="177" y="540"/>
                  </a:lnTo>
                  <a:lnTo>
                    <a:pt x="176" y="540"/>
                  </a:lnTo>
                  <a:lnTo>
                    <a:pt x="174" y="540"/>
                  </a:lnTo>
                  <a:lnTo>
                    <a:pt x="173" y="540"/>
                  </a:lnTo>
                  <a:lnTo>
                    <a:pt x="173" y="539"/>
                  </a:lnTo>
                  <a:lnTo>
                    <a:pt x="173" y="540"/>
                  </a:lnTo>
                  <a:lnTo>
                    <a:pt x="172" y="540"/>
                  </a:lnTo>
                  <a:lnTo>
                    <a:pt x="171" y="540"/>
                  </a:lnTo>
                  <a:lnTo>
                    <a:pt x="171" y="539"/>
                  </a:lnTo>
                  <a:lnTo>
                    <a:pt x="171" y="538"/>
                  </a:lnTo>
                  <a:lnTo>
                    <a:pt x="169" y="538"/>
                  </a:lnTo>
                  <a:lnTo>
                    <a:pt x="169" y="537"/>
                  </a:lnTo>
                  <a:lnTo>
                    <a:pt x="169" y="535"/>
                  </a:lnTo>
                  <a:lnTo>
                    <a:pt x="168" y="535"/>
                  </a:lnTo>
                  <a:lnTo>
                    <a:pt x="168" y="534"/>
                  </a:lnTo>
                  <a:lnTo>
                    <a:pt x="168" y="533"/>
                  </a:lnTo>
                  <a:lnTo>
                    <a:pt x="168" y="531"/>
                  </a:lnTo>
                  <a:lnTo>
                    <a:pt x="167" y="531"/>
                  </a:lnTo>
                  <a:lnTo>
                    <a:pt x="167" y="530"/>
                  </a:lnTo>
                  <a:lnTo>
                    <a:pt x="167" y="529"/>
                  </a:lnTo>
                  <a:lnTo>
                    <a:pt x="167" y="527"/>
                  </a:lnTo>
                  <a:lnTo>
                    <a:pt x="165" y="527"/>
                  </a:lnTo>
                  <a:lnTo>
                    <a:pt x="165" y="526"/>
                  </a:lnTo>
                  <a:lnTo>
                    <a:pt x="165" y="525"/>
                  </a:lnTo>
                  <a:lnTo>
                    <a:pt x="164" y="523"/>
                  </a:lnTo>
                  <a:lnTo>
                    <a:pt x="163" y="523"/>
                  </a:lnTo>
                  <a:lnTo>
                    <a:pt x="161" y="523"/>
                  </a:lnTo>
                  <a:lnTo>
                    <a:pt x="160" y="523"/>
                  </a:lnTo>
                  <a:lnTo>
                    <a:pt x="160" y="525"/>
                  </a:lnTo>
                  <a:lnTo>
                    <a:pt x="161" y="525"/>
                  </a:lnTo>
                  <a:lnTo>
                    <a:pt x="160" y="526"/>
                  </a:lnTo>
                  <a:lnTo>
                    <a:pt x="159" y="526"/>
                  </a:lnTo>
                  <a:lnTo>
                    <a:pt x="159" y="527"/>
                  </a:lnTo>
                  <a:lnTo>
                    <a:pt x="158" y="527"/>
                  </a:lnTo>
                  <a:lnTo>
                    <a:pt x="158" y="529"/>
                  </a:lnTo>
                  <a:lnTo>
                    <a:pt x="158" y="530"/>
                  </a:lnTo>
                  <a:lnTo>
                    <a:pt x="158" y="531"/>
                  </a:lnTo>
                  <a:lnTo>
                    <a:pt x="156" y="531"/>
                  </a:lnTo>
                  <a:lnTo>
                    <a:pt x="155" y="531"/>
                  </a:lnTo>
                  <a:lnTo>
                    <a:pt x="155" y="530"/>
                  </a:lnTo>
                  <a:lnTo>
                    <a:pt x="154" y="530"/>
                  </a:lnTo>
                  <a:lnTo>
                    <a:pt x="152" y="530"/>
                  </a:lnTo>
                  <a:lnTo>
                    <a:pt x="152" y="531"/>
                  </a:lnTo>
                  <a:lnTo>
                    <a:pt x="151" y="531"/>
                  </a:lnTo>
                  <a:lnTo>
                    <a:pt x="150" y="531"/>
                  </a:lnTo>
                  <a:lnTo>
                    <a:pt x="148" y="531"/>
                  </a:lnTo>
                  <a:lnTo>
                    <a:pt x="147" y="531"/>
                  </a:lnTo>
                  <a:lnTo>
                    <a:pt x="146" y="533"/>
                  </a:lnTo>
                  <a:lnTo>
                    <a:pt x="144" y="533"/>
                  </a:lnTo>
                  <a:lnTo>
                    <a:pt x="144" y="534"/>
                  </a:lnTo>
                  <a:lnTo>
                    <a:pt x="143" y="533"/>
                  </a:lnTo>
                  <a:lnTo>
                    <a:pt x="142" y="533"/>
                  </a:lnTo>
                  <a:lnTo>
                    <a:pt x="142" y="534"/>
                  </a:lnTo>
                  <a:lnTo>
                    <a:pt x="141" y="534"/>
                  </a:lnTo>
                  <a:lnTo>
                    <a:pt x="139" y="534"/>
                  </a:lnTo>
                  <a:lnTo>
                    <a:pt x="139" y="533"/>
                  </a:lnTo>
                  <a:lnTo>
                    <a:pt x="138" y="533"/>
                  </a:lnTo>
                  <a:lnTo>
                    <a:pt x="138" y="531"/>
                  </a:lnTo>
                  <a:lnTo>
                    <a:pt x="137" y="531"/>
                  </a:lnTo>
                  <a:lnTo>
                    <a:pt x="137" y="530"/>
                  </a:lnTo>
                  <a:lnTo>
                    <a:pt x="138" y="530"/>
                  </a:lnTo>
                  <a:lnTo>
                    <a:pt x="138" y="529"/>
                  </a:lnTo>
                  <a:lnTo>
                    <a:pt x="137" y="529"/>
                  </a:lnTo>
                  <a:lnTo>
                    <a:pt x="137" y="527"/>
                  </a:lnTo>
                  <a:lnTo>
                    <a:pt x="135" y="527"/>
                  </a:lnTo>
                  <a:lnTo>
                    <a:pt x="134" y="527"/>
                  </a:lnTo>
                  <a:lnTo>
                    <a:pt x="134" y="529"/>
                  </a:lnTo>
                  <a:lnTo>
                    <a:pt x="133" y="529"/>
                  </a:lnTo>
                  <a:lnTo>
                    <a:pt x="133" y="527"/>
                  </a:lnTo>
                  <a:lnTo>
                    <a:pt x="133" y="526"/>
                  </a:lnTo>
                  <a:lnTo>
                    <a:pt x="131" y="526"/>
                  </a:lnTo>
                  <a:lnTo>
                    <a:pt x="130" y="525"/>
                  </a:lnTo>
                  <a:lnTo>
                    <a:pt x="129" y="525"/>
                  </a:lnTo>
                  <a:lnTo>
                    <a:pt x="129" y="526"/>
                  </a:lnTo>
                  <a:lnTo>
                    <a:pt x="127" y="526"/>
                  </a:lnTo>
                  <a:lnTo>
                    <a:pt x="126" y="526"/>
                  </a:lnTo>
                  <a:lnTo>
                    <a:pt x="125" y="526"/>
                  </a:lnTo>
                  <a:lnTo>
                    <a:pt x="125" y="527"/>
                  </a:lnTo>
                  <a:lnTo>
                    <a:pt x="125" y="526"/>
                  </a:lnTo>
                  <a:lnTo>
                    <a:pt x="124" y="526"/>
                  </a:lnTo>
                  <a:lnTo>
                    <a:pt x="125" y="526"/>
                  </a:lnTo>
                  <a:lnTo>
                    <a:pt x="125" y="525"/>
                  </a:lnTo>
                  <a:lnTo>
                    <a:pt x="124" y="525"/>
                  </a:lnTo>
                  <a:lnTo>
                    <a:pt x="124" y="523"/>
                  </a:lnTo>
                  <a:lnTo>
                    <a:pt x="125" y="523"/>
                  </a:lnTo>
                  <a:lnTo>
                    <a:pt x="125" y="522"/>
                  </a:lnTo>
                  <a:lnTo>
                    <a:pt x="124" y="522"/>
                  </a:lnTo>
                  <a:lnTo>
                    <a:pt x="122" y="522"/>
                  </a:lnTo>
                  <a:lnTo>
                    <a:pt x="121" y="522"/>
                  </a:lnTo>
                  <a:lnTo>
                    <a:pt x="121" y="521"/>
                  </a:lnTo>
                  <a:lnTo>
                    <a:pt x="121" y="520"/>
                  </a:lnTo>
                  <a:lnTo>
                    <a:pt x="121" y="518"/>
                  </a:lnTo>
                  <a:lnTo>
                    <a:pt x="121" y="517"/>
                  </a:lnTo>
                  <a:lnTo>
                    <a:pt x="122" y="517"/>
                  </a:lnTo>
                  <a:lnTo>
                    <a:pt x="122" y="516"/>
                  </a:lnTo>
                  <a:lnTo>
                    <a:pt x="122" y="514"/>
                  </a:lnTo>
                  <a:lnTo>
                    <a:pt x="122" y="513"/>
                  </a:lnTo>
                  <a:lnTo>
                    <a:pt x="121" y="513"/>
                  </a:lnTo>
                  <a:lnTo>
                    <a:pt x="120" y="513"/>
                  </a:lnTo>
                  <a:lnTo>
                    <a:pt x="120" y="514"/>
                  </a:lnTo>
                  <a:lnTo>
                    <a:pt x="118" y="514"/>
                  </a:lnTo>
                  <a:lnTo>
                    <a:pt x="117" y="514"/>
                  </a:lnTo>
                  <a:lnTo>
                    <a:pt x="117" y="513"/>
                  </a:lnTo>
                  <a:lnTo>
                    <a:pt x="116" y="513"/>
                  </a:lnTo>
                  <a:lnTo>
                    <a:pt x="114" y="513"/>
                  </a:lnTo>
                  <a:lnTo>
                    <a:pt x="114" y="514"/>
                  </a:lnTo>
                  <a:lnTo>
                    <a:pt x="114" y="516"/>
                  </a:lnTo>
                  <a:lnTo>
                    <a:pt x="113" y="516"/>
                  </a:lnTo>
                  <a:lnTo>
                    <a:pt x="113" y="517"/>
                  </a:lnTo>
                  <a:lnTo>
                    <a:pt x="112" y="517"/>
                  </a:lnTo>
                  <a:lnTo>
                    <a:pt x="111" y="517"/>
                  </a:lnTo>
                  <a:lnTo>
                    <a:pt x="111" y="518"/>
                  </a:lnTo>
                  <a:lnTo>
                    <a:pt x="111" y="520"/>
                  </a:lnTo>
                  <a:lnTo>
                    <a:pt x="111" y="521"/>
                  </a:lnTo>
                  <a:lnTo>
                    <a:pt x="112" y="521"/>
                  </a:lnTo>
                  <a:lnTo>
                    <a:pt x="112" y="522"/>
                  </a:lnTo>
                  <a:lnTo>
                    <a:pt x="113" y="522"/>
                  </a:lnTo>
                  <a:lnTo>
                    <a:pt x="112" y="522"/>
                  </a:lnTo>
                  <a:lnTo>
                    <a:pt x="112" y="523"/>
                  </a:lnTo>
                  <a:lnTo>
                    <a:pt x="111" y="523"/>
                  </a:lnTo>
                  <a:lnTo>
                    <a:pt x="109" y="523"/>
                  </a:lnTo>
                  <a:lnTo>
                    <a:pt x="108" y="523"/>
                  </a:lnTo>
                  <a:lnTo>
                    <a:pt x="108" y="525"/>
                  </a:lnTo>
                  <a:lnTo>
                    <a:pt x="107" y="525"/>
                  </a:lnTo>
                  <a:lnTo>
                    <a:pt x="105" y="525"/>
                  </a:lnTo>
                  <a:lnTo>
                    <a:pt x="105" y="526"/>
                  </a:lnTo>
                  <a:lnTo>
                    <a:pt x="104" y="526"/>
                  </a:lnTo>
                  <a:lnTo>
                    <a:pt x="104" y="527"/>
                  </a:lnTo>
                  <a:lnTo>
                    <a:pt x="104" y="529"/>
                  </a:lnTo>
                  <a:lnTo>
                    <a:pt x="103" y="529"/>
                  </a:lnTo>
                  <a:lnTo>
                    <a:pt x="103" y="530"/>
                  </a:lnTo>
                  <a:lnTo>
                    <a:pt x="101" y="531"/>
                  </a:lnTo>
                  <a:lnTo>
                    <a:pt x="100" y="531"/>
                  </a:lnTo>
                  <a:lnTo>
                    <a:pt x="100" y="533"/>
                  </a:lnTo>
                  <a:lnTo>
                    <a:pt x="99" y="533"/>
                  </a:lnTo>
                  <a:lnTo>
                    <a:pt x="99" y="534"/>
                  </a:lnTo>
                  <a:lnTo>
                    <a:pt x="97" y="534"/>
                  </a:lnTo>
                  <a:lnTo>
                    <a:pt x="97" y="535"/>
                  </a:lnTo>
                  <a:lnTo>
                    <a:pt x="96" y="535"/>
                  </a:lnTo>
                  <a:lnTo>
                    <a:pt x="95" y="535"/>
                  </a:lnTo>
                  <a:lnTo>
                    <a:pt x="95" y="537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2" y="538"/>
                  </a:lnTo>
                  <a:lnTo>
                    <a:pt x="91" y="538"/>
                  </a:lnTo>
                  <a:lnTo>
                    <a:pt x="90" y="538"/>
                  </a:lnTo>
                  <a:lnTo>
                    <a:pt x="90" y="537"/>
                  </a:lnTo>
                  <a:lnTo>
                    <a:pt x="90" y="538"/>
                  </a:lnTo>
                  <a:lnTo>
                    <a:pt x="88" y="538"/>
                  </a:lnTo>
                  <a:lnTo>
                    <a:pt x="88" y="537"/>
                  </a:lnTo>
                  <a:lnTo>
                    <a:pt x="87" y="537"/>
                  </a:lnTo>
                  <a:lnTo>
                    <a:pt x="87" y="535"/>
                  </a:lnTo>
                  <a:lnTo>
                    <a:pt x="86" y="535"/>
                  </a:lnTo>
                  <a:lnTo>
                    <a:pt x="84" y="535"/>
                  </a:lnTo>
                  <a:lnTo>
                    <a:pt x="83" y="535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80" y="534"/>
                  </a:lnTo>
                  <a:lnTo>
                    <a:pt x="79" y="534"/>
                  </a:lnTo>
                  <a:lnTo>
                    <a:pt x="79" y="533"/>
                  </a:lnTo>
                  <a:lnTo>
                    <a:pt x="78" y="533"/>
                  </a:lnTo>
                  <a:lnTo>
                    <a:pt x="79" y="531"/>
                  </a:lnTo>
                  <a:lnTo>
                    <a:pt x="78" y="531"/>
                  </a:lnTo>
                  <a:lnTo>
                    <a:pt x="78" y="530"/>
                  </a:lnTo>
                  <a:lnTo>
                    <a:pt x="77" y="531"/>
                  </a:lnTo>
                  <a:lnTo>
                    <a:pt x="77" y="533"/>
                  </a:lnTo>
                  <a:lnTo>
                    <a:pt x="77" y="534"/>
                  </a:lnTo>
                  <a:lnTo>
                    <a:pt x="77" y="535"/>
                  </a:lnTo>
                  <a:lnTo>
                    <a:pt x="77" y="534"/>
                  </a:lnTo>
                  <a:lnTo>
                    <a:pt x="75" y="534"/>
                  </a:lnTo>
                  <a:lnTo>
                    <a:pt x="74" y="534"/>
                  </a:lnTo>
                  <a:lnTo>
                    <a:pt x="74" y="533"/>
                  </a:lnTo>
                  <a:lnTo>
                    <a:pt x="73" y="531"/>
                  </a:lnTo>
                  <a:lnTo>
                    <a:pt x="73" y="530"/>
                  </a:lnTo>
                  <a:lnTo>
                    <a:pt x="71" y="530"/>
                  </a:lnTo>
                  <a:lnTo>
                    <a:pt x="71" y="529"/>
                  </a:lnTo>
                  <a:lnTo>
                    <a:pt x="71" y="527"/>
                  </a:lnTo>
                  <a:lnTo>
                    <a:pt x="71" y="526"/>
                  </a:lnTo>
                  <a:lnTo>
                    <a:pt x="70" y="526"/>
                  </a:lnTo>
                  <a:lnTo>
                    <a:pt x="70" y="525"/>
                  </a:lnTo>
                  <a:lnTo>
                    <a:pt x="69" y="525"/>
                  </a:lnTo>
                  <a:lnTo>
                    <a:pt x="67" y="525"/>
                  </a:lnTo>
                  <a:lnTo>
                    <a:pt x="66" y="525"/>
                  </a:lnTo>
                  <a:lnTo>
                    <a:pt x="65" y="525"/>
                  </a:lnTo>
                  <a:lnTo>
                    <a:pt x="65" y="526"/>
                  </a:lnTo>
                  <a:lnTo>
                    <a:pt x="65" y="525"/>
                  </a:lnTo>
                  <a:lnTo>
                    <a:pt x="65" y="523"/>
                  </a:lnTo>
                  <a:lnTo>
                    <a:pt x="64" y="523"/>
                  </a:lnTo>
                  <a:lnTo>
                    <a:pt x="62" y="525"/>
                  </a:lnTo>
                  <a:lnTo>
                    <a:pt x="62" y="526"/>
                  </a:lnTo>
                  <a:lnTo>
                    <a:pt x="62" y="527"/>
                  </a:lnTo>
                  <a:lnTo>
                    <a:pt x="62" y="529"/>
                  </a:lnTo>
                  <a:lnTo>
                    <a:pt x="61" y="529"/>
                  </a:lnTo>
                  <a:lnTo>
                    <a:pt x="61" y="530"/>
                  </a:lnTo>
                  <a:lnTo>
                    <a:pt x="62" y="530"/>
                  </a:lnTo>
                  <a:lnTo>
                    <a:pt x="62" y="531"/>
                  </a:lnTo>
                  <a:lnTo>
                    <a:pt x="61" y="533"/>
                  </a:lnTo>
                  <a:lnTo>
                    <a:pt x="60" y="533"/>
                  </a:lnTo>
                  <a:lnTo>
                    <a:pt x="60" y="534"/>
                  </a:lnTo>
                  <a:lnTo>
                    <a:pt x="60" y="535"/>
                  </a:lnTo>
                  <a:lnTo>
                    <a:pt x="58" y="535"/>
                  </a:lnTo>
                  <a:lnTo>
                    <a:pt x="58" y="537"/>
                  </a:lnTo>
                  <a:lnTo>
                    <a:pt x="57" y="537"/>
                  </a:lnTo>
                  <a:lnTo>
                    <a:pt x="57" y="535"/>
                  </a:lnTo>
                  <a:lnTo>
                    <a:pt x="57" y="534"/>
                  </a:lnTo>
                  <a:lnTo>
                    <a:pt x="56" y="534"/>
                  </a:lnTo>
                  <a:lnTo>
                    <a:pt x="56" y="533"/>
                  </a:lnTo>
                  <a:lnTo>
                    <a:pt x="56" y="531"/>
                  </a:lnTo>
                  <a:lnTo>
                    <a:pt x="54" y="531"/>
                  </a:lnTo>
                  <a:lnTo>
                    <a:pt x="54" y="530"/>
                  </a:lnTo>
                  <a:lnTo>
                    <a:pt x="54" y="529"/>
                  </a:lnTo>
                  <a:lnTo>
                    <a:pt x="54" y="527"/>
                  </a:lnTo>
                  <a:lnTo>
                    <a:pt x="54" y="526"/>
                  </a:lnTo>
                  <a:lnTo>
                    <a:pt x="53" y="526"/>
                  </a:lnTo>
                  <a:lnTo>
                    <a:pt x="53" y="525"/>
                  </a:lnTo>
                  <a:lnTo>
                    <a:pt x="52" y="525"/>
                  </a:lnTo>
                  <a:lnTo>
                    <a:pt x="50" y="525"/>
                  </a:lnTo>
                  <a:lnTo>
                    <a:pt x="50" y="523"/>
                  </a:lnTo>
                  <a:lnTo>
                    <a:pt x="49" y="523"/>
                  </a:lnTo>
                  <a:lnTo>
                    <a:pt x="48" y="523"/>
                  </a:lnTo>
                  <a:lnTo>
                    <a:pt x="48" y="522"/>
                  </a:lnTo>
                  <a:lnTo>
                    <a:pt x="48" y="521"/>
                  </a:lnTo>
                  <a:lnTo>
                    <a:pt x="48" y="520"/>
                  </a:lnTo>
                  <a:lnTo>
                    <a:pt x="47" y="520"/>
                  </a:lnTo>
                  <a:lnTo>
                    <a:pt x="47" y="518"/>
                  </a:lnTo>
                  <a:lnTo>
                    <a:pt x="45" y="518"/>
                  </a:lnTo>
                  <a:lnTo>
                    <a:pt x="45" y="517"/>
                  </a:lnTo>
                  <a:lnTo>
                    <a:pt x="44" y="516"/>
                  </a:lnTo>
                  <a:lnTo>
                    <a:pt x="44" y="514"/>
                  </a:lnTo>
                  <a:lnTo>
                    <a:pt x="43" y="514"/>
                  </a:lnTo>
                  <a:lnTo>
                    <a:pt x="43" y="513"/>
                  </a:lnTo>
                  <a:lnTo>
                    <a:pt x="41" y="513"/>
                  </a:lnTo>
                  <a:lnTo>
                    <a:pt x="41" y="512"/>
                  </a:lnTo>
                  <a:lnTo>
                    <a:pt x="41" y="510"/>
                  </a:lnTo>
                  <a:lnTo>
                    <a:pt x="41" y="509"/>
                  </a:lnTo>
                  <a:lnTo>
                    <a:pt x="40" y="509"/>
                  </a:lnTo>
                  <a:lnTo>
                    <a:pt x="39" y="509"/>
                  </a:lnTo>
                  <a:lnTo>
                    <a:pt x="37" y="509"/>
                  </a:lnTo>
                  <a:lnTo>
                    <a:pt x="37" y="510"/>
                  </a:lnTo>
                  <a:lnTo>
                    <a:pt x="36" y="510"/>
                  </a:lnTo>
                  <a:lnTo>
                    <a:pt x="35" y="510"/>
                  </a:lnTo>
                  <a:lnTo>
                    <a:pt x="35" y="509"/>
                  </a:lnTo>
                  <a:lnTo>
                    <a:pt x="35" y="508"/>
                  </a:lnTo>
                  <a:lnTo>
                    <a:pt x="35" y="507"/>
                  </a:lnTo>
                  <a:lnTo>
                    <a:pt x="33" y="505"/>
                  </a:lnTo>
                  <a:lnTo>
                    <a:pt x="33" y="504"/>
                  </a:lnTo>
                  <a:lnTo>
                    <a:pt x="32" y="504"/>
                  </a:lnTo>
                  <a:lnTo>
                    <a:pt x="32" y="503"/>
                  </a:lnTo>
                  <a:lnTo>
                    <a:pt x="32" y="501"/>
                  </a:lnTo>
                  <a:lnTo>
                    <a:pt x="32" y="500"/>
                  </a:lnTo>
                  <a:lnTo>
                    <a:pt x="32" y="499"/>
                  </a:lnTo>
                  <a:lnTo>
                    <a:pt x="32" y="497"/>
                  </a:lnTo>
                  <a:lnTo>
                    <a:pt x="31" y="497"/>
                  </a:lnTo>
                  <a:lnTo>
                    <a:pt x="31" y="496"/>
                  </a:lnTo>
                  <a:lnTo>
                    <a:pt x="32" y="495"/>
                  </a:lnTo>
                  <a:lnTo>
                    <a:pt x="31" y="495"/>
                  </a:lnTo>
                  <a:lnTo>
                    <a:pt x="31" y="493"/>
                  </a:lnTo>
                  <a:lnTo>
                    <a:pt x="31" y="492"/>
                  </a:lnTo>
                  <a:lnTo>
                    <a:pt x="30" y="492"/>
                  </a:lnTo>
                  <a:lnTo>
                    <a:pt x="30" y="493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8" y="495"/>
                  </a:lnTo>
                  <a:lnTo>
                    <a:pt x="28" y="496"/>
                  </a:lnTo>
                  <a:lnTo>
                    <a:pt x="28" y="497"/>
                  </a:lnTo>
                  <a:lnTo>
                    <a:pt x="27" y="497"/>
                  </a:lnTo>
                  <a:lnTo>
                    <a:pt x="27" y="499"/>
                  </a:lnTo>
                  <a:lnTo>
                    <a:pt x="27" y="500"/>
                  </a:lnTo>
                  <a:lnTo>
                    <a:pt x="27" y="501"/>
                  </a:lnTo>
                  <a:lnTo>
                    <a:pt x="27" y="503"/>
                  </a:lnTo>
                  <a:lnTo>
                    <a:pt x="27" y="504"/>
                  </a:lnTo>
                  <a:lnTo>
                    <a:pt x="27" y="505"/>
                  </a:lnTo>
                  <a:lnTo>
                    <a:pt x="27" y="507"/>
                  </a:lnTo>
                  <a:lnTo>
                    <a:pt x="27" y="508"/>
                  </a:lnTo>
                  <a:lnTo>
                    <a:pt x="26" y="508"/>
                  </a:lnTo>
                  <a:lnTo>
                    <a:pt x="26" y="509"/>
                  </a:lnTo>
                  <a:lnTo>
                    <a:pt x="24" y="509"/>
                  </a:lnTo>
                  <a:lnTo>
                    <a:pt x="24" y="508"/>
                  </a:lnTo>
                  <a:lnTo>
                    <a:pt x="23" y="508"/>
                  </a:lnTo>
                  <a:lnTo>
                    <a:pt x="22" y="508"/>
                  </a:lnTo>
                  <a:lnTo>
                    <a:pt x="22" y="509"/>
                  </a:lnTo>
                  <a:lnTo>
                    <a:pt x="20" y="509"/>
                  </a:lnTo>
                  <a:lnTo>
                    <a:pt x="19" y="509"/>
                  </a:lnTo>
                  <a:lnTo>
                    <a:pt x="19" y="510"/>
                  </a:lnTo>
                  <a:lnTo>
                    <a:pt x="18" y="510"/>
                  </a:lnTo>
                  <a:lnTo>
                    <a:pt x="18" y="512"/>
                  </a:lnTo>
                  <a:lnTo>
                    <a:pt x="18" y="513"/>
                  </a:lnTo>
                  <a:lnTo>
                    <a:pt x="17" y="513"/>
                  </a:lnTo>
                  <a:lnTo>
                    <a:pt x="15" y="513"/>
                  </a:lnTo>
                  <a:lnTo>
                    <a:pt x="14" y="513"/>
                  </a:lnTo>
                  <a:lnTo>
                    <a:pt x="13" y="513"/>
                  </a:lnTo>
                  <a:lnTo>
                    <a:pt x="11" y="513"/>
                  </a:lnTo>
                  <a:lnTo>
                    <a:pt x="10" y="513"/>
                  </a:lnTo>
                  <a:lnTo>
                    <a:pt x="10" y="514"/>
                  </a:lnTo>
                  <a:lnTo>
                    <a:pt x="9" y="514"/>
                  </a:lnTo>
                  <a:lnTo>
                    <a:pt x="7" y="516"/>
                  </a:lnTo>
                  <a:lnTo>
                    <a:pt x="6" y="517"/>
                  </a:lnTo>
                  <a:lnTo>
                    <a:pt x="6" y="518"/>
                  </a:lnTo>
                  <a:lnTo>
                    <a:pt x="5" y="518"/>
                  </a:lnTo>
                  <a:lnTo>
                    <a:pt x="5" y="517"/>
                  </a:lnTo>
                  <a:lnTo>
                    <a:pt x="3" y="517"/>
                  </a:lnTo>
                  <a:lnTo>
                    <a:pt x="2" y="517"/>
                  </a:lnTo>
                  <a:lnTo>
                    <a:pt x="1" y="516"/>
                  </a:lnTo>
                  <a:lnTo>
                    <a:pt x="1" y="514"/>
                  </a:lnTo>
                  <a:lnTo>
                    <a:pt x="0" y="514"/>
                  </a:lnTo>
                  <a:lnTo>
                    <a:pt x="0" y="51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4" name="Freeform 54">
              <a:extLst>
                <a:ext uri="{FF2B5EF4-FFF2-40B4-BE49-F238E27FC236}">
                  <a16:creationId xmlns:a16="http://schemas.microsoft.com/office/drawing/2014/main" id="{1C18909E-C999-90E8-140D-760C301D9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" y="2239"/>
              <a:ext cx="624" cy="580"/>
            </a:xfrm>
            <a:custGeom>
              <a:avLst/>
              <a:gdLst>
                <a:gd name="T0" fmla="*/ 614 w 624"/>
                <a:gd name="T1" fmla="*/ 132 h 580"/>
                <a:gd name="T2" fmla="*/ 599 w 624"/>
                <a:gd name="T3" fmla="*/ 124 h 580"/>
                <a:gd name="T4" fmla="*/ 594 w 624"/>
                <a:gd name="T5" fmla="*/ 128 h 580"/>
                <a:gd name="T6" fmla="*/ 590 w 624"/>
                <a:gd name="T7" fmla="*/ 146 h 580"/>
                <a:gd name="T8" fmla="*/ 587 w 624"/>
                <a:gd name="T9" fmla="*/ 166 h 580"/>
                <a:gd name="T10" fmla="*/ 583 w 624"/>
                <a:gd name="T11" fmla="*/ 184 h 580"/>
                <a:gd name="T12" fmla="*/ 580 w 624"/>
                <a:gd name="T13" fmla="*/ 204 h 580"/>
                <a:gd name="T14" fmla="*/ 577 w 624"/>
                <a:gd name="T15" fmla="*/ 223 h 580"/>
                <a:gd name="T16" fmla="*/ 573 w 624"/>
                <a:gd name="T17" fmla="*/ 243 h 580"/>
                <a:gd name="T18" fmla="*/ 537 w 624"/>
                <a:gd name="T19" fmla="*/ 435 h 580"/>
                <a:gd name="T20" fmla="*/ 519 w 624"/>
                <a:gd name="T21" fmla="*/ 443 h 580"/>
                <a:gd name="T22" fmla="*/ 501 w 624"/>
                <a:gd name="T23" fmla="*/ 449 h 580"/>
                <a:gd name="T24" fmla="*/ 484 w 624"/>
                <a:gd name="T25" fmla="*/ 456 h 580"/>
                <a:gd name="T26" fmla="*/ 467 w 624"/>
                <a:gd name="T27" fmla="*/ 464 h 580"/>
                <a:gd name="T28" fmla="*/ 451 w 624"/>
                <a:gd name="T29" fmla="*/ 470 h 580"/>
                <a:gd name="T30" fmla="*/ 434 w 624"/>
                <a:gd name="T31" fmla="*/ 475 h 580"/>
                <a:gd name="T32" fmla="*/ 419 w 624"/>
                <a:gd name="T33" fmla="*/ 482 h 580"/>
                <a:gd name="T34" fmla="*/ 400 w 624"/>
                <a:gd name="T35" fmla="*/ 488 h 580"/>
                <a:gd name="T36" fmla="*/ 383 w 624"/>
                <a:gd name="T37" fmla="*/ 495 h 580"/>
                <a:gd name="T38" fmla="*/ 366 w 624"/>
                <a:gd name="T39" fmla="*/ 500 h 580"/>
                <a:gd name="T40" fmla="*/ 348 w 624"/>
                <a:gd name="T41" fmla="*/ 507 h 580"/>
                <a:gd name="T42" fmla="*/ 329 w 624"/>
                <a:gd name="T43" fmla="*/ 512 h 580"/>
                <a:gd name="T44" fmla="*/ 114 w 624"/>
                <a:gd name="T45" fmla="*/ 501 h 580"/>
                <a:gd name="T46" fmla="*/ 105 w 624"/>
                <a:gd name="T47" fmla="*/ 486 h 580"/>
                <a:gd name="T48" fmla="*/ 91 w 624"/>
                <a:gd name="T49" fmla="*/ 475 h 580"/>
                <a:gd name="T50" fmla="*/ 79 w 624"/>
                <a:gd name="T51" fmla="*/ 462 h 580"/>
                <a:gd name="T52" fmla="*/ 73 w 624"/>
                <a:gd name="T53" fmla="*/ 444 h 580"/>
                <a:gd name="T54" fmla="*/ 69 w 624"/>
                <a:gd name="T55" fmla="*/ 426 h 580"/>
                <a:gd name="T56" fmla="*/ 70 w 624"/>
                <a:gd name="T57" fmla="*/ 410 h 580"/>
                <a:gd name="T58" fmla="*/ 61 w 624"/>
                <a:gd name="T59" fmla="*/ 393 h 580"/>
                <a:gd name="T60" fmla="*/ 52 w 624"/>
                <a:gd name="T61" fmla="*/ 377 h 580"/>
                <a:gd name="T62" fmla="*/ 39 w 624"/>
                <a:gd name="T63" fmla="*/ 366 h 580"/>
                <a:gd name="T64" fmla="*/ 32 w 624"/>
                <a:gd name="T65" fmla="*/ 351 h 580"/>
                <a:gd name="T66" fmla="*/ 37 w 624"/>
                <a:gd name="T67" fmla="*/ 340 h 580"/>
                <a:gd name="T68" fmla="*/ 39 w 624"/>
                <a:gd name="T69" fmla="*/ 323 h 580"/>
                <a:gd name="T70" fmla="*/ 36 w 624"/>
                <a:gd name="T71" fmla="*/ 308 h 580"/>
                <a:gd name="T72" fmla="*/ 27 w 624"/>
                <a:gd name="T73" fmla="*/ 294 h 580"/>
                <a:gd name="T74" fmla="*/ 11 w 624"/>
                <a:gd name="T75" fmla="*/ 293 h 580"/>
                <a:gd name="T76" fmla="*/ 1 w 624"/>
                <a:gd name="T77" fmla="*/ 283 h 580"/>
                <a:gd name="T78" fmla="*/ 10 w 624"/>
                <a:gd name="T79" fmla="*/ 269 h 580"/>
                <a:gd name="T80" fmla="*/ 20 w 624"/>
                <a:gd name="T81" fmla="*/ 251 h 580"/>
                <a:gd name="T82" fmla="*/ 23 w 624"/>
                <a:gd name="T83" fmla="*/ 236 h 580"/>
                <a:gd name="T84" fmla="*/ 32 w 624"/>
                <a:gd name="T85" fmla="*/ 231 h 580"/>
                <a:gd name="T86" fmla="*/ 40 w 624"/>
                <a:gd name="T87" fmla="*/ 227 h 580"/>
                <a:gd name="T88" fmla="*/ 47 w 624"/>
                <a:gd name="T89" fmla="*/ 227 h 580"/>
                <a:gd name="T90" fmla="*/ 52 w 624"/>
                <a:gd name="T91" fmla="*/ 222 h 580"/>
                <a:gd name="T92" fmla="*/ 58 w 624"/>
                <a:gd name="T93" fmla="*/ 218 h 580"/>
                <a:gd name="T94" fmla="*/ 65 w 624"/>
                <a:gd name="T95" fmla="*/ 219 h 580"/>
                <a:gd name="T96" fmla="*/ 75 w 624"/>
                <a:gd name="T97" fmla="*/ 213 h 580"/>
                <a:gd name="T98" fmla="*/ 83 w 624"/>
                <a:gd name="T99" fmla="*/ 206 h 580"/>
                <a:gd name="T100" fmla="*/ 92 w 624"/>
                <a:gd name="T101" fmla="*/ 200 h 580"/>
                <a:gd name="T102" fmla="*/ 104 w 624"/>
                <a:gd name="T103" fmla="*/ 196 h 580"/>
                <a:gd name="T104" fmla="*/ 116 w 624"/>
                <a:gd name="T105" fmla="*/ 196 h 580"/>
                <a:gd name="T106" fmla="*/ 124 w 624"/>
                <a:gd name="T107" fmla="*/ 185 h 580"/>
                <a:gd name="T108" fmla="*/ 126 w 624"/>
                <a:gd name="T109" fmla="*/ 174 h 580"/>
                <a:gd name="T110" fmla="*/ 133 w 624"/>
                <a:gd name="T111" fmla="*/ 166 h 580"/>
                <a:gd name="T112" fmla="*/ 141 w 624"/>
                <a:gd name="T113" fmla="*/ 157 h 580"/>
                <a:gd name="T114" fmla="*/ 146 w 624"/>
                <a:gd name="T115" fmla="*/ 142 h 580"/>
                <a:gd name="T116" fmla="*/ 90 w 624"/>
                <a:gd name="T117" fmla="*/ 97 h 580"/>
                <a:gd name="T118" fmla="*/ 224 w 624"/>
                <a:gd name="T119" fmla="*/ 3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4" h="580">
                  <a:moveTo>
                    <a:pt x="624" y="131"/>
                  </a:moveTo>
                  <a:lnTo>
                    <a:pt x="624" y="132"/>
                  </a:lnTo>
                  <a:lnTo>
                    <a:pt x="624" y="133"/>
                  </a:lnTo>
                  <a:lnTo>
                    <a:pt x="624" y="135"/>
                  </a:lnTo>
                  <a:lnTo>
                    <a:pt x="624" y="136"/>
                  </a:lnTo>
                  <a:lnTo>
                    <a:pt x="624" y="137"/>
                  </a:lnTo>
                  <a:lnTo>
                    <a:pt x="622" y="137"/>
                  </a:lnTo>
                  <a:lnTo>
                    <a:pt x="621" y="137"/>
                  </a:lnTo>
                  <a:lnTo>
                    <a:pt x="620" y="137"/>
                  </a:lnTo>
                  <a:lnTo>
                    <a:pt x="620" y="136"/>
                  </a:lnTo>
                  <a:lnTo>
                    <a:pt x="618" y="136"/>
                  </a:lnTo>
                  <a:lnTo>
                    <a:pt x="617" y="136"/>
                  </a:lnTo>
                  <a:lnTo>
                    <a:pt x="617" y="135"/>
                  </a:lnTo>
                  <a:lnTo>
                    <a:pt x="616" y="135"/>
                  </a:lnTo>
                  <a:lnTo>
                    <a:pt x="616" y="133"/>
                  </a:lnTo>
                  <a:lnTo>
                    <a:pt x="614" y="133"/>
                  </a:lnTo>
                  <a:lnTo>
                    <a:pt x="614" y="132"/>
                  </a:lnTo>
                  <a:lnTo>
                    <a:pt x="613" y="132"/>
                  </a:lnTo>
                  <a:lnTo>
                    <a:pt x="612" y="132"/>
                  </a:lnTo>
                  <a:lnTo>
                    <a:pt x="611" y="132"/>
                  </a:lnTo>
                  <a:lnTo>
                    <a:pt x="609" y="132"/>
                  </a:lnTo>
                  <a:lnTo>
                    <a:pt x="609" y="131"/>
                  </a:lnTo>
                  <a:lnTo>
                    <a:pt x="609" y="129"/>
                  </a:lnTo>
                  <a:lnTo>
                    <a:pt x="609" y="128"/>
                  </a:lnTo>
                  <a:lnTo>
                    <a:pt x="608" y="128"/>
                  </a:lnTo>
                  <a:lnTo>
                    <a:pt x="607" y="128"/>
                  </a:lnTo>
                  <a:lnTo>
                    <a:pt x="605" y="127"/>
                  </a:lnTo>
                  <a:lnTo>
                    <a:pt x="604" y="127"/>
                  </a:lnTo>
                  <a:lnTo>
                    <a:pt x="603" y="127"/>
                  </a:lnTo>
                  <a:lnTo>
                    <a:pt x="603" y="125"/>
                  </a:lnTo>
                  <a:lnTo>
                    <a:pt x="603" y="124"/>
                  </a:lnTo>
                  <a:lnTo>
                    <a:pt x="601" y="124"/>
                  </a:lnTo>
                  <a:lnTo>
                    <a:pt x="600" y="124"/>
                  </a:lnTo>
                  <a:lnTo>
                    <a:pt x="599" y="124"/>
                  </a:lnTo>
                  <a:lnTo>
                    <a:pt x="597" y="124"/>
                  </a:lnTo>
                  <a:lnTo>
                    <a:pt x="597" y="123"/>
                  </a:lnTo>
                  <a:lnTo>
                    <a:pt x="597" y="122"/>
                  </a:lnTo>
                  <a:lnTo>
                    <a:pt x="597" y="120"/>
                  </a:lnTo>
                  <a:lnTo>
                    <a:pt x="597" y="119"/>
                  </a:lnTo>
                  <a:lnTo>
                    <a:pt x="596" y="119"/>
                  </a:lnTo>
                  <a:lnTo>
                    <a:pt x="596" y="118"/>
                  </a:lnTo>
                  <a:lnTo>
                    <a:pt x="595" y="118"/>
                  </a:lnTo>
                  <a:lnTo>
                    <a:pt x="595" y="119"/>
                  </a:lnTo>
                  <a:lnTo>
                    <a:pt x="595" y="120"/>
                  </a:lnTo>
                  <a:lnTo>
                    <a:pt x="595" y="122"/>
                  </a:lnTo>
                  <a:lnTo>
                    <a:pt x="595" y="123"/>
                  </a:lnTo>
                  <a:lnTo>
                    <a:pt x="595" y="124"/>
                  </a:lnTo>
                  <a:lnTo>
                    <a:pt x="594" y="124"/>
                  </a:lnTo>
                  <a:lnTo>
                    <a:pt x="594" y="125"/>
                  </a:lnTo>
                  <a:lnTo>
                    <a:pt x="594" y="127"/>
                  </a:lnTo>
                  <a:lnTo>
                    <a:pt x="594" y="128"/>
                  </a:lnTo>
                  <a:lnTo>
                    <a:pt x="594" y="129"/>
                  </a:lnTo>
                  <a:lnTo>
                    <a:pt x="594" y="131"/>
                  </a:lnTo>
                  <a:lnTo>
                    <a:pt x="594" y="132"/>
                  </a:lnTo>
                  <a:lnTo>
                    <a:pt x="592" y="132"/>
                  </a:lnTo>
                  <a:lnTo>
                    <a:pt x="592" y="133"/>
                  </a:lnTo>
                  <a:lnTo>
                    <a:pt x="592" y="135"/>
                  </a:lnTo>
                  <a:lnTo>
                    <a:pt x="592" y="136"/>
                  </a:lnTo>
                  <a:lnTo>
                    <a:pt x="592" y="137"/>
                  </a:lnTo>
                  <a:lnTo>
                    <a:pt x="592" y="138"/>
                  </a:lnTo>
                  <a:lnTo>
                    <a:pt x="591" y="138"/>
                  </a:lnTo>
                  <a:lnTo>
                    <a:pt x="591" y="140"/>
                  </a:lnTo>
                  <a:lnTo>
                    <a:pt x="591" y="141"/>
                  </a:lnTo>
                  <a:lnTo>
                    <a:pt x="591" y="142"/>
                  </a:lnTo>
                  <a:lnTo>
                    <a:pt x="591" y="144"/>
                  </a:lnTo>
                  <a:lnTo>
                    <a:pt x="591" y="145"/>
                  </a:lnTo>
                  <a:lnTo>
                    <a:pt x="591" y="146"/>
                  </a:lnTo>
                  <a:lnTo>
                    <a:pt x="590" y="146"/>
                  </a:lnTo>
                  <a:lnTo>
                    <a:pt x="590" y="148"/>
                  </a:lnTo>
                  <a:lnTo>
                    <a:pt x="590" y="149"/>
                  </a:lnTo>
                  <a:lnTo>
                    <a:pt x="590" y="150"/>
                  </a:lnTo>
                  <a:lnTo>
                    <a:pt x="590" y="152"/>
                  </a:lnTo>
                  <a:lnTo>
                    <a:pt x="590" y="153"/>
                  </a:lnTo>
                  <a:lnTo>
                    <a:pt x="588" y="153"/>
                  </a:lnTo>
                  <a:lnTo>
                    <a:pt x="588" y="154"/>
                  </a:lnTo>
                  <a:lnTo>
                    <a:pt x="588" y="155"/>
                  </a:lnTo>
                  <a:lnTo>
                    <a:pt x="588" y="157"/>
                  </a:lnTo>
                  <a:lnTo>
                    <a:pt x="588" y="158"/>
                  </a:lnTo>
                  <a:lnTo>
                    <a:pt x="588" y="159"/>
                  </a:lnTo>
                  <a:lnTo>
                    <a:pt x="587" y="159"/>
                  </a:lnTo>
                  <a:lnTo>
                    <a:pt x="587" y="161"/>
                  </a:lnTo>
                  <a:lnTo>
                    <a:pt x="587" y="162"/>
                  </a:lnTo>
                  <a:lnTo>
                    <a:pt x="587" y="163"/>
                  </a:lnTo>
                  <a:lnTo>
                    <a:pt x="587" y="165"/>
                  </a:lnTo>
                  <a:lnTo>
                    <a:pt x="587" y="166"/>
                  </a:lnTo>
                  <a:lnTo>
                    <a:pt x="587" y="167"/>
                  </a:lnTo>
                  <a:lnTo>
                    <a:pt x="586" y="167"/>
                  </a:lnTo>
                  <a:lnTo>
                    <a:pt x="586" y="169"/>
                  </a:lnTo>
                  <a:lnTo>
                    <a:pt x="586" y="170"/>
                  </a:lnTo>
                  <a:lnTo>
                    <a:pt x="586" y="171"/>
                  </a:lnTo>
                  <a:lnTo>
                    <a:pt x="586" y="172"/>
                  </a:lnTo>
                  <a:lnTo>
                    <a:pt x="586" y="174"/>
                  </a:lnTo>
                  <a:lnTo>
                    <a:pt x="586" y="175"/>
                  </a:lnTo>
                  <a:lnTo>
                    <a:pt x="584" y="175"/>
                  </a:lnTo>
                  <a:lnTo>
                    <a:pt x="584" y="176"/>
                  </a:lnTo>
                  <a:lnTo>
                    <a:pt x="584" y="178"/>
                  </a:lnTo>
                  <a:lnTo>
                    <a:pt x="584" y="179"/>
                  </a:lnTo>
                  <a:lnTo>
                    <a:pt x="584" y="180"/>
                  </a:lnTo>
                  <a:lnTo>
                    <a:pt x="584" y="182"/>
                  </a:lnTo>
                  <a:lnTo>
                    <a:pt x="583" y="182"/>
                  </a:lnTo>
                  <a:lnTo>
                    <a:pt x="583" y="183"/>
                  </a:lnTo>
                  <a:lnTo>
                    <a:pt x="583" y="184"/>
                  </a:lnTo>
                  <a:lnTo>
                    <a:pt x="583" y="185"/>
                  </a:lnTo>
                  <a:lnTo>
                    <a:pt x="583" y="187"/>
                  </a:lnTo>
                  <a:lnTo>
                    <a:pt x="583" y="188"/>
                  </a:lnTo>
                  <a:lnTo>
                    <a:pt x="583" y="189"/>
                  </a:lnTo>
                  <a:lnTo>
                    <a:pt x="582" y="189"/>
                  </a:lnTo>
                  <a:lnTo>
                    <a:pt x="582" y="191"/>
                  </a:lnTo>
                  <a:lnTo>
                    <a:pt x="582" y="192"/>
                  </a:lnTo>
                  <a:lnTo>
                    <a:pt x="582" y="193"/>
                  </a:lnTo>
                  <a:lnTo>
                    <a:pt x="582" y="195"/>
                  </a:lnTo>
                  <a:lnTo>
                    <a:pt x="582" y="196"/>
                  </a:lnTo>
                  <a:lnTo>
                    <a:pt x="580" y="196"/>
                  </a:lnTo>
                  <a:lnTo>
                    <a:pt x="580" y="197"/>
                  </a:lnTo>
                  <a:lnTo>
                    <a:pt x="580" y="199"/>
                  </a:lnTo>
                  <a:lnTo>
                    <a:pt x="580" y="200"/>
                  </a:lnTo>
                  <a:lnTo>
                    <a:pt x="580" y="201"/>
                  </a:lnTo>
                  <a:lnTo>
                    <a:pt x="580" y="202"/>
                  </a:lnTo>
                  <a:lnTo>
                    <a:pt x="580" y="204"/>
                  </a:lnTo>
                  <a:lnTo>
                    <a:pt x="579" y="204"/>
                  </a:lnTo>
                  <a:lnTo>
                    <a:pt x="579" y="205"/>
                  </a:lnTo>
                  <a:lnTo>
                    <a:pt x="579" y="206"/>
                  </a:lnTo>
                  <a:lnTo>
                    <a:pt x="579" y="208"/>
                  </a:lnTo>
                  <a:lnTo>
                    <a:pt x="579" y="209"/>
                  </a:lnTo>
                  <a:lnTo>
                    <a:pt x="579" y="210"/>
                  </a:lnTo>
                  <a:lnTo>
                    <a:pt x="579" y="212"/>
                  </a:lnTo>
                  <a:lnTo>
                    <a:pt x="578" y="212"/>
                  </a:lnTo>
                  <a:lnTo>
                    <a:pt x="578" y="213"/>
                  </a:lnTo>
                  <a:lnTo>
                    <a:pt x="578" y="214"/>
                  </a:lnTo>
                  <a:lnTo>
                    <a:pt x="578" y="216"/>
                  </a:lnTo>
                  <a:lnTo>
                    <a:pt x="578" y="217"/>
                  </a:lnTo>
                  <a:lnTo>
                    <a:pt x="578" y="218"/>
                  </a:lnTo>
                  <a:lnTo>
                    <a:pt x="577" y="219"/>
                  </a:lnTo>
                  <a:lnTo>
                    <a:pt x="577" y="221"/>
                  </a:lnTo>
                  <a:lnTo>
                    <a:pt x="577" y="222"/>
                  </a:lnTo>
                  <a:lnTo>
                    <a:pt x="577" y="223"/>
                  </a:lnTo>
                  <a:lnTo>
                    <a:pt x="577" y="225"/>
                  </a:lnTo>
                  <a:lnTo>
                    <a:pt x="577" y="226"/>
                  </a:lnTo>
                  <a:lnTo>
                    <a:pt x="575" y="226"/>
                  </a:lnTo>
                  <a:lnTo>
                    <a:pt x="575" y="227"/>
                  </a:lnTo>
                  <a:lnTo>
                    <a:pt x="575" y="229"/>
                  </a:lnTo>
                  <a:lnTo>
                    <a:pt x="575" y="230"/>
                  </a:lnTo>
                  <a:lnTo>
                    <a:pt x="575" y="231"/>
                  </a:lnTo>
                  <a:lnTo>
                    <a:pt x="575" y="232"/>
                  </a:lnTo>
                  <a:lnTo>
                    <a:pt x="574" y="234"/>
                  </a:lnTo>
                  <a:lnTo>
                    <a:pt x="574" y="235"/>
                  </a:lnTo>
                  <a:lnTo>
                    <a:pt x="574" y="236"/>
                  </a:lnTo>
                  <a:lnTo>
                    <a:pt x="574" y="238"/>
                  </a:lnTo>
                  <a:lnTo>
                    <a:pt x="574" y="239"/>
                  </a:lnTo>
                  <a:lnTo>
                    <a:pt x="574" y="240"/>
                  </a:lnTo>
                  <a:lnTo>
                    <a:pt x="573" y="240"/>
                  </a:lnTo>
                  <a:lnTo>
                    <a:pt x="573" y="242"/>
                  </a:lnTo>
                  <a:lnTo>
                    <a:pt x="573" y="243"/>
                  </a:lnTo>
                  <a:lnTo>
                    <a:pt x="573" y="244"/>
                  </a:lnTo>
                  <a:lnTo>
                    <a:pt x="573" y="249"/>
                  </a:lnTo>
                  <a:lnTo>
                    <a:pt x="570" y="263"/>
                  </a:lnTo>
                  <a:lnTo>
                    <a:pt x="567" y="273"/>
                  </a:lnTo>
                  <a:lnTo>
                    <a:pt x="566" y="281"/>
                  </a:lnTo>
                  <a:lnTo>
                    <a:pt x="564" y="298"/>
                  </a:lnTo>
                  <a:lnTo>
                    <a:pt x="562" y="306"/>
                  </a:lnTo>
                  <a:lnTo>
                    <a:pt x="560" y="321"/>
                  </a:lnTo>
                  <a:lnTo>
                    <a:pt x="556" y="343"/>
                  </a:lnTo>
                  <a:lnTo>
                    <a:pt x="552" y="366"/>
                  </a:lnTo>
                  <a:lnTo>
                    <a:pt x="549" y="383"/>
                  </a:lnTo>
                  <a:lnTo>
                    <a:pt x="547" y="401"/>
                  </a:lnTo>
                  <a:lnTo>
                    <a:pt x="543" y="426"/>
                  </a:lnTo>
                  <a:lnTo>
                    <a:pt x="541" y="430"/>
                  </a:lnTo>
                  <a:lnTo>
                    <a:pt x="541" y="434"/>
                  </a:lnTo>
                  <a:lnTo>
                    <a:pt x="539" y="435"/>
                  </a:lnTo>
                  <a:lnTo>
                    <a:pt x="537" y="435"/>
                  </a:lnTo>
                  <a:lnTo>
                    <a:pt x="536" y="435"/>
                  </a:lnTo>
                  <a:lnTo>
                    <a:pt x="536" y="436"/>
                  </a:lnTo>
                  <a:lnTo>
                    <a:pt x="535" y="436"/>
                  </a:lnTo>
                  <a:lnTo>
                    <a:pt x="533" y="436"/>
                  </a:lnTo>
                  <a:lnTo>
                    <a:pt x="532" y="438"/>
                  </a:lnTo>
                  <a:lnTo>
                    <a:pt x="531" y="438"/>
                  </a:lnTo>
                  <a:lnTo>
                    <a:pt x="530" y="438"/>
                  </a:lnTo>
                  <a:lnTo>
                    <a:pt x="530" y="439"/>
                  </a:lnTo>
                  <a:lnTo>
                    <a:pt x="528" y="439"/>
                  </a:lnTo>
                  <a:lnTo>
                    <a:pt x="527" y="439"/>
                  </a:lnTo>
                  <a:lnTo>
                    <a:pt x="526" y="440"/>
                  </a:lnTo>
                  <a:lnTo>
                    <a:pt x="524" y="440"/>
                  </a:lnTo>
                  <a:lnTo>
                    <a:pt x="523" y="440"/>
                  </a:lnTo>
                  <a:lnTo>
                    <a:pt x="523" y="441"/>
                  </a:lnTo>
                  <a:lnTo>
                    <a:pt x="522" y="441"/>
                  </a:lnTo>
                  <a:lnTo>
                    <a:pt x="520" y="441"/>
                  </a:lnTo>
                  <a:lnTo>
                    <a:pt x="519" y="443"/>
                  </a:lnTo>
                  <a:lnTo>
                    <a:pt x="518" y="443"/>
                  </a:lnTo>
                  <a:lnTo>
                    <a:pt x="517" y="443"/>
                  </a:lnTo>
                  <a:lnTo>
                    <a:pt x="517" y="444"/>
                  </a:lnTo>
                  <a:lnTo>
                    <a:pt x="515" y="444"/>
                  </a:lnTo>
                  <a:lnTo>
                    <a:pt x="514" y="444"/>
                  </a:lnTo>
                  <a:lnTo>
                    <a:pt x="513" y="445"/>
                  </a:lnTo>
                  <a:lnTo>
                    <a:pt x="511" y="445"/>
                  </a:lnTo>
                  <a:lnTo>
                    <a:pt x="510" y="445"/>
                  </a:lnTo>
                  <a:lnTo>
                    <a:pt x="510" y="447"/>
                  </a:lnTo>
                  <a:lnTo>
                    <a:pt x="509" y="447"/>
                  </a:lnTo>
                  <a:lnTo>
                    <a:pt x="507" y="447"/>
                  </a:lnTo>
                  <a:lnTo>
                    <a:pt x="506" y="448"/>
                  </a:lnTo>
                  <a:lnTo>
                    <a:pt x="505" y="448"/>
                  </a:lnTo>
                  <a:lnTo>
                    <a:pt x="503" y="448"/>
                  </a:lnTo>
                  <a:lnTo>
                    <a:pt x="503" y="449"/>
                  </a:lnTo>
                  <a:lnTo>
                    <a:pt x="502" y="449"/>
                  </a:lnTo>
                  <a:lnTo>
                    <a:pt x="501" y="449"/>
                  </a:lnTo>
                  <a:lnTo>
                    <a:pt x="500" y="451"/>
                  </a:lnTo>
                  <a:lnTo>
                    <a:pt x="498" y="451"/>
                  </a:lnTo>
                  <a:lnTo>
                    <a:pt x="497" y="451"/>
                  </a:lnTo>
                  <a:lnTo>
                    <a:pt x="497" y="452"/>
                  </a:lnTo>
                  <a:lnTo>
                    <a:pt x="496" y="452"/>
                  </a:lnTo>
                  <a:lnTo>
                    <a:pt x="494" y="452"/>
                  </a:lnTo>
                  <a:lnTo>
                    <a:pt x="493" y="452"/>
                  </a:lnTo>
                  <a:lnTo>
                    <a:pt x="493" y="453"/>
                  </a:lnTo>
                  <a:lnTo>
                    <a:pt x="492" y="453"/>
                  </a:lnTo>
                  <a:lnTo>
                    <a:pt x="490" y="453"/>
                  </a:lnTo>
                  <a:lnTo>
                    <a:pt x="490" y="454"/>
                  </a:lnTo>
                  <a:lnTo>
                    <a:pt x="489" y="454"/>
                  </a:lnTo>
                  <a:lnTo>
                    <a:pt x="488" y="454"/>
                  </a:lnTo>
                  <a:lnTo>
                    <a:pt x="486" y="454"/>
                  </a:lnTo>
                  <a:lnTo>
                    <a:pt x="486" y="456"/>
                  </a:lnTo>
                  <a:lnTo>
                    <a:pt x="485" y="456"/>
                  </a:lnTo>
                  <a:lnTo>
                    <a:pt x="484" y="456"/>
                  </a:lnTo>
                  <a:lnTo>
                    <a:pt x="484" y="457"/>
                  </a:lnTo>
                  <a:lnTo>
                    <a:pt x="483" y="457"/>
                  </a:lnTo>
                  <a:lnTo>
                    <a:pt x="481" y="457"/>
                  </a:lnTo>
                  <a:lnTo>
                    <a:pt x="480" y="457"/>
                  </a:lnTo>
                  <a:lnTo>
                    <a:pt x="480" y="458"/>
                  </a:lnTo>
                  <a:lnTo>
                    <a:pt x="479" y="458"/>
                  </a:lnTo>
                  <a:lnTo>
                    <a:pt x="477" y="458"/>
                  </a:lnTo>
                  <a:lnTo>
                    <a:pt x="476" y="460"/>
                  </a:lnTo>
                  <a:lnTo>
                    <a:pt x="475" y="460"/>
                  </a:lnTo>
                  <a:lnTo>
                    <a:pt x="473" y="460"/>
                  </a:lnTo>
                  <a:lnTo>
                    <a:pt x="473" y="461"/>
                  </a:lnTo>
                  <a:lnTo>
                    <a:pt x="472" y="461"/>
                  </a:lnTo>
                  <a:lnTo>
                    <a:pt x="471" y="461"/>
                  </a:lnTo>
                  <a:lnTo>
                    <a:pt x="470" y="462"/>
                  </a:lnTo>
                  <a:lnTo>
                    <a:pt x="468" y="462"/>
                  </a:lnTo>
                  <a:lnTo>
                    <a:pt x="467" y="462"/>
                  </a:lnTo>
                  <a:lnTo>
                    <a:pt x="467" y="464"/>
                  </a:lnTo>
                  <a:lnTo>
                    <a:pt x="466" y="464"/>
                  </a:lnTo>
                  <a:lnTo>
                    <a:pt x="464" y="464"/>
                  </a:lnTo>
                  <a:lnTo>
                    <a:pt x="464" y="465"/>
                  </a:lnTo>
                  <a:lnTo>
                    <a:pt x="463" y="465"/>
                  </a:lnTo>
                  <a:lnTo>
                    <a:pt x="462" y="465"/>
                  </a:lnTo>
                  <a:lnTo>
                    <a:pt x="460" y="465"/>
                  </a:lnTo>
                  <a:lnTo>
                    <a:pt x="460" y="466"/>
                  </a:lnTo>
                  <a:lnTo>
                    <a:pt x="459" y="466"/>
                  </a:lnTo>
                  <a:lnTo>
                    <a:pt x="458" y="466"/>
                  </a:lnTo>
                  <a:lnTo>
                    <a:pt x="458" y="468"/>
                  </a:lnTo>
                  <a:lnTo>
                    <a:pt x="456" y="468"/>
                  </a:lnTo>
                  <a:lnTo>
                    <a:pt x="455" y="468"/>
                  </a:lnTo>
                  <a:lnTo>
                    <a:pt x="454" y="468"/>
                  </a:lnTo>
                  <a:lnTo>
                    <a:pt x="454" y="469"/>
                  </a:lnTo>
                  <a:lnTo>
                    <a:pt x="453" y="469"/>
                  </a:lnTo>
                  <a:lnTo>
                    <a:pt x="451" y="469"/>
                  </a:lnTo>
                  <a:lnTo>
                    <a:pt x="451" y="470"/>
                  </a:lnTo>
                  <a:lnTo>
                    <a:pt x="450" y="470"/>
                  </a:lnTo>
                  <a:lnTo>
                    <a:pt x="449" y="470"/>
                  </a:lnTo>
                  <a:lnTo>
                    <a:pt x="447" y="470"/>
                  </a:lnTo>
                  <a:lnTo>
                    <a:pt x="447" y="471"/>
                  </a:lnTo>
                  <a:lnTo>
                    <a:pt x="446" y="471"/>
                  </a:lnTo>
                  <a:lnTo>
                    <a:pt x="445" y="471"/>
                  </a:lnTo>
                  <a:lnTo>
                    <a:pt x="445" y="473"/>
                  </a:lnTo>
                  <a:lnTo>
                    <a:pt x="443" y="473"/>
                  </a:lnTo>
                  <a:lnTo>
                    <a:pt x="442" y="473"/>
                  </a:lnTo>
                  <a:lnTo>
                    <a:pt x="441" y="473"/>
                  </a:lnTo>
                  <a:lnTo>
                    <a:pt x="441" y="474"/>
                  </a:lnTo>
                  <a:lnTo>
                    <a:pt x="439" y="474"/>
                  </a:lnTo>
                  <a:lnTo>
                    <a:pt x="438" y="474"/>
                  </a:lnTo>
                  <a:lnTo>
                    <a:pt x="438" y="475"/>
                  </a:lnTo>
                  <a:lnTo>
                    <a:pt x="437" y="475"/>
                  </a:lnTo>
                  <a:lnTo>
                    <a:pt x="436" y="475"/>
                  </a:lnTo>
                  <a:lnTo>
                    <a:pt x="434" y="475"/>
                  </a:lnTo>
                  <a:lnTo>
                    <a:pt x="434" y="477"/>
                  </a:lnTo>
                  <a:lnTo>
                    <a:pt x="433" y="477"/>
                  </a:lnTo>
                  <a:lnTo>
                    <a:pt x="432" y="477"/>
                  </a:lnTo>
                  <a:lnTo>
                    <a:pt x="432" y="478"/>
                  </a:lnTo>
                  <a:lnTo>
                    <a:pt x="430" y="478"/>
                  </a:lnTo>
                  <a:lnTo>
                    <a:pt x="429" y="478"/>
                  </a:lnTo>
                  <a:lnTo>
                    <a:pt x="428" y="478"/>
                  </a:lnTo>
                  <a:lnTo>
                    <a:pt x="428" y="479"/>
                  </a:lnTo>
                  <a:lnTo>
                    <a:pt x="426" y="479"/>
                  </a:lnTo>
                  <a:lnTo>
                    <a:pt x="425" y="479"/>
                  </a:lnTo>
                  <a:lnTo>
                    <a:pt x="425" y="481"/>
                  </a:lnTo>
                  <a:lnTo>
                    <a:pt x="424" y="481"/>
                  </a:lnTo>
                  <a:lnTo>
                    <a:pt x="423" y="481"/>
                  </a:lnTo>
                  <a:lnTo>
                    <a:pt x="421" y="481"/>
                  </a:lnTo>
                  <a:lnTo>
                    <a:pt x="421" y="482"/>
                  </a:lnTo>
                  <a:lnTo>
                    <a:pt x="420" y="482"/>
                  </a:lnTo>
                  <a:lnTo>
                    <a:pt x="419" y="482"/>
                  </a:lnTo>
                  <a:lnTo>
                    <a:pt x="417" y="483"/>
                  </a:lnTo>
                  <a:lnTo>
                    <a:pt x="416" y="483"/>
                  </a:lnTo>
                  <a:lnTo>
                    <a:pt x="415" y="483"/>
                  </a:lnTo>
                  <a:lnTo>
                    <a:pt x="415" y="485"/>
                  </a:lnTo>
                  <a:lnTo>
                    <a:pt x="413" y="485"/>
                  </a:lnTo>
                  <a:lnTo>
                    <a:pt x="412" y="485"/>
                  </a:lnTo>
                  <a:lnTo>
                    <a:pt x="411" y="486"/>
                  </a:lnTo>
                  <a:lnTo>
                    <a:pt x="409" y="486"/>
                  </a:lnTo>
                  <a:lnTo>
                    <a:pt x="408" y="486"/>
                  </a:lnTo>
                  <a:lnTo>
                    <a:pt x="407" y="486"/>
                  </a:lnTo>
                  <a:lnTo>
                    <a:pt x="407" y="487"/>
                  </a:lnTo>
                  <a:lnTo>
                    <a:pt x="406" y="487"/>
                  </a:lnTo>
                  <a:lnTo>
                    <a:pt x="404" y="487"/>
                  </a:lnTo>
                  <a:lnTo>
                    <a:pt x="403" y="487"/>
                  </a:lnTo>
                  <a:lnTo>
                    <a:pt x="403" y="488"/>
                  </a:lnTo>
                  <a:lnTo>
                    <a:pt x="402" y="488"/>
                  </a:lnTo>
                  <a:lnTo>
                    <a:pt x="400" y="488"/>
                  </a:lnTo>
                  <a:lnTo>
                    <a:pt x="399" y="488"/>
                  </a:lnTo>
                  <a:lnTo>
                    <a:pt x="399" y="490"/>
                  </a:lnTo>
                  <a:lnTo>
                    <a:pt x="398" y="490"/>
                  </a:lnTo>
                  <a:lnTo>
                    <a:pt x="396" y="490"/>
                  </a:lnTo>
                  <a:lnTo>
                    <a:pt x="395" y="490"/>
                  </a:lnTo>
                  <a:lnTo>
                    <a:pt x="394" y="491"/>
                  </a:lnTo>
                  <a:lnTo>
                    <a:pt x="393" y="491"/>
                  </a:lnTo>
                  <a:lnTo>
                    <a:pt x="391" y="491"/>
                  </a:lnTo>
                  <a:lnTo>
                    <a:pt x="391" y="492"/>
                  </a:lnTo>
                  <a:lnTo>
                    <a:pt x="390" y="492"/>
                  </a:lnTo>
                  <a:lnTo>
                    <a:pt x="389" y="492"/>
                  </a:lnTo>
                  <a:lnTo>
                    <a:pt x="387" y="492"/>
                  </a:lnTo>
                  <a:lnTo>
                    <a:pt x="387" y="494"/>
                  </a:lnTo>
                  <a:lnTo>
                    <a:pt x="386" y="494"/>
                  </a:lnTo>
                  <a:lnTo>
                    <a:pt x="385" y="494"/>
                  </a:lnTo>
                  <a:lnTo>
                    <a:pt x="383" y="494"/>
                  </a:lnTo>
                  <a:lnTo>
                    <a:pt x="383" y="495"/>
                  </a:lnTo>
                  <a:lnTo>
                    <a:pt x="382" y="495"/>
                  </a:lnTo>
                  <a:lnTo>
                    <a:pt x="381" y="495"/>
                  </a:lnTo>
                  <a:lnTo>
                    <a:pt x="379" y="495"/>
                  </a:lnTo>
                  <a:lnTo>
                    <a:pt x="379" y="496"/>
                  </a:lnTo>
                  <a:lnTo>
                    <a:pt x="378" y="496"/>
                  </a:lnTo>
                  <a:lnTo>
                    <a:pt x="377" y="496"/>
                  </a:lnTo>
                  <a:lnTo>
                    <a:pt x="376" y="496"/>
                  </a:lnTo>
                  <a:lnTo>
                    <a:pt x="376" y="498"/>
                  </a:lnTo>
                  <a:lnTo>
                    <a:pt x="374" y="498"/>
                  </a:lnTo>
                  <a:lnTo>
                    <a:pt x="373" y="498"/>
                  </a:lnTo>
                  <a:lnTo>
                    <a:pt x="372" y="498"/>
                  </a:lnTo>
                  <a:lnTo>
                    <a:pt x="372" y="499"/>
                  </a:lnTo>
                  <a:lnTo>
                    <a:pt x="370" y="499"/>
                  </a:lnTo>
                  <a:lnTo>
                    <a:pt x="369" y="499"/>
                  </a:lnTo>
                  <a:lnTo>
                    <a:pt x="368" y="499"/>
                  </a:lnTo>
                  <a:lnTo>
                    <a:pt x="368" y="500"/>
                  </a:lnTo>
                  <a:lnTo>
                    <a:pt x="366" y="500"/>
                  </a:lnTo>
                  <a:lnTo>
                    <a:pt x="365" y="500"/>
                  </a:lnTo>
                  <a:lnTo>
                    <a:pt x="364" y="500"/>
                  </a:lnTo>
                  <a:lnTo>
                    <a:pt x="364" y="501"/>
                  </a:lnTo>
                  <a:lnTo>
                    <a:pt x="362" y="501"/>
                  </a:lnTo>
                  <a:lnTo>
                    <a:pt x="361" y="501"/>
                  </a:lnTo>
                  <a:lnTo>
                    <a:pt x="360" y="501"/>
                  </a:lnTo>
                  <a:lnTo>
                    <a:pt x="360" y="503"/>
                  </a:lnTo>
                  <a:lnTo>
                    <a:pt x="359" y="503"/>
                  </a:lnTo>
                  <a:lnTo>
                    <a:pt x="357" y="503"/>
                  </a:lnTo>
                  <a:lnTo>
                    <a:pt x="356" y="503"/>
                  </a:lnTo>
                  <a:lnTo>
                    <a:pt x="356" y="504"/>
                  </a:lnTo>
                  <a:lnTo>
                    <a:pt x="355" y="504"/>
                  </a:lnTo>
                  <a:lnTo>
                    <a:pt x="353" y="504"/>
                  </a:lnTo>
                  <a:lnTo>
                    <a:pt x="352" y="505"/>
                  </a:lnTo>
                  <a:lnTo>
                    <a:pt x="351" y="505"/>
                  </a:lnTo>
                  <a:lnTo>
                    <a:pt x="349" y="505"/>
                  </a:lnTo>
                  <a:lnTo>
                    <a:pt x="348" y="507"/>
                  </a:lnTo>
                  <a:lnTo>
                    <a:pt x="347" y="507"/>
                  </a:lnTo>
                  <a:lnTo>
                    <a:pt x="346" y="507"/>
                  </a:lnTo>
                  <a:lnTo>
                    <a:pt x="346" y="508"/>
                  </a:lnTo>
                  <a:lnTo>
                    <a:pt x="344" y="508"/>
                  </a:lnTo>
                  <a:lnTo>
                    <a:pt x="343" y="508"/>
                  </a:lnTo>
                  <a:lnTo>
                    <a:pt x="342" y="508"/>
                  </a:lnTo>
                  <a:lnTo>
                    <a:pt x="340" y="508"/>
                  </a:lnTo>
                  <a:lnTo>
                    <a:pt x="340" y="509"/>
                  </a:lnTo>
                  <a:lnTo>
                    <a:pt x="339" y="509"/>
                  </a:lnTo>
                  <a:lnTo>
                    <a:pt x="338" y="509"/>
                  </a:lnTo>
                  <a:lnTo>
                    <a:pt x="336" y="511"/>
                  </a:lnTo>
                  <a:lnTo>
                    <a:pt x="335" y="511"/>
                  </a:lnTo>
                  <a:lnTo>
                    <a:pt x="334" y="511"/>
                  </a:lnTo>
                  <a:lnTo>
                    <a:pt x="332" y="512"/>
                  </a:lnTo>
                  <a:lnTo>
                    <a:pt x="331" y="512"/>
                  </a:lnTo>
                  <a:lnTo>
                    <a:pt x="330" y="512"/>
                  </a:lnTo>
                  <a:lnTo>
                    <a:pt x="329" y="512"/>
                  </a:lnTo>
                  <a:lnTo>
                    <a:pt x="270" y="533"/>
                  </a:lnTo>
                  <a:lnTo>
                    <a:pt x="267" y="534"/>
                  </a:lnTo>
                  <a:lnTo>
                    <a:pt x="244" y="542"/>
                  </a:lnTo>
                  <a:lnTo>
                    <a:pt x="139" y="580"/>
                  </a:lnTo>
                  <a:lnTo>
                    <a:pt x="130" y="562"/>
                  </a:lnTo>
                  <a:lnTo>
                    <a:pt x="122" y="548"/>
                  </a:lnTo>
                  <a:lnTo>
                    <a:pt x="121" y="535"/>
                  </a:lnTo>
                  <a:lnTo>
                    <a:pt x="118" y="524"/>
                  </a:lnTo>
                  <a:lnTo>
                    <a:pt x="117" y="509"/>
                  </a:lnTo>
                  <a:lnTo>
                    <a:pt x="117" y="508"/>
                  </a:lnTo>
                  <a:lnTo>
                    <a:pt x="116" y="508"/>
                  </a:lnTo>
                  <a:lnTo>
                    <a:pt x="116" y="507"/>
                  </a:lnTo>
                  <a:lnTo>
                    <a:pt x="116" y="505"/>
                  </a:lnTo>
                  <a:lnTo>
                    <a:pt x="116" y="504"/>
                  </a:lnTo>
                  <a:lnTo>
                    <a:pt x="116" y="503"/>
                  </a:lnTo>
                  <a:lnTo>
                    <a:pt x="114" y="503"/>
                  </a:lnTo>
                  <a:lnTo>
                    <a:pt x="114" y="501"/>
                  </a:lnTo>
                  <a:lnTo>
                    <a:pt x="114" y="500"/>
                  </a:lnTo>
                  <a:lnTo>
                    <a:pt x="113" y="499"/>
                  </a:lnTo>
                  <a:lnTo>
                    <a:pt x="113" y="498"/>
                  </a:lnTo>
                  <a:lnTo>
                    <a:pt x="113" y="496"/>
                  </a:lnTo>
                  <a:lnTo>
                    <a:pt x="112" y="496"/>
                  </a:lnTo>
                  <a:lnTo>
                    <a:pt x="112" y="495"/>
                  </a:lnTo>
                  <a:lnTo>
                    <a:pt x="112" y="494"/>
                  </a:lnTo>
                  <a:lnTo>
                    <a:pt x="111" y="494"/>
                  </a:lnTo>
                  <a:lnTo>
                    <a:pt x="111" y="492"/>
                  </a:lnTo>
                  <a:lnTo>
                    <a:pt x="109" y="491"/>
                  </a:lnTo>
                  <a:lnTo>
                    <a:pt x="109" y="490"/>
                  </a:lnTo>
                  <a:lnTo>
                    <a:pt x="108" y="490"/>
                  </a:lnTo>
                  <a:lnTo>
                    <a:pt x="108" y="488"/>
                  </a:lnTo>
                  <a:lnTo>
                    <a:pt x="107" y="488"/>
                  </a:lnTo>
                  <a:lnTo>
                    <a:pt x="107" y="487"/>
                  </a:lnTo>
                  <a:lnTo>
                    <a:pt x="105" y="487"/>
                  </a:lnTo>
                  <a:lnTo>
                    <a:pt x="105" y="486"/>
                  </a:lnTo>
                  <a:lnTo>
                    <a:pt x="104" y="486"/>
                  </a:lnTo>
                  <a:lnTo>
                    <a:pt x="104" y="485"/>
                  </a:lnTo>
                  <a:lnTo>
                    <a:pt x="103" y="485"/>
                  </a:lnTo>
                  <a:lnTo>
                    <a:pt x="103" y="483"/>
                  </a:lnTo>
                  <a:lnTo>
                    <a:pt x="101" y="483"/>
                  </a:lnTo>
                  <a:lnTo>
                    <a:pt x="100" y="482"/>
                  </a:lnTo>
                  <a:lnTo>
                    <a:pt x="99" y="481"/>
                  </a:lnTo>
                  <a:lnTo>
                    <a:pt x="97" y="481"/>
                  </a:lnTo>
                  <a:lnTo>
                    <a:pt x="97" y="479"/>
                  </a:lnTo>
                  <a:lnTo>
                    <a:pt x="96" y="479"/>
                  </a:lnTo>
                  <a:lnTo>
                    <a:pt x="95" y="479"/>
                  </a:lnTo>
                  <a:lnTo>
                    <a:pt x="95" y="478"/>
                  </a:lnTo>
                  <a:lnTo>
                    <a:pt x="94" y="478"/>
                  </a:lnTo>
                  <a:lnTo>
                    <a:pt x="94" y="477"/>
                  </a:lnTo>
                  <a:lnTo>
                    <a:pt x="92" y="477"/>
                  </a:lnTo>
                  <a:lnTo>
                    <a:pt x="91" y="477"/>
                  </a:lnTo>
                  <a:lnTo>
                    <a:pt x="91" y="475"/>
                  </a:lnTo>
                  <a:lnTo>
                    <a:pt x="90" y="475"/>
                  </a:lnTo>
                  <a:lnTo>
                    <a:pt x="88" y="474"/>
                  </a:lnTo>
                  <a:lnTo>
                    <a:pt x="87" y="474"/>
                  </a:lnTo>
                  <a:lnTo>
                    <a:pt x="87" y="473"/>
                  </a:lnTo>
                  <a:lnTo>
                    <a:pt x="86" y="473"/>
                  </a:lnTo>
                  <a:lnTo>
                    <a:pt x="86" y="471"/>
                  </a:lnTo>
                  <a:lnTo>
                    <a:pt x="84" y="471"/>
                  </a:lnTo>
                  <a:lnTo>
                    <a:pt x="84" y="470"/>
                  </a:lnTo>
                  <a:lnTo>
                    <a:pt x="83" y="470"/>
                  </a:lnTo>
                  <a:lnTo>
                    <a:pt x="83" y="469"/>
                  </a:lnTo>
                  <a:lnTo>
                    <a:pt x="82" y="469"/>
                  </a:lnTo>
                  <a:lnTo>
                    <a:pt x="82" y="468"/>
                  </a:lnTo>
                  <a:lnTo>
                    <a:pt x="81" y="466"/>
                  </a:lnTo>
                  <a:lnTo>
                    <a:pt x="81" y="465"/>
                  </a:lnTo>
                  <a:lnTo>
                    <a:pt x="81" y="464"/>
                  </a:lnTo>
                  <a:lnTo>
                    <a:pt x="79" y="464"/>
                  </a:lnTo>
                  <a:lnTo>
                    <a:pt x="79" y="462"/>
                  </a:lnTo>
                  <a:lnTo>
                    <a:pt x="79" y="461"/>
                  </a:lnTo>
                  <a:lnTo>
                    <a:pt x="78" y="461"/>
                  </a:lnTo>
                  <a:lnTo>
                    <a:pt x="78" y="460"/>
                  </a:lnTo>
                  <a:lnTo>
                    <a:pt x="78" y="458"/>
                  </a:lnTo>
                  <a:lnTo>
                    <a:pt x="78" y="457"/>
                  </a:lnTo>
                  <a:lnTo>
                    <a:pt x="77" y="457"/>
                  </a:lnTo>
                  <a:lnTo>
                    <a:pt x="77" y="456"/>
                  </a:lnTo>
                  <a:lnTo>
                    <a:pt x="77" y="454"/>
                  </a:lnTo>
                  <a:lnTo>
                    <a:pt x="75" y="453"/>
                  </a:lnTo>
                  <a:lnTo>
                    <a:pt x="75" y="452"/>
                  </a:lnTo>
                  <a:lnTo>
                    <a:pt x="75" y="451"/>
                  </a:lnTo>
                  <a:lnTo>
                    <a:pt x="74" y="449"/>
                  </a:lnTo>
                  <a:lnTo>
                    <a:pt x="74" y="448"/>
                  </a:lnTo>
                  <a:lnTo>
                    <a:pt x="74" y="447"/>
                  </a:lnTo>
                  <a:lnTo>
                    <a:pt x="74" y="445"/>
                  </a:lnTo>
                  <a:lnTo>
                    <a:pt x="73" y="445"/>
                  </a:lnTo>
                  <a:lnTo>
                    <a:pt x="73" y="444"/>
                  </a:lnTo>
                  <a:lnTo>
                    <a:pt x="73" y="443"/>
                  </a:lnTo>
                  <a:lnTo>
                    <a:pt x="73" y="441"/>
                  </a:lnTo>
                  <a:lnTo>
                    <a:pt x="71" y="441"/>
                  </a:lnTo>
                  <a:lnTo>
                    <a:pt x="71" y="440"/>
                  </a:lnTo>
                  <a:lnTo>
                    <a:pt x="71" y="439"/>
                  </a:lnTo>
                  <a:lnTo>
                    <a:pt x="71" y="438"/>
                  </a:lnTo>
                  <a:lnTo>
                    <a:pt x="70" y="438"/>
                  </a:lnTo>
                  <a:lnTo>
                    <a:pt x="70" y="436"/>
                  </a:lnTo>
                  <a:lnTo>
                    <a:pt x="70" y="435"/>
                  </a:lnTo>
                  <a:lnTo>
                    <a:pt x="70" y="434"/>
                  </a:lnTo>
                  <a:lnTo>
                    <a:pt x="69" y="434"/>
                  </a:lnTo>
                  <a:lnTo>
                    <a:pt x="69" y="432"/>
                  </a:lnTo>
                  <a:lnTo>
                    <a:pt x="69" y="431"/>
                  </a:lnTo>
                  <a:lnTo>
                    <a:pt x="69" y="430"/>
                  </a:lnTo>
                  <a:lnTo>
                    <a:pt x="69" y="428"/>
                  </a:lnTo>
                  <a:lnTo>
                    <a:pt x="69" y="427"/>
                  </a:lnTo>
                  <a:lnTo>
                    <a:pt x="69" y="426"/>
                  </a:lnTo>
                  <a:lnTo>
                    <a:pt x="69" y="424"/>
                  </a:lnTo>
                  <a:lnTo>
                    <a:pt x="70" y="424"/>
                  </a:lnTo>
                  <a:lnTo>
                    <a:pt x="70" y="423"/>
                  </a:lnTo>
                  <a:lnTo>
                    <a:pt x="71" y="422"/>
                  </a:lnTo>
                  <a:lnTo>
                    <a:pt x="73" y="421"/>
                  </a:lnTo>
                  <a:lnTo>
                    <a:pt x="73" y="419"/>
                  </a:lnTo>
                  <a:lnTo>
                    <a:pt x="73" y="418"/>
                  </a:lnTo>
                  <a:lnTo>
                    <a:pt x="74" y="418"/>
                  </a:lnTo>
                  <a:lnTo>
                    <a:pt x="74" y="417"/>
                  </a:lnTo>
                  <a:lnTo>
                    <a:pt x="74" y="415"/>
                  </a:lnTo>
                  <a:lnTo>
                    <a:pt x="73" y="415"/>
                  </a:lnTo>
                  <a:lnTo>
                    <a:pt x="73" y="414"/>
                  </a:lnTo>
                  <a:lnTo>
                    <a:pt x="73" y="413"/>
                  </a:lnTo>
                  <a:lnTo>
                    <a:pt x="71" y="413"/>
                  </a:lnTo>
                  <a:lnTo>
                    <a:pt x="71" y="411"/>
                  </a:lnTo>
                  <a:lnTo>
                    <a:pt x="70" y="411"/>
                  </a:lnTo>
                  <a:lnTo>
                    <a:pt x="70" y="410"/>
                  </a:lnTo>
                  <a:lnTo>
                    <a:pt x="70" y="409"/>
                  </a:lnTo>
                  <a:lnTo>
                    <a:pt x="69" y="409"/>
                  </a:lnTo>
                  <a:lnTo>
                    <a:pt x="69" y="407"/>
                  </a:lnTo>
                  <a:lnTo>
                    <a:pt x="67" y="406"/>
                  </a:lnTo>
                  <a:lnTo>
                    <a:pt x="67" y="405"/>
                  </a:lnTo>
                  <a:lnTo>
                    <a:pt x="66" y="405"/>
                  </a:lnTo>
                  <a:lnTo>
                    <a:pt x="66" y="404"/>
                  </a:lnTo>
                  <a:lnTo>
                    <a:pt x="66" y="402"/>
                  </a:lnTo>
                  <a:lnTo>
                    <a:pt x="65" y="401"/>
                  </a:lnTo>
                  <a:lnTo>
                    <a:pt x="65" y="400"/>
                  </a:lnTo>
                  <a:lnTo>
                    <a:pt x="64" y="398"/>
                  </a:lnTo>
                  <a:lnTo>
                    <a:pt x="64" y="397"/>
                  </a:lnTo>
                  <a:lnTo>
                    <a:pt x="64" y="396"/>
                  </a:lnTo>
                  <a:lnTo>
                    <a:pt x="62" y="396"/>
                  </a:lnTo>
                  <a:lnTo>
                    <a:pt x="62" y="394"/>
                  </a:lnTo>
                  <a:lnTo>
                    <a:pt x="62" y="393"/>
                  </a:lnTo>
                  <a:lnTo>
                    <a:pt x="61" y="393"/>
                  </a:lnTo>
                  <a:lnTo>
                    <a:pt x="61" y="392"/>
                  </a:lnTo>
                  <a:lnTo>
                    <a:pt x="61" y="390"/>
                  </a:lnTo>
                  <a:lnTo>
                    <a:pt x="60" y="390"/>
                  </a:lnTo>
                  <a:lnTo>
                    <a:pt x="60" y="389"/>
                  </a:lnTo>
                  <a:lnTo>
                    <a:pt x="58" y="389"/>
                  </a:lnTo>
                  <a:lnTo>
                    <a:pt x="58" y="388"/>
                  </a:lnTo>
                  <a:lnTo>
                    <a:pt x="57" y="388"/>
                  </a:lnTo>
                  <a:lnTo>
                    <a:pt x="57" y="387"/>
                  </a:lnTo>
                  <a:lnTo>
                    <a:pt x="57" y="385"/>
                  </a:lnTo>
                  <a:lnTo>
                    <a:pt x="56" y="385"/>
                  </a:lnTo>
                  <a:lnTo>
                    <a:pt x="56" y="384"/>
                  </a:lnTo>
                  <a:lnTo>
                    <a:pt x="54" y="383"/>
                  </a:lnTo>
                  <a:lnTo>
                    <a:pt x="54" y="381"/>
                  </a:lnTo>
                  <a:lnTo>
                    <a:pt x="53" y="381"/>
                  </a:lnTo>
                  <a:lnTo>
                    <a:pt x="53" y="380"/>
                  </a:lnTo>
                  <a:lnTo>
                    <a:pt x="52" y="379"/>
                  </a:lnTo>
                  <a:lnTo>
                    <a:pt x="52" y="377"/>
                  </a:lnTo>
                  <a:lnTo>
                    <a:pt x="50" y="377"/>
                  </a:lnTo>
                  <a:lnTo>
                    <a:pt x="50" y="376"/>
                  </a:lnTo>
                  <a:lnTo>
                    <a:pt x="49" y="376"/>
                  </a:lnTo>
                  <a:lnTo>
                    <a:pt x="49" y="375"/>
                  </a:lnTo>
                  <a:lnTo>
                    <a:pt x="48" y="375"/>
                  </a:lnTo>
                  <a:lnTo>
                    <a:pt x="48" y="374"/>
                  </a:lnTo>
                  <a:lnTo>
                    <a:pt x="47" y="374"/>
                  </a:lnTo>
                  <a:lnTo>
                    <a:pt x="47" y="372"/>
                  </a:lnTo>
                  <a:lnTo>
                    <a:pt x="45" y="372"/>
                  </a:lnTo>
                  <a:lnTo>
                    <a:pt x="45" y="371"/>
                  </a:lnTo>
                  <a:lnTo>
                    <a:pt x="44" y="371"/>
                  </a:lnTo>
                  <a:lnTo>
                    <a:pt x="44" y="370"/>
                  </a:lnTo>
                  <a:lnTo>
                    <a:pt x="43" y="370"/>
                  </a:lnTo>
                  <a:lnTo>
                    <a:pt x="41" y="368"/>
                  </a:lnTo>
                  <a:lnTo>
                    <a:pt x="41" y="367"/>
                  </a:lnTo>
                  <a:lnTo>
                    <a:pt x="40" y="367"/>
                  </a:lnTo>
                  <a:lnTo>
                    <a:pt x="39" y="366"/>
                  </a:lnTo>
                  <a:lnTo>
                    <a:pt x="37" y="364"/>
                  </a:lnTo>
                  <a:lnTo>
                    <a:pt x="37" y="363"/>
                  </a:lnTo>
                  <a:lnTo>
                    <a:pt x="36" y="363"/>
                  </a:lnTo>
                  <a:lnTo>
                    <a:pt x="36" y="362"/>
                  </a:lnTo>
                  <a:lnTo>
                    <a:pt x="37" y="362"/>
                  </a:lnTo>
                  <a:lnTo>
                    <a:pt x="37" y="360"/>
                  </a:lnTo>
                  <a:lnTo>
                    <a:pt x="37" y="359"/>
                  </a:lnTo>
                  <a:lnTo>
                    <a:pt x="37" y="358"/>
                  </a:lnTo>
                  <a:lnTo>
                    <a:pt x="36" y="358"/>
                  </a:lnTo>
                  <a:lnTo>
                    <a:pt x="35" y="358"/>
                  </a:lnTo>
                  <a:lnTo>
                    <a:pt x="35" y="357"/>
                  </a:lnTo>
                  <a:lnTo>
                    <a:pt x="34" y="357"/>
                  </a:lnTo>
                  <a:lnTo>
                    <a:pt x="34" y="355"/>
                  </a:lnTo>
                  <a:lnTo>
                    <a:pt x="32" y="355"/>
                  </a:lnTo>
                  <a:lnTo>
                    <a:pt x="32" y="354"/>
                  </a:lnTo>
                  <a:lnTo>
                    <a:pt x="32" y="353"/>
                  </a:lnTo>
                  <a:lnTo>
                    <a:pt x="32" y="351"/>
                  </a:lnTo>
                  <a:lnTo>
                    <a:pt x="34" y="351"/>
                  </a:lnTo>
                  <a:lnTo>
                    <a:pt x="34" y="350"/>
                  </a:lnTo>
                  <a:lnTo>
                    <a:pt x="35" y="350"/>
                  </a:lnTo>
                  <a:lnTo>
                    <a:pt x="36" y="350"/>
                  </a:lnTo>
                  <a:lnTo>
                    <a:pt x="36" y="351"/>
                  </a:lnTo>
                  <a:lnTo>
                    <a:pt x="37" y="351"/>
                  </a:lnTo>
                  <a:lnTo>
                    <a:pt x="39" y="351"/>
                  </a:lnTo>
                  <a:lnTo>
                    <a:pt x="39" y="350"/>
                  </a:lnTo>
                  <a:lnTo>
                    <a:pt x="39" y="349"/>
                  </a:lnTo>
                  <a:lnTo>
                    <a:pt x="39" y="347"/>
                  </a:lnTo>
                  <a:lnTo>
                    <a:pt x="39" y="346"/>
                  </a:lnTo>
                  <a:lnTo>
                    <a:pt x="39" y="345"/>
                  </a:lnTo>
                  <a:lnTo>
                    <a:pt x="39" y="343"/>
                  </a:lnTo>
                  <a:lnTo>
                    <a:pt x="39" y="342"/>
                  </a:lnTo>
                  <a:lnTo>
                    <a:pt x="39" y="341"/>
                  </a:lnTo>
                  <a:lnTo>
                    <a:pt x="39" y="340"/>
                  </a:lnTo>
                  <a:lnTo>
                    <a:pt x="37" y="340"/>
                  </a:lnTo>
                  <a:lnTo>
                    <a:pt x="37" y="338"/>
                  </a:lnTo>
                  <a:lnTo>
                    <a:pt x="37" y="337"/>
                  </a:lnTo>
                  <a:lnTo>
                    <a:pt x="37" y="336"/>
                  </a:lnTo>
                  <a:lnTo>
                    <a:pt x="37" y="334"/>
                  </a:lnTo>
                  <a:lnTo>
                    <a:pt x="37" y="333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0"/>
                  </a:lnTo>
                  <a:lnTo>
                    <a:pt x="40" y="330"/>
                  </a:lnTo>
                  <a:lnTo>
                    <a:pt x="40" y="329"/>
                  </a:lnTo>
                  <a:lnTo>
                    <a:pt x="39" y="328"/>
                  </a:lnTo>
                  <a:lnTo>
                    <a:pt x="39" y="327"/>
                  </a:lnTo>
                  <a:lnTo>
                    <a:pt x="37" y="327"/>
                  </a:lnTo>
                  <a:lnTo>
                    <a:pt x="37" y="325"/>
                  </a:lnTo>
                  <a:lnTo>
                    <a:pt x="37" y="324"/>
                  </a:lnTo>
                  <a:lnTo>
                    <a:pt x="39" y="324"/>
                  </a:lnTo>
                  <a:lnTo>
                    <a:pt x="39" y="323"/>
                  </a:lnTo>
                  <a:lnTo>
                    <a:pt x="40" y="323"/>
                  </a:lnTo>
                  <a:lnTo>
                    <a:pt x="40" y="321"/>
                  </a:lnTo>
                  <a:lnTo>
                    <a:pt x="39" y="321"/>
                  </a:lnTo>
                  <a:lnTo>
                    <a:pt x="39" y="320"/>
                  </a:lnTo>
                  <a:lnTo>
                    <a:pt x="39" y="319"/>
                  </a:lnTo>
                  <a:lnTo>
                    <a:pt x="37" y="319"/>
                  </a:lnTo>
                  <a:lnTo>
                    <a:pt x="37" y="317"/>
                  </a:lnTo>
                  <a:lnTo>
                    <a:pt x="36" y="317"/>
                  </a:lnTo>
                  <a:lnTo>
                    <a:pt x="35" y="317"/>
                  </a:lnTo>
                  <a:lnTo>
                    <a:pt x="35" y="316"/>
                  </a:lnTo>
                  <a:lnTo>
                    <a:pt x="35" y="315"/>
                  </a:lnTo>
                  <a:lnTo>
                    <a:pt x="35" y="313"/>
                  </a:lnTo>
                  <a:lnTo>
                    <a:pt x="36" y="313"/>
                  </a:lnTo>
                  <a:lnTo>
                    <a:pt x="36" y="312"/>
                  </a:lnTo>
                  <a:lnTo>
                    <a:pt x="36" y="311"/>
                  </a:lnTo>
                  <a:lnTo>
                    <a:pt x="36" y="310"/>
                  </a:lnTo>
                  <a:lnTo>
                    <a:pt x="36" y="308"/>
                  </a:lnTo>
                  <a:lnTo>
                    <a:pt x="35" y="308"/>
                  </a:lnTo>
                  <a:lnTo>
                    <a:pt x="35" y="307"/>
                  </a:lnTo>
                  <a:lnTo>
                    <a:pt x="34" y="306"/>
                  </a:lnTo>
                  <a:lnTo>
                    <a:pt x="34" y="304"/>
                  </a:lnTo>
                  <a:lnTo>
                    <a:pt x="34" y="303"/>
                  </a:lnTo>
                  <a:lnTo>
                    <a:pt x="32" y="303"/>
                  </a:lnTo>
                  <a:lnTo>
                    <a:pt x="32" y="302"/>
                  </a:lnTo>
                  <a:lnTo>
                    <a:pt x="32" y="300"/>
                  </a:lnTo>
                  <a:lnTo>
                    <a:pt x="32" y="299"/>
                  </a:lnTo>
                  <a:lnTo>
                    <a:pt x="32" y="298"/>
                  </a:lnTo>
                  <a:lnTo>
                    <a:pt x="31" y="298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28" y="296"/>
                  </a:lnTo>
                  <a:lnTo>
                    <a:pt x="27" y="296"/>
                  </a:lnTo>
                  <a:lnTo>
                    <a:pt x="27" y="295"/>
                  </a:lnTo>
                  <a:lnTo>
                    <a:pt x="27" y="294"/>
                  </a:lnTo>
                  <a:lnTo>
                    <a:pt x="26" y="294"/>
                  </a:lnTo>
                  <a:lnTo>
                    <a:pt x="26" y="293"/>
                  </a:lnTo>
                  <a:lnTo>
                    <a:pt x="24" y="293"/>
                  </a:lnTo>
                  <a:lnTo>
                    <a:pt x="24" y="291"/>
                  </a:lnTo>
                  <a:lnTo>
                    <a:pt x="23" y="291"/>
                  </a:lnTo>
                  <a:lnTo>
                    <a:pt x="23" y="290"/>
                  </a:lnTo>
                  <a:lnTo>
                    <a:pt x="22" y="289"/>
                  </a:lnTo>
                  <a:lnTo>
                    <a:pt x="20" y="290"/>
                  </a:lnTo>
                  <a:lnTo>
                    <a:pt x="19" y="290"/>
                  </a:lnTo>
                  <a:lnTo>
                    <a:pt x="19" y="291"/>
                  </a:lnTo>
                  <a:lnTo>
                    <a:pt x="18" y="291"/>
                  </a:lnTo>
                  <a:lnTo>
                    <a:pt x="18" y="293"/>
                  </a:lnTo>
                  <a:lnTo>
                    <a:pt x="17" y="293"/>
                  </a:lnTo>
                  <a:lnTo>
                    <a:pt x="15" y="293"/>
                  </a:lnTo>
                  <a:lnTo>
                    <a:pt x="14" y="293"/>
                  </a:lnTo>
                  <a:lnTo>
                    <a:pt x="13" y="293"/>
                  </a:lnTo>
                  <a:lnTo>
                    <a:pt x="11" y="293"/>
                  </a:lnTo>
                  <a:lnTo>
                    <a:pt x="10" y="293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7" y="291"/>
                  </a:lnTo>
                  <a:lnTo>
                    <a:pt x="7" y="290"/>
                  </a:lnTo>
                  <a:lnTo>
                    <a:pt x="7" y="289"/>
                  </a:lnTo>
                  <a:lnTo>
                    <a:pt x="6" y="289"/>
                  </a:lnTo>
                  <a:lnTo>
                    <a:pt x="6" y="287"/>
                  </a:lnTo>
                  <a:lnTo>
                    <a:pt x="5" y="287"/>
                  </a:lnTo>
                  <a:lnTo>
                    <a:pt x="5" y="286"/>
                  </a:lnTo>
                  <a:lnTo>
                    <a:pt x="4" y="286"/>
                  </a:lnTo>
                  <a:lnTo>
                    <a:pt x="2" y="286"/>
                  </a:lnTo>
                  <a:lnTo>
                    <a:pt x="2" y="285"/>
                  </a:lnTo>
                  <a:lnTo>
                    <a:pt x="1" y="285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1" y="283"/>
                  </a:lnTo>
                  <a:lnTo>
                    <a:pt x="1" y="282"/>
                  </a:lnTo>
                  <a:lnTo>
                    <a:pt x="2" y="282"/>
                  </a:lnTo>
                  <a:lnTo>
                    <a:pt x="4" y="282"/>
                  </a:lnTo>
                  <a:lnTo>
                    <a:pt x="4" y="281"/>
                  </a:lnTo>
                  <a:lnTo>
                    <a:pt x="4" y="280"/>
                  </a:lnTo>
                  <a:lnTo>
                    <a:pt x="5" y="280"/>
                  </a:lnTo>
                  <a:lnTo>
                    <a:pt x="5" y="278"/>
                  </a:lnTo>
                  <a:lnTo>
                    <a:pt x="6" y="278"/>
                  </a:lnTo>
                  <a:lnTo>
                    <a:pt x="6" y="277"/>
                  </a:lnTo>
                  <a:lnTo>
                    <a:pt x="6" y="276"/>
                  </a:lnTo>
                  <a:lnTo>
                    <a:pt x="6" y="274"/>
                  </a:lnTo>
                  <a:lnTo>
                    <a:pt x="6" y="273"/>
                  </a:lnTo>
                  <a:lnTo>
                    <a:pt x="7" y="273"/>
                  </a:lnTo>
                  <a:lnTo>
                    <a:pt x="7" y="272"/>
                  </a:lnTo>
                  <a:lnTo>
                    <a:pt x="9" y="270"/>
                  </a:lnTo>
                  <a:lnTo>
                    <a:pt x="9" y="269"/>
                  </a:lnTo>
                  <a:lnTo>
                    <a:pt x="10" y="269"/>
                  </a:lnTo>
                  <a:lnTo>
                    <a:pt x="10" y="268"/>
                  </a:lnTo>
                  <a:lnTo>
                    <a:pt x="10" y="266"/>
                  </a:lnTo>
                  <a:lnTo>
                    <a:pt x="11" y="265"/>
                  </a:lnTo>
                  <a:lnTo>
                    <a:pt x="13" y="265"/>
                  </a:lnTo>
                  <a:lnTo>
                    <a:pt x="13" y="264"/>
                  </a:lnTo>
                  <a:lnTo>
                    <a:pt x="13" y="263"/>
                  </a:lnTo>
                  <a:lnTo>
                    <a:pt x="14" y="263"/>
                  </a:lnTo>
                  <a:lnTo>
                    <a:pt x="14" y="261"/>
                  </a:lnTo>
                  <a:lnTo>
                    <a:pt x="15" y="260"/>
                  </a:lnTo>
                  <a:lnTo>
                    <a:pt x="17" y="259"/>
                  </a:lnTo>
                  <a:lnTo>
                    <a:pt x="17" y="257"/>
                  </a:lnTo>
                  <a:lnTo>
                    <a:pt x="17" y="256"/>
                  </a:lnTo>
                  <a:lnTo>
                    <a:pt x="18" y="255"/>
                  </a:lnTo>
                  <a:lnTo>
                    <a:pt x="19" y="255"/>
                  </a:lnTo>
                  <a:lnTo>
                    <a:pt x="19" y="253"/>
                  </a:lnTo>
                  <a:lnTo>
                    <a:pt x="19" y="252"/>
                  </a:lnTo>
                  <a:lnTo>
                    <a:pt x="20" y="251"/>
                  </a:lnTo>
                  <a:lnTo>
                    <a:pt x="22" y="251"/>
                  </a:lnTo>
                  <a:lnTo>
                    <a:pt x="22" y="249"/>
                  </a:lnTo>
                  <a:lnTo>
                    <a:pt x="22" y="248"/>
                  </a:lnTo>
                  <a:lnTo>
                    <a:pt x="22" y="247"/>
                  </a:lnTo>
                  <a:lnTo>
                    <a:pt x="22" y="246"/>
                  </a:lnTo>
                  <a:lnTo>
                    <a:pt x="20" y="244"/>
                  </a:lnTo>
                  <a:lnTo>
                    <a:pt x="20" y="243"/>
                  </a:lnTo>
                  <a:lnTo>
                    <a:pt x="20" y="242"/>
                  </a:lnTo>
                  <a:lnTo>
                    <a:pt x="22" y="242"/>
                  </a:lnTo>
                  <a:lnTo>
                    <a:pt x="22" y="240"/>
                  </a:lnTo>
                  <a:lnTo>
                    <a:pt x="23" y="240"/>
                  </a:lnTo>
                  <a:lnTo>
                    <a:pt x="23" y="239"/>
                  </a:lnTo>
                  <a:lnTo>
                    <a:pt x="23" y="238"/>
                  </a:lnTo>
                  <a:lnTo>
                    <a:pt x="23" y="239"/>
                  </a:lnTo>
                  <a:lnTo>
                    <a:pt x="24" y="239"/>
                  </a:lnTo>
                  <a:lnTo>
                    <a:pt x="23" y="238"/>
                  </a:lnTo>
                  <a:lnTo>
                    <a:pt x="23" y="236"/>
                  </a:lnTo>
                  <a:lnTo>
                    <a:pt x="24" y="238"/>
                  </a:lnTo>
                  <a:lnTo>
                    <a:pt x="26" y="239"/>
                  </a:lnTo>
                  <a:lnTo>
                    <a:pt x="26" y="238"/>
                  </a:lnTo>
                  <a:lnTo>
                    <a:pt x="27" y="236"/>
                  </a:lnTo>
                  <a:lnTo>
                    <a:pt x="27" y="235"/>
                  </a:lnTo>
                  <a:lnTo>
                    <a:pt x="28" y="235"/>
                  </a:lnTo>
                  <a:lnTo>
                    <a:pt x="30" y="236"/>
                  </a:lnTo>
                  <a:lnTo>
                    <a:pt x="31" y="238"/>
                  </a:lnTo>
                  <a:lnTo>
                    <a:pt x="31" y="236"/>
                  </a:lnTo>
                  <a:lnTo>
                    <a:pt x="32" y="238"/>
                  </a:lnTo>
                  <a:lnTo>
                    <a:pt x="32" y="236"/>
                  </a:lnTo>
                  <a:lnTo>
                    <a:pt x="32" y="235"/>
                  </a:lnTo>
                  <a:lnTo>
                    <a:pt x="34" y="235"/>
                  </a:lnTo>
                  <a:lnTo>
                    <a:pt x="34" y="234"/>
                  </a:lnTo>
                  <a:lnTo>
                    <a:pt x="34" y="232"/>
                  </a:lnTo>
                  <a:lnTo>
                    <a:pt x="32" y="232"/>
                  </a:lnTo>
                  <a:lnTo>
                    <a:pt x="32" y="231"/>
                  </a:lnTo>
                  <a:lnTo>
                    <a:pt x="32" y="230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5" y="230"/>
                  </a:lnTo>
                  <a:lnTo>
                    <a:pt x="35" y="229"/>
                  </a:lnTo>
                  <a:lnTo>
                    <a:pt x="36" y="229"/>
                  </a:lnTo>
                  <a:lnTo>
                    <a:pt x="36" y="230"/>
                  </a:lnTo>
                  <a:lnTo>
                    <a:pt x="37" y="231"/>
                  </a:lnTo>
                  <a:lnTo>
                    <a:pt x="39" y="231"/>
                  </a:lnTo>
                  <a:lnTo>
                    <a:pt x="39" y="230"/>
                  </a:lnTo>
                  <a:lnTo>
                    <a:pt x="40" y="230"/>
                  </a:lnTo>
                  <a:lnTo>
                    <a:pt x="41" y="230"/>
                  </a:lnTo>
                  <a:lnTo>
                    <a:pt x="41" y="229"/>
                  </a:lnTo>
                  <a:lnTo>
                    <a:pt x="40" y="229"/>
                  </a:lnTo>
                  <a:lnTo>
                    <a:pt x="39" y="229"/>
                  </a:lnTo>
                  <a:lnTo>
                    <a:pt x="39" y="227"/>
                  </a:lnTo>
                  <a:lnTo>
                    <a:pt x="40" y="227"/>
                  </a:lnTo>
                  <a:lnTo>
                    <a:pt x="40" y="226"/>
                  </a:lnTo>
                  <a:lnTo>
                    <a:pt x="39" y="226"/>
                  </a:lnTo>
                  <a:lnTo>
                    <a:pt x="40" y="226"/>
                  </a:lnTo>
                  <a:lnTo>
                    <a:pt x="41" y="226"/>
                  </a:lnTo>
                  <a:lnTo>
                    <a:pt x="41" y="225"/>
                  </a:lnTo>
                  <a:lnTo>
                    <a:pt x="43" y="225"/>
                  </a:lnTo>
                  <a:lnTo>
                    <a:pt x="43" y="223"/>
                  </a:lnTo>
                  <a:lnTo>
                    <a:pt x="41" y="223"/>
                  </a:lnTo>
                  <a:lnTo>
                    <a:pt x="41" y="222"/>
                  </a:lnTo>
                  <a:lnTo>
                    <a:pt x="43" y="222"/>
                  </a:lnTo>
                  <a:lnTo>
                    <a:pt x="43" y="223"/>
                  </a:lnTo>
                  <a:lnTo>
                    <a:pt x="44" y="223"/>
                  </a:lnTo>
                  <a:lnTo>
                    <a:pt x="45" y="223"/>
                  </a:lnTo>
                  <a:lnTo>
                    <a:pt x="47" y="223"/>
                  </a:lnTo>
                  <a:lnTo>
                    <a:pt x="47" y="225"/>
                  </a:lnTo>
                  <a:lnTo>
                    <a:pt x="47" y="226"/>
                  </a:lnTo>
                  <a:lnTo>
                    <a:pt x="47" y="227"/>
                  </a:lnTo>
                  <a:lnTo>
                    <a:pt x="47" y="226"/>
                  </a:lnTo>
                  <a:lnTo>
                    <a:pt x="48" y="226"/>
                  </a:lnTo>
                  <a:lnTo>
                    <a:pt x="48" y="227"/>
                  </a:lnTo>
                  <a:lnTo>
                    <a:pt x="49" y="227"/>
                  </a:lnTo>
                  <a:lnTo>
                    <a:pt x="49" y="226"/>
                  </a:lnTo>
                  <a:lnTo>
                    <a:pt x="48" y="226"/>
                  </a:lnTo>
                  <a:lnTo>
                    <a:pt x="48" y="225"/>
                  </a:lnTo>
                  <a:lnTo>
                    <a:pt x="49" y="225"/>
                  </a:lnTo>
                  <a:lnTo>
                    <a:pt x="49" y="226"/>
                  </a:lnTo>
                  <a:lnTo>
                    <a:pt x="50" y="226"/>
                  </a:lnTo>
                  <a:lnTo>
                    <a:pt x="52" y="227"/>
                  </a:lnTo>
                  <a:lnTo>
                    <a:pt x="52" y="226"/>
                  </a:lnTo>
                  <a:lnTo>
                    <a:pt x="52" y="225"/>
                  </a:lnTo>
                  <a:lnTo>
                    <a:pt x="52" y="223"/>
                  </a:lnTo>
                  <a:lnTo>
                    <a:pt x="50" y="223"/>
                  </a:lnTo>
                  <a:lnTo>
                    <a:pt x="50" y="222"/>
                  </a:lnTo>
                  <a:lnTo>
                    <a:pt x="52" y="222"/>
                  </a:lnTo>
                  <a:lnTo>
                    <a:pt x="53" y="222"/>
                  </a:lnTo>
                  <a:lnTo>
                    <a:pt x="53" y="223"/>
                  </a:lnTo>
                  <a:lnTo>
                    <a:pt x="54" y="223"/>
                  </a:lnTo>
                  <a:lnTo>
                    <a:pt x="54" y="222"/>
                  </a:lnTo>
                  <a:lnTo>
                    <a:pt x="54" y="221"/>
                  </a:lnTo>
                  <a:lnTo>
                    <a:pt x="53" y="221"/>
                  </a:lnTo>
                  <a:lnTo>
                    <a:pt x="53" y="219"/>
                  </a:lnTo>
                  <a:lnTo>
                    <a:pt x="52" y="219"/>
                  </a:lnTo>
                  <a:lnTo>
                    <a:pt x="53" y="219"/>
                  </a:lnTo>
                  <a:lnTo>
                    <a:pt x="54" y="219"/>
                  </a:lnTo>
                  <a:lnTo>
                    <a:pt x="56" y="219"/>
                  </a:lnTo>
                  <a:lnTo>
                    <a:pt x="54" y="218"/>
                  </a:lnTo>
                  <a:lnTo>
                    <a:pt x="53" y="218"/>
                  </a:lnTo>
                  <a:lnTo>
                    <a:pt x="54" y="218"/>
                  </a:lnTo>
                  <a:lnTo>
                    <a:pt x="56" y="218"/>
                  </a:lnTo>
                  <a:lnTo>
                    <a:pt x="57" y="218"/>
                  </a:lnTo>
                  <a:lnTo>
                    <a:pt x="58" y="218"/>
                  </a:lnTo>
                  <a:lnTo>
                    <a:pt x="58" y="219"/>
                  </a:lnTo>
                  <a:lnTo>
                    <a:pt x="57" y="219"/>
                  </a:lnTo>
                  <a:lnTo>
                    <a:pt x="58" y="219"/>
                  </a:lnTo>
                  <a:lnTo>
                    <a:pt x="60" y="219"/>
                  </a:lnTo>
                  <a:lnTo>
                    <a:pt x="60" y="218"/>
                  </a:lnTo>
                  <a:lnTo>
                    <a:pt x="61" y="218"/>
                  </a:lnTo>
                  <a:lnTo>
                    <a:pt x="61" y="219"/>
                  </a:lnTo>
                  <a:lnTo>
                    <a:pt x="62" y="219"/>
                  </a:lnTo>
                  <a:lnTo>
                    <a:pt x="62" y="221"/>
                  </a:lnTo>
                  <a:lnTo>
                    <a:pt x="64" y="221"/>
                  </a:lnTo>
                  <a:lnTo>
                    <a:pt x="65" y="221"/>
                  </a:lnTo>
                  <a:lnTo>
                    <a:pt x="66" y="221"/>
                  </a:lnTo>
                  <a:lnTo>
                    <a:pt x="66" y="222"/>
                  </a:lnTo>
                  <a:lnTo>
                    <a:pt x="67" y="222"/>
                  </a:lnTo>
                  <a:lnTo>
                    <a:pt x="67" y="221"/>
                  </a:lnTo>
                  <a:lnTo>
                    <a:pt x="66" y="219"/>
                  </a:lnTo>
                  <a:lnTo>
                    <a:pt x="65" y="219"/>
                  </a:lnTo>
                  <a:lnTo>
                    <a:pt x="64" y="218"/>
                  </a:lnTo>
                  <a:lnTo>
                    <a:pt x="65" y="218"/>
                  </a:lnTo>
                  <a:lnTo>
                    <a:pt x="65" y="217"/>
                  </a:lnTo>
                  <a:lnTo>
                    <a:pt x="66" y="216"/>
                  </a:lnTo>
                  <a:lnTo>
                    <a:pt x="67" y="216"/>
                  </a:lnTo>
                  <a:lnTo>
                    <a:pt x="66" y="216"/>
                  </a:lnTo>
                  <a:lnTo>
                    <a:pt x="66" y="217"/>
                  </a:lnTo>
                  <a:lnTo>
                    <a:pt x="67" y="217"/>
                  </a:lnTo>
                  <a:lnTo>
                    <a:pt x="69" y="217"/>
                  </a:lnTo>
                  <a:lnTo>
                    <a:pt x="70" y="217"/>
                  </a:lnTo>
                  <a:lnTo>
                    <a:pt x="71" y="217"/>
                  </a:lnTo>
                  <a:lnTo>
                    <a:pt x="73" y="217"/>
                  </a:lnTo>
                  <a:lnTo>
                    <a:pt x="73" y="216"/>
                  </a:lnTo>
                  <a:lnTo>
                    <a:pt x="73" y="214"/>
                  </a:lnTo>
                  <a:lnTo>
                    <a:pt x="73" y="213"/>
                  </a:lnTo>
                  <a:lnTo>
                    <a:pt x="74" y="213"/>
                  </a:lnTo>
                  <a:lnTo>
                    <a:pt x="75" y="213"/>
                  </a:lnTo>
                  <a:lnTo>
                    <a:pt x="77" y="213"/>
                  </a:lnTo>
                  <a:lnTo>
                    <a:pt x="77" y="212"/>
                  </a:lnTo>
                  <a:lnTo>
                    <a:pt x="77" y="210"/>
                  </a:lnTo>
                  <a:lnTo>
                    <a:pt x="77" y="209"/>
                  </a:lnTo>
                  <a:lnTo>
                    <a:pt x="78" y="209"/>
                  </a:lnTo>
                  <a:lnTo>
                    <a:pt x="77" y="208"/>
                  </a:lnTo>
                  <a:lnTo>
                    <a:pt x="77" y="206"/>
                  </a:lnTo>
                  <a:lnTo>
                    <a:pt x="78" y="206"/>
                  </a:lnTo>
                  <a:lnTo>
                    <a:pt x="79" y="206"/>
                  </a:lnTo>
                  <a:lnTo>
                    <a:pt x="79" y="208"/>
                  </a:lnTo>
                  <a:lnTo>
                    <a:pt x="81" y="208"/>
                  </a:lnTo>
                  <a:lnTo>
                    <a:pt x="81" y="209"/>
                  </a:lnTo>
                  <a:lnTo>
                    <a:pt x="81" y="208"/>
                  </a:lnTo>
                  <a:lnTo>
                    <a:pt x="82" y="208"/>
                  </a:lnTo>
                  <a:lnTo>
                    <a:pt x="82" y="206"/>
                  </a:lnTo>
                  <a:lnTo>
                    <a:pt x="83" y="205"/>
                  </a:lnTo>
                  <a:lnTo>
                    <a:pt x="83" y="206"/>
                  </a:lnTo>
                  <a:lnTo>
                    <a:pt x="83" y="208"/>
                  </a:lnTo>
                  <a:lnTo>
                    <a:pt x="84" y="208"/>
                  </a:lnTo>
                  <a:lnTo>
                    <a:pt x="86" y="208"/>
                  </a:lnTo>
                  <a:lnTo>
                    <a:pt x="87" y="208"/>
                  </a:lnTo>
                  <a:lnTo>
                    <a:pt x="87" y="206"/>
                  </a:lnTo>
                  <a:lnTo>
                    <a:pt x="88" y="206"/>
                  </a:lnTo>
                  <a:lnTo>
                    <a:pt x="88" y="205"/>
                  </a:lnTo>
                  <a:lnTo>
                    <a:pt x="87" y="204"/>
                  </a:lnTo>
                  <a:lnTo>
                    <a:pt x="88" y="204"/>
                  </a:lnTo>
                  <a:lnTo>
                    <a:pt x="88" y="202"/>
                  </a:lnTo>
                  <a:lnTo>
                    <a:pt x="88" y="204"/>
                  </a:lnTo>
                  <a:lnTo>
                    <a:pt x="90" y="204"/>
                  </a:lnTo>
                  <a:lnTo>
                    <a:pt x="91" y="204"/>
                  </a:lnTo>
                  <a:lnTo>
                    <a:pt x="91" y="202"/>
                  </a:lnTo>
                  <a:lnTo>
                    <a:pt x="92" y="202"/>
                  </a:lnTo>
                  <a:lnTo>
                    <a:pt x="92" y="201"/>
                  </a:lnTo>
                  <a:lnTo>
                    <a:pt x="92" y="200"/>
                  </a:lnTo>
                  <a:lnTo>
                    <a:pt x="94" y="200"/>
                  </a:lnTo>
                  <a:lnTo>
                    <a:pt x="95" y="200"/>
                  </a:lnTo>
                  <a:lnTo>
                    <a:pt x="95" y="201"/>
                  </a:lnTo>
                  <a:lnTo>
                    <a:pt x="96" y="201"/>
                  </a:lnTo>
                  <a:lnTo>
                    <a:pt x="96" y="200"/>
                  </a:lnTo>
                  <a:lnTo>
                    <a:pt x="97" y="200"/>
                  </a:lnTo>
                  <a:lnTo>
                    <a:pt x="99" y="201"/>
                  </a:lnTo>
                  <a:lnTo>
                    <a:pt x="99" y="200"/>
                  </a:lnTo>
                  <a:lnTo>
                    <a:pt x="97" y="200"/>
                  </a:lnTo>
                  <a:lnTo>
                    <a:pt x="97" y="199"/>
                  </a:lnTo>
                  <a:lnTo>
                    <a:pt x="99" y="199"/>
                  </a:lnTo>
                  <a:lnTo>
                    <a:pt x="100" y="199"/>
                  </a:lnTo>
                  <a:lnTo>
                    <a:pt x="101" y="199"/>
                  </a:lnTo>
                  <a:lnTo>
                    <a:pt x="101" y="197"/>
                  </a:lnTo>
                  <a:lnTo>
                    <a:pt x="101" y="196"/>
                  </a:lnTo>
                  <a:lnTo>
                    <a:pt x="103" y="196"/>
                  </a:lnTo>
                  <a:lnTo>
                    <a:pt x="104" y="196"/>
                  </a:lnTo>
                  <a:lnTo>
                    <a:pt x="105" y="196"/>
                  </a:lnTo>
                  <a:lnTo>
                    <a:pt x="105" y="197"/>
                  </a:lnTo>
                  <a:lnTo>
                    <a:pt x="107" y="197"/>
                  </a:lnTo>
                  <a:lnTo>
                    <a:pt x="107" y="199"/>
                  </a:lnTo>
                  <a:lnTo>
                    <a:pt x="108" y="199"/>
                  </a:lnTo>
                  <a:lnTo>
                    <a:pt x="109" y="199"/>
                  </a:lnTo>
                  <a:lnTo>
                    <a:pt x="109" y="197"/>
                  </a:lnTo>
                  <a:lnTo>
                    <a:pt x="111" y="197"/>
                  </a:lnTo>
                  <a:lnTo>
                    <a:pt x="112" y="197"/>
                  </a:lnTo>
                  <a:lnTo>
                    <a:pt x="113" y="197"/>
                  </a:lnTo>
                  <a:lnTo>
                    <a:pt x="113" y="199"/>
                  </a:lnTo>
                  <a:lnTo>
                    <a:pt x="114" y="199"/>
                  </a:lnTo>
                  <a:lnTo>
                    <a:pt x="114" y="200"/>
                  </a:lnTo>
                  <a:lnTo>
                    <a:pt x="114" y="199"/>
                  </a:lnTo>
                  <a:lnTo>
                    <a:pt x="114" y="197"/>
                  </a:lnTo>
                  <a:lnTo>
                    <a:pt x="116" y="197"/>
                  </a:lnTo>
                  <a:lnTo>
                    <a:pt x="116" y="196"/>
                  </a:lnTo>
                  <a:lnTo>
                    <a:pt x="116" y="195"/>
                  </a:lnTo>
                  <a:lnTo>
                    <a:pt x="117" y="195"/>
                  </a:lnTo>
                  <a:lnTo>
                    <a:pt x="117" y="193"/>
                  </a:lnTo>
                  <a:lnTo>
                    <a:pt x="116" y="193"/>
                  </a:lnTo>
                  <a:lnTo>
                    <a:pt x="116" y="192"/>
                  </a:lnTo>
                  <a:lnTo>
                    <a:pt x="117" y="192"/>
                  </a:lnTo>
                  <a:lnTo>
                    <a:pt x="117" y="191"/>
                  </a:lnTo>
                  <a:lnTo>
                    <a:pt x="116" y="189"/>
                  </a:lnTo>
                  <a:lnTo>
                    <a:pt x="117" y="189"/>
                  </a:lnTo>
                  <a:lnTo>
                    <a:pt x="117" y="188"/>
                  </a:lnTo>
                  <a:lnTo>
                    <a:pt x="118" y="188"/>
                  </a:lnTo>
                  <a:lnTo>
                    <a:pt x="118" y="187"/>
                  </a:lnTo>
                  <a:lnTo>
                    <a:pt x="120" y="187"/>
                  </a:lnTo>
                  <a:lnTo>
                    <a:pt x="121" y="187"/>
                  </a:lnTo>
                  <a:lnTo>
                    <a:pt x="122" y="187"/>
                  </a:lnTo>
                  <a:lnTo>
                    <a:pt x="122" y="185"/>
                  </a:lnTo>
                  <a:lnTo>
                    <a:pt x="124" y="185"/>
                  </a:lnTo>
                  <a:lnTo>
                    <a:pt x="125" y="185"/>
                  </a:lnTo>
                  <a:lnTo>
                    <a:pt x="126" y="185"/>
                  </a:lnTo>
                  <a:lnTo>
                    <a:pt x="126" y="184"/>
                  </a:lnTo>
                  <a:lnTo>
                    <a:pt x="128" y="184"/>
                  </a:lnTo>
                  <a:lnTo>
                    <a:pt x="129" y="184"/>
                  </a:lnTo>
                  <a:lnTo>
                    <a:pt x="129" y="183"/>
                  </a:lnTo>
                  <a:lnTo>
                    <a:pt x="129" y="182"/>
                  </a:lnTo>
                  <a:lnTo>
                    <a:pt x="128" y="182"/>
                  </a:lnTo>
                  <a:lnTo>
                    <a:pt x="128" y="180"/>
                  </a:lnTo>
                  <a:lnTo>
                    <a:pt x="129" y="179"/>
                  </a:lnTo>
                  <a:lnTo>
                    <a:pt x="128" y="179"/>
                  </a:lnTo>
                  <a:lnTo>
                    <a:pt x="126" y="178"/>
                  </a:lnTo>
                  <a:lnTo>
                    <a:pt x="128" y="178"/>
                  </a:lnTo>
                  <a:lnTo>
                    <a:pt x="128" y="176"/>
                  </a:lnTo>
                  <a:lnTo>
                    <a:pt x="126" y="176"/>
                  </a:lnTo>
                  <a:lnTo>
                    <a:pt x="126" y="175"/>
                  </a:lnTo>
                  <a:lnTo>
                    <a:pt x="126" y="174"/>
                  </a:lnTo>
                  <a:lnTo>
                    <a:pt x="126" y="172"/>
                  </a:lnTo>
                  <a:lnTo>
                    <a:pt x="128" y="172"/>
                  </a:lnTo>
                  <a:lnTo>
                    <a:pt x="128" y="171"/>
                  </a:lnTo>
                  <a:lnTo>
                    <a:pt x="128" y="170"/>
                  </a:lnTo>
                  <a:lnTo>
                    <a:pt x="129" y="171"/>
                  </a:lnTo>
                  <a:lnTo>
                    <a:pt x="130" y="171"/>
                  </a:lnTo>
                  <a:lnTo>
                    <a:pt x="130" y="170"/>
                  </a:lnTo>
                  <a:lnTo>
                    <a:pt x="131" y="170"/>
                  </a:lnTo>
                  <a:lnTo>
                    <a:pt x="131" y="169"/>
                  </a:lnTo>
                  <a:lnTo>
                    <a:pt x="130" y="169"/>
                  </a:lnTo>
                  <a:lnTo>
                    <a:pt x="131" y="169"/>
                  </a:lnTo>
                  <a:lnTo>
                    <a:pt x="131" y="167"/>
                  </a:lnTo>
                  <a:lnTo>
                    <a:pt x="130" y="167"/>
                  </a:lnTo>
                  <a:lnTo>
                    <a:pt x="131" y="166"/>
                  </a:lnTo>
                  <a:lnTo>
                    <a:pt x="131" y="167"/>
                  </a:lnTo>
                  <a:lnTo>
                    <a:pt x="133" y="167"/>
                  </a:lnTo>
                  <a:lnTo>
                    <a:pt x="133" y="166"/>
                  </a:lnTo>
                  <a:lnTo>
                    <a:pt x="133" y="165"/>
                  </a:lnTo>
                  <a:lnTo>
                    <a:pt x="133" y="163"/>
                  </a:lnTo>
                  <a:lnTo>
                    <a:pt x="134" y="163"/>
                  </a:lnTo>
                  <a:lnTo>
                    <a:pt x="134" y="162"/>
                  </a:lnTo>
                  <a:lnTo>
                    <a:pt x="133" y="162"/>
                  </a:lnTo>
                  <a:lnTo>
                    <a:pt x="133" y="161"/>
                  </a:lnTo>
                  <a:lnTo>
                    <a:pt x="134" y="161"/>
                  </a:lnTo>
                  <a:lnTo>
                    <a:pt x="134" y="159"/>
                  </a:lnTo>
                  <a:lnTo>
                    <a:pt x="135" y="159"/>
                  </a:lnTo>
                  <a:lnTo>
                    <a:pt x="137" y="159"/>
                  </a:lnTo>
                  <a:lnTo>
                    <a:pt x="137" y="158"/>
                  </a:lnTo>
                  <a:lnTo>
                    <a:pt x="138" y="158"/>
                  </a:lnTo>
                  <a:lnTo>
                    <a:pt x="138" y="157"/>
                  </a:lnTo>
                  <a:lnTo>
                    <a:pt x="138" y="155"/>
                  </a:lnTo>
                  <a:lnTo>
                    <a:pt x="139" y="155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2" y="155"/>
                  </a:lnTo>
                  <a:lnTo>
                    <a:pt x="143" y="154"/>
                  </a:lnTo>
                  <a:lnTo>
                    <a:pt x="142" y="154"/>
                  </a:lnTo>
                  <a:lnTo>
                    <a:pt x="143" y="153"/>
                  </a:lnTo>
                  <a:lnTo>
                    <a:pt x="144" y="153"/>
                  </a:lnTo>
                  <a:lnTo>
                    <a:pt x="146" y="152"/>
                  </a:lnTo>
                  <a:lnTo>
                    <a:pt x="147" y="152"/>
                  </a:lnTo>
                  <a:lnTo>
                    <a:pt x="147" y="150"/>
                  </a:lnTo>
                  <a:lnTo>
                    <a:pt x="147" y="149"/>
                  </a:lnTo>
                  <a:lnTo>
                    <a:pt x="148" y="149"/>
                  </a:lnTo>
                  <a:lnTo>
                    <a:pt x="148" y="148"/>
                  </a:lnTo>
                  <a:lnTo>
                    <a:pt x="147" y="148"/>
                  </a:lnTo>
                  <a:lnTo>
                    <a:pt x="147" y="146"/>
                  </a:lnTo>
                  <a:lnTo>
                    <a:pt x="147" y="145"/>
                  </a:lnTo>
                  <a:lnTo>
                    <a:pt x="146" y="145"/>
                  </a:lnTo>
                  <a:lnTo>
                    <a:pt x="146" y="144"/>
                  </a:lnTo>
                  <a:lnTo>
                    <a:pt x="146" y="142"/>
                  </a:lnTo>
                  <a:lnTo>
                    <a:pt x="144" y="142"/>
                  </a:lnTo>
                  <a:lnTo>
                    <a:pt x="144" y="141"/>
                  </a:lnTo>
                  <a:lnTo>
                    <a:pt x="144" y="140"/>
                  </a:lnTo>
                  <a:lnTo>
                    <a:pt x="143" y="140"/>
                  </a:lnTo>
                  <a:lnTo>
                    <a:pt x="143" y="138"/>
                  </a:lnTo>
                  <a:lnTo>
                    <a:pt x="142" y="138"/>
                  </a:lnTo>
                  <a:lnTo>
                    <a:pt x="142" y="137"/>
                  </a:lnTo>
                  <a:lnTo>
                    <a:pt x="138" y="135"/>
                  </a:lnTo>
                  <a:lnTo>
                    <a:pt x="130" y="131"/>
                  </a:lnTo>
                  <a:lnTo>
                    <a:pt x="126" y="128"/>
                  </a:lnTo>
                  <a:lnTo>
                    <a:pt x="117" y="123"/>
                  </a:lnTo>
                  <a:lnTo>
                    <a:pt x="109" y="118"/>
                  </a:lnTo>
                  <a:lnTo>
                    <a:pt x="99" y="111"/>
                  </a:lnTo>
                  <a:lnTo>
                    <a:pt x="90" y="107"/>
                  </a:lnTo>
                  <a:lnTo>
                    <a:pt x="90" y="102"/>
                  </a:lnTo>
                  <a:lnTo>
                    <a:pt x="90" y="99"/>
                  </a:lnTo>
                  <a:lnTo>
                    <a:pt x="90" y="97"/>
                  </a:lnTo>
                  <a:lnTo>
                    <a:pt x="90" y="95"/>
                  </a:lnTo>
                  <a:lnTo>
                    <a:pt x="92" y="93"/>
                  </a:lnTo>
                  <a:lnTo>
                    <a:pt x="94" y="91"/>
                  </a:lnTo>
                  <a:lnTo>
                    <a:pt x="95" y="91"/>
                  </a:lnTo>
                  <a:lnTo>
                    <a:pt x="96" y="90"/>
                  </a:lnTo>
                  <a:lnTo>
                    <a:pt x="97" y="90"/>
                  </a:lnTo>
                  <a:lnTo>
                    <a:pt x="96" y="89"/>
                  </a:lnTo>
                  <a:lnTo>
                    <a:pt x="97" y="88"/>
                  </a:lnTo>
                  <a:lnTo>
                    <a:pt x="99" y="88"/>
                  </a:lnTo>
                  <a:lnTo>
                    <a:pt x="100" y="85"/>
                  </a:lnTo>
                  <a:lnTo>
                    <a:pt x="100" y="84"/>
                  </a:lnTo>
                  <a:lnTo>
                    <a:pt x="101" y="82"/>
                  </a:lnTo>
                  <a:lnTo>
                    <a:pt x="105" y="81"/>
                  </a:lnTo>
                  <a:lnTo>
                    <a:pt x="146" y="55"/>
                  </a:lnTo>
                  <a:lnTo>
                    <a:pt x="185" y="29"/>
                  </a:lnTo>
                  <a:lnTo>
                    <a:pt x="218" y="7"/>
                  </a:lnTo>
                  <a:lnTo>
                    <a:pt x="224" y="3"/>
                  </a:lnTo>
                  <a:lnTo>
                    <a:pt x="224" y="1"/>
                  </a:lnTo>
                  <a:lnTo>
                    <a:pt x="225" y="1"/>
                  </a:lnTo>
                  <a:lnTo>
                    <a:pt x="227" y="0"/>
                  </a:lnTo>
                  <a:lnTo>
                    <a:pt x="228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5" name="Freeform 55">
              <a:extLst>
                <a:ext uri="{FF2B5EF4-FFF2-40B4-BE49-F238E27FC236}">
                  <a16:creationId xmlns:a16="http://schemas.microsoft.com/office/drawing/2014/main" id="{A240DAE9-B37B-5CF6-56AD-FF372AA9C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" y="1851"/>
              <a:ext cx="941" cy="388"/>
            </a:xfrm>
            <a:custGeom>
              <a:avLst/>
              <a:gdLst>
                <a:gd name="T0" fmla="*/ 13 w 941"/>
                <a:gd name="T1" fmla="*/ 379 h 388"/>
                <a:gd name="T2" fmla="*/ 29 w 941"/>
                <a:gd name="T3" fmla="*/ 368 h 388"/>
                <a:gd name="T4" fmla="*/ 43 w 941"/>
                <a:gd name="T5" fmla="*/ 359 h 388"/>
                <a:gd name="T6" fmla="*/ 104 w 941"/>
                <a:gd name="T7" fmla="*/ 316 h 388"/>
                <a:gd name="T8" fmla="*/ 116 w 941"/>
                <a:gd name="T9" fmla="*/ 308 h 388"/>
                <a:gd name="T10" fmla="*/ 127 w 941"/>
                <a:gd name="T11" fmla="*/ 301 h 388"/>
                <a:gd name="T12" fmla="*/ 138 w 941"/>
                <a:gd name="T13" fmla="*/ 293 h 388"/>
                <a:gd name="T14" fmla="*/ 150 w 941"/>
                <a:gd name="T15" fmla="*/ 285 h 388"/>
                <a:gd name="T16" fmla="*/ 161 w 941"/>
                <a:gd name="T17" fmla="*/ 277 h 388"/>
                <a:gd name="T18" fmla="*/ 172 w 941"/>
                <a:gd name="T19" fmla="*/ 269 h 388"/>
                <a:gd name="T20" fmla="*/ 184 w 941"/>
                <a:gd name="T21" fmla="*/ 261 h 388"/>
                <a:gd name="T22" fmla="*/ 192 w 941"/>
                <a:gd name="T23" fmla="*/ 252 h 388"/>
                <a:gd name="T24" fmla="*/ 193 w 941"/>
                <a:gd name="T25" fmla="*/ 244 h 388"/>
                <a:gd name="T26" fmla="*/ 193 w 941"/>
                <a:gd name="T27" fmla="*/ 238 h 388"/>
                <a:gd name="T28" fmla="*/ 196 w 941"/>
                <a:gd name="T29" fmla="*/ 229 h 388"/>
                <a:gd name="T30" fmla="*/ 200 w 941"/>
                <a:gd name="T31" fmla="*/ 225 h 388"/>
                <a:gd name="T32" fmla="*/ 197 w 941"/>
                <a:gd name="T33" fmla="*/ 217 h 388"/>
                <a:gd name="T34" fmla="*/ 198 w 941"/>
                <a:gd name="T35" fmla="*/ 212 h 388"/>
                <a:gd name="T36" fmla="*/ 205 w 941"/>
                <a:gd name="T37" fmla="*/ 205 h 388"/>
                <a:gd name="T38" fmla="*/ 208 w 941"/>
                <a:gd name="T39" fmla="*/ 192 h 388"/>
                <a:gd name="T40" fmla="*/ 213 w 941"/>
                <a:gd name="T41" fmla="*/ 184 h 388"/>
                <a:gd name="T42" fmla="*/ 217 w 941"/>
                <a:gd name="T43" fmla="*/ 174 h 388"/>
                <a:gd name="T44" fmla="*/ 222 w 941"/>
                <a:gd name="T45" fmla="*/ 166 h 388"/>
                <a:gd name="T46" fmla="*/ 228 w 941"/>
                <a:gd name="T47" fmla="*/ 157 h 388"/>
                <a:gd name="T48" fmla="*/ 231 w 941"/>
                <a:gd name="T49" fmla="*/ 148 h 388"/>
                <a:gd name="T50" fmla="*/ 236 w 941"/>
                <a:gd name="T51" fmla="*/ 139 h 388"/>
                <a:gd name="T52" fmla="*/ 243 w 941"/>
                <a:gd name="T53" fmla="*/ 127 h 388"/>
                <a:gd name="T54" fmla="*/ 248 w 941"/>
                <a:gd name="T55" fmla="*/ 118 h 388"/>
                <a:gd name="T56" fmla="*/ 252 w 941"/>
                <a:gd name="T57" fmla="*/ 107 h 388"/>
                <a:gd name="T58" fmla="*/ 256 w 941"/>
                <a:gd name="T59" fmla="*/ 93 h 388"/>
                <a:gd name="T60" fmla="*/ 264 w 941"/>
                <a:gd name="T61" fmla="*/ 85 h 388"/>
                <a:gd name="T62" fmla="*/ 281 w 941"/>
                <a:gd name="T63" fmla="*/ 86 h 388"/>
                <a:gd name="T64" fmla="*/ 298 w 941"/>
                <a:gd name="T65" fmla="*/ 86 h 388"/>
                <a:gd name="T66" fmla="*/ 315 w 941"/>
                <a:gd name="T67" fmla="*/ 88 h 388"/>
                <a:gd name="T68" fmla="*/ 330 w 941"/>
                <a:gd name="T69" fmla="*/ 89 h 388"/>
                <a:gd name="T70" fmla="*/ 347 w 941"/>
                <a:gd name="T71" fmla="*/ 89 h 388"/>
                <a:gd name="T72" fmla="*/ 363 w 941"/>
                <a:gd name="T73" fmla="*/ 90 h 388"/>
                <a:gd name="T74" fmla="*/ 380 w 941"/>
                <a:gd name="T75" fmla="*/ 90 h 388"/>
                <a:gd name="T76" fmla="*/ 396 w 941"/>
                <a:gd name="T77" fmla="*/ 92 h 388"/>
                <a:gd name="T78" fmla="*/ 418 w 941"/>
                <a:gd name="T79" fmla="*/ 92 h 388"/>
                <a:gd name="T80" fmla="*/ 433 w 941"/>
                <a:gd name="T81" fmla="*/ 93 h 388"/>
                <a:gd name="T82" fmla="*/ 450 w 941"/>
                <a:gd name="T83" fmla="*/ 93 h 388"/>
                <a:gd name="T84" fmla="*/ 466 w 941"/>
                <a:gd name="T85" fmla="*/ 94 h 388"/>
                <a:gd name="T86" fmla="*/ 483 w 941"/>
                <a:gd name="T87" fmla="*/ 94 h 388"/>
                <a:gd name="T88" fmla="*/ 499 w 941"/>
                <a:gd name="T89" fmla="*/ 96 h 388"/>
                <a:gd name="T90" fmla="*/ 516 w 941"/>
                <a:gd name="T91" fmla="*/ 96 h 388"/>
                <a:gd name="T92" fmla="*/ 531 w 941"/>
                <a:gd name="T93" fmla="*/ 97 h 388"/>
                <a:gd name="T94" fmla="*/ 633 w 941"/>
                <a:gd name="T95" fmla="*/ 94 h 388"/>
                <a:gd name="T96" fmla="*/ 664 w 941"/>
                <a:gd name="T97" fmla="*/ 93 h 388"/>
                <a:gd name="T98" fmla="*/ 688 w 941"/>
                <a:gd name="T99" fmla="*/ 80 h 388"/>
                <a:gd name="T100" fmla="*/ 709 w 941"/>
                <a:gd name="T101" fmla="*/ 64 h 388"/>
                <a:gd name="T102" fmla="*/ 739 w 941"/>
                <a:gd name="T103" fmla="*/ 64 h 388"/>
                <a:gd name="T104" fmla="*/ 765 w 941"/>
                <a:gd name="T105" fmla="*/ 75 h 388"/>
                <a:gd name="T106" fmla="*/ 790 w 941"/>
                <a:gd name="T107" fmla="*/ 64 h 388"/>
                <a:gd name="T108" fmla="*/ 812 w 941"/>
                <a:gd name="T109" fmla="*/ 47 h 388"/>
                <a:gd name="T110" fmla="*/ 838 w 941"/>
                <a:gd name="T111" fmla="*/ 34 h 388"/>
                <a:gd name="T112" fmla="*/ 868 w 941"/>
                <a:gd name="T113" fmla="*/ 26 h 388"/>
                <a:gd name="T114" fmla="*/ 888 w 941"/>
                <a:gd name="T115" fmla="*/ 15 h 388"/>
                <a:gd name="T116" fmla="*/ 906 w 941"/>
                <a:gd name="T117" fmla="*/ 3 h 388"/>
                <a:gd name="T118" fmla="*/ 937 w 941"/>
                <a:gd name="T119" fmla="*/ 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1" h="388">
                  <a:moveTo>
                    <a:pt x="0" y="388"/>
                  </a:moveTo>
                  <a:lnTo>
                    <a:pt x="0" y="387"/>
                  </a:lnTo>
                  <a:lnTo>
                    <a:pt x="1" y="387"/>
                  </a:lnTo>
                  <a:lnTo>
                    <a:pt x="3" y="385"/>
                  </a:lnTo>
                  <a:lnTo>
                    <a:pt x="4" y="385"/>
                  </a:lnTo>
                  <a:lnTo>
                    <a:pt x="4" y="384"/>
                  </a:lnTo>
                  <a:lnTo>
                    <a:pt x="5" y="384"/>
                  </a:lnTo>
                  <a:lnTo>
                    <a:pt x="7" y="383"/>
                  </a:lnTo>
                  <a:lnTo>
                    <a:pt x="8" y="383"/>
                  </a:lnTo>
                  <a:lnTo>
                    <a:pt x="8" y="382"/>
                  </a:lnTo>
                  <a:lnTo>
                    <a:pt x="9" y="382"/>
                  </a:lnTo>
                  <a:lnTo>
                    <a:pt x="10" y="380"/>
                  </a:lnTo>
                  <a:lnTo>
                    <a:pt x="13" y="379"/>
                  </a:lnTo>
                  <a:lnTo>
                    <a:pt x="14" y="378"/>
                  </a:lnTo>
                  <a:lnTo>
                    <a:pt x="16" y="378"/>
                  </a:lnTo>
                  <a:lnTo>
                    <a:pt x="16" y="376"/>
                  </a:lnTo>
                  <a:lnTo>
                    <a:pt x="17" y="376"/>
                  </a:lnTo>
                  <a:lnTo>
                    <a:pt x="18" y="375"/>
                  </a:lnTo>
                  <a:lnTo>
                    <a:pt x="22" y="372"/>
                  </a:lnTo>
                  <a:lnTo>
                    <a:pt x="24" y="372"/>
                  </a:lnTo>
                  <a:lnTo>
                    <a:pt x="24" y="371"/>
                  </a:lnTo>
                  <a:lnTo>
                    <a:pt x="25" y="371"/>
                  </a:lnTo>
                  <a:lnTo>
                    <a:pt x="26" y="370"/>
                  </a:lnTo>
                  <a:lnTo>
                    <a:pt x="27" y="370"/>
                  </a:lnTo>
                  <a:lnTo>
                    <a:pt x="27" y="368"/>
                  </a:lnTo>
                  <a:lnTo>
                    <a:pt x="29" y="368"/>
                  </a:lnTo>
                  <a:lnTo>
                    <a:pt x="29" y="367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1" y="366"/>
                  </a:lnTo>
                  <a:lnTo>
                    <a:pt x="33" y="366"/>
                  </a:lnTo>
                  <a:lnTo>
                    <a:pt x="34" y="365"/>
                  </a:lnTo>
                  <a:lnTo>
                    <a:pt x="37" y="363"/>
                  </a:lnTo>
                  <a:lnTo>
                    <a:pt x="38" y="362"/>
                  </a:lnTo>
                  <a:lnTo>
                    <a:pt x="39" y="362"/>
                  </a:lnTo>
                  <a:lnTo>
                    <a:pt x="39" y="361"/>
                  </a:lnTo>
                  <a:lnTo>
                    <a:pt x="40" y="361"/>
                  </a:lnTo>
                  <a:lnTo>
                    <a:pt x="42" y="359"/>
                  </a:lnTo>
                  <a:lnTo>
                    <a:pt x="43" y="359"/>
                  </a:lnTo>
                  <a:lnTo>
                    <a:pt x="43" y="358"/>
                  </a:lnTo>
                  <a:lnTo>
                    <a:pt x="44" y="358"/>
                  </a:lnTo>
                  <a:lnTo>
                    <a:pt x="46" y="357"/>
                  </a:lnTo>
                  <a:lnTo>
                    <a:pt x="47" y="357"/>
                  </a:lnTo>
                  <a:lnTo>
                    <a:pt x="47" y="355"/>
                  </a:lnTo>
                  <a:lnTo>
                    <a:pt x="48" y="355"/>
                  </a:lnTo>
                  <a:lnTo>
                    <a:pt x="101" y="320"/>
                  </a:lnTo>
                  <a:lnTo>
                    <a:pt x="102" y="320"/>
                  </a:lnTo>
                  <a:lnTo>
                    <a:pt x="102" y="319"/>
                  </a:lnTo>
                  <a:lnTo>
                    <a:pt x="103" y="319"/>
                  </a:lnTo>
                  <a:lnTo>
                    <a:pt x="103" y="318"/>
                  </a:lnTo>
                  <a:lnTo>
                    <a:pt x="104" y="318"/>
                  </a:lnTo>
                  <a:lnTo>
                    <a:pt x="104" y="316"/>
                  </a:lnTo>
                  <a:lnTo>
                    <a:pt x="106" y="316"/>
                  </a:lnTo>
                  <a:lnTo>
                    <a:pt x="107" y="316"/>
                  </a:lnTo>
                  <a:lnTo>
                    <a:pt x="107" y="315"/>
                  </a:lnTo>
                  <a:lnTo>
                    <a:pt x="108" y="315"/>
                  </a:lnTo>
                  <a:lnTo>
                    <a:pt x="108" y="314"/>
                  </a:lnTo>
                  <a:lnTo>
                    <a:pt x="110" y="314"/>
                  </a:lnTo>
                  <a:lnTo>
                    <a:pt x="111" y="312"/>
                  </a:lnTo>
                  <a:lnTo>
                    <a:pt x="112" y="312"/>
                  </a:lnTo>
                  <a:lnTo>
                    <a:pt x="112" y="311"/>
                  </a:lnTo>
                  <a:lnTo>
                    <a:pt x="114" y="311"/>
                  </a:lnTo>
                  <a:lnTo>
                    <a:pt x="115" y="310"/>
                  </a:lnTo>
                  <a:lnTo>
                    <a:pt x="116" y="310"/>
                  </a:lnTo>
                  <a:lnTo>
                    <a:pt x="116" y="308"/>
                  </a:lnTo>
                  <a:lnTo>
                    <a:pt x="118" y="308"/>
                  </a:lnTo>
                  <a:lnTo>
                    <a:pt x="118" y="307"/>
                  </a:lnTo>
                  <a:lnTo>
                    <a:pt x="119" y="307"/>
                  </a:lnTo>
                  <a:lnTo>
                    <a:pt x="120" y="307"/>
                  </a:lnTo>
                  <a:lnTo>
                    <a:pt x="120" y="306"/>
                  </a:lnTo>
                  <a:lnTo>
                    <a:pt x="121" y="306"/>
                  </a:lnTo>
                  <a:lnTo>
                    <a:pt x="121" y="305"/>
                  </a:lnTo>
                  <a:lnTo>
                    <a:pt x="123" y="305"/>
                  </a:lnTo>
                  <a:lnTo>
                    <a:pt x="124" y="303"/>
                  </a:lnTo>
                  <a:lnTo>
                    <a:pt x="125" y="303"/>
                  </a:lnTo>
                  <a:lnTo>
                    <a:pt x="125" y="302"/>
                  </a:lnTo>
                  <a:lnTo>
                    <a:pt x="127" y="302"/>
                  </a:lnTo>
                  <a:lnTo>
                    <a:pt x="127" y="301"/>
                  </a:lnTo>
                  <a:lnTo>
                    <a:pt x="128" y="301"/>
                  </a:lnTo>
                  <a:lnTo>
                    <a:pt x="129" y="299"/>
                  </a:lnTo>
                  <a:lnTo>
                    <a:pt x="131" y="299"/>
                  </a:lnTo>
                  <a:lnTo>
                    <a:pt x="131" y="298"/>
                  </a:lnTo>
                  <a:lnTo>
                    <a:pt x="132" y="298"/>
                  </a:lnTo>
                  <a:lnTo>
                    <a:pt x="133" y="297"/>
                  </a:lnTo>
                  <a:lnTo>
                    <a:pt x="134" y="297"/>
                  </a:lnTo>
                  <a:lnTo>
                    <a:pt x="134" y="295"/>
                  </a:lnTo>
                  <a:lnTo>
                    <a:pt x="136" y="295"/>
                  </a:lnTo>
                  <a:lnTo>
                    <a:pt x="136" y="294"/>
                  </a:lnTo>
                  <a:lnTo>
                    <a:pt x="137" y="294"/>
                  </a:lnTo>
                  <a:lnTo>
                    <a:pt x="138" y="294"/>
                  </a:lnTo>
                  <a:lnTo>
                    <a:pt x="138" y="293"/>
                  </a:lnTo>
                  <a:lnTo>
                    <a:pt x="140" y="293"/>
                  </a:lnTo>
                  <a:lnTo>
                    <a:pt x="140" y="291"/>
                  </a:lnTo>
                  <a:lnTo>
                    <a:pt x="141" y="291"/>
                  </a:lnTo>
                  <a:lnTo>
                    <a:pt x="142" y="290"/>
                  </a:lnTo>
                  <a:lnTo>
                    <a:pt x="144" y="290"/>
                  </a:lnTo>
                  <a:lnTo>
                    <a:pt x="144" y="289"/>
                  </a:lnTo>
                  <a:lnTo>
                    <a:pt x="145" y="289"/>
                  </a:lnTo>
                  <a:lnTo>
                    <a:pt x="146" y="289"/>
                  </a:lnTo>
                  <a:lnTo>
                    <a:pt x="146" y="288"/>
                  </a:lnTo>
                  <a:lnTo>
                    <a:pt x="148" y="288"/>
                  </a:lnTo>
                  <a:lnTo>
                    <a:pt x="148" y="286"/>
                  </a:lnTo>
                  <a:lnTo>
                    <a:pt x="149" y="286"/>
                  </a:lnTo>
                  <a:lnTo>
                    <a:pt x="150" y="285"/>
                  </a:lnTo>
                  <a:lnTo>
                    <a:pt x="151" y="285"/>
                  </a:lnTo>
                  <a:lnTo>
                    <a:pt x="151" y="284"/>
                  </a:lnTo>
                  <a:lnTo>
                    <a:pt x="153" y="284"/>
                  </a:lnTo>
                  <a:lnTo>
                    <a:pt x="153" y="282"/>
                  </a:lnTo>
                  <a:lnTo>
                    <a:pt x="154" y="282"/>
                  </a:lnTo>
                  <a:lnTo>
                    <a:pt x="155" y="281"/>
                  </a:lnTo>
                  <a:lnTo>
                    <a:pt x="157" y="281"/>
                  </a:lnTo>
                  <a:lnTo>
                    <a:pt x="157" y="280"/>
                  </a:lnTo>
                  <a:lnTo>
                    <a:pt x="158" y="280"/>
                  </a:lnTo>
                  <a:lnTo>
                    <a:pt x="158" y="278"/>
                  </a:lnTo>
                  <a:lnTo>
                    <a:pt x="159" y="278"/>
                  </a:lnTo>
                  <a:lnTo>
                    <a:pt x="161" y="278"/>
                  </a:lnTo>
                  <a:lnTo>
                    <a:pt x="161" y="277"/>
                  </a:lnTo>
                  <a:lnTo>
                    <a:pt x="162" y="277"/>
                  </a:lnTo>
                  <a:lnTo>
                    <a:pt x="162" y="276"/>
                  </a:lnTo>
                  <a:lnTo>
                    <a:pt x="163" y="276"/>
                  </a:lnTo>
                  <a:lnTo>
                    <a:pt x="165" y="274"/>
                  </a:lnTo>
                  <a:lnTo>
                    <a:pt x="166" y="274"/>
                  </a:lnTo>
                  <a:lnTo>
                    <a:pt x="166" y="273"/>
                  </a:lnTo>
                  <a:lnTo>
                    <a:pt x="167" y="273"/>
                  </a:lnTo>
                  <a:lnTo>
                    <a:pt x="167" y="272"/>
                  </a:lnTo>
                  <a:lnTo>
                    <a:pt x="168" y="272"/>
                  </a:lnTo>
                  <a:lnTo>
                    <a:pt x="170" y="271"/>
                  </a:lnTo>
                  <a:lnTo>
                    <a:pt x="171" y="271"/>
                  </a:lnTo>
                  <a:lnTo>
                    <a:pt x="171" y="269"/>
                  </a:lnTo>
                  <a:lnTo>
                    <a:pt x="172" y="269"/>
                  </a:lnTo>
                  <a:lnTo>
                    <a:pt x="174" y="268"/>
                  </a:lnTo>
                  <a:lnTo>
                    <a:pt x="175" y="268"/>
                  </a:lnTo>
                  <a:lnTo>
                    <a:pt x="175" y="267"/>
                  </a:lnTo>
                  <a:lnTo>
                    <a:pt x="176" y="267"/>
                  </a:lnTo>
                  <a:lnTo>
                    <a:pt x="176" y="265"/>
                  </a:lnTo>
                  <a:lnTo>
                    <a:pt x="178" y="265"/>
                  </a:lnTo>
                  <a:lnTo>
                    <a:pt x="179" y="265"/>
                  </a:lnTo>
                  <a:lnTo>
                    <a:pt x="179" y="264"/>
                  </a:lnTo>
                  <a:lnTo>
                    <a:pt x="180" y="264"/>
                  </a:lnTo>
                  <a:lnTo>
                    <a:pt x="180" y="263"/>
                  </a:lnTo>
                  <a:lnTo>
                    <a:pt x="181" y="263"/>
                  </a:lnTo>
                  <a:lnTo>
                    <a:pt x="183" y="261"/>
                  </a:lnTo>
                  <a:lnTo>
                    <a:pt x="184" y="261"/>
                  </a:lnTo>
                  <a:lnTo>
                    <a:pt x="184" y="260"/>
                  </a:lnTo>
                  <a:lnTo>
                    <a:pt x="185" y="260"/>
                  </a:lnTo>
                  <a:lnTo>
                    <a:pt x="185" y="259"/>
                  </a:lnTo>
                  <a:lnTo>
                    <a:pt x="187" y="259"/>
                  </a:lnTo>
                  <a:lnTo>
                    <a:pt x="187" y="257"/>
                  </a:lnTo>
                  <a:lnTo>
                    <a:pt x="188" y="257"/>
                  </a:lnTo>
                  <a:lnTo>
                    <a:pt x="189" y="257"/>
                  </a:lnTo>
                  <a:lnTo>
                    <a:pt x="189" y="256"/>
                  </a:lnTo>
                  <a:lnTo>
                    <a:pt x="191" y="256"/>
                  </a:lnTo>
                  <a:lnTo>
                    <a:pt x="191" y="255"/>
                  </a:lnTo>
                  <a:lnTo>
                    <a:pt x="192" y="255"/>
                  </a:lnTo>
                  <a:lnTo>
                    <a:pt x="192" y="254"/>
                  </a:lnTo>
                  <a:lnTo>
                    <a:pt x="192" y="252"/>
                  </a:lnTo>
                  <a:lnTo>
                    <a:pt x="191" y="252"/>
                  </a:lnTo>
                  <a:lnTo>
                    <a:pt x="191" y="251"/>
                  </a:lnTo>
                  <a:lnTo>
                    <a:pt x="189" y="251"/>
                  </a:lnTo>
                  <a:lnTo>
                    <a:pt x="189" y="250"/>
                  </a:lnTo>
                  <a:lnTo>
                    <a:pt x="191" y="250"/>
                  </a:lnTo>
                  <a:lnTo>
                    <a:pt x="191" y="248"/>
                  </a:lnTo>
                  <a:lnTo>
                    <a:pt x="192" y="248"/>
                  </a:lnTo>
                  <a:lnTo>
                    <a:pt x="193" y="248"/>
                  </a:lnTo>
                  <a:lnTo>
                    <a:pt x="193" y="247"/>
                  </a:lnTo>
                  <a:lnTo>
                    <a:pt x="192" y="247"/>
                  </a:lnTo>
                  <a:lnTo>
                    <a:pt x="192" y="246"/>
                  </a:lnTo>
                  <a:lnTo>
                    <a:pt x="193" y="246"/>
                  </a:lnTo>
                  <a:lnTo>
                    <a:pt x="193" y="244"/>
                  </a:lnTo>
                  <a:lnTo>
                    <a:pt x="193" y="243"/>
                  </a:lnTo>
                  <a:lnTo>
                    <a:pt x="193" y="242"/>
                  </a:lnTo>
                  <a:lnTo>
                    <a:pt x="193" y="243"/>
                  </a:lnTo>
                  <a:lnTo>
                    <a:pt x="195" y="243"/>
                  </a:lnTo>
                  <a:lnTo>
                    <a:pt x="195" y="242"/>
                  </a:lnTo>
                  <a:lnTo>
                    <a:pt x="193" y="242"/>
                  </a:lnTo>
                  <a:lnTo>
                    <a:pt x="195" y="242"/>
                  </a:lnTo>
                  <a:lnTo>
                    <a:pt x="195" y="241"/>
                  </a:lnTo>
                  <a:lnTo>
                    <a:pt x="193" y="241"/>
                  </a:lnTo>
                  <a:lnTo>
                    <a:pt x="193" y="242"/>
                  </a:lnTo>
                  <a:lnTo>
                    <a:pt x="193" y="241"/>
                  </a:lnTo>
                  <a:lnTo>
                    <a:pt x="193" y="239"/>
                  </a:lnTo>
                  <a:lnTo>
                    <a:pt x="193" y="238"/>
                  </a:lnTo>
                  <a:lnTo>
                    <a:pt x="195" y="238"/>
                  </a:lnTo>
                  <a:lnTo>
                    <a:pt x="195" y="237"/>
                  </a:lnTo>
                  <a:lnTo>
                    <a:pt x="195" y="235"/>
                  </a:lnTo>
                  <a:lnTo>
                    <a:pt x="196" y="235"/>
                  </a:lnTo>
                  <a:lnTo>
                    <a:pt x="196" y="234"/>
                  </a:lnTo>
                  <a:lnTo>
                    <a:pt x="195" y="234"/>
                  </a:lnTo>
                  <a:lnTo>
                    <a:pt x="195" y="233"/>
                  </a:lnTo>
                  <a:lnTo>
                    <a:pt x="196" y="233"/>
                  </a:lnTo>
                  <a:lnTo>
                    <a:pt x="196" y="231"/>
                  </a:lnTo>
                  <a:lnTo>
                    <a:pt x="197" y="231"/>
                  </a:lnTo>
                  <a:lnTo>
                    <a:pt x="197" y="230"/>
                  </a:lnTo>
                  <a:lnTo>
                    <a:pt x="196" y="230"/>
                  </a:lnTo>
                  <a:lnTo>
                    <a:pt x="196" y="229"/>
                  </a:lnTo>
                  <a:lnTo>
                    <a:pt x="197" y="229"/>
                  </a:lnTo>
                  <a:lnTo>
                    <a:pt x="197" y="227"/>
                  </a:lnTo>
                  <a:lnTo>
                    <a:pt x="197" y="229"/>
                  </a:lnTo>
                  <a:lnTo>
                    <a:pt x="196" y="229"/>
                  </a:lnTo>
                  <a:lnTo>
                    <a:pt x="196" y="227"/>
                  </a:lnTo>
                  <a:lnTo>
                    <a:pt x="196" y="226"/>
                  </a:lnTo>
                  <a:lnTo>
                    <a:pt x="197" y="226"/>
                  </a:lnTo>
                  <a:lnTo>
                    <a:pt x="198" y="226"/>
                  </a:lnTo>
                  <a:lnTo>
                    <a:pt x="200" y="227"/>
                  </a:lnTo>
                  <a:lnTo>
                    <a:pt x="200" y="226"/>
                  </a:lnTo>
                  <a:lnTo>
                    <a:pt x="201" y="226"/>
                  </a:lnTo>
                  <a:lnTo>
                    <a:pt x="200" y="226"/>
                  </a:lnTo>
                  <a:lnTo>
                    <a:pt x="200" y="225"/>
                  </a:lnTo>
                  <a:lnTo>
                    <a:pt x="201" y="226"/>
                  </a:lnTo>
                  <a:lnTo>
                    <a:pt x="201" y="225"/>
                  </a:lnTo>
                  <a:lnTo>
                    <a:pt x="200" y="225"/>
                  </a:lnTo>
                  <a:lnTo>
                    <a:pt x="200" y="224"/>
                  </a:lnTo>
                  <a:lnTo>
                    <a:pt x="200" y="222"/>
                  </a:lnTo>
                  <a:lnTo>
                    <a:pt x="201" y="222"/>
                  </a:lnTo>
                  <a:lnTo>
                    <a:pt x="201" y="221"/>
                  </a:lnTo>
                  <a:lnTo>
                    <a:pt x="200" y="221"/>
                  </a:lnTo>
                  <a:lnTo>
                    <a:pt x="200" y="220"/>
                  </a:lnTo>
                  <a:lnTo>
                    <a:pt x="198" y="220"/>
                  </a:lnTo>
                  <a:lnTo>
                    <a:pt x="198" y="218"/>
                  </a:lnTo>
                  <a:lnTo>
                    <a:pt x="198" y="217"/>
                  </a:lnTo>
                  <a:lnTo>
                    <a:pt x="197" y="217"/>
                  </a:lnTo>
                  <a:lnTo>
                    <a:pt x="197" y="216"/>
                  </a:lnTo>
                  <a:lnTo>
                    <a:pt x="196" y="216"/>
                  </a:lnTo>
                  <a:lnTo>
                    <a:pt x="196" y="214"/>
                  </a:lnTo>
                  <a:lnTo>
                    <a:pt x="195" y="214"/>
                  </a:lnTo>
                  <a:lnTo>
                    <a:pt x="195" y="213"/>
                  </a:lnTo>
                  <a:lnTo>
                    <a:pt x="195" y="212"/>
                  </a:lnTo>
                  <a:lnTo>
                    <a:pt x="195" y="213"/>
                  </a:lnTo>
                  <a:lnTo>
                    <a:pt x="196" y="213"/>
                  </a:lnTo>
                  <a:lnTo>
                    <a:pt x="197" y="213"/>
                  </a:lnTo>
                  <a:lnTo>
                    <a:pt x="197" y="212"/>
                  </a:lnTo>
                  <a:lnTo>
                    <a:pt x="197" y="213"/>
                  </a:lnTo>
                  <a:lnTo>
                    <a:pt x="198" y="213"/>
                  </a:lnTo>
                  <a:lnTo>
                    <a:pt x="198" y="212"/>
                  </a:lnTo>
                  <a:lnTo>
                    <a:pt x="197" y="212"/>
                  </a:lnTo>
                  <a:lnTo>
                    <a:pt x="196" y="212"/>
                  </a:lnTo>
                  <a:lnTo>
                    <a:pt x="196" y="210"/>
                  </a:lnTo>
                  <a:lnTo>
                    <a:pt x="196" y="209"/>
                  </a:lnTo>
                  <a:lnTo>
                    <a:pt x="196" y="208"/>
                  </a:lnTo>
                  <a:lnTo>
                    <a:pt x="197" y="208"/>
                  </a:lnTo>
                  <a:lnTo>
                    <a:pt x="198" y="207"/>
                  </a:lnTo>
                  <a:lnTo>
                    <a:pt x="200" y="207"/>
                  </a:lnTo>
                  <a:lnTo>
                    <a:pt x="201" y="207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6" y="205"/>
                  </a:lnTo>
                  <a:lnTo>
                    <a:pt x="208" y="204"/>
                  </a:lnTo>
                  <a:lnTo>
                    <a:pt x="208" y="203"/>
                  </a:lnTo>
                  <a:lnTo>
                    <a:pt x="208" y="201"/>
                  </a:lnTo>
                  <a:lnTo>
                    <a:pt x="209" y="201"/>
                  </a:lnTo>
                  <a:lnTo>
                    <a:pt x="209" y="200"/>
                  </a:lnTo>
                  <a:lnTo>
                    <a:pt x="209" y="199"/>
                  </a:lnTo>
                  <a:lnTo>
                    <a:pt x="209" y="197"/>
                  </a:lnTo>
                  <a:lnTo>
                    <a:pt x="209" y="196"/>
                  </a:lnTo>
                  <a:lnTo>
                    <a:pt x="209" y="195"/>
                  </a:lnTo>
                  <a:lnTo>
                    <a:pt x="209" y="194"/>
                  </a:lnTo>
                  <a:lnTo>
                    <a:pt x="209" y="192"/>
                  </a:lnTo>
                  <a:lnTo>
                    <a:pt x="208" y="192"/>
                  </a:lnTo>
                  <a:lnTo>
                    <a:pt x="206" y="191"/>
                  </a:lnTo>
                  <a:lnTo>
                    <a:pt x="208" y="191"/>
                  </a:lnTo>
                  <a:lnTo>
                    <a:pt x="208" y="190"/>
                  </a:lnTo>
                  <a:lnTo>
                    <a:pt x="209" y="190"/>
                  </a:lnTo>
                  <a:lnTo>
                    <a:pt x="209" y="188"/>
                  </a:lnTo>
                  <a:lnTo>
                    <a:pt x="209" y="187"/>
                  </a:lnTo>
                  <a:lnTo>
                    <a:pt x="210" y="187"/>
                  </a:lnTo>
                  <a:lnTo>
                    <a:pt x="211" y="187"/>
                  </a:lnTo>
                  <a:lnTo>
                    <a:pt x="211" y="186"/>
                  </a:lnTo>
                  <a:lnTo>
                    <a:pt x="213" y="186"/>
                  </a:lnTo>
                  <a:lnTo>
                    <a:pt x="213" y="184"/>
                  </a:lnTo>
                  <a:lnTo>
                    <a:pt x="213" y="183"/>
                  </a:lnTo>
                  <a:lnTo>
                    <a:pt x="213" y="184"/>
                  </a:lnTo>
                  <a:lnTo>
                    <a:pt x="214" y="184"/>
                  </a:lnTo>
                  <a:lnTo>
                    <a:pt x="214" y="183"/>
                  </a:lnTo>
                  <a:lnTo>
                    <a:pt x="215" y="183"/>
                  </a:lnTo>
                  <a:lnTo>
                    <a:pt x="215" y="182"/>
                  </a:lnTo>
                  <a:lnTo>
                    <a:pt x="217" y="182"/>
                  </a:lnTo>
                  <a:lnTo>
                    <a:pt x="217" y="180"/>
                  </a:lnTo>
                  <a:lnTo>
                    <a:pt x="217" y="179"/>
                  </a:lnTo>
                  <a:lnTo>
                    <a:pt x="218" y="179"/>
                  </a:lnTo>
                  <a:lnTo>
                    <a:pt x="218" y="178"/>
                  </a:lnTo>
                  <a:lnTo>
                    <a:pt x="218" y="177"/>
                  </a:lnTo>
                  <a:lnTo>
                    <a:pt x="218" y="175"/>
                  </a:lnTo>
                  <a:lnTo>
                    <a:pt x="217" y="175"/>
                  </a:lnTo>
                  <a:lnTo>
                    <a:pt x="217" y="174"/>
                  </a:lnTo>
                  <a:lnTo>
                    <a:pt x="218" y="174"/>
                  </a:lnTo>
                  <a:lnTo>
                    <a:pt x="218" y="173"/>
                  </a:lnTo>
                  <a:lnTo>
                    <a:pt x="219" y="173"/>
                  </a:lnTo>
                  <a:lnTo>
                    <a:pt x="219" y="171"/>
                  </a:lnTo>
                  <a:lnTo>
                    <a:pt x="221" y="170"/>
                  </a:lnTo>
                  <a:lnTo>
                    <a:pt x="221" y="169"/>
                  </a:lnTo>
                  <a:lnTo>
                    <a:pt x="221" y="167"/>
                  </a:lnTo>
                  <a:lnTo>
                    <a:pt x="222" y="169"/>
                  </a:lnTo>
                  <a:lnTo>
                    <a:pt x="222" y="170"/>
                  </a:lnTo>
                  <a:lnTo>
                    <a:pt x="223" y="170"/>
                  </a:lnTo>
                  <a:lnTo>
                    <a:pt x="223" y="169"/>
                  </a:lnTo>
                  <a:lnTo>
                    <a:pt x="222" y="167"/>
                  </a:lnTo>
                  <a:lnTo>
                    <a:pt x="222" y="166"/>
                  </a:lnTo>
                  <a:lnTo>
                    <a:pt x="222" y="165"/>
                  </a:lnTo>
                  <a:lnTo>
                    <a:pt x="223" y="163"/>
                  </a:lnTo>
                  <a:lnTo>
                    <a:pt x="225" y="163"/>
                  </a:lnTo>
                  <a:lnTo>
                    <a:pt x="225" y="162"/>
                  </a:lnTo>
                  <a:lnTo>
                    <a:pt x="226" y="162"/>
                  </a:lnTo>
                  <a:lnTo>
                    <a:pt x="226" y="161"/>
                  </a:lnTo>
                  <a:lnTo>
                    <a:pt x="226" y="160"/>
                  </a:lnTo>
                  <a:lnTo>
                    <a:pt x="225" y="160"/>
                  </a:lnTo>
                  <a:lnTo>
                    <a:pt x="226" y="160"/>
                  </a:lnTo>
                  <a:lnTo>
                    <a:pt x="227" y="160"/>
                  </a:lnTo>
                  <a:lnTo>
                    <a:pt x="228" y="160"/>
                  </a:lnTo>
                  <a:lnTo>
                    <a:pt x="228" y="158"/>
                  </a:lnTo>
                  <a:lnTo>
                    <a:pt x="228" y="157"/>
                  </a:lnTo>
                  <a:lnTo>
                    <a:pt x="228" y="156"/>
                  </a:lnTo>
                  <a:lnTo>
                    <a:pt x="227" y="156"/>
                  </a:lnTo>
                  <a:lnTo>
                    <a:pt x="227" y="154"/>
                  </a:lnTo>
                  <a:lnTo>
                    <a:pt x="228" y="154"/>
                  </a:lnTo>
                  <a:lnTo>
                    <a:pt x="230" y="154"/>
                  </a:lnTo>
                  <a:lnTo>
                    <a:pt x="230" y="153"/>
                  </a:lnTo>
                  <a:lnTo>
                    <a:pt x="231" y="153"/>
                  </a:lnTo>
                  <a:lnTo>
                    <a:pt x="232" y="153"/>
                  </a:lnTo>
                  <a:lnTo>
                    <a:pt x="232" y="152"/>
                  </a:lnTo>
                  <a:lnTo>
                    <a:pt x="231" y="152"/>
                  </a:lnTo>
                  <a:lnTo>
                    <a:pt x="231" y="150"/>
                  </a:lnTo>
                  <a:lnTo>
                    <a:pt x="231" y="149"/>
                  </a:lnTo>
                  <a:lnTo>
                    <a:pt x="231" y="148"/>
                  </a:lnTo>
                  <a:lnTo>
                    <a:pt x="231" y="147"/>
                  </a:lnTo>
                  <a:lnTo>
                    <a:pt x="232" y="147"/>
                  </a:lnTo>
                  <a:lnTo>
                    <a:pt x="231" y="147"/>
                  </a:lnTo>
                  <a:lnTo>
                    <a:pt x="231" y="145"/>
                  </a:lnTo>
                  <a:lnTo>
                    <a:pt x="231" y="144"/>
                  </a:lnTo>
                  <a:lnTo>
                    <a:pt x="231" y="143"/>
                  </a:lnTo>
                  <a:lnTo>
                    <a:pt x="231" y="141"/>
                  </a:lnTo>
                  <a:lnTo>
                    <a:pt x="231" y="140"/>
                  </a:lnTo>
                  <a:lnTo>
                    <a:pt x="232" y="140"/>
                  </a:lnTo>
                  <a:lnTo>
                    <a:pt x="234" y="140"/>
                  </a:lnTo>
                  <a:lnTo>
                    <a:pt x="235" y="140"/>
                  </a:lnTo>
                  <a:lnTo>
                    <a:pt x="236" y="140"/>
                  </a:lnTo>
                  <a:lnTo>
                    <a:pt x="236" y="139"/>
                  </a:lnTo>
                  <a:lnTo>
                    <a:pt x="238" y="139"/>
                  </a:lnTo>
                  <a:lnTo>
                    <a:pt x="238" y="137"/>
                  </a:lnTo>
                  <a:lnTo>
                    <a:pt x="239" y="137"/>
                  </a:lnTo>
                  <a:lnTo>
                    <a:pt x="240" y="136"/>
                  </a:lnTo>
                  <a:lnTo>
                    <a:pt x="242" y="136"/>
                  </a:lnTo>
                  <a:lnTo>
                    <a:pt x="242" y="135"/>
                  </a:lnTo>
                  <a:lnTo>
                    <a:pt x="243" y="135"/>
                  </a:lnTo>
                  <a:lnTo>
                    <a:pt x="243" y="133"/>
                  </a:lnTo>
                  <a:lnTo>
                    <a:pt x="243" y="132"/>
                  </a:lnTo>
                  <a:lnTo>
                    <a:pt x="243" y="131"/>
                  </a:lnTo>
                  <a:lnTo>
                    <a:pt x="243" y="130"/>
                  </a:lnTo>
                  <a:lnTo>
                    <a:pt x="243" y="128"/>
                  </a:lnTo>
                  <a:lnTo>
                    <a:pt x="243" y="127"/>
                  </a:lnTo>
                  <a:lnTo>
                    <a:pt x="243" y="126"/>
                  </a:lnTo>
                  <a:lnTo>
                    <a:pt x="244" y="126"/>
                  </a:lnTo>
                  <a:lnTo>
                    <a:pt x="244" y="124"/>
                  </a:lnTo>
                  <a:lnTo>
                    <a:pt x="245" y="124"/>
                  </a:lnTo>
                  <a:lnTo>
                    <a:pt x="245" y="123"/>
                  </a:lnTo>
                  <a:lnTo>
                    <a:pt x="247" y="123"/>
                  </a:lnTo>
                  <a:lnTo>
                    <a:pt x="247" y="122"/>
                  </a:lnTo>
                  <a:lnTo>
                    <a:pt x="247" y="120"/>
                  </a:lnTo>
                  <a:lnTo>
                    <a:pt x="245" y="120"/>
                  </a:lnTo>
                  <a:lnTo>
                    <a:pt x="245" y="119"/>
                  </a:lnTo>
                  <a:lnTo>
                    <a:pt x="247" y="119"/>
                  </a:lnTo>
                  <a:lnTo>
                    <a:pt x="247" y="118"/>
                  </a:lnTo>
                  <a:lnTo>
                    <a:pt x="248" y="118"/>
                  </a:lnTo>
                  <a:lnTo>
                    <a:pt x="249" y="116"/>
                  </a:lnTo>
                  <a:lnTo>
                    <a:pt x="249" y="118"/>
                  </a:lnTo>
                  <a:lnTo>
                    <a:pt x="251" y="116"/>
                  </a:lnTo>
                  <a:lnTo>
                    <a:pt x="251" y="115"/>
                  </a:lnTo>
                  <a:lnTo>
                    <a:pt x="252" y="115"/>
                  </a:lnTo>
                  <a:lnTo>
                    <a:pt x="252" y="114"/>
                  </a:lnTo>
                  <a:lnTo>
                    <a:pt x="251" y="114"/>
                  </a:lnTo>
                  <a:lnTo>
                    <a:pt x="251" y="113"/>
                  </a:lnTo>
                  <a:lnTo>
                    <a:pt x="252" y="113"/>
                  </a:lnTo>
                  <a:lnTo>
                    <a:pt x="252" y="111"/>
                  </a:lnTo>
                  <a:lnTo>
                    <a:pt x="252" y="110"/>
                  </a:lnTo>
                  <a:lnTo>
                    <a:pt x="252" y="109"/>
                  </a:lnTo>
                  <a:lnTo>
                    <a:pt x="252" y="107"/>
                  </a:lnTo>
                  <a:lnTo>
                    <a:pt x="252" y="106"/>
                  </a:lnTo>
                  <a:lnTo>
                    <a:pt x="251" y="105"/>
                  </a:lnTo>
                  <a:lnTo>
                    <a:pt x="252" y="103"/>
                  </a:lnTo>
                  <a:lnTo>
                    <a:pt x="252" y="102"/>
                  </a:lnTo>
                  <a:lnTo>
                    <a:pt x="253" y="101"/>
                  </a:lnTo>
                  <a:lnTo>
                    <a:pt x="253" y="99"/>
                  </a:lnTo>
                  <a:lnTo>
                    <a:pt x="253" y="98"/>
                  </a:lnTo>
                  <a:lnTo>
                    <a:pt x="255" y="98"/>
                  </a:lnTo>
                  <a:lnTo>
                    <a:pt x="256" y="98"/>
                  </a:lnTo>
                  <a:lnTo>
                    <a:pt x="256" y="97"/>
                  </a:lnTo>
                  <a:lnTo>
                    <a:pt x="256" y="96"/>
                  </a:lnTo>
                  <a:lnTo>
                    <a:pt x="256" y="94"/>
                  </a:lnTo>
                  <a:lnTo>
                    <a:pt x="256" y="93"/>
                  </a:lnTo>
                  <a:lnTo>
                    <a:pt x="257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7" y="92"/>
                  </a:lnTo>
                  <a:lnTo>
                    <a:pt x="257" y="90"/>
                  </a:lnTo>
                  <a:lnTo>
                    <a:pt x="258" y="90"/>
                  </a:lnTo>
                  <a:lnTo>
                    <a:pt x="258" y="89"/>
                  </a:lnTo>
                  <a:lnTo>
                    <a:pt x="258" y="88"/>
                  </a:lnTo>
                  <a:lnTo>
                    <a:pt x="257" y="88"/>
                  </a:lnTo>
                  <a:lnTo>
                    <a:pt x="260" y="85"/>
                  </a:lnTo>
                  <a:lnTo>
                    <a:pt x="261" y="85"/>
                  </a:lnTo>
                  <a:lnTo>
                    <a:pt x="262" y="85"/>
                  </a:lnTo>
                  <a:lnTo>
                    <a:pt x="264" y="85"/>
                  </a:lnTo>
                  <a:lnTo>
                    <a:pt x="265" y="85"/>
                  </a:lnTo>
                  <a:lnTo>
                    <a:pt x="266" y="85"/>
                  </a:lnTo>
                  <a:lnTo>
                    <a:pt x="268" y="85"/>
                  </a:lnTo>
                  <a:lnTo>
                    <a:pt x="269" y="85"/>
                  </a:lnTo>
                  <a:lnTo>
                    <a:pt x="270" y="85"/>
                  </a:lnTo>
                  <a:lnTo>
                    <a:pt x="272" y="85"/>
                  </a:lnTo>
                  <a:lnTo>
                    <a:pt x="273" y="85"/>
                  </a:lnTo>
                  <a:lnTo>
                    <a:pt x="274" y="86"/>
                  </a:lnTo>
                  <a:lnTo>
                    <a:pt x="275" y="86"/>
                  </a:lnTo>
                  <a:lnTo>
                    <a:pt x="277" y="86"/>
                  </a:lnTo>
                  <a:lnTo>
                    <a:pt x="278" y="86"/>
                  </a:lnTo>
                  <a:lnTo>
                    <a:pt x="279" y="86"/>
                  </a:lnTo>
                  <a:lnTo>
                    <a:pt x="281" y="86"/>
                  </a:lnTo>
                  <a:lnTo>
                    <a:pt x="282" y="86"/>
                  </a:lnTo>
                  <a:lnTo>
                    <a:pt x="283" y="86"/>
                  </a:lnTo>
                  <a:lnTo>
                    <a:pt x="285" y="86"/>
                  </a:lnTo>
                  <a:lnTo>
                    <a:pt x="286" y="86"/>
                  </a:lnTo>
                  <a:lnTo>
                    <a:pt x="287" y="86"/>
                  </a:lnTo>
                  <a:lnTo>
                    <a:pt x="289" y="86"/>
                  </a:lnTo>
                  <a:lnTo>
                    <a:pt x="290" y="86"/>
                  </a:lnTo>
                  <a:lnTo>
                    <a:pt x="291" y="86"/>
                  </a:lnTo>
                  <a:lnTo>
                    <a:pt x="292" y="86"/>
                  </a:lnTo>
                  <a:lnTo>
                    <a:pt x="294" y="86"/>
                  </a:lnTo>
                  <a:lnTo>
                    <a:pt x="295" y="86"/>
                  </a:lnTo>
                  <a:lnTo>
                    <a:pt x="296" y="86"/>
                  </a:lnTo>
                  <a:lnTo>
                    <a:pt x="298" y="86"/>
                  </a:lnTo>
                  <a:lnTo>
                    <a:pt x="299" y="86"/>
                  </a:lnTo>
                  <a:lnTo>
                    <a:pt x="300" y="86"/>
                  </a:lnTo>
                  <a:lnTo>
                    <a:pt x="302" y="88"/>
                  </a:lnTo>
                  <a:lnTo>
                    <a:pt x="303" y="88"/>
                  </a:lnTo>
                  <a:lnTo>
                    <a:pt x="304" y="88"/>
                  </a:lnTo>
                  <a:lnTo>
                    <a:pt x="305" y="88"/>
                  </a:lnTo>
                  <a:lnTo>
                    <a:pt x="307" y="88"/>
                  </a:lnTo>
                  <a:lnTo>
                    <a:pt x="308" y="88"/>
                  </a:lnTo>
                  <a:lnTo>
                    <a:pt x="309" y="88"/>
                  </a:lnTo>
                  <a:lnTo>
                    <a:pt x="311" y="88"/>
                  </a:lnTo>
                  <a:lnTo>
                    <a:pt x="312" y="88"/>
                  </a:lnTo>
                  <a:lnTo>
                    <a:pt x="313" y="88"/>
                  </a:lnTo>
                  <a:lnTo>
                    <a:pt x="315" y="88"/>
                  </a:lnTo>
                  <a:lnTo>
                    <a:pt x="316" y="88"/>
                  </a:lnTo>
                  <a:lnTo>
                    <a:pt x="317" y="88"/>
                  </a:lnTo>
                  <a:lnTo>
                    <a:pt x="319" y="88"/>
                  </a:lnTo>
                  <a:lnTo>
                    <a:pt x="320" y="88"/>
                  </a:lnTo>
                  <a:lnTo>
                    <a:pt x="321" y="88"/>
                  </a:lnTo>
                  <a:lnTo>
                    <a:pt x="322" y="88"/>
                  </a:lnTo>
                  <a:lnTo>
                    <a:pt x="324" y="88"/>
                  </a:lnTo>
                  <a:lnTo>
                    <a:pt x="325" y="88"/>
                  </a:lnTo>
                  <a:lnTo>
                    <a:pt x="326" y="88"/>
                  </a:lnTo>
                  <a:lnTo>
                    <a:pt x="328" y="88"/>
                  </a:lnTo>
                  <a:lnTo>
                    <a:pt x="329" y="88"/>
                  </a:lnTo>
                  <a:lnTo>
                    <a:pt x="330" y="88"/>
                  </a:lnTo>
                  <a:lnTo>
                    <a:pt x="330" y="89"/>
                  </a:lnTo>
                  <a:lnTo>
                    <a:pt x="332" y="89"/>
                  </a:lnTo>
                  <a:lnTo>
                    <a:pt x="333" y="89"/>
                  </a:lnTo>
                  <a:lnTo>
                    <a:pt x="334" y="89"/>
                  </a:lnTo>
                  <a:lnTo>
                    <a:pt x="336" y="89"/>
                  </a:lnTo>
                  <a:lnTo>
                    <a:pt x="337" y="89"/>
                  </a:lnTo>
                  <a:lnTo>
                    <a:pt x="338" y="89"/>
                  </a:lnTo>
                  <a:lnTo>
                    <a:pt x="339" y="89"/>
                  </a:lnTo>
                  <a:lnTo>
                    <a:pt x="341" y="89"/>
                  </a:lnTo>
                  <a:lnTo>
                    <a:pt x="342" y="89"/>
                  </a:lnTo>
                  <a:lnTo>
                    <a:pt x="343" y="89"/>
                  </a:lnTo>
                  <a:lnTo>
                    <a:pt x="345" y="89"/>
                  </a:lnTo>
                  <a:lnTo>
                    <a:pt x="346" y="89"/>
                  </a:lnTo>
                  <a:lnTo>
                    <a:pt x="347" y="89"/>
                  </a:lnTo>
                  <a:lnTo>
                    <a:pt x="349" y="89"/>
                  </a:lnTo>
                  <a:lnTo>
                    <a:pt x="350" y="89"/>
                  </a:lnTo>
                  <a:lnTo>
                    <a:pt x="351" y="89"/>
                  </a:lnTo>
                  <a:lnTo>
                    <a:pt x="352" y="89"/>
                  </a:lnTo>
                  <a:lnTo>
                    <a:pt x="354" y="89"/>
                  </a:lnTo>
                  <a:lnTo>
                    <a:pt x="355" y="89"/>
                  </a:lnTo>
                  <a:lnTo>
                    <a:pt x="356" y="89"/>
                  </a:lnTo>
                  <a:lnTo>
                    <a:pt x="358" y="89"/>
                  </a:lnTo>
                  <a:lnTo>
                    <a:pt x="359" y="89"/>
                  </a:lnTo>
                  <a:lnTo>
                    <a:pt x="360" y="89"/>
                  </a:lnTo>
                  <a:lnTo>
                    <a:pt x="360" y="90"/>
                  </a:lnTo>
                  <a:lnTo>
                    <a:pt x="362" y="90"/>
                  </a:lnTo>
                  <a:lnTo>
                    <a:pt x="363" y="90"/>
                  </a:lnTo>
                  <a:lnTo>
                    <a:pt x="364" y="90"/>
                  </a:lnTo>
                  <a:lnTo>
                    <a:pt x="366" y="90"/>
                  </a:lnTo>
                  <a:lnTo>
                    <a:pt x="367" y="90"/>
                  </a:lnTo>
                  <a:lnTo>
                    <a:pt x="368" y="90"/>
                  </a:lnTo>
                  <a:lnTo>
                    <a:pt x="369" y="90"/>
                  </a:lnTo>
                  <a:lnTo>
                    <a:pt x="371" y="90"/>
                  </a:lnTo>
                  <a:lnTo>
                    <a:pt x="372" y="90"/>
                  </a:lnTo>
                  <a:lnTo>
                    <a:pt x="373" y="90"/>
                  </a:lnTo>
                  <a:lnTo>
                    <a:pt x="375" y="90"/>
                  </a:lnTo>
                  <a:lnTo>
                    <a:pt x="376" y="90"/>
                  </a:lnTo>
                  <a:lnTo>
                    <a:pt x="377" y="90"/>
                  </a:lnTo>
                  <a:lnTo>
                    <a:pt x="379" y="90"/>
                  </a:lnTo>
                  <a:lnTo>
                    <a:pt x="380" y="90"/>
                  </a:lnTo>
                  <a:lnTo>
                    <a:pt x="381" y="90"/>
                  </a:lnTo>
                  <a:lnTo>
                    <a:pt x="383" y="90"/>
                  </a:lnTo>
                  <a:lnTo>
                    <a:pt x="384" y="90"/>
                  </a:lnTo>
                  <a:lnTo>
                    <a:pt x="385" y="90"/>
                  </a:lnTo>
                  <a:lnTo>
                    <a:pt x="386" y="90"/>
                  </a:lnTo>
                  <a:lnTo>
                    <a:pt x="388" y="90"/>
                  </a:lnTo>
                  <a:lnTo>
                    <a:pt x="389" y="90"/>
                  </a:lnTo>
                  <a:lnTo>
                    <a:pt x="390" y="90"/>
                  </a:lnTo>
                  <a:lnTo>
                    <a:pt x="392" y="90"/>
                  </a:lnTo>
                  <a:lnTo>
                    <a:pt x="392" y="92"/>
                  </a:lnTo>
                  <a:lnTo>
                    <a:pt x="393" y="92"/>
                  </a:lnTo>
                  <a:lnTo>
                    <a:pt x="394" y="92"/>
                  </a:lnTo>
                  <a:lnTo>
                    <a:pt x="396" y="92"/>
                  </a:lnTo>
                  <a:lnTo>
                    <a:pt x="397" y="92"/>
                  </a:lnTo>
                  <a:lnTo>
                    <a:pt x="398" y="92"/>
                  </a:lnTo>
                  <a:lnTo>
                    <a:pt x="399" y="92"/>
                  </a:lnTo>
                  <a:lnTo>
                    <a:pt x="401" y="92"/>
                  </a:lnTo>
                  <a:lnTo>
                    <a:pt x="402" y="92"/>
                  </a:lnTo>
                  <a:lnTo>
                    <a:pt x="403" y="92"/>
                  </a:lnTo>
                  <a:lnTo>
                    <a:pt x="405" y="92"/>
                  </a:lnTo>
                  <a:lnTo>
                    <a:pt x="406" y="92"/>
                  </a:lnTo>
                  <a:lnTo>
                    <a:pt x="407" y="92"/>
                  </a:lnTo>
                  <a:lnTo>
                    <a:pt x="409" y="92"/>
                  </a:lnTo>
                  <a:lnTo>
                    <a:pt x="410" y="92"/>
                  </a:lnTo>
                  <a:lnTo>
                    <a:pt x="411" y="92"/>
                  </a:lnTo>
                  <a:lnTo>
                    <a:pt x="418" y="92"/>
                  </a:lnTo>
                  <a:lnTo>
                    <a:pt x="419" y="92"/>
                  </a:lnTo>
                  <a:lnTo>
                    <a:pt x="420" y="92"/>
                  </a:lnTo>
                  <a:lnTo>
                    <a:pt x="422" y="92"/>
                  </a:lnTo>
                  <a:lnTo>
                    <a:pt x="423" y="92"/>
                  </a:lnTo>
                  <a:lnTo>
                    <a:pt x="424" y="92"/>
                  </a:lnTo>
                  <a:lnTo>
                    <a:pt x="426" y="92"/>
                  </a:lnTo>
                  <a:lnTo>
                    <a:pt x="426" y="93"/>
                  </a:lnTo>
                  <a:lnTo>
                    <a:pt x="427" y="93"/>
                  </a:lnTo>
                  <a:lnTo>
                    <a:pt x="428" y="93"/>
                  </a:lnTo>
                  <a:lnTo>
                    <a:pt x="429" y="93"/>
                  </a:lnTo>
                  <a:lnTo>
                    <a:pt x="431" y="93"/>
                  </a:lnTo>
                  <a:lnTo>
                    <a:pt x="432" y="93"/>
                  </a:lnTo>
                  <a:lnTo>
                    <a:pt x="433" y="93"/>
                  </a:lnTo>
                  <a:lnTo>
                    <a:pt x="435" y="93"/>
                  </a:lnTo>
                  <a:lnTo>
                    <a:pt x="436" y="93"/>
                  </a:lnTo>
                  <a:lnTo>
                    <a:pt x="437" y="93"/>
                  </a:lnTo>
                  <a:lnTo>
                    <a:pt x="439" y="93"/>
                  </a:lnTo>
                  <a:lnTo>
                    <a:pt x="440" y="93"/>
                  </a:lnTo>
                  <a:lnTo>
                    <a:pt x="441" y="93"/>
                  </a:lnTo>
                  <a:lnTo>
                    <a:pt x="443" y="93"/>
                  </a:lnTo>
                  <a:lnTo>
                    <a:pt x="444" y="93"/>
                  </a:lnTo>
                  <a:lnTo>
                    <a:pt x="445" y="93"/>
                  </a:lnTo>
                  <a:lnTo>
                    <a:pt x="446" y="93"/>
                  </a:lnTo>
                  <a:lnTo>
                    <a:pt x="448" y="93"/>
                  </a:lnTo>
                  <a:lnTo>
                    <a:pt x="449" y="93"/>
                  </a:lnTo>
                  <a:lnTo>
                    <a:pt x="450" y="93"/>
                  </a:lnTo>
                  <a:lnTo>
                    <a:pt x="452" y="93"/>
                  </a:lnTo>
                  <a:lnTo>
                    <a:pt x="453" y="93"/>
                  </a:lnTo>
                  <a:lnTo>
                    <a:pt x="454" y="93"/>
                  </a:lnTo>
                  <a:lnTo>
                    <a:pt x="456" y="93"/>
                  </a:lnTo>
                  <a:lnTo>
                    <a:pt x="457" y="93"/>
                  </a:lnTo>
                  <a:lnTo>
                    <a:pt x="458" y="93"/>
                  </a:lnTo>
                  <a:lnTo>
                    <a:pt x="460" y="93"/>
                  </a:lnTo>
                  <a:lnTo>
                    <a:pt x="460" y="94"/>
                  </a:lnTo>
                  <a:lnTo>
                    <a:pt x="461" y="94"/>
                  </a:lnTo>
                  <a:lnTo>
                    <a:pt x="462" y="94"/>
                  </a:lnTo>
                  <a:lnTo>
                    <a:pt x="463" y="94"/>
                  </a:lnTo>
                  <a:lnTo>
                    <a:pt x="465" y="94"/>
                  </a:lnTo>
                  <a:lnTo>
                    <a:pt x="466" y="94"/>
                  </a:lnTo>
                  <a:lnTo>
                    <a:pt x="467" y="94"/>
                  </a:lnTo>
                  <a:lnTo>
                    <a:pt x="469" y="94"/>
                  </a:lnTo>
                  <a:lnTo>
                    <a:pt x="470" y="94"/>
                  </a:lnTo>
                  <a:lnTo>
                    <a:pt x="471" y="94"/>
                  </a:lnTo>
                  <a:lnTo>
                    <a:pt x="473" y="94"/>
                  </a:lnTo>
                  <a:lnTo>
                    <a:pt x="474" y="94"/>
                  </a:lnTo>
                  <a:lnTo>
                    <a:pt x="475" y="94"/>
                  </a:lnTo>
                  <a:lnTo>
                    <a:pt x="476" y="94"/>
                  </a:lnTo>
                  <a:lnTo>
                    <a:pt x="478" y="94"/>
                  </a:lnTo>
                  <a:lnTo>
                    <a:pt x="479" y="94"/>
                  </a:lnTo>
                  <a:lnTo>
                    <a:pt x="480" y="94"/>
                  </a:lnTo>
                  <a:lnTo>
                    <a:pt x="482" y="94"/>
                  </a:lnTo>
                  <a:lnTo>
                    <a:pt x="483" y="94"/>
                  </a:lnTo>
                  <a:lnTo>
                    <a:pt x="484" y="94"/>
                  </a:lnTo>
                  <a:lnTo>
                    <a:pt x="486" y="94"/>
                  </a:lnTo>
                  <a:lnTo>
                    <a:pt x="487" y="94"/>
                  </a:lnTo>
                  <a:lnTo>
                    <a:pt x="488" y="94"/>
                  </a:lnTo>
                  <a:lnTo>
                    <a:pt x="490" y="94"/>
                  </a:lnTo>
                  <a:lnTo>
                    <a:pt x="491" y="94"/>
                  </a:lnTo>
                  <a:lnTo>
                    <a:pt x="492" y="94"/>
                  </a:lnTo>
                  <a:lnTo>
                    <a:pt x="493" y="94"/>
                  </a:lnTo>
                  <a:lnTo>
                    <a:pt x="493" y="96"/>
                  </a:lnTo>
                  <a:lnTo>
                    <a:pt x="495" y="96"/>
                  </a:lnTo>
                  <a:lnTo>
                    <a:pt x="496" y="96"/>
                  </a:lnTo>
                  <a:lnTo>
                    <a:pt x="497" y="96"/>
                  </a:lnTo>
                  <a:lnTo>
                    <a:pt x="499" y="96"/>
                  </a:lnTo>
                  <a:lnTo>
                    <a:pt x="500" y="96"/>
                  </a:lnTo>
                  <a:lnTo>
                    <a:pt x="501" y="96"/>
                  </a:lnTo>
                  <a:lnTo>
                    <a:pt x="503" y="96"/>
                  </a:lnTo>
                  <a:lnTo>
                    <a:pt x="504" y="96"/>
                  </a:lnTo>
                  <a:lnTo>
                    <a:pt x="505" y="96"/>
                  </a:lnTo>
                  <a:lnTo>
                    <a:pt x="507" y="96"/>
                  </a:lnTo>
                  <a:lnTo>
                    <a:pt x="508" y="96"/>
                  </a:lnTo>
                  <a:lnTo>
                    <a:pt x="509" y="96"/>
                  </a:lnTo>
                  <a:lnTo>
                    <a:pt x="510" y="96"/>
                  </a:lnTo>
                  <a:lnTo>
                    <a:pt x="512" y="96"/>
                  </a:lnTo>
                  <a:lnTo>
                    <a:pt x="513" y="96"/>
                  </a:lnTo>
                  <a:lnTo>
                    <a:pt x="514" y="96"/>
                  </a:lnTo>
                  <a:lnTo>
                    <a:pt x="516" y="96"/>
                  </a:lnTo>
                  <a:lnTo>
                    <a:pt x="517" y="96"/>
                  </a:lnTo>
                  <a:lnTo>
                    <a:pt x="518" y="96"/>
                  </a:lnTo>
                  <a:lnTo>
                    <a:pt x="520" y="96"/>
                  </a:lnTo>
                  <a:lnTo>
                    <a:pt x="521" y="96"/>
                  </a:lnTo>
                  <a:lnTo>
                    <a:pt x="522" y="96"/>
                  </a:lnTo>
                  <a:lnTo>
                    <a:pt x="523" y="96"/>
                  </a:lnTo>
                  <a:lnTo>
                    <a:pt x="525" y="96"/>
                  </a:lnTo>
                  <a:lnTo>
                    <a:pt x="526" y="96"/>
                  </a:lnTo>
                  <a:lnTo>
                    <a:pt x="527" y="96"/>
                  </a:lnTo>
                  <a:lnTo>
                    <a:pt x="529" y="96"/>
                  </a:lnTo>
                  <a:lnTo>
                    <a:pt x="529" y="97"/>
                  </a:lnTo>
                  <a:lnTo>
                    <a:pt x="530" y="97"/>
                  </a:lnTo>
                  <a:lnTo>
                    <a:pt x="531" y="97"/>
                  </a:lnTo>
                  <a:lnTo>
                    <a:pt x="533" y="97"/>
                  </a:lnTo>
                  <a:lnTo>
                    <a:pt x="534" y="97"/>
                  </a:lnTo>
                  <a:lnTo>
                    <a:pt x="535" y="97"/>
                  </a:lnTo>
                  <a:lnTo>
                    <a:pt x="537" y="97"/>
                  </a:lnTo>
                  <a:lnTo>
                    <a:pt x="538" y="97"/>
                  </a:lnTo>
                  <a:lnTo>
                    <a:pt x="539" y="97"/>
                  </a:lnTo>
                  <a:lnTo>
                    <a:pt x="540" y="97"/>
                  </a:lnTo>
                  <a:lnTo>
                    <a:pt x="623" y="96"/>
                  </a:lnTo>
                  <a:lnTo>
                    <a:pt x="624" y="96"/>
                  </a:lnTo>
                  <a:lnTo>
                    <a:pt x="627" y="97"/>
                  </a:lnTo>
                  <a:lnTo>
                    <a:pt x="631" y="97"/>
                  </a:lnTo>
                  <a:lnTo>
                    <a:pt x="632" y="94"/>
                  </a:lnTo>
                  <a:lnTo>
                    <a:pt x="633" y="94"/>
                  </a:lnTo>
                  <a:lnTo>
                    <a:pt x="634" y="93"/>
                  </a:lnTo>
                  <a:lnTo>
                    <a:pt x="637" y="92"/>
                  </a:lnTo>
                  <a:lnTo>
                    <a:pt x="640" y="92"/>
                  </a:lnTo>
                  <a:lnTo>
                    <a:pt x="642" y="93"/>
                  </a:lnTo>
                  <a:lnTo>
                    <a:pt x="645" y="93"/>
                  </a:lnTo>
                  <a:lnTo>
                    <a:pt x="647" y="94"/>
                  </a:lnTo>
                  <a:lnTo>
                    <a:pt x="650" y="94"/>
                  </a:lnTo>
                  <a:lnTo>
                    <a:pt x="651" y="96"/>
                  </a:lnTo>
                  <a:lnTo>
                    <a:pt x="655" y="96"/>
                  </a:lnTo>
                  <a:lnTo>
                    <a:pt x="658" y="96"/>
                  </a:lnTo>
                  <a:lnTo>
                    <a:pt x="659" y="94"/>
                  </a:lnTo>
                  <a:lnTo>
                    <a:pt x="662" y="93"/>
                  </a:lnTo>
                  <a:lnTo>
                    <a:pt x="664" y="93"/>
                  </a:lnTo>
                  <a:lnTo>
                    <a:pt x="667" y="92"/>
                  </a:lnTo>
                  <a:lnTo>
                    <a:pt x="670" y="92"/>
                  </a:lnTo>
                  <a:lnTo>
                    <a:pt x="672" y="92"/>
                  </a:lnTo>
                  <a:lnTo>
                    <a:pt x="674" y="90"/>
                  </a:lnTo>
                  <a:lnTo>
                    <a:pt x="676" y="90"/>
                  </a:lnTo>
                  <a:lnTo>
                    <a:pt x="678" y="88"/>
                  </a:lnTo>
                  <a:lnTo>
                    <a:pt x="679" y="86"/>
                  </a:lnTo>
                  <a:lnTo>
                    <a:pt x="679" y="84"/>
                  </a:lnTo>
                  <a:lnTo>
                    <a:pt x="679" y="80"/>
                  </a:lnTo>
                  <a:lnTo>
                    <a:pt x="680" y="79"/>
                  </a:lnTo>
                  <a:lnTo>
                    <a:pt x="683" y="79"/>
                  </a:lnTo>
                  <a:lnTo>
                    <a:pt x="685" y="79"/>
                  </a:lnTo>
                  <a:lnTo>
                    <a:pt x="688" y="80"/>
                  </a:lnTo>
                  <a:lnTo>
                    <a:pt x="691" y="80"/>
                  </a:lnTo>
                  <a:lnTo>
                    <a:pt x="693" y="79"/>
                  </a:lnTo>
                  <a:lnTo>
                    <a:pt x="696" y="79"/>
                  </a:lnTo>
                  <a:lnTo>
                    <a:pt x="697" y="76"/>
                  </a:lnTo>
                  <a:lnTo>
                    <a:pt x="700" y="76"/>
                  </a:lnTo>
                  <a:lnTo>
                    <a:pt x="701" y="75"/>
                  </a:lnTo>
                  <a:lnTo>
                    <a:pt x="701" y="73"/>
                  </a:lnTo>
                  <a:lnTo>
                    <a:pt x="701" y="71"/>
                  </a:lnTo>
                  <a:lnTo>
                    <a:pt x="701" y="67"/>
                  </a:lnTo>
                  <a:lnTo>
                    <a:pt x="702" y="66"/>
                  </a:lnTo>
                  <a:lnTo>
                    <a:pt x="704" y="64"/>
                  </a:lnTo>
                  <a:lnTo>
                    <a:pt x="706" y="63"/>
                  </a:lnTo>
                  <a:lnTo>
                    <a:pt x="709" y="64"/>
                  </a:lnTo>
                  <a:lnTo>
                    <a:pt x="711" y="66"/>
                  </a:lnTo>
                  <a:lnTo>
                    <a:pt x="713" y="66"/>
                  </a:lnTo>
                  <a:lnTo>
                    <a:pt x="715" y="66"/>
                  </a:lnTo>
                  <a:lnTo>
                    <a:pt x="717" y="66"/>
                  </a:lnTo>
                  <a:lnTo>
                    <a:pt x="719" y="64"/>
                  </a:lnTo>
                  <a:lnTo>
                    <a:pt x="721" y="63"/>
                  </a:lnTo>
                  <a:lnTo>
                    <a:pt x="723" y="62"/>
                  </a:lnTo>
                  <a:lnTo>
                    <a:pt x="726" y="62"/>
                  </a:lnTo>
                  <a:lnTo>
                    <a:pt x="728" y="62"/>
                  </a:lnTo>
                  <a:lnTo>
                    <a:pt x="731" y="63"/>
                  </a:lnTo>
                  <a:lnTo>
                    <a:pt x="734" y="64"/>
                  </a:lnTo>
                  <a:lnTo>
                    <a:pt x="736" y="64"/>
                  </a:lnTo>
                  <a:lnTo>
                    <a:pt x="739" y="64"/>
                  </a:lnTo>
                  <a:lnTo>
                    <a:pt x="741" y="64"/>
                  </a:lnTo>
                  <a:lnTo>
                    <a:pt x="744" y="66"/>
                  </a:lnTo>
                  <a:lnTo>
                    <a:pt x="747" y="66"/>
                  </a:lnTo>
                  <a:lnTo>
                    <a:pt x="748" y="67"/>
                  </a:lnTo>
                  <a:lnTo>
                    <a:pt x="749" y="68"/>
                  </a:lnTo>
                  <a:lnTo>
                    <a:pt x="751" y="69"/>
                  </a:lnTo>
                  <a:lnTo>
                    <a:pt x="752" y="72"/>
                  </a:lnTo>
                  <a:lnTo>
                    <a:pt x="756" y="72"/>
                  </a:lnTo>
                  <a:lnTo>
                    <a:pt x="758" y="72"/>
                  </a:lnTo>
                  <a:lnTo>
                    <a:pt x="760" y="72"/>
                  </a:lnTo>
                  <a:lnTo>
                    <a:pt x="761" y="72"/>
                  </a:lnTo>
                  <a:lnTo>
                    <a:pt x="762" y="73"/>
                  </a:lnTo>
                  <a:lnTo>
                    <a:pt x="765" y="75"/>
                  </a:lnTo>
                  <a:lnTo>
                    <a:pt x="768" y="75"/>
                  </a:lnTo>
                  <a:lnTo>
                    <a:pt x="769" y="75"/>
                  </a:lnTo>
                  <a:lnTo>
                    <a:pt x="770" y="72"/>
                  </a:lnTo>
                  <a:lnTo>
                    <a:pt x="772" y="71"/>
                  </a:lnTo>
                  <a:lnTo>
                    <a:pt x="774" y="69"/>
                  </a:lnTo>
                  <a:lnTo>
                    <a:pt x="775" y="68"/>
                  </a:lnTo>
                  <a:lnTo>
                    <a:pt x="777" y="67"/>
                  </a:lnTo>
                  <a:lnTo>
                    <a:pt x="781" y="67"/>
                  </a:lnTo>
                  <a:lnTo>
                    <a:pt x="782" y="68"/>
                  </a:lnTo>
                  <a:lnTo>
                    <a:pt x="786" y="68"/>
                  </a:lnTo>
                  <a:lnTo>
                    <a:pt x="787" y="68"/>
                  </a:lnTo>
                  <a:lnTo>
                    <a:pt x="790" y="67"/>
                  </a:lnTo>
                  <a:lnTo>
                    <a:pt x="790" y="64"/>
                  </a:lnTo>
                  <a:lnTo>
                    <a:pt x="791" y="62"/>
                  </a:lnTo>
                  <a:lnTo>
                    <a:pt x="791" y="59"/>
                  </a:lnTo>
                  <a:lnTo>
                    <a:pt x="794" y="58"/>
                  </a:lnTo>
                  <a:lnTo>
                    <a:pt x="795" y="56"/>
                  </a:lnTo>
                  <a:lnTo>
                    <a:pt x="796" y="55"/>
                  </a:lnTo>
                  <a:lnTo>
                    <a:pt x="798" y="54"/>
                  </a:lnTo>
                  <a:lnTo>
                    <a:pt x="799" y="51"/>
                  </a:lnTo>
                  <a:lnTo>
                    <a:pt x="800" y="50"/>
                  </a:lnTo>
                  <a:lnTo>
                    <a:pt x="802" y="49"/>
                  </a:lnTo>
                  <a:lnTo>
                    <a:pt x="804" y="49"/>
                  </a:lnTo>
                  <a:lnTo>
                    <a:pt x="807" y="47"/>
                  </a:lnTo>
                  <a:lnTo>
                    <a:pt x="809" y="47"/>
                  </a:lnTo>
                  <a:lnTo>
                    <a:pt x="812" y="47"/>
                  </a:lnTo>
                  <a:lnTo>
                    <a:pt x="815" y="46"/>
                  </a:lnTo>
                  <a:lnTo>
                    <a:pt x="817" y="46"/>
                  </a:lnTo>
                  <a:lnTo>
                    <a:pt x="818" y="45"/>
                  </a:lnTo>
                  <a:lnTo>
                    <a:pt x="820" y="42"/>
                  </a:lnTo>
                  <a:lnTo>
                    <a:pt x="821" y="41"/>
                  </a:lnTo>
                  <a:lnTo>
                    <a:pt x="822" y="39"/>
                  </a:lnTo>
                  <a:lnTo>
                    <a:pt x="824" y="37"/>
                  </a:lnTo>
                  <a:lnTo>
                    <a:pt x="825" y="37"/>
                  </a:lnTo>
                  <a:lnTo>
                    <a:pt x="828" y="36"/>
                  </a:lnTo>
                  <a:lnTo>
                    <a:pt x="830" y="36"/>
                  </a:lnTo>
                  <a:lnTo>
                    <a:pt x="833" y="34"/>
                  </a:lnTo>
                  <a:lnTo>
                    <a:pt x="835" y="34"/>
                  </a:lnTo>
                  <a:lnTo>
                    <a:pt x="838" y="34"/>
                  </a:lnTo>
                  <a:lnTo>
                    <a:pt x="842" y="34"/>
                  </a:lnTo>
                  <a:lnTo>
                    <a:pt x="845" y="34"/>
                  </a:lnTo>
                  <a:lnTo>
                    <a:pt x="847" y="36"/>
                  </a:lnTo>
                  <a:lnTo>
                    <a:pt x="850" y="34"/>
                  </a:lnTo>
                  <a:lnTo>
                    <a:pt x="852" y="34"/>
                  </a:lnTo>
                  <a:lnTo>
                    <a:pt x="855" y="33"/>
                  </a:lnTo>
                  <a:lnTo>
                    <a:pt x="856" y="33"/>
                  </a:lnTo>
                  <a:lnTo>
                    <a:pt x="859" y="32"/>
                  </a:lnTo>
                  <a:lnTo>
                    <a:pt x="860" y="30"/>
                  </a:lnTo>
                  <a:lnTo>
                    <a:pt x="862" y="29"/>
                  </a:lnTo>
                  <a:lnTo>
                    <a:pt x="864" y="28"/>
                  </a:lnTo>
                  <a:lnTo>
                    <a:pt x="865" y="26"/>
                  </a:lnTo>
                  <a:lnTo>
                    <a:pt x="868" y="26"/>
                  </a:lnTo>
                  <a:lnTo>
                    <a:pt x="871" y="28"/>
                  </a:lnTo>
                  <a:lnTo>
                    <a:pt x="873" y="29"/>
                  </a:lnTo>
                  <a:lnTo>
                    <a:pt x="875" y="30"/>
                  </a:lnTo>
                  <a:lnTo>
                    <a:pt x="877" y="30"/>
                  </a:lnTo>
                  <a:lnTo>
                    <a:pt x="880" y="30"/>
                  </a:lnTo>
                  <a:lnTo>
                    <a:pt x="882" y="30"/>
                  </a:lnTo>
                  <a:lnTo>
                    <a:pt x="882" y="28"/>
                  </a:lnTo>
                  <a:lnTo>
                    <a:pt x="884" y="26"/>
                  </a:lnTo>
                  <a:lnTo>
                    <a:pt x="884" y="22"/>
                  </a:lnTo>
                  <a:lnTo>
                    <a:pt x="884" y="21"/>
                  </a:lnTo>
                  <a:lnTo>
                    <a:pt x="885" y="19"/>
                  </a:lnTo>
                  <a:lnTo>
                    <a:pt x="886" y="17"/>
                  </a:lnTo>
                  <a:lnTo>
                    <a:pt x="888" y="15"/>
                  </a:lnTo>
                  <a:lnTo>
                    <a:pt x="889" y="13"/>
                  </a:lnTo>
                  <a:lnTo>
                    <a:pt x="890" y="12"/>
                  </a:lnTo>
                  <a:lnTo>
                    <a:pt x="892" y="11"/>
                  </a:lnTo>
                  <a:lnTo>
                    <a:pt x="892" y="8"/>
                  </a:lnTo>
                  <a:lnTo>
                    <a:pt x="890" y="5"/>
                  </a:lnTo>
                  <a:lnTo>
                    <a:pt x="890" y="3"/>
                  </a:lnTo>
                  <a:lnTo>
                    <a:pt x="893" y="3"/>
                  </a:lnTo>
                  <a:lnTo>
                    <a:pt x="894" y="2"/>
                  </a:lnTo>
                  <a:lnTo>
                    <a:pt x="897" y="3"/>
                  </a:lnTo>
                  <a:lnTo>
                    <a:pt x="899" y="4"/>
                  </a:lnTo>
                  <a:lnTo>
                    <a:pt x="902" y="4"/>
                  </a:lnTo>
                  <a:lnTo>
                    <a:pt x="905" y="4"/>
                  </a:lnTo>
                  <a:lnTo>
                    <a:pt x="906" y="3"/>
                  </a:lnTo>
                  <a:lnTo>
                    <a:pt x="909" y="3"/>
                  </a:lnTo>
                  <a:lnTo>
                    <a:pt x="911" y="2"/>
                  </a:lnTo>
                  <a:lnTo>
                    <a:pt x="914" y="2"/>
                  </a:lnTo>
                  <a:lnTo>
                    <a:pt x="916" y="3"/>
                  </a:lnTo>
                  <a:lnTo>
                    <a:pt x="918" y="4"/>
                  </a:lnTo>
                  <a:lnTo>
                    <a:pt x="920" y="4"/>
                  </a:lnTo>
                  <a:lnTo>
                    <a:pt x="923" y="4"/>
                  </a:lnTo>
                  <a:lnTo>
                    <a:pt x="926" y="3"/>
                  </a:lnTo>
                  <a:lnTo>
                    <a:pt x="928" y="2"/>
                  </a:lnTo>
                  <a:lnTo>
                    <a:pt x="929" y="0"/>
                  </a:lnTo>
                  <a:lnTo>
                    <a:pt x="932" y="0"/>
                  </a:lnTo>
                  <a:lnTo>
                    <a:pt x="935" y="0"/>
                  </a:lnTo>
                  <a:lnTo>
                    <a:pt x="937" y="2"/>
                  </a:lnTo>
                  <a:lnTo>
                    <a:pt x="939" y="2"/>
                  </a:lnTo>
                  <a:lnTo>
                    <a:pt x="941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6" name="Freeform 56">
              <a:extLst>
                <a:ext uri="{FF2B5EF4-FFF2-40B4-BE49-F238E27FC236}">
                  <a16:creationId xmlns:a16="http://schemas.microsoft.com/office/drawing/2014/main" id="{88B07B3C-1A3A-33BD-FE0B-AA5BCFC620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78" y="2346"/>
              <a:ext cx="908" cy="1042"/>
            </a:xfrm>
            <a:custGeom>
              <a:avLst/>
              <a:gdLst>
                <a:gd name="T0" fmla="*/ 578 w 908"/>
                <a:gd name="T1" fmla="*/ 35 h 1042"/>
                <a:gd name="T2" fmla="*/ 612 w 908"/>
                <a:gd name="T3" fmla="*/ 43 h 1042"/>
                <a:gd name="T4" fmla="*/ 640 w 908"/>
                <a:gd name="T5" fmla="*/ 30 h 1042"/>
                <a:gd name="T6" fmla="*/ 674 w 908"/>
                <a:gd name="T7" fmla="*/ 37 h 1042"/>
                <a:gd name="T8" fmla="*/ 696 w 908"/>
                <a:gd name="T9" fmla="*/ 65 h 1042"/>
                <a:gd name="T10" fmla="*/ 723 w 908"/>
                <a:gd name="T11" fmla="*/ 103 h 1042"/>
                <a:gd name="T12" fmla="*/ 754 w 908"/>
                <a:gd name="T13" fmla="*/ 111 h 1042"/>
                <a:gd name="T14" fmla="*/ 775 w 908"/>
                <a:gd name="T15" fmla="*/ 141 h 1042"/>
                <a:gd name="T16" fmla="*/ 760 w 908"/>
                <a:gd name="T17" fmla="*/ 192 h 1042"/>
                <a:gd name="T18" fmla="*/ 784 w 908"/>
                <a:gd name="T19" fmla="*/ 238 h 1042"/>
                <a:gd name="T20" fmla="*/ 812 w 908"/>
                <a:gd name="T21" fmla="*/ 278 h 1042"/>
                <a:gd name="T22" fmla="*/ 835 w 908"/>
                <a:gd name="T23" fmla="*/ 328 h 1042"/>
                <a:gd name="T24" fmla="*/ 859 w 908"/>
                <a:gd name="T25" fmla="*/ 372 h 1042"/>
                <a:gd name="T26" fmla="*/ 881 w 908"/>
                <a:gd name="T27" fmla="*/ 418 h 1042"/>
                <a:gd name="T28" fmla="*/ 906 w 908"/>
                <a:gd name="T29" fmla="*/ 468 h 1042"/>
                <a:gd name="T30" fmla="*/ 881 w 908"/>
                <a:gd name="T31" fmla="*/ 512 h 1042"/>
                <a:gd name="T32" fmla="*/ 852 w 908"/>
                <a:gd name="T33" fmla="*/ 558 h 1042"/>
                <a:gd name="T34" fmla="*/ 820 w 908"/>
                <a:gd name="T35" fmla="*/ 606 h 1042"/>
                <a:gd name="T36" fmla="*/ 788 w 908"/>
                <a:gd name="T37" fmla="*/ 652 h 1042"/>
                <a:gd name="T38" fmla="*/ 743 w 908"/>
                <a:gd name="T39" fmla="*/ 639 h 1042"/>
                <a:gd name="T40" fmla="*/ 731 w 908"/>
                <a:gd name="T41" fmla="*/ 645 h 1042"/>
                <a:gd name="T42" fmla="*/ 734 w 908"/>
                <a:gd name="T43" fmla="*/ 688 h 1042"/>
                <a:gd name="T44" fmla="*/ 707 w 908"/>
                <a:gd name="T45" fmla="*/ 709 h 1042"/>
                <a:gd name="T46" fmla="*/ 687 w 908"/>
                <a:gd name="T47" fmla="*/ 733 h 1042"/>
                <a:gd name="T48" fmla="*/ 657 w 908"/>
                <a:gd name="T49" fmla="*/ 747 h 1042"/>
                <a:gd name="T50" fmla="*/ 636 w 908"/>
                <a:gd name="T51" fmla="*/ 763 h 1042"/>
                <a:gd name="T52" fmla="*/ 615 w 908"/>
                <a:gd name="T53" fmla="*/ 791 h 1042"/>
                <a:gd name="T54" fmla="*/ 608 w 908"/>
                <a:gd name="T55" fmla="*/ 823 h 1042"/>
                <a:gd name="T56" fmla="*/ 591 w 908"/>
                <a:gd name="T57" fmla="*/ 842 h 1042"/>
                <a:gd name="T58" fmla="*/ 581 w 908"/>
                <a:gd name="T59" fmla="*/ 867 h 1042"/>
                <a:gd name="T60" fmla="*/ 568 w 908"/>
                <a:gd name="T61" fmla="*/ 900 h 1042"/>
                <a:gd name="T62" fmla="*/ 574 w 908"/>
                <a:gd name="T63" fmla="*/ 943 h 1042"/>
                <a:gd name="T64" fmla="*/ 606 w 908"/>
                <a:gd name="T65" fmla="*/ 966 h 1042"/>
                <a:gd name="T66" fmla="*/ 602 w 908"/>
                <a:gd name="T67" fmla="*/ 1033 h 1042"/>
                <a:gd name="T68" fmla="*/ 538 w 908"/>
                <a:gd name="T69" fmla="*/ 952 h 1042"/>
                <a:gd name="T70" fmla="*/ 450 w 908"/>
                <a:gd name="T71" fmla="*/ 976 h 1042"/>
                <a:gd name="T72" fmla="*/ 393 w 908"/>
                <a:gd name="T73" fmla="*/ 946 h 1042"/>
                <a:gd name="T74" fmla="*/ 367 w 908"/>
                <a:gd name="T75" fmla="*/ 953 h 1042"/>
                <a:gd name="T76" fmla="*/ 330 w 908"/>
                <a:gd name="T77" fmla="*/ 948 h 1042"/>
                <a:gd name="T78" fmla="*/ 309 w 908"/>
                <a:gd name="T79" fmla="*/ 927 h 1042"/>
                <a:gd name="T80" fmla="*/ 295 w 908"/>
                <a:gd name="T81" fmla="*/ 925 h 1042"/>
                <a:gd name="T82" fmla="*/ 261 w 908"/>
                <a:gd name="T83" fmla="*/ 891 h 1042"/>
                <a:gd name="T84" fmla="*/ 202 w 908"/>
                <a:gd name="T85" fmla="*/ 857 h 1042"/>
                <a:gd name="T86" fmla="*/ 206 w 908"/>
                <a:gd name="T87" fmla="*/ 812 h 1042"/>
                <a:gd name="T88" fmla="*/ 209 w 908"/>
                <a:gd name="T89" fmla="*/ 763 h 1042"/>
                <a:gd name="T90" fmla="*/ 180 w 908"/>
                <a:gd name="T91" fmla="*/ 734 h 1042"/>
                <a:gd name="T92" fmla="*/ 150 w 908"/>
                <a:gd name="T93" fmla="*/ 707 h 1042"/>
                <a:gd name="T94" fmla="*/ 116 w 908"/>
                <a:gd name="T95" fmla="*/ 678 h 1042"/>
                <a:gd name="T96" fmla="*/ 108 w 908"/>
                <a:gd name="T97" fmla="*/ 633 h 1042"/>
                <a:gd name="T98" fmla="*/ 89 w 908"/>
                <a:gd name="T99" fmla="*/ 614 h 1042"/>
                <a:gd name="T100" fmla="*/ 47 w 908"/>
                <a:gd name="T101" fmla="*/ 632 h 1042"/>
                <a:gd name="T102" fmla="*/ 17 w 908"/>
                <a:gd name="T103" fmla="*/ 620 h 1042"/>
                <a:gd name="T104" fmla="*/ 10 w 908"/>
                <a:gd name="T105" fmla="*/ 584 h 1042"/>
                <a:gd name="T106" fmla="*/ 0 w 908"/>
                <a:gd name="T107" fmla="*/ 530 h 1042"/>
                <a:gd name="T108" fmla="*/ 25 w 908"/>
                <a:gd name="T109" fmla="*/ 477 h 1042"/>
                <a:gd name="T110" fmla="*/ 265 w 908"/>
                <a:gd name="T111" fmla="*/ 391 h 1042"/>
                <a:gd name="T112" fmla="*/ 318 w 908"/>
                <a:gd name="T113" fmla="*/ 372 h 1042"/>
                <a:gd name="T114" fmla="*/ 368 w 908"/>
                <a:gd name="T115" fmla="*/ 353 h 1042"/>
                <a:gd name="T116" fmla="*/ 422 w 908"/>
                <a:gd name="T117" fmla="*/ 331 h 1042"/>
                <a:gd name="T118" fmla="*/ 471 w 908"/>
                <a:gd name="T119" fmla="*/ 103 h 1042"/>
                <a:gd name="T120" fmla="*/ 482 w 908"/>
                <a:gd name="T121" fmla="*/ 46 h 1042"/>
                <a:gd name="T122" fmla="*/ 501 w 908"/>
                <a:gd name="T123" fmla="*/ 25 h 1042"/>
                <a:gd name="T124" fmla="*/ 543 w 908"/>
                <a:gd name="T125" fmla="*/ 16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8" h="1042">
                  <a:moveTo>
                    <a:pt x="551" y="17"/>
                  </a:moveTo>
                  <a:lnTo>
                    <a:pt x="551" y="18"/>
                  </a:lnTo>
                  <a:lnTo>
                    <a:pt x="552" y="18"/>
                  </a:lnTo>
                  <a:lnTo>
                    <a:pt x="553" y="18"/>
                  </a:lnTo>
                  <a:lnTo>
                    <a:pt x="553" y="17"/>
                  </a:lnTo>
                  <a:lnTo>
                    <a:pt x="555" y="17"/>
                  </a:lnTo>
                  <a:lnTo>
                    <a:pt x="556" y="17"/>
                  </a:lnTo>
                  <a:lnTo>
                    <a:pt x="557" y="17"/>
                  </a:lnTo>
                  <a:lnTo>
                    <a:pt x="557" y="18"/>
                  </a:lnTo>
                  <a:lnTo>
                    <a:pt x="557" y="20"/>
                  </a:lnTo>
                  <a:lnTo>
                    <a:pt x="557" y="21"/>
                  </a:lnTo>
                  <a:lnTo>
                    <a:pt x="559" y="21"/>
                  </a:lnTo>
                  <a:lnTo>
                    <a:pt x="559" y="22"/>
                  </a:lnTo>
                  <a:lnTo>
                    <a:pt x="560" y="22"/>
                  </a:lnTo>
                  <a:lnTo>
                    <a:pt x="560" y="24"/>
                  </a:lnTo>
                  <a:lnTo>
                    <a:pt x="561" y="25"/>
                  </a:lnTo>
                  <a:lnTo>
                    <a:pt x="561" y="26"/>
                  </a:lnTo>
                  <a:lnTo>
                    <a:pt x="563" y="26"/>
                  </a:lnTo>
                  <a:lnTo>
                    <a:pt x="563" y="28"/>
                  </a:lnTo>
                  <a:lnTo>
                    <a:pt x="564" y="28"/>
                  </a:lnTo>
                  <a:lnTo>
                    <a:pt x="564" y="29"/>
                  </a:lnTo>
                  <a:lnTo>
                    <a:pt x="564" y="30"/>
                  </a:lnTo>
                  <a:lnTo>
                    <a:pt x="564" y="31"/>
                  </a:lnTo>
                  <a:lnTo>
                    <a:pt x="565" y="31"/>
                  </a:lnTo>
                  <a:lnTo>
                    <a:pt x="566" y="31"/>
                  </a:lnTo>
                  <a:lnTo>
                    <a:pt x="566" y="33"/>
                  </a:lnTo>
                  <a:lnTo>
                    <a:pt x="568" y="33"/>
                  </a:lnTo>
                  <a:lnTo>
                    <a:pt x="569" y="33"/>
                  </a:lnTo>
                  <a:lnTo>
                    <a:pt x="569" y="34"/>
                  </a:lnTo>
                  <a:lnTo>
                    <a:pt x="570" y="34"/>
                  </a:lnTo>
                  <a:lnTo>
                    <a:pt x="570" y="35"/>
                  </a:lnTo>
                  <a:lnTo>
                    <a:pt x="570" y="37"/>
                  </a:lnTo>
                  <a:lnTo>
                    <a:pt x="570" y="38"/>
                  </a:lnTo>
                  <a:lnTo>
                    <a:pt x="570" y="39"/>
                  </a:lnTo>
                  <a:lnTo>
                    <a:pt x="572" y="39"/>
                  </a:lnTo>
                  <a:lnTo>
                    <a:pt x="572" y="41"/>
                  </a:lnTo>
                  <a:lnTo>
                    <a:pt x="572" y="42"/>
                  </a:lnTo>
                  <a:lnTo>
                    <a:pt x="573" y="42"/>
                  </a:lnTo>
                  <a:lnTo>
                    <a:pt x="573" y="43"/>
                  </a:lnTo>
                  <a:lnTo>
                    <a:pt x="573" y="45"/>
                  </a:lnTo>
                  <a:lnTo>
                    <a:pt x="574" y="45"/>
                  </a:lnTo>
                  <a:lnTo>
                    <a:pt x="574" y="43"/>
                  </a:lnTo>
                  <a:lnTo>
                    <a:pt x="576" y="43"/>
                  </a:lnTo>
                  <a:lnTo>
                    <a:pt x="576" y="42"/>
                  </a:lnTo>
                  <a:lnTo>
                    <a:pt x="576" y="41"/>
                  </a:lnTo>
                  <a:lnTo>
                    <a:pt x="577" y="41"/>
                  </a:lnTo>
                  <a:lnTo>
                    <a:pt x="578" y="39"/>
                  </a:lnTo>
                  <a:lnTo>
                    <a:pt x="578" y="38"/>
                  </a:lnTo>
                  <a:lnTo>
                    <a:pt x="577" y="38"/>
                  </a:lnTo>
                  <a:lnTo>
                    <a:pt x="577" y="37"/>
                  </a:lnTo>
                  <a:lnTo>
                    <a:pt x="578" y="37"/>
                  </a:lnTo>
                  <a:lnTo>
                    <a:pt x="578" y="35"/>
                  </a:lnTo>
                  <a:lnTo>
                    <a:pt x="578" y="34"/>
                  </a:lnTo>
                  <a:lnTo>
                    <a:pt x="578" y="33"/>
                  </a:lnTo>
                  <a:lnTo>
                    <a:pt x="580" y="31"/>
                  </a:lnTo>
                  <a:lnTo>
                    <a:pt x="581" y="31"/>
                  </a:lnTo>
                  <a:lnTo>
                    <a:pt x="581" y="33"/>
                  </a:lnTo>
                  <a:lnTo>
                    <a:pt x="581" y="34"/>
                  </a:lnTo>
                  <a:lnTo>
                    <a:pt x="581" y="33"/>
                  </a:lnTo>
                  <a:lnTo>
                    <a:pt x="582" y="33"/>
                  </a:lnTo>
                  <a:lnTo>
                    <a:pt x="583" y="33"/>
                  </a:lnTo>
                  <a:lnTo>
                    <a:pt x="585" y="33"/>
                  </a:lnTo>
                  <a:lnTo>
                    <a:pt x="586" y="33"/>
                  </a:lnTo>
                  <a:lnTo>
                    <a:pt x="586" y="34"/>
                  </a:lnTo>
                  <a:lnTo>
                    <a:pt x="587" y="34"/>
                  </a:lnTo>
                  <a:lnTo>
                    <a:pt x="587" y="35"/>
                  </a:lnTo>
                  <a:lnTo>
                    <a:pt x="587" y="37"/>
                  </a:lnTo>
                  <a:lnTo>
                    <a:pt x="587" y="38"/>
                  </a:lnTo>
                  <a:lnTo>
                    <a:pt x="589" y="38"/>
                  </a:lnTo>
                  <a:lnTo>
                    <a:pt x="589" y="39"/>
                  </a:lnTo>
                  <a:lnTo>
                    <a:pt x="590" y="41"/>
                  </a:lnTo>
                  <a:lnTo>
                    <a:pt x="590" y="42"/>
                  </a:lnTo>
                  <a:lnTo>
                    <a:pt x="591" y="42"/>
                  </a:lnTo>
                  <a:lnTo>
                    <a:pt x="593" y="42"/>
                  </a:lnTo>
                  <a:lnTo>
                    <a:pt x="593" y="43"/>
                  </a:lnTo>
                  <a:lnTo>
                    <a:pt x="593" y="42"/>
                  </a:lnTo>
                  <a:lnTo>
                    <a:pt x="593" y="41"/>
                  </a:lnTo>
                  <a:lnTo>
                    <a:pt x="593" y="39"/>
                  </a:lnTo>
                  <a:lnTo>
                    <a:pt x="594" y="38"/>
                  </a:lnTo>
                  <a:lnTo>
                    <a:pt x="594" y="39"/>
                  </a:lnTo>
                  <a:lnTo>
                    <a:pt x="595" y="39"/>
                  </a:lnTo>
                  <a:lnTo>
                    <a:pt x="594" y="41"/>
                  </a:lnTo>
                  <a:lnTo>
                    <a:pt x="595" y="41"/>
                  </a:lnTo>
                  <a:lnTo>
                    <a:pt x="595" y="42"/>
                  </a:lnTo>
                  <a:lnTo>
                    <a:pt x="596" y="42"/>
                  </a:lnTo>
                  <a:lnTo>
                    <a:pt x="596" y="43"/>
                  </a:lnTo>
                  <a:lnTo>
                    <a:pt x="598" y="43"/>
                  </a:lnTo>
                  <a:lnTo>
                    <a:pt x="599" y="43"/>
                  </a:lnTo>
                  <a:lnTo>
                    <a:pt x="600" y="43"/>
                  </a:lnTo>
                  <a:lnTo>
                    <a:pt x="602" y="43"/>
                  </a:lnTo>
                  <a:lnTo>
                    <a:pt x="603" y="43"/>
                  </a:lnTo>
                  <a:lnTo>
                    <a:pt x="603" y="45"/>
                  </a:lnTo>
                  <a:lnTo>
                    <a:pt x="604" y="45"/>
                  </a:lnTo>
                  <a:lnTo>
                    <a:pt x="604" y="46"/>
                  </a:lnTo>
                  <a:lnTo>
                    <a:pt x="606" y="46"/>
                  </a:lnTo>
                  <a:lnTo>
                    <a:pt x="606" y="45"/>
                  </a:lnTo>
                  <a:lnTo>
                    <a:pt x="606" y="46"/>
                  </a:lnTo>
                  <a:lnTo>
                    <a:pt x="607" y="46"/>
                  </a:lnTo>
                  <a:lnTo>
                    <a:pt x="608" y="46"/>
                  </a:lnTo>
                  <a:lnTo>
                    <a:pt x="608" y="45"/>
                  </a:lnTo>
                  <a:lnTo>
                    <a:pt x="610" y="45"/>
                  </a:lnTo>
                  <a:lnTo>
                    <a:pt x="611" y="45"/>
                  </a:lnTo>
                  <a:lnTo>
                    <a:pt x="611" y="43"/>
                  </a:lnTo>
                  <a:lnTo>
                    <a:pt x="612" y="43"/>
                  </a:lnTo>
                  <a:lnTo>
                    <a:pt x="613" y="43"/>
                  </a:lnTo>
                  <a:lnTo>
                    <a:pt x="613" y="42"/>
                  </a:lnTo>
                  <a:lnTo>
                    <a:pt x="615" y="42"/>
                  </a:lnTo>
                  <a:lnTo>
                    <a:pt x="615" y="41"/>
                  </a:lnTo>
                  <a:lnTo>
                    <a:pt x="616" y="41"/>
                  </a:lnTo>
                  <a:lnTo>
                    <a:pt x="616" y="39"/>
                  </a:lnTo>
                  <a:lnTo>
                    <a:pt x="617" y="39"/>
                  </a:lnTo>
                  <a:lnTo>
                    <a:pt x="619" y="38"/>
                  </a:lnTo>
                  <a:lnTo>
                    <a:pt x="619" y="37"/>
                  </a:lnTo>
                  <a:lnTo>
                    <a:pt x="620" y="37"/>
                  </a:lnTo>
                  <a:lnTo>
                    <a:pt x="620" y="35"/>
                  </a:lnTo>
                  <a:lnTo>
                    <a:pt x="620" y="34"/>
                  </a:lnTo>
                  <a:lnTo>
                    <a:pt x="621" y="34"/>
                  </a:lnTo>
                  <a:lnTo>
                    <a:pt x="621" y="33"/>
                  </a:lnTo>
                  <a:lnTo>
                    <a:pt x="623" y="33"/>
                  </a:lnTo>
                  <a:lnTo>
                    <a:pt x="624" y="33"/>
                  </a:lnTo>
                  <a:lnTo>
                    <a:pt x="624" y="31"/>
                  </a:lnTo>
                  <a:lnTo>
                    <a:pt x="625" y="31"/>
                  </a:lnTo>
                  <a:lnTo>
                    <a:pt x="627" y="31"/>
                  </a:lnTo>
                  <a:lnTo>
                    <a:pt x="628" y="31"/>
                  </a:lnTo>
                  <a:lnTo>
                    <a:pt x="628" y="30"/>
                  </a:lnTo>
                  <a:lnTo>
                    <a:pt x="629" y="30"/>
                  </a:lnTo>
                  <a:lnTo>
                    <a:pt x="628" y="30"/>
                  </a:lnTo>
                  <a:lnTo>
                    <a:pt x="628" y="29"/>
                  </a:lnTo>
                  <a:lnTo>
                    <a:pt x="627" y="29"/>
                  </a:lnTo>
                  <a:lnTo>
                    <a:pt x="627" y="28"/>
                  </a:lnTo>
                  <a:lnTo>
                    <a:pt x="627" y="26"/>
                  </a:lnTo>
                  <a:lnTo>
                    <a:pt x="627" y="25"/>
                  </a:lnTo>
                  <a:lnTo>
                    <a:pt x="628" y="25"/>
                  </a:lnTo>
                  <a:lnTo>
                    <a:pt x="629" y="25"/>
                  </a:lnTo>
                  <a:lnTo>
                    <a:pt x="629" y="24"/>
                  </a:lnTo>
                  <a:lnTo>
                    <a:pt x="630" y="24"/>
                  </a:lnTo>
                  <a:lnTo>
                    <a:pt x="630" y="22"/>
                  </a:lnTo>
                  <a:lnTo>
                    <a:pt x="630" y="21"/>
                  </a:lnTo>
                  <a:lnTo>
                    <a:pt x="632" y="21"/>
                  </a:lnTo>
                  <a:lnTo>
                    <a:pt x="633" y="21"/>
                  </a:lnTo>
                  <a:lnTo>
                    <a:pt x="633" y="22"/>
                  </a:lnTo>
                  <a:lnTo>
                    <a:pt x="634" y="22"/>
                  </a:lnTo>
                  <a:lnTo>
                    <a:pt x="636" y="22"/>
                  </a:lnTo>
                  <a:lnTo>
                    <a:pt x="636" y="21"/>
                  </a:lnTo>
                  <a:lnTo>
                    <a:pt x="637" y="21"/>
                  </a:lnTo>
                  <a:lnTo>
                    <a:pt x="638" y="21"/>
                  </a:lnTo>
                  <a:lnTo>
                    <a:pt x="638" y="22"/>
                  </a:lnTo>
                  <a:lnTo>
                    <a:pt x="638" y="24"/>
                  </a:lnTo>
                  <a:lnTo>
                    <a:pt x="638" y="25"/>
                  </a:lnTo>
                  <a:lnTo>
                    <a:pt x="637" y="25"/>
                  </a:lnTo>
                  <a:lnTo>
                    <a:pt x="637" y="26"/>
                  </a:lnTo>
                  <a:lnTo>
                    <a:pt x="637" y="28"/>
                  </a:lnTo>
                  <a:lnTo>
                    <a:pt x="637" y="29"/>
                  </a:lnTo>
                  <a:lnTo>
                    <a:pt x="637" y="30"/>
                  </a:lnTo>
                  <a:lnTo>
                    <a:pt x="638" y="30"/>
                  </a:lnTo>
                  <a:lnTo>
                    <a:pt x="640" y="30"/>
                  </a:lnTo>
                  <a:lnTo>
                    <a:pt x="641" y="30"/>
                  </a:lnTo>
                  <a:lnTo>
                    <a:pt x="641" y="31"/>
                  </a:lnTo>
                  <a:lnTo>
                    <a:pt x="640" y="31"/>
                  </a:lnTo>
                  <a:lnTo>
                    <a:pt x="640" y="33"/>
                  </a:lnTo>
                  <a:lnTo>
                    <a:pt x="641" y="33"/>
                  </a:lnTo>
                  <a:lnTo>
                    <a:pt x="641" y="34"/>
                  </a:lnTo>
                  <a:lnTo>
                    <a:pt x="640" y="34"/>
                  </a:lnTo>
                  <a:lnTo>
                    <a:pt x="641" y="34"/>
                  </a:lnTo>
                  <a:lnTo>
                    <a:pt x="641" y="35"/>
                  </a:lnTo>
                  <a:lnTo>
                    <a:pt x="641" y="34"/>
                  </a:lnTo>
                  <a:lnTo>
                    <a:pt x="642" y="34"/>
                  </a:lnTo>
                  <a:lnTo>
                    <a:pt x="643" y="34"/>
                  </a:lnTo>
                  <a:lnTo>
                    <a:pt x="645" y="34"/>
                  </a:lnTo>
                  <a:lnTo>
                    <a:pt x="645" y="33"/>
                  </a:lnTo>
                  <a:lnTo>
                    <a:pt x="646" y="33"/>
                  </a:lnTo>
                  <a:lnTo>
                    <a:pt x="647" y="34"/>
                  </a:lnTo>
                  <a:lnTo>
                    <a:pt x="649" y="34"/>
                  </a:lnTo>
                  <a:lnTo>
                    <a:pt x="649" y="35"/>
                  </a:lnTo>
                  <a:lnTo>
                    <a:pt x="649" y="37"/>
                  </a:lnTo>
                  <a:lnTo>
                    <a:pt x="650" y="37"/>
                  </a:lnTo>
                  <a:lnTo>
                    <a:pt x="650" y="35"/>
                  </a:lnTo>
                  <a:lnTo>
                    <a:pt x="651" y="35"/>
                  </a:lnTo>
                  <a:lnTo>
                    <a:pt x="653" y="35"/>
                  </a:lnTo>
                  <a:lnTo>
                    <a:pt x="653" y="37"/>
                  </a:lnTo>
                  <a:lnTo>
                    <a:pt x="654" y="37"/>
                  </a:lnTo>
                  <a:lnTo>
                    <a:pt x="654" y="38"/>
                  </a:lnTo>
                  <a:lnTo>
                    <a:pt x="653" y="38"/>
                  </a:lnTo>
                  <a:lnTo>
                    <a:pt x="653" y="39"/>
                  </a:lnTo>
                  <a:lnTo>
                    <a:pt x="654" y="39"/>
                  </a:lnTo>
                  <a:lnTo>
                    <a:pt x="654" y="41"/>
                  </a:lnTo>
                  <a:lnTo>
                    <a:pt x="655" y="41"/>
                  </a:lnTo>
                  <a:lnTo>
                    <a:pt x="655" y="42"/>
                  </a:lnTo>
                  <a:lnTo>
                    <a:pt x="657" y="42"/>
                  </a:lnTo>
                  <a:lnTo>
                    <a:pt x="658" y="42"/>
                  </a:lnTo>
                  <a:lnTo>
                    <a:pt x="658" y="41"/>
                  </a:lnTo>
                  <a:lnTo>
                    <a:pt x="659" y="41"/>
                  </a:lnTo>
                  <a:lnTo>
                    <a:pt x="660" y="42"/>
                  </a:lnTo>
                  <a:lnTo>
                    <a:pt x="660" y="41"/>
                  </a:lnTo>
                  <a:lnTo>
                    <a:pt x="662" y="41"/>
                  </a:lnTo>
                  <a:lnTo>
                    <a:pt x="663" y="39"/>
                  </a:lnTo>
                  <a:lnTo>
                    <a:pt x="664" y="39"/>
                  </a:lnTo>
                  <a:lnTo>
                    <a:pt x="666" y="39"/>
                  </a:lnTo>
                  <a:lnTo>
                    <a:pt x="667" y="39"/>
                  </a:lnTo>
                  <a:lnTo>
                    <a:pt x="668" y="39"/>
                  </a:lnTo>
                  <a:lnTo>
                    <a:pt x="668" y="38"/>
                  </a:lnTo>
                  <a:lnTo>
                    <a:pt x="670" y="38"/>
                  </a:lnTo>
                  <a:lnTo>
                    <a:pt x="671" y="38"/>
                  </a:lnTo>
                  <a:lnTo>
                    <a:pt x="671" y="39"/>
                  </a:lnTo>
                  <a:lnTo>
                    <a:pt x="672" y="39"/>
                  </a:lnTo>
                  <a:lnTo>
                    <a:pt x="674" y="39"/>
                  </a:lnTo>
                  <a:lnTo>
                    <a:pt x="674" y="38"/>
                  </a:lnTo>
                  <a:lnTo>
                    <a:pt x="674" y="37"/>
                  </a:lnTo>
                  <a:lnTo>
                    <a:pt x="674" y="35"/>
                  </a:lnTo>
                  <a:lnTo>
                    <a:pt x="675" y="35"/>
                  </a:lnTo>
                  <a:lnTo>
                    <a:pt x="675" y="34"/>
                  </a:lnTo>
                  <a:lnTo>
                    <a:pt x="676" y="34"/>
                  </a:lnTo>
                  <a:lnTo>
                    <a:pt x="677" y="33"/>
                  </a:lnTo>
                  <a:lnTo>
                    <a:pt x="676" y="33"/>
                  </a:lnTo>
                  <a:lnTo>
                    <a:pt x="676" y="31"/>
                  </a:lnTo>
                  <a:lnTo>
                    <a:pt x="677" y="31"/>
                  </a:lnTo>
                  <a:lnTo>
                    <a:pt x="679" y="31"/>
                  </a:lnTo>
                  <a:lnTo>
                    <a:pt x="680" y="31"/>
                  </a:lnTo>
                  <a:lnTo>
                    <a:pt x="681" y="33"/>
                  </a:lnTo>
                  <a:lnTo>
                    <a:pt x="681" y="34"/>
                  </a:lnTo>
                  <a:lnTo>
                    <a:pt x="681" y="35"/>
                  </a:lnTo>
                  <a:lnTo>
                    <a:pt x="683" y="35"/>
                  </a:lnTo>
                  <a:lnTo>
                    <a:pt x="683" y="37"/>
                  </a:lnTo>
                  <a:lnTo>
                    <a:pt x="683" y="38"/>
                  </a:lnTo>
                  <a:lnTo>
                    <a:pt x="683" y="39"/>
                  </a:lnTo>
                  <a:lnTo>
                    <a:pt x="684" y="39"/>
                  </a:lnTo>
                  <a:lnTo>
                    <a:pt x="684" y="41"/>
                  </a:lnTo>
                  <a:lnTo>
                    <a:pt x="684" y="42"/>
                  </a:lnTo>
                  <a:lnTo>
                    <a:pt x="684" y="43"/>
                  </a:lnTo>
                  <a:lnTo>
                    <a:pt x="685" y="43"/>
                  </a:lnTo>
                  <a:lnTo>
                    <a:pt x="685" y="45"/>
                  </a:lnTo>
                  <a:lnTo>
                    <a:pt x="685" y="46"/>
                  </a:lnTo>
                  <a:lnTo>
                    <a:pt x="687" y="46"/>
                  </a:lnTo>
                  <a:lnTo>
                    <a:pt x="687" y="47"/>
                  </a:lnTo>
                  <a:lnTo>
                    <a:pt x="687" y="48"/>
                  </a:lnTo>
                  <a:lnTo>
                    <a:pt x="688" y="48"/>
                  </a:lnTo>
                  <a:lnTo>
                    <a:pt x="689" y="48"/>
                  </a:lnTo>
                  <a:lnTo>
                    <a:pt x="689" y="47"/>
                  </a:lnTo>
                  <a:lnTo>
                    <a:pt x="689" y="48"/>
                  </a:lnTo>
                  <a:lnTo>
                    <a:pt x="690" y="48"/>
                  </a:lnTo>
                  <a:lnTo>
                    <a:pt x="692" y="48"/>
                  </a:lnTo>
                  <a:lnTo>
                    <a:pt x="693" y="48"/>
                  </a:lnTo>
                  <a:lnTo>
                    <a:pt x="693" y="50"/>
                  </a:lnTo>
                  <a:lnTo>
                    <a:pt x="694" y="50"/>
                  </a:lnTo>
                  <a:lnTo>
                    <a:pt x="694" y="51"/>
                  </a:lnTo>
                  <a:lnTo>
                    <a:pt x="694" y="52"/>
                  </a:lnTo>
                  <a:lnTo>
                    <a:pt x="694" y="54"/>
                  </a:lnTo>
                  <a:lnTo>
                    <a:pt x="696" y="54"/>
                  </a:lnTo>
                  <a:lnTo>
                    <a:pt x="696" y="55"/>
                  </a:lnTo>
                  <a:lnTo>
                    <a:pt x="696" y="56"/>
                  </a:lnTo>
                  <a:lnTo>
                    <a:pt x="697" y="56"/>
                  </a:lnTo>
                  <a:lnTo>
                    <a:pt x="697" y="58"/>
                  </a:lnTo>
                  <a:lnTo>
                    <a:pt x="697" y="59"/>
                  </a:lnTo>
                  <a:lnTo>
                    <a:pt x="696" y="59"/>
                  </a:lnTo>
                  <a:lnTo>
                    <a:pt x="696" y="60"/>
                  </a:lnTo>
                  <a:lnTo>
                    <a:pt x="694" y="60"/>
                  </a:lnTo>
                  <a:lnTo>
                    <a:pt x="694" y="62"/>
                  </a:lnTo>
                  <a:lnTo>
                    <a:pt x="696" y="63"/>
                  </a:lnTo>
                  <a:lnTo>
                    <a:pt x="696" y="64"/>
                  </a:lnTo>
                  <a:lnTo>
                    <a:pt x="696" y="65"/>
                  </a:lnTo>
                  <a:lnTo>
                    <a:pt x="696" y="67"/>
                  </a:lnTo>
                  <a:lnTo>
                    <a:pt x="697" y="67"/>
                  </a:lnTo>
                  <a:lnTo>
                    <a:pt x="697" y="68"/>
                  </a:lnTo>
                  <a:lnTo>
                    <a:pt x="698" y="69"/>
                  </a:lnTo>
                  <a:lnTo>
                    <a:pt x="700" y="69"/>
                  </a:lnTo>
                  <a:lnTo>
                    <a:pt x="700" y="71"/>
                  </a:lnTo>
                  <a:lnTo>
                    <a:pt x="700" y="72"/>
                  </a:lnTo>
                  <a:lnTo>
                    <a:pt x="701" y="72"/>
                  </a:lnTo>
                  <a:lnTo>
                    <a:pt x="702" y="73"/>
                  </a:lnTo>
                  <a:lnTo>
                    <a:pt x="704" y="73"/>
                  </a:lnTo>
                  <a:lnTo>
                    <a:pt x="704" y="75"/>
                  </a:lnTo>
                  <a:lnTo>
                    <a:pt x="704" y="76"/>
                  </a:lnTo>
                  <a:lnTo>
                    <a:pt x="702" y="76"/>
                  </a:lnTo>
                  <a:lnTo>
                    <a:pt x="702" y="77"/>
                  </a:lnTo>
                  <a:lnTo>
                    <a:pt x="704" y="78"/>
                  </a:lnTo>
                  <a:lnTo>
                    <a:pt x="704" y="80"/>
                  </a:lnTo>
                  <a:lnTo>
                    <a:pt x="705" y="81"/>
                  </a:lnTo>
                  <a:lnTo>
                    <a:pt x="704" y="81"/>
                  </a:lnTo>
                  <a:lnTo>
                    <a:pt x="704" y="82"/>
                  </a:lnTo>
                  <a:lnTo>
                    <a:pt x="705" y="84"/>
                  </a:lnTo>
                  <a:lnTo>
                    <a:pt x="705" y="85"/>
                  </a:lnTo>
                  <a:lnTo>
                    <a:pt x="706" y="85"/>
                  </a:lnTo>
                  <a:lnTo>
                    <a:pt x="706" y="86"/>
                  </a:lnTo>
                  <a:lnTo>
                    <a:pt x="707" y="86"/>
                  </a:lnTo>
                  <a:lnTo>
                    <a:pt x="707" y="88"/>
                  </a:lnTo>
                  <a:lnTo>
                    <a:pt x="707" y="89"/>
                  </a:lnTo>
                  <a:lnTo>
                    <a:pt x="707" y="90"/>
                  </a:lnTo>
                  <a:lnTo>
                    <a:pt x="707" y="92"/>
                  </a:lnTo>
                  <a:lnTo>
                    <a:pt x="707" y="93"/>
                  </a:lnTo>
                  <a:lnTo>
                    <a:pt x="707" y="94"/>
                  </a:lnTo>
                  <a:lnTo>
                    <a:pt x="709" y="95"/>
                  </a:lnTo>
                  <a:lnTo>
                    <a:pt x="709" y="97"/>
                  </a:lnTo>
                  <a:lnTo>
                    <a:pt x="710" y="97"/>
                  </a:lnTo>
                  <a:lnTo>
                    <a:pt x="710" y="98"/>
                  </a:lnTo>
                  <a:lnTo>
                    <a:pt x="710" y="99"/>
                  </a:lnTo>
                  <a:lnTo>
                    <a:pt x="711" y="99"/>
                  </a:lnTo>
                  <a:lnTo>
                    <a:pt x="711" y="101"/>
                  </a:lnTo>
                  <a:lnTo>
                    <a:pt x="713" y="101"/>
                  </a:lnTo>
                  <a:lnTo>
                    <a:pt x="714" y="101"/>
                  </a:lnTo>
                  <a:lnTo>
                    <a:pt x="715" y="101"/>
                  </a:lnTo>
                  <a:lnTo>
                    <a:pt x="717" y="99"/>
                  </a:lnTo>
                  <a:lnTo>
                    <a:pt x="718" y="99"/>
                  </a:lnTo>
                  <a:lnTo>
                    <a:pt x="719" y="98"/>
                  </a:lnTo>
                  <a:lnTo>
                    <a:pt x="719" y="99"/>
                  </a:lnTo>
                  <a:lnTo>
                    <a:pt x="719" y="98"/>
                  </a:lnTo>
                  <a:lnTo>
                    <a:pt x="720" y="98"/>
                  </a:lnTo>
                  <a:lnTo>
                    <a:pt x="722" y="99"/>
                  </a:lnTo>
                  <a:lnTo>
                    <a:pt x="723" y="99"/>
                  </a:lnTo>
                  <a:lnTo>
                    <a:pt x="723" y="101"/>
                  </a:lnTo>
                  <a:lnTo>
                    <a:pt x="723" y="102"/>
                  </a:lnTo>
                  <a:lnTo>
                    <a:pt x="722" y="103"/>
                  </a:lnTo>
                  <a:lnTo>
                    <a:pt x="723" y="103"/>
                  </a:lnTo>
                  <a:lnTo>
                    <a:pt x="723" y="105"/>
                  </a:lnTo>
                  <a:lnTo>
                    <a:pt x="724" y="105"/>
                  </a:lnTo>
                  <a:lnTo>
                    <a:pt x="724" y="106"/>
                  </a:lnTo>
                  <a:lnTo>
                    <a:pt x="726" y="105"/>
                  </a:lnTo>
                  <a:lnTo>
                    <a:pt x="727" y="105"/>
                  </a:lnTo>
                  <a:lnTo>
                    <a:pt x="727" y="103"/>
                  </a:lnTo>
                  <a:lnTo>
                    <a:pt x="728" y="103"/>
                  </a:lnTo>
                  <a:lnTo>
                    <a:pt x="730" y="103"/>
                  </a:lnTo>
                  <a:lnTo>
                    <a:pt x="731" y="105"/>
                  </a:lnTo>
                  <a:lnTo>
                    <a:pt x="730" y="105"/>
                  </a:lnTo>
                  <a:lnTo>
                    <a:pt x="730" y="106"/>
                  </a:lnTo>
                  <a:lnTo>
                    <a:pt x="730" y="107"/>
                  </a:lnTo>
                  <a:lnTo>
                    <a:pt x="731" y="109"/>
                  </a:lnTo>
                  <a:lnTo>
                    <a:pt x="731" y="110"/>
                  </a:lnTo>
                  <a:lnTo>
                    <a:pt x="732" y="110"/>
                  </a:lnTo>
                  <a:lnTo>
                    <a:pt x="734" y="110"/>
                  </a:lnTo>
                  <a:lnTo>
                    <a:pt x="735" y="110"/>
                  </a:lnTo>
                  <a:lnTo>
                    <a:pt x="736" y="110"/>
                  </a:lnTo>
                  <a:lnTo>
                    <a:pt x="737" y="110"/>
                  </a:lnTo>
                  <a:lnTo>
                    <a:pt x="737" y="109"/>
                  </a:lnTo>
                  <a:lnTo>
                    <a:pt x="739" y="109"/>
                  </a:lnTo>
                  <a:lnTo>
                    <a:pt x="739" y="110"/>
                  </a:lnTo>
                  <a:lnTo>
                    <a:pt x="739" y="111"/>
                  </a:lnTo>
                  <a:lnTo>
                    <a:pt x="739" y="112"/>
                  </a:lnTo>
                  <a:lnTo>
                    <a:pt x="740" y="112"/>
                  </a:lnTo>
                  <a:lnTo>
                    <a:pt x="740" y="111"/>
                  </a:lnTo>
                  <a:lnTo>
                    <a:pt x="741" y="111"/>
                  </a:lnTo>
                  <a:lnTo>
                    <a:pt x="743" y="111"/>
                  </a:lnTo>
                  <a:lnTo>
                    <a:pt x="744" y="111"/>
                  </a:lnTo>
                  <a:lnTo>
                    <a:pt x="744" y="110"/>
                  </a:lnTo>
                  <a:lnTo>
                    <a:pt x="745" y="110"/>
                  </a:lnTo>
                  <a:lnTo>
                    <a:pt x="745" y="111"/>
                  </a:lnTo>
                  <a:lnTo>
                    <a:pt x="747" y="111"/>
                  </a:lnTo>
                  <a:lnTo>
                    <a:pt x="747" y="112"/>
                  </a:lnTo>
                  <a:lnTo>
                    <a:pt x="747" y="114"/>
                  </a:lnTo>
                  <a:lnTo>
                    <a:pt x="748" y="114"/>
                  </a:lnTo>
                  <a:lnTo>
                    <a:pt x="749" y="114"/>
                  </a:lnTo>
                  <a:lnTo>
                    <a:pt x="749" y="112"/>
                  </a:lnTo>
                  <a:lnTo>
                    <a:pt x="751" y="112"/>
                  </a:lnTo>
                  <a:lnTo>
                    <a:pt x="749" y="112"/>
                  </a:lnTo>
                  <a:lnTo>
                    <a:pt x="749" y="111"/>
                  </a:lnTo>
                  <a:lnTo>
                    <a:pt x="748" y="110"/>
                  </a:lnTo>
                  <a:lnTo>
                    <a:pt x="748" y="109"/>
                  </a:lnTo>
                  <a:lnTo>
                    <a:pt x="748" y="107"/>
                  </a:lnTo>
                  <a:lnTo>
                    <a:pt x="749" y="107"/>
                  </a:lnTo>
                  <a:lnTo>
                    <a:pt x="751" y="107"/>
                  </a:lnTo>
                  <a:lnTo>
                    <a:pt x="751" y="109"/>
                  </a:lnTo>
                  <a:lnTo>
                    <a:pt x="752" y="109"/>
                  </a:lnTo>
                  <a:lnTo>
                    <a:pt x="752" y="110"/>
                  </a:lnTo>
                  <a:lnTo>
                    <a:pt x="753" y="110"/>
                  </a:lnTo>
                  <a:lnTo>
                    <a:pt x="753" y="111"/>
                  </a:lnTo>
                  <a:lnTo>
                    <a:pt x="754" y="111"/>
                  </a:lnTo>
                  <a:lnTo>
                    <a:pt x="756" y="111"/>
                  </a:lnTo>
                  <a:lnTo>
                    <a:pt x="756" y="112"/>
                  </a:lnTo>
                  <a:lnTo>
                    <a:pt x="757" y="112"/>
                  </a:lnTo>
                  <a:lnTo>
                    <a:pt x="758" y="112"/>
                  </a:lnTo>
                  <a:lnTo>
                    <a:pt x="760" y="112"/>
                  </a:lnTo>
                  <a:lnTo>
                    <a:pt x="761" y="114"/>
                  </a:lnTo>
                  <a:lnTo>
                    <a:pt x="761" y="115"/>
                  </a:lnTo>
                  <a:lnTo>
                    <a:pt x="762" y="115"/>
                  </a:lnTo>
                  <a:lnTo>
                    <a:pt x="762" y="116"/>
                  </a:lnTo>
                  <a:lnTo>
                    <a:pt x="764" y="116"/>
                  </a:lnTo>
                  <a:lnTo>
                    <a:pt x="765" y="116"/>
                  </a:lnTo>
                  <a:lnTo>
                    <a:pt x="766" y="118"/>
                  </a:lnTo>
                  <a:lnTo>
                    <a:pt x="766" y="119"/>
                  </a:lnTo>
                  <a:lnTo>
                    <a:pt x="767" y="119"/>
                  </a:lnTo>
                  <a:lnTo>
                    <a:pt x="769" y="119"/>
                  </a:lnTo>
                  <a:lnTo>
                    <a:pt x="770" y="119"/>
                  </a:lnTo>
                  <a:lnTo>
                    <a:pt x="770" y="118"/>
                  </a:lnTo>
                  <a:lnTo>
                    <a:pt x="771" y="118"/>
                  </a:lnTo>
                  <a:lnTo>
                    <a:pt x="771" y="116"/>
                  </a:lnTo>
                  <a:lnTo>
                    <a:pt x="771" y="115"/>
                  </a:lnTo>
                  <a:lnTo>
                    <a:pt x="773" y="115"/>
                  </a:lnTo>
                  <a:lnTo>
                    <a:pt x="773" y="114"/>
                  </a:lnTo>
                  <a:lnTo>
                    <a:pt x="774" y="114"/>
                  </a:lnTo>
                  <a:lnTo>
                    <a:pt x="774" y="115"/>
                  </a:lnTo>
                  <a:lnTo>
                    <a:pt x="775" y="115"/>
                  </a:lnTo>
                  <a:lnTo>
                    <a:pt x="775" y="116"/>
                  </a:lnTo>
                  <a:lnTo>
                    <a:pt x="777" y="116"/>
                  </a:lnTo>
                  <a:lnTo>
                    <a:pt x="778" y="116"/>
                  </a:lnTo>
                  <a:lnTo>
                    <a:pt x="779" y="116"/>
                  </a:lnTo>
                  <a:lnTo>
                    <a:pt x="781" y="116"/>
                  </a:lnTo>
                  <a:lnTo>
                    <a:pt x="781" y="118"/>
                  </a:lnTo>
                  <a:lnTo>
                    <a:pt x="781" y="119"/>
                  </a:lnTo>
                  <a:lnTo>
                    <a:pt x="781" y="120"/>
                  </a:lnTo>
                  <a:lnTo>
                    <a:pt x="781" y="122"/>
                  </a:lnTo>
                  <a:lnTo>
                    <a:pt x="779" y="122"/>
                  </a:lnTo>
                  <a:lnTo>
                    <a:pt x="779" y="123"/>
                  </a:lnTo>
                  <a:lnTo>
                    <a:pt x="779" y="124"/>
                  </a:lnTo>
                  <a:lnTo>
                    <a:pt x="779" y="125"/>
                  </a:lnTo>
                  <a:lnTo>
                    <a:pt x="779" y="127"/>
                  </a:lnTo>
                  <a:lnTo>
                    <a:pt x="779" y="128"/>
                  </a:lnTo>
                  <a:lnTo>
                    <a:pt x="779" y="129"/>
                  </a:lnTo>
                  <a:lnTo>
                    <a:pt x="778" y="129"/>
                  </a:lnTo>
                  <a:lnTo>
                    <a:pt x="778" y="131"/>
                  </a:lnTo>
                  <a:lnTo>
                    <a:pt x="778" y="132"/>
                  </a:lnTo>
                  <a:lnTo>
                    <a:pt x="778" y="133"/>
                  </a:lnTo>
                  <a:lnTo>
                    <a:pt x="778" y="135"/>
                  </a:lnTo>
                  <a:lnTo>
                    <a:pt x="778" y="136"/>
                  </a:lnTo>
                  <a:lnTo>
                    <a:pt x="778" y="137"/>
                  </a:lnTo>
                  <a:lnTo>
                    <a:pt x="777" y="139"/>
                  </a:lnTo>
                  <a:lnTo>
                    <a:pt x="777" y="140"/>
                  </a:lnTo>
                  <a:lnTo>
                    <a:pt x="775" y="140"/>
                  </a:lnTo>
                  <a:lnTo>
                    <a:pt x="775" y="141"/>
                  </a:lnTo>
                  <a:lnTo>
                    <a:pt x="774" y="141"/>
                  </a:lnTo>
                  <a:lnTo>
                    <a:pt x="774" y="142"/>
                  </a:lnTo>
                  <a:lnTo>
                    <a:pt x="774" y="144"/>
                  </a:lnTo>
                  <a:lnTo>
                    <a:pt x="773" y="144"/>
                  </a:lnTo>
                  <a:lnTo>
                    <a:pt x="773" y="145"/>
                  </a:lnTo>
                  <a:lnTo>
                    <a:pt x="771" y="145"/>
                  </a:lnTo>
                  <a:lnTo>
                    <a:pt x="771" y="146"/>
                  </a:lnTo>
                  <a:lnTo>
                    <a:pt x="770" y="146"/>
                  </a:lnTo>
                  <a:lnTo>
                    <a:pt x="770" y="148"/>
                  </a:lnTo>
                  <a:lnTo>
                    <a:pt x="769" y="148"/>
                  </a:lnTo>
                  <a:lnTo>
                    <a:pt x="769" y="149"/>
                  </a:lnTo>
                  <a:lnTo>
                    <a:pt x="767" y="150"/>
                  </a:lnTo>
                  <a:lnTo>
                    <a:pt x="767" y="152"/>
                  </a:lnTo>
                  <a:lnTo>
                    <a:pt x="767" y="153"/>
                  </a:lnTo>
                  <a:lnTo>
                    <a:pt x="767" y="154"/>
                  </a:lnTo>
                  <a:lnTo>
                    <a:pt x="766" y="156"/>
                  </a:lnTo>
                  <a:lnTo>
                    <a:pt x="766" y="157"/>
                  </a:lnTo>
                  <a:lnTo>
                    <a:pt x="765" y="157"/>
                  </a:lnTo>
                  <a:lnTo>
                    <a:pt x="765" y="158"/>
                  </a:lnTo>
                  <a:lnTo>
                    <a:pt x="764" y="158"/>
                  </a:lnTo>
                  <a:lnTo>
                    <a:pt x="764" y="159"/>
                  </a:lnTo>
                  <a:lnTo>
                    <a:pt x="764" y="161"/>
                  </a:lnTo>
                  <a:lnTo>
                    <a:pt x="762" y="161"/>
                  </a:lnTo>
                  <a:lnTo>
                    <a:pt x="762" y="162"/>
                  </a:lnTo>
                  <a:lnTo>
                    <a:pt x="762" y="163"/>
                  </a:lnTo>
                  <a:lnTo>
                    <a:pt x="762" y="165"/>
                  </a:lnTo>
                  <a:lnTo>
                    <a:pt x="762" y="166"/>
                  </a:lnTo>
                  <a:lnTo>
                    <a:pt x="762" y="167"/>
                  </a:lnTo>
                  <a:lnTo>
                    <a:pt x="761" y="167"/>
                  </a:lnTo>
                  <a:lnTo>
                    <a:pt x="761" y="169"/>
                  </a:lnTo>
                  <a:lnTo>
                    <a:pt x="760" y="169"/>
                  </a:lnTo>
                  <a:lnTo>
                    <a:pt x="760" y="170"/>
                  </a:lnTo>
                  <a:lnTo>
                    <a:pt x="758" y="170"/>
                  </a:lnTo>
                  <a:lnTo>
                    <a:pt x="758" y="171"/>
                  </a:lnTo>
                  <a:lnTo>
                    <a:pt x="757" y="171"/>
                  </a:lnTo>
                  <a:lnTo>
                    <a:pt x="757" y="173"/>
                  </a:lnTo>
                  <a:lnTo>
                    <a:pt x="757" y="174"/>
                  </a:lnTo>
                  <a:lnTo>
                    <a:pt x="757" y="175"/>
                  </a:lnTo>
                  <a:lnTo>
                    <a:pt x="757" y="176"/>
                  </a:lnTo>
                  <a:lnTo>
                    <a:pt x="757" y="178"/>
                  </a:lnTo>
                  <a:lnTo>
                    <a:pt x="757" y="179"/>
                  </a:lnTo>
                  <a:lnTo>
                    <a:pt x="758" y="180"/>
                  </a:lnTo>
                  <a:lnTo>
                    <a:pt x="758" y="182"/>
                  </a:lnTo>
                  <a:lnTo>
                    <a:pt x="758" y="183"/>
                  </a:lnTo>
                  <a:lnTo>
                    <a:pt x="760" y="183"/>
                  </a:lnTo>
                  <a:lnTo>
                    <a:pt x="760" y="184"/>
                  </a:lnTo>
                  <a:lnTo>
                    <a:pt x="760" y="186"/>
                  </a:lnTo>
                  <a:lnTo>
                    <a:pt x="760" y="187"/>
                  </a:lnTo>
                  <a:lnTo>
                    <a:pt x="760" y="188"/>
                  </a:lnTo>
                  <a:lnTo>
                    <a:pt x="760" y="189"/>
                  </a:lnTo>
                  <a:lnTo>
                    <a:pt x="760" y="191"/>
                  </a:lnTo>
                  <a:lnTo>
                    <a:pt x="760" y="192"/>
                  </a:lnTo>
                  <a:lnTo>
                    <a:pt x="760" y="193"/>
                  </a:lnTo>
                  <a:lnTo>
                    <a:pt x="760" y="195"/>
                  </a:lnTo>
                  <a:lnTo>
                    <a:pt x="761" y="196"/>
                  </a:lnTo>
                  <a:lnTo>
                    <a:pt x="761" y="197"/>
                  </a:lnTo>
                  <a:lnTo>
                    <a:pt x="762" y="199"/>
                  </a:lnTo>
                  <a:lnTo>
                    <a:pt x="762" y="200"/>
                  </a:lnTo>
                  <a:lnTo>
                    <a:pt x="764" y="200"/>
                  </a:lnTo>
                  <a:lnTo>
                    <a:pt x="764" y="201"/>
                  </a:lnTo>
                  <a:lnTo>
                    <a:pt x="764" y="203"/>
                  </a:lnTo>
                  <a:lnTo>
                    <a:pt x="765" y="203"/>
                  </a:lnTo>
                  <a:lnTo>
                    <a:pt x="765" y="204"/>
                  </a:lnTo>
                  <a:lnTo>
                    <a:pt x="765" y="205"/>
                  </a:lnTo>
                  <a:lnTo>
                    <a:pt x="765" y="206"/>
                  </a:lnTo>
                  <a:lnTo>
                    <a:pt x="765" y="208"/>
                  </a:lnTo>
                  <a:lnTo>
                    <a:pt x="765" y="209"/>
                  </a:lnTo>
                  <a:lnTo>
                    <a:pt x="765" y="210"/>
                  </a:lnTo>
                  <a:lnTo>
                    <a:pt x="764" y="212"/>
                  </a:lnTo>
                  <a:lnTo>
                    <a:pt x="764" y="213"/>
                  </a:lnTo>
                  <a:lnTo>
                    <a:pt x="764" y="214"/>
                  </a:lnTo>
                  <a:lnTo>
                    <a:pt x="762" y="216"/>
                  </a:lnTo>
                  <a:lnTo>
                    <a:pt x="762" y="217"/>
                  </a:lnTo>
                  <a:lnTo>
                    <a:pt x="762" y="218"/>
                  </a:lnTo>
                  <a:lnTo>
                    <a:pt x="762" y="220"/>
                  </a:lnTo>
                  <a:lnTo>
                    <a:pt x="764" y="221"/>
                  </a:lnTo>
                  <a:lnTo>
                    <a:pt x="764" y="222"/>
                  </a:lnTo>
                  <a:lnTo>
                    <a:pt x="765" y="222"/>
                  </a:lnTo>
                  <a:lnTo>
                    <a:pt x="765" y="223"/>
                  </a:lnTo>
                  <a:lnTo>
                    <a:pt x="766" y="223"/>
                  </a:lnTo>
                  <a:lnTo>
                    <a:pt x="766" y="225"/>
                  </a:lnTo>
                  <a:lnTo>
                    <a:pt x="767" y="225"/>
                  </a:lnTo>
                  <a:lnTo>
                    <a:pt x="767" y="226"/>
                  </a:lnTo>
                  <a:lnTo>
                    <a:pt x="769" y="226"/>
                  </a:lnTo>
                  <a:lnTo>
                    <a:pt x="769" y="227"/>
                  </a:lnTo>
                  <a:lnTo>
                    <a:pt x="770" y="229"/>
                  </a:lnTo>
                  <a:lnTo>
                    <a:pt x="770" y="230"/>
                  </a:lnTo>
                  <a:lnTo>
                    <a:pt x="771" y="230"/>
                  </a:lnTo>
                  <a:lnTo>
                    <a:pt x="771" y="231"/>
                  </a:lnTo>
                  <a:lnTo>
                    <a:pt x="773" y="231"/>
                  </a:lnTo>
                  <a:lnTo>
                    <a:pt x="773" y="233"/>
                  </a:lnTo>
                  <a:lnTo>
                    <a:pt x="774" y="233"/>
                  </a:lnTo>
                  <a:lnTo>
                    <a:pt x="774" y="234"/>
                  </a:lnTo>
                  <a:lnTo>
                    <a:pt x="775" y="234"/>
                  </a:lnTo>
                  <a:lnTo>
                    <a:pt x="775" y="235"/>
                  </a:lnTo>
                  <a:lnTo>
                    <a:pt x="777" y="235"/>
                  </a:lnTo>
                  <a:lnTo>
                    <a:pt x="777" y="236"/>
                  </a:lnTo>
                  <a:lnTo>
                    <a:pt x="778" y="236"/>
                  </a:lnTo>
                  <a:lnTo>
                    <a:pt x="779" y="236"/>
                  </a:lnTo>
                  <a:lnTo>
                    <a:pt x="781" y="236"/>
                  </a:lnTo>
                  <a:lnTo>
                    <a:pt x="782" y="236"/>
                  </a:lnTo>
                  <a:lnTo>
                    <a:pt x="783" y="236"/>
                  </a:lnTo>
                  <a:lnTo>
                    <a:pt x="784" y="236"/>
                  </a:lnTo>
                  <a:lnTo>
                    <a:pt x="784" y="238"/>
                  </a:lnTo>
                  <a:lnTo>
                    <a:pt x="786" y="238"/>
                  </a:lnTo>
                  <a:lnTo>
                    <a:pt x="787" y="238"/>
                  </a:lnTo>
                  <a:lnTo>
                    <a:pt x="788" y="238"/>
                  </a:lnTo>
                  <a:lnTo>
                    <a:pt x="790" y="238"/>
                  </a:lnTo>
                  <a:lnTo>
                    <a:pt x="791" y="238"/>
                  </a:lnTo>
                  <a:lnTo>
                    <a:pt x="792" y="238"/>
                  </a:lnTo>
                  <a:lnTo>
                    <a:pt x="792" y="239"/>
                  </a:lnTo>
                  <a:lnTo>
                    <a:pt x="794" y="239"/>
                  </a:lnTo>
                  <a:lnTo>
                    <a:pt x="795" y="240"/>
                  </a:lnTo>
                  <a:lnTo>
                    <a:pt x="794" y="242"/>
                  </a:lnTo>
                  <a:lnTo>
                    <a:pt x="794" y="243"/>
                  </a:lnTo>
                  <a:lnTo>
                    <a:pt x="795" y="243"/>
                  </a:lnTo>
                  <a:lnTo>
                    <a:pt x="795" y="244"/>
                  </a:lnTo>
                  <a:lnTo>
                    <a:pt x="795" y="246"/>
                  </a:lnTo>
                  <a:lnTo>
                    <a:pt x="795" y="247"/>
                  </a:lnTo>
                  <a:lnTo>
                    <a:pt x="794" y="247"/>
                  </a:lnTo>
                  <a:lnTo>
                    <a:pt x="794" y="248"/>
                  </a:lnTo>
                  <a:lnTo>
                    <a:pt x="794" y="250"/>
                  </a:lnTo>
                  <a:lnTo>
                    <a:pt x="794" y="251"/>
                  </a:lnTo>
                  <a:lnTo>
                    <a:pt x="795" y="251"/>
                  </a:lnTo>
                  <a:lnTo>
                    <a:pt x="795" y="252"/>
                  </a:lnTo>
                  <a:lnTo>
                    <a:pt x="795" y="253"/>
                  </a:lnTo>
                  <a:lnTo>
                    <a:pt x="796" y="253"/>
                  </a:lnTo>
                  <a:lnTo>
                    <a:pt x="796" y="255"/>
                  </a:lnTo>
                  <a:lnTo>
                    <a:pt x="798" y="255"/>
                  </a:lnTo>
                  <a:lnTo>
                    <a:pt x="798" y="256"/>
                  </a:lnTo>
                  <a:lnTo>
                    <a:pt x="799" y="257"/>
                  </a:lnTo>
                  <a:lnTo>
                    <a:pt x="799" y="259"/>
                  </a:lnTo>
                  <a:lnTo>
                    <a:pt x="800" y="259"/>
                  </a:lnTo>
                  <a:lnTo>
                    <a:pt x="800" y="260"/>
                  </a:lnTo>
                  <a:lnTo>
                    <a:pt x="801" y="260"/>
                  </a:lnTo>
                  <a:lnTo>
                    <a:pt x="803" y="260"/>
                  </a:lnTo>
                  <a:lnTo>
                    <a:pt x="804" y="260"/>
                  </a:lnTo>
                  <a:lnTo>
                    <a:pt x="804" y="261"/>
                  </a:lnTo>
                  <a:lnTo>
                    <a:pt x="804" y="263"/>
                  </a:lnTo>
                  <a:lnTo>
                    <a:pt x="804" y="264"/>
                  </a:lnTo>
                  <a:lnTo>
                    <a:pt x="805" y="265"/>
                  </a:lnTo>
                  <a:lnTo>
                    <a:pt x="805" y="267"/>
                  </a:lnTo>
                  <a:lnTo>
                    <a:pt x="805" y="268"/>
                  </a:lnTo>
                  <a:lnTo>
                    <a:pt x="807" y="268"/>
                  </a:lnTo>
                  <a:lnTo>
                    <a:pt x="807" y="269"/>
                  </a:lnTo>
                  <a:lnTo>
                    <a:pt x="807" y="270"/>
                  </a:lnTo>
                  <a:lnTo>
                    <a:pt x="808" y="270"/>
                  </a:lnTo>
                  <a:lnTo>
                    <a:pt x="808" y="272"/>
                  </a:lnTo>
                  <a:lnTo>
                    <a:pt x="808" y="273"/>
                  </a:lnTo>
                  <a:lnTo>
                    <a:pt x="809" y="273"/>
                  </a:lnTo>
                  <a:lnTo>
                    <a:pt x="809" y="274"/>
                  </a:lnTo>
                  <a:lnTo>
                    <a:pt x="809" y="276"/>
                  </a:lnTo>
                  <a:lnTo>
                    <a:pt x="811" y="276"/>
                  </a:lnTo>
                  <a:lnTo>
                    <a:pt x="811" y="277"/>
                  </a:lnTo>
                  <a:lnTo>
                    <a:pt x="811" y="278"/>
                  </a:lnTo>
                  <a:lnTo>
                    <a:pt x="812" y="278"/>
                  </a:lnTo>
                  <a:lnTo>
                    <a:pt x="812" y="280"/>
                  </a:lnTo>
                  <a:lnTo>
                    <a:pt x="812" y="281"/>
                  </a:lnTo>
                  <a:lnTo>
                    <a:pt x="813" y="281"/>
                  </a:lnTo>
                  <a:lnTo>
                    <a:pt x="813" y="282"/>
                  </a:lnTo>
                  <a:lnTo>
                    <a:pt x="813" y="283"/>
                  </a:lnTo>
                  <a:lnTo>
                    <a:pt x="814" y="283"/>
                  </a:lnTo>
                  <a:lnTo>
                    <a:pt x="814" y="285"/>
                  </a:lnTo>
                  <a:lnTo>
                    <a:pt x="814" y="286"/>
                  </a:lnTo>
                  <a:lnTo>
                    <a:pt x="816" y="286"/>
                  </a:lnTo>
                  <a:lnTo>
                    <a:pt x="816" y="287"/>
                  </a:lnTo>
                  <a:lnTo>
                    <a:pt x="816" y="289"/>
                  </a:lnTo>
                  <a:lnTo>
                    <a:pt x="817" y="289"/>
                  </a:lnTo>
                  <a:lnTo>
                    <a:pt x="817" y="290"/>
                  </a:lnTo>
                  <a:lnTo>
                    <a:pt x="817" y="291"/>
                  </a:lnTo>
                  <a:lnTo>
                    <a:pt x="818" y="291"/>
                  </a:lnTo>
                  <a:lnTo>
                    <a:pt x="818" y="293"/>
                  </a:lnTo>
                  <a:lnTo>
                    <a:pt x="818" y="294"/>
                  </a:lnTo>
                  <a:lnTo>
                    <a:pt x="820" y="294"/>
                  </a:lnTo>
                  <a:lnTo>
                    <a:pt x="820" y="295"/>
                  </a:lnTo>
                  <a:lnTo>
                    <a:pt x="820" y="297"/>
                  </a:lnTo>
                  <a:lnTo>
                    <a:pt x="821" y="297"/>
                  </a:lnTo>
                  <a:lnTo>
                    <a:pt x="821" y="298"/>
                  </a:lnTo>
                  <a:lnTo>
                    <a:pt x="822" y="299"/>
                  </a:lnTo>
                  <a:lnTo>
                    <a:pt x="822" y="300"/>
                  </a:lnTo>
                  <a:lnTo>
                    <a:pt x="822" y="302"/>
                  </a:lnTo>
                  <a:lnTo>
                    <a:pt x="824" y="302"/>
                  </a:lnTo>
                  <a:lnTo>
                    <a:pt x="824" y="303"/>
                  </a:lnTo>
                  <a:lnTo>
                    <a:pt x="825" y="304"/>
                  </a:lnTo>
                  <a:lnTo>
                    <a:pt x="825" y="306"/>
                  </a:lnTo>
                  <a:lnTo>
                    <a:pt x="825" y="307"/>
                  </a:lnTo>
                  <a:lnTo>
                    <a:pt x="826" y="307"/>
                  </a:lnTo>
                  <a:lnTo>
                    <a:pt x="826" y="308"/>
                  </a:lnTo>
                  <a:lnTo>
                    <a:pt x="826" y="310"/>
                  </a:lnTo>
                  <a:lnTo>
                    <a:pt x="828" y="310"/>
                  </a:lnTo>
                  <a:lnTo>
                    <a:pt x="828" y="311"/>
                  </a:lnTo>
                  <a:lnTo>
                    <a:pt x="829" y="312"/>
                  </a:lnTo>
                  <a:lnTo>
                    <a:pt x="829" y="314"/>
                  </a:lnTo>
                  <a:lnTo>
                    <a:pt x="830" y="315"/>
                  </a:lnTo>
                  <a:lnTo>
                    <a:pt x="830" y="316"/>
                  </a:lnTo>
                  <a:lnTo>
                    <a:pt x="830" y="317"/>
                  </a:lnTo>
                  <a:lnTo>
                    <a:pt x="831" y="317"/>
                  </a:lnTo>
                  <a:lnTo>
                    <a:pt x="831" y="319"/>
                  </a:lnTo>
                  <a:lnTo>
                    <a:pt x="831" y="320"/>
                  </a:lnTo>
                  <a:lnTo>
                    <a:pt x="833" y="320"/>
                  </a:lnTo>
                  <a:lnTo>
                    <a:pt x="833" y="321"/>
                  </a:lnTo>
                  <a:lnTo>
                    <a:pt x="833" y="323"/>
                  </a:lnTo>
                  <a:lnTo>
                    <a:pt x="834" y="323"/>
                  </a:lnTo>
                  <a:lnTo>
                    <a:pt x="834" y="324"/>
                  </a:lnTo>
                  <a:lnTo>
                    <a:pt x="834" y="325"/>
                  </a:lnTo>
                  <a:lnTo>
                    <a:pt x="835" y="325"/>
                  </a:lnTo>
                  <a:lnTo>
                    <a:pt x="835" y="327"/>
                  </a:lnTo>
                  <a:lnTo>
                    <a:pt x="835" y="328"/>
                  </a:lnTo>
                  <a:lnTo>
                    <a:pt x="837" y="328"/>
                  </a:lnTo>
                  <a:lnTo>
                    <a:pt x="837" y="329"/>
                  </a:lnTo>
                  <a:lnTo>
                    <a:pt x="837" y="331"/>
                  </a:lnTo>
                  <a:lnTo>
                    <a:pt x="838" y="331"/>
                  </a:lnTo>
                  <a:lnTo>
                    <a:pt x="838" y="332"/>
                  </a:lnTo>
                  <a:lnTo>
                    <a:pt x="838" y="333"/>
                  </a:lnTo>
                  <a:lnTo>
                    <a:pt x="839" y="333"/>
                  </a:lnTo>
                  <a:lnTo>
                    <a:pt x="839" y="334"/>
                  </a:lnTo>
                  <a:lnTo>
                    <a:pt x="839" y="336"/>
                  </a:lnTo>
                  <a:lnTo>
                    <a:pt x="841" y="336"/>
                  </a:lnTo>
                  <a:lnTo>
                    <a:pt x="841" y="337"/>
                  </a:lnTo>
                  <a:lnTo>
                    <a:pt x="841" y="338"/>
                  </a:lnTo>
                  <a:lnTo>
                    <a:pt x="842" y="338"/>
                  </a:lnTo>
                  <a:lnTo>
                    <a:pt x="842" y="340"/>
                  </a:lnTo>
                  <a:lnTo>
                    <a:pt x="842" y="341"/>
                  </a:lnTo>
                  <a:lnTo>
                    <a:pt x="843" y="341"/>
                  </a:lnTo>
                  <a:lnTo>
                    <a:pt x="843" y="342"/>
                  </a:lnTo>
                  <a:lnTo>
                    <a:pt x="843" y="344"/>
                  </a:lnTo>
                  <a:lnTo>
                    <a:pt x="845" y="344"/>
                  </a:lnTo>
                  <a:lnTo>
                    <a:pt x="845" y="345"/>
                  </a:lnTo>
                  <a:lnTo>
                    <a:pt x="845" y="346"/>
                  </a:lnTo>
                  <a:lnTo>
                    <a:pt x="846" y="346"/>
                  </a:lnTo>
                  <a:lnTo>
                    <a:pt x="846" y="347"/>
                  </a:lnTo>
                  <a:lnTo>
                    <a:pt x="846" y="349"/>
                  </a:lnTo>
                  <a:lnTo>
                    <a:pt x="847" y="349"/>
                  </a:lnTo>
                  <a:lnTo>
                    <a:pt x="847" y="350"/>
                  </a:lnTo>
                  <a:lnTo>
                    <a:pt x="847" y="351"/>
                  </a:lnTo>
                  <a:lnTo>
                    <a:pt x="848" y="351"/>
                  </a:lnTo>
                  <a:lnTo>
                    <a:pt x="848" y="353"/>
                  </a:lnTo>
                  <a:lnTo>
                    <a:pt x="848" y="354"/>
                  </a:lnTo>
                  <a:lnTo>
                    <a:pt x="850" y="354"/>
                  </a:lnTo>
                  <a:lnTo>
                    <a:pt x="850" y="355"/>
                  </a:lnTo>
                  <a:lnTo>
                    <a:pt x="850" y="357"/>
                  </a:lnTo>
                  <a:lnTo>
                    <a:pt x="851" y="357"/>
                  </a:lnTo>
                  <a:lnTo>
                    <a:pt x="851" y="358"/>
                  </a:lnTo>
                  <a:lnTo>
                    <a:pt x="851" y="359"/>
                  </a:lnTo>
                  <a:lnTo>
                    <a:pt x="852" y="359"/>
                  </a:lnTo>
                  <a:lnTo>
                    <a:pt x="852" y="361"/>
                  </a:lnTo>
                  <a:lnTo>
                    <a:pt x="852" y="362"/>
                  </a:lnTo>
                  <a:lnTo>
                    <a:pt x="854" y="362"/>
                  </a:lnTo>
                  <a:lnTo>
                    <a:pt x="854" y="363"/>
                  </a:lnTo>
                  <a:lnTo>
                    <a:pt x="854" y="364"/>
                  </a:lnTo>
                  <a:lnTo>
                    <a:pt x="855" y="364"/>
                  </a:lnTo>
                  <a:lnTo>
                    <a:pt x="855" y="366"/>
                  </a:lnTo>
                  <a:lnTo>
                    <a:pt x="855" y="367"/>
                  </a:lnTo>
                  <a:lnTo>
                    <a:pt x="856" y="367"/>
                  </a:lnTo>
                  <a:lnTo>
                    <a:pt x="856" y="368"/>
                  </a:lnTo>
                  <a:lnTo>
                    <a:pt x="856" y="370"/>
                  </a:lnTo>
                  <a:lnTo>
                    <a:pt x="858" y="370"/>
                  </a:lnTo>
                  <a:lnTo>
                    <a:pt x="858" y="371"/>
                  </a:lnTo>
                  <a:lnTo>
                    <a:pt x="858" y="372"/>
                  </a:lnTo>
                  <a:lnTo>
                    <a:pt x="859" y="372"/>
                  </a:lnTo>
                  <a:lnTo>
                    <a:pt x="859" y="374"/>
                  </a:lnTo>
                  <a:lnTo>
                    <a:pt x="859" y="375"/>
                  </a:lnTo>
                  <a:lnTo>
                    <a:pt x="860" y="375"/>
                  </a:lnTo>
                  <a:lnTo>
                    <a:pt x="860" y="376"/>
                  </a:lnTo>
                  <a:lnTo>
                    <a:pt x="860" y="378"/>
                  </a:lnTo>
                  <a:lnTo>
                    <a:pt x="861" y="378"/>
                  </a:lnTo>
                  <a:lnTo>
                    <a:pt x="861" y="379"/>
                  </a:lnTo>
                  <a:lnTo>
                    <a:pt x="861" y="380"/>
                  </a:lnTo>
                  <a:lnTo>
                    <a:pt x="863" y="380"/>
                  </a:lnTo>
                  <a:lnTo>
                    <a:pt x="863" y="381"/>
                  </a:lnTo>
                  <a:lnTo>
                    <a:pt x="863" y="383"/>
                  </a:lnTo>
                  <a:lnTo>
                    <a:pt x="864" y="383"/>
                  </a:lnTo>
                  <a:lnTo>
                    <a:pt x="864" y="384"/>
                  </a:lnTo>
                  <a:lnTo>
                    <a:pt x="864" y="385"/>
                  </a:lnTo>
                  <a:lnTo>
                    <a:pt x="865" y="385"/>
                  </a:lnTo>
                  <a:lnTo>
                    <a:pt x="865" y="387"/>
                  </a:lnTo>
                  <a:lnTo>
                    <a:pt x="865" y="388"/>
                  </a:lnTo>
                  <a:lnTo>
                    <a:pt x="867" y="388"/>
                  </a:lnTo>
                  <a:lnTo>
                    <a:pt x="867" y="389"/>
                  </a:lnTo>
                  <a:lnTo>
                    <a:pt x="867" y="391"/>
                  </a:lnTo>
                  <a:lnTo>
                    <a:pt x="868" y="391"/>
                  </a:lnTo>
                  <a:lnTo>
                    <a:pt x="868" y="392"/>
                  </a:lnTo>
                  <a:lnTo>
                    <a:pt x="868" y="393"/>
                  </a:lnTo>
                  <a:lnTo>
                    <a:pt x="869" y="393"/>
                  </a:lnTo>
                  <a:lnTo>
                    <a:pt x="869" y="394"/>
                  </a:lnTo>
                  <a:lnTo>
                    <a:pt x="869" y="396"/>
                  </a:lnTo>
                  <a:lnTo>
                    <a:pt x="871" y="396"/>
                  </a:lnTo>
                  <a:lnTo>
                    <a:pt x="871" y="397"/>
                  </a:lnTo>
                  <a:lnTo>
                    <a:pt x="871" y="398"/>
                  </a:lnTo>
                  <a:lnTo>
                    <a:pt x="872" y="398"/>
                  </a:lnTo>
                  <a:lnTo>
                    <a:pt x="872" y="400"/>
                  </a:lnTo>
                  <a:lnTo>
                    <a:pt x="872" y="401"/>
                  </a:lnTo>
                  <a:lnTo>
                    <a:pt x="873" y="401"/>
                  </a:lnTo>
                  <a:lnTo>
                    <a:pt x="873" y="402"/>
                  </a:lnTo>
                  <a:lnTo>
                    <a:pt x="873" y="404"/>
                  </a:lnTo>
                  <a:lnTo>
                    <a:pt x="875" y="404"/>
                  </a:lnTo>
                  <a:lnTo>
                    <a:pt x="875" y="405"/>
                  </a:lnTo>
                  <a:lnTo>
                    <a:pt x="875" y="406"/>
                  </a:lnTo>
                  <a:lnTo>
                    <a:pt x="876" y="406"/>
                  </a:lnTo>
                  <a:lnTo>
                    <a:pt x="876" y="408"/>
                  </a:lnTo>
                  <a:lnTo>
                    <a:pt x="876" y="409"/>
                  </a:lnTo>
                  <a:lnTo>
                    <a:pt x="877" y="409"/>
                  </a:lnTo>
                  <a:lnTo>
                    <a:pt x="877" y="410"/>
                  </a:lnTo>
                  <a:lnTo>
                    <a:pt x="877" y="411"/>
                  </a:lnTo>
                  <a:lnTo>
                    <a:pt x="878" y="411"/>
                  </a:lnTo>
                  <a:lnTo>
                    <a:pt x="878" y="413"/>
                  </a:lnTo>
                  <a:lnTo>
                    <a:pt x="878" y="414"/>
                  </a:lnTo>
                  <a:lnTo>
                    <a:pt x="880" y="414"/>
                  </a:lnTo>
                  <a:lnTo>
                    <a:pt x="880" y="415"/>
                  </a:lnTo>
                  <a:lnTo>
                    <a:pt x="880" y="417"/>
                  </a:lnTo>
                  <a:lnTo>
                    <a:pt x="881" y="417"/>
                  </a:lnTo>
                  <a:lnTo>
                    <a:pt x="881" y="418"/>
                  </a:lnTo>
                  <a:lnTo>
                    <a:pt x="881" y="419"/>
                  </a:lnTo>
                  <a:lnTo>
                    <a:pt x="882" y="419"/>
                  </a:lnTo>
                  <a:lnTo>
                    <a:pt x="882" y="421"/>
                  </a:lnTo>
                  <a:lnTo>
                    <a:pt x="882" y="422"/>
                  </a:lnTo>
                  <a:lnTo>
                    <a:pt x="884" y="422"/>
                  </a:lnTo>
                  <a:lnTo>
                    <a:pt x="884" y="423"/>
                  </a:lnTo>
                  <a:lnTo>
                    <a:pt x="884" y="425"/>
                  </a:lnTo>
                  <a:lnTo>
                    <a:pt x="885" y="425"/>
                  </a:lnTo>
                  <a:lnTo>
                    <a:pt x="885" y="426"/>
                  </a:lnTo>
                  <a:lnTo>
                    <a:pt x="885" y="427"/>
                  </a:lnTo>
                  <a:lnTo>
                    <a:pt x="886" y="427"/>
                  </a:lnTo>
                  <a:lnTo>
                    <a:pt x="886" y="428"/>
                  </a:lnTo>
                  <a:lnTo>
                    <a:pt x="886" y="430"/>
                  </a:lnTo>
                  <a:lnTo>
                    <a:pt x="888" y="431"/>
                  </a:lnTo>
                  <a:lnTo>
                    <a:pt x="888" y="432"/>
                  </a:lnTo>
                  <a:lnTo>
                    <a:pt x="889" y="434"/>
                  </a:lnTo>
                  <a:lnTo>
                    <a:pt x="889" y="435"/>
                  </a:lnTo>
                  <a:lnTo>
                    <a:pt x="890" y="436"/>
                  </a:lnTo>
                  <a:lnTo>
                    <a:pt x="890" y="438"/>
                  </a:lnTo>
                  <a:lnTo>
                    <a:pt x="890" y="439"/>
                  </a:lnTo>
                  <a:lnTo>
                    <a:pt x="892" y="439"/>
                  </a:lnTo>
                  <a:lnTo>
                    <a:pt x="892" y="440"/>
                  </a:lnTo>
                  <a:lnTo>
                    <a:pt x="892" y="441"/>
                  </a:lnTo>
                  <a:lnTo>
                    <a:pt x="893" y="441"/>
                  </a:lnTo>
                  <a:lnTo>
                    <a:pt x="893" y="443"/>
                  </a:lnTo>
                  <a:lnTo>
                    <a:pt x="893" y="444"/>
                  </a:lnTo>
                  <a:lnTo>
                    <a:pt x="894" y="444"/>
                  </a:lnTo>
                  <a:lnTo>
                    <a:pt x="894" y="445"/>
                  </a:lnTo>
                  <a:lnTo>
                    <a:pt x="894" y="447"/>
                  </a:lnTo>
                  <a:lnTo>
                    <a:pt x="895" y="447"/>
                  </a:lnTo>
                  <a:lnTo>
                    <a:pt x="895" y="448"/>
                  </a:lnTo>
                  <a:lnTo>
                    <a:pt x="895" y="449"/>
                  </a:lnTo>
                  <a:lnTo>
                    <a:pt x="897" y="449"/>
                  </a:lnTo>
                  <a:lnTo>
                    <a:pt x="897" y="451"/>
                  </a:lnTo>
                  <a:lnTo>
                    <a:pt x="897" y="452"/>
                  </a:lnTo>
                  <a:lnTo>
                    <a:pt x="898" y="452"/>
                  </a:lnTo>
                  <a:lnTo>
                    <a:pt x="898" y="453"/>
                  </a:lnTo>
                  <a:lnTo>
                    <a:pt x="899" y="455"/>
                  </a:lnTo>
                  <a:lnTo>
                    <a:pt x="899" y="456"/>
                  </a:lnTo>
                  <a:lnTo>
                    <a:pt x="901" y="456"/>
                  </a:lnTo>
                  <a:lnTo>
                    <a:pt x="901" y="457"/>
                  </a:lnTo>
                  <a:lnTo>
                    <a:pt x="901" y="458"/>
                  </a:lnTo>
                  <a:lnTo>
                    <a:pt x="902" y="458"/>
                  </a:lnTo>
                  <a:lnTo>
                    <a:pt x="902" y="460"/>
                  </a:lnTo>
                  <a:lnTo>
                    <a:pt x="902" y="461"/>
                  </a:lnTo>
                  <a:lnTo>
                    <a:pt x="902" y="462"/>
                  </a:lnTo>
                  <a:lnTo>
                    <a:pt x="903" y="462"/>
                  </a:lnTo>
                  <a:lnTo>
                    <a:pt x="903" y="464"/>
                  </a:lnTo>
                  <a:lnTo>
                    <a:pt x="905" y="464"/>
                  </a:lnTo>
                  <a:lnTo>
                    <a:pt x="905" y="465"/>
                  </a:lnTo>
                  <a:lnTo>
                    <a:pt x="905" y="466"/>
                  </a:lnTo>
                  <a:lnTo>
                    <a:pt x="906" y="468"/>
                  </a:lnTo>
                  <a:lnTo>
                    <a:pt x="907" y="469"/>
                  </a:lnTo>
                  <a:lnTo>
                    <a:pt x="907" y="470"/>
                  </a:lnTo>
                  <a:lnTo>
                    <a:pt x="908" y="470"/>
                  </a:lnTo>
                  <a:lnTo>
                    <a:pt x="908" y="472"/>
                  </a:lnTo>
                  <a:lnTo>
                    <a:pt x="908" y="473"/>
                  </a:lnTo>
                  <a:lnTo>
                    <a:pt x="907" y="473"/>
                  </a:lnTo>
                  <a:lnTo>
                    <a:pt x="907" y="474"/>
                  </a:lnTo>
                  <a:lnTo>
                    <a:pt x="907" y="475"/>
                  </a:lnTo>
                  <a:lnTo>
                    <a:pt x="906" y="475"/>
                  </a:lnTo>
                  <a:lnTo>
                    <a:pt x="906" y="477"/>
                  </a:lnTo>
                  <a:lnTo>
                    <a:pt x="905" y="478"/>
                  </a:lnTo>
                  <a:lnTo>
                    <a:pt x="905" y="479"/>
                  </a:lnTo>
                  <a:lnTo>
                    <a:pt x="903" y="479"/>
                  </a:lnTo>
                  <a:lnTo>
                    <a:pt x="903" y="481"/>
                  </a:lnTo>
                  <a:lnTo>
                    <a:pt x="902" y="481"/>
                  </a:lnTo>
                  <a:lnTo>
                    <a:pt x="902" y="482"/>
                  </a:lnTo>
                  <a:lnTo>
                    <a:pt x="902" y="483"/>
                  </a:lnTo>
                  <a:lnTo>
                    <a:pt x="901" y="483"/>
                  </a:lnTo>
                  <a:lnTo>
                    <a:pt x="901" y="485"/>
                  </a:lnTo>
                  <a:lnTo>
                    <a:pt x="899" y="485"/>
                  </a:lnTo>
                  <a:lnTo>
                    <a:pt x="899" y="486"/>
                  </a:lnTo>
                  <a:lnTo>
                    <a:pt x="899" y="487"/>
                  </a:lnTo>
                  <a:lnTo>
                    <a:pt x="898" y="487"/>
                  </a:lnTo>
                  <a:lnTo>
                    <a:pt x="898" y="489"/>
                  </a:lnTo>
                  <a:lnTo>
                    <a:pt x="897" y="489"/>
                  </a:lnTo>
                  <a:lnTo>
                    <a:pt x="897" y="490"/>
                  </a:lnTo>
                  <a:lnTo>
                    <a:pt x="897" y="491"/>
                  </a:lnTo>
                  <a:lnTo>
                    <a:pt x="895" y="491"/>
                  </a:lnTo>
                  <a:lnTo>
                    <a:pt x="895" y="492"/>
                  </a:lnTo>
                  <a:lnTo>
                    <a:pt x="894" y="492"/>
                  </a:lnTo>
                  <a:lnTo>
                    <a:pt x="894" y="494"/>
                  </a:lnTo>
                  <a:lnTo>
                    <a:pt x="894" y="495"/>
                  </a:lnTo>
                  <a:lnTo>
                    <a:pt x="893" y="495"/>
                  </a:lnTo>
                  <a:lnTo>
                    <a:pt x="893" y="496"/>
                  </a:lnTo>
                  <a:lnTo>
                    <a:pt x="892" y="498"/>
                  </a:lnTo>
                  <a:lnTo>
                    <a:pt x="892" y="499"/>
                  </a:lnTo>
                  <a:lnTo>
                    <a:pt x="890" y="499"/>
                  </a:lnTo>
                  <a:lnTo>
                    <a:pt x="890" y="500"/>
                  </a:lnTo>
                  <a:lnTo>
                    <a:pt x="889" y="502"/>
                  </a:lnTo>
                  <a:lnTo>
                    <a:pt x="889" y="503"/>
                  </a:lnTo>
                  <a:lnTo>
                    <a:pt x="888" y="503"/>
                  </a:lnTo>
                  <a:lnTo>
                    <a:pt x="888" y="504"/>
                  </a:lnTo>
                  <a:lnTo>
                    <a:pt x="886" y="505"/>
                  </a:lnTo>
                  <a:lnTo>
                    <a:pt x="886" y="507"/>
                  </a:lnTo>
                  <a:lnTo>
                    <a:pt x="885" y="507"/>
                  </a:lnTo>
                  <a:lnTo>
                    <a:pt x="885" y="508"/>
                  </a:lnTo>
                  <a:lnTo>
                    <a:pt x="884" y="508"/>
                  </a:lnTo>
                  <a:lnTo>
                    <a:pt x="884" y="509"/>
                  </a:lnTo>
                  <a:lnTo>
                    <a:pt x="884" y="511"/>
                  </a:lnTo>
                  <a:lnTo>
                    <a:pt x="882" y="511"/>
                  </a:lnTo>
                  <a:lnTo>
                    <a:pt x="882" y="512"/>
                  </a:lnTo>
                  <a:lnTo>
                    <a:pt x="881" y="512"/>
                  </a:lnTo>
                  <a:lnTo>
                    <a:pt x="881" y="513"/>
                  </a:lnTo>
                  <a:lnTo>
                    <a:pt x="881" y="515"/>
                  </a:lnTo>
                  <a:lnTo>
                    <a:pt x="880" y="515"/>
                  </a:lnTo>
                  <a:lnTo>
                    <a:pt x="880" y="516"/>
                  </a:lnTo>
                  <a:lnTo>
                    <a:pt x="878" y="516"/>
                  </a:lnTo>
                  <a:lnTo>
                    <a:pt x="878" y="517"/>
                  </a:lnTo>
                  <a:lnTo>
                    <a:pt x="878" y="519"/>
                  </a:lnTo>
                  <a:lnTo>
                    <a:pt x="877" y="519"/>
                  </a:lnTo>
                  <a:lnTo>
                    <a:pt x="877" y="520"/>
                  </a:lnTo>
                  <a:lnTo>
                    <a:pt x="876" y="520"/>
                  </a:lnTo>
                  <a:lnTo>
                    <a:pt x="876" y="521"/>
                  </a:lnTo>
                  <a:lnTo>
                    <a:pt x="876" y="522"/>
                  </a:lnTo>
                  <a:lnTo>
                    <a:pt x="875" y="522"/>
                  </a:lnTo>
                  <a:lnTo>
                    <a:pt x="875" y="524"/>
                  </a:lnTo>
                  <a:lnTo>
                    <a:pt x="873" y="525"/>
                  </a:lnTo>
                  <a:lnTo>
                    <a:pt x="873" y="526"/>
                  </a:lnTo>
                  <a:lnTo>
                    <a:pt x="872" y="526"/>
                  </a:lnTo>
                  <a:lnTo>
                    <a:pt x="872" y="528"/>
                  </a:lnTo>
                  <a:lnTo>
                    <a:pt x="871" y="529"/>
                  </a:lnTo>
                  <a:lnTo>
                    <a:pt x="871" y="530"/>
                  </a:lnTo>
                  <a:lnTo>
                    <a:pt x="869" y="530"/>
                  </a:lnTo>
                  <a:lnTo>
                    <a:pt x="869" y="532"/>
                  </a:lnTo>
                  <a:lnTo>
                    <a:pt x="868" y="532"/>
                  </a:lnTo>
                  <a:lnTo>
                    <a:pt x="868" y="533"/>
                  </a:lnTo>
                  <a:lnTo>
                    <a:pt x="868" y="534"/>
                  </a:lnTo>
                  <a:lnTo>
                    <a:pt x="867" y="534"/>
                  </a:lnTo>
                  <a:lnTo>
                    <a:pt x="867" y="536"/>
                  </a:lnTo>
                  <a:lnTo>
                    <a:pt x="865" y="536"/>
                  </a:lnTo>
                  <a:lnTo>
                    <a:pt x="865" y="537"/>
                  </a:lnTo>
                  <a:lnTo>
                    <a:pt x="865" y="538"/>
                  </a:lnTo>
                  <a:lnTo>
                    <a:pt x="864" y="538"/>
                  </a:lnTo>
                  <a:lnTo>
                    <a:pt x="864" y="539"/>
                  </a:lnTo>
                  <a:lnTo>
                    <a:pt x="863" y="539"/>
                  </a:lnTo>
                  <a:lnTo>
                    <a:pt x="863" y="541"/>
                  </a:lnTo>
                  <a:lnTo>
                    <a:pt x="863" y="542"/>
                  </a:lnTo>
                  <a:lnTo>
                    <a:pt x="861" y="542"/>
                  </a:lnTo>
                  <a:lnTo>
                    <a:pt x="861" y="543"/>
                  </a:lnTo>
                  <a:lnTo>
                    <a:pt x="860" y="543"/>
                  </a:lnTo>
                  <a:lnTo>
                    <a:pt x="860" y="545"/>
                  </a:lnTo>
                  <a:lnTo>
                    <a:pt x="860" y="546"/>
                  </a:lnTo>
                  <a:lnTo>
                    <a:pt x="859" y="546"/>
                  </a:lnTo>
                  <a:lnTo>
                    <a:pt x="859" y="547"/>
                  </a:lnTo>
                  <a:lnTo>
                    <a:pt x="858" y="549"/>
                  </a:lnTo>
                  <a:lnTo>
                    <a:pt x="858" y="550"/>
                  </a:lnTo>
                  <a:lnTo>
                    <a:pt x="856" y="550"/>
                  </a:lnTo>
                  <a:lnTo>
                    <a:pt x="856" y="551"/>
                  </a:lnTo>
                  <a:lnTo>
                    <a:pt x="855" y="552"/>
                  </a:lnTo>
                  <a:lnTo>
                    <a:pt x="855" y="554"/>
                  </a:lnTo>
                  <a:lnTo>
                    <a:pt x="854" y="554"/>
                  </a:lnTo>
                  <a:lnTo>
                    <a:pt x="854" y="555"/>
                  </a:lnTo>
                  <a:lnTo>
                    <a:pt x="852" y="556"/>
                  </a:lnTo>
                  <a:lnTo>
                    <a:pt x="852" y="558"/>
                  </a:lnTo>
                  <a:lnTo>
                    <a:pt x="851" y="558"/>
                  </a:lnTo>
                  <a:lnTo>
                    <a:pt x="851" y="559"/>
                  </a:lnTo>
                  <a:lnTo>
                    <a:pt x="850" y="560"/>
                  </a:lnTo>
                  <a:lnTo>
                    <a:pt x="850" y="562"/>
                  </a:lnTo>
                  <a:lnTo>
                    <a:pt x="848" y="562"/>
                  </a:lnTo>
                  <a:lnTo>
                    <a:pt x="848" y="563"/>
                  </a:lnTo>
                  <a:lnTo>
                    <a:pt x="847" y="564"/>
                  </a:lnTo>
                  <a:lnTo>
                    <a:pt x="847" y="566"/>
                  </a:lnTo>
                  <a:lnTo>
                    <a:pt x="846" y="566"/>
                  </a:lnTo>
                  <a:lnTo>
                    <a:pt x="846" y="567"/>
                  </a:lnTo>
                  <a:lnTo>
                    <a:pt x="845" y="568"/>
                  </a:lnTo>
                  <a:lnTo>
                    <a:pt x="845" y="569"/>
                  </a:lnTo>
                  <a:lnTo>
                    <a:pt x="843" y="569"/>
                  </a:lnTo>
                  <a:lnTo>
                    <a:pt x="843" y="571"/>
                  </a:lnTo>
                  <a:lnTo>
                    <a:pt x="842" y="572"/>
                  </a:lnTo>
                  <a:lnTo>
                    <a:pt x="842" y="573"/>
                  </a:lnTo>
                  <a:lnTo>
                    <a:pt x="841" y="573"/>
                  </a:lnTo>
                  <a:lnTo>
                    <a:pt x="841" y="575"/>
                  </a:lnTo>
                  <a:lnTo>
                    <a:pt x="841" y="576"/>
                  </a:lnTo>
                  <a:lnTo>
                    <a:pt x="839" y="576"/>
                  </a:lnTo>
                  <a:lnTo>
                    <a:pt x="839" y="577"/>
                  </a:lnTo>
                  <a:lnTo>
                    <a:pt x="838" y="577"/>
                  </a:lnTo>
                  <a:lnTo>
                    <a:pt x="838" y="579"/>
                  </a:lnTo>
                  <a:lnTo>
                    <a:pt x="837" y="580"/>
                  </a:lnTo>
                  <a:lnTo>
                    <a:pt x="837" y="581"/>
                  </a:lnTo>
                  <a:lnTo>
                    <a:pt x="835" y="581"/>
                  </a:lnTo>
                  <a:lnTo>
                    <a:pt x="835" y="583"/>
                  </a:lnTo>
                  <a:lnTo>
                    <a:pt x="834" y="584"/>
                  </a:lnTo>
                  <a:lnTo>
                    <a:pt x="834" y="585"/>
                  </a:lnTo>
                  <a:lnTo>
                    <a:pt x="833" y="585"/>
                  </a:lnTo>
                  <a:lnTo>
                    <a:pt x="833" y="586"/>
                  </a:lnTo>
                  <a:lnTo>
                    <a:pt x="831" y="588"/>
                  </a:lnTo>
                  <a:lnTo>
                    <a:pt x="831" y="589"/>
                  </a:lnTo>
                  <a:lnTo>
                    <a:pt x="830" y="589"/>
                  </a:lnTo>
                  <a:lnTo>
                    <a:pt x="830" y="590"/>
                  </a:lnTo>
                  <a:lnTo>
                    <a:pt x="829" y="592"/>
                  </a:lnTo>
                  <a:lnTo>
                    <a:pt x="829" y="593"/>
                  </a:lnTo>
                  <a:lnTo>
                    <a:pt x="828" y="593"/>
                  </a:lnTo>
                  <a:lnTo>
                    <a:pt x="828" y="594"/>
                  </a:lnTo>
                  <a:lnTo>
                    <a:pt x="826" y="594"/>
                  </a:lnTo>
                  <a:lnTo>
                    <a:pt x="826" y="596"/>
                  </a:lnTo>
                  <a:lnTo>
                    <a:pt x="826" y="597"/>
                  </a:lnTo>
                  <a:lnTo>
                    <a:pt x="825" y="597"/>
                  </a:lnTo>
                  <a:lnTo>
                    <a:pt x="825" y="598"/>
                  </a:lnTo>
                  <a:lnTo>
                    <a:pt x="824" y="598"/>
                  </a:lnTo>
                  <a:lnTo>
                    <a:pt x="824" y="599"/>
                  </a:lnTo>
                  <a:lnTo>
                    <a:pt x="822" y="601"/>
                  </a:lnTo>
                  <a:lnTo>
                    <a:pt x="822" y="602"/>
                  </a:lnTo>
                  <a:lnTo>
                    <a:pt x="821" y="602"/>
                  </a:lnTo>
                  <a:lnTo>
                    <a:pt x="821" y="603"/>
                  </a:lnTo>
                  <a:lnTo>
                    <a:pt x="820" y="605"/>
                  </a:lnTo>
                  <a:lnTo>
                    <a:pt x="820" y="606"/>
                  </a:lnTo>
                  <a:lnTo>
                    <a:pt x="818" y="606"/>
                  </a:lnTo>
                  <a:lnTo>
                    <a:pt x="818" y="607"/>
                  </a:lnTo>
                  <a:lnTo>
                    <a:pt x="817" y="609"/>
                  </a:lnTo>
                  <a:lnTo>
                    <a:pt x="817" y="610"/>
                  </a:lnTo>
                  <a:lnTo>
                    <a:pt x="816" y="610"/>
                  </a:lnTo>
                  <a:lnTo>
                    <a:pt x="816" y="611"/>
                  </a:lnTo>
                  <a:lnTo>
                    <a:pt x="814" y="613"/>
                  </a:lnTo>
                  <a:lnTo>
                    <a:pt x="814" y="614"/>
                  </a:lnTo>
                  <a:lnTo>
                    <a:pt x="813" y="614"/>
                  </a:lnTo>
                  <a:lnTo>
                    <a:pt x="813" y="615"/>
                  </a:lnTo>
                  <a:lnTo>
                    <a:pt x="812" y="616"/>
                  </a:lnTo>
                  <a:lnTo>
                    <a:pt x="812" y="618"/>
                  </a:lnTo>
                  <a:lnTo>
                    <a:pt x="811" y="618"/>
                  </a:lnTo>
                  <a:lnTo>
                    <a:pt x="811" y="619"/>
                  </a:lnTo>
                  <a:lnTo>
                    <a:pt x="809" y="619"/>
                  </a:lnTo>
                  <a:lnTo>
                    <a:pt x="809" y="620"/>
                  </a:lnTo>
                  <a:lnTo>
                    <a:pt x="809" y="622"/>
                  </a:lnTo>
                  <a:lnTo>
                    <a:pt x="808" y="622"/>
                  </a:lnTo>
                  <a:lnTo>
                    <a:pt x="808" y="623"/>
                  </a:lnTo>
                  <a:lnTo>
                    <a:pt x="807" y="623"/>
                  </a:lnTo>
                  <a:lnTo>
                    <a:pt x="807" y="624"/>
                  </a:lnTo>
                  <a:lnTo>
                    <a:pt x="805" y="626"/>
                  </a:lnTo>
                  <a:lnTo>
                    <a:pt x="805" y="627"/>
                  </a:lnTo>
                  <a:lnTo>
                    <a:pt x="804" y="627"/>
                  </a:lnTo>
                  <a:lnTo>
                    <a:pt x="804" y="628"/>
                  </a:lnTo>
                  <a:lnTo>
                    <a:pt x="804" y="630"/>
                  </a:lnTo>
                  <a:lnTo>
                    <a:pt x="803" y="630"/>
                  </a:lnTo>
                  <a:lnTo>
                    <a:pt x="803" y="631"/>
                  </a:lnTo>
                  <a:lnTo>
                    <a:pt x="801" y="631"/>
                  </a:lnTo>
                  <a:lnTo>
                    <a:pt x="801" y="632"/>
                  </a:lnTo>
                  <a:lnTo>
                    <a:pt x="800" y="633"/>
                  </a:lnTo>
                  <a:lnTo>
                    <a:pt x="800" y="635"/>
                  </a:lnTo>
                  <a:lnTo>
                    <a:pt x="799" y="635"/>
                  </a:lnTo>
                  <a:lnTo>
                    <a:pt x="799" y="636"/>
                  </a:lnTo>
                  <a:lnTo>
                    <a:pt x="798" y="637"/>
                  </a:lnTo>
                  <a:lnTo>
                    <a:pt x="798" y="639"/>
                  </a:lnTo>
                  <a:lnTo>
                    <a:pt x="796" y="639"/>
                  </a:lnTo>
                  <a:lnTo>
                    <a:pt x="796" y="640"/>
                  </a:lnTo>
                  <a:lnTo>
                    <a:pt x="796" y="641"/>
                  </a:lnTo>
                  <a:lnTo>
                    <a:pt x="795" y="641"/>
                  </a:lnTo>
                  <a:lnTo>
                    <a:pt x="795" y="643"/>
                  </a:lnTo>
                  <a:lnTo>
                    <a:pt x="794" y="643"/>
                  </a:lnTo>
                  <a:lnTo>
                    <a:pt x="794" y="644"/>
                  </a:lnTo>
                  <a:lnTo>
                    <a:pt x="794" y="645"/>
                  </a:lnTo>
                  <a:lnTo>
                    <a:pt x="792" y="645"/>
                  </a:lnTo>
                  <a:lnTo>
                    <a:pt x="792" y="647"/>
                  </a:lnTo>
                  <a:lnTo>
                    <a:pt x="791" y="647"/>
                  </a:lnTo>
                  <a:lnTo>
                    <a:pt x="791" y="648"/>
                  </a:lnTo>
                  <a:lnTo>
                    <a:pt x="790" y="649"/>
                  </a:lnTo>
                  <a:lnTo>
                    <a:pt x="790" y="650"/>
                  </a:lnTo>
                  <a:lnTo>
                    <a:pt x="788" y="650"/>
                  </a:lnTo>
                  <a:lnTo>
                    <a:pt x="788" y="652"/>
                  </a:lnTo>
                  <a:lnTo>
                    <a:pt x="787" y="653"/>
                  </a:lnTo>
                  <a:lnTo>
                    <a:pt x="787" y="654"/>
                  </a:lnTo>
                  <a:lnTo>
                    <a:pt x="786" y="654"/>
                  </a:lnTo>
                  <a:lnTo>
                    <a:pt x="786" y="656"/>
                  </a:lnTo>
                  <a:lnTo>
                    <a:pt x="784" y="656"/>
                  </a:lnTo>
                  <a:lnTo>
                    <a:pt x="784" y="657"/>
                  </a:lnTo>
                  <a:lnTo>
                    <a:pt x="784" y="658"/>
                  </a:lnTo>
                  <a:lnTo>
                    <a:pt x="783" y="658"/>
                  </a:lnTo>
                  <a:lnTo>
                    <a:pt x="783" y="660"/>
                  </a:lnTo>
                  <a:lnTo>
                    <a:pt x="782" y="660"/>
                  </a:lnTo>
                  <a:lnTo>
                    <a:pt x="782" y="661"/>
                  </a:lnTo>
                  <a:lnTo>
                    <a:pt x="781" y="661"/>
                  </a:lnTo>
                  <a:lnTo>
                    <a:pt x="781" y="660"/>
                  </a:lnTo>
                  <a:lnTo>
                    <a:pt x="779" y="660"/>
                  </a:lnTo>
                  <a:lnTo>
                    <a:pt x="779" y="658"/>
                  </a:lnTo>
                  <a:lnTo>
                    <a:pt x="778" y="657"/>
                  </a:lnTo>
                  <a:lnTo>
                    <a:pt x="778" y="656"/>
                  </a:lnTo>
                  <a:lnTo>
                    <a:pt x="777" y="656"/>
                  </a:lnTo>
                  <a:lnTo>
                    <a:pt x="775" y="656"/>
                  </a:lnTo>
                  <a:lnTo>
                    <a:pt x="774" y="656"/>
                  </a:lnTo>
                  <a:lnTo>
                    <a:pt x="773" y="656"/>
                  </a:lnTo>
                  <a:lnTo>
                    <a:pt x="771" y="656"/>
                  </a:lnTo>
                  <a:lnTo>
                    <a:pt x="770" y="656"/>
                  </a:lnTo>
                  <a:lnTo>
                    <a:pt x="769" y="654"/>
                  </a:lnTo>
                  <a:lnTo>
                    <a:pt x="767" y="653"/>
                  </a:lnTo>
                  <a:lnTo>
                    <a:pt x="767" y="652"/>
                  </a:lnTo>
                  <a:lnTo>
                    <a:pt x="766" y="652"/>
                  </a:lnTo>
                  <a:lnTo>
                    <a:pt x="766" y="650"/>
                  </a:lnTo>
                  <a:lnTo>
                    <a:pt x="765" y="650"/>
                  </a:lnTo>
                  <a:lnTo>
                    <a:pt x="765" y="649"/>
                  </a:lnTo>
                  <a:lnTo>
                    <a:pt x="764" y="649"/>
                  </a:lnTo>
                  <a:lnTo>
                    <a:pt x="762" y="649"/>
                  </a:lnTo>
                  <a:lnTo>
                    <a:pt x="762" y="648"/>
                  </a:lnTo>
                  <a:lnTo>
                    <a:pt x="761" y="648"/>
                  </a:lnTo>
                  <a:lnTo>
                    <a:pt x="760" y="648"/>
                  </a:lnTo>
                  <a:lnTo>
                    <a:pt x="758" y="647"/>
                  </a:lnTo>
                  <a:lnTo>
                    <a:pt x="757" y="647"/>
                  </a:lnTo>
                  <a:lnTo>
                    <a:pt x="757" y="645"/>
                  </a:lnTo>
                  <a:lnTo>
                    <a:pt x="757" y="644"/>
                  </a:lnTo>
                  <a:lnTo>
                    <a:pt x="756" y="644"/>
                  </a:lnTo>
                  <a:lnTo>
                    <a:pt x="756" y="643"/>
                  </a:lnTo>
                  <a:lnTo>
                    <a:pt x="754" y="643"/>
                  </a:lnTo>
                  <a:lnTo>
                    <a:pt x="754" y="641"/>
                  </a:lnTo>
                  <a:lnTo>
                    <a:pt x="753" y="640"/>
                  </a:lnTo>
                  <a:lnTo>
                    <a:pt x="752" y="640"/>
                  </a:lnTo>
                  <a:lnTo>
                    <a:pt x="751" y="641"/>
                  </a:lnTo>
                  <a:lnTo>
                    <a:pt x="749" y="641"/>
                  </a:lnTo>
                  <a:lnTo>
                    <a:pt x="748" y="641"/>
                  </a:lnTo>
                  <a:lnTo>
                    <a:pt x="747" y="640"/>
                  </a:lnTo>
                  <a:lnTo>
                    <a:pt x="745" y="640"/>
                  </a:lnTo>
                  <a:lnTo>
                    <a:pt x="744" y="640"/>
                  </a:lnTo>
                  <a:lnTo>
                    <a:pt x="743" y="639"/>
                  </a:lnTo>
                  <a:lnTo>
                    <a:pt x="741" y="639"/>
                  </a:lnTo>
                  <a:lnTo>
                    <a:pt x="741" y="637"/>
                  </a:lnTo>
                  <a:lnTo>
                    <a:pt x="740" y="637"/>
                  </a:lnTo>
                  <a:lnTo>
                    <a:pt x="740" y="636"/>
                  </a:lnTo>
                  <a:lnTo>
                    <a:pt x="739" y="636"/>
                  </a:lnTo>
                  <a:lnTo>
                    <a:pt x="739" y="635"/>
                  </a:lnTo>
                  <a:lnTo>
                    <a:pt x="740" y="635"/>
                  </a:lnTo>
                  <a:lnTo>
                    <a:pt x="740" y="633"/>
                  </a:lnTo>
                  <a:lnTo>
                    <a:pt x="739" y="632"/>
                  </a:lnTo>
                  <a:lnTo>
                    <a:pt x="739" y="633"/>
                  </a:lnTo>
                  <a:lnTo>
                    <a:pt x="739" y="635"/>
                  </a:lnTo>
                  <a:lnTo>
                    <a:pt x="739" y="633"/>
                  </a:lnTo>
                  <a:lnTo>
                    <a:pt x="737" y="633"/>
                  </a:lnTo>
                  <a:lnTo>
                    <a:pt x="737" y="632"/>
                  </a:lnTo>
                  <a:lnTo>
                    <a:pt x="739" y="632"/>
                  </a:lnTo>
                  <a:lnTo>
                    <a:pt x="739" y="631"/>
                  </a:lnTo>
                  <a:lnTo>
                    <a:pt x="737" y="631"/>
                  </a:lnTo>
                  <a:lnTo>
                    <a:pt x="737" y="630"/>
                  </a:lnTo>
                  <a:lnTo>
                    <a:pt x="736" y="630"/>
                  </a:lnTo>
                  <a:lnTo>
                    <a:pt x="735" y="630"/>
                  </a:lnTo>
                  <a:lnTo>
                    <a:pt x="734" y="630"/>
                  </a:lnTo>
                  <a:lnTo>
                    <a:pt x="734" y="631"/>
                  </a:lnTo>
                  <a:lnTo>
                    <a:pt x="732" y="631"/>
                  </a:lnTo>
                  <a:lnTo>
                    <a:pt x="732" y="632"/>
                  </a:lnTo>
                  <a:lnTo>
                    <a:pt x="731" y="632"/>
                  </a:lnTo>
                  <a:lnTo>
                    <a:pt x="730" y="632"/>
                  </a:lnTo>
                  <a:lnTo>
                    <a:pt x="728" y="632"/>
                  </a:lnTo>
                  <a:lnTo>
                    <a:pt x="728" y="633"/>
                  </a:lnTo>
                  <a:lnTo>
                    <a:pt x="727" y="633"/>
                  </a:lnTo>
                  <a:lnTo>
                    <a:pt x="728" y="635"/>
                  </a:lnTo>
                  <a:lnTo>
                    <a:pt x="728" y="633"/>
                  </a:lnTo>
                  <a:lnTo>
                    <a:pt x="730" y="633"/>
                  </a:lnTo>
                  <a:lnTo>
                    <a:pt x="730" y="635"/>
                  </a:lnTo>
                  <a:lnTo>
                    <a:pt x="731" y="635"/>
                  </a:lnTo>
                  <a:lnTo>
                    <a:pt x="730" y="636"/>
                  </a:lnTo>
                  <a:lnTo>
                    <a:pt x="728" y="636"/>
                  </a:lnTo>
                  <a:lnTo>
                    <a:pt x="727" y="636"/>
                  </a:lnTo>
                  <a:lnTo>
                    <a:pt x="727" y="637"/>
                  </a:lnTo>
                  <a:lnTo>
                    <a:pt x="726" y="637"/>
                  </a:lnTo>
                  <a:lnTo>
                    <a:pt x="726" y="639"/>
                  </a:lnTo>
                  <a:lnTo>
                    <a:pt x="727" y="639"/>
                  </a:lnTo>
                  <a:lnTo>
                    <a:pt x="728" y="639"/>
                  </a:lnTo>
                  <a:lnTo>
                    <a:pt x="730" y="639"/>
                  </a:lnTo>
                  <a:lnTo>
                    <a:pt x="730" y="640"/>
                  </a:lnTo>
                  <a:lnTo>
                    <a:pt x="730" y="641"/>
                  </a:lnTo>
                  <a:lnTo>
                    <a:pt x="728" y="641"/>
                  </a:lnTo>
                  <a:lnTo>
                    <a:pt x="727" y="643"/>
                  </a:lnTo>
                  <a:lnTo>
                    <a:pt x="727" y="644"/>
                  </a:lnTo>
                  <a:lnTo>
                    <a:pt x="728" y="644"/>
                  </a:lnTo>
                  <a:lnTo>
                    <a:pt x="730" y="644"/>
                  </a:lnTo>
                  <a:lnTo>
                    <a:pt x="731" y="644"/>
                  </a:lnTo>
                  <a:lnTo>
                    <a:pt x="731" y="645"/>
                  </a:lnTo>
                  <a:lnTo>
                    <a:pt x="731" y="647"/>
                  </a:lnTo>
                  <a:lnTo>
                    <a:pt x="731" y="648"/>
                  </a:lnTo>
                  <a:lnTo>
                    <a:pt x="731" y="649"/>
                  </a:lnTo>
                  <a:lnTo>
                    <a:pt x="731" y="650"/>
                  </a:lnTo>
                  <a:lnTo>
                    <a:pt x="731" y="652"/>
                  </a:lnTo>
                  <a:lnTo>
                    <a:pt x="731" y="653"/>
                  </a:lnTo>
                  <a:lnTo>
                    <a:pt x="730" y="653"/>
                  </a:lnTo>
                  <a:lnTo>
                    <a:pt x="730" y="654"/>
                  </a:lnTo>
                  <a:lnTo>
                    <a:pt x="731" y="654"/>
                  </a:lnTo>
                  <a:lnTo>
                    <a:pt x="731" y="656"/>
                  </a:lnTo>
                  <a:lnTo>
                    <a:pt x="730" y="656"/>
                  </a:lnTo>
                  <a:lnTo>
                    <a:pt x="730" y="657"/>
                  </a:lnTo>
                  <a:lnTo>
                    <a:pt x="730" y="658"/>
                  </a:lnTo>
                  <a:lnTo>
                    <a:pt x="730" y="657"/>
                  </a:lnTo>
                  <a:lnTo>
                    <a:pt x="728" y="657"/>
                  </a:lnTo>
                  <a:lnTo>
                    <a:pt x="728" y="658"/>
                  </a:lnTo>
                  <a:lnTo>
                    <a:pt x="728" y="660"/>
                  </a:lnTo>
                  <a:lnTo>
                    <a:pt x="728" y="661"/>
                  </a:lnTo>
                  <a:lnTo>
                    <a:pt x="730" y="661"/>
                  </a:lnTo>
                  <a:lnTo>
                    <a:pt x="731" y="661"/>
                  </a:lnTo>
                  <a:lnTo>
                    <a:pt x="731" y="662"/>
                  </a:lnTo>
                  <a:lnTo>
                    <a:pt x="730" y="662"/>
                  </a:lnTo>
                  <a:lnTo>
                    <a:pt x="730" y="663"/>
                  </a:lnTo>
                  <a:lnTo>
                    <a:pt x="730" y="665"/>
                  </a:lnTo>
                  <a:lnTo>
                    <a:pt x="731" y="665"/>
                  </a:lnTo>
                  <a:lnTo>
                    <a:pt x="732" y="665"/>
                  </a:lnTo>
                  <a:lnTo>
                    <a:pt x="732" y="663"/>
                  </a:lnTo>
                  <a:lnTo>
                    <a:pt x="732" y="665"/>
                  </a:lnTo>
                  <a:lnTo>
                    <a:pt x="734" y="665"/>
                  </a:lnTo>
                  <a:lnTo>
                    <a:pt x="734" y="666"/>
                  </a:lnTo>
                  <a:lnTo>
                    <a:pt x="734" y="667"/>
                  </a:lnTo>
                  <a:lnTo>
                    <a:pt x="732" y="669"/>
                  </a:lnTo>
                  <a:lnTo>
                    <a:pt x="732" y="670"/>
                  </a:lnTo>
                  <a:lnTo>
                    <a:pt x="732" y="671"/>
                  </a:lnTo>
                  <a:lnTo>
                    <a:pt x="732" y="673"/>
                  </a:lnTo>
                  <a:lnTo>
                    <a:pt x="734" y="673"/>
                  </a:lnTo>
                  <a:lnTo>
                    <a:pt x="734" y="674"/>
                  </a:lnTo>
                  <a:lnTo>
                    <a:pt x="734" y="675"/>
                  </a:lnTo>
                  <a:lnTo>
                    <a:pt x="734" y="677"/>
                  </a:lnTo>
                  <a:lnTo>
                    <a:pt x="734" y="678"/>
                  </a:lnTo>
                  <a:lnTo>
                    <a:pt x="734" y="679"/>
                  </a:lnTo>
                  <a:lnTo>
                    <a:pt x="732" y="679"/>
                  </a:lnTo>
                  <a:lnTo>
                    <a:pt x="732" y="680"/>
                  </a:lnTo>
                  <a:lnTo>
                    <a:pt x="732" y="682"/>
                  </a:lnTo>
                  <a:lnTo>
                    <a:pt x="734" y="682"/>
                  </a:lnTo>
                  <a:lnTo>
                    <a:pt x="734" y="683"/>
                  </a:lnTo>
                  <a:lnTo>
                    <a:pt x="732" y="683"/>
                  </a:lnTo>
                  <a:lnTo>
                    <a:pt x="732" y="684"/>
                  </a:lnTo>
                  <a:lnTo>
                    <a:pt x="732" y="686"/>
                  </a:lnTo>
                  <a:lnTo>
                    <a:pt x="732" y="687"/>
                  </a:lnTo>
                  <a:lnTo>
                    <a:pt x="734" y="687"/>
                  </a:lnTo>
                  <a:lnTo>
                    <a:pt x="734" y="688"/>
                  </a:lnTo>
                  <a:lnTo>
                    <a:pt x="732" y="688"/>
                  </a:lnTo>
                  <a:lnTo>
                    <a:pt x="732" y="690"/>
                  </a:lnTo>
                  <a:lnTo>
                    <a:pt x="732" y="691"/>
                  </a:lnTo>
                  <a:lnTo>
                    <a:pt x="731" y="691"/>
                  </a:lnTo>
                  <a:lnTo>
                    <a:pt x="730" y="691"/>
                  </a:lnTo>
                  <a:lnTo>
                    <a:pt x="730" y="692"/>
                  </a:lnTo>
                  <a:lnTo>
                    <a:pt x="730" y="694"/>
                  </a:lnTo>
                  <a:lnTo>
                    <a:pt x="731" y="694"/>
                  </a:lnTo>
                  <a:lnTo>
                    <a:pt x="732" y="695"/>
                  </a:lnTo>
                  <a:lnTo>
                    <a:pt x="731" y="695"/>
                  </a:lnTo>
                  <a:lnTo>
                    <a:pt x="731" y="696"/>
                  </a:lnTo>
                  <a:lnTo>
                    <a:pt x="731" y="697"/>
                  </a:lnTo>
                  <a:lnTo>
                    <a:pt x="730" y="697"/>
                  </a:lnTo>
                  <a:lnTo>
                    <a:pt x="730" y="699"/>
                  </a:lnTo>
                  <a:lnTo>
                    <a:pt x="728" y="699"/>
                  </a:lnTo>
                  <a:lnTo>
                    <a:pt x="727" y="700"/>
                  </a:lnTo>
                  <a:lnTo>
                    <a:pt x="726" y="700"/>
                  </a:lnTo>
                  <a:lnTo>
                    <a:pt x="724" y="700"/>
                  </a:lnTo>
                  <a:lnTo>
                    <a:pt x="724" y="701"/>
                  </a:lnTo>
                  <a:lnTo>
                    <a:pt x="724" y="703"/>
                  </a:lnTo>
                  <a:lnTo>
                    <a:pt x="723" y="703"/>
                  </a:lnTo>
                  <a:lnTo>
                    <a:pt x="723" y="701"/>
                  </a:lnTo>
                  <a:lnTo>
                    <a:pt x="722" y="701"/>
                  </a:lnTo>
                  <a:lnTo>
                    <a:pt x="722" y="700"/>
                  </a:lnTo>
                  <a:lnTo>
                    <a:pt x="720" y="700"/>
                  </a:lnTo>
                  <a:lnTo>
                    <a:pt x="720" y="701"/>
                  </a:lnTo>
                  <a:lnTo>
                    <a:pt x="720" y="703"/>
                  </a:lnTo>
                  <a:lnTo>
                    <a:pt x="719" y="703"/>
                  </a:lnTo>
                  <a:lnTo>
                    <a:pt x="718" y="701"/>
                  </a:lnTo>
                  <a:lnTo>
                    <a:pt x="717" y="701"/>
                  </a:lnTo>
                  <a:lnTo>
                    <a:pt x="717" y="700"/>
                  </a:lnTo>
                  <a:lnTo>
                    <a:pt x="717" y="699"/>
                  </a:lnTo>
                  <a:lnTo>
                    <a:pt x="715" y="699"/>
                  </a:lnTo>
                  <a:lnTo>
                    <a:pt x="715" y="700"/>
                  </a:lnTo>
                  <a:lnTo>
                    <a:pt x="717" y="700"/>
                  </a:lnTo>
                  <a:lnTo>
                    <a:pt x="717" y="701"/>
                  </a:lnTo>
                  <a:lnTo>
                    <a:pt x="715" y="703"/>
                  </a:lnTo>
                  <a:lnTo>
                    <a:pt x="715" y="701"/>
                  </a:lnTo>
                  <a:lnTo>
                    <a:pt x="714" y="701"/>
                  </a:lnTo>
                  <a:lnTo>
                    <a:pt x="714" y="703"/>
                  </a:lnTo>
                  <a:lnTo>
                    <a:pt x="715" y="703"/>
                  </a:lnTo>
                  <a:lnTo>
                    <a:pt x="715" y="704"/>
                  </a:lnTo>
                  <a:lnTo>
                    <a:pt x="714" y="704"/>
                  </a:lnTo>
                  <a:lnTo>
                    <a:pt x="713" y="704"/>
                  </a:lnTo>
                  <a:lnTo>
                    <a:pt x="713" y="705"/>
                  </a:lnTo>
                  <a:lnTo>
                    <a:pt x="713" y="707"/>
                  </a:lnTo>
                  <a:lnTo>
                    <a:pt x="711" y="707"/>
                  </a:lnTo>
                  <a:lnTo>
                    <a:pt x="710" y="707"/>
                  </a:lnTo>
                  <a:lnTo>
                    <a:pt x="709" y="707"/>
                  </a:lnTo>
                  <a:lnTo>
                    <a:pt x="707" y="707"/>
                  </a:lnTo>
                  <a:lnTo>
                    <a:pt x="707" y="708"/>
                  </a:lnTo>
                  <a:lnTo>
                    <a:pt x="707" y="709"/>
                  </a:lnTo>
                  <a:lnTo>
                    <a:pt x="706" y="709"/>
                  </a:lnTo>
                  <a:lnTo>
                    <a:pt x="706" y="710"/>
                  </a:lnTo>
                  <a:lnTo>
                    <a:pt x="707" y="710"/>
                  </a:lnTo>
                  <a:lnTo>
                    <a:pt x="707" y="712"/>
                  </a:lnTo>
                  <a:lnTo>
                    <a:pt x="707" y="713"/>
                  </a:lnTo>
                  <a:lnTo>
                    <a:pt x="707" y="714"/>
                  </a:lnTo>
                  <a:lnTo>
                    <a:pt x="709" y="714"/>
                  </a:lnTo>
                  <a:lnTo>
                    <a:pt x="707" y="714"/>
                  </a:lnTo>
                  <a:lnTo>
                    <a:pt x="707" y="716"/>
                  </a:lnTo>
                  <a:lnTo>
                    <a:pt x="709" y="716"/>
                  </a:lnTo>
                  <a:lnTo>
                    <a:pt x="709" y="717"/>
                  </a:lnTo>
                  <a:lnTo>
                    <a:pt x="707" y="717"/>
                  </a:lnTo>
                  <a:lnTo>
                    <a:pt x="706" y="718"/>
                  </a:lnTo>
                  <a:lnTo>
                    <a:pt x="707" y="718"/>
                  </a:lnTo>
                  <a:lnTo>
                    <a:pt x="707" y="720"/>
                  </a:lnTo>
                  <a:lnTo>
                    <a:pt x="707" y="721"/>
                  </a:lnTo>
                  <a:lnTo>
                    <a:pt x="706" y="721"/>
                  </a:lnTo>
                  <a:lnTo>
                    <a:pt x="706" y="722"/>
                  </a:lnTo>
                  <a:lnTo>
                    <a:pt x="706" y="724"/>
                  </a:lnTo>
                  <a:lnTo>
                    <a:pt x="705" y="724"/>
                  </a:lnTo>
                  <a:lnTo>
                    <a:pt x="704" y="724"/>
                  </a:lnTo>
                  <a:lnTo>
                    <a:pt x="702" y="724"/>
                  </a:lnTo>
                  <a:lnTo>
                    <a:pt x="702" y="722"/>
                  </a:lnTo>
                  <a:lnTo>
                    <a:pt x="701" y="722"/>
                  </a:lnTo>
                  <a:lnTo>
                    <a:pt x="701" y="724"/>
                  </a:lnTo>
                  <a:lnTo>
                    <a:pt x="702" y="724"/>
                  </a:lnTo>
                  <a:lnTo>
                    <a:pt x="702" y="725"/>
                  </a:lnTo>
                  <a:lnTo>
                    <a:pt x="701" y="726"/>
                  </a:lnTo>
                  <a:lnTo>
                    <a:pt x="700" y="726"/>
                  </a:lnTo>
                  <a:lnTo>
                    <a:pt x="700" y="725"/>
                  </a:lnTo>
                  <a:lnTo>
                    <a:pt x="698" y="725"/>
                  </a:lnTo>
                  <a:lnTo>
                    <a:pt x="697" y="725"/>
                  </a:lnTo>
                  <a:lnTo>
                    <a:pt x="697" y="724"/>
                  </a:lnTo>
                  <a:lnTo>
                    <a:pt x="696" y="724"/>
                  </a:lnTo>
                  <a:lnTo>
                    <a:pt x="694" y="724"/>
                  </a:lnTo>
                  <a:lnTo>
                    <a:pt x="694" y="725"/>
                  </a:lnTo>
                  <a:lnTo>
                    <a:pt x="693" y="725"/>
                  </a:lnTo>
                  <a:lnTo>
                    <a:pt x="693" y="726"/>
                  </a:lnTo>
                  <a:lnTo>
                    <a:pt x="692" y="726"/>
                  </a:lnTo>
                  <a:lnTo>
                    <a:pt x="692" y="727"/>
                  </a:lnTo>
                  <a:lnTo>
                    <a:pt x="693" y="727"/>
                  </a:lnTo>
                  <a:lnTo>
                    <a:pt x="692" y="727"/>
                  </a:lnTo>
                  <a:lnTo>
                    <a:pt x="692" y="729"/>
                  </a:lnTo>
                  <a:lnTo>
                    <a:pt x="690" y="729"/>
                  </a:lnTo>
                  <a:lnTo>
                    <a:pt x="690" y="730"/>
                  </a:lnTo>
                  <a:lnTo>
                    <a:pt x="689" y="730"/>
                  </a:lnTo>
                  <a:lnTo>
                    <a:pt x="690" y="730"/>
                  </a:lnTo>
                  <a:lnTo>
                    <a:pt x="690" y="731"/>
                  </a:lnTo>
                  <a:lnTo>
                    <a:pt x="689" y="731"/>
                  </a:lnTo>
                  <a:lnTo>
                    <a:pt x="689" y="733"/>
                  </a:lnTo>
                  <a:lnTo>
                    <a:pt x="688" y="733"/>
                  </a:lnTo>
                  <a:lnTo>
                    <a:pt x="687" y="733"/>
                  </a:lnTo>
                  <a:lnTo>
                    <a:pt x="687" y="731"/>
                  </a:lnTo>
                  <a:lnTo>
                    <a:pt x="685" y="731"/>
                  </a:lnTo>
                  <a:lnTo>
                    <a:pt x="684" y="730"/>
                  </a:lnTo>
                  <a:lnTo>
                    <a:pt x="683" y="730"/>
                  </a:lnTo>
                  <a:lnTo>
                    <a:pt x="681" y="730"/>
                  </a:lnTo>
                  <a:lnTo>
                    <a:pt x="681" y="729"/>
                  </a:lnTo>
                  <a:lnTo>
                    <a:pt x="680" y="729"/>
                  </a:lnTo>
                  <a:lnTo>
                    <a:pt x="680" y="730"/>
                  </a:lnTo>
                  <a:lnTo>
                    <a:pt x="679" y="730"/>
                  </a:lnTo>
                  <a:lnTo>
                    <a:pt x="677" y="730"/>
                  </a:lnTo>
                  <a:lnTo>
                    <a:pt x="676" y="730"/>
                  </a:lnTo>
                  <a:lnTo>
                    <a:pt x="675" y="730"/>
                  </a:lnTo>
                  <a:lnTo>
                    <a:pt x="675" y="731"/>
                  </a:lnTo>
                  <a:lnTo>
                    <a:pt x="675" y="733"/>
                  </a:lnTo>
                  <a:lnTo>
                    <a:pt x="674" y="733"/>
                  </a:lnTo>
                  <a:lnTo>
                    <a:pt x="674" y="734"/>
                  </a:lnTo>
                  <a:lnTo>
                    <a:pt x="674" y="735"/>
                  </a:lnTo>
                  <a:lnTo>
                    <a:pt x="672" y="735"/>
                  </a:lnTo>
                  <a:lnTo>
                    <a:pt x="672" y="737"/>
                  </a:lnTo>
                  <a:lnTo>
                    <a:pt x="671" y="737"/>
                  </a:lnTo>
                  <a:lnTo>
                    <a:pt x="672" y="737"/>
                  </a:lnTo>
                  <a:lnTo>
                    <a:pt x="672" y="738"/>
                  </a:lnTo>
                  <a:lnTo>
                    <a:pt x="671" y="739"/>
                  </a:lnTo>
                  <a:lnTo>
                    <a:pt x="671" y="741"/>
                  </a:lnTo>
                  <a:lnTo>
                    <a:pt x="670" y="741"/>
                  </a:lnTo>
                  <a:lnTo>
                    <a:pt x="668" y="741"/>
                  </a:lnTo>
                  <a:lnTo>
                    <a:pt x="667" y="741"/>
                  </a:lnTo>
                  <a:lnTo>
                    <a:pt x="667" y="742"/>
                  </a:lnTo>
                  <a:lnTo>
                    <a:pt x="668" y="742"/>
                  </a:lnTo>
                  <a:lnTo>
                    <a:pt x="668" y="743"/>
                  </a:lnTo>
                  <a:lnTo>
                    <a:pt x="667" y="743"/>
                  </a:lnTo>
                  <a:lnTo>
                    <a:pt x="667" y="744"/>
                  </a:lnTo>
                  <a:lnTo>
                    <a:pt x="667" y="743"/>
                  </a:lnTo>
                  <a:lnTo>
                    <a:pt x="666" y="743"/>
                  </a:lnTo>
                  <a:lnTo>
                    <a:pt x="664" y="743"/>
                  </a:lnTo>
                  <a:lnTo>
                    <a:pt x="664" y="744"/>
                  </a:lnTo>
                  <a:lnTo>
                    <a:pt x="663" y="744"/>
                  </a:lnTo>
                  <a:lnTo>
                    <a:pt x="663" y="746"/>
                  </a:lnTo>
                  <a:lnTo>
                    <a:pt x="663" y="747"/>
                  </a:lnTo>
                  <a:lnTo>
                    <a:pt x="662" y="747"/>
                  </a:lnTo>
                  <a:lnTo>
                    <a:pt x="660" y="747"/>
                  </a:lnTo>
                  <a:lnTo>
                    <a:pt x="660" y="746"/>
                  </a:lnTo>
                  <a:lnTo>
                    <a:pt x="659" y="746"/>
                  </a:lnTo>
                  <a:lnTo>
                    <a:pt x="659" y="747"/>
                  </a:lnTo>
                  <a:lnTo>
                    <a:pt x="659" y="746"/>
                  </a:lnTo>
                  <a:lnTo>
                    <a:pt x="659" y="747"/>
                  </a:lnTo>
                  <a:lnTo>
                    <a:pt x="658" y="747"/>
                  </a:lnTo>
                  <a:lnTo>
                    <a:pt x="658" y="746"/>
                  </a:lnTo>
                  <a:lnTo>
                    <a:pt x="657" y="746"/>
                  </a:lnTo>
                  <a:lnTo>
                    <a:pt x="657" y="747"/>
                  </a:lnTo>
                  <a:lnTo>
                    <a:pt x="655" y="747"/>
                  </a:lnTo>
                  <a:lnTo>
                    <a:pt x="657" y="747"/>
                  </a:lnTo>
                  <a:lnTo>
                    <a:pt x="657" y="748"/>
                  </a:lnTo>
                  <a:lnTo>
                    <a:pt x="655" y="748"/>
                  </a:lnTo>
                  <a:lnTo>
                    <a:pt x="657" y="748"/>
                  </a:lnTo>
                  <a:lnTo>
                    <a:pt x="655" y="748"/>
                  </a:lnTo>
                  <a:lnTo>
                    <a:pt x="654" y="748"/>
                  </a:lnTo>
                  <a:lnTo>
                    <a:pt x="653" y="748"/>
                  </a:lnTo>
                  <a:lnTo>
                    <a:pt x="653" y="750"/>
                  </a:lnTo>
                  <a:lnTo>
                    <a:pt x="651" y="750"/>
                  </a:lnTo>
                  <a:lnTo>
                    <a:pt x="650" y="750"/>
                  </a:lnTo>
                  <a:lnTo>
                    <a:pt x="650" y="751"/>
                  </a:lnTo>
                  <a:lnTo>
                    <a:pt x="651" y="751"/>
                  </a:lnTo>
                  <a:lnTo>
                    <a:pt x="651" y="752"/>
                  </a:lnTo>
                  <a:lnTo>
                    <a:pt x="650" y="752"/>
                  </a:lnTo>
                  <a:lnTo>
                    <a:pt x="650" y="754"/>
                  </a:lnTo>
                  <a:lnTo>
                    <a:pt x="649" y="754"/>
                  </a:lnTo>
                  <a:lnTo>
                    <a:pt x="649" y="755"/>
                  </a:lnTo>
                  <a:lnTo>
                    <a:pt x="649" y="754"/>
                  </a:lnTo>
                  <a:lnTo>
                    <a:pt x="650" y="755"/>
                  </a:lnTo>
                  <a:lnTo>
                    <a:pt x="649" y="755"/>
                  </a:lnTo>
                  <a:lnTo>
                    <a:pt x="649" y="756"/>
                  </a:lnTo>
                  <a:lnTo>
                    <a:pt x="647" y="755"/>
                  </a:lnTo>
                  <a:lnTo>
                    <a:pt x="647" y="756"/>
                  </a:lnTo>
                  <a:lnTo>
                    <a:pt x="649" y="756"/>
                  </a:lnTo>
                  <a:lnTo>
                    <a:pt x="647" y="756"/>
                  </a:lnTo>
                  <a:lnTo>
                    <a:pt x="646" y="756"/>
                  </a:lnTo>
                  <a:lnTo>
                    <a:pt x="646" y="755"/>
                  </a:lnTo>
                  <a:lnTo>
                    <a:pt x="645" y="755"/>
                  </a:lnTo>
                  <a:lnTo>
                    <a:pt x="643" y="755"/>
                  </a:lnTo>
                  <a:lnTo>
                    <a:pt x="643" y="754"/>
                  </a:lnTo>
                  <a:lnTo>
                    <a:pt x="642" y="754"/>
                  </a:lnTo>
                  <a:lnTo>
                    <a:pt x="641" y="754"/>
                  </a:lnTo>
                  <a:lnTo>
                    <a:pt x="642" y="754"/>
                  </a:lnTo>
                  <a:lnTo>
                    <a:pt x="642" y="752"/>
                  </a:lnTo>
                  <a:lnTo>
                    <a:pt x="641" y="752"/>
                  </a:lnTo>
                  <a:lnTo>
                    <a:pt x="641" y="754"/>
                  </a:lnTo>
                  <a:lnTo>
                    <a:pt x="640" y="754"/>
                  </a:lnTo>
                  <a:lnTo>
                    <a:pt x="640" y="755"/>
                  </a:lnTo>
                  <a:lnTo>
                    <a:pt x="638" y="755"/>
                  </a:lnTo>
                  <a:lnTo>
                    <a:pt x="638" y="756"/>
                  </a:lnTo>
                  <a:lnTo>
                    <a:pt x="637" y="756"/>
                  </a:lnTo>
                  <a:lnTo>
                    <a:pt x="636" y="756"/>
                  </a:lnTo>
                  <a:lnTo>
                    <a:pt x="637" y="756"/>
                  </a:lnTo>
                  <a:lnTo>
                    <a:pt x="636" y="756"/>
                  </a:lnTo>
                  <a:lnTo>
                    <a:pt x="636" y="757"/>
                  </a:lnTo>
                  <a:lnTo>
                    <a:pt x="636" y="759"/>
                  </a:lnTo>
                  <a:lnTo>
                    <a:pt x="637" y="759"/>
                  </a:lnTo>
                  <a:lnTo>
                    <a:pt x="637" y="760"/>
                  </a:lnTo>
                  <a:lnTo>
                    <a:pt x="636" y="760"/>
                  </a:lnTo>
                  <a:lnTo>
                    <a:pt x="636" y="761"/>
                  </a:lnTo>
                  <a:lnTo>
                    <a:pt x="634" y="761"/>
                  </a:lnTo>
                  <a:lnTo>
                    <a:pt x="636" y="761"/>
                  </a:lnTo>
                  <a:lnTo>
                    <a:pt x="636" y="763"/>
                  </a:lnTo>
                  <a:lnTo>
                    <a:pt x="636" y="764"/>
                  </a:lnTo>
                  <a:lnTo>
                    <a:pt x="634" y="764"/>
                  </a:lnTo>
                  <a:lnTo>
                    <a:pt x="634" y="765"/>
                  </a:lnTo>
                  <a:lnTo>
                    <a:pt x="634" y="767"/>
                  </a:lnTo>
                  <a:lnTo>
                    <a:pt x="636" y="768"/>
                  </a:lnTo>
                  <a:lnTo>
                    <a:pt x="636" y="769"/>
                  </a:lnTo>
                  <a:lnTo>
                    <a:pt x="634" y="769"/>
                  </a:lnTo>
                  <a:lnTo>
                    <a:pt x="634" y="771"/>
                  </a:lnTo>
                  <a:lnTo>
                    <a:pt x="636" y="771"/>
                  </a:lnTo>
                  <a:lnTo>
                    <a:pt x="636" y="772"/>
                  </a:lnTo>
                  <a:lnTo>
                    <a:pt x="634" y="772"/>
                  </a:lnTo>
                  <a:lnTo>
                    <a:pt x="634" y="773"/>
                  </a:lnTo>
                  <a:lnTo>
                    <a:pt x="633" y="773"/>
                  </a:lnTo>
                  <a:lnTo>
                    <a:pt x="633" y="774"/>
                  </a:lnTo>
                  <a:lnTo>
                    <a:pt x="634" y="774"/>
                  </a:lnTo>
                  <a:lnTo>
                    <a:pt x="633" y="774"/>
                  </a:lnTo>
                  <a:lnTo>
                    <a:pt x="633" y="776"/>
                  </a:lnTo>
                  <a:lnTo>
                    <a:pt x="633" y="774"/>
                  </a:lnTo>
                  <a:lnTo>
                    <a:pt x="632" y="776"/>
                  </a:lnTo>
                  <a:lnTo>
                    <a:pt x="633" y="776"/>
                  </a:lnTo>
                  <a:lnTo>
                    <a:pt x="632" y="776"/>
                  </a:lnTo>
                  <a:lnTo>
                    <a:pt x="632" y="777"/>
                  </a:lnTo>
                  <a:lnTo>
                    <a:pt x="630" y="777"/>
                  </a:lnTo>
                  <a:lnTo>
                    <a:pt x="630" y="778"/>
                  </a:lnTo>
                  <a:lnTo>
                    <a:pt x="629" y="778"/>
                  </a:lnTo>
                  <a:lnTo>
                    <a:pt x="628" y="778"/>
                  </a:lnTo>
                  <a:lnTo>
                    <a:pt x="628" y="777"/>
                  </a:lnTo>
                  <a:lnTo>
                    <a:pt x="629" y="777"/>
                  </a:lnTo>
                  <a:lnTo>
                    <a:pt x="628" y="777"/>
                  </a:lnTo>
                  <a:lnTo>
                    <a:pt x="628" y="778"/>
                  </a:lnTo>
                  <a:lnTo>
                    <a:pt x="627" y="778"/>
                  </a:lnTo>
                  <a:lnTo>
                    <a:pt x="625" y="778"/>
                  </a:lnTo>
                  <a:lnTo>
                    <a:pt x="625" y="780"/>
                  </a:lnTo>
                  <a:lnTo>
                    <a:pt x="625" y="778"/>
                  </a:lnTo>
                  <a:lnTo>
                    <a:pt x="624" y="778"/>
                  </a:lnTo>
                  <a:lnTo>
                    <a:pt x="624" y="780"/>
                  </a:lnTo>
                  <a:lnTo>
                    <a:pt x="623" y="780"/>
                  </a:lnTo>
                  <a:lnTo>
                    <a:pt x="623" y="781"/>
                  </a:lnTo>
                  <a:lnTo>
                    <a:pt x="621" y="781"/>
                  </a:lnTo>
                  <a:lnTo>
                    <a:pt x="621" y="782"/>
                  </a:lnTo>
                  <a:lnTo>
                    <a:pt x="620" y="782"/>
                  </a:lnTo>
                  <a:lnTo>
                    <a:pt x="620" y="784"/>
                  </a:lnTo>
                  <a:lnTo>
                    <a:pt x="619" y="785"/>
                  </a:lnTo>
                  <a:lnTo>
                    <a:pt x="617" y="784"/>
                  </a:lnTo>
                  <a:lnTo>
                    <a:pt x="617" y="785"/>
                  </a:lnTo>
                  <a:lnTo>
                    <a:pt x="617" y="786"/>
                  </a:lnTo>
                  <a:lnTo>
                    <a:pt x="617" y="788"/>
                  </a:lnTo>
                  <a:lnTo>
                    <a:pt x="616" y="788"/>
                  </a:lnTo>
                  <a:lnTo>
                    <a:pt x="616" y="789"/>
                  </a:lnTo>
                  <a:lnTo>
                    <a:pt x="616" y="790"/>
                  </a:lnTo>
                  <a:lnTo>
                    <a:pt x="615" y="790"/>
                  </a:lnTo>
                  <a:lnTo>
                    <a:pt x="615" y="791"/>
                  </a:lnTo>
                  <a:lnTo>
                    <a:pt x="613" y="791"/>
                  </a:lnTo>
                  <a:lnTo>
                    <a:pt x="615" y="793"/>
                  </a:lnTo>
                  <a:lnTo>
                    <a:pt x="613" y="793"/>
                  </a:lnTo>
                  <a:lnTo>
                    <a:pt x="613" y="794"/>
                  </a:lnTo>
                  <a:lnTo>
                    <a:pt x="613" y="795"/>
                  </a:lnTo>
                  <a:lnTo>
                    <a:pt x="612" y="795"/>
                  </a:lnTo>
                  <a:lnTo>
                    <a:pt x="611" y="797"/>
                  </a:lnTo>
                  <a:lnTo>
                    <a:pt x="611" y="798"/>
                  </a:lnTo>
                  <a:lnTo>
                    <a:pt x="611" y="799"/>
                  </a:lnTo>
                  <a:lnTo>
                    <a:pt x="612" y="799"/>
                  </a:lnTo>
                  <a:lnTo>
                    <a:pt x="612" y="801"/>
                  </a:lnTo>
                  <a:lnTo>
                    <a:pt x="611" y="801"/>
                  </a:lnTo>
                  <a:lnTo>
                    <a:pt x="611" y="802"/>
                  </a:lnTo>
                  <a:lnTo>
                    <a:pt x="612" y="802"/>
                  </a:lnTo>
                  <a:lnTo>
                    <a:pt x="613" y="802"/>
                  </a:lnTo>
                  <a:lnTo>
                    <a:pt x="613" y="803"/>
                  </a:lnTo>
                  <a:lnTo>
                    <a:pt x="613" y="805"/>
                  </a:lnTo>
                  <a:lnTo>
                    <a:pt x="615" y="805"/>
                  </a:lnTo>
                  <a:lnTo>
                    <a:pt x="613" y="805"/>
                  </a:lnTo>
                  <a:lnTo>
                    <a:pt x="615" y="806"/>
                  </a:lnTo>
                  <a:lnTo>
                    <a:pt x="613" y="806"/>
                  </a:lnTo>
                  <a:lnTo>
                    <a:pt x="615" y="806"/>
                  </a:lnTo>
                  <a:lnTo>
                    <a:pt x="613" y="806"/>
                  </a:lnTo>
                  <a:lnTo>
                    <a:pt x="613" y="807"/>
                  </a:lnTo>
                  <a:lnTo>
                    <a:pt x="615" y="806"/>
                  </a:lnTo>
                  <a:lnTo>
                    <a:pt x="615" y="807"/>
                  </a:lnTo>
                  <a:lnTo>
                    <a:pt x="613" y="807"/>
                  </a:lnTo>
                  <a:lnTo>
                    <a:pt x="613" y="808"/>
                  </a:lnTo>
                  <a:lnTo>
                    <a:pt x="615" y="808"/>
                  </a:lnTo>
                  <a:lnTo>
                    <a:pt x="615" y="810"/>
                  </a:lnTo>
                  <a:lnTo>
                    <a:pt x="615" y="811"/>
                  </a:lnTo>
                  <a:lnTo>
                    <a:pt x="613" y="811"/>
                  </a:lnTo>
                  <a:lnTo>
                    <a:pt x="613" y="812"/>
                  </a:lnTo>
                  <a:lnTo>
                    <a:pt x="613" y="814"/>
                  </a:lnTo>
                  <a:lnTo>
                    <a:pt x="613" y="815"/>
                  </a:lnTo>
                  <a:lnTo>
                    <a:pt x="615" y="815"/>
                  </a:lnTo>
                  <a:lnTo>
                    <a:pt x="613" y="815"/>
                  </a:lnTo>
                  <a:lnTo>
                    <a:pt x="613" y="816"/>
                  </a:lnTo>
                  <a:lnTo>
                    <a:pt x="613" y="815"/>
                  </a:lnTo>
                  <a:lnTo>
                    <a:pt x="613" y="816"/>
                  </a:lnTo>
                  <a:lnTo>
                    <a:pt x="613" y="818"/>
                  </a:lnTo>
                  <a:lnTo>
                    <a:pt x="612" y="818"/>
                  </a:lnTo>
                  <a:lnTo>
                    <a:pt x="611" y="818"/>
                  </a:lnTo>
                  <a:lnTo>
                    <a:pt x="611" y="819"/>
                  </a:lnTo>
                  <a:lnTo>
                    <a:pt x="611" y="820"/>
                  </a:lnTo>
                  <a:lnTo>
                    <a:pt x="610" y="820"/>
                  </a:lnTo>
                  <a:lnTo>
                    <a:pt x="610" y="821"/>
                  </a:lnTo>
                  <a:lnTo>
                    <a:pt x="611" y="821"/>
                  </a:lnTo>
                  <a:lnTo>
                    <a:pt x="610" y="821"/>
                  </a:lnTo>
                  <a:lnTo>
                    <a:pt x="610" y="823"/>
                  </a:lnTo>
                  <a:lnTo>
                    <a:pt x="608" y="821"/>
                  </a:lnTo>
                  <a:lnTo>
                    <a:pt x="608" y="823"/>
                  </a:lnTo>
                  <a:lnTo>
                    <a:pt x="607" y="823"/>
                  </a:lnTo>
                  <a:lnTo>
                    <a:pt x="607" y="821"/>
                  </a:lnTo>
                  <a:lnTo>
                    <a:pt x="606" y="821"/>
                  </a:lnTo>
                  <a:lnTo>
                    <a:pt x="606" y="823"/>
                  </a:lnTo>
                  <a:lnTo>
                    <a:pt x="604" y="823"/>
                  </a:lnTo>
                  <a:lnTo>
                    <a:pt x="604" y="824"/>
                  </a:lnTo>
                  <a:lnTo>
                    <a:pt x="604" y="825"/>
                  </a:lnTo>
                  <a:lnTo>
                    <a:pt x="604" y="827"/>
                  </a:lnTo>
                  <a:lnTo>
                    <a:pt x="603" y="827"/>
                  </a:lnTo>
                  <a:lnTo>
                    <a:pt x="602" y="827"/>
                  </a:lnTo>
                  <a:lnTo>
                    <a:pt x="602" y="828"/>
                  </a:lnTo>
                  <a:lnTo>
                    <a:pt x="603" y="828"/>
                  </a:lnTo>
                  <a:lnTo>
                    <a:pt x="602" y="828"/>
                  </a:lnTo>
                  <a:lnTo>
                    <a:pt x="600" y="828"/>
                  </a:lnTo>
                  <a:lnTo>
                    <a:pt x="600" y="829"/>
                  </a:lnTo>
                  <a:lnTo>
                    <a:pt x="602" y="829"/>
                  </a:lnTo>
                  <a:lnTo>
                    <a:pt x="602" y="831"/>
                  </a:lnTo>
                  <a:lnTo>
                    <a:pt x="603" y="831"/>
                  </a:lnTo>
                  <a:lnTo>
                    <a:pt x="603" y="829"/>
                  </a:lnTo>
                  <a:lnTo>
                    <a:pt x="603" y="831"/>
                  </a:lnTo>
                  <a:lnTo>
                    <a:pt x="604" y="831"/>
                  </a:lnTo>
                  <a:lnTo>
                    <a:pt x="604" y="832"/>
                  </a:lnTo>
                  <a:lnTo>
                    <a:pt x="604" y="831"/>
                  </a:lnTo>
                  <a:lnTo>
                    <a:pt x="606" y="831"/>
                  </a:lnTo>
                  <a:lnTo>
                    <a:pt x="606" y="832"/>
                  </a:lnTo>
                  <a:lnTo>
                    <a:pt x="604" y="832"/>
                  </a:lnTo>
                  <a:lnTo>
                    <a:pt x="604" y="833"/>
                  </a:lnTo>
                  <a:lnTo>
                    <a:pt x="604" y="832"/>
                  </a:lnTo>
                  <a:lnTo>
                    <a:pt x="603" y="832"/>
                  </a:lnTo>
                  <a:lnTo>
                    <a:pt x="603" y="833"/>
                  </a:lnTo>
                  <a:lnTo>
                    <a:pt x="602" y="833"/>
                  </a:lnTo>
                  <a:lnTo>
                    <a:pt x="602" y="835"/>
                  </a:lnTo>
                  <a:lnTo>
                    <a:pt x="600" y="835"/>
                  </a:lnTo>
                  <a:lnTo>
                    <a:pt x="599" y="835"/>
                  </a:lnTo>
                  <a:lnTo>
                    <a:pt x="599" y="836"/>
                  </a:lnTo>
                  <a:lnTo>
                    <a:pt x="598" y="836"/>
                  </a:lnTo>
                  <a:lnTo>
                    <a:pt x="596" y="836"/>
                  </a:lnTo>
                  <a:lnTo>
                    <a:pt x="595" y="836"/>
                  </a:lnTo>
                  <a:lnTo>
                    <a:pt x="595" y="835"/>
                  </a:lnTo>
                  <a:lnTo>
                    <a:pt x="594" y="835"/>
                  </a:lnTo>
                  <a:lnTo>
                    <a:pt x="594" y="836"/>
                  </a:lnTo>
                  <a:lnTo>
                    <a:pt x="594" y="837"/>
                  </a:lnTo>
                  <a:lnTo>
                    <a:pt x="594" y="838"/>
                  </a:lnTo>
                  <a:lnTo>
                    <a:pt x="593" y="838"/>
                  </a:lnTo>
                  <a:lnTo>
                    <a:pt x="594" y="838"/>
                  </a:lnTo>
                  <a:lnTo>
                    <a:pt x="593" y="838"/>
                  </a:lnTo>
                  <a:lnTo>
                    <a:pt x="593" y="840"/>
                  </a:lnTo>
                  <a:lnTo>
                    <a:pt x="593" y="841"/>
                  </a:lnTo>
                  <a:lnTo>
                    <a:pt x="591" y="841"/>
                  </a:lnTo>
                  <a:lnTo>
                    <a:pt x="593" y="841"/>
                  </a:lnTo>
                  <a:lnTo>
                    <a:pt x="593" y="842"/>
                  </a:lnTo>
                  <a:lnTo>
                    <a:pt x="591" y="842"/>
                  </a:lnTo>
                  <a:lnTo>
                    <a:pt x="593" y="842"/>
                  </a:lnTo>
                  <a:lnTo>
                    <a:pt x="591" y="842"/>
                  </a:lnTo>
                  <a:lnTo>
                    <a:pt x="591" y="844"/>
                  </a:lnTo>
                  <a:lnTo>
                    <a:pt x="591" y="842"/>
                  </a:lnTo>
                  <a:lnTo>
                    <a:pt x="591" y="844"/>
                  </a:lnTo>
                  <a:lnTo>
                    <a:pt x="591" y="845"/>
                  </a:lnTo>
                  <a:lnTo>
                    <a:pt x="590" y="845"/>
                  </a:lnTo>
                  <a:lnTo>
                    <a:pt x="591" y="845"/>
                  </a:lnTo>
                  <a:lnTo>
                    <a:pt x="590" y="845"/>
                  </a:lnTo>
                  <a:lnTo>
                    <a:pt x="590" y="846"/>
                  </a:lnTo>
                  <a:lnTo>
                    <a:pt x="590" y="845"/>
                  </a:lnTo>
                  <a:lnTo>
                    <a:pt x="590" y="846"/>
                  </a:lnTo>
                  <a:lnTo>
                    <a:pt x="590" y="848"/>
                  </a:lnTo>
                  <a:lnTo>
                    <a:pt x="590" y="849"/>
                  </a:lnTo>
                  <a:lnTo>
                    <a:pt x="590" y="850"/>
                  </a:lnTo>
                  <a:lnTo>
                    <a:pt x="590" y="852"/>
                  </a:lnTo>
                  <a:lnTo>
                    <a:pt x="591" y="850"/>
                  </a:lnTo>
                  <a:lnTo>
                    <a:pt x="591" y="852"/>
                  </a:lnTo>
                  <a:lnTo>
                    <a:pt x="591" y="853"/>
                  </a:lnTo>
                  <a:lnTo>
                    <a:pt x="591" y="854"/>
                  </a:lnTo>
                  <a:lnTo>
                    <a:pt x="593" y="854"/>
                  </a:lnTo>
                  <a:lnTo>
                    <a:pt x="593" y="855"/>
                  </a:lnTo>
                  <a:lnTo>
                    <a:pt x="591" y="857"/>
                  </a:lnTo>
                  <a:lnTo>
                    <a:pt x="590" y="857"/>
                  </a:lnTo>
                  <a:lnTo>
                    <a:pt x="589" y="857"/>
                  </a:lnTo>
                  <a:lnTo>
                    <a:pt x="589" y="858"/>
                  </a:lnTo>
                  <a:lnTo>
                    <a:pt x="587" y="858"/>
                  </a:lnTo>
                  <a:lnTo>
                    <a:pt x="587" y="859"/>
                  </a:lnTo>
                  <a:lnTo>
                    <a:pt x="587" y="858"/>
                  </a:lnTo>
                  <a:lnTo>
                    <a:pt x="587" y="859"/>
                  </a:lnTo>
                  <a:lnTo>
                    <a:pt x="586" y="859"/>
                  </a:lnTo>
                  <a:lnTo>
                    <a:pt x="585" y="859"/>
                  </a:lnTo>
                  <a:lnTo>
                    <a:pt x="585" y="858"/>
                  </a:lnTo>
                  <a:lnTo>
                    <a:pt x="583" y="858"/>
                  </a:lnTo>
                  <a:lnTo>
                    <a:pt x="582" y="858"/>
                  </a:lnTo>
                  <a:lnTo>
                    <a:pt x="582" y="859"/>
                  </a:lnTo>
                  <a:lnTo>
                    <a:pt x="582" y="861"/>
                  </a:lnTo>
                  <a:lnTo>
                    <a:pt x="583" y="861"/>
                  </a:lnTo>
                  <a:lnTo>
                    <a:pt x="582" y="861"/>
                  </a:lnTo>
                  <a:lnTo>
                    <a:pt x="583" y="861"/>
                  </a:lnTo>
                  <a:lnTo>
                    <a:pt x="582" y="861"/>
                  </a:lnTo>
                  <a:lnTo>
                    <a:pt x="582" y="862"/>
                  </a:lnTo>
                  <a:lnTo>
                    <a:pt x="583" y="862"/>
                  </a:lnTo>
                  <a:lnTo>
                    <a:pt x="582" y="862"/>
                  </a:lnTo>
                  <a:lnTo>
                    <a:pt x="582" y="863"/>
                  </a:lnTo>
                  <a:lnTo>
                    <a:pt x="583" y="863"/>
                  </a:lnTo>
                  <a:lnTo>
                    <a:pt x="583" y="865"/>
                  </a:lnTo>
                  <a:lnTo>
                    <a:pt x="582" y="865"/>
                  </a:lnTo>
                  <a:lnTo>
                    <a:pt x="582" y="866"/>
                  </a:lnTo>
                  <a:lnTo>
                    <a:pt x="583" y="866"/>
                  </a:lnTo>
                  <a:lnTo>
                    <a:pt x="582" y="867"/>
                  </a:lnTo>
                  <a:lnTo>
                    <a:pt x="581" y="867"/>
                  </a:lnTo>
                  <a:lnTo>
                    <a:pt x="581" y="868"/>
                  </a:lnTo>
                  <a:lnTo>
                    <a:pt x="581" y="870"/>
                  </a:lnTo>
                  <a:lnTo>
                    <a:pt x="580" y="870"/>
                  </a:lnTo>
                  <a:lnTo>
                    <a:pt x="580" y="871"/>
                  </a:lnTo>
                  <a:lnTo>
                    <a:pt x="578" y="871"/>
                  </a:lnTo>
                  <a:lnTo>
                    <a:pt x="577" y="871"/>
                  </a:lnTo>
                  <a:lnTo>
                    <a:pt x="577" y="872"/>
                  </a:lnTo>
                  <a:lnTo>
                    <a:pt x="577" y="871"/>
                  </a:lnTo>
                  <a:lnTo>
                    <a:pt x="577" y="872"/>
                  </a:lnTo>
                  <a:lnTo>
                    <a:pt x="577" y="874"/>
                  </a:lnTo>
                  <a:lnTo>
                    <a:pt x="577" y="872"/>
                  </a:lnTo>
                  <a:lnTo>
                    <a:pt x="576" y="872"/>
                  </a:lnTo>
                  <a:lnTo>
                    <a:pt x="576" y="874"/>
                  </a:lnTo>
                  <a:lnTo>
                    <a:pt x="576" y="875"/>
                  </a:lnTo>
                  <a:lnTo>
                    <a:pt x="576" y="876"/>
                  </a:lnTo>
                  <a:lnTo>
                    <a:pt x="576" y="875"/>
                  </a:lnTo>
                  <a:lnTo>
                    <a:pt x="574" y="875"/>
                  </a:lnTo>
                  <a:lnTo>
                    <a:pt x="574" y="876"/>
                  </a:lnTo>
                  <a:lnTo>
                    <a:pt x="576" y="876"/>
                  </a:lnTo>
                  <a:lnTo>
                    <a:pt x="574" y="876"/>
                  </a:lnTo>
                  <a:lnTo>
                    <a:pt x="574" y="878"/>
                  </a:lnTo>
                  <a:lnTo>
                    <a:pt x="574" y="876"/>
                  </a:lnTo>
                  <a:lnTo>
                    <a:pt x="574" y="878"/>
                  </a:lnTo>
                  <a:lnTo>
                    <a:pt x="574" y="879"/>
                  </a:lnTo>
                  <a:lnTo>
                    <a:pt x="574" y="878"/>
                  </a:lnTo>
                  <a:lnTo>
                    <a:pt x="573" y="878"/>
                  </a:lnTo>
                  <a:lnTo>
                    <a:pt x="573" y="879"/>
                  </a:lnTo>
                  <a:lnTo>
                    <a:pt x="573" y="880"/>
                  </a:lnTo>
                  <a:lnTo>
                    <a:pt x="573" y="882"/>
                  </a:lnTo>
                  <a:lnTo>
                    <a:pt x="573" y="883"/>
                  </a:lnTo>
                  <a:lnTo>
                    <a:pt x="573" y="884"/>
                  </a:lnTo>
                  <a:lnTo>
                    <a:pt x="573" y="885"/>
                  </a:lnTo>
                  <a:lnTo>
                    <a:pt x="573" y="887"/>
                  </a:lnTo>
                  <a:lnTo>
                    <a:pt x="574" y="888"/>
                  </a:lnTo>
                  <a:lnTo>
                    <a:pt x="574" y="889"/>
                  </a:lnTo>
                  <a:lnTo>
                    <a:pt x="574" y="891"/>
                  </a:lnTo>
                  <a:lnTo>
                    <a:pt x="574" y="892"/>
                  </a:lnTo>
                  <a:lnTo>
                    <a:pt x="574" y="893"/>
                  </a:lnTo>
                  <a:lnTo>
                    <a:pt x="573" y="893"/>
                  </a:lnTo>
                  <a:lnTo>
                    <a:pt x="574" y="893"/>
                  </a:lnTo>
                  <a:lnTo>
                    <a:pt x="574" y="895"/>
                  </a:lnTo>
                  <a:lnTo>
                    <a:pt x="573" y="895"/>
                  </a:lnTo>
                  <a:lnTo>
                    <a:pt x="573" y="896"/>
                  </a:lnTo>
                  <a:lnTo>
                    <a:pt x="572" y="896"/>
                  </a:lnTo>
                  <a:lnTo>
                    <a:pt x="570" y="896"/>
                  </a:lnTo>
                  <a:lnTo>
                    <a:pt x="569" y="896"/>
                  </a:lnTo>
                  <a:lnTo>
                    <a:pt x="569" y="897"/>
                  </a:lnTo>
                  <a:lnTo>
                    <a:pt x="568" y="897"/>
                  </a:lnTo>
                  <a:lnTo>
                    <a:pt x="566" y="897"/>
                  </a:lnTo>
                  <a:lnTo>
                    <a:pt x="566" y="899"/>
                  </a:lnTo>
                  <a:lnTo>
                    <a:pt x="568" y="899"/>
                  </a:lnTo>
                  <a:lnTo>
                    <a:pt x="568" y="900"/>
                  </a:lnTo>
                  <a:lnTo>
                    <a:pt x="568" y="901"/>
                  </a:lnTo>
                  <a:lnTo>
                    <a:pt x="568" y="902"/>
                  </a:lnTo>
                  <a:lnTo>
                    <a:pt x="568" y="904"/>
                  </a:lnTo>
                  <a:lnTo>
                    <a:pt x="568" y="905"/>
                  </a:lnTo>
                  <a:lnTo>
                    <a:pt x="566" y="905"/>
                  </a:lnTo>
                  <a:lnTo>
                    <a:pt x="565" y="905"/>
                  </a:lnTo>
                  <a:lnTo>
                    <a:pt x="565" y="906"/>
                  </a:lnTo>
                  <a:lnTo>
                    <a:pt x="565" y="908"/>
                  </a:lnTo>
                  <a:lnTo>
                    <a:pt x="564" y="908"/>
                  </a:lnTo>
                  <a:lnTo>
                    <a:pt x="564" y="909"/>
                  </a:lnTo>
                  <a:lnTo>
                    <a:pt x="563" y="909"/>
                  </a:lnTo>
                  <a:lnTo>
                    <a:pt x="563" y="910"/>
                  </a:lnTo>
                  <a:lnTo>
                    <a:pt x="561" y="910"/>
                  </a:lnTo>
                  <a:lnTo>
                    <a:pt x="561" y="912"/>
                  </a:lnTo>
                  <a:lnTo>
                    <a:pt x="561" y="913"/>
                  </a:lnTo>
                  <a:lnTo>
                    <a:pt x="560" y="913"/>
                  </a:lnTo>
                  <a:lnTo>
                    <a:pt x="560" y="914"/>
                  </a:lnTo>
                  <a:lnTo>
                    <a:pt x="559" y="914"/>
                  </a:lnTo>
                  <a:lnTo>
                    <a:pt x="559" y="915"/>
                  </a:lnTo>
                  <a:lnTo>
                    <a:pt x="559" y="917"/>
                  </a:lnTo>
                  <a:lnTo>
                    <a:pt x="559" y="918"/>
                  </a:lnTo>
                  <a:lnTo>
                    <a:pt x="559" y="919"/>
                  </a:lnTo>
                  <a:lnTo>
                    <a:pt x="560" y="919"/>
                  </a:lnTo>
                  <a:lnTo>
                    <a:pt x="561" y="919"/>
                  </a:lnTo>
                  <a:lnTo>
                    <a:pt x="561" y="921"/>
                  </a:lnTo>
                  <a:lnTo>
                    <a:pt x="563" y="921"/>
                  </a:lnTo>
                  <a:lnTo>
                    <a:pt x="563" y="922"/>
                  </a:lnTo>
                  <a:lnTo>
                    <a:pt x="564" y="922"/>
                  </a:lnTo>
                  <a:lnTo>
                    <a:pt x="564" y="923"/>
                  </a:lnTo>
                  <a:lnTo>
                    <a:pt x="563" y="923"/>
                  </a:lnTo>
                  <a:lnTo>
                    <a:pt x="563" y="925"/>
                  </a:lnTo>
                  <a:lnTo>
                    <a:pt x="564" y="925"/>
                  </a:lnTo>
                  <a:lnTo>
                    <a:pt x="564" y="926"/>
                  </a:lnTo>
                  <a:lnTo>
                    <a:pt x="565" y="927"/>
                  </a:lnTo>
                  <a:lnTo>
                    <a:pt x="566" y="929"/>
                  </a:lnTo>
                  <a:lnTo>
                    <a:pt x="568" y="930"/>
                  </a:lnTo>
                  <a:lnTo>
                    <a:pt x="569" y="931"/>
                  </a:lnTo>
                  <a:lnTo>
                    <a:pt x="569" y="932"/>
                  </a:lnTo>
                  <a:lnTo>
                    <a:pt x="569" y="934"/>
                  </a:lnTo>
                  <a:lnTo>
                    <a:pt x="569" y="935"/>
                  </a:lnTo>
                  <a:lnTo>
                    <a:pt x="569" y="936"/>
                  </a:lnTo>
                  <a:lnTo>
                    <a:pt x="569" y="938"/>
                  </a:lnTo>
                  <a:lnTo>
                    <a:pt x="569" y="939"/>
                  </a:lnTo>
                  <a:lnTo>
                    <a:pt x="569" y="940"/>
                  </a:lnTo>
                  <a:lnTo>
                    <a:pt x="570" y="940"/>
                  </a:lnTo>
                  <a:lnTo>
                    <a:pt x="570" y="942"/>
                  </a:lnTo>
                  <a:lnTo>
                    <a:pt x="572" y="942"/>
                  </a:lnTo>
                  <a:lnTo>
                    <a:pt x="572" y="943"/>
                  </a:lnTo>
                  <a:lnTo>
                    <a:pt x="573" y="943"/>
                  </a:lnTo>
                  <a:lnTo>
                    <a:pt x="573" y="942"/>
                  </a:lnTo>
                  <a:lnTo>
                    <a:pt x="573" y="943"/>
                  </a:lnTo>
                  <a:lnTo>
                    <a:pt x="574" y="943"/>
                  </a:lnTo>
                  <a:lnTo>
                    <a:pt x="574" y="942"/>
                  </a:lnTo>
                  <a:lnTo>
                    <a:pt x="576" y="942"/>
                  </a:lnTo>
                  <a:lnTo>
                    <a:pt x="576" y="943"/>
                  </a:lnTo>
                  <a:lnTo>
                    <a:pt x="577" y="943"/>
                  </a:lnTo>
                  <a:lnTo>
                    <a:pt x="578" y="943"/>
                  </a:lnTo>
                  <a:lnTo>
                    <a:pt x="580" y="943"/>
                  </a:lnTo>
                  <a:lnTo>
                    <a:pt x="581" y="943"/>
                  </a:lnTo>
                  <a:lnTo>
                    <a:pt x="581" y="942"/>
                  </a:lnTo>
                  <a:lnTo>
                    <a:pt x="580" y="942"/>
                  </a:lnTo>
                  <a:lnTo>
                    <a:pt x="580" y="940"/>
                  </a:lnTo>
                  <a:lnTo>
                    <a:pt x="581" y="940"/>
                  </a:lnTo>
                  <a:lnTo>
                    <a:pt x="581" y="939"/>
                  </a:lnTo>
                  <a:lnTo>
                    <a:pt x="581" y="938"/>
                  </a:lnTo>
                  <a:lnTo>
                    <a:pt x="582" y="938"/>
                  </a:lnTo>
                  <a:lnTo>
                    <a:pt x="583" y="938"/>
                  </a:lnTo>
                  <a:lnTo>
                    <a:pt x="585" y="938"/>
                  </a:lnTo>
                  <a:lnTo>
                    <a:pt x="585" y="939"/>
                  </a:lnTo>
                  <a:lnTo>
                    <a:pt x="586" y="939"/>
                  </a:lnTo>
                  <a:lnTo>
                    <a:pt x="587" y="939"/>
                  </a:lnTo>
                  <a:lnTo>
                    <a:pt x="587" y="940"/>
                  </a:lnTo>
                  <a:lnTo>
                    <a:pt x="589" y="942"/>
                  </a:lnTo>
                  <a:lnTo>
                    <a:pt x="590" y="942"/>
                  </a:lnTo>
                  <a:lnTo>
                    <a:pt x="590" y="943"/>
                  </a:lnTo>
                  <a:lnTo>
                    <a:pt x="590" y="944"/>
                  </a:lnTo>
                  <a:lnTo>
                    <a:pt x="591" y="946"/>
                  </a:lnTo>
                  <a:lnTo>
                    <a:pt x="591" y="947"/>
                  </a:lnTo>
                  <a:lnTo>
                    <a:pt x="591" y="948"/>
                  </a:lnTo>
                  <a:lnTo>
                    <a:pt x="591" y="949"/>
                  </a:lnTo>
                  <a:lnTo>
                    <a:pt x="593" y="949"/>
                  </a:lnTo>
                  <a:lnTo>
                    <a:pt x="593" y="951"/>
                  </a:lnTo>
                  <a:lnTo>
                    <a:pt x="594" y="951"/>
                  </a:lnTo>
                  <a:lnTo>
                    <a:pt x="595" y="952"/>
                  </a:lnTo>
                  <a:lnTo>
                    <a:pt x="595" y="953"/>
                  </a:lnTo>
                  <a:lnTo>
                    <a:pt x="596" y="953"/>
                  </a:lnTo>
                  <a:lnTo>
                    <a:pt x="596" y="955"/>
                  </a:lnTo>
                  <a:lnTo>
                    <a:pt x="596" y="956"/>
                  </a:lnTo>
                  <a:lnTo>
                    <a:pt x="596" y="957"/>
                  </a:lnTo>
                  <a:lnTo>
                    <a:pt x="598" y="957"/>
                  </a:lnTo>
                  <a:lnTo>
                    <a:pt x="599" y="957"/>
                  </a:lnTo>
                  <a:lnTo>
                    <a:pt x="599" y="959"/>
                  </a:lnTo>
                  <a:lnTo>
                    <a:pt x="599" y="960"/>
                  </a:lnTo>
                  <a:lnTo>
                    <a:pt x="600" y="960"/>
                  </a:lnTo>
                  <a:lnTo>
                    <a:pt x="600" y="961"/>
                  </a:lnTo>
                  <a:lnTo>
                    <a:pt x="602" y="961"/>
                  </a:lnTo>
                  <a:lnTo>
                    <a:pt x="603" y="961"/>
                  </a:lnTo>
                  <a:lnTo>
                    <a:pt x="603" y="963"/>
                  </a:lnTo>
                  <a:lnTo>
                    <a:pt x="602" y="963"/>
                  </a:lnTo>
                  <a:lnTo>
                    <a:pt x="602" y="964"/>
                  </a:lnTo>
                  <a:lnTo>
                    <a:pt x="602" y="965"/>
                  </a:lnTo>
                  <a:lnTo>
                    <a:pt x="603" y="965"/>
                  </a:lnTo>
                  <a:lnTo>
                    <a:pt x="604" y="966"/>
                  </a:lnTo>
                  <a:lnTo>
                    <a:pt x="606" y="966"/>
                  </a:lnTo>
                  <a:lnTo>
                    <a:pt x="607" y="965"/>
                  </a:lnTo>
                  <a:lnTo>
                    <a:pt x="616" y="985"/>
                  </a:lnTo>
                  <a:lnTo>
                    <a:pt x="623" y="1000"/>
                  </a:lnTo>
                  <a:lnTo>
                    <a:pt x="627" y="1012"/>
                  </a:lnTo>
                  <a:lnTo>
                    <a:pt x="625" y="1012"/>
                  </a:lnTo>
                  <a:lnTo>
                    <a:pt x="625" y="1013"/>
                  </a:lnTo>
                  <a:lnTo>
                    <a:pt x="627" y="1015"/>
                  </a:lnTo>
                  <a:lnTo>
                    <a:pt x="627" y="1016"/>
                  </a:lnTo>
                  <a:lnTo>
                    <a:pt x="627" y="1017"/>
                  </a:lnTo>
                  <a:lnTo>
                    <a:pt x="627" y="1019"/>
                  </a:lnTo>
                  <a:lnTo>
                    <a:pt x="628" y="1019"/>
                  </a:lnTo>
                  <a:lnTo>
                    <a:pt x="628" y="1020"/>
                  </a:lnTo>
                  <a:lnTo>
                    <a:pt x="629" y="1020"/>
                  </a:lnTo>
                  <a:lnTo>
                    <a:pt x="629" y="1021"/>
                  </a:lnTo>
                  <a:lnTo>
                    <a:pt x="630" y="1021"/>
                  </a:lnTo>
                  <a:lnTo>
                    <a:pt x="632" y="1021"/>
                  </a:lnTo>
                  <a:lnTo>
                    <a:pt x="632" y="1023"/>
                  </a:lnTo>
                  <a:lnTo>
                    <a:pt x="633" y="1023"/>
                  </a:lnTo>
                  <a:lnTo>
                    <a:pt x="633" y="1024"/>
                  </a:lnTo>
                  <a:lnTo>
                    <a:pt x="633" y="1025"/>
                  </a:lnTo>
                  <a:lnTo>
                    <a:pt x="632" y="1025"/>
                  </a:lnTo>
                  <a:lnTo>
                    <a:pt x="632" y="1026"/>
                  </a:lnTo>
                  <a:lnTo>
                    <a:pt x="632" y="1028"/>
                  </a:lnTo>
                  <a:lnTo>
                    <a:pt x="633" y="1028"/>
                  </a:lnTo>
                  <a:lnTo>
                    <a:pt x="633" y="1029"/>
                  </a:lnTo>
                  <a:lnTo>
                    <a:pt x="634" y="1029"/>
                  </a:lnTo>
                  <a:lnTo>
                    <a:pt x="636" y="1030"/>
                  </a:lnTo>
                  <a:lnTo>
                    <a:pt x="636" y="1032"/>
                  </a:lnTo>
                  <a:lnTo>
                    <a:pt x="636" y="1033"/>
                  </a:lnTo>
                  <a:lnTo>
                    <a:pt x="634" y="1032"/>
                  </a:lnTo>
                  <a:lnTo>
                    <a:pt x="633" y="1032"/>
                  </a:lnTo>
                  <a:lnTo>
                    <a:pt x="632" y="1032"/>
                  </a:lnTo>
                  <a:lnTo>
                    <a:pt x="630" y="1032"/>
                  </a:lnTo>
                  <a:lnTo>
                    <a:pt x="629" y="1032"/>
                  </a:lnTo>
                  <a:lnTo>
                    <a:pt x="628" y="1032"/>
                  </a:lnTo>
                  <a:lnTo>
                    <a:pt x="628" y="1033"/>
                  </a:lnTo>
                  <a:lnTo>
                    <a:pt x="628" y="1034"/>
                  </a:lnTo>
                  <a:lnTo>
                    <a:pt x="627" y="1034"/>
                  </a:lnTo>
                  <a:lnTo>
                    <a:pt x="625" y="1036"/>
                  </a:lnTo>
                  <a:lnTo>
                    <a:pt x="625" y="1037"/>
                  </a:lnTo>
                  <a:lnTo>
                    <a:pt x="624" y="1037"/>
                  </a:lnTo>
                  <a:lnTo>
                    <a:pt x="623" y="1037"/>
                  </a:lnTo>
                  <a:lnTo>
                    <a:pt x="623" y="1036"/>
                  </a:lnTo>
                  <a:lnTo>
                    <a:pt x="621" y="1036"/>
                  </a:lnTo>
                  <a:lnTo>
                    <a:pt x="620" y="1037"/>
                  </a:lnTo>
                  <a:lnTo>
                    <a:pt x="619" y="1037"/>
                  </a:lnTo>
                  <a:lnTo>
                    <a:pt x="608" y="1042"/>
                  </a:lnTo>
                  <a:lnTo>
                    <a:pt x="607" y="1041"/>
                  </a:lnTo>
                  <a:lnTo>
                    <a:pt x="606" y="1040"/>
                  </a:lnTo>
                  <a:lnTo>
                    <a:pt x="603" y="1037"/>
                  </a:lnTo>
                  <a:lnTo>
                    <a:pt x="603" y="1036"/>
                  </a:lnTo>
                  <a:lnTo>
                    <a:pt x="602" y="1033"/>
                  </a:lnTo>
                  <a:lnTo>
                    <a:pt x="600" y="1032"/>
                  </a:lnTo>
                  <a:lnTo>
                    <a:pt x="600" y="1029"/>
                  </a:lnTo>
                  <a:lnTo>
                    <a:pt x="600" y="1026"/>
                  </a:lnTo>
                  <a:lnTo>
                    <a:pt x="600" y="1024"/>
                  </a:lnTo>
                  <a:lnTo>
                    <a:pt x="600" y="1021"/>
                  </a:lnTo>
                  <a:lnTo>
                    <a:pt x="599" y="1020"/>
                  </a:lnTo>
                  <a:lnTo>
                    <a:pt x="598" y="1017"/>
                  </a:lnTo>
                  <a:lnTo>
                    <a:pt x="595" y="1016"/>
                  </a:lnTo>
                  <a:lnTo>
                    <a:pt x="594" y="1015"/>
                  </a:lnTo>
                  <a:lnTo>
                    <a:pt x="594" y="1013"/>
                  </a:lnTo>
                  <a:lnTo>
                    <a:pt x="593" y="1011"/>
                  </a:lnTo>
                  <a:lnTo>
                    <a:pt x="594" y="1008"/>
                  </a:lnTo>
                  <a:lnTo>
                    <a:pt x="594" y="1006"/>
                  </a:lnTo>
                  <a:lnTo>
                    <a:pt x="594" y="1003"/>
                  </a:lnTo>
                  <a:lnTo>
                    <a:pt x="594" y="1000"/>
                  </a:lnTo>
                  <a:lnTo>
                    <a:pt x="593" y="999"/>
                  </a:lnTo>
                  <a:lnTo>
                    <a:pt x="593" y="996"/>
                  </a:lnTo>
                  <a:lnTo>
                    <a:pt x="591" y="995"/>
                  </a:lnTo>
                  <a:lnTo>
                    <a:pt x="589" y="994"/>
                  </a:lnTo>
                  <a:lnTo>
                    <a:pt x="587" y="993"/>
                  </a:lnTo>
                  <a:lnTo>
                    <a:pt x="585" y="991"/>
                  </a:lnTo>
                  <a:lnTo>
                    <a:pt x="583" y="990"/>
                  </a:lnTo>
                  <a:lnTo>
                    <a:pt x="582" y="989"/>
                  </a:lnTo>
                  <a:lnTo>
                    <a:pt x="582" y="986"/>
                  </a:lnTo>
                  <a:lnTo>
                    <a:pt x="582" y="983"/>
                  </a:lnTo>
                  <a:lnTo>
                    <a:pt x="582" y="981"/>
                  </a:lnTo>
                  <a:lnTo>
                    <a:pt x="582" y="978"/>
                  </a:lnTo>
                  <a:lnTo>
                    <a:pt x="581" y="976"/>
                  </a:lnTo>
                  <a:lnTo>
                    <a:pt x="578" y="976"/>
                  </a:lnTo>
                  <a:lnTo>
                    <a:pt x="576" y="974"/>
                  </a:lnTo>
                  <a:lnTo>
                    <a:pt x="573" y="974"/>
                  </a:lnTo>
                  <a:lnTo>
                    <a:pt x="572" y="973"/>
                  </a:lnTo>
                  <a:lnTo>
                    <a:pt x="569" y="972"/>
                  </a:lnTo>
                  <a:lnTo>
                    <a:pt x="566" y="972"/>
                  </a:lnTo>
                  <a:lnTo>
                    <a:pt x="564" y="972"/>
                  </a:lnTo>
                  <a:lnTo>
                    <a:pt x="563" y="972"/>
                  </a:lnTo>
                  <a:lnTo>
                    <a:pt x="560" y="973"/>
                  </a:lnTo>
                  <a:lnTo>
                    <a:pt x="556" y="973"/>
                  </a:lnTo>
                  <a:lnTo>
                    <a:pt x="555" y="972"/>
                  </a:lnTo>
                  <a:lnTo>
                    <a:pt x="553" y="970"/>
                  </a:lnTo>
                  <a:lnTo>
                    <a:pt x="551" y="969"/>
                  </a:lnTo>
                  <a:lnTo>
                    <a:pt x="549" y="968"/>
                  </a:lnTo>
                  <a:lnTo>
                    <a:pt x="548" y="966"/>
                  </a:lnTo>
                  <a:lnTo>
                    <a:pt x="547" y="965"/>
                  </a:lnTo>
                  <a:lnTo>
                    <a:pt x="547" y="964"/>
                  </a:lnTo>
                  <a:lnTo>
                    <a:pt x="546" y="963"/>
                  </a:lnTo>
                  <a:lnTo>
                    <a:pt x="544" y="961"/>
                  </a:lnTo>
                  <a:lnTo>
                    <a:pt x="543" y="959"/>
                  </a:lnTo>
                  <a:lnTo>
                    <a:pt x="542" y="957"/>
                  </a:lnTo>
                  <a:lnTo>
                    <a:pt x="540" y="955"/>
                  </a:lnTo>
                  <a:lnTo>
                    <a:pt x="539" y="953"/>
                  </a:lnTo>
                  <a:lnTo>
                    <a:pt x="538" y="952"/>
                  </a:lnTo>
                  <a:lnTo>
                    <a:pt x="535" y="951"/>
                  </a:lnTo>
                  <a:lnTo>
                    <a:pt x="534" y="951"/>
                  </a:lnTo>
                  <a:lnTo>
                    <a:pt x="531" y="949"/>
                  </a:lnTo>
                  <a:lnTo>
                    <a:pt x="529" y="949"/>
                  </a:lnTo>
                  <a:lnTo>
                    <a:pt x="526" y="948"/>
                  </a:lnTo>
                  <a:lnTo>
                    <a:pt x="525" y="948"/>
                  </a:lnTo>
                  <a:lnTo>
                    <a:pt x="522" y="947"/>
                  </a:lnTo>
                  <a:lnTo>
                    <a:pt x="519" y="946"/>
                  </a:lnTo>
                  <a:lnTo>
                    <a:pt x="518" y="946"/>
                  </a:lnTo>
                  <a:lnTo>
                    <a:pt x="516" y="944"/>
                  </a:lnTo>
                  <a:lnTo>
                    <a:pt x="514" y="943"/>
                  </a:lnTo>
                  <a:lnTo>
                    <a:pt x="512" y="942"/>
                  </a:lnTo>
                  <a:lnTo>
                    <a:pt x="510" y="940"/>
                  </a:lnTo>
                  <a:lnTo>
                    <a:pt x="509" y="939"/>
                  </a:lnTo>
                  <a:lnTo>
                    <a:pt x="506" y="938"/>
                  </a:lnTo>
                  <a:lnTo>
                    <a:pt x="504" y="939"/>
                  </a:lnTo>
                  <a:lnTo>
                    <a:pt x="503" y="940"/>
                  </a:lnTo>
                  <a:lnTo>
                    <a:pt x="500" y="940"/>
                  </a:lnTo>
                  <a:lnTo>
                    <a:pt x="499" y="942"/>
                  </a:lnTo>
                  <a:lnTo>
                    <a:pt x="496" y="943"/>
                  </a:lnTo>
                  <a:lnTo>
                    <a:pt x="493" y="942"/>
                  </a:lnTo>
                  <a:lnTo>
                    <a:pt x="492" y="940"/>
                  </a:lnTo>
                  <a:lnTo>
                    <a:pt x="489" y="940"/>
                  </a:lnTo>
                  <a:lnTo>
                    <a:pt x="488" y="939"/>
                  </a:lnTo>
                  <a:lnTo>
                    <a:pt x="484" y="939"/>
                  </a:lnTo>
                  <a:lnTo>
                    <a:pt x="482" y="939"/>
                  </a:lnTo>
                  <a:lnTo>
                    <a:pt x="480" y="939"/>
                  </a:lnTo>
                  <a:lnTo>
                    <a:pt x="478" y="940"/>
                  </a:lnTo>
                  <a:lnTo>
                    <a:pt x="476" y="942"/>
                  </a:lnTo>
                  <a:lnTo>
                    <a:pt x="475" y="943"/>
                  </a:lnTo>
                  <a:lnTo>
                    <a:pt x="474" y="946"/>
                  </a:lnTo>
                  <a:lnTo>
                    <a:pt x="472" y="947"/>
                  </a:lnTo>
                  <a:lnTo>
                    <a:pt x="471" y="948"/>
                  </a:lnTo>
                  <a:lnTo>
                    <a:pt x="469" y="948"/>
                  </a:lnTo>
                  <a:lnTo>
                    <a:pt x="466" y="949"/>
                  </a:lnTo>
                  <a:lnTo>
                    <a:pt x="465" y="951"/>
                  </a:lnTo>
                  <a:lnTo>
                    <a:pt x="463" y="952"/>
                  </a:lnTo>
                  <a:lnTo>
                    <a:pt x="461" y="953"/>
                  </a:lnTo>
                  <a:lnTo>
                    <a:pt x="459" y="955"/>
                  </a:lnTo>
                  <a:lnTo>
                    <a:pt x="458" y="956"/>
                  </a:lnTo>
                  <a:lnTo>
                    <a:pt x="456" y="957"/>
                  </a:lnTo>
                  <a:lnTo>
                    <a:pt x="454" y="959"/>
                  </a:lnTo>
                  <a:lnTo>
                    <a:pt x="452" y="960"/>
                  </a:lnTo>
                  <a:lnTo>
                    <a:pt x="449" y="960"/>
                  </a:lnTo>
                  <a:lnTo>
                    <a:pt x="449" y="963"/>
                  </a:lnTo>
                  <a:lnTo>
                    <a:pt x="450" y="964"/>
                  </a:lnTo>
                  <a:lnTo>
                    <a:pt x="452" y="966"/>
                  </a:lnTo>
                  <a:lnTo>
                    <a:pt x="453" y="968"/>
                  </a:lnTo>
                  <a:lnTo>
                    <a:pt x="453" y="970"/>
                  </a:lnTo>
                  <a:lnTo>
                    <a:pt x="452" y="972"/>
                  </a:lnTo>
                  <a:lnTo>
                    <a:pt x="452" y="974"/>
                  </a:lnTo>
                  <a:lnTo>
                    <a:pt x="450" y="976"/>
                  </a:lnTo>
                  <a:lnTo>
                    <a:pt x="449" y="978"/>
                  </a:lnTo>
                  <a:lnTo>
                    <a:pt x="446" y="979"/>
                  </a:lnTo>
                  <a:lnTo>
                    <a:pt x="445" y="981"/>
                  </a:lnTo>
                  <a:lnTo>
                    <a:pt x="444" y="982"/>
                  </a:lnTo>
                  <a:lnTo>
                    <a:pt x="441" y="982"/>
                  </a:lnTo>
                  <a:lnTo>
                    <a:pt x="439" y="983"/>
                  </a:lnTo>
                  <a:lnTo>
                    <a:pt x="437" y="982"/>
                  </a:lnTo>
                  <a:lnTo>
                    <a:pt x="436" y="979"/>
                  </a:lnTo>
                  <a:lnTo>
                    <a:pt x="435" y="978"/>
                  </a:lnTo>
                  <a:lnTo>
                    <a:pt x="433" y="977"/>
                  </a:lnTo>
                  <a:lnTo>
                    <a:pt x="431" y="976"/>
                  </a:lnTo>
                  <a:lnTo>
                    <a:pt x="428" y="976"/>
                  </a:lnTo>
                  <a:lnTo>
                    <a:pt x="427" y="974"/>
                  </a:lnTo>
                  <a:lnTo>
                    <a:pt x="424" y="973"/>
                  </a:lnTo>
                  <a:lnTo>
                    <a:pt x="424" y="970"/>
                  </a:lnTo>
                  <a:lnTo>
                    <a:pt x="423" y="968"/>
                  </a:lnTo>
                  <a:lnTo>
                    <a:pt x="423" y="966"/>
                  </a:lnTo>
                  <a:lnTo>
                    <a:pt x="422" y="964"/>
                  </a:lnTo>
                  <a:lnTo>
                    <a:pt x="420" y="963"/>
                  </a:lnTo>
                  <a:lnTo>
                    <a:pt x="418" y="963"/>
                  </a:lnTo>
                  <a:lnTo>
                    <a:pt x="410" y="957"/>
                  </a:lnTo>
                  <a:lnTo>
                    <a:pt x="409" y="957"/>
                  </a:lnTo>
                  <a:lnTo>
                    <a:pt x="409" y="956"/>
                  </a:lnTo>
                  <a:lnTo>
                    <a:pt x="409" y="955"/>
                  </a:lnTo>
                  <a:lnTo>
                    <a:pt x="407" y="955"/>
                  </a:lnTo>
                  <a:lnTo>
                    <a:pt x="407" y="956"/>
                  </a:lnTo>
                  <a:lnTo>
                    <a:pt x="406" y="956"/>
                  </a:lnTo>
                  <a:lnTo>
                    <a:pt x="406" y="957"/>
                  </a:lnTo>
                  <a:lnTo>
                    <a:pt x="405" y="957"/>
                  </a:lnTo>
                  <a:lnTo>
                    <a:pt x="403" y="957"/>
                  </a:lnTo>
                  <a:lnTo>
                    <a:pt x="402" y="957"/>
                  </a:lnTo>
                  <a:lnTo>
                    <a:pt x="402" y="956"/>
                  </a:lnTo>
                  <a:lnTo>
                    <a:pt x="402" y="955"/>
                  </a:lnTo>
                  <a:lnTo>
                    <a:pt x="402" y="953"/>
                  </a:lnTo>
                  <a:lnTo>
                    <a:pt x="403" y="953"/>
                  </a:lnTo>
                  <a:lnTo>
                    <a:pt x="403" y="952"/>
                  </a:lnTo>
                  <a:lnTo>
                    <a:pt x="403" y="951"/>
                  </a:lnTo>
                  <a:lnTo>
                    <a:pt x="403" y="949"/>
                  </a:lnTo>
                  <a:lnTo>
                    <a:pt x="403" y="948"/>
                  </a:lnTo>
                  <a:lnTo>
                    <a:pt x="402" y="948"/>
                  </a:lnTo>
                  <a:lnTo>
                    <a:pt x="401" y="948"/>
                  </a:lnTo>
                  <a:lnTo>
                    <a:pt x="399" y="949"/>
                  </a:lnTo>
                  <a:lnTo>
                    <a:pt x="398" y="949"/>
                  </a:lnTo>
                  <a:lnTo>
                    <a:pt x="397" y="949"/>
                  </a:lnTo>
                  <a:lnTo>
                    <a:pt x="397" y="948"/>
                  </a:lnTo>
                  <a:lnTo>
                    <a:pt x="395" y="948"/>
                  </a:lnTo>
                  <a:lnTo>
                    <a:pt x="395" y="947"/>
                  </a:lnTo>
                  <a:lnTo>
                    <a:pt x="394" y="947"/>
                  </a:lnTo>
                  <a:lnTo>
                    <a:pt x="394" y="946"/>
                  </a:lnTo>
                  <a:lnTo>
                    <a:pt x="394" y="944"/>
                  </a:lnTo>
                  <a:lnTo>
                    <a:pt x="393" y="944"/>
                  </a:lnTo>
                  <a:lnTo>
                    <a:pt x="393" y="946"/>
                  </a:lnTo>
                  <a:lnTo>
                    <a:pt x="393" y="947"/>
                  </a:lnTo>
                  <a:lnTo>
                    <a:pt x="394" y="948"/>
                  </a:lnTo>
                  <a:lnTo>
                    <a:pt x="394" y="949"/>
                  </a:lnTo>
                  <a:lnTo>
                    <a:pt x="393" y="949"/>
                  </a:lnTo>
                  <a:lnTo>
                    <a:pt x="393" y="951"/>
                  </a:lnTo>
                  <a:lnTo>
                    <a:pt x="392" y="951"/>
                  </a:lnTo>
                  <a:lnTo>
                    <a:pt x="392" y="949"/>
                  </a:lnTo>
                  <a:lnTo>
                    <a:pt x="390" y="949"/>
                  </a:lnTo>
                  <a:lnTo>
                    <a:pt x="389" y="949"/>
                  </a:lnTo>
                  <a:lnTo>
                    <a:pt x="389" y="951"/>
                  </a:lnTo>
                  <a:lnTo>
                    <a:pt x="389" y="952"/>
                  </a:lnTo>
                  <a:lnTo>
                    <a:pt x="389" y="953"/>
                  </a:lnTo>
                  <a:lnTo>
                    <a:pt x="388" y="955"/>
                  </a:lnTo>
                  <a:lnTo>
                    <a:pt x="386" y="956"/>
                  </a:lnTo>
                  <a:lnTo>
                    <a:pt x="386" y="955"/>
                  </a:lnTo>
                  <a:lnTo>
                    <a:pt x="385" y="955"/>
                  </a:lnTo>
                  <a:lnTo>
                    <a:pt x="385" y="956"/>
                  </a:lnTo>
                  <a:lnTo>
                    <a:pt x="384" y="956"/>
                  </a:lnTo>
                  <a:lnTo>
                    <a:pt x="384" y="957"/>
                  </a:lnTo>
                  <a:lnTo>
                    <a:pt x="384" y="959"/>
                  </a:lnTo>
                  <a:lnTo>
                    <a:pt x="384" y="960"/>
                  </a:lnTo>
                  <a:lnTo>
                    <a:pt x="382" y="960"/>
                  </a:lnTo>
                  <a:lnTo>
                    <a:pt x="381" y="960"/>
                  </a:lnTo>
                  <a:lnTo>
                    <a:pt x="380" y="960"/>
                  </a:lnTo>
                  <a:lnTo>
                    <a:pt x="380" y="961"/>
                  </a:lnTo>
                  <a:lnTo>
                    <a:pt x="381" y="961"/>
                  </a:lnTo>
                  <a:lnTo>
                    <a:pt x="381" y="963"/>
                  </a:lnTo>
                  <a:lnTo>
                    <a:pt x="380" y="964"/>
                  </a:lnTo>
                  <a:lnTo>
                    <a:pt x="378" y="964"/>
                  </a:lnTo>
                  <a:lnTo>
                    <a:pt x="377" y="964"/>
                  </a:lnTo>
                  <a:lnTo>
                    <a:pt x="377" y="963"/>
                  </a:lnTo>
                  <a:lnTo>
                    <a:pt x="377" y="961"/>
                  </a:lnTo>
                  <a:lnTo>
                    <a:pt x="376" y="961"/>
                  </a:lnTo>
                  <a:lnTo>
                    <a:pt x="375" y="961"/>
                  </a:lnTo>
                  <a:lnTo>
                    <a:pt x="375" y="960"/>
                  </a:lnTo>
                  <a:lnTo>
                    <a:pt x="373" y="960"/>
                  </a:lnTo>
                  <a:lnTo>
                    <a:pt x="373" y="961"/>
                  </a:lnTo>
                  <a:lnTo>
                    <a:pt x="373" y="963"/>
                  </a:lnTo>
                  <a:lnTo>
                    <a:pt x="373" y="964"/>
                  </a:lnTo>
                  <a:lnTo>
                    <a:pt x="372" y="964"/>
                  </a:lnTo>
                  <a:lnTo>
                    <a:pt x="371" y="964"/>
                  </a:lnTo>
                  <a:lnTo>
                    <a:pt x="371" y="963"/>
                  </a:lnTo>
                  <a:lnTo>
                    <a:pt x="371" y="961"/>
                  </a:lnTo>
                  <a:lnTo>
                    <a:pt x="371" y="960"/>
                  </a:lnTo>
                  <a:lnTo>
                    <a:pt x="369" y="960"/>
                  </a:lnTo>
                  <a:lnTo>
                    <a:pt x="369" y="959"/>
                  </a:lnTo>
                  <a:lnTo>
                    <a:pt x="369" y="957"/>
                  </a:lnTo>
                  <a:lnTo>
                    <a:pt x="368" y="957"/>
                  </a:lnTo>
                  <a:lnTo>
                    <a:pt x="368" y="956"/>
                  </a:lnTo>
                  <a:lnTo>
                    <a:pt x="367" y="956"/>
                  </a:lnTo>
                  <a:lnTo>
                    <a:pt x="367" y="955"/>
                  </a:lnTo>
                  <a:lnTo>
                    <a:pt x="367" y="953"/>
                  </a:lnTo>
                  <a:lnTo>
                    <a:pt x="367" y="952"/>
                  </a:lnTo>
                  <a:lnTo>
                    <a:pt x="367" y="951"/>
                  </a:lnTo>
                  <a:lnTo>
                    <a:pt x="367" y="949"/>
                  </a:lnTo>
                  <a:lnTo>
                    <a:pt x="365" y="949"/>
                  </a:lnTo>
                  <a:lnTo>
                    <a:pt x="365" y="948"/>
                  </a:lnTo>
                  <a:lnTo>
                    <a:pt x="364" y="948"/>
                  </a:lnTo>
                  <a:lnTo>
                    <a:pt x="364" y="949"/>
                  </a:lnTo>
                  <a:lnTo>
                    <a:pt x="363" y="949"/>
                  </a:lnTo>
                  <a:lnTo>
                    <a:pt x="362" y="949"/>
                  </a:lnTo>
                  <a:lnTo>
                    <a:pt x="360" y="949"/>
                  </a:lnTo>
                  <a:lnTo>
                    <a:pt x="359" y="949"/>
                  </a:lnTo>
                  <a:lnTo>
                    <a:pt x="359" y="948"/>
                  </a:lnTo>
                  <a:lnTo>
                    <a:pt x="358" y="948"/>
                  </a:lnTo>
                  <a:lnTo>
                    <a:pt x="358" y="947"/>
                  </a:lnTo>
                  <a:lnTo>
                    <a:pt x="358" y="946"/>
                  </a:lnTo>
                  <a:lnTo>
                    <a:pt x="356" y="946"/>
                  </a:lnTo>
                  <a:lnTo>
                    <a:pt x="355" y="946"/>
                  </a:lnTo>
                  <a:lnTo>
                    <a:pt x="354" y="946"/>
                  </a:lnTo>
                  <a:lnTo>
                    <a:pt x="352" y="946"/>
                  </a:lnTo>
                  <a:lnTo>
                    <a:pt x="351" y="946"/>
                  </a:lnTo>
                  <a:lnTo>
                    <a:pt x="351" y="944"/>
                  </a:lnTo>
                  <a:lnTo>
                    <a:pt x="350" y="944"/>
                  </a:lnTo>
                  <a:lnTo>
                    <a:pt x="350" y="943"/>
                  </a:lnTo>
                  <a:lnTo>
                    <a:pt x="348" y="943"/>
                  </a:lnTo>
                  <a:lnTo>
                    <a:pt x="347" y="943"/>
                  </a:lnTo>
                  <a:lnTo>
                    <a:pt x="348" y="944"/>
                  </a:lnTo>
                  <a:lnTo>
                    <a:pt x="348" y="946"/>
                  </a:lnTo>
                  <a:lnTo>
                    <a:pt x="348" y="947"/>
                  </a:lnTo>
                  <a:lnTo>
                    <a:pt x="347" y="947"/>
                  </a:lnTo>
                  <a:lnTo>
                    <a:pt x="346" y="947"/>
                  </a:lnTo>
                  <a:lnTo>
                    <a:pt x="345" y="947"/>
                  </a:lnTo>
                  <a:lnTo>
                    <a:pt x="345" y="948"/>
                  </a:lnTo>
                  <a:lnTo>
                    <a:pt x="345" y="949"/>
                  </a:lnTo>
                  <a:lnTo>
                    <a:pt x="345" y="951"/>
                  </a:lnTo>
                  <a:lnTo>
                    <a:pt x="345" y="952"/>
                  </a:lnTo>
                  <a:lnTo>
                    <a:pt x="345" y="953"/>
                  </a:lnTo>
                  <a:lnTo>
                    <a:pt x="343" y="953"/>
                  </a:lnTo>
                  <a:lnTo>
                    <a:pt x="342" y="953"/>
                  </a:lnTo>
                  <a:lnTo>
                    <a:pt x="341" y="953"/>
                  </a:lnTo>
                  <a:lnTo>
                    <a:pt x="341" y="952"/>
                  </a:lnTo>
                  <a:lnTo>
                    <a:pt x="339" y="953"/>
                  </a:lnTo>
                  <a:lnTo>
                    <a:pt x="338" y="953"/>
                  </a:lnTo>
                  <a:lnTo>
                    <a:pt x="337" y="953"/>
                  </a:lnTo>
                  <a:lnTo>
                    <a:pt x="335" y="953"/>
                  </a:lnTo>
                  <a:lnTo>
                    <a:pt x="334" y="953"/>
                  </a:lnTo>
                  <a:lnTo>
                    <a:pt x="334" y="952"/>
                  </a:lnTo>
                  <a:lnTo>
                    <a:pt x="333" y="952"/>
                  </a:lnTo>
                  <a:lnTo>
                    <a:pt x="333" y="951"/>
                  </a:lnTo>
                  <a:lnTo>
                    <a:pt x="331" y="951"/>
                  </a:lnTo>
                  <a:lnTo>
                    <a:pt x="331" y="949"/>
                  </a:lnTo>
                  <a:lnTo>
                    <a:pt x="330" y="949"/>
                  </a:lnTo>
                  <a:lnTo>
                    <a:pt x="330" y="948"/>
                  </a:lnTo>
                  <a:lnTo>
                    <a:pt x="329" y="948"/>
                  </a:lnTo>
                  <a:lnTo>
                    <a:pt x="329" y="947"/>
                  </a:lnTo>
                  <a:lnTo>
                    <a:pt x="330" y="946"/>
                  </a:lnTo>
                  <a:lnTo>
                    <a:pt x="330" y="944"/>
                  </a:lnTo>
                  <a:lnTo>
                    <a:pt x="330" y="943"/>
                  </a:lnTo>
                  <a:lnTo>
                    <a:pt x="329" y="943"/>
                  </a:lnTo>
                  <a:lnTo>
                    <a:pt x="329" y="942"/>
                  </a:lnTo>
                  <a:lnTo>
                    <a:pt x="329" y="940"/>
                  </a:lnTo>
                  <a:lnTo>
                    <a:pt x="329" y="939"/>
                  </a:lnTo>
                  <a:lnTo>
                    <a:pt x="328" y="939"/>
                  </a:lnTo>
                  <a:lnTo>
                    <a:pt x="328" y="938"/>
                  </a:lnTo>
                  <a:lnTo>
                    <a:pt x="326" y="938"/>
                  </a:lnTo>
                  <a:lnTo>
                    <a:pt x="326" y="936"/>
                  </a:lnTo>
                  <a:lnTo>
                    <a:pt x="325" y="936"/>
                  </a:lnTo>
                  <a:lnTo>
                    <a:pt x="325" y="935"/>
                  </a:lnTo>
                  <a:lnTo>
                    <a:pt x="324" y="935"/>
                  </a:lnTo>
                  <a:lnTo>
                    <a:pt x="324" y="934"/>
                  </a:lnTo>
                  <a:lnTo>
                    <a:pt x="324" y="932"/>
                  </a:lnTo>
                  <a:lnTo>
                    <a:pt x="324" y="931"/>
                  </a:lnTo>
                  <a:lnTo>
                    <a:pt x="322" y="931"/>
                  </a:lnTo>
                  <a:lnTo>
                    <a:pt x="324" y="931"/>
                  </a:lnTo>
                  <a:lnTo>
                    <a:pt x="324" y="930"/>
                  </a:lnTo>
                  <a:lnTo>
                    <a:pt x="324" y="929"/>
                  </a:lnTo>
                  <a:lnTo>
                    <a:pt x="325" y="927"/>
                  </a:lnTo>
                  <a:lnTo>
                    <a:pt x="324" y="927"/>
                  </a:lnTo>
                  <a:lnTo>
                    <a:pt x="324" y="926"/>
                  </a:lnTo>
                  <a:lnTo>
                    <a:pt x="322" y="926"/>
                  </a:lnTo>
                  <a:lnTo>
                    <a:pt x="322" y="927"/>
                  </a:lnTo>
                  <a:lnTo>
                    <a:pt x="321" y="927"/>
                  </a:lnTo>
                  <a:lnTo>
                    <a:pt x="321" y="929"/>
                  </a:lnTo>
                  <a:lnTo>
                    <a:pt x="321" y="930"/>
                  </a:lnTo>
                  <a:lnTo>
                    <a:pt x="320" y="930"/>
                  </a:lnTo>
                  <a:lnTo>
                    <a:pt x="318" y="930"/>
                  </a:lnTo>
                  <a:lnTo>
                    <a:pt x="318" y="929"/>
                  </a:lnTo>
                  <a:lnTo>
                    <a:pt x="318" y="927"/>
                  </a:lnTo>
                  <a:lnTo>
                    <a:pt x="318" y="926"/>
                  </a:lnTo>
                  <a:lnTo>
                    <a:pt x="317" y="926"/>
                  </a:lnTo>
                  <a:lnTo>
                    <a:pt x="316" y="926"/>
                  </a:lnTo>
                  <a:lnTo>
                    <a:pt x="316" y="925"/>
                  </a:lnTo>
                  <a:lnTo>
                    <a:pt x="316" y="923"/>
                  </a:lnTo>
                  <a:lnTo>
                    <a:pt x="316" y="922"/>
                  </a:lnTo>
                  <a:lnTo>
                    <a:pt x="315" y="921"/>
                  </a:lnTo>
                  <a:lnTo>
                    <a:pt x="313" y="919"/>
                  </a:lnTo>
                  <a:lnTo>
                    <a:pt x="312" y="921"/>
                  </a:lnTo>
                  <a:lnTo>
                    <a:pt x="313" y="922"/>
                  </a:lnTo>
                  <a:lnTo>
                    <a:pt x="313" y="923"/>
                  </a:lnTo>
                  <a:lnTo>
                    <a:pt x="313" y="925"/>
                  </a:lnTo>
                  <a:lnTo>
                    <a:pt x="313" y="926"/>
                  </a:lnTo>
                  <a:lnTo>
                    <a:pt x="312" y="926"/>
                  </a:lnTo>
                  <a:lnTo>
                    <a:pt x="311" y="926"/>
                  </a:lnTo>
                  <a:lnTo>
                    <a:pt x="311" y="927"/>
                  </a:lnTo>
                  <a:lnTo>
                    <a:pt x="309" y="927"/>
                  </a:lnTo>
                  <a:lnTo>
                    <a:pt x="308" y="927"/>
                  </a:lnTo>
                  <a:lnTo>
                    <a:pt x="308" y="926"/>
                  </a:lnTo>
                  <a:lnTo>
                    <a:pt x="307" y="926"/>
                  </a:lnTo>
                  <a:lnTo>
                    <a:pt x="307" y="927"/>
                  </a:lnTo>
                  <a:lnTo>
                    <a:pt x="307" y="929"/>
                  </a:lnTo>
                  <a:lnTo>
                    <a:pt x="305" y="929"/>
                  </a:lnTo>
                  <a:lnTo>
                    <a:pt x="304" y="929"/>
                  </a:lnTo>
                  <a:lnTo>
                    <a:pt x="303" y="929"/>
                  </a:lnTo>
                  <a:lnTo>
                    <a:pt x="303" y="930"/>
                  </a:lnTo>
                  <a:lnTo>
                    <a:pt x="303" y="931"/>
                  </a:lnTo>
                  <a:lnTo>
                    <a:pt x="304" y="931"/>
                  </a:lnTo>
                  <a:lnTo>
                    <a:pt x="304" y="932"/>
                  </a:lnTo>
                  <a:lnTo>
                    <a:pt x="305" y="932"/>
                  </a:lnTo>
                  <a:lnTo>
                    <a:pt x="305" y="934"/>
                  </a:lnTo>
                  <a:lnTo>
                    <a:pt x="307" y="934"/>
                  </a:lnTo>
                  <a:lnTo>
                    <a:pt x="308" y="934"/>
                  </a:lnTo>
                  <a:lnTo>
                    <a:pt x="309" y="934"/>
                  </a:lnTo>
                  <a:lnTo>
                    <a:pt x="309" y="935"/>
                  </a:lnTo>
                  <a:lnTo>
                    <a:pt x="311" y="935"/>
                  </a:lnTo>
                  <a:lnTo>
                    <a:pt x="312" y="935"/>
                  </a:lnTo>
                  <a:lnTo>
                    <a:pt x="312" y="936"/>
                  </a:lnTo>
                  <a:lnTo>
                    <a:pt x="313" y="936"/>
                  </a:lnTo>
                  <a:lnTo>
                    <a:pt x="313" y="938"/>
                  </a:lnTo>
                  <a:lnTo>
                    <a:pt x="315" y="939"/>
                  </a:lnTo>
                  <a:lnTo>
                    <a:pt x="315" y="940"/>
                  </a:lnTo>
                  <a:lnTo>
                    <a:pt x="313" y="940"/>
                  </a:lnTo>
                  <a:lnTo>
                    <a:pt x="312" y="940"/>
                  </a:lnTo>
                  <a:lnTo>
                    <a:pt x="312" y="939"/>
                  </a:lnTo>
                  <a:lnTo>
                    <a:pt x="311" y="939"/>
                  </a:lnTo>
                  <a:lnTo>
                    <a:pt x="311" y="938"/>
                  </a:lnTo>
                  <a:lnTo>
                    <a:pt x="309" y="938"/>
                  </a:lnTo>
                  <a:lnTo>
                    <a:pt x="308" y="938"/>
                  </a:lnTo>
                  <a:lnTo>
                    <a:pt x="308" y="936"/>
                  </a:lnTo>
                  <a:lnTo>
                    <a:pt x="307" y="936"/>
                  </a:lnTo>
                  <a:lnTo>
                    <a:pt x="305" y="936"/>
                  </a:lnTo>
                  <a:lnTo>
                    <a:pt x="305" y="935"/>
                  </a:lnTo>
                  <a:lnTo>
                    <a:pt x="304" y="935"/>
                  </a:lnTo>
                  <a:lnTo>
                    <a:pt x="303" y="935"/>
                  </a:lnTo>
                  <a:lnTo>
                    <a:pt x="303" y="934"/>
                  </a:lnTo>
                  <a:lnTo>
                    <a:pt x="301" y="934"/>
                  </a:lnTo>
                  <a:lnTo>
                    <a:pt x="300" y="934"/>
                  </a:lnTo>
                  <a:lnTo>
                    <a:pt x="300" y="932"/>
                  </a:lnTo>
                  <a:lnTo>
                    <a:pt x="299" y="932"/>
                  </a:lnTo>
                  <a:lnTo>
                    <a:pt x="299" y="931"/>
                  </a:lnTo>
                  <a:lnTo>
                    <a:pt x="299" y="930"/>
                  </a:lnTo>
                  <a:lnTo>
                    <a:pt x="298" y="930"/>
                  </a:lnTo>
                  <a:lnTo>
                    <a:pt x="298" y="929"/>
                  </a:lnTo>
                  <a:lnTo>
                    <a:pt x="298" y="927"/>
                  </a:lnTo>
                  <a:lnTo>
                    <a:pt x="296" y="927"/>
                  </a:lnTo>
                  <a:lnTo>
                    <a:pt x="296" y="926"/>
                  </a:lnTo>
                  <a:lnTo>
                    <a:pt x="296" y="925"/>
                  </a:lnTo>
                  <a:lnTo>
                    <a:pt x="295" y="925"/>
                  </a:lnTo>
                  <a:lnTo>
                    <a:pt x="295" y="923"/>
                  </a:lnTo>
                  <a:lnTo>
                    <a:pt x="294" y="923"/>
                  </a:lnTo>
                  <a:lnTo>
                    <a:pt x="292" y="923"/>
                  </a:lnTo>
                  <a:lnTo>
                    <a:pt x="292" y="922"/>
                  </a:lnTo>
                  <a:lnTo>
                    <a:pt x="291" y="922"/>
                  </a:lnTo>
                  <a:lnTo>
                    <a:pt x="291" y="921"/>
                  </a:lnTo>
                  <a:lnTo>
                    <a:pt x="290" y="921"/>
                  </a:lnTo>
                  <a:lnTo>
                    <a:pt x="288" y="921"/>
                  </a:lnTo>
                  <a:lnTo>
                    <a:pt x="287" y="921"/>
                  </a:lnTo>
                  <a:lnTo>
                    <a:pt x="287" y="919"/>
                  </a:lnTo>
                  <a:lnTo>
                    <a:pt x="286" y="919"/>
                  </a:lnTo>
                  <a:lnTo>
                    <a:pt x="286" y="918"/>
                  </a:lnTo>
                  <a:lnTo>
                    <a:pt x="285" y="918"/>
                  </a:lnTo>
                  <a:lnTo>
                    <a:pt x="285" y="917"/>
                  </a:lnTo>
                  <a:lnTo>
                    <a:pt x="285" y="915"/>
                  </a:lnTo>
                  <a:lnTo>
                    <a:pt x="283" y="915"/>
                  </a:lnTo>
                  <a:lnTo>
                    <a:pt x="283" y="914"/>
                  </a:lnTo>
                  <a:lnTo>
                    <a:pt x="282" y="914"/>
                  </a:lnTo>
                  <a:lnTo>
                    <a:pt x="281" y="914"/>
                  </a:lnTo>
                  <a:lnTo>
                    <a:pt x="281" y="913"/>
                  </a:lnTo>
                  <a:lnTo>
                    <a:pt x="279" y="913"/>
                  </a:lnTo>
                  <a:lnTo>
                    <a:pt x="279" y="912"/>
                  </a:lnTo>
                  <a:lnTo>
                    <a:pt x="278" y="912"/>
                  </a:lnTo>
                  <a:lnTo>
                    <a:pt x="279" y="910"/>
                  </a:lnTo>
                  <a:lnTo>
                    <a:pt x="278" y="910"/>
                  </a:lnTo>
                  <a:lnTo>
                    <a:pt x="278" y="909"/>
                  </a:lnTo>
                  <a:lnTo>
                    <a:pt x="277" y="909"/>
                  </a:lnTo>
                  <a:lnTo>
                    <a:pt x="277" y="908"/>
                  </a:lnTo>
                  <a:lnTo>
                    <a:pt x="275" y="908"/>
                  </a:lnTo>
                  <a:lnTo>
                    <a:pt x="275" y="906"/>
                  </a:lnTo>
                  <a:lnTo>
                    <a:pt x="274" y="905"/>
                  </a:lnTo>
                  <a:lnTo>
                    <a:pt x="273" y="905"/>
                  </a:lnTo>
                  <a:lnTo>
                    <a:pt x="273" y="904"/>
                  </a:lnTo>
                  <a:lnTo>
                    <a:pt x="271" y="904"/>
                  </a:lnTo>
                  <a:lnTo>
                    <a:pt x="271" y="902"/>
                  </a:lnTo>
                  <a:lnTo>
                    <a:pt x="270" y="902"/>
                  </a:lnTo>
                  <a:lnTo>
                    <a:pt x="270" y="901"/>
                  </a:lnTo>
                  <a:lnTo>
                    <a:pt x="269" y="901"/>
                  </a:lnTo>
                  <a:lnTo>
                    <a:pt x="269" y="900"/>
                  </a:lnTo>
                  <a:lnTo>
                    <a:pt x="268" y="900"/>
                  </a:lnTo>
                  <a:lnTo>
                    <a:pt x="268" y="899"/>
                  </a:lnTo>
                  <a:lnTo>
                    <a:pt x="266" y="899"/>
                  </a:lnTo>
                  <a:lnTo>
                    <a:pt x="266" y="897"/>
                  </a:lnTo>
                  <a:lnTo>
                    <a:pt x="265" y="897"/>
                  </a:lnTo>
                  <a:lnTo>
                    <a:pt x="265" y="896"/>
                  </a:lnTo>
                  <a:lnTo>
                    <a:pt x="265" y="895"/>
                  </a:lnTo>
                  <a:lnTo>
                    <a:pt x="264" y="895"/>
                  </a:lnTo>
                  <a:lnTo>
                    <a:pt x="264" y="893"/>
                  </a:lnTo>
                  <a:lnTo>
                    <a:pt x="262" y="893"/>
                  </a:lnTo>
                  <a:lnTo>
                    <a:pt x="262" y="892"/>
                  </a:lnTo>
                  <a:lnTo>
                    <a:pt x="261" y="892"/>
                  </a:lnTo>
                  <a:lnTo>
                    <a:pt x="261" y="891"/>
                  </a:lnTo>
                  <a:lnTo>
                    <a:pt x="260" y="891"/>
                  </a:lnTo>
                  <a:lnTo>
                    <a:pt x="260" y="889"/>
                  </a:lnTo>
                  <a:lnTo>
                    <a:pt x="258" y="889"/>
                  </a:lnTo>
                  <a:lnTo>
                    <a:pt x="257" y="889"/>
                  </a:lnTo>
                  <a:lnTo>
                    <a:pt x="257" y="888"/>
                  </a:lnTo>
                  <a:lnTo>
                    <a:pt x="257" y="887"/>
                  </a:lnTo>
                  <a:lnTo>
                    <a:pt x="257" y="885"/>
                  </a:lnTo>
                  <a:lnTo>
                    <a:pt x="256" y="885"/>
                  </a:lnTo>
                  <a:lnTo>
                    <a:pt x="256" y="884"/>
                  </a:lnTo>
                  <a:lnTo>
                    <a:pt x="256" y="883"/>
                  </a:lnTo>
                  <a:lnTo>
                    <a:pt x="254" y="883"/>
                  </a:lnTo>
                  <a:lnTo>
                    <a:pt x="254" y="882"/>
                  </a:lnTo>
                  <a:lnTo>
                    <a:pt x="253" y="880"/>
                  </a:lnTo>
                  <a:lnTo>
                    <a:pt x="253" y="879"/>
                  </a:lnTo>
                  <a:lnTo>
                    <a:pt x="252" y="879"/>
                  </a:lnTo>
                  <a:lnTo>
                    <a:pt x="252" y="878"/>
                  </a:lnTo>
                  <a:lnTo>
                    <a:pt x="251" y="876"/>
                  </a:lnTo>
                  <a:lnTo>
                    <a:pt x="251" y="875"/>
                  </a:lnTo>
                  <a:lnTo>
                    <a:pt x="249" y="875"/>
                  </a:lnTo>
                  <a:lnTo>
                    <a:pt x="249" y="874"/>
                  </a:lnTo>
                  <a:lnTo>
                    <a:pt x="249" y="872"/>
                  </a:lnTo>
                  <a:lnTo>
                    <a:pt x="249" y="871"/>
                  </a:lnTo>
                  <a:lnTo>
                    <a:pt x="249" y="870"/>
                  </a:lnTo>
                  <a:lnTo>
                    <a:pt x="248" y="870"/>
                  </a:lnTo>
                  <a:lnTo>
                    <a:pt x="248" y="868"/>
                  </a:lnTo>
                  <a:lnTo>
                    <a:pt x="247" y="868"/>
                  </a:lnTo>
                  <a:lnTo>
                    <a:pt x="245" y="868"/>
                  </a:lnTo>
                  <a:lnTo>
                    <a:pt x="244" y="868"/>
                  </a:lnTo>
                  <a:lnTo>
                    <a:pt x="243" y="867"/>
                  </a:lnTo>
                  <a:lnTo>
                    <a:pt x="243" y="866"/>
                  </a:lnTo>
                  <a:lnTo>
                    <a:pt x="243" y="865"/>
                  </a:lnTo>
                  <a:lnTo>
                    <a:pt x="241" y="865"/>
                  </a:lnTo>
                  <a:lnTo>
                    <a:pt x="243" y="865"/>
                  </a:lnTo>
                  <a:lnTo>
                    <a:pt x="243" y="863"/>
                  </a:lnTo>
                  <a:lnTo>
                    <a:pt x="243" y="862"/>
                  </a:lnTo>
                  <a:lnTo>
                    <a:pt x="218" y="861"/>
                  </a:lnTo>
                  <a:lnTo>
                    <a:pt x="217" y="861"/>
                  </a:lnTo>
                  <a:lnTo>
                    <a:pt x="217" y="859"/>
                  </a:lnTo>
                  <a:lnTo>
                    <a:pt x="215" y="861"/>
                  </a:lnTo>
                  <a:lnTo>
                    <a:pt x="215" y="859"/>
                  </a:lnTo>
                  <a:lnTo>
                    <a:pt x="214" y="859"/>
                  </a:lnTo>
                  <a:lnTo>
                    <a:pt x="213" y="859"/>
                  </a:lnTo>
                  <a:lnTo>
                    <a:pt x="211" y="859"/>
                  </a:lnTo>
                  <a:lnTo>
                    <a:pt x="210" y="859"/>
                  </a:lnTo>
                  <a:lnTo>
                    <a:pt x="209" y="859"/>
                  </a:lnTo>
                  <a:lnTo>
                    <a:pt x="209" y="858"/>
                  </a:lnTo>
                  <a:lnTo>
                    <a:pt x="207" y="858"/>
                  </a:lnTo>
                  <a:lnTo>
                    <a:pt x="206" y="858"/>
                  </a:lnTo>
                  <a:lnTo>
                    <a:pt x="206" y="857"/>
                  </a:lnTo>
                  <a:lnTo>
                    <a:pt x="205" y="857"/>
                  </a:lnTo>
                  <a:lnTo>
                    <a:pt x="204" y="857"/>
                  </a:lnTo>
                  <a:lnTo>
                    <a:pt x="202" y="857"/>
                  </a:lnTo>
                  <a:lnTo>
                    <a:pt x="202" y="855"/>
                  </a:lnTo>
                  <a:lnTo>
                    <a:pt x="201" y="855"/>
                  </a:lnTo>
                  <a:lnTo>
                    <a:pt x="200" y="854"/>
                  </a:lnTo>
                  <a:lnTo>
                    <a:pt x="198" y="854"/>
                  </a:lnTo>
                  <a:lnTo>
                    <a:pt x="197" y="854"/>
                  </a:lnTo>
                  <a:lnTo>
                    <a:pt x="197" y="853"/>
                  </a:lnTo>
                  <a:lnTo>
                    <a:pt x="197" y="852"/>
                  </a:lnTo>
                  <a:lnTo>
                    <a:pt x="197" y="850"/>
                  </a:lnTo>
                  <a:lnTo>
                    <a:pt x="197" y="849"/>
                  </a:lnTo>
                  <a:lnTo>
                    <a:pt x="197" y="848"/>
                  </a:lnTo>
                  <a:lnTo>
                    <a:pt x="198" y="848"/>
                  </a:lnTo>
                  <a:lnTo>
                    <a:pt x="197" y="846"/>
                  </a:lnTo>
                  <a:lnTo>
                    <a:pt x="197" y="845"/>
                  </a:lnTo>
                  <a:lnTo>
                    <a:pt x="198" y="845"/>
                  </a:lnTo>
                  <a:lnTo>
                    <a:pt x="198" y="844"/>
                  </a:lnTo>
                  <a:lnTo>
                    <a:pt x="198" y="842"/>
                  </a:lnTo>
                  <a:lnTo>
                    <a:pt x="200" y="842"/>
                  </a:lnTo>
                  <a:lnTo>
                    <a:pt x="198" y="841"/>
                  </a:lnTo>
                  <a:lnTo>
                    <a:pt x="198" y="840"/>
                  </a:lnTo>
                  <a:lnTo>
                    <a:pt x="200" y="840"/>
                  </a:lnTo>
                  <a:lnTo>
                    <a:pt x="200" y="838"/>
                  </a:lnTo>
                  <a:lnTo>
                    <a:pt x="198" y="838"/>
                  </a:lnTo>
                  <a:lnTo>
                    <a:pt x="198" y="837"/>
                  </a:lnTo>
                  <a:lnTo>
                    <a:pt x="198" y="836"/>
                  </a:lnTo>
                  <a:lnTo>
                    <a:pt x="200" y="836"/>
                  </a:lnTo>
                  <a:lnTo>
                    <a:pt x="200" y="835"/>
                  </a:lnTo>
                  <a:lnTo>
                    <a:pt x="198" y="835"/>
                  </a:lnTo>
                  <a:lnTo>
                    <a:pt x="200" y="833"/>
                  </a:lnTo>
                  <a:lnTo>
                    <a:pt x="200" y="832"/>
                  </a:lnTo>
                  <a:lnTo>
                    <a:pt x="200" y="831"/>
                  </a:lnTo>
                  <a:lnTo>
                    <a:pt x="201" y="829"/>
                  </a:lnTo>
                  <a:lnTo>
                    <a:pt x="201" y="828"/>
                  </a:lnTo>
                  <a:lnTo>
                    <a:pt x="201" y="827"/>
                  </a:lnTo>
                  <a:lnTo>
                    <a:pt x="201" y="825"/>
                  </a:lnTo>
                  <a:lnTo>
                    <a:pt x="201" y="824"/>
                  </a:lnTo>
                  <a:lnTo>
                    <a:pt x="200" y="824"/>
                  </a:lnTo>
                  <a:lnTo>
                    <a:pt x="200" y="823"/>
                  </a:lnTo>
                  <a:lnTo>
                    <a:pt x="201" y="823"/>
                  </a:lnTo>
                  <a:lnTo>
                    <a:pt x="201" y="821"/>
                  </a:lnTo>
                  <a:lnTo>
                    <a:pt x="201" y="820"/>
                  </a:lnTo>
                  <a:lnTo>
                    <a:pt x="202" y="820"/>
                  </a:lnTo>
                  <a:lnTo>
                    <a:pt x="202" y="819"/>
                  </a:lnTo>
                  <a:lnTo>
                    <a:pt x="202" y="818"/>
                  </a:lnTo>
                  <a:lnTo>
                    <a:pt x="202" y="816"/>
                  </a:lnTo>
                  <a:lnTo>
                    <a:pt x="204" y="816"/>
                  </a:lnTo>
                  <a:lnTo>
                    <a:pt x="204" y="815"/>
                  </a:lnTo>
                  <a:lnTo>
                    <a:pt x="205" y="815"/>
                  </a:lnTo>
                  <a:lnTo>
                    <a:pt x="204" y="815"/>
                  </a:lnTo>
                  <a:lnTo>
                    <a:pt x="204" y="814"/>
                  </a:lnTo>
                  <a:lnTo>
                    <a:pt x="204" y="812"/>
                  </a:lnTo>
                  <a:lnTo>
                    <a:pt x="205" y="812"/>
                  </a:lnTo>
                  <a:lnTo>
                    <a:pt x="206" y="812"/>
                  </a:lnTo>
                  <a:lnTo>
                    <a:pt x="205" y="811"/>
                  </a:lnTo>
                  <a:lnTo>
                    <a:pt x="205" y="810"/>
                  </a:lnTo>
                  <a:lnTo>
                    <a:pt x="205" y="808"/>
                  </a:lnTo>
                  <a:lnTo>
                    <a:pt x="205" y="807"/>
                  </a:lnTo>
                  <a:lnTo>
                    <a:pt x="206" y="807"/>
                  </a:lnTo>
                  <a:lnTo>
                    <a:pt x="206" y="806"/>
                  </a:lnTo>
                  <a:lnTo>
                    <a:pt x="205" y="805"/>
                  </a:lnTo>
                  <a:lnTo>
                    <a:pt x="206" y="803"/>
                  </a:lnTo>
                  <a:lnTo>
                    <a:pt x="206" y="802"/>
                  </a:lnTo>
                  <a:lnTo>
                    <a:pt x="207" y="802"/>
                  </a:lnTo>
                  <a:lnTo>
                    <a:pt x="206" y="801"/>
                  </a:lnTo>
                  <a:lnTo>
                    <a:pt x="205" y="801"/>
                  </a:lnTo>
                  <a:lnTo>
                    <a:pt x="205" y="799"/>
                  </a:lnTo>
                  <a:lnTo>
                    <a:pt x="205" y="798"/>
                  </a:lnTo>
                  <a:lnTo>
                    <a:pt x="205" y="797"/>
                  </a:lnTo>
                  <a:lnTo>
                    <a:pt x="205" y="795"/>
                  </a:lnTo>
                  <a:lnTo>
                    <a:pt x="205" y="794"/>
                  </a:lnTo>
                  <a:lnTo>
                    <a:pt x="205" y="793"/>
                  </a:lnTo>
                  <a:lnTo>
                    <a:pt x="206" y="793"/>
                  </a:lnTo>
                  <a:lnTo>
                    <a:pt x="206" y="791"/>
                  </a:lnTo>
                  <a:lnTo>
                    <a:pt x="205" y="791"/>
                  </a:lnTo>
                  <a:lnTo>
                    <a:pt x="205" y="790"/>
                  </a:lnTo>
                  <a:lnTo>
                    <a:pt x="206" y="790"/>
                  </a:lnTo>
                  <a:lnTo>
                    <a:pt x="206" y="789"/>
                  </a:lnTo>
                  <a:lnTo>
                    <a:pt x="206" y="788"/>
                  </a:lnTo>
                  <a:lnTo>
                    <a:pt x="206" y="789"/>
                  </a:lnTo>
                  <a:lnTo>
                    <a:pt x="207" y="789"/>
                  </a:lnTo>
                  <a:lnTo>
                    <a:pt x="207" y="788"/>
                  </a:lnTo>
                  <a:lnTo>
                    <a:pt x="207" y="786"/>
                  </a:lnTo>
                  <a:lnTo>
                    <a:pt x="207" y="785"/>
                  </a:lnTo>
                  <a:lnTo>
                    <a:pt x="206" y="785"/>
                  </a:lnTo>
                  <a:lnTo>
                    <a:pt x="205" y="785"/>
                  </a:lnTo>
                  <a:lnTo>
                    <a:pt x="204" y="784"/>
                  </a:lnTo>
                  <a:lnTo>
                    <a:pt x="204" y="782"/>
                  </a:lnTo>
                  <a:lnTo>
                    <a:pt x="204" y="781"/>
                  </a:lnTo>
                  <a:lnTo>
                    <a:pt x="205" y="781"/>
                  </a:lnTo>
                  <a:lnTo>
                    <a:pt x="205" y="780"/>
                  </a:lnTo>
                  <a:lnTo>
                    <a:pt x="205" y="778"/>
                  </a:lnTo>
                  <a:lnTo>
                    <a:pt x="206" y="778"/>
                  </a:lnTo>
                  <a:lnTo>
                    <a:pt x="206" y="777"/>
                  </a:lnTo>
                  <a:lnTo>
                    <a:pt x="207" y="777"/>
                  </a:lnTo>
                  <a:lnTo>
                    <a:pt x="207" y="776"/>
                  </a:lnTo>
                  <a:lnTo>
                    <a:pt x="207" y="774"/>
                  </a:lnTo>
                  <a:lnTo>
                    <a:pt x="207" y="773"/>
                  </a:lnTo>
                  <a:lnTo>
                    <a:pt x="207" y="772"/>
                  </a:lnTo>
                  <a:lnTo>
                    <a:pt x="209" y="772"/>
                  </a:lnTo>
                  <a:lnTo>
                    <a:pt x="209" y="771"/>
                  </a:lnTo>
                  <a:lnTo>
                    <a:pt x="209" y="769"/>
                  </a:lnTo>
                  <a:lnTo>
                    <a:pt x="209" y="768"/>
                  </a:lnTo>
                  <a:lnTo>
                    <a:pt x="209" y="767"/>
                  </a:lnTo>
                  <a:lnTo>
                    <a:pt x="209" y="764"/>
                  </a:lnTo>
                  <a:lnTo>
                    <a:pt x="209" y="763"/>
                  </a:lnTo>
                  <a:lnTo>
                    <a:pt x="209" y="761"/>
                  </a:lnTo>
                  <a:lnTo>
                    <a:pt x="210" y="761"/>
                  </a:lnTo>
                  <a:lnTo>
                    <a:pt x="209" y="761"/>
                  </a:lnTo>
                  <a:lnTo>
                    <a:pt x="209" y="760"/>
                  </a:lnTo>
                  <a:lnTo>
                    <a:pt x="209" y="759"/>
                  </a:lnTo>
                  <a:lnTo>
                    <a:pt x="209" y="757"/>
                  </a:lnTo>
                  <a:lnTo>
                    <a:pt x="209" y="756"/>
                  </a:lnTo>
                  <a:lnTo>
                    <a:pt x="209" y="755"/>
                  </a:lnTo>
                  <a:lnTo>
                    <a:pt x="207" y="755"/>
                  </a:lnTo>
                  <a:lnTo>
                    <a:pt x="207" y="754"/>
                  </a:lnTo>
                  <a:lnTo>
                    <a:pt x="206" y="754"/>
                  </a:lnTo>
                  <a:lnTo>
                    <a:pt x="206" y="752"/>
                  </a:lnTo>
                  <a:lnTo>
                    <a:pt x="205" y="752"/>
                  </a:lnTo>
                  <a:lnTo>
                    <a:pt x="204" y="752"/>
                  </a:lnTo>
                  <a:lnTo>
                    <a:pt x="204" y="751"/>
                  </a:lnTo>
                  <a:lnTo>
                    <a:pt x="202" y="750"/>
                  </a:lnTo>
                  <a:lnTo>
                    <a:pt x="202" y="748"/>
                  </a:lnTo>
                  <a:lnTo>
                    <a:pt x="201" y="748"/>
                  </a:lnTo>
                  <a:lnTo>
                    <a:pt x="200" y="748"/>
                  </a:lnTo>
                  <a:lnTo>
                    <a:pt x="200" y="747"/>
                  </a:lnTo>
                  <a:lnTo>
                    <a:pt x="198" y="747"/>
                  </a:lnTo>
                  <a:lnTo>
                    <a:pt x="198" y="746"/>
                  </a:lnTo>
                  <a:lnTo>
                    <a:pt x="197" y="746"/>
                  </a:lnTo>
                  <a:lnTo>
                    <a:pt x="198" y="746"/>
                  </a:lnTo>
                  <a:lnTo>
                    <a:pt x="197" y="744"/>
                  </a:lnTo>
                  <a:lnTo>
                    <a:pt x="196" y="744"/>
                  </a:lnTo>
                  <a:lnTo>
                    <a:pt x="194" y="743"/>
                  </a:lnTo>
                  <a:lnTo>
                    <a:pt x="193" y="743"/>
                  </a:lnTo>
                  <a:lnTo>
                    <a:pt x="193" y="742"/>
                  </a:lnTo>
                  <a:lnTo>
                    <a:pt x="193" y="741"/>
                  </a:lnTo>
                  <a:lnTo>
                    <a:pt x="192" y="741"/>
                  </a:lnTo>
                  <a:lnTo>
                    <a:pt x="191" y="741"/>
                  </a:lnTo>
                  <a:lnTo>
                    <a:pt x="191" y="739"/>
                  </a:lnTo>
                  <a:lnTo>
                    <a:pt x="189" y="739"/>
                  </a:lnTo>
                  <a:lnTo>
                    <a:pt x="191" y="739"/>
                  </a:lnTo>
                  <a:lnTo>
                    <a:pt x="191" y="741"/>
                  </a:lnTo>
                  <a:lnTo>
                    <a:pt x="189" y="741"/>
                  </a:lnTo>
                  <a:lnTo>
                    <a:pt x="189" y="742"/>
                  </a:lnTo>
                  <a:lnTo>
                    <a:pt x="188" y="742"/>
                  </a:lnTo>
                  <a:lnTo>
                    <a:pt x="188" y="741"/>
                  </a:lnTo>
                  <a:lnTo>
                    <a:pt x="187" y="742"/>
                  </a:lnTo>
                  <a:lnTo>
                    <a:pt x="185" y="742"/>
                  </a:lnTo>
                  <a:lnTo>
                    <a:pt x="185" y="741"/>
                  </a:lnTo>
                  <a:lnTo>
                    <a:pt x="185" y="739"/>
                  </a:lnTo>
                  <a:lnTo>
                    <a:pt x="184" y="739"/>
                  </a:lnTo>
                  <a:lnTo>
                    <a:pt x="184" y="738"/>
                  </a:lnTo>
                  <a:lnTo>
                    <a:pt x="184" y="737"/>
                  </a:lnTo>
                  <a:lnTo>
                    <a:pt x="183" y="737"/>
                  </a:lnTo>
                  <a:lnTo>
                    <a:pt x="183" y="735"/>
                  </a:lnTo>
                  <a:lnTo>
                    <a:pt x="181" y="735"/>
                  </a:lnTo>
                  <a:lnTo>
                    <a:pt x="181" y="734"/>
                  </a:lnTo>
                  <a:lnTo>
                    <a:pt x="180" y="734"/>
                  </a:lnTo>
                  <a:lnTo>
                    <a:pt x="180" y="733"/>
                  </a:lnTo>
                  <a:lnTo>
                    <a:pt x="181" y="733"/>
                  </a:lnTo>
                  <a:lnTo>
                    <a:pt x="180" y="733"/>
                  </a:lnTo>
                  <a:lnTo>
                    <a:pt x="180" y="731"/>
                  </a:lnTo>
                  <a:lnTo>
                    <a:pt x="179" y="730"/>
                  </a:lnTo>
                  <a:lnTo>
                    <a:pt x="179" y="729"/>
                  </a:lnTo>
                  <a:lnTo>
                    <a:pt x="177" y="729"/>
                  </a:lnTo>
                  <a:lnTo>
                    <a:pt x="177" y="727"/>
                  </a:lnTo>
                  <a:lnTo>
                    <a:pt x="176" y="727"/>
                  </a:lnTo>
                  <a:lnTo>
                    <a:pt x="176" y="726"/>
                  </a:lnTo>
                  <a:lnTo>
                    <a:pt x="175" y="726"/>
                  </a:lnTo>
                  <a:lnTo>
                    <a:pt x="175" y="725"/>
                  </a:lnTo>
                  <a:lnTo>
                    <a:pt x="174" y="725"/>
                  </a:lnTo>
                  <a:lnTo>
                    <a:pt x="172" y="725"/>
                  </a:lnTo>
                  <a:lnTo>
                    <a:pt x="171" y="724"/>
                  </a:lnTo>
                  <a:lnTo>
                    <a:pt x="171" y="725"/>
                  </a:lnTo>
                  <a:lnTo>
                    <a:pt x="170" y="725"/>
                  </a:lnTo>
                  <a:lnTo>
                    <a:pt x="170" y="724"/>
                  </a:lnTo>
                  <a:lnTo>
                    <a:pt x="171" y="724"/>
                  </a:lnTo>
                  <a:lnTo>
                    <a:pt x="171" y="722"/>
                  </a:lnTo>
                  <a:lnTo>
                    <a:pt x="170" y="721"/>
                  </a:lnTo>
                  <a:lnTo>
                    <a:pt x="170" y="722"/>
                  </a:lnTo>
                  <a:lnTo>
                    <a:pt x="168" y="722"/>
                  </a:lnTo>
                  <a:lnTo>
                    <a:pt x="170" y="721"/>
                  </a:lnTo>
                  <a:lnTo>
                    <a:pt x="168" y="721"/>
                  </a:lnTo>
                  <a:lnTo>
                    <a:pt x="168" y="720"/>
                  </a:lnTo>
                  <a:lnTo>
                    <a:pt x="167" y="720"/>
                  </a:lnTo>
                  <a:lnTo>
                    <a:pt x="167" y="718"/>
                  </a:lnTo>
                  <a:lnTo>
                    <a:pt x="166" y="718"/>
                  </a:lnTo>
                  <a:lnTo>
                    <a:pt x="166" y="717"/>
                  </a:lnTo>
                  <a:lnTo>
                    <a:pt x="164" y="717"/>
                  </a:lnTo>
                  <a:lnTo>
                    <a:pt x="164" y="716"/>
                  </a:lnTo>
                  <a:lnTo>
                    <a:pt x="163" y="716"/>
                  </a:lnTo>
                  <a:lnTo>
                    <a:pt x="162" y="716"/>
                  </a:lnTo>
                  <a:lnTo>
                    <a:pt x="162" y="714"/>
                  </a:lnTo>
                  <a:lnTo>
                    <a:pt x="160" y="714"/>
                  </a:lnTo>
                  <a:lnTo>
                    <a:pt x="160" y="713"/>
                  </a:lnTo>
                  <a:lnTo>
                    <a:pt x="159" y="713"/>
                  </a:lnTo>
                  <a:lnTo>
                    <a:pt x="158" y="713"/>
                  </a:lnTo>
                  <a:lnTo>
                    <a:pt x="158" y="712"/>
                  </a:lnTo>
                  <a:lnTo>
                    <a:pt x="157" y="712"/>
                  </a:lnTo>
                  <a:lnTo>
                    <a:pt x="155" y="712"/>
                  </a:lnTo>
                  <a:lnTo>
                    <a:pt x="154" y="712"/>
                  </a:lnTo>
                  <a:lnTo>
                    <a:pt x="154" y="710"/>
                  </a:lnTo>
                  <a:lnTo>
                    <a:pt x="153" y="710"/>
                  </a:lnTo>
                  <a:lnTo>
                    <a:pt x="151" y="710"/>
                  </a:lnTo>
                  <a:lnTo>
                    <a:pt x="151" y="709"/>
                  </a:lnTo>
                  <a:lnTo>
                    <a:pt x="153" y="708"/>
                  </a:lnTo>
                  <a:lnTo>
                    <a:pt x="151" y="708"/>
                  </a:lnTo>
                  <a:lnTo>
                    <a:pt x="153" y="707"/>
                  </a:lnTo>
                  <a:lnTo>
                    <a:pt x="151" y="707"/>
                  </a:lnTo>
                  <a:lnTo>
                    <a:pt x="150" y="707"/>
                  </a:lnTo>
                  <a:lnTo>
                    <a:pt x="150" y="705"/>
                  </a:lnTo>
                  <a:lnTo>
                    <a:pt x="149" y="705"/>
                  </a:lnTo>
                  <a:lnTo>
                    <a:pt x="149" y="704"/>
                  </a:lnTo>
                  <a:lnTo>
                    <a:pt x="147" y="704"/>
                  </a:lnTo>
                  <a:lnTo>
                    <a:pt x="147" y="705"/>
                  </a:lnTo>
                  <a:lnTo>
                    <a:pt x="147" y="704"/>
                  </a:lnTo>
                  <a:lnTo>
                    <a:pt x="147" y="703"/>
                  </a:lnTo>
                  <a:lnTo>
                    <a:pt x="146" y="703"/>
                  </a:lnTo>
                  <a:lnTo>
                    <a:pt x="145" y="703"/>
                  </a:lnTo>
                  <a:lnTo>
                    <a:pt x="145" y="701"/>
                  </a:lnTo>
                  <a:lnTo>
                    <a:pt x="145" y="700"/>
                  </a:lnTo>
                  <a:lnTo>
                    <a:pt x="144" y="700"/>
                  </a:lnTo>
                  <a:lnTo>
                    <a:pt x="145" y="700"/>
                  </a:lnTo>
                  <a:lnTo>
                    <a:pt x="144" y="699"/>
                  </a:lnTo>
                  <a:lnTo>
                    <a:pt x="142" y="699"/>
                  </a:lnTo>
                  <a:lnTo>
                    <a:pt x="141" y="699"/>
                  </a:lnTo>
                  <a:lnTo>
                    <a:pt x="141" y="697"/>
                  </a:lnTo>
                  <a:lnTo>
                    <a:pt x="140" y="697"/>
                  </a:lnTo>
                  <a:lnTo>
                    <a:pt x="140" y="696"/>
                  </a:lnTo>
                  <a:lnTo>
                    <a:pt x="138" y="696"/>
                  </a:lnTo>
                  <a:lnTo>
                    <a:pt x="137" y="696"/>
                  </a:lnTo>
                  <a:lnTo>
                    <a:pt x="137" y="695"/>
                  </a:lnTo>
                  <a:lnTo>
                    <a:pt x="136" y="695"/>
                  </a:lnTo>
                  <a:lnTo>
                    <a:pt x="136" y="694"/>
                  </a:lnTo>
                  <a:lnTo>
                    <a:pt x="136" y="692"/>
                  </a:lnTo>
                  <a:lnTo>
                    <a:pt x="134" y="692"/>
                  </a:lnTo>
                  <a:lnTo>
                    <a:pt x="133" y="692"/>
                  </a:lnTo>
                  <a:lnTo>
                    <a:pt x="133" y="691"/>
                  </a:lnTo>
                  <a:lnTo>
                    <a:pt x="132" y="691"/>
                  </a:lnTo>
                  <a:lnTo>
                    <a:pt x="130" y="691"/>
                  </a:lnTo>
                  <a:lnTo>
                    <a:pt x="130" y="690"/>
                  </a:lnTo>
                  <a:lnTo>
                    <a:pt x="129" y="690"/>
                  </a:lnTo>
                  <a:lnTo>
                    <a:pt x="128" y="690"/>
                  </a:lnTo>
                  <a:lnTo>
                    <a:pt x="127" y="690"/>
                  </a:lnTo>
                  <a:lnTo>
                    <a:pt x="127" y="688"/>
                  </a:lnTo>
                  <a:lnTo>
                    <a:pt x="127" y="687"/>
                  </a:lnTo>
                  <a:lnTo>
                    <a:pt x="125" y="687"/>
                  </a:lnTo>
                  <a:lnTo>
                    <a:pt x="124" y="686"/>
                  </a:lnTo>
                  <a:lnTo>
                    <a:pt x="124" y="684"/>
                  </a:lnTo>
                  <a:lnTo>
                    <a:pt x="123" y="684"/>
                  </a:lnTo>
                  <a:lnTo>
                    <a:pt x="121" y="684"/>
                  </a:lnTo>
                  <a:lnTo>
                    <a:pt x="120" y="684"/>
                  </a:lnTo>
                  <a:lnTo>
                    <a:pt x="119" y="684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9" y="683"/>
                  </a:lnTo>
                  <a:lnTo>
                    <a:pt x="119" y="682"/>
                  </a:lnTo>
                  <a:lnTo>
                    <a:pt x="119" y="680"/>
                  </a:lnTo>
                  <a:lnTo>
                    <a:pt x="117" y="680"/>
                  </a:lnTo>
                  <a:lnTo>
                    <a:pt x="117" y="679"/>
                  </a:lnTo>
                  <a:lnTo>
                    <a:pt x="116" y="679"/>
                  </a:lnTo>
                  <a:lnTo>
                    <a:pt x="116" y="678"/>
                  </a:lnTo>
                  <a:lnTo>
                    <a:pt x="116" y="677"/>
                  </a:lnTo>
                  <a:lnTo>
                    <a:pt x="116" y="675"/>
                  </a:lnTo>
                  <a:lnTo>
                    <a:pt x="115" y="675"/>
                  </a:lnTo>
                  <a:lnTo>
                    <a:pt x="115" y="674"/>
                  </a:lnTo>
                  <a:lnTo>
                    <a:pt x="114" y="674"/>
                  </a:lnTo>
                  <a:lnTo>
                    <a:pt x="114" y="673"/>
                  </a:lnTo>
                  <a:lnTo>
                    <a:pt x="112" y="673"/>
                  </a:lnTo>
                  <a:lnTo>
                    <a:pt x="112" y="671"/>
                  </a:lnTo>
                  <a:lnTo>
                    <a:pt x="112" y="670"/>
                  </a:lnTo>
                  <a:lnTo>
                    <a:pt x="111" y="670"/>
                  </a:lnTo>
                  <a:lnTo>
                    <a:pt x="111" y="669"/>
                  </a:lnTo>
                  <a:lnTo>
                    <a:pt x="110" y="669"/>
                  </a:lnTo>
                  <a:lnTo>
                    <a:pt x="110" y="667"/>
                  </a:lnTo>
                  <a:lnTo>
                    <a:pt x="108" y="666"/>
                  </a:lnTo>
                  <a:lnTo>
                    <a:pt x="108" y="665"/>
                  </a:lnTo>
                  <a:lnTo>
                    <a:pt x="107" y="665"/>
                  </a:lnTo>
                  <a:lnTo>
                    <a:pt x="107" y="663"/>
                  </a:lnTo>
                  <a:lnTo>
                    <a:pt x="106" y="663"/>
                  </a:lnTo>
                  <a:lnTo>
                    <a:pt x="106" y="662"/>
                  </a:lnTo>
                  <a:lnTo>
                    <a:pt x="106" y="661"/>
                  </a:lnTo>
                  <a:lnTo>
                    <a:pt x="107" y="661"/>
                  </a:lnTo>
                  <a:lnTo>
                    <a:pt x="107" y="660"/>
                  </a:lnTo>
                  <a:lnTo>
                    <a:pt x="107" y="658"/>
                  </a:lnTo>
                  <a:lnTo>
                    <a:pt x="107" y="657"/>
                  </a:lnTo>
                  <a:lnTo>
                    <a:pt x="108" y="657"/>
                  </a:lnTo>
                  <a:lnTo>
                    <a:pt x="107" y="656"/>
                  </a:lnTo>
                  <a:lnTo>
                    <a:pt x="108" y="656"/>
                  </a:lnTo>
                  <a:lnTo>
                    <a:pt x="108" y="654"/>
                  </a:lnTo>
                  <a:lnTo>
                    <a:pt x="108" y="653"/>
                  </a:lnTo>
                  <a:lnTo>
                    <a:pt x="107" y="653"/>
                  </a:lnTo>
                  <a:lnTo>
                    <a:pt x="107" y="652"/>
                  </a:lnTo>
                  <a:lnTo>
                    <a:pt x="106" y="652"/>
                  </a:lnTo>
                  <a:lnTo>
                    <a:pt x="106" y="650"/>
                  </a:lnTo>
                  <a:lnTo>
                    <a:pt x="106" y="649"/>
                  </a:lnTo>
                  <a:lnTo>
                    <a:pt x="106" y="648"/>
                  </a:lnTo>
                  <a:lnTo>
                    <a:pt x="106" y="647"/>
                  </a:lnTo>
                  <a:lnTo>
                    <a:pt x="106" y="645"/>
                  </a:lnTo>
                  <a:lnTo>
                    <a:pt x="106" y="644"/>
                  </a:lnTo>
                  <a:lnTo>
                    <a:pt x="107" y="644"/>
                  </a:lnTo>
                  <a:lnTo>
                    <a:pt x="107" y="643"/>
                  </a:lnTo>
                  <a:lnTo>
                    <a:pt x="107" y="641"/>
                  </a:lnTo>
                  <a:lnTo>
                    <a:pt x="107" y="640"/>
                  </a:lnTo>
                  <a:lnTo>
                    <a:pt x="107" y="639"/>
                  </a:lnTo>
                  <a:lnTo>
                    <a:pt x="107" y="637"/>
                  </a:lnTo>
                  <a:lnTo>
                    <a:pt x="108" y="637"/>
                  </a:lnTo>
                  <a:lnTo>
                    <a:pt x="107" y="637"/>
                  </a:lnTo>
                  <a:lnTo>
                    <a:pt x="107" y="636"/>
                  </a:lnTo>
                  <a:lnTo>
                    <a:pt x="108" y="636"/>
                  </a:lnTo>
                  <a:lnTo>
                    <a:pt x="108" y="635"/>
                  </a:lnTo>
                  <a:lnTo>
                    <a:pt x="107" y="635"/>
                  </a:lnTo>
                  <a:lnTo>
                    <a:pt x="107" y="633"/>
                  </a:lnTo>
                  <a:lnTo>
                    <a:pt x="108" y="633"/>
                  </a:lnTo>
                  <a:lnTo>
                    <a:pt x="108" y="632"/>
                  </a:lnTo>
                  <a:lnTo>
                    <a:pt x="108" y="631"/>
                  </a:lnTo>
                  <a:lnTo>
                    <a:pt x="110" y="631"/>
                  </a:lnTo>
                  <a:lnTo>
                    <a:pt x="108" y="631"/>
                  </a:lnTo>
                  <a:lnTo>
                    <a:pt x="108" y="630"/>
                  </a:lnTo>
                  <a:lnTo>
                    <a:pt x="108" y="628"/>
                  </a:lnTo>
                  <a:lnTo>
                    <a:pt x="108" y="627"/>
                  </a:lnTo>
                  <a:lnTo>
                    <a:pt x="108" y="626"/>
                  </a:lnTo>
                  <a:lnTo>
                    <a:pt x="107" y="624"/>
                  </a:lnTo>
                  <a:lnTo>
                    <a:pt x="108" y="624"/>
                  </a:lnTo>
                  <a:lnTo>
                    <a:pt x="108" y="623"/>
                  </a:lnTo>
                  <a:lnTo>
                    <a:pt x="107" y="623"/>
                  </a:lnTo>
                  <a:lnTo>
                    <a:pt x="107" y="622"/>
                  </a:lnTo>
                  <a:lnTo>
                    <a:pt x="107" y="620"/>
                  </a:lnTo>
                  <a:lnTo>
                    <a:pt x="107" y="619"/>
                  </a:lnTo>
                  <a:lnTo>
                    <a:pt x="107" y="618"/>
                  </a:lnTo>
                  <a:lnTo>
                    <a:pt x="107" y="616"/>
                  </a:lnTo>
                  <a:lnTo>
                    <a:pt x="108" y="616"/>
                  </a:lnTo>
                  <a:lnTo>
                    <a:pt x="108" y="615"/>
                  </a:lnTo>
                  <a:lnTo>
                    <a:pt x="107" y="615"/>
                  </a:lnTo>
                  <a:lnTo>
                    <a:pt x="107" y="614"/>
                  </a:lnTo>
                  <a:lnTo>
                    <a:pt x="107" y="613"/>
                  </a:lnTo>
                  <a:lnTo>
                    <a:pt x="108" y="613"/>
                  </a:lnTo>
                  <a:lnTo>
                    <a:pt x="108" y="611"/>
                  </a:lnTo>
                  <a:lnTo>
                    <a:pt x="108" y="610"/>
                  </a:lnTo>
                  <a:lnTo>
                    <a:pt x="108" y="609"/>
                  </a:lnTo>
                  <a:lnTo>
                    <a:pt x="110" y="607"/>
                  </a:lnTo>
                  <a:lnTo>
                    <a:pt x="108" y="607"/>
                  </a:lnTo>
                  <a:lnTo>
                    <a:pt x="108" y="606"/>
                  </a:lnTo>
                  <a:lnTo>
                    <a:pt x="110" y="605"/>
                  </a:lnTo>
                  <a:lnTo>
                    <a:pt x="110" y="603"/>
                  </a:lnTo>
                  <a:lnTo>
                    <a:pt x="108" y="603"/>
                  </a:lnTo>
                  <a:lnTo>
                    <a:pt x="108" y="605"/>
                  </a:lnTo>
                  <a:lnTo>
                    <a:pt x="107" y="605"/>
                  </a:lnTo>
                  <a:lnTo>
                    <a:pt x="106" y="605"/>
                  </a:lnTo>
                  <a:lnTo>
                    <a:pt x="106" y="606"/>
                  </a:lnTo>
                  <a:lnTo>
                    <a:pt x="104" y="606"/>
                  </a:lnTo>
                  <a:lnTo>
                    <a:pt x="103" y="607"/>
                  </a:lnTo>
                  <a:lnTo>
                    <a:pt x="102" y="606"/>
                  </a:lnTo>
                  <a:lnTo>
                    <a:pt x="100" y="607"/>
                  </a:lnTo>
                  <a:lnTo>
                    <a:pt x="99" y="607"/>
                  </a:lnTo>
                  <a:lnTo>
                    <a:pt x="99" y="609"/>
                  </a:lnTo>
                  <a:lnTo>
                    <a:pt x="98" y="609"/>
                  </a:lnTo>
                  <a:lnTo>
                    <a:pt x="97" y="609"/>
                  </a:lnTo>
                  <a:lnTo>
                    <a:pt x="95" y="609"/>
                  </a:lnTo>
                  <a:lnTo>
                    <a:pt x="94" y="609"/>
                  </a:lnTo>
                  <a:lnTo>
                    <a:pt x="93" y="610"/>
                  </a:lnTo>
                  <a:lnTo>
                    <a:pt x="91" y="611"/>
                  </a:lnTo>
                  <a:lnTo>
                    <a:pt x="91" y="613"/>
                  </a:lnTo>
                  <a:lnTo>
                    <a:pt x="90" y="613"/>
                  </a:lnTo>
                  <a:lnTo>
                    <a:pt x="90" y="614"/>
                  </a:lnTo>
                  <a:lnTo>
                    <a:pt x="89" y="614"/>
                  </a:lnTo>
                  <a:lnTo>
                    <a:pt x="89" y="615"/>
                  </a:lnTo>
                  <a:lnTo>
                    <a:pt x="87" y="615"/>
                  </a:lnTo>
                  <a:lnTo>
                    <a:pt x="86" y="615"/>
                  </a:lnTo>
                  <a:lnTo>
                    <a:pt x="85" y="615"/>
                  </a:lnTo>
                  <a:lnTo>
                    <a:pt x="83" y="615"/>
                  </a:lnTo>
                  <a:lnTo>
                    <a:pt x="83" y="616"/>
                  </a:lnTo>
                  <a:lnTo>
                    <a:pt x="82" y="616"/>
                  </a:lnTo>
                  <a:lnTo>
                    <a:pt x="82" y="618"/>
                  </a:lnTo>
                  <a:lnTo>
                    <a:pt x="82" y="619"/>
                  </a:lnTo>
                  <a:lnTo>
                    <a:pt x="81" y="619"/>
                  </a:lnTo>
                  <a:lnTo>
                    <a:pt x="80" y="619"/>
                  </a:lnTo>
                  <a:lnTo>
                    <a:pt x="78" y="619"/>
                  </a:lnTo>
                  <a:lnTo>
                    <a:pt x="78" y="618"/>
                  </a:lnTo>
                  <a:lnTo>
                    <a:pt x="77" y="618"/>
                  </a:lnTo>
                  <a:lnTo>
                    <a:pt x="76" y="618"/>
                  </a:lnTo>
                  <a:lnTo>
                    <a:pt x="76" y="619"/>
                  </a:lnTo>
                  <a:lnTo>
                    <a:pt x="74" y="619"/>
                  </a:lnTo>
                  <a:lnTo>
                    <a:pt x="73" y="619"/>
                  </a:lnTo>
                  <a:lnTo>
                    <a:pt x="73" y="620"/>
                  </a:lnTo>
                  <a:lnTo>
                    <a:pt x="73" y="622"/>
                  </a:lnTo>
                  <a:lnTo>
                    <a:pt x="73" y="623"/>
                  </a:lnTo>
                  <a:lnTo>
                    <a:pt x="72" y="623"/>
                  </a:lnTo>
                  <a:lnTo>
                    <a:pt x="72" y="624"/>
                  </a:lnTo>
                  <a:lnTo>
                    <a:pt x="70" y="624"/>
                  </a:lnTo>
                  <a:lnTo>
                    <a:pt x="70" y="626"/>
                  </a:lnTo>
                  <a:lnTo>
                    <a:pt x="69" y="626"/>
                  </a:lnTo>
                  <a:lnTo>
                    <a:pt x="69" y="627"/>
                  </a:lnTo>
                  <a:lnTo>
                    <a:pt x="68" y="627"/>
                  </a:lnTo>
                  <a:lnTo>
                    <a:pt x="68" y="628"/>
                  </a:lnTo>
                  <a:lnTo>
                    <a:pt x="68" y="630"/>
                  </a:lnTo>
                  <a:lnTo>
                    <a:pt x="68" y="631"/>
                  </a:lnTo>
                  <a:lnTo>
                    <a:pt x="67" y="631"/>
                  </a:lnTo>
                  <a:lnTo>
                    <a:pt x="65" y="631"/>
                  </a:lnTo>
                  <a:lnTo>
                    <a:pt x="65" y="632"/>
                  </a:lnTo>
                  <a:lnTo>
                    <a:pt x="64" y="632"/>
                  </a:lnTo>
                  <a:lnTo>
                    <a:pt x="63" y="632"/>
                  </a:lnTo>
                  <a:lnTo>
                    <a:pt x="63" y="631"/>
                  </a:lnTo>
                  <a:lnTo>
                    <a:pt x="63" y="632"/>
                  </a:lnTo>
                  <a:lnTo>
                    <a:pt x="61" y="632"/>
                  </a:lnTo>
                  <a:lnTo>
                    <a:pt x="61" y="631"/>
                  </a:lnTo>
                  <a:lnTo>
                    <a:pt x="60" y="630"/>
                  </a:lnTo>
                  <a:lnTo>
                    <a:pt x="59" y="630"/>
                  </a:lnTo>
                  <a:lnTo>
                    <a:pt x="57" y="630"/>
                  </a:lnTo>
                  <a:lnTo>
                    <a:pt x="57" y="631"/>
                  </a:lnTo>
                  <a:lnTo>
                    <a:pt x="56" y="631"/>
                  </a:lnTo>
                  <a:lnTo>
                    <a:pt x="55" y="631"/>
                  </a:lnTo>
                  <a:lnTo>
                    <a:pt x="53" y="631"/>
                  </a:lnTo>
                  <a:lnTo>
                    <a:pt x="52" y="631"/>
                  </a:lnTo>
                  <a:lnTo>
                    <a:pt x="51" y="631"/>
                  </a:lnTo>
                  <a:lnTo>
                    <a:pt x="50" y="631"/>
                  </a:lnTo>
                  <a:lnTo>
                    <a:pt x="48" y="631"/>
                  </a:lnTo>
                  <a:lnTo>
                    <a:pt x="47" y="632"/>
                  </a:lnTo>
                  <a:lnTo>
                    <a:pt x="46" y="633"/>
                  </a:lnTo>
                  <a:lnTo>
                    <a:pt x="44" y="633"/>
                  </a:lnTo>
                  <a:lnTo>
                    <a:pt x="44" y="635"/>
                  </a:lnTo>
                  <a:lnTo>
                    <a:pt x="44" y="636"/>
                  </a:lnTo>
                  <a:lnTo>
                    <a:pt x="44" y="637"/>
                  </a:lnTo>
                  <a:lnTo>
                    <a:pt x="43" y="637"/>
                  </a:lnTo>
                  <a:lnTo>
                    <a:pt x="42" y="636"/>
                  </a:lnTo>
                  <a:lnTo>
                    <a:pt x="42" y="637"/>
                  </a:lnTo>
                  <a:lnTo>
                    <a:pt x="42" y="639"/>
                  </a:lnTo>
                  <a:lnTo>
                    <a:pt x="42" y="640"/>
                  </a:lnTo>
                  <a:lnTo>
                    <a:pt x="40" y="640"/>
                  </a:lnTo>
                  <a:lnTo>
                    <a:pt x="39" y="640"/>
                  </a:lnTo>
                  <a:lnTo>
                    <a:pt x="39" y="639"/>
                  </a:lnTo>
                  <a:lnTo>
                    <a:pt x="38" y="639"/>
                  </a:lnTo>
                  <a:lnTo>
                    <a:pt x="36" y="639"/>
                  </a:lnTo>
                  <a:lnTo>
                    <a:pt x="36" y="637"/>
                  </a:lnTo>
                  <a:lnTo>
                    <a:pt x="35" y="637"/>
                  </a:lnTo>
                  <a:lnTo>
                    <a:pt x="34" y="636"/>
                  </a:lnTo>
                  <a:lnTo>
                    <a:pt x="33" y="636"/>
                  </a:lnTo>
                  <a:lnTo>
                    <a:pt x="31" y="636"/>
                  </a:lnTo>
                  <a:lnTo>
                    <a:pt x="30" y="636"/>
                  </a:lnTo>
                  <a:lnTo>
                    <a:pt x="29" y="635"/>
                  </a:lnTo>
                  <a:lnTo>
                    <a:pt x="29" y="633"/>
                  </a:lnTo>
                  <a:lnTo>
                    <a:pt x="29" y="632"/>
                  </a:lnTo>
                  <a:lnTo>
                    <a:pt x="27" y="632"/>
                  </a:lnTo>
                  <a:lnTo>
                    <a:pt x="26" y="632"/>
                  </a:lnTo>
                  <a:lnTo>
                    <a:pt x="25" y="632"/>
                  </a:lnTo>
                  <a:lnTo>
                    <a:pt x="23" y="632"/>
                  </a:lnTo>
                  <a:lnTo>
                    <a:pt x="23" y="633"/>
                  </a:lnTo>
                  <a:lnTo>
                    <a:pt x="22" y="633"/>
                  </a:lnTo>
                  <a:lnTo>
                    <a:pt x="21" y="633"/>
                  </a:lnTo>
                  <a:lnTo>
                    <a:pt x="20" y="633"/>
                  </a:lnTo>
                  <a:lnTo>
                    <a:pt x="18" y="633"/>
                  </a:lnTo>
                  <a:lnTo>
                    <a:pt x="18" y="635"/>
                  </a:lnTo>
                  <a:lnTo>
                    <a:pt x="17" y="635"/>
                  </a:lnTo>
                  <a:lnTo>
                    <a:pt x="17" y="633"/>
                  </a:lnTo>
                  <a:lnTo>
                    <a:pt x="17" y="632"/>
                  </a:lnTo>
                  <a:lnTo>
                    <a:pt x="18" y="632"/>
                  </a:lnTo>
                  <a:lnTo>
                    <a:pt x="18" y="631"/>
                  </a:lnTo>
                  <a:lnTo>
                    <a:pt x="20" y="631"/>
                  </a:lnTo>
                  <a:lnTo>
                    <a:pt x="20" y="630"/>
                  </a:lnTo>
                  <a:lnTo>
                    <a:pt x="20" y="628"/>
                  </a:lnTo>
                  <a:lnTo>
                    <a:pt x="20" y="627"/>
                  </a:lnTo>
                  <a:lnTo>
                    <a:pt x="20" y="626"/>
                  </a:lnTo>
                  <a:lnTo>
                    <a:pt x="20" y="624"/>
                  </a:lnTo>
                  <a:lnTo>
                    <a:pt x="21" y="624"/>
                  </a:lnTo>
                  <a:lnTo>
                    <a:pt x="21" y="623"/>
                  </a:lnTo>
                  <a:lnTo>
                    <a:pt x="20" y="623"/>
                  </a:lnTo>
                  <a:lnTo>
                    <a:pt x="18" y="623"/>
                  </a:lnTo>
                  <a:lnTo>
                    <a:pt x="18" y="622"/>
                  </a:lnTo>
                  <a:lnTo>
                    <a:pt x="17" y="622"/>
                  </a:lnTo>
                  <a:lnTo>
                    <a:pt x="17" y="620"/>
                  </a:lnTo>
                  <a:lnTo>
                    <a:pt x="17" y="619"/>
                  </a:lnTo>
                  <a:lnTo>
                    <a:pt x="17" y="618"/>
                  </a:lnTo>
                  <a:lnTo>
                    <a:pt x="17" y="616"/>
                  </a:lnTo>
                  <a:lnTo>
                    <a:pt x="16" y="616"/>
                  </a:lnTo>
                  <a:lnTo>
                    <a:pt x="17" y="616"/>
                  </a:lnTo>
                  <a:lnTo>
                    <a:pt x="18" y="616"/>
                  </a:lnTo>
                  <a:lnTo>
                    <a:pt x="18" y="615"/>
                  </a:lnTo>
                  <a:lnTo>
                    <a:pt x="20" y="615"/>
                  </a:lnTo>
                  <a:lnTo>
                    <a:pt x="21" y="615"/>
                  </a:lnTo>
                  <a:lnTo>
                    <a:pt x="21" y="614"/>
                  </a:lnTo>
                  <a:lnTo>
                    <a:pt x="21" y="613"/>
                  </a:lnTo>
                  <a:lnTo>
                    <a:pt x="20" y="613"/>
                  </a:lnTo>
                  <a:lnTo>
                    <a:pt x="20" y="611"/>
                  </a:lnTo>
                  <a:lnTo>
                    <a:pt x="21" y="611"/>
                  </a:lnTo>
                  <a:lnTo>
                    <a:pt x="22" y="611"/>
                  </a:lnTo>
                  <a:lnTo>
                    <a:pt x="22" y="610"/>
                  </a:lnTo>
                  <a:lnTo>
                    <a:pt x="22" y="609"/>
                  </a:lnTo>
                  <a:lnTo>
                    <a:pt x="22" y="607"/>
                  </a:lnTo>
                  <a:lnTo>
                    <a:pt x="21" y="607"/>
                  </a:lnTo>
                  <a:lnTo>
                    <a:pt x="21" y="606"/>
                  </a:lnTo>
                  <a:lnTo>
                    <a:pt x="21" y="605"/>
                  </a:lnTo>
                  <a:lnTo>
                    <a:pt x="22" y="605"/>
                  </a:lnTo>
                  <a:lnTo>
                    <a:pt x="22" y="603"/>
                  </a:lnTo>
                  <a:lnTo>
                    <a:pt x="21" y="603"/>
                  </a:lnTo>
                  <a:lnTo>
                    <a:pt x="20" y="603"/>
                  </a:lnTo>
                  <a:lnTo>
                    <a:pt x="20" y="602"/>
                  </a:lnTo>
                  <a:lnTo>
                    <a:pt x="18" y="602"/>
                  </a:lnTo>
                  <a:lnTo>
                    <a:pt x="18" y="601"/>
                  </a:lnTo>
                  <a:lnTo>
                    <a:pt x="17" y="601"/>
                  </a:lnTo>
                  <a:lnTo>
                    <a:pt x="17" y="599"/>
                  </a:lnTo>
                  <a:lnTo>
                    <a:pt x="17" y="598"/>
                  </a:lnTo>
                  <a:lnTo>
                    <a:pt x="17" y="597"/>
                  </a:lnTo>
                  <a:lnTo>
                    <a:pt x="16" y="597"/>
                  </a:lnTo>
                  <a:lnTo>
                    <a:pt x="14" y="597"/>
                  </a:lnTo>
                  <a:lnTo>
                    <a:pt x="13" y="597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4"/>
                  </a:lnTo>
                  <a:lnTo>
                    <a:pt x="13" y="594"/>
                  </a:lnTo>
                  <a:lnTo>
                    <a:pt x="13" y="593"/>
                  </a:lnTo>
                  <a:lnTo>
                    <a:pt x="14" y="593"/>
                  </a:lnTo>
                  <a:lnTo>
                    <a:pt x="14" y="592"/>
                  </a:lnTo>
                  <a:lnTo>
                    <a:pt x="14" y="590"/>
                  </a:lnTo>
                  <a:lnTo>
                    <a:pt x="13" y="589"/>
                  </a:lnTo>
                  <a:lnTo>
                    <a:pt x="13" y="588"/>
                  </a:lnTo>
                  <a:lnTo>
                    <a:pt x="14" y="588"/>
                  </a:lnTo>
                  <a:lnTo>
                    <a:pt x="13" y="588"/>
                  </a:lnTo>
                  <a:lnTo>
                    <a:pt x="13" y="586"/>
                  </a:lnTo>
                  <a:lnTo>
                    <a:pt x="12" y="586"/>
                  </a:lnTo>
                  <a:lnTo>
                    <a:pt x="12" y="585"/>
                  </a:lnTo>
                  <a:lnTo>
                    <a:pt x="12" y="584"/>
                  </a:lnTo>
                  <a:lnTo>
                    <a:pt x="10" y="584"/>
                  </a:lnTo>
                  <a:lnTo>
                    <a:pt x="10" y="583"/>
                  </a:lnTo>
                  <a:lnTo>
                    <a:pt x="10" y="581"/>
                  </a:lnTo>
                  <a:lnTo>
                    <a:pt x="12" y="581"/>
                  </a:lnTo>
                  <a:lnTo>
                    <a:pt x="12" y="580"/>
                  </a:lnTo>
                  <a:lnTo>
                    <a:pt x="13" y="580"/>
                  </a:lnTo>
                  <a:lnTo>
                    <a:pt x="13" y="579"/>
                  </a:lnTo>
                  <a:lnTo>
                    <a:pt x="13" y="577"/>
                  </a:lnTo>
                  <a:lnTo>
                    <a:pt x="16" y="577"/>
                  </a:lnTo>
                  <a:lnTo>
                    <a:pt x="14" y="577"/>
                  </a:lnTo>
                  <a:lnTo>
                    <a:pt x="14" y="576"/>
                  </a:lnTo>
                  <a:lnTo>
                    <a:pt x="13" y="575"/>
                  </a:lnTo>
                  <a:lnTo>
                    <a:pt x="12" y="573"/>
                  </a:lnTo>
                  <a:lnTo>
                    <a:pt x="10" y="572"/>
                  </a:lnTo>
                  <a:lnTo>
                    <a:pt x="10" y="571"/>
                  </a:lnTo>
                  <a:lnTo>
                    <a:pt x="9" y="571"/>
                  </a:lnTo>
                  <a:lnTo>
                    <a:pt x="9" y="569"/>
                  </a:lnTo>
                  <a:lnTo>
                    <a:pt x="8" y="569"/>
                  </a:lnTo>
                  <a:lnTo>
                    <a:pt x="8" y="568"/>
                  </a:lnTo>
                  <a:lnTo>
                    <a:pt x="8" y="567"/>
                  </a:lnTo>
                  <a:lnTo>
                    <a:pt x="6" y="567"/>
                  </a:lnTo>
                  <a:lnTo>
                    <a:pt x="6" y="566"/>
                  </a:lnTo>
                  <a:lnTo>
                    <a:pt x="6" y="564"/>
                  </a:lnTo>
                  <a:lnTo>
                    <a:pt x="5" y="564"/>
                  </a:lnTo>
                  <a:lnTo>
                    <a:pt x="5" y="563"/>
                  </a:lnTo>
                  <a:lnTo>
                    <a:pt x="5" y="562"/>
                  </a:lnTo>
                  <a:lnTo>
                    <a:pt x="4" y="562"/>
                  </a:lnTo>
                  <a:lnTo>
                    <a:pt x="4" y="560"/>
                  </a:lnTo>
                  <a:lnTo>
                    <a:pt x="4" y="559"/>
                  </a:lnTo>
                  <a:lnTo>
                    <a:pt x="3" y="558"/>
                  </a:lnTo>
                  <a:lnTo>
                    <a:pt x="3" y="556"/>
                  </a:lnTo>
                  <a:lnTo>
                    <a:pt x="3" y="555"/>
                  </a:lnTo>
                  <a:lnTo>
                    <a:pt x="3" y="554"/>
                  </a:lnTo>
                  <a:lnTo>
                    <a:pt x="1" y="554"/>
                  </a:lnTo>
                  <a:lnTo>
                    <a:pt x="1" y="552"/>
                  </a:lnTo>
                  <a:lnTo>
                    <a:pt x="1" y="551"/>
                  </a:lnTo>
                  <a:lnTo>
                    <a:pt x="1" y="550"/>
                  </a:lnTo>
                  <a:lnTo>
                    <a:pt x="1" y="549"/>
                  </a:lnTo>
                  <a:lnTo>
                    <a:pt x="1" y="547"/>
                  </a:lnTo>
                  <a:lnTo>
                    <a:pt x="1" y="546"/>
                  </a:lnTo>
                  <a:lnTo>
                    <a:pt x="1" y="545"/>
                  </a:lnTo>
                  <a:lnTo>
                    <a:pt x="1" y="543"/>
                  </a:lnTo>
                  <a:lnTo>
                    <a:pt x="1" y="542"/>
                  </a:lnTo>
                  <a:lnTo>
                    <a:pt x="0" y="542"/>
                  </a:lnTo>
                  <a:lnTo>
                    <a:pt x="0" y="541"/>
                  </a:lnTo>
                  <a:lnTo>
                    <a:pt x="0" y="539"/>
                  </a:lnTo>
                  <a:lnTo>
                    <a:pt x="0" y="538"/>
                  </a:lnTo>
                  <a:lnTo>
                    <a:pt x="0" y="537"/>
                  </a:lnTo>
                  <a:lnTo>
                    <a:pt x="0" y="536"/>
                  </a:lnTo>
                  <a:lnTo>
                    <a:pt x="0" y="534"/>
                  </a:lnTo>
                  <a:lnTo>
                    <a:pt x="0" y="533"/>
                  </a:lnTo>
                  <a:lnTo>
                    <a:pt x="0" y="532"/>
                  </a:lnTo>
                  <a:lnTo>
                    <a:pt x="0" y="530"/>
                  </a:lnTo>
                  <a:lnTo>
                    <a:pt x="0" y="529"/>
                  </a:lnTo>
                  <a:lnTo>
                    <a:pt x="1" y="528"/>
                  </a:lnTo>
                  <a:lnTo>
                    <a:pt x="1" y="526"/>
                  </a:lnTo>
                  <a:lnTo>
                    <a:pt x="1" y="525"/>
                  </a:lnTo>
                  <a:lnTo>
                    <a:pt x="1" y="524"/>
                  </a:lnTo>
                  <a:lnTo>
                    <a:pt x="1" y="522"/>
                  </a:lnTo>
                  <a:lnTo>
                    <a:pt x="1" y="521"/>
                  </a:lnTo>
                  <a:lnTo>
                    <a:pt x="1" y="520"/>
                  </a:lnTo>
                  <a:lnTo>
                    <a:pt x="1" y="519"/>
                  </a:lnTo>
                  <a:lnTo>
                    <a:pt x="1" y="517"/>
                  </a:lnTo>
                  <a:lnTo>
                    <a:pt x="1" y="516"/>
                  </a:lnTo>
                  <a:lnTo>
                    <a:pt x="1" y="515"/>
                  </a:lnTo>
                  <a:lnTo>
                    <a:pt x="1" y="513"/>
                  </a:lnTo>
                  <a:lnTo>
                    <a:pt x="1" y="512"/>
                  </a:lnTo>
                  <a:lnTo>
                    <a:pt x="1" y="511"/>
                  </a:lnTo>
                  <a:lnTo>
                    <a:pt x="1" y="509"/>
                  </a:lnTo>
                  <a:lnTo>
                    <a:pt x="1" y="508"/>
                  </a:lnTo>
                  <a:lnTo>
                    <a:pt x="1" y="507"/>
                  </a:lnTo>
                  <a:lnTo>
                    <a:pt x="1" y="505"/>
                  </a:lnTo>
                  <a:lnTo>
                    <a:pt x="3" y="505"/>
                  </a:lnTo>
                  <a:lnTo>
                    <a:pt x="3" y="504"/>
                  </a:lnTo>
                  <a:lnTo>
                    <a:pt x="3" y="503"/>
                  </a:lnTo>
                  <a:lnTo>
                    <a:pt x="3" y="502"/>
                  </a:lnTo>
                  <a:lnTo>
                    <a:pt x="4" y="500"/>
                  </a:lnTo>
                  <a:lnTo>
                    <a:pt x="4" y="499"/>
                  </a:lnTo>
                  <a:lnTo>
                    <a:pt x="4" y="498"/>
                  </a:lnTo>
                  <a:lnTo>
                    <a:pt x="5" y="498"/>
                  </a:lnTo>
                  <a:lnTo>
                    <a:pt x="5" y="496"/>
                  </a:lnTo>
                  <a:lnTo>
                    <a:pt x="5" y="495"/>
                  </a:lnTo>
                  <a:lnTo>
                    <a:pt x="6" y="495"/>
                  </a:lnTo>
                  <a:lnTo>
                    <a:pt x="6" y="494"/>
                  </a:lnTo>
                  <a:lnTo>
                    <a:pt x="8" y="492"/>
                  </a:lnTo>
                  <a:lnTo>
                    <a:pt x="8" y="491"/>
                  </a:lnTo>
                  <a:lnTo>
                    <a:pt x="9" y="491"/>
                  </a:lnTo>
                  <a:lnTo>
                    <a:pt x="9" y="490"/>
                  </a:lnTo>
                  <a:lnTo>
                    <a:pt x="10" y="490"/>
                  </a:lnTo>
                  <a:lnTo>
                    <a:pt x="10" y="489"/>
                  </a:lnTo>
                  <a:lnTo>
                    <a:pt x="12" y="487"/>
                  </a:lnTo>
                  <a:lnTo>
                    <a:pt x="13" y="486"/>
                  </a:lnTo>
                  <a:lnTo>
                    <a:pt x="14" y="485"/>
                  </a:lnTo>
                  <a:lnTo>
                    <a:pt x="16" y="483"/>
                  </a:lnTo>
                  <a:lnTo>
                    <a:pt x="17" y="482"/>
                  </a:lnTo>
                  <a:lnTo>
                    <a:pt x="18" y="482"/>
                  </a:lnTo>
                  <a:lnTo>
                    <a:pt x="18" y="481"/>
                  </a:lnTo>
                  <a:lnTo>
                    <a:pt x="20" y="481"/>
                  </a:lnTo>
                  <a:lnTo>
                    <a:pt x="20" y="479"/>
                  </a:lnTo>
                  <a:lnTo>
                    <a:pt x="21" y="479"/>
                  </a:lnTo>
                  <a:lnTo>
                    <a:pt x="21" y="478"/>
                  </a:lnTo>
                  <a:lnTo>
                    <a:pt x="22" y="478"/>
                  </a:lnTo>
                  <a:lnTo>
                    <a:pt x="23" y="478"/>
                  </a:lnTo>
                  <a:lnTo>
                    <a:pt x="23" y="477"/>
                  </a:lnTo>
                  <a:lnTo>
                    <a:pt x="25" y="477"/>
                  </a:lnTo>
                  <a:lnTo>
                    <a:pt x="26" y="475"/>
                  </a:lnTo>
                  <a:lnTo>
                    <a:pt x="27" y="475"/>
                  </a:lnTo>
                  <a:lnTo>
                    <a:pt x="27" y="474"/>
                  </a:lnTo>
                  <a:lnTo>
                    <a:pt x="29" y="474"/>
                  </a:lnTo>
                  <a:lnTo>
                    <a:pt x="30" y="474"/>
                  </a:lnTo>
                  <a:lnTo>
                    <a:pt x="30" y="473"/>
                  </a:lnTo>
                  <a:lnTo>
                    <a:pt x="31" y="473"/>
                  </a:lnTo>
                  <a:lnTo>
                    <a:pt x="136" y="435"/>
                  </a:lnTo>
                  <a:lnTo>
                    <a:pt x="159" y="427"/>
                  </a:lnTo>
                  <a:lnTo>
                    <a:pt x="162" y="426"/>
                  </a:lnTo>
                  <a:lnTo>
                    <a:pt x="221" y="405"/>
                  </a:lnTo>
                  <a:lnTo>
                    <a:pt x="222" y="405"/>
                  </a:lnTo>
                  <a:lnTo>
                    <a:pt x="223" y="405"/>
                  </a:lnTo>
                  <a:lnTo>
                    <a:pt x="224" y="405"/>
                  </a:lnTo>
                  <a:lnTo>
                    <a:pt x="226" y="404"/>
                  </a:lnTo>
                  <a:lnTo>
                    <a:pt x="227" y="404"/>
                  </a:lnTo>
                  <a:lnTo>
                    <a:pt x="228" y="404"/>
                  </a:lnTo>
                  <a:lnTo>
                    <a:pt x="230" y="402"/>
                  </a:lnTo>
                  <a:lnTo>
                    <a:pt x="231" y="402"/>
                  </a:lnTo>
                  <a:lnTo>
                    <a:pt x="232" y="402"/>
                  </a:lnTo>
                  <a:lnTo>
                    <a:pt x="232" y="401"/>
                  </a:lnTo>
                  <a:lnTo>
                    <a:pt x="234" y="401"/>
                  </a:lnTo>
                  <a:lnTo>
                    <a:pt x="235" y="401"/>
                  </a:lnTo>
                  <a:lnTo>
                    <a:pt x="236" y="401"/>
                  </a:lnTo>
                  <a:lnTo>
                    <a:pt x="238" y="401"/>
                  </a:lnTo>
                  <a:lnTo>
                    <a:pt x="238" y="400"/>
                  </a:lnTo>
                  <a:lnTo>
                    <a:pt x="239" y="400"/>
                  </a:lnTo>
                  <a:lnTo>
                    <a:pt x="240" y="400"/>
                  </a:lnTo>
                  <a:lnTo>
                    <a:pt x="241" y="398"/>
                  </a:lnTo>
                  <a:lnTo>
                    <a:pt x="243" y="398"/>
                  </a:lnTo>
                  <a:lnTo>
                    <a:pt x="244" y="398"/>
                  </a:lnTo>
                  <a:lnTo>
                    <a:pt x="245" y="397"/>
                  </a:lnTo>
                  <a:lnTo>
                    <a:pt x="247" y="397"/>
                  </a:lnTo>
                  <a:lnTo>
                    <a:pt x="248" y="397"/>
                  </a:lnTo>
                  <a:lnTo>
                    <a:pt x="248" y="396"/>
                  </a:lnTo>
                  <a:lnTo>
                    <a:pt x="249" y="396"/>
                  </a:lnTo>
                  <a:lnTo>
                    <a:pt x="251" y="396"/>
                  </a:lnTo>
                  <a:lnTo>
                    <a:pt x="252" y="396"/>
                  </a:lnTo>
                  <a:lnTo>
                    <a:pt x="252" y="394"/>
                  </a:lnTo>
                  <a:lnTo>
                    <a:pt x="253" y="394"/>
                  </a:lnTo>
                  <a:lnTo>
                    <a:pt x="254" y="394"/>
                  </a:lnTo>
                  <a:lnTo>
                    <a:pt x="256" y="394"/>
                  </a:lnTo>
                  <a:lnTo>
                    <a:pt x="256" y="393"/>
                  </a:lnTo>
                  <a:lnTo>
                    <a:pt x="257" y="393"/>
                  </a:lnTo>
                  <a:lnTo>
                    <a:pt x="258" y="393"/>
                  </a:lnTo>
                  <a:lnTo>
                    <a:pt x="260" y="393"/>
                  </a:lnTo>
                  <a:lnTo>
                    <a:pt x="260" y="392"/>
                  </a:lnTo>
                  <a:lnTo>
                    <a:pt x="261" y="392"/>
                  </a:lnTo>
                  <a:lnTo>
                    <a:pt x="262" y="392"/>
                  </a:lnTo>
                  <a:lnTo>
                    <a:pt x="264" y="392"/>
                  </a:lnTo>
                  <a:lnTo>
                    <a:pt x="264" y="391"/>
                  </a:lnTo>
                  <a:lnTo>
                    <a:pt x="265" y="391"/>
                  </a:lnTo>
                  <a:lnTo>
                    <a:pt x="266" y="391"/>
                  </a:lnTo>
                  <a:lnTo>
                    <a:pt x="268" y="391"/>
                  </a:lnTo>
                  <a:lnTo>
                    <a:pt x="268" y="389"/>
                  </a:lnTo>
                  <a:lnTo>
                    <a:pt x="269" y="389"/>
                  </a:lnTo>
                  <a:lnTo>
                    <a:pt x="270" y="389"/>
                  </a:lnTo>
                  <a:lnTo>
                    <a:pt x="271" y="389"/>
                  </a:lnTo>
                  <a:lnTo>
                    <a:pt x="271" y="388"/>
                  </a:lnTo>
                  <a:lnTo>
                    <a:pt x="273" y="388"/>
                  </a:lnTo>
                  <a:lnTo>
                    <a:pt x="274" y="388"/>
                  </a:lnTo>
                  <a:lnTo>
                    <a:pt x="275" y="388"/>
                  </a:lnTo>
                  <a:lnTo>
                    <a:pt x="275" y="387"/>
                  </a:lnTo>
                  <a:lnTo>
                    <a:pt x="277" y="387"/>
                  </a:lnTo>
                  <a:lnTo>
                    <a:pt x="278" y="387"/>
                  </a:lnTo>
                  <a:lnTo>
                    <a:pt x="279" y="387"/>
                  </a:lnTo>
                  <a:lnTo>
                    <a:pt x="279" y="385"/>
                  </a:lnTo>
                  <a:lnTo>
                    <a:pt x="281" y="385"/>
                  </a:lnTo>
                  <a:lnTo>
                    <a:pt x="282" y="385"/>
                  </a:lnTo>
                  <a:lnTo>
                    <a:pt x="283" y="385"/>
                  </a:lnTo>
                  <a:lnTo>
                    <a:pt x="283" y="384"/>
                  </a:lnTo>
                  <a:lnTo>
                    <a:pt x="285" y="384"/>
                  </a:lnTo>
                  <a:lnTo>
                    <a:pt x="286" y="384"/>
                  </a:lnTo>
                  <a:lnTo>
                    <a:pt x="287" y="383"/>
                  </a:lnTo>
                  <a:lnTo>
                    <a:pt x="288" y="383"/>
                  </a:lnTo>
                  <a:lnTo>
                    <a:pt x="290" y="383"/>
                  </a:lnTo>
                  <a:lnTo>
                    <a:pt x="291" y="383"/>
                  </a:lnTo>
                  <a:lnTo>
                    <a:pt x="291" y="381"/>
                  </a:lnTo>
                  <a:lnTo>
                    <a:pt x="292" y="381"/>
                  </a:lnTo>
                  <a:lnTo>
                    <a:pt x="294" y="381"/>
                  </a:lnTo>
                  <a:lnTo>
                    <a:pt x="295" y="381"/>
                  </a:lnTo>
                  <a:lnTo>
                    <a:pt x="295" y="380"/>
                  </a:lnTo>
                  <a:lnTo>
                    <a:pt x="296" y="380"/>
                  </a:lnTo>
                  <a:lnTo>
                    <a:pt x="298" y="380"/>
                  </a:lnTo>
                  <a:lnTo>
                    <a:pt x="299" y="380"/>
                  </a:lnTo>
                  <a:lnTo>
                    <a:pt x="299" y="379"/>
                  </a:lnTo>
                  <a:lnTo>
                    <a:pt x="300" y="379"/>
                  </a:lnTo>
                  <a:lnTo>
                    <a:pt x="301" y="379"/>
                  </a:lnTo>
                  <a:lnTo>
                    <a:pt x="303" y="379"/>
                  </a:lnTo>
                  <a:lnTo>
                    <a:pt x="304" y="378"/>
                  </a:lnTo>
                  <a:lnTo>
                    <a:pt x="305" y="378"/>
                  </a:lnTo>
                  <a:lnTo>
                    <a:pt x="307" y="378"/>
                  </a:lnTo>
                  <a:lnTo>
                    <a:pt x="307" y="376"/>
                  </a:lnTo>
                  <a:lnTo>
                    <a:pt x="308" y="376"/>
                  </a:lnTo>
                  <a:lnTo>
                    <a:pt x="309" y="376"/>
                  </a:lnTo>
                  <a:lnTo>
                    <a:pt x="311" y="375"/>
                  </a:lnTo>
                  <a:lnTo>
                    <a:pt x="312" y="375"/>
                  </a:lnTo>
                  <a:lnTo>
                    <a:pt x="313" y="375"/>
                  </a:lnTo>
                  <a:lnTo>
                    <a:pt x="313" y="374"/>
                  </a:lnTo>
                  <a:lnTo>
                    <a:pt x="315" y="374"/>
                  </a:lnTo>
                  <a:lnTo>
                    <a:pt x="316" y="374"/>
                  </a:lnTo>
                  <a:lnTo>
                    <a:pt x="317" y="374"/>
                  </a:lnTo>
                  <a:lnTo>
                    <a:pt x="317" y="372"/>
                  </a:lnTo>
                  <a:lnTo>
                    <a:pt x="318" y="372"/>
                  </a:lnTo>
                  <a:lnTo>
                    <a:pt x="320" y="372"/>
                  </a:lnTo>
                  <a:lnTo>
                    <a:pt x="320" y="371"/>
                  </a:lnTo>
                  <a:lnTo>
                    <a:pt x="321" y="371"/>
                  </a:lnTo>
                  <a:lnTo>
                    <a:pt x="322" y="371"/>
                  </a:lnTo>
                  <a:lnTo>
                    <a:pt x="324" y="371"/>
                  </a:lnTo>
                  <a:lnTo>
                    <a:pt x="324" y="370"/>
                  </a:lnTo>
                  <a:lnTo>
                    <a:pt x="325" y="370"/>
                  </a:lnTo>
                  <a:lnTo>
                    <a:pt x="326" y="370"/>
                  </a:lnTo>
                  <a:lnTo>
                    <a:pt x="326" y="368"/>
                  </a:lnTo>
                  <a:lnTo>
                    <a:pt x="328" y="368"/>
                  </a:lnTo>
                  <a:lnTo>
                    <a:pt x="329" y="368"/>
                  </a:lnTo>
                  <a:lnTo>
                    <a:pt x="330" y="368"/>
                  </a:lnTo>
                  <a:lnTo>
                    <a:pt x="330" y="367"/>
                  </a:lnTo>
                  <a:lnTo>
                    <a:pt x="331" y="367"/>
                  </a:lnTo>
                  <a:lnTo>
                    <a:pt x="333" y="367"/>
                  </a:lnTo>
                  <a:lnTo>
                    <a:pt x="333" y="366"/>
                  </a:lnTo>
                  <a:lnTo>
                    <a:pt x="334" y="366"/>
                  </a:lnTo>
                  <a:lnTo>
                    <a:pt x="335" y="366"/>
                  </a:lnTo>
                  <a:lnTo>
                    <a:pt x="337" y="366"/>
                  </a:lnTo>
                  <a:lnTo>
                    <a:pt x="337" y="364"/>
                  </a:lnTo>
                  <a:lnTo>
                    <a:pt x="338" y="364"/>
                  </a:lnTo>
                  <a:lnTo>
                    <a:pt x="339" y="364"/>
                  </a:lnTo>
                  <a:lnTo>
                    <a:pt x="339" y="363"/>
                  </a:lnTo>
                  <a:lnTo>
                    <a:pt x="341" y="363"/>
                  </a:lnTo>
                  <a:lnTo>
                    <a:pt x="342" y="363"/>
                  </a:lnTo>
                  <a:lnTo>
                    <a:pt x="343" y="363"/>
                  </a:lnTo>
                  <a:lnTo>
                    <a:pt x="343" y="362"/>
                  </a:lnTo>
                  <a:lnTo>
                    <a:pt x="345" y="362"/>
                  </a:lnTo>
                  <a:lnTo>
                    <a:pt x="346" y="362"/>
                  </a:lnTo>
                  <a:lnTo>
                    <a:pt x="346" y="361"/>
                  </a:lnTo>
                  <a:lnTo>
                    <a:pt x="347" y="361"/>
                  </a:lnTo>
                  <a:lnTo>
                    <a:pt x="348" y="361"/>
                  </a:lnTo>
                  <a:lnTo>
                    <a:pt x="350" y="361"/>
                  </a:lnTo>
                  <a:lnTo>
                    <a:pt x="350" y="359"/>
                  </a:lnTo>
                  <a:lnTo>
                    <a:pt x="351" y="359"/>
                  </a:lnTo>
                  <a:lnTo>
                    <a:pt x="352" y="359"/>
                  </a:lnTo>
                  <a:lnTo>
                    <a:pt x="352" y="358"/>
                  </a:lnTo>
                  <a:lnTo>
                    <a:pt x="354" y="358"/>
                  </a:lnTo>
                  <a:lnTo>
                    <a:pt x="355" y="358"/>
                  </a:lnTo>
                  <a:lnTo>
                    <a:pt x="356" y="358"/>
                  </a:lnTo>
                  <a:lnTo>
                    <a:pt x="356" y="357"/>
                  </a:lnTo>
                  <a:lnTo>
                    <a:pt x="358" y="357"/>
                  </a:lnTo>
                  <a:lnTo>
                    <a:pt x="359" y="357"/>
                  </a:lnTo>
                  <a:lnTo>
                    <a:pt x="359" y="355"/>
                  </a:lnTo>
                  <a:lnTo>
                    <a:pt x="360" y="355"/>
                  </a:lnTo>
                  <a:lnTo>
                    <a:pt x="362" y="355"/>
                  </a:lnTo>
                  <a:lnTo>
                    <a:pt x="363" y="354"/>
                  </a:lnTo>
                  <a:lnTo>
                    <a:pt x="364" y="354"/>
                  </a:lnTo>
                  <a:lnTo>
                    <a:pt x="365" y="354"/>
                  </a:lnTo>
                  <a:lnTo>
                    <a:pt x="365" y="353"/>
                  </a:lnTo>
                  <a:lnTo>
                    <a:pt x="367" y="353"/>
                  </a:lnTo>
                  <a:lnTo>
                    <a:pt x="368" y="353"/>
                  </a:lnTo>
                  <a:lnTo>
                    <a:pt x="369" y="351"/>
                  </a:lnTo>
                  <a:lnTo>
                    <a:pt x="371" y="351"/>
                  </a:lnTo>
                  <a:lnTo>
                    <a:pt x="372" y="351"/>
                  </a:lnTo>
                  <a:lnTo>
                    <a:pt x="372" y="350"/>
                  </a:lnTo>
                  <a:lnTo>
                    <a:pt x="373" y="350"/>
                  </a:lnTo>
                  <a:lnTo>
                    <a:pt x="375" y="350"/>
                  </a:lnTo>
                  <a:lnTo>
                    <a:pt x="376" y="350"/>
                  </a:lnTo>
                  <a:lnTo>
                    <a:pt x="376" y="349"/>
                  </a:lnTo>
                  <a:lnTo>
                    <a:pt x="377" y="349"/>
                  </a:lnTo>
                  <a:lnTo>
                    <a:pt x="378" y="349"/>
                  </a:lnTo>
                  <a:lnTo>
                    <a:pt x="378" y="347"/>
                  </a:lnTo>
                  <a:lnTo>
                    <a:pt x="380" y="347"/>
                  </a:lnTo>
                  <a:lnTo>
                    <a:pt x="381" y="347"/>
                  </a:lnTo>
                  <a:lnTo>
                    <a:pt x="382" y="347"/>
                  </a:lnTo>
                  <a:lnTo>
                    <a:pt x="382" y="346"/>
                  </a:lnTo>
                  <a:lnTo>
                    <a:pt x="384" y="346"/>
                  </a:lnTo>
                  <a:lnTo>
                    <a:pt x="385" y="346"/>
                  </a:lnTo>
                  <a:lnTo>
                    <a:pt x="385" y="345"/>
                  </a:lnTo>
                  <a:lnTo>
                    <a:pt x="386" y="345"/>
                  </a:lnTo>
                  <a:lnTo>
                    <a:pt x="388" y="345"/>
                  </a:lnTo>
                  <a:lnTo>
                    <a:pt x="389" y="345"/>
                  </a:lnTo>
                  <a:lnTo>
                    <a:pt x="389" y="344"/>
                  </a:lnTo>
                  <a:lnTo>
                    <a:pt x="390" y="344"/>
                  </a:lnTo>
                  <a:lnTo>
                    <a:pt x="392" y="344"/>
                  </a:lnTo>
                  <a:lnTo>
                    <a:pt x="393" y="342"/>
                  </a:lnTo>
                  <a:lnTo>
                    <a:pt x="394" y="342"/>
                  </a:lnTo>
                  <a:lnTo>
                    <a:pt x="395" y="342"/>
                  </a:lnTo>
                  <a:lnTo>
                    <a:pt x="395" y="341"/>
                  </a:lnTo>
                  <a:lnTo>
                    <a:pt x="397" y="341"/>
                  </a:lnTo>
                  <a:lnTo>
                    <a:pt x="398" y="341"/>
                  </a:lnTo>
                  <a:lnTo>
                    <a:pt x="399" y="340"/>
                  </a:lnTo>
                  <a:lnTo>
                    <a:pt x="401" y="340"/>
                  </a:lnTo>
                  <a:lnTo>
                    <a:pt x="402" y="340"/>
                  </a:lnTo>
                  <a:lnTo>
                    <a:pt x="402" y="338"/>
                  </a:lnTo>
                  <a:lnTo>
                    <a:pt x="403" y="338"/>
                  </a:lnTo>
                  <a:lnTo>
                    <a:pt x="405" y="338"/>
                  </a:lnTo>
                  <a:lnTo>
                    <a:pt x="406" y="337"/>
                  </a:lnTo>
                  <a:lnTo>
                    <a:pt x="407" y="337"/>
                  </a:lnTo>
                  <a:lnTo>
                    <a:pt x="409" y="337"/>
                  </a:lnTo>
                  <a:lnTo>
                    <a:pt x="409" y="336"/>
                  </a:lnTo>
                  <a:lnTo>
                    <a:pt x="410" y="336"/>
                  </a:lnTo>
                  <a:lnTo>
                    <a:pt x="411" y="336"/>
                  </a:lnTo>
                  <a:lnTo>
                    <a:pt x="412" y="334"/>
                  </a:lnTo>
                  <a:lnTo>
                    <a:pt x="414" y="334"/>
                  </a:lnTo>
                  <a:lnTo>
                    <a:pt x="415" y="334"/>
                  </a:lnTo>
                  <a:lnTo>
                    <a:pt x="415" y="333"/>
                  </a:lnTo>
                  <a:lnTo>
                    <a:pt x="416" y="333"/>
                  </a:lnTo>
                  <a:lnTo>
                    <a:pt x="418" y="333"/>
                  </a:lnTo>
                  <a:lnTo>
                    <a:pt x="419" y="332"/>
                  </a:lnTo>
                  <a:lnTo>
                    <a:pt x="420" y="332"/>
                  </a:lnTo>
                  <a:lnTo>
                    <a:pt x="422" y="332"/>
                  </a:lnTo>
                  <a:lnTo>
                    <a:pt x="422" y="331"/>
                  </a:lnTo>
                  <a:lnTo>
                    <a:pt x="423" y="331"/>
                  </a:lnTo>
                  <a:lnTo>
                    <a:pt x="424" y="331"/>
                  </a:lnTo>
                  <a:lnTo>
                    <a:pt x="425" y="329"/>
                  </a:lnTo>
                  <a:lnTo>
                    <a:pt x="427" y="329"/>
                  </a:lnTo>
                  <a:lnTo>
                    <a:pt x="428" y="329"/>
                  </a:lnTo>
                  <a:lnTo>
                    <a:pt x="428" y="328"/>
                  </a:lnTo>
                  <a:lnTo>
                    <a:pt x="429" y="328"/>
                  </a:lnTo>
                  <a:lnTo>
                    <a:pt x="431" y="328"/>
                  </a:lnTo>
                  <a:lnTo>
                    <a:pt x="433" y="327"/>
                  </a:lnTo>
                  <a:lnTo>
                    <a:pt x="433" y="323"/>
                  </a:lnTo>
                  <a:lnTo>
                    <a:pt x="435" y="319"/>
                  </a:lnTo>
                  <a:lnTo>
                    <a:pt x="439" y="294"/>
                  </a:lnTo>
                  <a:lnTo>
                    <a:pt x="441" y="276"/>
                  </a:lnTo>
                  <a:lnTo>
                    <a:pt x="444" y="259"/>
                  </a:lnTo>
                  <a:lnTo>
                    <a:pt x="448" y="236"/>
                  </a:lnTo>
                  <a:lnTo>
                    <a:pt x="452" y="214"/>
                  </a:lnTo>
                  <a:lnTo>
                    <a:pt x="454" y="199"/>
                  </a:lnTo>
                  <a:lnTo>
                    <a:pt x="456" y="191"/>
                  </a:lnTo>
                  <a:lnTo>
                    <a:pt x="458" y="174"/>
                  </a:lnTo>
                  <a:lnTo>
                    <a:pt x="459" y="166"/>
                  </a:lnTo>
                  <a:lnTo>
                    <a:pt x="462" y="156"/>
                  </a:lnTo>
                  <a:lnTo>
                    <a:pt x="465" y="142"/>
                  </a:lnTo>
                  <a:lnTo>
                    <a:pt x="465" y="137"/>
                  </a:lnTo>
                  <a:lnTo>
                    <a:pt x="465" y="136"/>
                  </a:lnTo>
                  <a:lnTo>
                    <a:pt x="465" y="135"/>
                  </a:lnTo>
                  <a:lnTo>
                    <a:pt x="465" y="133"/>
                  </a:lnTo>
                  <a:lnTo>
                    <a:pt x="466" y="133"/>
                  </a:lnTo>
                  <a:lnTo>
                    <a:pt x="466" y="132"/>
                  </a:lnTo>
                  <a:lnTo>
                    <a:pt x="466" y="131"/>
                  </a:lnTo>
                  <a:lnTo>
                    <a:pt x="466" y="129"/>
                  </a:lnTo>
                  <a:lnTo>
                    <a:pt x="466" y="128"/>
                  </a:lnTo>
                  <a:lnTo>
                    <a:pt x="466" y="127"/>
                  </a:lnTo>
                  <a:lnTo>
                    <a:pt x="467" y="125"/>
                  </a:lnTo>
                  <a:lnTo>
                    <a:pt x="467" y="124"/>
                  </a:lnTo>
                  <a:lnTo>
                    <a:pt x="467" y="123"/>
                  </a:lnTo>
                  <a:lnTo>
                    <a:pt x="467" y="122"/>
                  </a:lnTo>
                  <a:lnTo>
                    <a:pt x="467" y="120"/>
                  </a:lnTo>
                  <a:lnTo>
                    <a:pt x="467" y="119"/>
                  </a:lnTo>
                  <a:lnTo>
                    <a:pt x="469" y="119"/>
                  </a:lnTo>
                  <a:lnTo>
                    <a:pt x="469" y="118"/>
                  </a:lnTo>
                  <a:lnTo>
                    <a:pt x="469" y="116"/>
                  </a:lnTo>
                  <a:lnTo>
                    <a:pt x="469" y="115"/>
                  </a:lnTo>
                  <a:lnTo>
                    <a:pt x="469" y="114"/>
                  </a:lnTo>
                  <a:lnTo>
                    <a:pt x="469" y="112"/>
                  </a:lnTo>
                  <a:lnTo>
                    <a:pt x="470" y="111"/>
                  </a:lnTo>
                  <a:lnTo>
                    <a:pt x="470" y="110"/>
                  </a:lnTo>
                  <a:lnTo>
                    <a:pt x="470" y="109"/>
                  </a:lnTo>
                  <a:lnTo>
                    <a:pt x="470" y="107"/>
                  </a:lnTo>
                  <a:lnTo>
                    <a:pt x="470" y="106"/>
                  </a:lnTo>
                  <a:lnTo>
                    <a:pt x="470" y="105"/>
                  </a:lnTo>
                  <a:lnTo>
                    <a:pt x="471" y="105"/>
                  </a:lnTo>
                  <a:lnTo>
                    <a:pt x="471" y="103"/>
                  </a:lnTo>
                  <a:lnTo>
                    <a:pt x="471" y="102"/>
                  </a:lnTo>
                  <a:lnTo>
                    <a:pt x="471" y="101"/>
                  </a:lnTo>
                  <a:lnTo>
                    <a:pt x="471" y="99"/>
                  </a:lnTo>
                  <a:lnTo>
                    <a:pt x="471" y="98"/>
                  </a:lnTo>
                  <a:lnTo>
                    <a:pt x="471" y="97"/>
                  </a:lnTo>
                  <a:lnTo>
                    <a:pt x="472" y="97"/>
                  </a:lnTo>
                  <a:lnTo>
                    <a:pt x="472" y="95"/>
                  </a:lnTo>
                  <a:lnTo>
                    <a:pt x="472" y="94"/>
                  </a:lnTo>
                  <a:lnTo>
                    <a:pt x="472" y="93"/>
                  </a:lnTo>
                  <a:lnTo>
                    <a:pt x="472" y="92"/>
                  </a:lnTo>
                  <a:lnTo>
                    <a:pt x="472" y="90"/>
                  </a:lnTo>
                  <a:lnTo>
                    <a:pt x="472" y="89"/>
                  </a:lnTo>
                  <a:lnTo>
                    <a:pt x="474" y="89"/>
                  </a:lnTo>
                  <a:lnTo>
                    <a:pt x="474" y="88"/>
                  </a:lnTo>
                  <a:lnTo>
                    <a:pt x="474" y="86"/>
                  </a:lnTo>
                  <a:lnTo>
                    <a:pt x="474" y="85"/>
                  </a:lnTo>
                  <a:lnTo>
                    <a:pt x="474" y="84"/>
                  </a:lnTo>
                  <a:lnTo>
                    <a:pt x="474" y="82"/>
                  </a:lnTo>
                  <a:lnTo>
                    <a:pt x="475" y="82"/>
                  </a:lnTo>
                  <a:lnTo>
                    <a:pt x="475" y="81"/>
                  </a:lnTo>
                  <a:lnTo>
                    <a:pt x="475" y="80"/>
                  </a:lnTo>
                  <a:lnTo>
                    <a:pt x="475" y="78"/>
                  </a:lnTo>
                  <a:lnTo>
                    <a:pt x="475" y="77"/>
                  </a:lnTo>
                  <a:lnTo>
                    <a:pt x="475" y="76"/>
                  </a:lnTo>
                  <a:lnTo>
                    <a:pt x="475" y="75"/>
                  </a:lnTo>
                  <a:lnTo>
                    <a:pt x="476" y="75"/>
                  </a:lnTo>
                  <a:lnTo>
                    <a:pt x="476" y="73"/>
                  </a:lnTo>
                  <a:lnTo>
                    <a:pt x="476" y="72"/>
                  </a:lnTo>
                  <a:lnTo>
                    <a:pt x="476" y="71"/>
                  </a:lnTo>
                  <a:lnTo>
                    <a:pt x="476" y="69"/>
                  </a:lnTo>
                  <a:lnTo>
                    <a:pt x="476" y="68"/>
                  </a:lnTo>
                  <a:lnTo>
                    <a:pt x="478" y="68"/>
                  </a:lnTo>
                  <a:lnTo>
                    <a:pt x="478" y="67"/>
                  </a:lnTo>
                  <a:lnTo>
                    <a:pt x="478" y="65"/>
                  </a:lnTo>
                  <a:lnTo>
                    <a:pt x="478" y="64"/>
                  </a:lnTo>
                  <a:lnTo>
                    <a:pt x="478" y="63"/>
                  </a:lnTo>
                  <a:lnTo>
                    <a:pt x="478" y="62"/>
                  </a:lnTo>
                  <a:lnTo>
                    <a:pt x="478" y="60"/>
                  </a:lnTo>
                  <a:lnTo>
                    <a:pt x="479" y="60"/>
                  </a:lnTo>
                  <a:lnTo>
                    <a:pt x="479" y="59"/>
                  </a:lnTo>
                  <a:lnTo>
                    <a:pt x="479" y="58"/>
                  </a:lnTo>
                  <a:lnTo>
                    <a:pt x="479" y="56"/>
                  </a:lnTo>
                  <a:lnTo>
                    <a:pt x="479" y="55"/>
                  </a:lnTo>
                  <a:lnTo>
                    <a:pt x="479" y="54"/>
                  </a:lnTo>
                  <a:lnTo>
                    <a:pt x="479" y="52"/>
                  </a:lnTo>
                  <a:lnTo>
                    <a:pt x="480" y="52"/>
                  </a:lnTo>
                  <a:lnTo>
                    <a:pt x="480" y="51"/>
                  </a:lnTo>
                  <a:lnTo>
                    <a:pt x="480" y="50"/>
                  </a:lnTo>
                  <a:lnTo>
                    <a:pt x="480" y="48"/>
                  </a:lnTo>
                  <a:lnTo>
                    <a:pt x="480" y="47"/>
                  </a:lnTo>
                  <a:lnTo>
                    <a:pt x="480" y="46"/>
                  </a:lnTo>
                  <a:lnTo>
                    <a:pt x="482" y="46"/>
                  </a:lnTo>
                  <a:lnTo>
                    <a:pt x="482" y="45"/>
                  </a:lnTo>
                  <a:lnTo>
                    <a:pt x="482" y="43"/>
                  </a:lnTo>
                  <a:lnTo>
                    <a:pt x="482" y="42"/>
                  </a:lnTo>
                  <a:lnTo>
                    <a:pt x="482" y="41"/>
                  </a:lnTo>
                  <a:lnTo>
                    <a:pt x="482" y="39"/>
                  </a:lnTo>
                  <a:lnTo>
                    <a:pt x="483" y="39"/>
                  </a:lnTo>
                  <a:lnTo>
                    <a:pt x="483" y="38"/>
                  </a:lnTo>
                  <a:lnTo>
                    <a:pt x="483" y="37"/>
                  </a:lnTo>
                  <a:lnTo>
                    <a:pt x="483" y="35"/>
                  </a:lnTo>
                  <a:lnTo>
                    <a:pt x="483" y="34"/>
                  </a:lnTo>
                  <a:lnTo>
                    <a:pt x="483" y="33"/>
                  </a:lnTo>
                  <a:lnTo>
                    <a:pt x="483" y="31"/>
                  </a:lnTo>
                  <a:lnTo>
                    <a:pt x="484" y="31"/>
                  </a:lnTo>
                  <a:lnTo>
                    <a:pt x="484" y="30"/>
                  </a:lnTo>
                  <a:lnTo>
                    <a:pt x="484" y="29"/>
                  </a:lnTo>
                  <a:lnTo>
                    <a:pt x="484" y="28"/>
                  </a:lnTo>
                  <a:lnTo>
                    <a:pt x="484" y="26"/>
                  </a:lnTo>
                  <a:lnTo>
                    <a:pt x="484" y="25"/>
                  </a:lnTo>
                  <a:lnTo>
                    <a:pt x="486" y="25"/>
                  </a:lnTo>
                  <a:lnTo>
                    <a:pt x="486" y="24"/>
                  </a:lnTo>
                  <a:lnTo>
                    <a:pt x="486" y="22"/>
                  </a:lnTo>
                  <a:lnTo>
                    <a:pt x="486" y="21"/>
                  </a:lnTo>
                  <a:lnTo>
                    <a:pt x="486" y="20"/>
                  </a:lnTo>
                  <a:lnTo>
                    <a:pt x="486" y="18"/>
                  </a:lnTo>
                  <a:lnTo>
                    <a:pt x="486" y="17"/>
                  </a:lnTo>
                  <a:lnTo>
                    <a:pt x="487" y="17"/>
                  </a:lnTo>
                  <a:lnTo>
                    <a:pt x="487" y="16"/>
                  </a:lnTo>
                  <a:lnTo>
                    <a:pt x="487" y="15"/>
                  </a:lnTo>
                  <a:lnTo>
                    <a:pt x="487" y="13"/>
                  </a:lnTo>
                  <a:lnTo>
                    <a:pt x="487" y="12"/>
                  </a:lnTo>
                  <a:lnTo>
                    <a:pt x="487" y="11"/>
                  </a:lnTo>
                  <a:lnTo>
                    <a:pt x="488" y="11"/>
                  </a:lnTo>
                  <a:lnTo>
                    <a:pt x="488" y="12"/>
                  </a:lnTo>
                  <a:lnTo>
                    <a:pt x="489" y="12"/>
                  </a:lnTo>
                  <a:lnTo>
                    <a:pt x="489" y="13"/>
                  </a:lnTo>
                  <a:lnTo>
                    <a:pt x="489" y="15"/>
                  </a:lnTo>
                  <a:lnTo>
                    <a:pt x="489" y="16"/>
                  </a:lnTo>
                  <a:lnTo>
                    <a:pt x="489" y="17"/>
                  </a:lnTo>
                  <a:lnTo>
                    <a:pt x="491" y="17"/>
                  </a:lnTo>
                  <a:lnTo>
                    <a:pt x="492" y="17"/>
                  </a:lnTo>
                  <a:lnTo>
                    <a:pt x="493" y="17"/>
                  </a:lnTo>
                  <a:lnTo>
                    <a:pt x="495" y="17"/>
                  </a:lnTo>
                  <a:lnTo>
                    <a:pt x="495" y="18"/>
                  </a:lnTo>
                  <a:lnTo>
                    <a:pt x="495" y="20"/>
                  </a:lnTo>
                  <a:lnTo>
                    <a:pt x="496" y="20"/>
                  </a:lnTo>
                  <a:lnTo>
                    <a:pt x="497" y="20"/>
                  </a:lnTo>
                  <a:lnTo>
                    <a:pt x="499" y="21"/>
                  </a:lnTo>
                  <a:lnTo>
                    <a:pt x="500" y="21"/>
                  </a:lnTo>
                  <a:lnTo>
                    <a:pt x="501" y="21"/>
                  </a:lnTo>
                  <a:lnTo>
                    <a:pt x="501" y="22"/>
                  </a:lnTo>
                  <a:lnTo>
                    <a:pt x="501" y="24"/>
                  </a:lnTo>
                  <a:lnTo>
                    <a:pt x="501" y="25"/>
                  </a:lnTo>
                  <a:lnTo>
                    <a:pt x="503" y="25"/>
                  </a:lnTo>
                  <a:lnTo>
                    <a:pt x="504" y="25"/>
                  </a:lnTo>
                  <a:lnTo>
                    <a:pt x="505" y="25"/>
                  </a:lnTo>
                  <a:lnTo>
                    <a:pt x="506" y="25"/>
                  </a:lnTo>
                  <a:lnTo>
                    <a:pt x="506" y="26"/>
                  </a:lnTo>
                  <a:lnTo>
                    <a:pt x="508" y="26"/>
                  </a:lnTo>
                  <a:lnTo>
                    <a:pt x="508" y="28"/>
                  </a:lnTo>
                  <a:lnTo>
                    <a:pt x="509" y="28"/>
                  </a:lnTo>
                  <a:lnTo>
                    <a:pt x="509" y="29"/>
                  </a:lnTo>
                  <a:lnTo>
                    <a:pt x="510" y="29"/>
                  </a:lnTo>
                  <a:lnTo>
                    <a:pt x="512" y="29"/>
                  </a:lnTo>
                  <a:lnTo>
                    <a:pt x="512" y="30"/>
                  </a:lnTo>
                  <a:lnTo>
                    <a:pt x="513" y="30"/>
                  </a:lnTo>
                  <a:lnTo>
                    <a:pt x="514" y="30"/>
                  </a:lnTo>
                  <a:lnTo>
                    <a:pt x="516" y="30"/>
                  </a:lnTo>
                  <a:lnTo>
                    <a:pt x="516" y="29"/>
                  </a:lnTo>
                  <a:lnTo>
                    <a:pt x="516" y="28"/>
                  </a:lnTo>
                  <a:lnTo>
                    <a:pt x="516" y="26"/>
                  </a:lnTo>
                  <a:lnTo>
                    <a:pt x="516" y="25"/>
                  </a:lnTo>
                  <a:lnTo>
                    <a:pt x="516" y="24"/>
                  </a:lnTo>
                  <a:lnTo>
                    <a:pt x="516" y="22"/>
                  </a:lnTo>
                  <a:lnTo>
                    <a:pt x="517" y="22"/>
                  </a:lnTo>
                  <a:lnTo>
                    <a:pt x="517" y="24"/>
                  </a:lnTo>
                  <a:lnTo>
                    <a:pt x="518" y="25"/>
                  </a:lnTo>
                  <a:lnTo>
                    <a:pt x="519" y="25"/>
                  </a:lnTo>
                  <a:lnTo>
                    <a:pt x="521" y="25"/>
                  </a:lnTo>
                  <a:lnTo>
                    <a:pt x="521" y="26"/>
                  </a:lnTo>
                  <a:lnTo>
                    <a:pt x="522" y="26"/>
                  </a:lnTo>
                  <a:lnTo>
                    <a:pt x="522" y="25"/>
                  </a:lnTo>
                  <a:lnTo>
                    <a:pt x="523" y="24"/>
                  </a:lnTo>
                  <a:lnTo>
                    <a:pt x="525" y="22"/>
                  </a:lnTo>
                  <a:lnTo>
                    <a:pt x="526" y="22"/>
                  </a:lnTo>
                  <a:lnTo>
                    <a:pt x="526" y="21"/>
                  </a:lnTo>
                  <a:lnTo>
                    <a:pt x="527" y="21"/>
                  </a:lnTo>
                  <a:lnTo>
                    <a:pt x="529" y="21"/>
                  </a:lnTo>
                  <a:lnTo>
                    <a:pt x="530" y="21"/>
                  </a:lnTo>
                  <a:lnTo>
                    <a:pt x="531" y="21"/>
                  </a:lnTo>
                  <a:lnTo>
                    <a:pt x="533" y="21"/>
                  </a:lnTo>
                  <a:lnTo>
                    <a:pt x="534" y="21"/>
                  </a:lnTo>
                  <a:lnTo>
                    <a:pt x="534" y="20"/>
                  </a:lnTo>
                  <a:lnTo>
                    <a:pt x="534" y="18"/>
                  </a:lnTo>
                  <a:lnTo>
                    <a:pt x="535" y="18"/>
                  </a:lnTo>
                  <a:lnTo>
                    <a:pt x="535" y="17"/>
                  </a:lnTo>
                  <a:lnTo>
                    <a:pt x="536" y="17"/>
                  </a:lnTo>
                  <a:lnTo>
                    <a:pt x="538" y="17"/>
                  </a:lnTo>
                  <a:lnTo>
                    <a:pt x="538" y="16"/>
                  </a:lnTo>
                  <a:lnTo>
                    <a:pt x="539" y="16"/>
                  </a:lnTo>
                  <a:lnTo>
                    <a:pt x="540" y="16"/>
                  </a:lnTo>
                  <a:lnTo>
                    <a:pt x="540" y="17"/>
                  </a:lnTo>
                  <a:lnTo>
                    <a:pt x="542" y="17"/>
                  </a:lnTo>
                  <a:lnTo>
                    <a:pt x="542" y="16"/>
                  </a:lnTo>
                  <a:lnTo>
                    <a:pt x="543" y="16"/>
                  </a:lnTo>
                  <a:lnTo>
                    <a:pt x="543" y="15"/>
                  </a:lnTo>
                  <a:lnTo>
                    <a:pt x="543" y="13"/>
                  </a:lnTo>
                  <a:lnTo>
                    <a:pt x="543" y="12"/>
                  </a:lnTo>
                  <a:lnTo>
                    <a:pt x="543" y="11"/>
                  </a:lnTo>
                  <a:lnTo>
                    <a:pt x="543" y="9"/>
                  </a:lnTo>
                  <a:lnTo>
                    <a:pt x="543" y="8"/>
                  </a:lnTo>
                  <a:lnTo>
                    <a:pt x="543" y="7"/>
                  </a:lnTo>
                  <a:lnTo>
                    <a:pt x="543" y="5"/>
                  </a:lnTo>
                  <a:lnTo>
                    <a:pt x="544" y="5"/>
                  </a:lnTo>
                  <a:lnTo>
                    <a:pt x="544" y="4"/>
                  </a:lnTo>
                  <a:lnTo>
                    <a:pt x="544" y="3"/>
                  </a:lnTo>
                  <a:lnTo>
                    <a:pt x="543" y="3"/>
                  </a:lnTo>
                  <a:lnTo>
                    <a:pt x="544" y="1"/>
                  </a:lnTo>
                  <a:lnTo>
                    <a:pt x="546" y="1"/>
                  </a:lnTo>
                  <a:lnTo>
                    <a:pt x="546" y="0"/>
                  </a:lnTo>
                  <a:lnTo>
                    <a:pt x="547" y="0"/>
                  </a:lnTo>
                  <a:lnTo>
                    <a:pt x="547" y="1"/>
                  </a:lnTo>
                  <a:lnTo>
                    <a:pt x="547" y="3"/>
                  </a:lnTo>
                  <a:lnTo>
                    <a:pt x="548" y="3"/>
                  </a:lnTo>
                  <a:lnTo>
                    <a:pt x="547" y="4"/>
                  </a:lnTo>
                  <a:lnTo>
                    <a:pt x="547" y="5"/>
                  </a:lnTo>
                  <a:lnTo>
                    <a:pt x="548" y="5"/>
                  </a:lnTo>
                  <a:lnTo>
                    <a:pt x="548" y="7"/>
                  </a:lnTo>
                  <a:lnTo>
                    <a:pt x="548" y="8"/>
                  </a:lnTo>
                  <a:lnTo>
                    <a:pt x="548" y="9"/>
                  </a:lnTo>
                  <a:lnTo>
                    <a:pt x="548" y="11"/>
                  </a:lnTo>
                  <a:lnTo>
                    <a:pt x="548" y="12"/>
                  </a:lnTo>
                  <a:lnTo>
                    <a:pt x="549" y="12"/>
                  </a:lnTo>
                  <a:lnTo>
                    <a:pt x="549" y="13"/>
                  </a:lnTo>
                  <a:lnTo>
                    <a:pt x="551" y="15"/>
                  </a:lnTo>
                  <a:lnTo>
                    <a:pt x="551" y="16"/>
                  </a:lnTo>
                  <a:lnTo>
                    <a:pt x="551" y="17"/>
                  </a:lnTo>
                  <a:close/>
                  <a:moveTo>
                    <a:pt x="166" y="428"/>
                  </a:moveTo>
                  <a:lnTo>
                    <a:pt x="164" y="428"/>
                  </a:lnTo>
                  <a:lnTo>
                    <a:pt x="166" y="4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7" name="Freeform 57">
              <a:extLst>
                <a:ext uri="{FF2B5EF4-FFF2-40B4-BE49-F238E27FC236}">
                  <a16:creationId xmlns:a16="http://schemas.microsoft.com/office/drawing/2014/main" id="{E3563AE1-26F2-2B35-CB98-132F915A5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2363"/>
              <a:ext cx="357" cy="644"/>
            </a:xfrm>
            <a:custGeom>
              <a:avLst/>
              <a:gdLst>
                <a:gd name="T0" fmla="*/ 10 w 357"/>
                <a:gd name="T1" fmla="*/ 9 h 644"/>
                <a:gd name="T2" fmla="*/ 19 w 357"/>
                <a:gd name="T3" fmla="*/ 22 h 644"/>
                <a:gd name="T4" fmla="*/ 27 w 357"/>
                <a:gd name="T5" fmla="*/ 20 h 644"/>
                <a:gd name="T6" fmla="*/ 36 w 357"/>
                <a:gd name="T7" fmla="*/ 21 h 644"/>
                <a:gd name="T8" fmla="*/ 45 w 357"/>
                <a:gd name="T9" fmla="*/ 25 h 644"/>
                <a:gd name="T10" fmla="*/ 60 w 357"/>
                <a:gd name="T11" fmla="*/ 28 h 644"/>
                <a:gd name="T12" fmla="*/ 72 w 357"/>
                <a:gd name="T13" fmla="*/ 16 h 644"/>
                <a:gd name="T14" fmla="*/ 79 w 357"/>
                <a:gd name="T15" fmla="*/ 7 h 644"/>
                <a:gd name="T16" fmla="*/ 86 w 357"/>
                <a:gd name="T17" fmla="*/ 12 h 644"/>
                <a:gd name="T18" fmla="*/ 94 w 357"/>
                <a:gd name="T19" fmla="*/ 16 h 644"/>
                <a:gd name="T20" fmla="*/ 104 w 357"/>
                <a:gd name="T21" fmla="*/ 24 h 644"/>
                <a:gd name="T22" fmla="*/ 120 w 357"/>
                <a:gd name="T23" fmla="*/ 22 h 644"/>
                <a:gd name="T24" fmla="*/ 130 w 357"/>
                <a:gd name="T25" fmla="*/ 18 h 644"/>
                <a:gd name="T26" fmla="*/ 138 w 357"/>
                <a:gd name="T27" fmla="*/ 30 h 644"/>
                <a:gd name="T28" fmla="*/ 145 w 357"/>
                <a:gd name="T29" fmla="*/ 43 h 644"/>
                <a:gd name="T30" fmla="*/ 153 w 357"/>
                <a:gd name="T31" fmla="*/ 59 h 644"/>
                <a:gd name="T32" fmla="*/ 156 w 357"/>
                <a:gd name="T33" fmla="*/ 76 h 644"/>
                <a:gd name="T34" fmla="*/ 169 w 357"/>
                <a:gd name="T35" fmla="*/ 81 h 644"/>
                <a:gd name="T36" fmla="*/ 179 w 357"/>
                <a:gd name="T37" fmla="*/ 89 h 644"/>
                <a:gd name="T38" fmla="*/ 192 w 357"/>
                <a:gd name="T39" fmla="*/ 94 h 644"/>
                <a:gd name="T40" fmla="*/ 198 w 357"/>
                <a:gd name="T41" fmla="*/ 90 h 644"/>
                <a:gd name="T42" fmla="*/ 213 w 357"/>
                <a:gd name="T43" fmla="*/ 99 h 644"/>
                <a:gd name="T44" fmla="*/ 226 w 357"/>
                <a:gd name="T45" fmla="*/ 99 h 644"/>
                <a:gd name="T46" fmla="*/ 227 w 357"/>
                <a:gd name="T47" fmla="*/ 115 h 644"/>
                <a:gd name="T48" fmla="*/ 219 w 357"/>
                <a:gd name="T49" fmla="*/ 131 h 644"/>
                <a:gd name="T50" fmla="*/ 211 w 357"/>
                <a:gd name="T51" fmla="*/ 148 h 644"/>
                <a:gd name="T52" fmla="*/ 207 w 357"/>
                <a:gd name="T53" fmla="*/ 165 h 644"/>
                <a:gd name="T54" fmla="*/ 213 w 357"/>
                <a:gd name="T55" fmla="*/ 184 h 644"/>
                <a:gd name="T56" fmla="*/ 213 w 357"/>
                <a:gd name="T57" fmla="*/ 205 h 644"/>
                <a:gd name="T58" fmla="*/ 224 w 357"/>
                <a:gd name="T59" fmla="*/ 217 h 644"/>
                <a:gd name="T60" fmla="*/ 241 w 357"/>
                <a:gd name="T61" fmla="*/ 222 h 644"/>
                <a:gd name="T62" fmla="*/ 245 w 357"/>
                <a:gd name="T63" fmla="*/ 238 h 644"/>
                <a:gd name="T64" fmla="*/ 256 w 357"/>
                <a:gd name="T65" fmla="*/ 252 h 644"/>
                <a:gd name="T66" fmla="*/ 263 w 357"/>
                <a:gd name="T67" fmla="*/ 266 h 644"/>
                <a:gd name="T68" fmla="*/ 271 w 357"/>
                <a:gd name="T69" fmla="*/ 282 h 644"/>
                <a:gd name="T70" fmla="*/ 279 w 357"/>
                <a:gd name="T71" fmla="*/ 300 h 644"/>
                <a:gd name="T72" fmla="*/ 287 w 357"/>
                <a:gd name="T73" fmla="*/ 315 h 644"/>
                <a:gd name="T74" fmla="*/ 295 w 357"/>
                <a:gd name="T75" fmla="*/ 329 h 644"/>
                <a:gd name="T76" fmla="*/ 301 w 357"/>
                <a:gd name="T77" fmla="*/ 345 h 644"/>
                <a:gd name="T78" fmla="*/ 309 w 357"/>
                <a:gd name="T79" fmla="*/ 359 h 644"/>
                <a:gd name="T80" fmla="*/ 317 w 357"/>
                <a:gd name="T81" fmla="*/ 374 h 644"/>
                <a:gd name="T82" fmla="*/ 324 w 357"/>
                <a:gd name="T83" fmla="*/ 389 h 644"/>
                <a:gd name="T84" fmla="*/ 331 w 357"/>
                <a:gd name="T85" fmla="*/ 404 h 644"/>
                <a:gd name="T86" fmla="*/ 339 w 357"/>
                <a:gd name="T87" fmla="*/ 422 h 644"/>
                <a:gd name="T88" fmla="*/ 347 w 357"/>
                <a:gd name="T89" fmla="*/ 436 h 644"/>
                <a:gd name="T90" fmla="*/ 356 w 357"/>
                <a:gd name="T91" fmla="*/ 453 h 644"/>
                <a:gd name="T92" fmla="*/ 350 w 357"/>
                <a:gd name="T93" fmla="*/ 468 h 644"/>
                <a:gd name="T94" fmla="*/ 341 w 357"/>
                <a:gd name="T95" fmla="*/ 482 h 644"/>
                <a:gd name="T96" fmla="*/ 330 w 357"/>
                <a:gd name="T97" fmla="*/ 496 h 644"/>
                <a:gd name="T98" fmla="*/ 321 w 357"/>
                <a:gd name="T99" fmla="*/ 511 h 644"/>
                <a:gd name="T100" fmla="*/ 312 w 357"/>
                <a:gd name="T101" fmla="*/ 525 h 644"/>
                <a:gd name="T102" fmla="*/ 301 w 357"/>
                <a:gd name="T103" fmla="*/ 541 h 644"/>
                <a:gd name="T104" fmla="*/ 290 w 357"/>
                <a:gd name="T105" fmla="*/ 556 h 644"/>
                <a:gd name="T106" fmla="*/ 279 w 357"/>
                <a:gd name="T107" fmla="*/ 572 h 644"/>
                <a:gd name="T108" fmla="*/ 269 w 357"/>
                <a:gd name="T109" fmla="*/ 588 h 644"/>
                <a:gd name="T110" fmla="*/ 258 w 357"/>
                <a:gd name="T111" fmla="*/ 603 h 644"/>
                <a:gd name="T112" fmla="*/ 248 w 357"/>
                <a:gd name="T113" fmla="*/ 618 h 644"/>
                <a:gd name="T114" fmla="*/ 239 w 357"/>
                <a:gd name="T115" fmla="*/ 633 h 644"/>
                <a:gd name="T116" fmla="*/ 228 w 357"/>
                <a:gd name="T117" fmla="*/ 641 h 644"/>
                <a:gd name="T118" fmla="*/ 211 w 357"/>
                <a:gd name="T119" fmla="*/ 632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7" h="644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9" y="5"/>
                  </a:lnTo>
                  <a:lnTo>
                    <a:pt x="9" y="7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3" y="11"/>
                  </a:lnTo>
                  <a:lnTo>
                    <a:pt x="13" y="12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14" y="14"/>
                  </a:lnTo>
                  <a:lnTo>
                    <a:pt x="15" y="14"/>
                  </a:lnTo>
                  <a:lnTo>
                    <a:pt x="15" y="16"/>
                  </a:lnTo>
                  <a:lnTo>
                    <a:pt x="17" y="16"/>
                  </a:lnTo>
                  <a:lnTo>
                    <a:pt x="18" y="16"/>
                  </a:lnTo>
                  <a:lnTo>
                    <a:pt x="18" y="17"/>
                  </a:lnTo>
                  <a:lnTo>
                    <a:pt x="19" y="17"/>
                  </a:lnTo>
                  <a:lnTo>
                    <a:pt x="19" y="18"/>
                  </a:lnTo>
                  <a:lnTo>
                    <a:pt x="19" y="20"/>
                  </a:lnTo>
                  <a:lnTo>
                    <a:pt x="19" y="21"/>
                  </a:lnTo>
                  <a:lnTo>
                    <a:pt x="19" y="22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21" y="25"/>
                  </a:lnTo>
                  <a:lnTo>
                    <a:pt x="22" y="25"/>
                  </a:lnTo>
                  <a:lnTo>
                    <a:pt x="22" y="26"/>
                  </a:lnTo>
                  <a:lnTo>
                    <a:pt x="22" y="28"/>
                  </a:lnTo>
                  <a:lnTo>
                    <a:pt x="23" y="28"/>
                  </a:lnTo>
                  <a:lnTo>
                    <a:pt x="23" y="26"/>
                  </a:lnTo>
                  <a:lnTo>
                    <a:pt x="25" y="26"/>
                  </a:lnTo>
                  <a:lnTo>
                    <a:pt x="25" y="25"/>
                  </a:lnTo>
                  <a:lnTo>
                    <a:pt x="25" y="24"/>
                  </a:lnTo>
                  <a:lnTo>
                    <a:pt x="26" y="24"/>
                  </a:lnTo>
                  <a:lnTo>
                    <a:pt x="27" y="22"/>
                  </a:lnTo>
                  <a:lnTo>
                    <a:pt x="27" y="21"/>
                  </a:lnTo>
                  <a:lnTo>
                    <a:pt x="26" y="21"/>
                  </a:lnTo>
                  <a:lnTo>
                    <a:pt x="26" y="20"/>
                  </a:lnTo>
                  <a:lnTo>
                    <a:pt x="27" y="20"/>
                  </a:lnTo>
                  <a:lnTo>
                    <a:pt x="27" y="18"/>
                  </a:lnTo>
                  <a:lnTo>
                    <a:pt x="27" y="17"/>
                  </a:lnTo>
                  <a:lnTo>
                    <a:pt x="27" y="16"/>
                  </a:lnTo>
                  <a:lnTo>
                    <a:pt x="29" y="14"/>
                  </a:lnTo>
                  <a:lnTo>
                    <a:pt x="30" y="14"/>
                  </a:lnTo>
                  <a:lnTo>
                    <a:pt x="30" y="16"/>
                  </a:lnTo>
                  <a:lnTo>
                    <a:pt x="30" y="17"/>
                  </a:lnTo>
                  <a:lnTo>
                    <a:pt x="30" y="16"/>
                  </a:lnTo>
                  <a:lnTo>
                    <a:pt x="31" y="16"/>
                  </a:lnTo>
                  <a:lnTo>
                    <a:pt x="32" y="16"/>
                  </a:lnTo>
                  <a:lnTo>
                    <a:pt x="34" y="16"/>
                  </a:lnTo>
                  <a:lnTo>
                    <a:pt x="35" y="16"/>
                  </a:lnTo>
                  <a:lnTo>
                    <a:pt x="35" y="17"/>
                  </a:lnTo>
                  <a:lnTo>
                    <a:pt x="36" y="17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6" y="21"/>
                  </a:lnTo>
                  <a:lnTo>
                    <a:pt x="38" y="21"/>
                  </a:lnTo>
                  <a:lnTo>
                    <a:pt x="38" y="22"/>
                  </a:lnTo>
                  <a:lnTo>
                    <a:pt x="39" y="24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2" y="25"/>
                  </a:lnTo>
                  <a:lnTo>
                    <a:pt x="42" y="26"/>
                  </a:lnTo>
                  <a:lnTo>
                    <a:pt x="42" y="25"/>
                  </a:lnTo>
                  <a:lnTo>
                    <a:pt x="42" y="24"/>
                  </a:lnTo>
                  <a:lnTo>
                    <a:pt x="42" y="22"/>
                  </a:lnTo>
                  <a:lnTo>
                    <a:pt x="43" y="21"/>
                  </a:lnTo>
                  <a:lnTo>
                    <a:pt x="43" y="22"/>
                  </a:lnTo>
                  <a:lnTo>
                    <a:pt x="44" y="22"/>
                  </a:lnTo>
                  <a:lnTo>
                    <a:pt x="43" y="24"/>
                  </a:lnTo>
                  <a:lnTo>
                    <a:pt x="44" y="24"/>
                  </a:lnTo>
                  <a:lnTo>
                    <a:pt x="44" y="25"/>
                  </a:lnTo>
                  <a:lnTo>
                    <a:pt x="45" y="25"/>
                  </a:lnTo>
                  <a:lnTo>
                    <a:pt x="45" y="26"/>
                  </a:lnTo>
                  <a:lnTo>
                    <a:pt x="47" y="26"/>
                  </a:lnTo>
                  <a:lnTo>
                    <a:pt x="48" y="26"/>
                  </a:lnTo>
                  <a:lnTo>
                    <a:pt x="49" y="26"/>
                  </a:lnTo>
                  <a:lnTo>
                    <a:pt x="51" y="26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3" y="28"/>
                  </a:lnTo>
                  <a:lnTo>
                    <a:pt x="53" y="29"/>
                  </a:lnTo>
                  <a:lnTo>
                    <a:pt x="55" y="29"/>
                  </a:lnTo>
                  <a:lnTo>
                    <a:pt x="55" y="28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7" y="29"/>
                  </a:lnTo>
                  <a:lnTo>
                    <a:pt x="57" y="28"/>
                  </a:lnTo>
                  <a:lnTo>
                    <a:pt x="59" y="28"/>
                  </a:lnTo>
                  <a:lnTo>
                    <a:pt x="60" y="28"/>
                  </a:lnTo>
                  <a:lnTo>
                    <a:pt x="60" y="26"/>
                  </a:lnTo>
                  <a:lnTo>
                    <a:pt x="61" y="26"/>
                  </a:lnTo>
                  <a:lnTo>
                    <a:pt x="62" y="26"/>
                  </a:lnTo>
                  <a:lnTo>
                    <a:pt x="62" y="25"/>
                  </a:lnTo>
                  <a:lnTo>
                    <a:pt x="64" y="25"/>
                  </a:lnTo>
                  <a:lnTo>
                    <a:pt x="64" y="24"/>
                  </a:lnTo>
                  <a:lnTo>
                    <a:pt x="65" y="24"/>
                  </a:lnTo>
                  <a:lnTo>
                    <a:pt x="65" y="22"/>
                  </a:lnTo>
                  <a:lnTo>
                    <a:pt x="66" y="22"/>
                  </a:lnTo>
                  <a:lnTo>
                    <a:pt x="68" y="21"/>
                  </a:lnTo>
                  <a:lnTo>
                    <a:pt x="68" y="20"/>
                  </a:lnTo>
                  <a:lnTo>
                    <a:pt x="69" y="20"/>
                  </a:lnTo>
                  <a:lnTo>
                    <a:pt x="69" y="18"/>
                  </a:lnTo>
                  <a:lnTo>
                    <a:pt x="69" y="17"/>
                  </a:lnTo>
                  <a:lnTo>
                    <a:pt x="70" y="17"/>
                  </a:lnTo>
                  <a:lnTo>
                    <a:pt x="70" y="16"/>
                  </a:lnTo>
                  <a:lnTo>
                    <a:pt x="72" y="16"/>
                  </a:lnTo>
                  <a:lnTo>
                    <a:pt x="73" y="16"/>
                  </a:lnTo>
                  <a:lnTo>
                    <a:pt x="73" y="14"/>
                  </a:lnTo>
                  <a:lnTo>
                    <a:pt x="74" y="14"/>
                  </a:lnTo>
                  <a:lnTo>
                    <a:pt x="76" y="14"/>
                  </a:lnTo>
                  <a:lnTo>
                    <a:pt x="77" y="14"/>
                  </a:lnTo>
                  <a:lnTo>
                    <a:pt x="77" y="13"/>
                  </a:lnTo>
                  <a:lnTo>
                    <a:pt x="78" y="13"/>
                  </a:lnTo>
                  <a:lnTo>
                    <a:pt x="77" y="13"/>
                  </a:lnTo>
                  <a:lnTo>
                    <a:pt x="77" y="12"/>
                  </a:lnTo>
                  <a:lnTo>
                    <a:pt x="76" y="12"/>
                  </a:lnTo>
                  <a:lnTo>
                    <a:pt x="76" y="11"/>
                  </a:lnTo>
                  <a:lnTo>
                    <a:pt x="76" y="9"/>
                  </a:lnTo>
                  <a:lnTo>
                    <a:pt x="76" y="8"/>
                  </a:lnTo>
                  <a:lnTo>
                    <a:pt x="77" y="8"/>
                  </a:lnTo>
                  <a:lnTo>
                    <a:pt x="78" y="8"/>
                  </a:lnTo>
                  <a:lnTo>
                    <a:pt x="78" y="7"/>
                  </a:lnTo>
                  <a:lnTo>
                    <a:pt x="79" y="7"/>
                  </a:lnTo>
                  <a:lnTo>
                    <a:pt x="79" y="5"/>
                  </a:lnTo>
                  <a:lnTo>
                    <a:pt x="79" y="4"/>
                  </a:lnTo>
                  <a:lnTo>
                    <a:pt x="81" y="4"/>
                  </a:lnTo>
                  <a:lnTo>
                    <a:pt x="82" y="4"/>
                  </a:lnTo>
                  <a:lnTo>
                    <a:pt x="82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6" y="4"/>
                  </a:lnTo>
                  <a:lnTo>
                    <a:pt x="87" y="4"/>
                  </a:lnTo>
                  <a:lnTo>
                    <a:pt x="87" y="5"/>
                  </a:lnTo>
                  <a:lnTo>
                    <a:pt x="87" y="7"/>
                  </a:lnTo>
                  <a:lnTo>
                    <a:pt x="87" y="8"/>
                  </a:lnTo>
                  <a:lnTo>
                    <a:pt x="86" y="8"/>
                  </a:lnTo>
                  <a:lnTo>
                    <a:pt x="86" y="9"/>
                  </a:lnTo>
                  <a:lnTo>
                    <a:pt x="86" y="11"/>
                  </a:lnTo>
                  <a:lnTo>
                    <a:pt x="86" y="12"/>
                  </a:lnTo>
                  <a:lnTo>
                    <a:pt x="86" y="13"/>
                  </a:lnTo>
                  <a:lnTo>
                    <a:pt x="87" y="13"/>
                  </a:lnTo>
                  <a:lnTo>
                    <a:pt x="89" y="13"/>
                  </a:lnTo>
                  <a:lnTo>
                    <a:pt x="90" y="13"/>
                  </a:lnTo>
                  <a:lnTo>
                    <a:pt x="90" y="14"/>
                  </a:lnTo>
                  <a:lnTo>
                    <a:pt x="89" y="14"/>
                  </a:lnTo>
                  <a:lnTo>
                    <a:pt x="89" y="16"/>
                  </a:lnTo>
                  <a:lnTo>
                    <a:pt x="90" y="16"/>
                  </a:lnTo>
                  <a:lnTo>
                    <a:pt x="90" y="17"/>
                  </a:lnTo>
                  <a:lnTo>
                    <a:pt x="89" y="17"/>
                  </a:lnTo>
                  <a:lnTo>
                    <a:pt x="90" y="17"/>
                  </a:lnTo>
                  <a:lnTo>
                    <a:pt x="90" y="18"/>
                  </a:lnTo>
                  <a:lnTo>
                    <a:pt x="90" y="17"/>
                  </a:lnTo>
                  <a:lnTo>
                    <a:pt x="91" y="17"/>
                  </a:lnTo>
                  <a:lnTo>
                    <a:pt x="92" y="17"/>
                  </a:lnTo>
                  <a:lnTo>
                    <a:pt x="94" y="17"/>
                  </a:lnTo>
                  <a:lnTo>
                    <a:pt x="94" y="16"/>
                  </a:lnTo>
                  <a:lnTo>
                    <a:pt x="95" y="16"/>
                  </a:lnTo>
                  <a:lnTo>
                    <a:pt x="96" y="17"/>
                  </a:lnTo>
                  <a:lnTo>
                    <a:pt x="98" y="17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9" y="20"/>
                  </a:lnTo>
                  <a:lnTo>
                    <a:pt x="99" y="18"/>
                  </a:lnTo>
                  <a:lnTo>
                    <a:pt x="100" y="18"/>
                  </a:lnTo>
                  <a:lnTo>
                    <a:pt x="102" y="18"/>
                  </a:lnTo>
                  <a:lnTo>
                    <a:pt x="102" y="20"/>
                  </a:lnTo>
                  <a:lnTo>
                    <a:pt x="103" y="20"/>
                  </a:lnTo>
                  <a:lnTo>
                    <a:pt x="103" y="21"/>
                  </a:lnTo>
                  <a:lnTo>
                    <a:pt x="102" y="21"/>
                  </a:lnTo>
                  <a:lnTo>
                    <a:pt x="102" y="22"/>
                  </a:lnTo>
                  <a:lnTo>
                    <a:pt x="103" y="22"/>
                  </a:lnTo>
                  <a:lnTo>
                    <a:pt x="103" y="24"/>
                  </a:lnTo>
                  <a:lnTo>
                    <a:pt x="104" y="24"/>
                  </a:lnTo>
                  <a:lnTo>
                    <a:pt x="104" y="25"/>
                  </a:lnTo>
                  <a:lnTo>
                    <a:pt x="106" y="25"/>
                  </a:lnTo>
                  <a:lnTo>
                    <a:pt x="107" y="25"/>
                  </a:lnTo>
                  <a:lnTo>
                    <a:pt x="107" y="24"/>
                  </a:lnTo>
                  <a:lnTo>
                    <a:pt x="108" y="24"/>
                  </a:lnTo>
                  <a:lnTo>
                    <a:pt x="109" y="25"/>
                  </a:lnTo>
                  <a:lnTo>
                    <a:pt x="109" y="24"/>
                  </a:lnTo>
                  <a:lnTo>
                    <a:pt x="111" y="24"/>
                  </a:lnTo>
                  <a:lnTo>
                    <a:pt x="112" y="22"/>
                  </a:lnTo>
                  <a:lnTo>
                    <a:pt x="113" y="22"/>
                  </a:lnTo>
                  <a:lnTo>
                    <a:pt x="115" y="22"/>
                  </a:lnTo>
                  <a:lnTo>
                    <a:pt x="116" y="22"/>
                  </a:lnTo>
                  <a:lnTo>
                    <a:pt x="117" y="22"/>
                  </a:lnTo>
                  <a:lnTo>
                    <a:pt x="117" y="21"/>
                  </a:lnTo>
                  <a:lnTo>
                    <a:pt x="119" y="21"/>
                  </a:lnTo>
                  <a:lnTo>
                    <a:pt x="120" y="21"/>
                  </a:lnTo>
                  <a:lnTo>
                    <a:pt x="120" y="22"/>
                  </a:lnTo>
                  <a:lnTo>
                    <a:pt x="121" y="22"/>
                  </a:lnTo>
                  <a:lnTo>
                    <a:pt x="123" y="22"/>
                  </a:lnTo>
                  <a:lnTo>
                    <a:pt x="123" y="21"/>
                  </a:lnTo>
                  <a:lnTo>
                    <a:pt x="123" y="20"/>
                  </a:lnTo>
                  <a:lnTo>
                    <a:pt x="123" y="18"/>
                  </a:lnTo>
                  <a:lnTo>
                    <a:pt x="124" y="18"/>
                  </a:lnTo>
                  <a:lnTo>
                    <a:pt x="124" y="17"/>
                  </a:lnTo>
                  <a:lnTo>
                    <a:pt x="125" y="17"/>
                  </a:lnTo>
                  <a:lnTo>
                    <a:pt x="126" y="16"/>
                  </a:lnTo>
                  <a:lnTo>
                    <a:pt x="125" y="16"/>
                  </a:lnTo>
                  <a:lnTo>
                    <a:pt x="125" y="14"/>
                  </a:lnTo>
                  <a:lnTo>
                    <a:pt x="126" y="14"/>
                  </a:lnTo>
                  <a:lnTo>
                    <a:pt x="128" y="14"/>
                  </a:lnTo>
                  <a:lnTo>
                    <a:pt x="129" y="14"/>
                  </a:lnTo>
                  <a:lnTo>
                    <a:pt x="130" y="16"/>
                  </a:lnTo>
                  <a:lnTo>
                    <a:pt x="130" y="17"/>
                  </a:lnTo>
                  <a:lnTo>
                    <a:pt x="130" y="18"/>
                  </a:lnTo>
                  <a:lnTo>
                    <a:pt x="132" y="18"/>
                  </a:lnTo>
                  <a:lnTo>
                    <a:pt x="132" y="20"/>
                  </a:lnTo>
                  <a:lnTo>
                    <a:pt x="132" y="21"/>
                  </a:lnTo>
                  <a:lnTo>
                    <a:pt x="132" y="22"/>
                  </a:lnTo>
                  <a:lnTo>
                    <a:pt x="133" y="22"/>
                  </a:lnTo>
                  <a:lnTo>
                    <a:pt x="133" y="24"/>
                  </a:lnTo>
                  <a:lnTo>
                    <a:pt x="133" y="25"/>
                  </a:lnTo>
                  <a:lnTo>
                    <a:pt x="133" y="26"/>
                  </a:lnTo>
                  <a:lnTo>
                    <a:pt x="134" y="26"/>
                  </a:lnTo>
                  <a:lnTo>
                    <a:pt x="134" y="28"/>
                  </a:lnTo>
                  <a:lnTo>
                    <a:pt x="134" y="29"/>
                  </a:lnTo>
                  <a:lnTo>
                    <a:pt x="136" y="29"/>
                  </a:lnTo>
                  <a:lnTo>
                    <a:pt x="136" y="30"/>
                  </a:lnTo>
                  <a:lnTo>
                    <a:pt x="136" y="31"/>
                  </a:lnTo>
                  <a:lnTo>
                    <a:pt x="137" y="31"/>
                  </a:lnTo>
                  <a:lnTo>
                    <a:pt x="138" y="31"/>
                  </a:lnTo>
                  <a:lnTo>
                    <a:pt x="138" y="30"/>
                  </a:lnTo>
                  <a:lnTo>
                    <a:pt x="138" y="31"/>
                  </a:lnTo>
                  <a:lnTo>
                    <a:pt x="139" y="31"/>
                  </a:lnTo>
                  <a:lnTo>
                    <a:pt x="141" y="31"/>
                  </a:lnTo>
                  <a:lnTo>
                    <a:pt x="142" y="31"/>
                  </a:lnTo>
                  <a:lnTo>
                    <a:pt x="142" y="33"/>
                  </a:lnTo>
                  <a:lnTo>
                    <a:pt x="143" y="33"/>
                  </a:lnTo>
                  <a:lnTo>
                    <a:pt x="143" y="34"/>
                  </a:lnTo>
                  <a:lnTo>
                    <a:pt x="143" y="35"/>
                  </a:lnTo>
                  <a:lnTo>
                    <a:pt x="143" y="37"/>
                  </a:lnTo>
                  <a:lnTo>
                    <a:pt x="145" y="37"/>
                  </a:lnTo>
                  <a:lnTo>
                    <a:pt x="145" y="38"/>
                  </a:lnTo>
                  <a:lnTo>
                    <a:pt x="145" y="39"/>
                  </a:lnTo>
                  <a:lnTo>
                    <a:pt x="146" y="39"/>
                  </a:lnTo>
                  <a:lnTo>
                    <a:pt x="146" y="41"/>
                  </a:lnTo>
                  <a:lnTo>
                    <a:pt x="146" y="42"/>
                  </a:lnTo>
                  <a:lnTo>
                    <a:pt x="145" y="42"/>
                  </a:lnTo>
                  <a:lnTo>
                    <a:pt x="145" y="43"/>
                  </a:lnTo>
                  <a:lnTo>
                    <a:pt x="143" y="43"/>
                  </a:lnTo>
                  <a:lnTo>
                    <a:pt x="143" y="45"/>
                  </a:lnTo>
                  <a:lnTo>
                    <a:pt x="145" y="46"/>
                  </a:lnTo>
                  <a:lnTo>
                    <a:pt x="145" y="47"/>
                  </a:lnTo>
                  <a:lnTo>
                    <a:pt x="145" y="48"/>
                  </a:lnTo>
                  <a:lnTo>
                    <a:pt x="145" y="50"/>
                  </a:lnTo>
                  <a:lnTo>
                    <a:pt x="146" y="50"/>
                  </a:lnTo>
                  <a:lnTo>
                    <a:pt x="146" y="51"/>
                  </a:lnTo>
                  <a:lnTo>
                    <a:pt x="147" y="52"/>
                  </a:lnTo>
                  <a:lnTo>
                    <a:pt x="149" y="52"/>
                  </a:lnTo>
                  <a:lnTo>
                    <a:pt x="149" y="54"/>
                  </a:lnTo>
                  <a:lnTo>
                    <a:pt x="149" y="55"/>
                  </a:lnTo>
                  <a:lnTo>
                    <a:pt x="150" y="55"/>
                  </a:lnTo>
                  <a:lnTo>
                    <a:pt x="151" y="56"/>
                  </a:lnTo>
                  <a:lnTo>
                    <a:pt x="153" y="56"/>
                  </a:lnTo>
                  <a:lnTo>
                    <a:pt x="153" y="58"/>
                  </a:lnTo>
                  <a:lnTo>
                    <a:pt x="153" y="59"/>
                  </a:lnTo>
                  <a:lnTo>
                    <a:pt x="151" y="59"/>
                  </a:lnTo>
                  <a:lnTo>
                    <a:pt x="151" y="60"/>
                  </a:lnTo>
                  <a:lnTo>
                    <a:pt x="153" y="61"/>
                  </a:lnTo>
                  <a:lnTo>
                    <a:pt x="153" y="63"/>
                  </a:lnTo>
                  <a:lnTo>
                    <a:pt x="154" y="64"/>
                  </a:lnTo>
                  <a:lnTo>
                    <a:pt x="153" y="64"/>
                  </a:lnTo>
                  <a:lnTo>
                    <a:pt x="153" y="65"/>
                  </a:lnTo>
                  <a:lnTo>
                    <a:pt x="154" y="67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5" y="69"/>
                  </a:lnTo>
                  <a:lnTo>
                    <a:pt x="156" y="69"/>
                  </a:lnTo>
                  <a:lnTo>
                    <a:pt x="156" y="71"/>
                  </a:lnTo>
                  <a:lnTo>
                    <a:pt x="156" y="72"/>
                  </a:lnTo>
                  <a:lnTo>
                    <a:pt x="156" y="73"/>
                  </a:lnTo>
                  <a:lnTo>
                    <a:pt x="156" y="75"/>
                  </a:lnTo>
                  <a:lnTo>
                    <a:pt x="156" y="76"/>
                  </a:lnTo>
                  <a:lnTo>
                    <a:pt x="156" y="77"/>
                  </a:lnTo>
                  <a:lnTo>
                    <a:pt x="158" y="78"/>
                  </a:lnTo>
                  <a:lnTo>
                    <a:pt x="158" y="80"/>
                  </a:lnTo>
                  <a:lnTo>
                    <a:pt x="159" y="80"/>
                  </a:lnTo>
                  <a:lnTo>
                    <a:pt x="159" y="81"/>
                  </a:lnTo>
                  <a:lnTo>
                    <a:pt x="159" y="82"/>
                  </a:lnTo>
                  <a:lnTo>
                    <a:pt x="160" y="82"/>
                  </a:lnTo>
                  <a:lnTo>
                    <a:pt x="160" y="84"/>
                  </a:lnTo>
                  <a:lnTo>
                    <a:pt x="162" y="84"/>
                  </a:lnTo>
                  <a:lnTo>
                    <a:pt x="163" y="84"/>
                  </a:lnTo>
                  <a:lnTo>
                    <a:pt x="164" y="84"/>
                  </a:lnTo>
                  <a:lnTo>
                    <a:pt x="166" y="82"/>
                  </a:lnTo>
                  <a:lnTo>
                    <a:pt x="167" y="82"/>
                  </a:lnTo>
                  <a:lnTo>
                    <a:pt x="168" y="81"/>
                  </a:lnTo>
                  <a:lnTo>
                    <a:pt x="168" y="82"/>
                  </a:lnTo>
                  <a:lnTo>
                    <a:pt x="168" y="81"/>
                  </a:lnTo>
                  <a:lnTo>
                    <a:pt x="169" y="81"/>
                  </a:lnTo>
                  <a:lnTo>
                    <a:pt x="171" y="82"/>
                  </a:lnTo>
                  <a:lnTo>
                    <a:pt x="172" y="82"/>
                  </a:lnTo>
                  <a:lnTo>
                    <a:pt x="172" y="84"/>
                  </a:lnTo>
                  <a:lnTo>
                    <a:pt x="172" y="85"/>
                  </a:lnTo>
                  <a:lnTo>
                    <a:pt x="171" y="86"/>
                  </a:lnTo>
                  <a:lnTo>
                    <a:pt x="172" y="86"/>
                  </a:lnTo>
                  <a:lnTo>
                    <a:pt x="172" y="88"/>
                  </a:lnTo>
                  <a:lnTo>
                    <a:pt x="173" y="88"/>
                  </a:lnTo>
                  <a:lnTo>
                    <a:pt x="173" y="89"/>
                  </a:lnTo>
                  <a:lnTo>
                    <a:pt x="175" y="88"/>
                  </a:lnTo>
                  <a:lnTo>
                    <a:pt x="176" y="88"/>
                  </a:lnTo>
                  <a:lnTo>
                    <a:pt x="176" y="86"/>
                  </a:lnTo>
                  <a:lnTo>
                    <a:pt x="177" y="86"/>
                  </a:lnTo>
                  <a:lnTo>
                    <a:pt x="179" y="86"/>
                  </a:lnTo>
                  <a:lnTo>
                    <a:pt x="180" y="88"/>
                  </a:lnTo>
                  <a:lnTo>
                    <a:pt x="179" y="88"/>
                  </a:lnTo>
                  <a:lnTo>
                    <a:pt x="179" y="89"/>
                  </a:lnTo>
                  <a:lnTo>
                    <a:pt x="179" y="90"/>
                  </a:lnTo>
                  <a:lnTo>
                    <a:pt x="180" y="92"/>
                  </a:lnTo>
                  <a:lnTo>
                    <a:pt x="180" y="93"/>
                  </a:lnTo>
                  <a:lnTo>
                    <a:pt x="181" y="93"/>
                  </a:lnTo>
                  <a:lnTo>
                    <a:pt x="183" y="93"/>
                  </a:lnTo>
                  <a:lnTo>
                    <a:pt x="184" y="93"/>
                  </a:lnTo>
                  <a:lnTo>
                    <a:pt x="185" y="93"/>
                  </a:lnTo>
                  <a:lnTo>
                    <a:pt x="186" y="93"/>
                  </a:lnTo>
                  <a:lnTo>
                    <a:pt x="186" y="92"/>
                  </a:lnTo>
                  <a:lnTo>
                    <a:pt x="188" y="92"/>
                  </a:lnTo>
                  <a:lnTo>
                    <a:pt x="188" y="93"/>
                  </a:lnTo>
                  <a:lnTo>
                    <a:pt x="188" y="94"/>
                  </a:lnTo>
                  <a:lnTo>
                    <a:pt x="188" y="95"/>
                  </a:lnTo>
                  <a:lnTo>
                    <a:pt x="189" y="95"/>
                  </a:lnTo>
                  <a:lnTo>
                    <a:pt x="189" y="94"/>
                  </a:lnTo>
                  <a:lnTo>
                    <a:pt x="190" y="94"/>
                  </a:lnTo>
                  <a:lnTo>
                    <a:pt x="192" y="94"/>
                  </a:lnTo>
                  <a:lnTo>
                    <a:pt x="193" y="94"/>
                  </a:lnTo>
                  <a:lnTo>
                    <a:pt x="193" y="93"/>
                  </a:lnTo>
                  <a:lnTo>
                    <a:pt x="194" y="93"/>
                  </a:lnTo>
                  <a:lnTo>
                    <a:pt x="194" y="94"/>
                  </a:lnTo>
                  <a:lnTo>
                    <a:pt x="196" y="94"/>
                  </a:lnTo>
                  <a:lnTo>
                    <a:pt x="196" y="95"/>
                  </a:lnTo>
                  <a:lnTo>
                    <a:pt x="196" y="97"/>
                  </a:lnTo>
                  <a:lnTo>
                    <a:pt x="197" y="97"/>
                  </a:lnTo>
                  <a:lnTo>
                    <a:pt x="198" y="97"/>
                  </a:lnTo>
                  <a:lnTo>
                    <a:pt x="198" y="95"/>
                  </a:lnTo>
                  <a:lnTo>
                    <a:pt x="200" y="95"/>
                  </a:lnTo>
                  <a:lnTo>
                    <a:pt x="198" y="95"/>
                  </a:lnTo>
                  <a:lnTo>
                    <a:pt x="198" y="94"/>
                  </a:lnTo>
                  <a:lnTo>
                    <a:pt x="197" y="93"/>
                  </a:lnTo>
                  <a:lnTo>
                    <a:pt x="197" y="92"/>
                  </a:lnTo>
                  <a:lnTo>
                    <a:pt x="197" y="90"/>
                  </a:lnTo>
                  <a:lnTo>
                    <a:pt x="198" y="90"/>
                  </a:lnTo>
                  <a:lnTo>
                    <a:pt x="200" y="90"/>
                  </a:lnTo>
                  <a:lnTo>
                    <a:pt x="200" y="92"/>
                  </a:lnTo>
                  <a:lnTo>
                    <a:pt x="201" y="92"/>
                  </a:lnTo>
                  <a:lnTo>
                    <a:pt x="201" y="93"/>
                  </a:lnTo>
                  <a:lnTo>
                    <a:pt x="202" y="93"/>
                  </a:lnTo>
                  <a:lnTo>
                    <a:pt x="202" y="94"/>
                  </a:lnTo>
                  <a:lnTo>
                    <a:pt x="203" y="94"/>
                  </a:lnTo>
                  <a:lnTo>
                    <a:pt x="205" y="94"/>
                  </a:lnTo>
                  <a:lnTo>
                    <a:pt x="205" y="95"/>
                  </a:lnTo>
                  <a:lnTo>
                    <a:pt x="206" y="95"/>
                  </a:lnTo>
                  <a:lnTo>
                    <a:pt x="207" y="95"/>
                  </a:lnTo>
                  <a:lnTo>
                    <a:pt x="209" y="95"/>
                  </a:lnTo>
                  <a:lnTo>
                    <a:pt x="210" y="97"/>
                  </a:lnTo>
                  <a:lnTo>
                    <a:pt x="210" y="98"/>
                  </a:lnTo>
                  <a:lnTo>
                    <a:pt x="211" y="98"/>
                  </a:lnTo>
                  <a:lnTo>
                    <a:pt x="211" y="99"/>
                  </a:lnTo>
                  <a:lnTo>
                    <a:pt x="213" y="99"/>
                  </a:lnTo>
                  <a:lnTo>
                    <a:pt x="214" y="99"/>
                  </a:lnTo>
                  <a:lnTo>
                    <a:pt x="215" y="101"/>
                  </a:lnTo>
                  <a:lnTo>
                    <a:pt x="215" y="102"/>
                  </a:lnTo>
                  <a:lnTo>
                    <a:pt x="216" y="102"/>
                  </a:lnTo>
                  <a:lnTo>
                    <a:pt x="218" y="102"/>
                  </a:lnTo>
                  <a:lnTo>
                    <a:pt x="219" y="102"/>
                  </a:lnTo>
                  <a:lnTo>
                    <a:pt x="219" y="101"/>
                  </a:lnTo>
                  <a:lnTo>
                    <a:pt x="220" y="101"/>
                  </a:lnTo>
                  <a:lnTo>
                    <a:pt x="220" y="99"/>
                  </a:lnTo>
                  <a:lnTo>
                    <a:pt x="220" y="98"/>
                  </a:lnTo>
                  <a:lnTo>
                    <a:pt x="222" y="98"/>
                  </a:lnTo>
                  <a:lnTo>
                    <a:pt x="222" y="97"/>
                  </a:lnTo>
                  <a:lnTo>
                    <a:pt x="223" y="97"/>
                  </a:lnTo>
                  <a:lnTo>
                    <a:pt x="223" y="98"/>
                  </a:lnTo>
                  <a:lnTo>
                    <a:pt x="224" y="98"/>
                  </a:lnTo>
                  <a:lnTo>
                    <a:pt x="224" y="99"/>
                  </a:lnTo>
                  <a:lnTo>
                    <a:pt x="226" y="99"/>
                  </a:lnTo>
                  <a:lnTo>
                    <a:pt x="227" y="99"/>
                  </a:lnTo>
                  <a:lnTo>
                    <a:pt x="228" y="99"/>
                  </a:lnTo>
                  <a:lnTo>
                    <a:pt x="230" y="99"/>
                  </a:lnTo>
                  <a:lnTo>
                    <a:pt x="230" y="101"/>
                  </a:lnTo>
                  <a:lnTo>
                    <a:pt x="230" y="102"/>
                  </a:lnTo>
                  <a:lnTo>
                    <a:pt x="230" y="103"/>
                  </a:lnTo>
                  <a:lnTo>
                    <a:pt x="230" y="105"/>
                  </a:lnTo>
                  <a:lnTo>
                    <a:pt x="228" y="105"/>
                  </a:lnTo>
                  <a:lnTo>
                    <a:pt x="228" y="106"/>
                  </a:lnTo>
                  <a:lnTo>
                    <a:pt x="228" y="107"/>
                  </a:lnTo>
                  <a:lnTo>
                    <a:pt x="228" y="108"/>
                  </a:lnTo>
                  <a:lnTo>
                    <a:pt x="228" y="110"/>
                  </a:lnTo>
                  <a:lnTo>
                    <a:pt x="228" y="111"/>
                  </a:lnTo>
                  <a:lnTo>
                    <a:pt x="228" y="112"/>
                  </a:lnTo>
                  <a:lnTo>
                    <a:pt x="227" y="112"/>
                  </a:lnTo>
                  <a:lnTo>
                    <a:pt x="227" y="114"/>
                  </a:lnTo>
                  <a:lnTo>
                    <a:pt x="227" y="115"/>
                  </a:lnTo>
                  <a:lnTo>
                    <a:pt x="227" y="116"/>
                  </a:lnTo>
                  <a:lnTo>
                    <a:pt x="227" y="118"/>
                  </a:lnTo>
                  <a:lnTo>
                    <a:pt x="227" y="119"/>
                  </a:lnTo>
                  <a:lnTo>
                    <a:pt x="227" y="120"/>
                  </a:lnTo>
                  <a:lnTo>
                    <a:pt x="226" y="122"/>
                  </a:lnTo>
                  <a:lnTo>
                    <a:pt x="226" y="123"/>
                  </a:lnTo>
                  <a:lnTo>
                    <a:pt x="224" y="123"/>
                  </a:lnTo>
                  <a:lnTo>
                    <a:pt x="224" y="124"/>
                  </a:lnTo>
                  <a:lnTo>
                    <a:pt x="223" y="124"/>
                  </a:lnTo>
                  <a:lnTo>
                    <a:pt x="223" y="125"/>
                  </a:lnTo>
                  <a:lnTo>
                    <a:pt x="223" y="127"/>
                  </a:lnTo>
                  <a:lnTo>
                    <a:pt x="222" y="127"/>
                  </a:lnTo>
                  <a:lnTo>
                    <a:pt x="222" y="128"/>
                  </a:lnTo>
                  <a:lnTo>
                    <a:pt x="220" y="128"/>
                  </a:lnTo>
                  <a:lnTo>
                    <a:pt x="220" y="129"/>
                  </a:lnTo>
                  <a:lnTo>
                    <a:pt x="219" y="129"/>
                  </a:lnTo>
                  <a:lnTo>
                    <a:pt x="219" y="131"/>
                  </a:lnTo>
                  <a:lnTo>
                    <a:pt x="218" y="131"/>
                  </a:lnTo>
                  <a:lnTo>
                    <a:pt x="218" y="132"/>
                  </a:lnTo>
                  <a:lnTo>
                    <a:pt x="216" y="133"/>
                  </a:lnTo>
                  <a:lnTo>
                    <a:pt x="216" y="135"/>
                  </a:lnTo>
                  <a:lnTo>
                    <a:pt x="216" y="136"/>
                  </a:lnTo>
                  <a:lnTo>
                    <a:pt x="216" y="137"/>
                  </a:lnTo>
                  <a:lnTo>
                    <a:pt x="215" y="139"/>
                  </a:lnTo>
                  <a:lnTo>
                    <a:pt x="215" y="140"/>
                  </a:lnTo>
                  <a:lnTo>
                    <a:pt x="214" y="140"/>
                  </a:lnTo>
                  <a:lnTo>
                    <a:pt x="214" y="141"/>
                  </a:lnTo>
                  <a:lnTo>
                    <a:pt x="213" y="141"/>
                  </a:lnTo>
                  <a:lnTo>
                    <a:pt x="213" y="142"/>
                  </a:lnTo>
                  <a:lnTo>
                    <a:pt x="213" y="144"/>
                  </a:lnTo>
                  <a:lnTo>
                    <a:pt x="211" y="144"/>
                  </a:lnTo>
                  <a:lnTo>
                    <a:pt x="211" y="145"/>
                  </a:lnTo>
                  <a:lnTo>
                    <a:pt x="211" y="146"/>
                  </a:lnTo>
                  <a:lnTo>
                    <a:pt x="211" y="148"/>
                  </a:lnTo>
                  <a:lnTo>
                    <a:pt x="211" y="149"/>
                  </a:lnTo>
                  <a:lnTo>
                    <a:pt x="211" y="150"/>
                  </a:lnTo>
                  <a:lnTo>
                    <a:pt x="210" y="150"/>
                  </a:lnTo>
                  <a:lnTo>
                    <a:pt x="210" y="152"/>
                  </a:lnTo>
                  <a:lnTo>
                    <a:pt x="209" y="152"/>
                  </a:lnTo>
                  <a:lnTo>
                    <a:pt x="209" y="153"/>
                  </a:lnTo>
                  <a:lnTo>
                    <a:pt x="207" y="153"/>
                  </a:lnTo>
                  <a:lnTo>
                    <a:pt x="207" y="154"/>
                  </a:lnTo>
                  <a:lnTo>
                    <a:pt x="206" y="154"/>
                  </a:lnTo>
                  <a:lnTo>
                    <a:pt x="206" y="156"/>
                  </a:lnTo>
                  <a:lnTo>
                    <a:pt x="206" y="157"/>
                  </a:lnTo>
                  <a:lnTo>
                    <a:pt x="206" y="158"/>
                  </a:lnTo>
                  <a:lnTo>
                    <a:pt x="206" y="159"/>
                  </a:lnTo>
                  <a:lnTo>
                    <a:pt x="206" y="161"/>
                  </a:lnTo>
                  <a:lnTo>
                    <a:pt x="206" y="162"/>
                  </a:lnTo>
                  <a:lnTo>
                    <a:pt x="207" y="163"/>
                  </a:lnTo>
                  <a:lnTo>
                    <a:pt x="207" y="165"/>
                  </a:lnTo>
                  <a:lnTo>
                    <a:pt x="207" y="166"/>
                  </a:lnTo>
                  <a:lnTo>
                    <a:pt x="209" y="166"/>
                  </a:lnTo>
                  <a:lnTo>
                    <a:pt x="209" y="167"/>
                  </a:lnTo>
                  <a:lnTo>
                    <a:pt x="209" y="169"/>
                  </a:lnTo>
                  <a:lnTo>
                    <a:pt x="209" y="170"/>
                  </a:lnTo>
                  <a:lnTo>
                    <a:pt x="209" y="171"/>
                  </a:lnTo>
                  <a:lnTo>
                    <a:pt x="209" y="172"/>
                  </a:lnTo>
                  <a:lnTo>
                    <a:pt x="209" y="174"/>
                  </a:lnTo>
                  <a:lnTo>
                    <a:pt x="209" y="175"/>
                  </a:lnTo>
                  <a:lnTo>
                    <a:pt x="209" y="176"/>
                  </a:lnTo>
                  <a:lnTo>
                    <a:pt x="209" y="178"/>
                  </a:lnTo>
                  <a:lnTo>
                    <a:pt x="210" y="179"/>
                  </a:lnTo>
                  <a:lnTo>
                    <a:pt x="210" y="180"/>
                  </a:lnTo>
                  <a:lnTo>
                    <a:pt x="211" y="182"/>
                  </a:lnTo>
                  <a:lnTo>
                    <a:pt x="211" y="183"/>
                  </a:lnTo>
                  <a:lnTo>
                    <a:pt x="213" y="183"/>
                  </a:lnTo>
                  <a:lnTo>
                    <a:pt x="213" y="184"/>
                  </a:lnTo>
                  <a:lnTo>
                    <a:pt x="213" y="186"/>
                  </a:lnTo>
                  <a:lnTo>
                    <a:pt x="214" y="186"/>
                  </a:lnTo>
                  <a:lnTo>
                    <a:pt x="214" y="187"/>
                  </a:lnTo>
                  <a:lnTo>
                    <a:pt x="214" y="188"/>
                  </a:lnTo>
                  <a:lnTo>
                    <a:pt x="214" y="189"/>
                  </a:lnTo>
                  <a:lnTo>
                    <a:pt x="214" y="191"/>
                  </a:lnTo>
                  <a:lnTo>
                    <a:pt x="214" y="192"/>
                  </a:lnTo>
                  <a:lnTo>
                    <a:pt x="214" y="193"/>
                  </a:lnTo>
                  <a:lnTo>
                    <a:pt x="213" y="195"/>
                  </a:lnTo>
                  <a:lnTo>
                    <a:pt x="213" y="196"/>
                  </a:lnTo>
                  <a:lnTo>
                    <a:pt x="213" y="197"/>
                  </a:lnTo>
                  <a:lnTo>
                    <a:pt x="211" y="199"/>
                  </a:lnTo>
                  <a:lnTo>
                    <a:pt x="211" y="200"/>
                  </a:lnTo>
                  <a:lnTo>
                    <a:pt x="211" y="201"/>
                  </a:lnTo>
                  <a:lnTo>
                    <a:pt x="211" y="203"/>
                  </a:lnTo>
                  <a:lnTo>
                    <a:pt x="213" y="204"/>
                  </a:lnTo>
                  <a:lnTo>
                    <a:pt x="213" y="205"/>
                  </a:lnTo>
                  <a:lnTo>
                    <a:pt x="214" y="205"/>
                  </a:lnTo>
                  <a:lnTo>
                    <a:pt x="214" y="206"/>
                  </a:lnTo>
                  <a:lnTo>
                    <a:pt x="215" y="206"/>
                  </a:lnTo>
                  <a:lnTo>
                    <a:pt x="215" y="208"/>
                  </a:lnTo>
                  <a:lnTo>
                    <a:pt x="216" y="208"/>
                  </a:lnTo>
                  <a:lnTo>
                    <a:pt x="216" y="209"/>
                  </a:lnTo>
                  <a:lnTo>
                    <a:pt x="218" y="209"/>
                  </a:lnTo>
                  <a:lnTo>
                    <a:pt x="218" y="210"/>
                  </a:lnTo>
                  <a:lnTo>
                    <a:pt x="219" y="212"/>
                  </a:lnTo>
                  <a:lnTo>
                    <a:pt x="219" y="213"/>
                  </a:lnTo>
                  <a:lnTo>
                    <a:pt x="220" y="213"/>
                  </a:lnTo>
                  <a:lnTo>
                    <a:pt x="220" y="214"/>
                  </a:lnTo>
                  <a:lnTo>
                    <a:pt x="222" y="214"/>
                  </a:lnTo>
                  <a:lnTo>
                    <a:pt x="222" y="216"/>
                  </a:lnTo>
                  <a:lnTo>
                    <a:pt x="223" y="216"/>
                  </a:lnTo>
                  <a:lnTo>
                    <a:pt x="223" y="217"/>
                  </a:lnTo>
                  <a:lnTo>
                    <a:pt x="224" y="217"/>
                  </a:lnTo>
                  <a:lnTo>
                    <a:pt x="224" y="218"/>
                  </a:lnTo>
                  <a:lnTo>
                    <a:pt x="226" y="218"/>
                  </a:lnTo>
                  <a:lnTo>
                    <a:pt x="226" y="219"/>
                  </a:lnTo>
                  <a:lnTo>
                    <a:pt x="227" y="219"/>
                  </a:lnTo>
                  <a:lnTo>
                    <a:pt x="228" y="219"/>
                  </a:lnTo>
                  <a:lnTo>
                    <a:pt x="230" y="219"/>
                  </a:lnTo>
                  <a:lnTo>
                    <a:pt x="231" y="219"/>
                  </a:lnTo>
                  <a:lnTo>
                    <a:pt x="232" y="219"/>
                  </a:lnTo>
                  <a:lnTo>
                    <a:pt x="233" y="219"/>
                  </a:lnTo>
                  <a:lnTo>
                    <a:pt x="233" y="221"/>
                  </a:lnTo>
                  <a:lnTo>
                    <a:pt x="235" y="221"/>
                  </a:lnTo>
                  <a:lnTo>
                    <a:pt x="236" y="221"/>
                  </a:lnTo>
                  <a:lnTo>
                    <a:pt x="237" y="221"/>
                  </a:lnTo>
                  <a:lnTo>
                    <a:pt x="239" y="221"/>
                  </a:lnTo>
                  <a:lnTo>
                    <a:pt x="240" y="221"/>
                  </a:lnTo>
                  <a:lnTo>
                    <a:pt x="241" y="221"/>
                  </a:lnTo>
                  <a:lnTo>
                    <a:pt x="241" y="222"/>
                  </a:lnTo>
                  <a:lnTo>
                    <a:pt x="243" y="222"/>
                  </a:lnTo>
                  <a:lnTo>
                    <a:pt x="244" y="223"/>
                  </a:lnTo>
                  <a:lnTo>
                    <a:pt x="243" y="225"/>
                  </a:lnTo>
                  <a:lnTo>
                    <a:pt x="243" y="226"/>
                  </a:lnTo>
                  <a:lnTo>
                    <a:pt x="244" y="226"/>
                  </a:lnTo>
                  <a:lnTo>
                    <a:pt x="244" y="227"/>
                  </a:lnTo>
                  <a:lnTo>
                    <a:pt x="244" y="229"/>
                  </a:lnTo>
                  <a:lnTo>
                    <a:pt x="244" y="230"/>
                  </a:lnTo>
                  <a:lnTo>
                    <a:pt x="243" y="230"/>
                  </a:lnTo>
                  <a:lnTo>
                    <a:pt x="243" y="231"/>
                  </a:lnTo>
                  <a:lnTo>
                    <a:pt x="243" y="233"/>
                  </a:lnTo>
                  <a:lnTo>
                    <a:pt x="243" y="234"/>
                  </a:lnTo>
                  <a:lnTo>
                    <a:pt x="244" y="234"/>
                  </a:lnTo>
                  <a:lnTo>
                    <a:pt x="244" y="235"/>
                  </a:lnTo>
                  <a:lnTo>
                    <a:pt x="244" y="236"/>
                  </a:lnTo>
                  <a:lnTo>
                    <a:pt x="245" y="236"/>
                  </a:lnTo>
                  <a:lnTo>
                    <a:pt x="245" y="238"/>
                  </a:lnTo>
                  <a:lnTo>
                    <a:pt x="247" y="238"/>
                  </a:lnTo>
                  <a:lnTo>
                    <a:pt x="247" y="239"/>
                  </a:lnTo>
                  <a:lnTo>
                    <a:pt x="248" y="240"/>
                  </a:lnTo>
                  <a:lnTo>
                    <a:pt x="248" y="242"/>
                  </a:lnTo>
                  <a:lnTo>
                    <a:pt x="249" y="242"/>
                  </a:lnTo>
                  <a:lnTo>
                    <a:pt x="249" y="243"/>
                  </a:lnTo>
                  <a:lnTo>
                    <a:pt x="250" y="243"/>
                  </a:lnTo>
                  <a:lnTo>
                    <a:pt x="252" y="243"/>
                  </a:lnTo>
                  <a:lnTo>
                    <a:pt x="253" y="243"/>
                  </a:lnTo>
                  <a:lnTo>
                    <a:pt x="253" y="244"/>
                  </a:lnTo>
                  <a:lnTo>
                    <a:pt x="253" y="246"/>
                  </a:lnTo>
                  <a:lnTo>
                    <a:pt x="253" y="247"/>
                  </a:lnTo>
                  <a:lnTo>
                    <a:pt x="254" y="248"/>
                  </a:lnTo>
                  <a:lnTo>
                    <a:pt x="254" y="250"/>
                  </a:lnTo>
                  <a:lnTo>
                    <a:pt x="254" y="251"/>
                  </a:lnTo>
                  <a:lnTo>
                    <a:pt x="256" y="251"/>
                  </a:lnTo>
                  <a:lnTo>
                    <a:pt x="256" y="252"/>
                  </a:lnTo>
                  <a:lnTo>
                    <a:pt x="256" y="253"/>
                  </a:lnTo>
                  <a:lnTo>
                    <a:pt x="257" y="253"/>
                  </a:lnTo>
                  <a:lnTo>
                    <a:pt x="257" y="255"/>
                  </a:lnTo>
                  <a:lnTo>
                    <a:pt x="257" y="256"/>
                  </a:lnTo>
                  <a:lnTo>
                    <a:pt x="258" y="256"/>
                  </a:lnTo>
                  <a:lnTo>
                    <a:pt x="258" y="257"/>
                  </a:lnTo>
                  <a:lnTo>
                    <a:pt x="258" y="259"/>
                  </a:lnTo>
                  <a:lnTo>
                    <a:pt x="260" y="259"/>
                  </a:lnTo>
                  <a:lnTo>
                    <a:pt x="260" y="260"/>
                  </a:lnTo>
                  <a:lnTo>
                    <a:pt x="260" y="261"/>
                  </a:lnTo>
                  <a:lnTo>
                    <a:pt x="261" y="261"/>
                  </a:lnTo>
                  <a:lnTo>
                    <a:pt x="261" y="263"/>
                  </a:lnTo>
                  <a:lnTo>
                    <a:pt x="261" y="264"/>
                  </a:lnTo>
                  <a:lnTo>
                    <a:pt x="262" y="264"/>
                  </a:lnTo>
                  <a:lnTo>
                    <a:pt x="262" y="265"/>
                  </a:lnTo>
                  <a:lnTo>
                    <a:pt x="262" y="266"/>
                  </a:lnTo>
                  <a:lnTo>
                    <a:pt x="263" y="266"/>
                  </a:lnTo>
                  <a:lnTo>
                    <a:pt x="263" y="268"/>
                  </a:lnTo>
                  <a:lnTo>
                    <a:pt x="263" y="269"/>
                  </a:lnTo>
                  <a:lnTo>
                    <a:pt x="265" y="269"/>
                  </a:lnTo>
                  <a:lnTo>
                    <a:pt x="265" y="270"/>
                  </a:lnTo>
                  <a:lnTo>
                    <a:pt x="265" y="272"/>
                  </a:lnTo>
                  <a:lnTo>
                    <a:pt x="266" y="272"/>
                  </a:lnTo>
                  <a:lnTo>
                    <a:pt x="266" y="273"/>
                  </a:lnTo>
                  <a:lnTo>
                    <a:pt x="266" y="274"/>
                  </a:lnTo>
                  <a:lnTo>
                    <a:pt x="267" y="274"/>
                  </a:lnTo>
                  <a:lnTo>
                    <a:pt x="267" y="276"/>
                  </a:lnTo>
                  <a:lnTo>
                    <a:pt x="267" y="277"/>
                  </a:lnTo>
                  <a:lnTo>
                    <a:pt x="269" y="277"/>
                  </a:lnTo>
                  <a:lnTo>
                    <a:pt x="269" y="278"/>
                  </a:lnTo>
                  <a:lnTo>
                    <a:pt x="269" y="280"/>
                  </a:lnTo>
                  <a:lnTo>
                    <a:pt x="270" y="280"/>
                  </a:lnTo>
                  <a:lnTo>
                    <a:pt x="270" y="281"/>
                  </a:lnTo>
                  <a:lnTo>
                    <a:pt x="271" y="282"/>
                  </a:lnTo>
                  <a:lnTo>
                    <a:pt x="271" y="283"/>
                  </a:lnTo>
                  <a:lnTo>
                    <a:pt x="271" y="285"/>
                  </a:lnTo>
                  <a:lnTo>
                    <a:pt x="273" y="285"/>
                  </a:lnTo>
                  <a:lnTo>
                    <a:pt x="273" y="286"/>
                  </a:lnTo>
                  <a:lnTo>
                    <a:pt x="274" y="287"/>
                  </a:lnTo>
                  <a:lnTo>
                    <a:pt x="274" y="289"/>
                  </a:lnTo>
                  <a:lnTo>
                    <a:pt x="274" y="290"/>
                  </a:lnTo>
                  <a:lnTo>
                    <a:pt x="275" y="290"/>
                  </a:lnTo>
                  <a:lnTo>
                    <a:pt x="275" y="291"/>
                  </a:lnTo>
                  <a:lnTo>
                    <a:pt x="275" y="293"/>
                  </a:lnTo>
                  <a:lnTo>
                    <a:pt x="277" y="293"/>
                  </a:lnTo>
                  <a:lnTo>
                    <a:pt x="277" y="294"/>
                  </a:lnTo>
                  <a:lnTo>
                    <a:pt x="278" y="295"/>
                  </a:lnTo>
                  <a:lnTo>
                    <a:pt x="278" y="297"/>
                  </a:lnTo>
                  <a:lnTo>
                    <a:pt x="279" y="298"/>
                  </a:lnTo>
                  <a:lnTo>
                    <a:pt x="279" y="299"/>
                  </a:lnTo>
                  <a:lnTo>
                    <a:pt x="279" y="300"/>
                  </a:lnTo>
                  <a:lnTo>
                    <a:pt x="280" y="300"/>
                  </a:lnTo>
                  <a:lnTo>
                    <a:pt x="280" y="302"/>
                  </a:lnTo>
                  <a:lnTo>
                    <a:pt x="280" y="303"/>
                  </a:lnTo>
                  <a:lnTo>
                    <a:pt x="282" y="303"/>
                  </a:lnTo>
                  <a:lnTo>
                    <a:pt x="282" y="304"/>
                  </a:lnTo>
                  <a:lnTo>
                    <a:pt x="282" y="306"/>
                  </a:lnTo>
                  <a:lnTo>
                    <a:pt x="283" y="306"/>
                  </a:lnTo>
                  <a:lnTo>
                    <a:pt x="283" y="307"/>
                  </a:lnTo>
                  <a:lnTo>
                    <a:pt x="283" y="308"/>
                  </a:lnTo>
                  <a:lnTo>
                    <a:pt x="284" y="308"/>
                  </a:lnTo>
                  <a:lnTo>
                    <a:pt x="284" y="310"/>
                  </a:lnTo>
                  <a:lnTo>
                    <a:pt x="284" y="311"/>
                  </a:lnTo>
                  <a:lnTo>
                    <a:pt x="286" y="311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7" y="314"/>
                  </a:lnTo>
                  <a:lnTo>
                    <a:pt x="287" y="315"/>
                  </a:lnTo>
                  <a:lnTo>
                    <a:pt x="287" y="316"/>
                  </a:lnTo>
                  <a:lnTo>
                    <a:pt x="288" y="316"/>
                  </a:lnTo>
                  <a:lnTo>
                    <a:pt x="288" y="317"/>
                  </a:lnTo>
                  <a:lnTo>
                    <a:pt x="288" y="319"/>
                  </a:lnTo>
                  <a:lnTo>
                    <a:pt x="290" y="319"/>
                  </a:lnTo>
                  <a:lnTo>
                    <a:pt x="290" y="320"/>
                  </a:lnTo>
                  <a:lnTo>
                    <a:pt x="290" y="321"/>
                  </a:lnTo>
                  <a:lnTo>
                    <a:pt x="291" y="321"/>
                  </a:lnTo>
                  <a:lnTo>
                    <a:pt x="291" y="323"/>
                  </a:lnTo>
                  <a:lnTo>
                    <a:pt x="291" y="324"/>
                  </a:lnTo>
                  <a:lnTo>
                    <a:pt x="292" y="324"/>
                  </a:lnTo>
                  <a:lnTo>
                    <a:pt x="292" y="325"/>
                  </a:lnTo>
                  <a:lnTo>
                    <a:pt x="292" y="327"/>
                  </a:lnTo>
                  <a:lnTo>
                    <a:pt x="294" y="327"/>
                  </a:lnTo>
                  <a:lnTo>
                    <a:pt x="294" y="328"/>
                  </a:lnTo>
                  <a:lnTo>
                    <a:pt x="294" y="329"/>
                  </a:lnTo>
                  <a:lnTo>
                    <a:pt x="295" y="329"/>
                  </a:lnTo>
                  <a:lnTo>
                    <a:pt x="295" y="330"/>
                  </a:lnTo>
                  <a:lnTo>
                    <a:pt x="295" y="332"/>
                  </a:lnTo>
                  <a:lnTo>
                    <a:pt x="296" y="332"/>
                  </a:lnTo>
                  <a:lnTo>
                    <a:pt x="296" y="333"/>
                  </a:lnTo>
                  <a:lnTo>
                    <a:pt x="296" y="334"/>
                  </a:lnTo>
                  <a:lnTo>
                    <a:pt x="297" y="334"/>
                  </a:lnTo>
                  <a:lnTo>
                    <a:pt x="297" y="336"/>
                  </a:lnTo>
                  <a:lnTo>
                    <a:pt x="297" y="337"/>
                  </a:lnTo>
                  <a:lnTo>
                    <a:pt x="299" y="337"/>
                  </a:lnTo>
                  <a:lnTo>
                    <a:pt x="299" y="338"/>
                  </a:lnTo>
                  <a:lnTo>
                    <a:pt x="299" y="340"/>
                  </a:lnTo>
                  <a:lnTo>
                    <a:pt x="300" y="340"/>
                  </a:lnTo>
                  <a:lnTo>
                    <a:pt x="300" y="341"/>
                  </a:lnTo>
                  <a:lnTo>
                    <a:pt x="300" y="342"/>
                  </a:lnTo>
                  <a:lnTo>
                    <a:pt x="301" y="342"/>
                  </a:lnTo>
                  <a:lnTo>
                    <a:pt x="301" y="344"/>
                  </a:lnTo>
                  <a:lnTo>
                    <a:pt x="301" y="345"/>
                  </a:lnTo>
                  <a:lnTo>
                    <a:pt x="303" y="345"/>
                  </a:lnTo>
                  <a:lnTo>
                    <a:pt x="303" y="346"/>
                  </a:lnTo>
                  <a:lnTo>
                    <a:pt x="303" y="347"/>
                  </a:lnTo>
                  <a:lnTo>
                    <a:pt x="304" y="347"/>
                  </a:lnTo>
                  <a:lnTo>
                    <a:pt x="304" y="349"/>
                  </a:lnTo>
                  <a:lnTo>
                    <a:pt x="304" y="350"/>
                  </a:lnTo>
                  <a:lnTo>
                    <a:pt x="305" y="350"/>
                  </a:lnTo>
                  <a:lnTo>
                    <a:pt x="305" y="351"/>
                  </a:lnTo>
                  <a:lnTo>
                    <a:pt x="305" y="353"/>
                  </a:lnTo>
                  <a:lnTo>
                    <a:pt x="307" y="353"/>
                  </a:lnTo>
                  <a:lnTo>
                    <a:pt x="307" y="354"/>
                  </a:lnTo>
                  <a:lnTo>
                    <a:pt x="307" y="355"/>
                  </a:lnTo>
                  <a:lnTo>
                    <a:pt x="308" y="355"/>
                  </a:lnTo>
                  <a:lnTo>
                    <a:pt x="308" y="357"/>
                  </a:lnTo>
                  <a:lnTo>
                    <a:pt x="308" y="358"/>
                  </a:lnTo>
                  <a:lnTo>
                    <a:pt x="309" y="358"/>
                  </a:lnTo>
                  <a:lnTo>
                    <a:pt x="309" y="359"/>
                  </a:lnTo>
                  <a:lnTo>
                    <a:pt x="309" y="361"/>
                  </a:lnTo>
                  <a:lnTo>
                    <a:pt x="310" y="361"/>
                  </a:lnTo>
                  <a:lnTo>
                    <a:pt x="310" y="362"/>
                  </a:lnTo>
                  <a:lnTo>
                    <a:pt x="310" y="363"/>
                  </a:lnTo>
                  <a:lnTo>
                    <a:pt x="312" y="363"/>
                  </a:lnTo>
                  <a:lnTo>
                    <a:pt x="312" y="364"/>
                  </a:lnTo>
                  <a:lnTo>
                    <a:pt x="312" y="366"/>
                  </a:lnTo>
                  <a:lnTo>
                    <a:pt x="313" y="366"/>
                  </a:lnTo>
                  <a:lnTo>
                    <a:pt x="313" y="367"/>
                  </a:lnTo>
                  <a:lnTo>
                    <a:pt x="313" y="368"/>
                  </a:lnTo>
                  <a:lnTo>
                    <a:pt x="314" y="368"/>
                  </a:lnTo>
                  <a:lnTo>
                    <a:pt x="314" y="370"/>
                  </a:lnTo>
                  <a:lnTo>
                    <a:pt x="314" y="371"/>
                  </a:lnTo>
                  <a:lnTo>
                    <a:pt x="316" y="371"/>
                  </a:lnTo>
                  <a:lnTo>
                    <a:pt x="316" y="372"/>
                  </a:lnTo>
                  <a:lnTo>
                    <a:pt x="316" y="374"/>
                  </a:lnTo>
                  <a:lnTo>
                    <a:pt x="317" y="374"/>
                  </a:lnTo>
                  <a:lnTo>
                    <a:pt x="317" y="375"/>
                  </a:lnTo>
                  <a:lnTo>
                    <a:pt x="317" y="376"/>
                  </a:lnTo>
                  <a:lnTo>
                    <a:pt x="318" y="376"/>
                  </a:lnTo>
                  <a:lnTo>
                    <a:pt x="318" y="377"/>
                  </a:lnTo>
                  <a:lnTo>
                    <a:pt x="318" y="379"/>
                  </a:lnTo>
                  <a:lnTo>
                    <a:pt x="320" y="379"/>
                  </a:lnTo>
                  <a:lnTo>
                    <a:pt x="320" y="380"/>
                  </a:lnTo>
                  <a:lnTo>
                    <a:pt x="320" y="381"/>
                  </a:lnTo>
                  <a:lnTo>
                    <a:pt x="321" y="381"/>
                  </a:lnTo>
                  <a:lnTo>
                    <a:pt x="321" y="383"/>
                  </a:lnTo>
                  <a:lnTo>
                    <a:pt x="321" y="384"/>
                  </a:lnTo>
                  <a:lnTo>
                    <a:pt x="322" y="384"/>
                  </a:lnTo>
                  <a:lnTo>
                    <a:pt x="322" y="385"/>
                  </a:lnTo>
                  <a:lnTo>
                    <a:pt x="322" y="387"/>
                  </a:lnTo>
                  <a:lnTo>
                    <a:pt x="324" y="387"/>
                  </a:lnTo>
                  <a:lnTo>
                    <a:pt x="324" y="388"/>
                  </a:lnTo>
                  <a:lnTo>
                    <a:pt x="324" y="389"/>
                  </a:lnTo>
                  <a:lnTo>
                    <a:pt x="325" y="389"/>
                  </a:lnTo>
                  <a:lnTo>
                    <a:pt x="325" y="391"/>
                  </a:lnTo>
                  <a:lnTo>
                    <a:pt x="325" y="392"/>
                  </a:lnTo>
                  <a:lnTo>
                    <a:pt x="326" y="392"/>
                  </a:lnTo>
                  <a:lnTo>
                    <a:pt x="326" y="393"/>
                  </a:lnTo>
                  <a:lnTo>
                    <a:pt x="326" y="394"/>
                  </a:lnTo>
                  <a:lnTo>
                    <a:pt x="327" y="394"/>
                  </a:lnTo>
                  <a:lnTo>
                    <a:pt x="327" y="396"/>
                  </a:lnTo>
                  <a:lnTo>
                    <a:pt x="327" y="397"/>
                  </a:lnTo>
                  <a:lnTo>
                    <a:pt x="329" y="397"/>
                  </a:lnTo>
                  <a:lnTo>
                    <a:pt x="329" y="398"/>
                  </a:lnTo>
                  <a:lnTo>
                    <a:pt x="329" y="400"/>
                  </a:lnTo>
                  <a:lnTo>
                    <a:pt x="330" y="400"/>
                  </a:lnTo>
                  <a:lnTo>
                    <a:pt x="330" y="401"/>
                  </a:lnTo>
                  <a:lnTo>
                    <a:pt x="330" y="402"/>
                  </a:lnTo>
                  <a:lnTo>
                    <a:pt x="331" y="402"/>
                  </a:lnTo>
                  <a:lnTo>
                    <a:pt x="331" y="404"/>
                  </a:lnTo>
                  <a:lnTo>
                    <a:pt x="331" y="405"/>
                  </a:lnTo>
                  <a:lnTo>
                    <a:pt x="333" y="405"/>
                  </a:lnTo>
                  <a:lnTo>
                    <a:pt x="333" y="406"/>
                  </a:lnTo>
                  <a:lnTo>
                    <a:pt x="333" y="408"/>
                  </a:lnTo>
                  <a:lnTo>
                    <a:pt x="334" y="408"/>
                  </a:lnTo>
                  <a:lnTo>
                    <a:pt x="334" y="409"/>
                  </a:lnTo>
                  <a:lnTo>
                    <a:pt x="334" y="410"/>
                  </a:lnTo>
                  <a:lnTo>
                    <a:pt x="335" y="410"/>
                  </a:lnTo>
                  <a:lnTo>
                    <a:pt x="335" y="411"/>
                  </a:lnTo>
                  <a:lnTo>
                    <a:pt x="335" y="413"/>
                  </a:lnTo>
                  <a:lnTo>
                    <a:pt x="337" y="414"/>
                  </a:lnTo>
                  <a:lnTo>
                    <a:pt x="337" y="415"/>
                  </a:lnTo>
                  <a:lnTo>
                    <a:pt x="338" y="417"/>
                  </a:lnTo>
                  <a:lnTo>
                    <a:pt x="338" y="418"/>
                  </a:lnTo>
                  <a:lnTo>
                    <a:pt x="339" y="419"/>
                  </a:lnTo>
                  <a:lnTo>
                    <a:pt x="339" y="421"/>
                  </a:lnTo>
                  <a:lnTo>
                    <a:pt x="339" y="422"/>
                  </a:lnTo>
                  <a:lnTo>
                    <a:pt x="341" y="422"/>
                  </a:lnTo>
                  <a:lnTo>
                    <a:pt x="341" y="423"/>
                  </a:lnTo>
                  <a:lnTo>
                    <a:pt x="341" y="424"/>
                  </a:lnTo>
                  <a:lnTo>
                    <a:pt x="342" y="424"/>
                  </a:lnTo>
                  <a:lnTo>
                    <a:pt x="342" y="426"/>
                  </a:lnTo>
                  <a:lnTo>
                    <a:pt x="342" y="427"/>
                  </a:lnTo>
                  <a:lnTo>
                    <a:pt x="343" y="427"/>
                  </a:lnTo>
                  <a:lnTo>
                    <a:pt x="343" y="428"/>
                  </a:lnTo>
                  <a:lnTo>
                    <a:pt x="343" y="430"/>
                  </a:lnTo>
                  <a:lnTo>
                    <a:pt x="344" y="430"/>
                  </a:lnTo>
                  <a:lnTo>
                    <a:pt x="344" y="431"/>
                  </a:lnTo>
                  <a:lnTo>
                    <a:pt x="344" y="432"/>
                  </a:lnTo>
                  <a:lnTo>
                    <a:pt x="346" y="432"/>
                  </a:lnTo>
                  <a:lnTo>
                    <a:pt x="346" y="434"/>
                  </a:lnTo>
                  <a:lnTo>
                    <a:pt x="346" y="435"/>
                  </a:lnTo>
                  <a:lnTo>
                    <a:pt x="347" y="435"/>
                  </a:lnTo>
                  <a:lnTo>
                    <a:pt x="347" y="436"/>
                  </a:lnTo>
                  <a:lnTo>
                    <a:pt x="348" y="438"/>
                  </a:lnTo>
                  <a:lnTo>
                    <a:pt x="348" y="439"/>
                  </a:lnTo>
                  <a:lnTo>
                    <a:pt x="350" y="439"/>
                  </a:lnTo>
                  <a:lnTo>
                    <a:pt x="350" y="440"/>
                  </a:lnTo>
                  <a:lnTo>
                    <a:pt x="350" y="441"/>
                  </a:lnTo>
                  <a:lnTo>
                    <a:pt x="351" y="441"/>
                  </a:lnTo>
                  <a:lnTo>
                    <a:pt x="351" y="443"/>
                  </a:lnTo>
                  <a:lnTo>
                    <a:pt x="351" y="444"/>
                  </a:lnTo>
                  <a:lnTo>
                    <a:pt x="351" y="445"/>
                  </a:lnTo>
                  <a:lnTo>
                    <a:pt x="352" y="445"/>
                  </a:lnTo>
                  <a:lnTo>
                    <a:pt x="352" y="447"/>
                  </a:lnTo>
                  <a:lnTo>
                    <a:pt x="354" y="447"/>
                  </a:lnTo>
                  <a:lnTo>
                    <a:pt x="354" y="448"/>
                  </a:lnTo>
                  <a:lnTo>
                    <a:pt x="354" y="449"/>
                  </a:lnTo>
                  <a:lnTo>
                    <a:pt x="355" y="451"/>
                  </a:lnTo>
                  <a:lnTo>
                    <a:pt x="356" y="452"/>
                  </a:lnTo>
                  <a:lnTo>
                    <a:pt x="356" y="453"/>
                  </a:lnTo>
                  <a:lnTo>
                    <a:pt x="357" y="453"/>
                  </a:lnTo>
                  <a:lnTo>
                    <a:pt x="357" y="455"/>
                  </a:lnTo>
                  <a:lnTo>
                    <a:pt x="357" y="456"/>
                  </a:lnTo>
                  <a:lnTo>
                    <a:pt x="356" y="456"/>
                  </a:lnTo>
                  <a:lnTo>
                    <a:pt x="356" y="457"/>
                  </a:lnTo>
                  <a:lnTo>
                    <a:pt x="356" y="458"/>
                  </a:lnTo>
                  <a:lnTo>
                    <a:pt x="355" y="458"/>
                  </a:lnTo>
                  <a:lnTo>
                    <a:pt x="355" y="460"/>
                  </a:lnTo>
                  <a:lnTo>
                    <a:pt x="354" y="461"/>
                  </a:lnTo>
                  <a:lnTo>
                    <a:pt x="354" y="462"/>
                  </a:lnTo>
                  <a:lnTo>
                    <a:pt x="352" y="462"/>
                  </a:lnTo>
                  <a:lnTo>
                    <a:pt x="352" y="464"/>
                  </a:lnTo>
                  <a:lnTo>
                    <a:pt x="351" y="464"/>
                  </a:lnTo>
                  <a:lnTo>
                    <a:pt x="351" y="465"/>
                  </a:lnTo>
                  <a:lnTo>
                    <a:pt x="351" y="466"/>
                  </a:lnTo>
                  <a:lnTo>
                    <a:pt x="350" y="466"/>
                  </a:lnTo>
                  <a:lnTo>
                    <a:pt x="350" y="468"/>
                  </a:lnTo>
                  <a:lnTo>
                    <a:pt x="348" y="468"/>
                  </a:lnTo>
                  <a:lnTo>
                    <a:pt x="348" y="469"/>
                  </a:lnTo>
                  <a:lnTo>
                    <a:pt x="348" y="470"/>
                  </a:lnTo>
                  <a:lnTo>
                    <a:pt x="347" y="470"/>
                  </a:lnTo>
                  <a:lnTo>
                    <a:pt x="347" y="472"/>
                  </a:lnTo>
                  <a:lnTo>
                    <a:pt x="346" y="472"/>
                  </a:lnTo>
                  <a:lnTo>
                    <a:pt x="346" y="473"/>
                  </a:lnTo>
                  <a:lnTo>
                    <a:pt x="346" y="474"/>
                  </a:lnTo>
                  <a:lnTo>
                    <a:pt x="344" y="474"/>
                  </a:lnTo>
                  <a:lnTo>
                    <a:pt x="344" y="475"/>
                  </a:lnTo>
                  <a:lnTo>
                    <a:pt x="343" y="475"/>
                  </a:lnTo>
                  <a:lnTo>
                    <a:pt x="343" y="477"/>
                  </a:lnTo>
                  <a:lnTo>
                    <a:pt x="343" y="478"/>
                  </a:lnTo>
                  <a:lnTo>
                    <a:pt x="342" y="478"/>
                  </a:lnTo>
                  <a:lnTo>
                    <a:pt x="342" y="479"/>
                  </a:lnTo>
                  <a:lnTo>
                    <a:pt x="341" y="481"/>
                  </a:lnTo>
                  <a:lnTo>
                    <a:pt x="341" y="482"/>
                  </a:lnTo>
                  <a:lnTo>
                    <a:pt x="339" y="482"/>
                  </a:lnTo>
                  <a:lnTo>
                    <a:pt x="339" y="483"/>
                  </a:lnTo>
                  <a:lnTo>
                    <a:pt x="338" y="485"/>
                  </a:lnTo>
                  <a:lnTo>
                    <a:pt x="338" y="486"/>
                  </a:lnTo>
                  <a:lnTo>
                    <a:pt x="337" y="486"/>
                  </a:lnTo>
                  <a:lnTo>
                    <a:pt x="337" y="487"/>
                  </a:lnTo>
                  <a:lnTo>
                    <a:pt x="335" y="488"/>
                  </a:lnTo>
                  <a:lnTo>
                    <a:pt x="335" y="490"/>
                  </a:lnTo>
                  <a:lnTo>
                    <a:pt x="334" y="490"/>
                  </a:lnTo>
                  <a:lnTo>
                    <a:pt x="334" y="491"/>
                  </a:lnTo>
                  <a:lnTo>
                    <a:pt x="333" y="491"/>
                  </a:lnTo>
                  <a:lnTo>
                    <a:pt x="333" y="492"/>
                  </a:lnTo>
                  <a:lnTo>
                    <a:pt x="333" y="494"/>
                  </a:lnTo>
                  <a:lnTo>
                    <a:pt x="331" y="494"/>
                  </a:lnTo>
                  <a:lnTo>
                    <a:pt x="331" y="495"/>
                  </a:lnTo>
                  <a:lnTo>
                    <a:pt x="330" y="495"/>
                  </a:lnTo>
                  <a:lnTo>
                    <a:pt x="330" y="496"/>
                  </a:lnTo>
                  <a:lnTo>
                    <a:pt x="330" y="498"/>
                  </a:lnTo>
                  <a:lnTo>
                    <a:pt x="329" y="498"/>
                  </a:lnTo>
                  <a:lnTo>
                    <a:pt x="329" y="499"/>
                  </a:lnTo>
                  <a:lnTo>
                    <a:pt x="327" y="499"/>
                  </a:lnTo>
                  <a:lnTo>
                    <a:pt x="327" y="500"/>
                  </a:lnTo>
                  <a:lnTo>
                    <a:pt x="327" y="502"/>
                  </a:lnTo>
                  <a:lnTo>
                    <a:pt x="326" y="502"/>
                  </a:lnTo>
                  <a:lnTo>
                    <a:pt x="326" y="503"/>
                  </a:lnTo>
                  <a:lnTo>
                    <a:pt x="325" y="503"/>
                  </a:lnTo>
                  <a:lnTo>
                    <a:pt x="325" y="504"/>
                  </a:lnTo>
                  <a:lnTo>
                    <a:pt x="325" y="505"/>
                  </a:lnTo>
                  <a:lnTo>
                    <a:pt x="324" y="505"/>
                  </a:lnTo>
                  <a:lnTo>
                    <a:pt x="324" y="507"/>
                  </a:lnTo>
                  <a:lnTo>
                    <a:pt x="322" y="508"/>
                  </a:lnTo>
                  <a:lnTo>
                    <a:pt x="322" y="509"/>
                  </a:lnTo>
                  <a:lnTo>
                    <a:pt x="321" y="509"/>
                  </a:lnTo>
                  <a:lnTo>
                    <a:pt x="321" y="511"/>
                  </a:lnTo>
                  <a:lnTo>
                    <a:pt x="320" y="512"/>
                  </a:lnTo>
                  <a:lnTo>
                    <a:pt x="320" y="513"/>
                  </a:lnTo>
                  <a:lnTo>
                    <a:pt x="318" y="513"/>
                  </a:lnTo>
                  <a:lnTo>
                    <a:pt x="318" y="515"/>
                  </a:lnTo>
                  <a:lnTo>
                    <a:pt x="317" y="515"/>
                  </a:lnTo>
                  <a:lnTo>
                    <a:pt x="317" y="516"/>
                  </a:lnTo>
                  <a:lnTo>
                    <a:pt x="317" y="517"/>
                  </a:lnTo>
                  <a:lnTo>
                    <a:pt x="316" y="517"/>
                  </a:lnTo>
                  <a:lnTo>
                    <a:pt x="316" y="519"/>
                  </a:lnTo>
                  <a:lnTo>
                    <a:pt x="314" y="519"/>
                  </a:lnTo>
                  <a:lnTo>
                    <a:pt x="314" y="520"/>
                  </a:lnTo>
                  <a:lnTo>
                    <a:pt x="314" y="521"/>
                  </a:lnTo>
                  <a:lnTo>
                    <a:pt x="313" y="521"/>
                  </a:lnTo>
                  <a:lnTo>
                    <a:pt x="313" y="522"/>
                  </a:lnTo>
                  <a:lnTo>
                    <a:pt x="312" y="522"/>
                  </a:lnTo>
                  <a:lnTo>
                    <a:pt x="312" y="524"/>
                  </a:lnTo>
                  <a:lnTo>
                    <a:pt x="312" y="525"/>
                  </a:lnTo>
                  <a:lnTo>
                    <a:pt x="310" y="525"/>
                  </a:lnTo>
                  <a:lnTo>
                    <a:pt x="310" y="526"/>
                  </a:lnTo>
                  <a:lnTo>
                    <a:pt x="309" y="526"/>
                  </a:lnTo>
                  <a:lnTo>
                    <a:pt x="309" y="528"/>
                  </a:lnTo>
                  <a:lnTo>
                    <a:pt x="309" y="529"/>
                  </a:lnTo>
                  <a:lnTo>
                    <a:pt x="308" y="529"/>
                  </a:lnTo>
                  <a:lnTo>
                    <a:pt x="308" y="530"/>
                  </a:lnTo>
                  <a:lnTo>
                    <a:pt x="307" y="532"/>
                  </a:lnTo>
                  <a:lnTo>
                    <a:pt x="307" y="533"/>
                  </a:lnTo>
                  <a:lnTo>
                    <a:pt x="305" y="533"/>
                  </a:lnTo>
                  <a:lnTo>
                    <a:pt x="305" y="534"/>
                  </a:lnTo>
                  <a:lnTo>
                    <a:pt x="304" y="535"/>
                  </a:lnTo>
                  <a:lnTo>
                    <a:pt x="304" y="537"/>
                  </a:lnTo>
                  <a:lnTo>
                    <a:pt x="303" y="537"/>
                  </a:lnTo>
                  <a:lnTo>
                    <a:pt x="303" y="538"/>
                  </a:lnTo>
                  <a:lnTo>
                    <a:pt x="301" y="539"/>
                  </a:lnTo>
                  <a:lnTo>
                    <a:pt x="301" y="541"/>
                  </a:lnTo>
                  <a:lnTo>
                    <a:pt x="300" y="541"/>
                  </a:lnTo>
                  <a:lnTo>
                    <a:pt x="300" y="542"/>
                  </a:lnTo>
                  <a:lnTo>
                    <a:pt x="299" y="543"/>
                  </a:lnTo>
                  <a:lnTo>
                    <a:pt x="299" y="545"/>
                  </a:lnTo>
                  <a:lnTo>
                    <a:pt x="297" y="545"/>
                  </a:lnTo>
                  <a:lnTo>
                    <a:pt x="297" y="546"/>
                  </a:lnTo>
                  <a:lnTo>
                    <a:pt x="296" y="547"/>
                  </a:lnTo>
                  <a:lnTo>
                    <a:pt x="296" y="549"/>
                  </a:lnTo>
                  <a:lnTo>
                    <a:pt x="295" y="549"/>
                  </a:lnTo>
                  <a:lnTo>
                    <a:pt x="295" y="550"/>
                  </a:lnTo>
                  <a:lnTo>
                    <a:pt x="294" y="551"/>
                  </a:lnTo>
                  <a:lnTo>
                    <a:pt x="294" y="552"/>
                  </a:lnTo>
                  <a:lnTo>
                    <a:pt x="292" y="552"/>
                  </a:lnTo>
                  <a:lnTo>
                    <a:pt x="292" y="554"/>
                  </a:lnTo>
                  <a:lnTo>
                    <a:pt x="291" y="555"/>
                  </a:lnTo>
                  <a:lnTo>
                    <a:pt x="291" y="556"/>
                  </a:lnTo>
                  <a:lnTo>
                    <a:pt x="290" y="556"/>
                  </a:lnTo>
                  <a:lnTo>
                    <a:pt x="290" y="558"/>
                  </a:lnTo>
                  <a:lnTo>
                    <a:pt x="290" y="559"/>
                  </a:lnTo>
                  <a:lnTo>
                    <a:pt x="288" y="559"/>
                  </a:lnTo>
                  <a:lnTo>
                    <a:pt x="288" y="560"/>
                  </a:lnTo>
                  <a:lnTo>
                    <a:pt x="287" y="560"/>
                  </a:lnTo>
                  <a:lnTo>
                    <a:pt x="287" y="562"/>
                  </a:lnTo>
                  <a:lnTo>
                    <a:pt x="286" y="563"/>
                  </a:lnTo>
                  <a:lnTo>
                    <a:pt x="286" y="564"/>
                  </a:lnTo>
                  <a:lnTo>
                    <a:pt x="284" y="564"/>
                  </a:lnTo>
                  <a:lnTo>
                    <a:pt x="284" y="566"/>
                  </a:lnTo>
                  <a:lnTo>
                    <a:pt x="283" y="567"/>
                  </a:lnTo>
                  <a:lnTo>
                    <a:pt x="283" y="568"/>
                  </a:lnTo>
                  <a:lnTo>
                    <a:pt x="282" y="568"/>
                  </a:lnTo>
                  <a:lnTo>
                    <a:pt x="282" y="569"/>
                  </a:lnTo>
                  <a:lnTo>
                    <a:pt x="280" y="571"/>
                  </a:lnTo>
                  <a:lnTo>
                    <a:pt x="280" y="572"/>
                  </a:lnTo>
                  <a:lnTo>
                    <a:pt x="279" y="572"/>
                  </a:lnTo>
                  <a:lnTo>
                    <a:pt x="279" y="573"/>
                  </a:lnTo>
                  <a:lnTo>
                    <a:pt x="278" y="575"/>
                  </a:lnTo>
                  <a:lnTo>
                    <a:pt x="278" y="576"/>
                  </a:lnTo>
                  <a:lnTo>
                    <a:pt x="277" y="576"/>
                  </a:lnTo>
                  <a:lnTo>
                    <a:pt x="277" y="577"/>
                  </a:lnTo>
                  <a:lnTo>
                    <a:pt x="275" y="577"/>
                  </a:lnTo>
                  <a:lnTo>
                    <a:pt x="275" y="579"/>
                  </a:lnTo>
                  <a:lnTo>
                    <a:pt x="275" y="580"/>
                  </a:lnTo>
                  <a:lnTo>
                    <a:pt x="274" y="580"/>
                  </a:lnTo>
                  <a:lnTo>
                    <a:pt x="274" y="581"/>
                  </a:lnTo>
                  <a:lnTo>
                    <a:pt x="273" y="581"/>
                  </a:lnTo>
                  <a:lnTo>
                    <a:pt x="273" y="582"/>
                  </a:lnTo>
                  <a:lnTo>
                    <a:pt x="271" y="584"/>
                  </a:lnTo>
                  <a:lnTo>
                    <a:pt x="271" y="585"/>
                  </a:lnTo>
                  <a:lnTo>
                    <a:pt x="270" y="585"/>
                  </a:lnTo>
                  <a:lnTo>
                    <a:pt x="270" y="586"/>
                  </a:lnTo>
                  <a:lnTo>
                    <a:pt x="269" y="588"/>
                  </a:lnTo>
                  <a:lnTo>
                    <a:pt x="269" y="589"/>
                  </a:lnTo>
                  <a:lnTo>
                    <a:pt x="267" y="589"/>
                  </a:lnTo>
                  <a:lnTo>
                    <a:pt x="267" y="590"/>
                  </a:lnTo>
                  <a:lnTo>
                    <a:pt x="266" y="592"/>
                  </a:lnTo>
                  <a:lnTo>
                    <a:pt x="266" y="593"/>
                  </a:lnTo>
                  <a:lnTo>
                    <a:pt x="265" y="593"/>
                  </a:lnTo>
                  <a:lnTo>
                    <a:pt x="265" y="594"/>
                  </a:lnTo>
                  <a:lnTo>
                    <a:pt x="263" y="596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8"/>
                  </a:lnTo>
                  <a:lnTo>
                    <a:pt x="261" y="599"/>
                  </a:lnTo>
                  <a:lnTo>
                    <a:pt x="261" y="601"/>
                  </a:lnTo>
                  <a:lnTo>
                    <a:pt x="260" y="601"/>
                  </a:lnTo>
                  <a:lnTo>
                    <a:pt x="260" y="602"/>
                  </a:lnTo>
                  <a:lnTo>
                    <a:pt x="258" y="602"/>
                  </a:lnTo>
                  <a:lnTo>
                    <a:pt x="258" y="603"/>
                  </a:lnTo>
                  <a:lnTo>
                    <a:pt x="258" y="605"/>
                  </a:lnTo>
                  <a:lnTo>
                    <a:pt x="257" y="605"/>
                  </a:lnTo>
                  <a:lnTo>
                    <a:pt x="257" y="606"/>
                  </a:lnTo>
                  <a:lnTo>
                    <a:pt x="256" y="606"/>
                  </a:lnTo>
                  <a:lnTo>
                    <a:pt x="256" y="607"/>
                  </a:lnTo>
                  <a:lnTo>
                    <a:pt x="254" y="609"/>
                  </a:lnTo>
                  <a:lnTo>
                    <a:pt x="254" y="610"/>
                  </a:lnTo>
                  <a:lnTo>
                    <a:pt x="253" y="610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2" y="613"/>
                  </a:lnTo>
                  <a:lnTo>
                    <a:pt x="252" y="614"/>
                  </a:lnTo>
                  <a:lnTo>
                    <a:pt x="250" y="614"/>
                  </a:lnTo>
                  <a:lnTo>
                    <a:pt x="250" y="615"/>
                  </a:lnTo>
                  <a:lnTo>
                    <a:pt x="249" y="616"/>
                  </a:lnTo>
                  <a:lnTo>
                    <a:pt x="249" y="618"/>
                  </a:lnTo>
                  <a:lnTo>
                    <a:pt x="248" y="618"/>
                  </a:lnTo>
                  <a:lnTo>
                    <a:pt x="248" y="619"/>
                  </a:lnTo>
                  <a:lnTo>
                    <a:pt x="247" y="620"/>
                  </a:lnTo>
                  <a:lnTo>
                    <a:pt x="247" y="622"/>
                  </a:lnTo>
                  <a:lnTo>
                    <a:pt x="245" y="622"/>
                  </a:lnTo>
                  <a:lnTo>
                    <a:pt x="245" y="623"/>
                  </a:lnTo>
                  <a:lnTo>
                    <a:pt x="245" y="624"/>
                  </a:lnTo>
                  <a:lnTo>
                    <a:pt x="244" y="624"/>
                  </a:lnTo>
                  <a:lnTo>
                    <a:pt x="244" y="626"/>
                  </a:lnTo>
                  <a:lnTo>
                    <a:pt x="243" y="626"/>
                  </a:lnTo>
                  <a:lnTo>
                    <a:pt x="243" y="627"/>
                  </a:lnTo>
                  <a:lnTo>
                    <a:pt x="243" y="628"/>
                  </a:lnTo>
                  <a:lnTo>
                    <a:pt x="241" y="628"/>
                  </a:lnTo>
                  <a:lnTo>
                    <a:pt x="241" y="630"/>
                  </a:lnTo>
                  <a:lnTo>
                    <a:pt x="240" y="630"/>
                  </a:lnTo>
                  <a:lnTo>
                    <a:pt x="240" y="631"/>
                  </a:lnTo>
                  <a:lnTo>
                    <a:pt x="239" y="632"/>
                  </a:lnTo>
                  <a:lnTo>
                    <a:pt x="239" y="633"/>
                  </a:lnTo>
                  <a:lnTo>
                    <a:pt x="237" y="633"/>
                  </a:lnTo>
                  <a:lnTo>
                    <a:pt x="237" y="635"/>
                  </a:lnTo>
                  <a:lnTo>
                    <a:pt x="236" y="636"/>
                  </a:lnTo>
                  <a:lnTo>
                    <a:pt x="236" y="637"/>
                  </a:lnTo>
                  <a:lnTo>
                    <a:pt x="235" y="637"/>
                  </a:lnTo>
                  <a:lnTo>
                    <a:pt x="235" y="639"/>
                  </a:lnTo>
                  <a:lnTo>
                    <a:pt x="233" y="639"/>
                  </a:lnTo>
                  <a:lnTo>
                    <a:pt x="233" y="640"/>
                  </a:lnTo>
                  <a:lnTo>
                    <a:pt x="233" y="641"/>
                  </a:lnTo>
                  <a:lnTo>
                    <a:pt x="232" y="641"/>
                  </a:lnTo>
                  <a:lnTo>
                    <a:pt x="232" y="643"/>
                  </a:lnTo>
                  <a:lnTo>
                    <a:pt x="231" y="643"/>
                  </a:lnTo>
                  <a:lnTo>
                    <a:pt x="231" y="644"/>
                  </a:lnTo>
                  <a:lnTo>
                    <a:pt x="230" y="644"/>
                  </a:lnTo>
                  <a:lnTo>
                    <a:pt x="230" y="643"/>
                  </a:lnTo>
                  <a:lnTo>
                    <a:pt x="228" y="643"/>
                  </a:lnTo>
                  <a:lnTo>
                    <a:pt x="228" y="641"/>
                  </a:lnTo>
                  <a:lnTo>
                    <a:pt x="227" y="640"/>
                  </a:lnTo>
                  <a:lnTo>
                    <a:pt x="227" y="639"/>
                  </a:lnTo>
                  <a:lnTo>
                    <a:pt x="226" y="639"/>
                  </a:lnTo>
                  <a:lnTo>
                    <a:pt x="224" y="639"/>
                  </a:lnTo>
                  <a:lnTo>
                    <a:pt x="223" y="639"/>
                  </a:lnTo>
                  <a:lnTo>
                    <a:pt x="222" y="639"/>
                  </a:lnTo>
                  <a:lnTo>
                    <a:pt x="220" y="639"/>
                  </a:lnTo>
                  <a:lnTo>
                    <a:pt x="219" y="639"/>
                  </a:lnTo>
                  <a:lnTo>
                    <a:pt x="218" y="637"/>
                  </a:lnTo>
                  <a:lnTo>
                    <a:pt x="216" y="636"/>
                  </a:lnTo>
                  <a:lnTo>
                    <a:pt x="216" y="635"/>
                  </a:lnTo>
                  <a:lnTo>
                    <a:pt x="215" y="635"/>
                  </a:lnTo>
                  <a:lnTo>
                    <a:pt x="215" y="633"/>
                  </a:lnTo>
                  <a:lnTo>
                    <a:pt x="214" y="633"/>
                  </a:lnTo>
                  <a:lnTo>
                    <a:pt x="214" y="632"/>
                  </a:lnTo>
                  <a:lnTo>
                    <a:pt x="213" y="632"/>
                  </a:lnTo>
                  <a:lnTo>
                    <a:pt x="211" y="632"/>
                  </a:lnTo>
                  <a:lnTo>
                    <a:pt x="211" y="631"/>
                  </a:lnTo>
                  <a:lnTo>
                    <a:pt x="210" y="631"/>
                  </a:lnTo>
                  <a:lnTo>
                    <a:pt x="209" y="631"/>
                  </a:lnTo>
                  <a:lnTo>
                    <a:pt x="207" y="63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8" name="Freeform 58">
              <a:extLst>
                <a:ext uri="{FF2B5EF4-FFF2-40B4-BE49-F238E27FC236}">
                  <a16:creationId xmlns:a16="http://schemas.microsoft.com/office/drawing/2014/main" id="{EA998AA7-29B5-ED6A-2908-8A78B2EE7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2" y="2976"/>
              <a:ext cx="434" cy="412"/>
            </a:xfrm>
            <a:custGeom>
              <a:avLst/>
              <a:gdLst>
                <a:gd name="T0" fmla="*/ 419 w 434"/>
                <a:gd name="T1" fmla="*/ 9 h 412"/>
                <a:gd name="T2" fmla="*/ 413 w 434"/>
                <a:gd name="T3" fmla="*/ 1 h 412"/>
                <a:gd name="T4" fmla="*/ 407 w 434"/>
                <a:gd name="T5" fmla="*/ 5 h 412"/>
                <a:gd name="T6" fmla="*/ 407 w 434"/>
                <a:gd name="T7" fmla="*/ 14 h 412"/>
                <a:gd name="T8" fmla="*/ 404 w 434"/>
                <a:gd name="T9" fmla="*/ 28 h 412"/>
                <a:gd name="T10" fmla="*/ 408 w 434"/>
                <a:gd name="T11" fmla="*/ 40 h 412"/>
                <a:gd name="T12" fmla="*/ 408 w 434"/>
                <a:gd name="T13" fmla="*/ 57 h 412"/>
                <a:gd name="T14" fmla="*/ 404 w 434"/>
                <a:gd name="T15" fmla="*/ 69 h 412"/>
                <a:gd name="T16" fmla="*/ 393 w 434"/>
                <a:gd name="T17" fmla="*/ 69 h 412"/>
                <a:gd name="T18" fmla="*/ 385 w 434"/>
                <a:gd name="T19" fmla="*/ 77 h 412"/>
                <a:gd name="T20" fmla="*/ 383 w 434"/>
                <a:gd name="T21" fmla="*/ 88 h 412"/>
                <a:gd name="T22" fmla="*/ 374 w 434"/>
                <a:gd name="T23" fmla="*/ 95 h 412"/>
                <a:gd name="T24" fmla="*/ 366 w 434"/>
                <a:gd name="T25" fmla="*/ 101 h 412"/>
                <a:gd name="T26" fmla="*/ 351 w 434"/>
                <a:gd name="T27" fmla="*/ 101 h 412"/>
                <a:gd name="T28" fmla="*/ 344 w 434"/>
                <a:gd name="T29" fmla="*/ 113 h 412"/>
                <a:gd name="T30" fmla="*/ 334 w 434"/>
                <a:gd name="T31" fmla="*/ 117 h 412"/>
                <a:gd name="T32" fmla="*/ 327 w 434"/>
                <a:gd name="T33" fmla="*/ 122 h 412"/>
                <a:gd name="T34" fmla="*/ 319 w 434"/>
                <a:gd name="T35" fmla="*/ 124 h 412"/>
                <a:gd name="T36" fmla="*/ 313 w 434"/>
                <a:gd name="T37" fmla="*/ 129 h 412"/>
                <a:gd name="T38" fmla="*/ 310 w 434"/>
                <a:gd name="T39" fmla="*/ 142 h 412"/>
                <a:gd name="T40" fmla="*/ 305 w 434"/>
                <a:gd name="T41" fmla="*/ 147 h 412"/>
                <a:gd name="T42" fmla="*/ 293 w 434"/>
                <a:gd name="T43" fmla="*/ 155 h 412"/>
                <a:gd name="T44" fmla="*/ 288 w 434"/>
                <a:gd name="T45" fmla="*/ 169 h 412"/>
                <a:gd name="T46" fmla="*/ 289 w 434"/>
                <a:gd name="T47" fmla="*/ 177 h 412"/>
                <a:gd name="T48" fmla="*/ 287 w 434"/>
                <a:gd name="T49" fmla="*/ 189 h 412"/>
                <a:gd name="T50" fmla="*/ 279 w 434"/>
                <a:gd name="T51" fmla="*/ 197 h 412"/>
                <a:gd name="T52" fmla="*/ 280 w 434"/>
                <a:gd name="T53" fmla="*/ 202 h 412"/>
                <a:gd name="T54" fmla="*/ 270 w 434"/>
                <a:gd name="T55" fmla="*/ 208 h 412"/>
                <a:gd name="T56" fmla="*/ 267 w 434"/>
                <a:gd name="T57" fmla="*/ 215 h 412"/>
                <a:gd name="T58" fmla="*/ 265 w 434"/>
                <a:gd name="T59" fmla="*/ 227 h 412"/>
                <a:gd name="T60" fmla="*/ 258 w 434"/>
                <a:gd name="T61" fmla="*/ 232 h 412"/>
                <a:gd name="T62" fmla="*/ 253 w 434"/>
                <a:gd name="T63" fmla="*/ 242 h 412"/>
                <a:gd name="T64" fmla="*/ 250 w 434"/>
                <a:gd name="T65" fmla="*/ 249 h 412"/>
                <a:gd name="T66" fmla="*/ 250 w 434"/>
                <a:gd name="T67" fmla="*/ 265 h 412"/>
                <a:gd name="T68" fmla="*/ 241 w 434"/>
                <a:gd name="T69" fmla="*/ 275 h 412"/>
                <a:gd name="T70" fmla="*/ 236 w 434"/>
                <a:gd name="T71" fmla="*/ 289 h 412"/>
                <a:gd name="T72" fmla="*/ 245 w 434"/>
                <a:gd name="T73" fmla="*/ 305 h 412"/>
                <a:gd name="T74" fmla="*/ 254 w 434"/>
                <a:gd name="T75" fmla="*/ 313 h 412"/>
                <a:gd name="T76" fmla="*/ 266 w 434"/>
                <a:gd name="T77" fmla="*/ 312 h 412"/>
                <a:gd name="T78" fmla="*/ 275 w 434"/>
                <a:gd name="T79" fmla="*/ 327 h 412"/>
                <a:gd name="T80" fmla="*/ 303 w 434"/>
                <a:gd name="T81" fmla="*/ 382 h 412"/>
                <a:gd name="T82" fmla="*/ 308 w 434"/>
                <a:gd name="T83" fmla="*/ 395 h 412"/>
                <a:gd name="T84" fmla="*/ 303 w 434"/>
                <a:gd name="T85" fmla="*/ 404 h 412"/>
                <a:gd name="T86" fmla="*/ 276 w 434"/>
                <a:gd name="T87" fmla="*/ 396 h 412"/>
                <a:gd name="T88" fmla="*/ 263 w 434"/>
                <a:gd name="T89" fmla="*/ 363 h 412"/>
                <a:gd name="T90" fmla="*/ 236 w 434"/>
                <a:gd name="T91" fmla="*/ 343 h 412"/>
                <a:gd name="T92" fmla="*/ 210 w 434"/>
                <a:gd name="T93" fmla="*/ 321 h 412"/>
                <a:gd name="T94" fmla="*/ 175 w 434"/>
                <a:gd name="T95" fmla="*/ 312 h 412"/>
                <a:gd name="T96" fmla="*/ 141 w 434"/>
                <a:gd name="T97" fmla="*/ 321 h 412"/>
                <a:gd name="T98" fmla="*/ 125 w 434"/>
                <a:gd name="T99" fmla="*/ 348 h 412"/>
                <a:gd name="T100" fmla="*/ 98 w 434"/>
                <a:gd name="T101" fmla="*/ 334 h 412"/>
                <a:gd name="T102" fmla="*/ 79 w 434"/>
                <a:gd name="T103" fmla="*/ 323 h 412"/>
                <a:gd name="T104" fmla="*/ 69 w 434"/>
                <a:gd name="T105" fmla="*/ 316 h 412"/>
                <a:gd name="T106" fmla="*/ 61 w 434"/>
                <a:gd name="T107" fmla="*/ 326 h 412"/>
                <a:gd name="T108" fmla="*/ 51 w 434"/>
                <a:gd name="T109" fmla="*/ 331 h 412"/>
                <a:gd name="T110" fmla="*/ 43 w 434"/>
                <a:gd name="T111" fmla="*/ 325 h 412"/>
                <a:gd name="T112" fmla="*/ 32 w 434"/>
                <a:gd name="T113" fmla="*/ 316 h 412"/>
                <a:gd name="T114" fmla="*/ 21 w 434"/>
                <a:gd name="T115" fmla="*/ 319 h 412"/>
                <a:gd name="T116" fmla="*/ 7 w 434"/>
                <a:gd name="T117" fmla="*/ 319 h 412"/>
                <a:gd name="T118" fmla="*/ 1 w 434"/>
                <a:gd name="T119" fmla="*/ 30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4" h="412">
                  <a:moveTo>
                    <a:pt x="434" y="17"/>
                  </a:moveTo>
                  <a:lnTo>
                    <a:pt x="433" y="17"/>
                  </a:lnTo>
                  <a:lnTo>
                    <a:pt x="433" y="15"/>
                  </a:lnTo>
                  <a:lnTo>
                    <a:pt x="433" y="14"/>
                  </a:lnTo>
                  <a:lnTo>
                    <a:pt x="432" y="14"/>
                  </a:lnTo>
                  <a:lnTo>
                    <a:pt x="432" y="13"/>
                  </a:lnTo>
                  <a:lnTo>
                    <a:pt x="430" y="13"/>
                  </a:lnTo>
                  <a:lnTo>
                    <a:pt x="430" y="11"/>
                  </a:lnTo>
                  <a:lnTo>
                    <a:pt x="429" y="10"/>
                  </a:lnTo>
                  <a:lnTo>
                    <a:pt x="428" y="10"/>
                  </a:lnTo>
                  <a:lnTo>
                    <a:pt x="427" y="11"/>
                  </a:lnTo>
                  <a:lnTo>
                    <a:pt x="425" y="11"/>
                  </a:lnTo>
                  <a:lnTo>
                    <a:pt x="424" y="11"/>
                  </a:lnTo>
                  <a:lnTo>
                    <a:pt x="423" y="10"/>
                  </a:lnTo>
                  <a:lnTo>
                    <a:pt x="421" y="10"/>
                  </a:lnTo>
                  <a:lnTo>
                    <a:pt x="420" y="10"/>
                  </a:lnTo>
                  <a:lnTo>
                    <a:pt x="419" y="9"/>
                  </a:lnTo>
                  <a:lnTo>
                    <a:pt x="417" y="9"/>
                  </a:lnTo>
                  <a:lnTo>
                    <a:pt x="417" y="7"/>
                  </a:lnTo>
                  <a:lnTo>
                    <a:pt x="416" y="7"/>
                  </a:lnTo>
                  <a:lnTo>
                    <a:pt x="416" y="6"/>
                  </a:lnTo>
                  <a:lnTo>
                    <a:pt x="415" y="6"/>
                  </a:lnTo>
                  <a:lnTo>
                    <a:pt x="415" y="5"/>
                  </a:lnTo>
                  <a:lnTo>
                    <a:pt x="416" y="5"/>
                  </a:lnTo>
                  <a:lnTo>
                    <a:pt x="416" y="3"/>
                  </a:lnTo>
                  <a:lnTo>
                    <a:pt x="415" y="2"/>
                  </a:lnTo>
                  <a:lnTo>
                    <a:pt x="415" y="3"/>
                  </a:lnTo>
                  <a:lnTo>
                    <a:pt x="415" y="5"/>
                  </a:lnTo>
                  <a:lnTo>
                    <a:pt x="415" y="3"/>
                  </a:lnTo>
                  <a:lnTo>
                    <a:pt x="413" y="3"/>
                  </a:lnTo>
                  <a:lnTo>
                    <a:pt x="413" y="2"/>
                  </a:lnTo>
                  <a:lnTo>
                    <a:pt x="415" y="2"/>
                  </a:lnTo>
                  <a:lnTo>
                    <a:pt x="415" y="1"/>
                  </a:lnTo>
                  <a:lnTo>
                    <a:pt x="413" y="1"/>
                  </a:lnTo>
                  <a:lnTo>
                    <a:pt x="413" y="0"/>
                  </a:lnTo>
                  <a:lnTo>
                    <a:pt x="412" y="0"/>
                  </a:lnTo>
                  <a:lnTo>
                    <a:pt x="411" y="0"/>
                  </a:lnTo>
                  <a:lnTo>
                    <a:pt x="410" y="0"/>
                  </a:lnTo>
                  <a:lnTo>
                    <a:pt x="410" y="1"/>
                  </a:lnTo>
                  <a:lnTo>
                    <a:pt x="408" y="1"/>
                  </a:lnTo>
                  <a:lnTo>
                    <a:pt x="408" y="2"/>
                  </a:lnTo>
                  <a:lnTo>
                    <a:pt x="407" y="2"/>
                  </a:lnTo>
                  <a:lnTo>
                    <a:pt x="406" y="2"/>
                  </a:lnTo>
                  <a:lnTo>
                    <a:pt x="404" y="2"/>
                  </a:lnTo>
                  <a:lnTo>
                    <a:pt x="404" y="3"/>
                  </a:lnTo>
                  <a:lnTo>
                    <a:pt x="403" y="3"/>
                  </a:lnTo>
                  <a:lnTo>
                    <a:pt x="404" y="5"/>
                  </a:lnTo>
                  <a:lnTo>
                    <a:pt x="404" y="3"/>
                  </a:lnTo>
                  <a:lnTo>
                    <a:pt x="406" y="3"/>
                  </a:lnTo>
                  <a:lnTo>
                    <a:pt x="406" y="5"/>
                  </a:lnTo>
                  <a:lnTo>
                    <a:pt x="407" y="5"/>
                  </a:lnTo>
                  <a:lnTo>
                    <a:pt x="406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3" y="7"/>
                  </a:lnTo>
                  <a:lnTo>
                    <a:pt x="402" y="7"/>
                  </a:lnTo>
                  <a:lnTo>
                    <a:pt x="402" y="9"/>
                  </a:lnTo>
                  <a:lnTo>
                    <a:pt x="403" y="9"/>
                  </a:lnTo>
                  <a:lnTo>
                    <a:pt x="404" y="9"/>
                  </a:lnTo>
                  <a:lnTo>
                    <a:pt x="406" y="9"/>
                  </a:lnTo>
                  <a:lnTo>
                    <a:pt x="406" y="10"/>
                  </a:lnTo>
                  <a:lnTo>
                    <a:pt x="406" y="11"/>
                  </a:lnTo>
                  <a:lnTo>
                    <a:pt x="404" y="11"/>
                  </a:lnTo>
                  <a:lnTo>
                    <a:pt x="403" y="13"/>
                  </a:lnTo>
                  <a:lnTo>
                    <a:pt x="403" y="14"/>
                  </a:lnTo>
                  <a:lnTo>
                    <a:pt x="404" y="14"/>
                  </a:lnTo>
                  <a:lnTo>
                    <a:pt x="406" y="14"/>
                  </a:lnTo>
                  <a:lnTo>
                    <a:pt x="407" y="14"/>
                  </a:lnTo>
                  <a:lnTo>
                    <a:pt x="407" y="15"/>
                  </a:lnTo>
                  <a:lnTo>
                    <a:pt x="407" y="17"/>
                  </a:lnTo>
                  <a:lnTo>
                    <a:pt x="407" y="18"/>
                  </a:lnTo>
                  <a:lnTo>
                    <a:pt x="407" y="19"/>
                  </a:lnTo>
                  <a:lnTo>
                    <a:pt x="407" y="20"/>
                  </a:lnTo>
                  <a:lnTo>
                    <a:pt x="407" y="22"/>
                  </a:lnTo>
                  <a:lnTo>
                    <a:pt x="407" y="23"/>
                  </a:lnTo>
                  <a:lnTo>
                    <a:pt x="406" y="23"/>
                  </a:lnTo>
                  <a:lnTo>
                    <a:pt x="406" y="24"/>
                  </a:lnTo>
                  <a:lnTo>
                    <a:pt x="407" y="24"/>
                  </a:lnTo>
                  <a:lnTo>
                    <a:pt x="407" y="26"/>
                  </a:lnTo>
                  <a:lnTo>
                    <a:pt x="406" y="26"/>
                  </a:lnTo>
                  <a:lnTo>
                    <a:pt x="406" y="27"/>
                  </a:lnTo>
                  <a:lnTo>
                    <a:pt x="406" y="28"/>
                  </a:lnTo>
                  <a:lnTo>
                    <a:pt x="406" y="27"/>
                  </a:lnTo>
                  <a:lnTo>
                    <a:pt x="404" y="27"/>
                  </a:lnTo>
                  <a:lnTo>
                    <a:pt x="404" y="28"/>
                  </a:lnTo>
                  <a:lnTo>
                    <a:pt x="404" y="30"/>
                  </a:lnTo>
                  <a:lnTo>
                    <a:pt x="404" y="31"/>
                  </a:lnTo>
                  <a:lnTo>
                    <a:pt x="406" y="31"/>
                  </a:lnTo>
                  <a:lnTo>
                    <a:pt x="407" y="31"/>
                  </a:lnTo>
                  <a:lnTo>
                    <a:pt x="407" y="32"/>
                  </a:lnTo>
                  <a:lnTo>
                    <a:pt x="406" y="32"/>
                  </a:lnTo>
                  <a:lnTo>
                    <a:pt x="406" y="33"/>
                  </a:lnTo>
                  <a:lnTo>
                    <a:pt x="406" y="35"/>
                  </a:lnTo>
                  <a:lnTo>
                    <a:pt x="407" y="35"/>
                  </a:lnTo>
                  <a:lnTo>
                    <a:pt x="408" y="35"/>
                  </a:lnTo>
                  <a:lnTo>
                    <a:pt x="408" y="33"/>
                  </a:lnTo>
                  <a:lnTo>
                    <a:pt x="408" y="35"/>
                  </a:lnTo>
                  <a:lnTo>
                    <a:pt x="410" y="35"/>
                  </a:lnTo>
                  <a:lnTo>
                    <a:pt x="410" y="36"/>
                  </a:lnTo>
                  <a:lnTo>
                    <a:pt x="410" y="37"/>
                  </a:lnTo>
                  <a:lnTo>
                    <a:pt x="408" y="39"/>
                  </a:lnTo>
                  <a:lnTo>
                    <a:pt x="408" y="40"/>
                  </a:lnTo>
                  <a:lnTo>
                    <a:pt x="408" y="41"/>
                  </a:lnTo>
                  <a:lnTo>
                    <a:pt x="408" y="43"/>
                  </a:lnTo>
                  <a:lnTo>
                    <a:pt x="410" y="43"/>
                  </a:lnTo>
                  <a:lnTo>
                    <a:pt x="410" y="44"/>
                  </a:lnTo>
                  <a:lnTo>
                    <a:pt x="410" y="45"/>
                  </a:lnTo>
                  <a:lnTo>
                    <a:pt x="410" y="47"/>
                  </a:lnTo>
                  <a:lnTo>
                    <a:pt x="410" y="48"/>
                  </a:lnTo>
                  <a:lnTo>
                    <a:pt x="410" y="49"/>
                  </a:lnTo>
                  <a:lnTo>
                    <a:pt x="408" y="49"/>
                  </a:lnTo>
                  <a:lnTo>
                    <a:pt x="408" y="50"/>
                  </a:lnTo>
                  <a:lnTo>
                    <a:pt x="408" y="52"/>
                  </a:lnTo>
                  <a:lnTo>
                    <a:pt x="410" y="52"/>
                  </a:lnTo>
                  <a:lnTo>
                    <a:pt x="410" y="53"/>
                  </a:lnTo>
                  <a:lnTo>
                    <a:pt x="408" y="53"/>
                  </a:lnTo>
                  <a:lnTo>
                    <a:pt x="408" y="54"/>
                  </a:lnTo>
                  <a:lnTo>
                    <a:pt x="408" y="56"/>
                  </a:lnTo>
                  <a:lnTo>
                    <a:pt x="408" y="57"/>
                  </a:lnTo>
                  <a:lnTo>
                    <a:pt x="410" y="57"/>
                  </a:lnTo>
                  <a:lnTo>
                    <a:pt x="410" y="58"/>
                  </a:lnTo>
                  <a:lnTo>
                    <a:pt x="408" y="58"/>
                  </a:lnTo>
                  <a:lnTo>
                    <a:pt x="408" y="60"/>
                  </a:lnTo>
                  <a:lnTo>
                    <a:pt x="408" y="61"/>
                  </a:lnTo>
                  <a:lnTo>
                    <a:pt x="407" y="61"/>
                  </a:lnTo>
                  <a:lnTo>
                    <a:pt x="406" y="61"/>
                  </a:lnTo>
                  <a:lnTo>
                    <a:pt x="406" y="62"/>
                  </a:lnTo>
                  <a:lnTo>
                    <a:pt x="406" y="64"/>
                  </a:lnTo>
                  <a:lnTo>
                    <a:pt x="407" y="64"/>
                  </a:lnTo>
                  <a:lnTo>
                    <a:pt x="408" y="65"/>
                  </a:lnTo>
                  <a:lnTo>
                    <a:pt x="407" y="65"/>
                  </a:lnTo>
                  <a:lnTo>
                    <a:pt x="407" y="66"/>
                  </a:lnTo>
                  <a:lnTo>
                    <a:pt x="407" y="67"/>
                  </a:lnTo>
                  <a:lnTo>
                    <a:pt x="406" y="67"/>
                  </a:lnTo>
                  <a:lnTo>
                    <a:pt x="406" y="69"/>
                  </a:lnTo>
                  <a:lnTo>
                    <a:pt x="404" y="69"/>
                  </a:lnTo>
                  <a:lnTo>
                    <a:pt x="403" y="70"/>
                  </a:lnTo>
                  <a:lnTo>
                    <a:pt x="402" y="70"/>
                  </a:lnTo>
                  <a:lnTo>
                    <a:pt x="400" y="70"/>
                  </a:lnTo>
                  <a:lnTo>
                    <a:pt x="400" y="71"/>
                  </a:lnTo>
                  <a:lnTo>
                    <a:pt x="400" y="73"/>
                  </a:lnTo>
                  <a:lnTo>
                    <a:pt x="399" y="73"/>
                  </a:lnTo>
                  <a:lnTo>
                    <a:pt x="399" y="71"/>
                  </a:lnTo>
                  <a:lnTo>
                    <a:pt x="398" y="71"/>
                  </a:lnTo>
                  <a:lnTo>
                    <a:pt x="398" y="70"/>
                  </a:lnTo>
                  <a:lnTo>
                    <a:pt x="396" y="70"/>
                  </a:lnTo>
                  <a:lnTo>
                    <a:pt x="396" y="71"/>
                  </a:lnTo>
                  <a:lnTo>
                    <a:pt x="396" y="73"/>
                  </a:lnTo>
                  <a:lnTo>
                    <a:pt x="395" y="73"/>
                  </a:lnTo>
                  <a:lnTo>
                    <a:pt x="394" y="71"/>
                  </a:lnTo>
                  <a:lnTo>
                    <a:pt x="393" y="71"/>
                  </a:lnTo>
                  <a:lnTo>
                    <a:pt x="393" y="70"/>
                  </a:lnTo>
                  <a:lnTo>
                    <a:pt x="393" y="69"/>
                  </a:lnTo>
                  <a:lnTo>
                    <a:pt x="391" y="69"/>
                  </a:lnTo>
                  <a:lnTo>
                    <a:pt x="391" y="70"/>
                  </a:lnTo>
                  <a:lnTo>
                    <a:pt x="393" y="70"/>
                  </a:lnTo>
                  <a:lnTo>
                    <a:pt x="393" y="71"/>
                  </a:lnTo>
                  <a:lnTo>
                    <a:pt x="391" y="73"/>
                  </a:lnTo>
                  <a:lnTo>
                    <a:pt x="391" y="71"/>
                  </a:lnTo>
                  <a:lnTo>
                    <a:pt x="390" y="71"/>
                  </a:lnTo>
                  <a:lnTo>
                    <a:pt x="390" y="73"/>
                  </a:lnTo>
                  <a:lnTo>
                    <a:pt x="391" y="73"/>
                  </a:lnTo>
                  <a:lnTo>
                    <a:pt x="391" y="74"/>
                  </a:lnTo>
                  <a:lnTo>
                    <a:pt x="390" y="74"/>
                  </a:lnTo>
                  <a:lnTo>
                    <a:pt x="389" y="74"/>
                  </a:lnTo>
                  <a:lnTo>
                    <a:pt x="389" y="75"/>
                  </a:lnTo>
                  <a:lnTo>
                    <a:pt x="389" y="77"/>
                  </a:lnTo>
                  <a:lnTo>
                    <a:pt x="387" y="77"/>
                  </a:lnTo>
                  <a:lnTo>
                    <a:pt x="386" y="77"/>
                  </a:lnTo>
                  <a:lnTo>
                    <a:pt x="385" y="77"/>
                  </a:lnTo>
                  <a:lnTo>
                    <a:pt x="383" y="77"/>
                  </a:lnTo>
                  <a:lnTo>
                    <a:pt x="383" y="78"/>
                  </a:lnTo>
                  <a:lnTo>
                    <a:pt x="383" y="79"/>
                  </a:lnTo>
                  <a:lnTo>
                    <a:pt x="382" y="79"/>
                  </a:lnTo>
                  <a:lnTo>
                    <a:pt x="382" y="80"/>
                  </a:lnTo>
                  <a:lnTo>
                    <a:pt x="383" y="80"/>
                  </a:lnTo>
                  <a:lnTo>
                    <a:pt x="383" y="82"/>
                  </a:lnTo>
                  <a:lnTo>
                    <a:pt x="383" y="83"/>
                  </a:lnTo>
                  <a:lnTo>
                    <a:pt x="383" y="84"/>
                  </a:lnTo>
                  <a:lnTo>
                    <a:pt x="385" y="84"/>
                  </a:lnTo>
                  <a:lnTo>
                    <a:pt x="383" y="84"/>
                  </a:lnTo>
                  <a:lnTo>
                    <a:pt x="383" y="86"/>
                  </a:lnTo>
                  <a:lnTo>
                    <a:pt x="385" y="86"/>
                  </a:lnTo>
                  <a:lnTo>
                    <a:pt x="385" y="87"/>
                  </a:lnTo>
                  <a:lnTo>
                    <a:pt x="383" y="87"/>
                  </a:lnTo>
                  <a:lnTo>
                    <a:pt x="382" y="88"/>
                  </a:lnTo>
                  <a:lnTo>
                    <a:pt x="383" y="88"/>
                  </a:lnTo>
                  <a:lnTo>
                    <a:pt x="383" y="90"/>
                  </a:lnTo>
                  <a:lnTo>
                    <a:pt x="383" y="91"/>
                  </a:lnTo>
                  <a:lnTo>
                    <a:pt x="382" y="91"/>
                  </a:lnTo>
                  <a:lnTo>
                    <a:pt x="382" y="92"/>
                  </a:lnTo>
                  <a:lnTo>
                    <a:pt x="382" y="94"/>
                  </a:lnTo>
                  <a:lnTo>
                    <a:pt x="381" y="94"/>
                  </a:lnTo>
                  <a:lnTo>
                    <a:pt x="380" y="94"/>
                  </a:lnTo>
                  <a:lnTo>
                    <a:pt x="378" y="94"/>
                  </a:lnTo>
                  <a:lnTo>
                    <a:pt x="378" y="92"/>
                  </a:lnTo>
                  <a:lnTo>
                    <a:pt x="377" y="92"/>
                  </a:lnTo>
                  <a:lnTo>
                    <a:pt x="377" y="94"/>
                  </a:lnTo>
                  <a:lnTo>
                    <a:pt x="378" y="94"/>
                  </a:lnTo>
                  <a:lnTo>
                    <a:pt x="378" y="95"/>
                  </a:lnTo>
                  <a:lnTo>
                    <a:pt x="377" y="96"/>
                  </a:lnTo>
                  <a:lnTo>
                    <a:pt x="376" y="96"/>
                  </a:lnTo>
                  <a:lnTo>
                    <a:pt x="376" y="95"/>
                  </a:lnTo>
                  <a:lnTo>
                    <a:pt x="374" y="95"/>
                  </a:lnTo>
                  <a:lnTo>
                    <a:pt x="373" y="95"/>
                  </a:lnTo>
                  <a:lnTo>
                    <a:pt x="373" y="94"/>
                  </a:lnTo>
                  <a:lnTo>
                    <a:pt x="372" y="94"/>
                  </a:lnTo>
                  <a:lnTo>
                    <a:pt x="370" y="94"/>
                  </a:lnTo>
                  <a:lnTo>
                    <a:pt x="370" y="95"/>
                  </a:lnTo>
                  <a:lnTo>
                    <a:pt x="369" y="95"/>
                  </a:lnTo>
                  <a:lnTo>
                    <a:pt x="369" y="96"/>
                  </a:lnTo>
                  <a:lnTo>
                    <a:pt x="368" y="96"/>
                  </a:lnTo>
                  <a:lnTo>
                    <a:pt x="368" y="97"/>
                  </a:lnTo>
                  <a:lnTo>
                    <a:pt x="369" y="97"/>
                  </a:lnTo>
                  <a:lnTo>
                    <a:pt x="368" y="97"/>
                  </a:lnTo>
                  <a:lnTo>
                    <a:pt x="368" y="99"/>
                  </a:lnTo>
                  <a:lnTo>
                    <a:pt x="366" y="99"/>
                  </a:lnTo>
                  <a:lnTo>
                    <a:pt x="366" y="100"/>
                  </a:lnTo>
                  <a:lnTo>
                    <a:pt x="365" y="100"/>
                  </a:lnTo>
                  <a:lnTo>
                    <a:pt x="366" y="100"/>
                  </a:lnTo>
                  <a:lnTo>
                    <a:pt x="366" y="101"/>
                  </a:lnTo>
                  <a:lnTo>
                    <a:pt x="365" y="101"/>
                  </a:lnTo>
                  <a:lnTo>
                    <a:pt x="365" y="103"/>
                  </a:lnTo>
                  <a:lnTo>
                    <a:pt x="364" y="103"/>
                  </a:lnTo>
                  <a:lnTo>
                    <a:pt x="363" y="103"/>
                  </a:lnTo>
                  <a:lnTo>
                    <a:pt x="363" y="101"/>
                  </a:lnTo>
                  <a:lnTo>
                    <a:pt x="361" y="101"/>
                  </a:lnTo>
                  <a:lnTo>
                    <a:pt x="360" y="100"/>
                  </a:lnTo>
                  <a:lnTo>
                    <a:pt x="359" y="100"/>
                  </a:lnTo>
                  <a:lnTo>
                    <a:pt x="357" y="100"/>
                  </a:lnTo>
                  <a:lnTo>
                    <a:pt x="357" y="99"/>
                  </a:lnTo>
                  <a:lnTo>
                    <a:pt x="356" y="99"/>
                  </a:lnTo>
                  <a:lnTo>
                    <a:pt x="356" y="100"/>
                  </a:lnTo>
                  <a:lnTo>
                    <a:pt x="355" y="100"/>
                  </a:lnTo>
                  <a:lnTo>
                    <a:pt x="353" y="100"/>
                  </a:lnTo>
                  <a:lnTo>
                    <a:pt x="352" y="100"/>
                  </a:lnTo>
                  <a:lnTo>
                    <a:pt x="351" y="100"/>
                  </a:lnTo>
                  <a:lnTo>
                    <a:pt x="351" y="101"/>
                  </a:lnTo>
                  <a:lnTo>
                    <a:pt x="351" y="103"/>
                  </a:lnTo>
                  <a:lnTo>
                    <a:pt x="350" y="103"/>
                  </a:lnTo>
                  <a:lnTo>
                    <a:pt x="350" y="104"/>
                  </a:lnTo>
                  <a:lnTo>
                    <a:pt x="350" y="105"/>
                  </a:lnTo>
                  <a:lnTo>
                    <a:pt x="348" y="105"/>
                  </a:lnTo>
                  <a:lnTo>
                    <a:pt x="348" y="107"/>
                  </a:lnTo>
                  <a:lnTo>
                    <a:pt x="347" y="107"/>
                  </a:lnTo>
                  <a:lnTo>
                    <a:pt x="348" y="107"/>
                  </a:lnTo>
                  <a:lnTo>
                    <a:pt x="348" y="108"/>
                  </a:lnTo>
                  <a:lnTo>
                    <a:pt x="347" y="109"/>
                  </a:lnTo>
                  <a:lnTo>
                    <a:pt x="347" y="111"/>
                  </a:lnTo>
                  <a:lnTo>
                    <a:pt x="346" y="111"/>
                  </a:lnTo>
                  <a:lnTo>
                    <a:pt x="344" y="111"/>
                  </a:lnTo>
                  <a:lnTo>
                    <a:pt x="343" y="111"/>
                  </a:lnTo>
                  <a:lnTo>
                    <a:pt x="343" y="112"/>
                  </a:lnTo>
                  <a:lnTo>
                    <a:pt x="344" y="112"/>
                  </a:lnTo>
                  <a:lnTo>
                    <a:pt x="344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3"/>
                  </a:lnTo>
                  <a:lnTo>
                    <a:pt x="342" y="113"/>
                  </a:lnTo>
                  <a:lnTo>
                    <a:pt x="340" y="113"/>
                  </a:lnTo>
                  <a:lnTo>
                    <a:pt x="340" y="114"/>
                  </a:lnTo>
                  <a:lnTo>
                    <a:pt x="339" y="114"/>
                  </a:lnTo>
                  <a:lnTo>
                    <a:pt x="339" y="116"/>
                  </a:lnTo>
                  <a:lnTo>
                    <a:pt x="339" y="117"/>
                  </a:lnTo>
                  <a:lnTo>
                    <a:pt x="338" y="117"/>
                  </a:lnTo>
                  <a:lnTo>
                    <a:pt x="336" y="117"/>
                  </a:lnTo>
                  <a:lnTo>
                    <a:pt x="336" y="116"/>
                  </a:lnTo>
                  <a:lnTo>
                    <a:pt x="335" y="116"/>
                  </a:lnTo>
                  <a:lnTo>
                    <a:pt x="335" y="117"/>
                  </a:lnTo>
                  <a:lnTo>
                    <a:pt x="335" y="116"/>
                  </a:lnTo>
                  <a:lnTo>
                    <a:pt x="335" y="117"/>
                  </a:lnTo>
                  <a:lnTo>
                    <a:pt x="334" y="117"/>
                  </a:lnTo>
                  <a:lnTo>
                    <a:pt x="334" y="116"/>
                  </a:lnTo>
                  <a:lnTo>
                    <a:pt x="333" y="116"/>
                  </a:lnTo>
                  <a:lnTo>
                    <a:pt x="333" y="117"/>
                  </a:lnTo>
                  <a:lnTo>
                    <a:pt x="331" y="117"/>
                  </a:lnTo>
                  <a:lnTo>
                    <a:pt x="333" y="117"/>
                  </a:lnTo>
                  <a:lnTo>
                    <a:pt x="333" y="118"/>
                  </a:lnTo>
                  <a:lnTo>
                    <a:pt x="331" y="118"/>
                  </a:lnTo>
                  <a:lnTo>
                    <a:pt x="333" y="118"/>
                  </a:lnTo>
                  <a:lnTo>
                    <a:pt x="331" y="118"/>
                  </a:lnTo>
                  <a:lnTo>
                    <a:pt x="330" y="118"/>
                  </a:lnTo>
                  <a:lnTo>
                    <a:pt x="329" y="118"/>
                  </a:lnTo>
                  <a:lnTo>
                    <a:pt x="329" y="120"/>
                  </a:lnTo>
                  <a:lnTo>
                    <a:pt x="327" y="120"/>
                  </a:lnTo>
                  <a:lnTo>
                    <a:pt x="326" y="120"/>
                  </a:lnTo>
                  <a:lnTo>
                    <a:pt x="326" y="121"/>
                  </a:lnTo>
                  <a:lnTo>
                    <a:pt x="327" y="121"/>
                  </a:lnTo>
                  <a:lnTo>
                    <a:pt x="327" y="122"/>
                  </a:lnTo>
                  <a:lnTo>
                    <a:pt x="326" y="122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5"/>
                  </a:lnTo>
                  <a:lnTo>
                    <a:pt x="325" y="124"/>
                  </a:lnTo>
                  <a:lnTo>
                    <a:pt x="326" y="125"/>
                  </a:lnTo>
                  <a:lnTo>
                    <a:pt x="325" y="125"/>
                  </a:lnTo>
                  <a:lnTo>
                    <a:pt x="325" y="126"/>
                  </a:lnTo>
                  <a:lnTo>
                    <a:pt x="323" y="125"/>
                  </a:lnTo>
                  <a:lnTo>
                    <a:pt x="323" y="126"/>
                  </a:lnTo>
                  <a:lnTo>
                    <a:pt x="325" y="126"/>
                  </a:lnTo>
                  <a:lnTo>
                    <a:pt x="323" y="126"/>
                  </a:lnTo>
                  <a:lnTo>
                    <a:pt x="322" y="126"/>
                  </a:lnTo>
                  <a:lnTo>
                    <a:pt x="322" y="125"/>
                  </a:lnTo>
                  <a:lnTo>
                    <a:pt x="321" y="125"/>
                  </a:lnTo>
                  <a:lnTo>
                    <a:pt x="319" y="125"/>
                  </a:lnTo>
                  <a:lnTo>
                    <a:pt x="319" y="124"/>
                  </a:lnTo>
                  <a:lnTo>
                    <a:pt x="318" y="124"/>
                  </a:lnTo>
                  <a:lnTo>
                    <a:pt x="317" y="124"/>
                  </a:lnTo>
                  <a:lnTo>
                    <a:pt x="318" y="124"/>
                  </a:lnTo>
                  <a:lnTo>
                    <a:pt x="318" y="122"/>
                  </a:lnTo>
                  <a:lnTo>
                    <a:pt x="317" y="122"/>
                  </a:lnTo>
                  <a:lnTo>
                    <a:pt x="317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4" y="125"/>
                  </a:lnTo>
                  <a:lnTo>
                    <a:pt x="314" y="126"/>
                  </a:lnTo>
                  <a:lnTo>
                    <a:pt x="313" y="126"/>
                  </a:lnTo>
                  <a:lnTo>
                    <a:pt x="312" y="126"/>
                  </a:lnTo>
                  <a:lnTo>
                    <a:pt x="313" y="126"/>
                  </a:lnTo>
                  <a:lnTo>
                    <a:pt x="312" y="126"/>
                  </a:lnTo>
                  <a:lnTo>
                    <a:pt x="312" y="127"/>
                  </a:lnTo>
                  <a:lnTo>
                    <a:pt x="312" y="129"/>
                  </a:lnTo>
                  <a:lnTo>
                    <a:pt x="313" y="129"/>
                  </a:lnTo>
                  <a:lnTo>
                    <a:pt x="313" y="130"/>
                  </a:lnTo>
                  <a:lnTo>
                    <a:pt x="312" y="130"/>
                  </a:lnTo>
                  <a:lnTo>
                    <a:pt x="312" y="131"/>
                  </a:lnTo>
                  <a:lnTo>
                    <a:pt x="310" y="131"/>
                  </a:lnTo>
                  <a:lnTo>
                    <a:pt x="312" y="131"/>
                  </a:lnTo>
                  <a:lnTo>
                    <a:pt x="312" y="133"/>
                  </a:lnTo>
                  <a:lnTo>
                    <a:pt x="312" y="134"/>
                  </a:lnTo>
                  <a:lnTo>
                    <a:pt x="310" y="134"/>
                  </a:lnTo>
                  <a:lnTo>
                    <a:pt x="310" y="135"/>
                  </a:lnTo>
                  <a:lnTo>
                    <a:pt x="310" y="137"/>
                  </a:lnTo>
                  <a:lnTo>
                    <a:pt x="312" y="138"/>
                  </a:lnTo>
                  <a:lnTo>
                    <a:pt x="312" y="139"/>
                  </a:lnTo>
                  <a:lnTo>
                    <a:pt x="310" y="139"/>
                  </a:lnTo>
                  <a:lnTo>
                    <a:pt x="310" y="141"/>
                  </a:lnTo>
                  <a:lnTo>
                    <a:pt x="312" y="141"/>
                  </a:lnTo>
                  <a:lnTo>
                    <a:pt x="312" y="142"/>
                  </a:lnTo>
                  <a:lnTo>
                    <a:pt x="310" y="142"/>
                  </a:lnTo>
                  <a:lnTo>
                    <a:pt x="310" y="143"/>
                  </a:lnTo>
                  <a:lnTo>
                    <a:pt x="309" y="143"/>
                  </a:lnTo>
                  <a:lnTo>
                    <a:pt x="309" y="144"/>
                  </a:lnTo>
                  <a:lnTo>
                    <a:pt x="310" y="144"/>
                  </a:lnTo>
                  <a:lnTo>
                    <a:pt x="309" y="144"/>
                  </a:lnTo>
                  <a:lnTo>
                    <a:pt x="309" y="146"/>
                  </a:lnTo>
                  <a:lnTo>
                    <a:pt x="309" y="144"/>
                  </a:lnTo>
                  <a:lnTo>
                    <a:pt x="308" y="146"/>
                  </a:lnTo>
                  <a:lnTo>
                    <a:pt x="309" y="146"/>
                  </a:lnTo>
                  <a:lnTo>
                    <a:pt x="308" y="146"/>
                  </a:lnTo>
                  <a:lnTo>
                    <a:pt x="308" y="147"/>
                  </a:lnTo>
                  <a:lnTo>
                    <a:pt x="306" y="147"/>
                  </a:lnTo>
                  <a:lnTo>
                    <a:pt x="306" y="148"/>
                  </a:lnTo>
                  <a:lnTo>
                    <a:pt x="305" y="148"/>
                  </a:lnTo>
                  <a:lnTo>
                    <a:pt x="304" y="148"/>
                  </a:lnTo>
                  <a:lnTo>
                    <a:pt x="304" y="147"/>
                  </a:lnTo>
                  <a:lnTo>
                    <a:pt x="305" y="147"/>
                  </a:lnTo>
                  <a:lnTo>
                    <a:pt x="304" y="147"/>
                  </a:lnTo>
                  <a:lnTo>
                    <a:pt x="304" y="148"/>
                  </a:lnTo>
                  <a:lnTo>
                    <a:pt x="303" y="148"/>
                  </a:lnTo>
                  <a:lnTo>
                    <a:pt x="301" y="148"/>
                  </a:lnTo>
                  <a:lnTo>
                    <a:pt x="301" y="150"/>
                  </a:lnTo>
                  <a:lnTo>
                    <a:pt x="301" y="148"/>
                  </a:lnTo>
                  <a:lnTo>
                    <a:pt x="300" y="148"/>
                  </a:lnTo>
                  <a:lnTo>
                    <a:pt x="300" y="150"/>
                  </a:lnTo>
                  <a:lnTo>
                    <a:pt x="299" y="150"/>
                  </a:lnTo>
                  <a:lnTo>
                    <a:pt x="299" y="151"/>
                  </a:lnTo>
                  <a:lnTo>
                    <a:pt x="297" y="151"/>
                  </a:lnTo>
                  <a:lnTo>
                    <a:pt x="297" y="152"/>
                  </a:lnTo>
                  <a:lnTo>
                    <a:pt x="296" y="152"/>
                  </a:lnTo>
                  <a:lnTo>
                    <a:pt x="296" y="154"/>
                  </a:lnTo>
                  <a:lnTo>
                    <a:pt x="295" y="155"/>
                  </a:lnTo>
                  <a:lnTo>
                    <a:pt x="293" y="154"/>
                  </a:lnTo>
                  <a:lnTo>
                    <a:pt x="293" y="155"/>
                  </a:lnTo>
                  <a:lnTo>
                    <a:pt x="293" y="156"/>
                  </a:lnTo>
                  <a:lnTo>
                    <a:pt x="293" y="158"/>
                  </a:lnTo>
                  <a:lnTo>
                    <a:pt x="292" y="158"/>
                  </a:lnTo>
                  <a:lnTo>
                    <a:pt x="292" y="159"/>
                  </a:lnTo>
                  <a:lnTo>
                    <a:pt x="292" y="160"/>
                  </a:lnTo>
                  <a:lnTo>
                    <a:pt x="291" y="160"/>
                  </a:lnTo>
                  <a:lnTo>
                    <a:pt x="291" y="161"/>
                  </a:lnTo>
                  <a:lnTo>
                    <a:pt x="289" y="161"/>
                  </a:lnTo>
                  <a:lnTo>
                    <a:pt x="291" y="163"/>
                  </a:lnTo>
                  <a:lnTo>
                    <a:pt x="289" y="163"/>
                  </a:lnTo>
                  <a:lnTo>
                    <a:pt x="289" y="164"/>
                  </a:lnTo>
                  <a:lnTo>
                    <a:pt x="289" y="165"/>
                  </a:lnTo>
                  <a:lnTo>
                    <a:pt x="288" y="165"/>
                  </a:lnTo>
                  <a:lnTo>
                    <a:pt x="287" y="167"/>
                  </a:lnTo>
                  <a:lnTo>
                    <a:pt x="287" y="168"/>
                  </a:lnTo>
                  <a:lnTo>
                    <a:pt x="287" y="169"/>
                  </a:lnTo>
                  <a:lnTo>
                    <a:pt x="288" y="169"/>
                  </a:lnTo>
                  <a:lnTo>
                    <a:pt x="288" y="171"/>
                  </a:lnTo>
                  <a:lnTo>
                    <a:pt x="287" y="171"/>
                  </a:lnTo>
                  <a:lnTo>
                    <a:pt x="287" y="172"/>
                  </a:lnTo>
                  <a:lnTo>
                    <a:pt x="288" y="172"/>
                  </a:lnTo>
                  <a:lnTo>
                    <a:pt x="289" y="172"/>
                  </a:lnTo>
                  <a:lnTo>
                    <a:pt x="289" y="173"/>
                  </a:lnTo>
                  <a:lnTo>
                    <a:pt x="289" y="175"/>
                  </a:lnTo>
                  <a:lnTo>
                    <a:pt x="291" y="175"/>
                  </a:lnTo>
                  <a:lnTo>
                    <a:pt x="289" y="175"/>
                  </a:lnTo>
                  <a:lnTo>
                    <a:pt x="291" y="176"/>
                  </a:lnTo>
                  <a:lnTo>
                    <a:pt x="289" y="176"/>
                  </a:lnTo>
                  <a:lnTo>
                    <a:pt x="291" y="176"/>
                  </a:lnTo>
                  <a:lnTo>
                    <a:pt x="289" y="176"/>
                  </a:lnTo>
                  <a:lnTo>
                    <a:pt x="289" y="177"/>
                  </a:lnTo>
                  <a:lnTo>
                    <a:pt x="291" y="176"/>
                  </a:lnTo>
                  <a:lnTo>
                    <a:pt x="291" y="177"/>
                  </a:lnTo>
                  <a:lnTo>
                    <a:pt x="289" y="177"/>
                  </a:lnTo>
                  <a:lnTo>
                    <a:pt x="289" y="178"/>
                  </a:lnTo>
                  <a:lnTo>
                    <a:pt x="291" y="178"/>
                  </a:lnTo>
                  <a:lnTo>
                    <a:pt x="291" y="180"/>
                  </a:lnTo>
                  <a:lnTo>
                    <a:pt x="291" y="181"/>
                  </a:lnTo>
                  <a:lnTo>
                    <a:pt x="289" y="181"/>
                  </a:lnTo>
                  <a:lnTo>
                    <a:pt x="289" y="182"/>
                  </a:lnTo>
                  <a:lnTo>
                    <a:pt x="289" y="184"/>
                  </a:lnTo>
                  <a:lnTo>
                    <a:pt x="289" y="185"/>
                  </a:lnTo>
                  <a:lnTo>
                    <a:pt x="291" y="185"/>
                  </a:lnTo>
                  <a:lnTo>
                    <a:pt x="289" y="185"/>
                  </a:lnTo>
                  <a:lnTo>
                    <a:pt x="289" y="186"/>
                  </a:lnTo>
                  <a:lnTo>
                    <a:pt x="289" y="185"/>
                  </a:lnTo>
                  <a:lnTo>
                    <a:pt x="289" y="186"/>
                  </a:lnTo>
                  <a:lnTo>
                    <a:pt x="289" y="188"/>
                  </a:lnTo>
                  <a:lnTo>
                    <a:pt x="288" y="188"/>
                  </a:lnTo>
                  <a:lnTo>
                    <a:pt x="287" y="188"/>
                  </a:lnTo>
                  <a:lnTo>
                    <a:pt x="287" y="189"/>
                  </a:lnTo>
                  <a:lnTo>
                    <a:pt x="287" y="190"/>
                  </a:lnTo>
                  <a:lnTo>
                    <a:pt x="286" y="190"/>
                  </a:lnTo>
                  <a:lnTo>
                    <a:pt x="286" y="191"/>
                  </a:lnTo>
                  <a:lnTo>
                    <a:pt x="287" y="191"/>
                  </a:lnTo>
                  <a:lnTo>
                    <a:pt x="286" y="191"/>
                  </a:lnTo>
                  <a:lnTo>
                    <a:pt x="286" y="193"/>
                  </a:lnTo>
                  <a:lnTo>
                    <a:pt x="284" y="191"/>
                  </a:lnTo>
                  <a:lnTo>
                    <a:pt x="284" y="193"/>
                  </a:lnTo>
                  <a:lnTo>
                    <a:pt x="283" y="193"/>
                  </a:lnTo>
                  <a:lnTo>
                    <a:pt x="283" y="191"/>
                  </a:lnTo>
                  <a:lnTo>
                    <a:pt x="282" y="191"/>
                  </a:lnTo>
                  <a:lnTo>
                    <a:pt x="282" y="193"/>
                  </a:lnTo>
                  <a:lnTo>
                    <a:pt x="280" y="193"/>
                  </a:lnTo>
                  <a:lnTo>
                    <a:pt x="280" y="194"/>
                  </a:lnTo>
                  <a:lnTo>
                    <a:pt x="280" y="195"/>
                  </a:lnTo>
                  <a:lnTo>
                    <a:pt x="280" y="197"/>
                  </a:lnTo>
                  <a:lnTo>
                    <a:pt x="279" y="197"/>
                  </a:lnTo>
                  <a:lnTo>
                    <a:pt x="278" y="197"/>
                  </a:lnTo>
                  <a:lnTo>
                    <a:pt x="278" y="198"/>
                  </a:lnTo>
                  <a:lnTo>
                    <a:pt x="279" y="198"/>
                  </a:lnTo>
                  <a:lnTo>
                    <a:pt x="278" y="198"/>
                  </a:lnTo>
                  <a:lnTo>
                    <a:pt x="276" y="198"/>
                  </a:lnTo>
                  <a:lnTo>
                    <a:pt x="276" y="199"/>
                  </a:lnTo>
                  <a:lnTo>
                    <a:pt x="278" y="199"/>
                  </a:lnTo>
                  <a:lnTo>
                    <a:pt x="278" y="201"/>
                  </a:lnTo>
                  <a:lnTo>
                    <a:pt x="279" y="201"/>
                  </a:lnTo>
                  <a:lnTo>
                    <a:pt x="279" y="199"/>
                  </a:lnTo>
                  <a:lnTo>
                    <a:pt x="279" y="201"/>
                  </a:lnTo>
                  <a:lnTo>
                    <a:pt x="280" y="201"/>
                  </a:lnTo>
                  <a:lnTo>
                    <a:pt x="280" y="202"/>
                  </a:lnTo>
                  <a:lnTo>
                    <a:pt x="280" y="201"/>
                  </a:lnTo>
                  <a:lnTo>
                    <a:pt x="282" y="201"/>
                  </a:lnTo>
                  <a:lnTo>
                    <a:pt x="282" y="202"/>
                  </a:lnTo>
                  <a:lnTo>
                    <a:pt x="280" y="202"/>
                  </a:lnTo>
                  <a:lnTo>
                    <a:pt x="280" y="203"/>
                  </a:lnTo>
                  <a:lnTo>
                    <a:pt x="280" y="202"/>
                  </a:lnTo>
                  <a:lnTo>
                    <a:pt x="279" y="202"/>
                  </a:lnTo>
                  <a:lnTo>
                    <a:pt x="279" y="203"/>
                  </a:lnTo>
                  <a:lnTo>
                    <a:pt x="278" y="203"/>
                  </a:lnTo>
                  <a:lnTo>
                    <a:pt x="278" y="205"/>
                  </a:lnTo>
                  <a:lnTo>
                    <a:pt x="276" y="205"/>
                  </a:lnTo>
                  <a:lnTo>
                    <a:pt x="275" y="205"/>
                  </a:lnTo>
                  <a:lnTo>
                    <a:pt x="275" y="206"/>
                  </a:lnTo>
                  <a:lnTo>
                    <a:pt x="274" y="206"/>
                  </a:lnTo>
                  <a:lnTo>
                    <a:pt x="272" y="206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70" y="205"/>
                  </a:lnTo>
                  <a:lnTo>
                    <a:pt x="270" y="206"/>
                  </a:lnTo>
                  <a:lnTo>
                    <a:pt x="270" y="207"/>
                  </a:lnTo>
                  <a:lnTo>
                    <a:pt x="270" y="208"/>
                  </a:lnTo>
                  <a:lnTo>
                    <a:pt x="269" y="208"/>
                  </a:lnTo>
                  <a:lnTo>
                    <a:pt x="270" y="208"/>
                  </a:lnTo>
                  <a:lnTo>
                    <a:pt x="269" y="208"/>
                  </a:lnTo>
                  <a:lnTo>
                    <a:pt x="269" y="210"/>
                  </a:lnTo>
                  <a:lnTo>
                    <a:pt x="269" y="211"/>
                  </a:lnTo>
                  <a:lnTo>
                    <a:pt x="267" y="211"/>
                  </a:lnTo>
                  <a:lnTo>
                    <a:pt x="269" y="211"/>
                  </a:lnTo>
                  <a:lnTo>
                    <a:pt x="269" y="212"/>
                  </a:lnTo>
                  <a:lnTo>
                    <a:pt x="267" y="212"/>
                  </a:lnTo>
                  <a:lnTo>
                    <a:pt x="269" y="212"/>
                  </a:lnTo>
                  <a:lnTo>
                    <a:pt x="267" y="212"/>
                  </a:lnTo>
                  <a:lnTo>
                    <a:pt x="267" y="214"/>
                  </a:lnTo>
                  <a:lnTo>
                    <a:pt x="267" y="212"/>
                  </a:lnTo>
                  <a:lnTo>
                    <a:pt x="267" y="214"/>
                  </a:lnTo>
                  <a:lnTo>
                    <a:pt x="267" y="215"/>
                  </a:lnTo>
                  <a:lnTo>
                    <a:pt x="266" y="215"/>
                  </a:lnTo>
                  <a:lnTo>
                    <a:pt x="267" y="215"/>
                  </a:lnTo>
                  <a:lnTo>
                    <a:pt x="266" y="215"/>
                  </a:lnTo>
                  <a:lnTo>
                    <a:pt x="266" y="216"/>
                  </a:lnTo>
                  <a:lnTo>
                    <a:pt x="266" y="215"/>
                  </a:lnTo>
                  <a:lnTo>
                    <a:pt x="266" y="216"/>
                  </a:lnTo>
                  <a:lnTo>
                    <a:pt x="266" y="218"/>
                  </a:lnTo>
                  <a:lnTo>
                    <a:pt x="266" y="219"/>
                  </a:lnTo>
                  <a:lnTo>
                    <a:pt x="266" y="220"/>
                  </a:lnTo>
                  <a:lnTo>
                    <a:pt x="266" y="222"/>
                  </a:lnTo>
                  <a:lnTo>
                    <a:pt x="267" y="220"/>
                  </a:lnTo>
                  <a:lnTo>
                    <a:pt x="267" y="222"/>
                  </a:lnTo>
                  <a:lnTo>
                    <a:pt x="267" y="223"/>
                  </a:lnTo>
                  <a:lnTo>
                    <a:pt x="267" y="224"/>
                  </a:lnTo>
                  <a:lnTo>
                    <a:pt x="269" y="224"/>
                  </a:lnTo>
                  <a:lnTo>
                    <a:pt x="269" y="225"/>
                  </a:lnTo>
                  <a:lnTo>
                    <a:pt x="267" y="227"/>
                  </a:lnTo>
                  <a:lnTo>
                    <a:pt x="266" y="227"/>
                  </a:lnTo>
                  <a:lnTo>
                    <a:pt x="265" y="227"/>
                  </a:lnTo>
                  <a:lnTo>
                    <a:pt x="265" y="228"/>
                  </a:lnTo>
                  <a:lnTo>
                    <a:pt x="263" y="228"/>
                  </a:lnTo>
                  <a:lnTo>
                    <a:pt x="263" y="229"/>
                  </a:lnTo>
                  <a:lnTo>
                    <a:pt x="263" y="228"/>
                  </a:lnTo>
                  <a:lnTo>
                    <a:pt x="263" y="229"/>
                  </a:lnTo>
                  <a:lnTo>
                    <a:pt x="262" y="229"/>
                  </a:lnTo>
                  <a:lnTo>
                    <a:pt x="261" y="229"/>
                  </a:lnTo>
                  <a:lnTo>
                    <a:pt x="261" y="228"/>
                  </a:lnTo>
                  <a:lnTo>
                    <a:pt x="259" y="228"/>
                  </a:lnTo>
                  <a:lnTo>
                    <a:pt x="258" y="228"/>
                  </a:lnTo>
                  <a:lnTo>
                    <a:pt x="258" y="229"/>
                  </a:lnTo>
                  <a:lnTo>
                    <a:pt x="258" y="231"/>
                  </a:lnTo>
                  <a:lnTo>
                    <a:pt x="259" y="231"/>
                  </a:lnTo>
                  <a:lnTo>
                    <a:pt x="258" y="231"/>
                  </a:lnTo>
                  <a:lnTo>
                    <a:pt x="259" y="231"/>
                  </a:lnTo>
                  <a:lnTo>
                    <a:pt x="258" y="231"/>
                  </a:lnTo>
                  <a:lnTo>
                    <a:pt x="258" y="232"/>
                  </a:lnTo>
                  <a:lnTo>
                    <a:pt x="259" y="232"/>
                  </a:lnTo>
                  <a:lnTo>
                    <a:pt x="258" y="232"/>
                  </a:lnTo>
                  <a:lnTo>
                    <a:pt x="258" y="233"/>
                  </a:lnTo>
                  <a:lnTo>
                    <a:pt x="259" y="233"/>
                  </a:lnTo>
                  <a:lnTo>
                    <a:pt x="259" y="235"/>
                  </a:lnTo>
                  <a:lnTo>
                    <a:pt x="258" y="235"/>
                  </a:lnTo>
                  <a:lnTo>
                    <a:pt x="258" y="236"/>
                  </a:lnTo>
                  <a:lnTo>
                    <a:pt x="259" y="236"/>
                  </a:lnTo>
                  <a:lnTo>
                    <a:pt x="258" y="237"/>
                  </a:lnTo>
                  <a:lnTo>
                    <a:pt x="257" y="237"/>
                  </a:lnTo>
                  <a:lnTo>
                    <a:pt x="257" y="238"/>
                  </a:lnTo>
                  <a:lnTo>
                    <a:pt x="257" y="240"/>
                  </a:lnTo>
                  <a:lnTo>
                    <a:pt x="256" y="240"/>
                  </a:lnTo>
                  <a:lnTo>
                    <a:pt x="256" y="241"/>
                  </a:lnTo>
                  <a:lnTo>
                    <a:pt x="254" y="241"/>
                  </a:lnTo>
                  <a:lnTo>
                    <a:pt x="253" y="241"/>
                  </a:lnTo>
                  <a:lnTo>
                    <a:pt x="253" y="242"/>
                  </a:lnTo>
                  <a:lnTo>
                    <a:pt x="253" y="241"/>
                  </a:lnTo>
                  <a:lnTo>
                    <a:pt x="253" y="242"/>
                  </a:lnTo>
                  <a:lnTo>
                    <a:pt x="253" y="244"/>
                  </a:lnTo>
                  <a:lnTo>
                    <a:pt x="253" y="242"/>
                  </a:lnTo>
                  <a:lnTo>
                    <a:pt x="252" y="242"/>
                  </a:lnTo>
                  <a:lnTo>
                    <a:pt x="252" y="244"/>
                  </a:lnTo>
                  <a:lnTo>
                    <a:pt x="252" y="245"/>
                  </a:lnTo>
                  <a:lnTo>
                    <a:pt x="252" y="246"/>
                  </a:lnTo>
                  <a:lnTo>
                    <a:pt x="252" y="245"/>
                  </a:lnTo>
                  <a:lnTo>
                    <a:pt x="250" y="245"/>
                  </a:lnTo>
                  <a:lnTo>
                    <a:pt x="250" y="246"/>
                  </a:lnTo>
                  <a:lnTo>
                    <a:pt x="252" y="246"/>
                  </a:lnTo>
                  <a:lnTo>
                    <a:pt x="250" y="246"/>
                  </a:lnTo>
                  <a:lnTo>
                    <a:pt x="250" y="248"/>
                  </a:lnTo>
                  <a:lnTo>
                    <a:pt x="250" y="246"/>
                  </a:lnTo>
                  <a:lnTo>
                    <a:pt x="250" y="248"/>
                  </a:lnTo>
                  <a:lnTo>
                    <a:pt x="250" y="249"/>
                  </a:lnTo>
                  <a:lnTo>
                    <a:pt x="250" y="248"/>
                  </a:lnTo>
                  <a:lnTo>
                    <a:pt x="249" y="248"/>
                  </a:lnTo>
                  <a:lnTo>
                    <a:pt x="249" y="249"/>
                  </a:lnTo>
                  <a:lnTo>
                    <a:pt x="249" y="250"/>
                  </a:lnTo>
                  <a:lnTo>
                    <a:pt x="249" y="252"/>
                  </a:lnTo>
                  <a:lnTo>
                    <a:pt x="249" y="253"/>
                  </a:lnTo>
                  <a:lnTo>
                    <a:pt x="249" y="254"/>
                  </a:lnTo>
                  <a:lnTo>
                    <a:pt x="249" y="255"/>
                  </a:lnTo>
                  <a:lnTo>
                    <a:pt x="249" y="257"/>
                  </a:lnTo>
                  <a:lnTo>
                    <a:pt x="250" y="258"/>
                  </a:lnTo>
                  <a:lnTo>
                    <a:pt x="250" y="259"/>
                  </a:lnTo>
                  <a:lnTo>
                    <a:pt x="250" y="261"/>
                  </a:lnTo>
                  <a:lnTo>
                    <a:pt x="250" y="262"/>
                  </a:lnTo>
                  <a:lnTo>
                    <a:pt x="250" y="263"/>
                  </a:lnTo>
                  <a:lnTo>
                    <a:pt x="249" y="263"/>
                  </a:lnTo>
                  <a:lnTo>
                    <a:pt x="250" y="263"/>
                  </a:lnTo>
                  <a:lnTo>
                    <a:pt x="250" y="265"/>
                  </a:lnTo>
                  <a:lnTo>
                    <a:pt x="249" y="265"/>
                  </a:lnTo>
                  <a:lnTo>
                    <a:pt x="249" y="266"/>
                  </a:lnTo>
                  <a:lnTo>
                    <a:pt x="248" y="266"/>
                  </a:lnTo>
                  <a:lnTo>
                    <a:pt x="246" y="266"/>
                  </a:lnTo>
                  <a:lnTo>
                    <a:pt x="245" y="266"/>
                  </a:lnTo>
                  <a:lnTo>
                    <a:pt x="245" y="267"/>
                  </a:lnTo>
                  <a:lnTo>
                    <a:pt x="244" y="267"/>
                  </a:lnTo>
                  <a:lnTo>
                    <a:pt x="242" y="267"/>
                  </a:lnTo>
                  <a:lnTo>
                    <a:pt x="242" y="269"/>
                  </a:lnTo>
                  <a:lnTo>
                    <a:pt x="244" y="269"/>
                  </a:lnTo>
                  <a:lnTo>
                    <a:pt x="244" y="270"/>
                  </a:lnTo>
                  <a:lnTo>
                    <a:pt x="244" y="271"/>
                  </a:lnTo>
                  <a:lnTo>
                    <a:pt x="244" y="272"/>
                  </a:lnTo>
                  <a:lnTo>
                    <a:pt x="244" y="274"/>
                  </a:lnTo>
                  <a:lnTo>
                    <a:pt x="244" y="275"/>
                  </a:lnTo>
                  <a:lnTo>
                    <a:pt x="242" y="275"/>
                  </a:lnTo>
                  <a:lnTo>
                    <a:pt x="241" y="275"/>
                  </a:lnTo>
                  <a:lnTo>
                    <a:pt x="241" y="276"/>
                  </a:lnTo>
                  <a:lnTo>
                    <a:pt x="241" y="278"/>
                  </a:lnTo>
                  <a:lnTo>
                    <a:pt x="240" y="278"/>
                  </a:lnTo>
                  <a:lnTo>
                    <a:pt x="240" y="279"/>
                  </a:lnTo>
                  <a:lnTo>
                    <a:pt x="239" y="279"/>
                  </a:lnTo>
                  <a:lnTo>
                    <a:pt x="239" y="280"/>
                  </a:lnTo>
                  <a:lnTo>
                    <a:pt x="237" y="280"/>
                  </a:lnTo>
                  <a:lnTo>
                    <a:pt x="237" y="282"/>
                  </a:lnTo>
                  <a:lnTo>
                    <a:pt x="237" y="283"/>
                  </a:lnTo>
                  <a:lnTo>
                    <a:pt x="236" y="283"/>
                  </a:lnTo>
                  <a:lnTo>
                    <a:pt x="236" y="284"/>
                  </a:lnTo>
                  <a:lnTo>
                    <a:pt x="235" y="284"/>
                  </a:lnTo>
                  <a:lnTo>
                    <a:pt x="235" y="285"/>
                  </a:lnTo>
                  <a:lnTo>
                    <a:pt x="235" y="287"/>
                  </a:lnTo>
                  <a:lnTo>
                    <a:pt x="235" y="288"/>
                  </a:lnTo>
                  <a:lnTo>
                    <a:pt x="235" y="289"/>
                  </a:lnTo>
                  <a:lnTo>
                    <a:pt x="236" y="289"/>
                  </a:lnTo>
                  <a:lnTo>
                    <a:pt x="237" y="289"/>
                  </a:lnTo>
                  <a:lnTo>
                    <a:pt x="237" y="291"/>
                  </a:lnTo>
                  <a:lnTo>
                    <a:pt x="239" y="291"/>
                  </a:lnTo>
                  <a:lnTo>
                    <a:pt x="239" y="292"/>
                  </a:lnTo>
                  <a:lnTo>
                    <a:pt x="240" y="292"/>
                  </a:lnTo>
                  <a:lnTo>
                    <a:pt x="240" y="293"/>
                  </a:lnTo>
                  <a:lnTo>
                    <a:pt x="239" y="293"/>
                  </a:lnTo>
                  <a:lnTo>
                    <a:pt x="239" y="295"/>
                  </a:lnTo>
                  <a:lnTo>
                    <a:pt x="240" y="295"/>
                  </a:lnTo>
                  <a:lnTo>
                    <a:pt x="240" y="296"/>
                  </a:lnTo>
                  <a:lnTo>
                    <a:pt x="241" y="297"/>
                  </a:lnTo>
                  <a:lnTo>
                    <a:pt x="242" y="299"/>
                  </a:lnTo>
                  <a:lnTo>
                    <a:pt x="244" y="300"/>
                  </a:lnTo>
                  <a:lnTo>
                    <a:pt x="245" y="301"/>
                  </a:lnTo>
                  <a:lnTo>
                    <a:pt x="245" y="302"/>
                  </a:lnTo>
                  <a:lnTo>
                    <a:pt x="245" y="304"/>
                  </a:lnTo>
                  <a:lnTo>
                    <a:pt x="245" y="305"/>
                  </a:lnTo>
                  <a:lnTo>
                    <a:pt x="245" y="306"/>
                  </a:lnTo>
                  <a:lnTo>
                    <a:pt x="245" y="308"/>
                  </a:lnTo>
                  <a:lnTo>
                    <a:pt x="245" y="309"/>
                  </a:lnTo>
                  <a:lnTo>
                    <a:pt x="245" y="310"/>
                  </a:lnTo>
                  <a:lnTo>
                    <a:pt x="246" y="310"/>
                  </a:lnTo>
                  <a:lnTo>
                    <a:pt x="246" y="312"/>
                  </a:lnTo>
                  <a:lnTo>
                    <a:pt x="248" y="312"/>
                  </a:lnTo>
                  <a:lnTo>
                    <a:pt x="248" y="313"/>
                  </a:lnTo>
                  <a:lnTo>
                    <a:pt x="249" y="313"/>
                  </a:lnTo>
                  <a:lnTo>
                    <a:pt x="249" y="312"/>
                  </a:lnTo>
                  <a:lnTo>
                    <a:pt x="249" y="313"/>
                  </a:lnTo>
                  <a:lnTo>
                    <a:pt x="250" y="313"/>
                  </a:lnTo>
                  <a:lnTo>
                    <a:pt x="250" y="312"/>
                  </a:lnTo>
                  <a:lnTo>
                    <a:pt x="252" y="312"/>
                  </a:lnTo>
                  <a:lnTo>
                    <a:pt x="252" y="313"/>
                  </a:lnTo>
                  <a:lnTo>
                    <a:pt x="253" y="313"/>
                  </a:lnTo>
                  <a:lnTo>
                    <a:pt x="254" y="313"/>
                  </a:lnTo>
                  <a:lnTo>
                    <a:pt x="256" y="313"/>
                  </a:lnTo>
                  <a:lnTo>
                    <a:pt x="257" y="313"/>
                  </a:lnTo>
                  <a:lnTo>
                    <a:pt x="257" y="312"/>
                  </a:lnTo>
                  <a:lnTo>
                    <a:pt x="256" y="312"/>
                  </a:lnTo>
                  <a:lnTo>
                    <a:pt x="256" y="310"/>
                  </a:lnTo>
                  <a:lnTo>
                    <a:pt x="257" y="310"/>
                  </a:lnTo>
                  <a:lnTo>
                    <a:pt x="257" y="309"/>
                  </a:lnTo>
                  <a:lnTo>
                    <a:pt x="257" y="308"/>
                  </a:lnTo>
                  <a:lnTo>
                    <a:pt x="258" y="308"/>
                  </a:lnTo>
                  <a:lnTo>
                    <a:pt x="259" y="308"/>
                  </a:lnTo>
                  <a:lnTo>
                    <a:pt x="261" y="308"/>
                  </a:lnTo>
                  <a:lnTo>
                    <a:pt x="261" y="309"/>
                  </a:lnTo>
                  <a:lnTo>
                    <a:pt x="262" y="309"/>
                  </a:lnTo>
                  <a:lnTo>
                    <a:pt x="263" y="309"/>
                  </a:lnTo>
                  <a:lnTo>
                    <a:pt x="263" y="310"/>
                  </a:lnTo>
                  <a:lnTo>
                    <a:pt x="265" y="312"/>
                  </a:lnTo>
                  <a:lnTo>
                    <a:pt x="266" y="312"/>
                  </a:lnTo>
                  <a:lnTo>
                    <a:pt x="266" y="313"/>
                  </a:lnTo>
                  <a:lnTo>
                    <a:pt x="266" y="314"/>
                  </a:lnTo>
                  <a:lnTo>
                    <a:pt x="267" y="316"/>
                  </a:lnTo>
                  <a:lnTo>
                    <a:pt x="267" y="317"/>
                  </a:lnTo>
                  <a:lnTo>
                    <a:pt x="267" y="318"/>
                  </a:lnTo>
                  <a:lnTo>
                    <a:pt x="267" y="319"/>
                  </a:lnTo>
                  <a:lnTo>
                    <a:pt x="269" y="319"/>
                  </a:lnTo>
                  <a:lnTo>
                    <a:pt x="269" y="321"/>
                  </a:lnTo>
                  <a:lnTo>
                    <a:pt x="270" y="321"/>
                  </a:lnTo>
                  <a:lnTo>
                    <a:pt x="271" y="322"/>
                  </a:lnTo>
                  <a:lnTo>
                    <a:pt x="271" y="323"/>
                  </a:lnTo>
                  <a:lnTo>
                    <a:pt x="272" y="323"/>
                  </a:lnTo>
                  <a:lnTo>
                    <a:pt x="272" y="325"/>
                  </a:lnTo>
                  <a:lnTo>
                    <a:pt x="272" y="326"/>
                  </a:lnTo>
                  <a:lnTo>
                    <a:pt x="272" y="327"/>
                  </a:lnTo>
                  <a:lnTo>
                    <a:pt x="274" y="327"/>
                  </a:lnTo>
                  <a:lnTo>
                    <a:pt x="275" y="327"/>
                  </a:lnTo>
                  <a:lnTo>
                    <a:pt x="275" y="329"/>
                  </a:lnTo>
                  <a:lnTo>
                    <a:pt x="275" y="330"/>
                  </a:lnTo>
                  <a:lnTo>
                    <a:pt x="276" y="330"/>
                  </a:lnTo>
                  <a:lnTo>
                    <a:pt x="276" y="331"/>
                  </a:lnTo>
                  <a:lnTo>
                    <a:pt x="278" y="331"/>
                  </a:lnTo>
                  <a:lnTo>
                    <a:pt x="279" y="331"/>
                  </a:lnTo>
                  <a:lnTo>
                    <a:pt x="279" y="333"/>
                  </a:lnTo>
                  <a:lnTo>
                    <a:pt x="278" y="333"/>
                  </a:lnTo>
                  <a:lnTo>
                    <a:pt x="278" y="334"/>
                  </a:lnTo>
                  <a:lnTo>
                    <a:pt x="278" y="335"/>
                  </a:lnTo>
                  <a:lnTo>
                    <a:pt x="279" y="335"/>
                  </a:lnTo>
                  <a:lnTo>
                    <a:pt x="280" y="336"/>
                  </a:lnTo>
                  <a:lnTo>
                    <a:pt x="282" y="336"/>
                  </a:lnTo>
                  <a:lnTo>
                    <a:pt x="283" y="335"/>
                  </a:lnTo>
                  <a:lnTo>
                    <a:pt x="292" y="355"/>
                  </a:lnTo>
                  <a:lnTo>
                    <a:pt x="299" y="370"/>
                  </a:lnTo>
                  <a:lnTo>
                    <a:pt x="303" y="382"/>
                  </a:lnTo>
                  <a:lnTo>
                    <a:pt x="301" y="382"/>
                  </a:lnTo>
                  <a:lnTo>
                    <a:pt x="301" y="383"/>
                  </a:lnTo>
                  <a:lnTo>
                    <a:pt x="303" y="385"/>
                  </a:lnTo>
                  <a:lnTo>
                    <a:pt x="303" y="386"/>
                  </a:lnTo>
                  <a:lnTo>
                    <a:pt x="303" y="387"/>
                  </a:lnTo>
                  <a:lnTo>
                    <a:pt x="303" y="389"/>
                  </a:lnTo>
                  <a:lnTo>
                    <a:pt x="304" y="389"/>
                  </a:lnTo>
                  <a:lnTo>
                    <a:pt x="304" y="390"/>
                  </a:lnTo>
                  <a:lnTo>
                    <a:pt x="305" y="390"/>
                  </a:lnTo>
                  <a:lnTo>
                    <a:pt x="305" y="391"/>
                  </a:lnTo>
                  <a:lnTo>
                    <a:pt x="306" y="391"/>
                  </a:lnTo>
                  <a:lnTo>
                    <a:pt x="308" y="391"/>
                  </a:lnTo>
                  <a:lnTo>
                    <a:pt x="308" y="393"/>
                  </a:lnTo>
                  <a:lnTo>
                    <a:pt x="309" y="393"/>
                  </a:lnTo>
                  <a:lnTo>
                    <a:pt x="309" y="394"/>
                  </a:lnTo>
                  <a:lnTo>
                    <a:pt x="309" y="395"/>
                  </a:lnTo>
                  <a:lnTo>
                    <a:pt x="308" y="395"/>
                  </a:lnTo>
                  <a:lnTo>
                    <a:pt x="308" y="396"/>
                  </a:lnTo>
                  <a:lnTo>
                    <a:pt x="308" y="398"/>
                  </a:lnTo>
                  <a:lnTo>
                    <a:pt x="309" y="398"/>
                  </a:lnTo>
                  <a:lnTo>
                    <a:pt x="309" y="399"/>
                  </a:lnTo>
                  <a:lnTo>
                    <a:pt x="310" y="399"/>
                  </a:lnTo>
                  <a:lnTo>
                    <a:pt x="312" y="400"/>
                  </a:lnTo>
                  <a:lnTo>
                    <a:pt x="312" y="402"/>
                  </a:lnTo>
                  <a:lnTo>
                    <a:pt x="312" y="403"/>
                  </a:lnTo>
                  <a:lnTo>
                    <a:pt x="310" y="402"/>
                  </a:lnTo>
                  <a:lnTo>
                    <a:pt x="309" y="402"/>
                  </a:lnTo>
                  <a:lnTo>
                    <a:pt x="308" y="402"/>
                  </a:lnTo>
                  <a:lnTo>
                    <a:pt x="306" y="402"/>
                  </a:lnTo>
                  <a:lnTo>
                    <a:pt x="305" y="402"/>
                  </a:lnTo>
                  <a:lnTo>
                    <a:pt x="304" y="402"/>
                  </a:lnTo>
                  <a:lnTo>
                    <a:pt x="304" y="403"/>
                  </a:lnTo>
                  <a:lnTo>
                    <a:pt x="304" y="404"/>
                  </a:lnTo>
                  <a:lnTo>
                    <a:pt x="303" y="404"/>
                  </a:lnTo>
                  <a:lnTo>
                    <a:pt x="301" y="406"/>
                  </a:lnTo>
                  <a:lnTo>
                    <a:pt x="301" y="407"/>
                  </a:lnTo>
                  <a:lnTo>
                    <a:pt x="300" y="407"/>
                  </a:lnTo>
                  <a:lnTo>
                    <a:pt x="299" y="407"/>
                  </a:lnTo>
                  <a:lnTo>
                    <a:pt x="299" y="406"/>
                  </a:lnTo>
                  <a:lnTo>
                    <a:pt x="297" y="406"/>
                  </a:lnTo>
                  <a:lnTo>
                    <a:pt x="296" y="407"/>
                  </a:lnTo>
                  <a:lnTo>
                    <a:pt x="295" y="407"/>
                  </a:lnTo>
                  <a:lnTo>
                    <a:pt x="284" y="412"/>
                  </a:lnTo>
                  <a:lnTo>
                    <a:pt x="283" y="411"/>
                  </a:lnTo>
                  <a:lnTo>
                    <a:pt x="282" y="410"/>
                  </a:lnTo>
                  <a:lnTo>
                    <a:pt x="279" y="407"/>
                  </a:lnTo>
                  <a:lnTo>
                    <a:pt x="279" y="406"/>
                  </a:lnTo>
                  <a:lnTo>
                    <a:pt x="278" y="403"/>
                  </a:lnTo>
                  <a:lnTo>
                    <a:pt x="276" y="402"/>
                  </a:lnTo>
                  <a:lnTo>
                    <a:pt x="276" y="399"/>
                  </a:lnTo>
                  <a:lnTo>
                    <a:pt x="276" y="396"/>
                  </a:lnTo>
                  <a:lnTo>
                    <a:pt x="276" y="394"/>
                  </a:lnTo>
                  <a:lnTo>
                    <a:pt x="276" y="391"/>
                  </a:lnTo>
                  <a:lnTo>
                    <a:pt x="275" y="390"/>
                  </a:lnTo>
                  <a:lnTo>
                    <a:pt x="274" y="387"/>
                  </a:lnTo>
                  <a:lnTo>
                    <a:pt x="271" y="386"/>
                  </a:lnTo>
                  <a:lnTo>
                    <a:pt x="270" y="385"/>
                  </a:lnTo>
                  <a:lnTo>
                    <a:pt x="270" y="383"/>
                  </a:lnTo>
                  <a:lnTo>
                    <a:pt x="269" y="381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3"/>
                  </a:lnTo>
                  <a:lnTo>
                    <a:pt x="270" y="370"/>
                  </a:lnTo>
                  <a:lnTo>
                    <a:pt x="269" y="369"/>
                  </a:lnTo>
                  <a:lnTo>
                    <a:pt x="269" y="366"/>
                  </a:lnTo>
                  <a:lnTo>
                    <a:pt x="267" y="365"/>
                  </a:lnTo>
                  <a:lnTo>
                    <a:pt x="265" y="364"/>
                  </a:lnTo>
                  <a:lnTo>
                    <a:pt x="263" y="363"/>
                  </a:lnTo>
                  <a:lnTo>
                    <a:pt x="261" y="361"/>
                  </a:lnTo>
                  <a:lnTo>
                    <a:pt x="259" y="360"/>
                  </a:lnTo>
                  <a:lnTo>
                    <a:pt x="258" y="359"/>
                  </a:lnTo>
                  <a:lnTo>
                    <a:pt x="258" y="356"/>
                  </a:lnTo>
                  <a:lnTo>
                    <a:pt x="258" y="353"/>
                  </a:lnTo>
                  <a:lnTo>
                    <a:pt x="258" y="351"/>
                  </a:lnTo>
                  <a:lnTo>
                    <a:pt x="258" y="348"/>
                  </a:lnTo>
                  <a:lnTo>
                    <a:pt x="257" y="346"/>
                  </a:lnTo>
                  <a:lnTo>
                    <a:pt x="254" y="346"/>
                  </a:lnTo>
                  <a:lnTo>
                    <a:pt x="252" y="344"/>
                  </a:lnTo>
                  <a:lnTo>
                    <a:pt x="249" y="344"/>
                  </a:lnTo>
                  <a:lnTo>
                    <a:pt x="248" y="343"/>
                  </a:lnTo>
                  <a:lnTo>
                    <a:pt x="245" y="342"/>
                  </a:lnTo>
                  <a:lnTo>
                    <a:pt x="242" y="342"/>
                  </a:lnTo>
                  <a:lnTo>
                    <a:pt x="240" y="342"/>
                  </a:lnTo>
                  <a:lnTo>
                    <a:pt x="239" y="342"/>
                  </a:lnTo>
                  <a:lnTo>
                    <a:pt x="236" y="343"/>
                  </a:lnTo>
                  <a:lnTo>
                    <a:pt x="232" y="343"/>
                  </a:lnTo>
                  <a:lnTo>
                    <a:pt x="231" y="342"/>
                  </a:lnTo>
                  <a:lnTo>
                    <a:pt x="229" y="340"/>
                  </a:lnTo>
                  <a:lnTo>
                    <a:pt x="227" y="339"/>
                  </a:lnTo>
                  <a:lnTo>
                    <a:pt x="225" y="338"/>
                  </a:lnTo>
                  <a:lnTo>
                    <a:pt x="224" y="336"/>
                  </a:lnTo>
                  <a:lnTo>
                    <a:pt x="223" y="335"/>
                  </a:lnTo>
                  <a:lnTo>
                    <a:pt x="223" y="334"/>
                  </a:lnTo>
                  <a:lnTo>
                    <a:pt x="222" y="333"/>
                  </a:lnTo>
                  <a:lnTo>
                    <a:pt x="220" y="331"/>
                  </a:lnTo>
                  <a:lnTo>
                    <a:pt x="219" y="329"/>
                  </a:lnTo>
                  <a:lnTo>
                    <a:pt x="218" y="327"/>
                  </a:lnTo>
                  <a:lnTo>
                    <a:pt x="216" y="325"/>
                  </a:lnTo>
                  <a:lnTo>
                    <a:pt x="215" y="323"/>
                  </a:lnTo>
                  <a:lnTo>
                    <a:pt x="214" y="322"/>
                  </a:lnTo>
                  <a:lnTo>
                    <a:pt x="211" y="321"/>
                  </a:lnTo>
                  <a:lnTo>
                    <a:pt x="210" y="321"/>
                  </a:lnTo>
                  <a:lnTo>
                    <a:pt x="207" y="319"/>
                  </a:lnTo>
                  <a:lnTo>
                    <a:pt x="205" y="319"/>
                  </a:lnTo>
                  <a:lnTo>
                    <a:pt x="202" y="318"/>
                  </a:lnTo>
                  <a:lnTo>
                    <a:pt x="201" y="318"/>
                  </a:lnTo>
                  <a:lnTo>
                    <a:pt x="198" y="317"/>
                  </a:lnTo>
                  <a:lnTo>
                    <a:pt x="195" y="316"/>
                  </a:lnTo>
                  <a:lnTo>
                    <a:pt x="194" y="316"/>
                  </a:lnTo>
                  <a:lnTo>
                    <a:pt x="192" y="314"/>
                  </a:lnTo>
                  <a:lnTo>
                    <a:pt x="190" y="313"/>
                  </a:lnTo>
                  <a:lnTo>
                    <a:pt x="188" y="312"/>
                  </a:lnTo>
                  <a:lnTo>
                    <a:pt x="186" y="310"/>
                  </a:lnTo>
                  <a:lnTo>
                    <a:pt x="185" y="309"/>
                  </a:lnTo>
                  <a:lnTo>
                    <a:pt x="182" y="308"/>
                  </a:lnTo>
                  <a:lnTo>
                    <a:pt x="180" y="309"/>
                  </a:lnTo>
                  <a:lnTo>
                    <a:pt x="179" y="310"/>
                  </a:lnTo>
                  <a:lnTo>
                    <a:pt x="176" y="310"/>
                  </a:lnTo>
                  <a:lnTo>
                    <a:pt x="175" y="312"/>
                  </a:lnTo>
                  <a:lnTo>
                    <a:pt x="172" y="313"/>
                  </a:lnTo>
                  <a:lnTo>
                    <a:pt x="169" y="312"/>
                  </a:lnTo>
                  <a:lnTo>
                    <a:pt x="168" y="310"/>
                  </a:lnTo>
                  <a:lnTo>
                    <a:pt x="165" y="310"/>
                  </a:lnTo>
                  <a:lnTo>
                    <a:pt x="164" y="309"/>
                  </a:lnTo>
                  <a:lnTo>
                    <a:pt x="160" y="309"/>
                  </a:lnTo>
                  <a:lnTo>
                    <a:pt x="158" y="309"/>
                  </a:lnTo>
                  <a:lnTo>
                    <a:pt x="156" y="309"/>
                  </a:lnTo>
                  <a:lnTo>
                    <a:pt x="154" y="310"/>
                  </a:lnTo>
                  <a:lnTo>
                    <a:pt x="152" y="312"/>
                  </a:lnTo>
                  <a:lnTo>
                    <a:pt x="151" y="313"/>
                  </a:lnTo>
                  <a:lnTo>
                    <a:pt x="150" y="316"/>
                  </a:lnTo>
                  <a:lnTo>
                    <a:pt x="148" y="317"/>
                  </a:lnTo>
                  <a:lnTo>
                    <a:pt x="147" y="318"/>
                  </a:lnTo>
                  <a:lnTo>
                    <a:pt x="145" y="318"/>
                  </a:lnTo>
                  <a:lnTo>
                    <a:pt x="142" y="319"/>
                  </a:lnTo>
                  <a:lnTo>
                    <a:pt x="141" y="321"/>
                  </a:lnTo>
                  <a:lnTo>
                    <a:pt x="139" y="322"/>
                  </a:lnTo>
                  <a:lnTo>
                    <a:pt x="137" y="323"/>
                  </a:lnTo>
                  <a:lnTo>
                    <a:pt x="135" y="325"/>
                  </a:lnTo>
                  <a:lnTo>
                    <a:pt x="134" y="326"/>
                  </a:lnTo>
                  <a:lnTo>
                    <a:pt x="132" y="327"/>
                  </a:lnTo>
                  <a:lnTo>
                    <a:pt x="130" y="329"/>
                  </a:lnTo>
                  <a:lnTo>
                    <a:pt x="128" y="330"/>
                  </a:lnTo>
                  <a:lnTo>
                    <a:pt x="125" y="330"/>
                  </a:lnTo>
                  <a:lnTo>
                    <a:pt x="125" y="333"/>
                  </a:lnTo>
                  <a:lnTo>
                    <a:pt x="126" y="334"/>
                  </a:lnTo>
                  <a:lnTo>
                    <a:pt x="128" y="336"/>
                  </a:lnTo>
                  <a:lnTo>
                    <a:pt x="129" y="338"/>
                  </a:lnTo>
                  <a:lnTo>
                    <a:pt x="129" y="340"/>
                  </a:lnTo>
                  <a:lnTo>
                    <a:pt x="128" y="342"/>
                  </a:lnTo>
                  <a:lnTo>
                    <a:pt x="128" y="344"/>
                  </a:lnTo>
                  <a:lnTo>
                    <a:pt x="126" y="346"/>
                  </a:lnTo>
                  <a:lnTo>
                    <a:pt x="125" y="348"/>
                  </a:lnTo>
                  <a:lnTo>
                    <a:pt x="122" y="349"/>
                  </a:lnTo>
                  <a:lnTo>
                    <a:pt x="121" y="351"/>
                  </a:lnTo>
                  <a:lnTo>
                    <a:pt x="120" y="352"/>
                  </a:lnTo>
                  <a:lnTo>
                    <a:pt x="117" y="352"/>
                  </a:lnTo>
                  <a:lnTo>
                    <a:pt x="115" y="353"/>
                  </a:lnTo>
                  <a:lnTo>
                    <a:pt x="113" y="352"/>
                  </a:lnTo>
                  <a:lnTo>
                    <a:pt x="112" y="349"/>
                  </a:lnTo>
                  <a:lnTo>
                    <a:pt x="111" y="348"/>
                  </a:lnTo>
                  <a:lnTo>
                    <a:pt x="109" y="347"/>
                  </a:lnTo>
                  <a:lnTo>
                    <a:pt x="107" y="346"/>
                  </a:lnTo>
                  <a:lnTo>
                    <a:pt x="104" y="346"/>
                  </a:lnTo>
                  <a:lnTo>
                    <a:pt x="103" y="344"/>
                  </a:lnTo>
                  <a:lnTo>
                    <a:pt x="100" y="343"/>
                  </a:lnTo>
                  <a:lnTo>
                    <a:pt x="100" y="340"/>
                  </a:lnTo>
                  <a:lnTo>
                    <a:pt x="99" y="338"/>
                  </a:lnTo>
                  <a:lnTo>
                    <a:pt x="99" y="336"/>
                  </a:lnTo>
                  <a:lnTo>
                    <a:pt x="98" y="334"/>
                  </a:lnTo>
                  <a:lnTo>
                    <a:pt x="96" y="333"/>
                  </a:lnTo>
                  <a:lnTo>
                    <a:pt x="94" y="333"/>
                  </a:lnTo>
                  <a:lnTo>
                    <a:pt x="86" y="327"/>
                  </a:lnTo>
                  <a:lnTo>
                    <a:pt x="85" y="327"/>
                  </a:lnTo>
                  <a:lnTo>
                    <a:pt x="85" y="326"/>
                  </a:lnTo>
                  <a:lnTo>
                    <a:pt x="85" y="325"/>
                  </a:lnTo>
                  <a:lnTo>
                    <a:pt x="83" y="325"/>
                  </a:lnTo>
                  <a:lnTo>
                    <a:pt x="83" y="326"/>
                  </a:lnTo>
                  <a:lnTo>
                    <a:pt x="82" y="326"/>
                  </a:lnTo>
                  <a:lnTo>
                    <a:pt x="82" y="327"/>
                  </a:lnTo>
                  <a:lnTo>
                    <a:pt x="81" y="327"/>
                  </a:lnTo>
                  <a:lnTo>
                    <a:pt x="79" y="327"/>
                  </a:lnTo>
                  <a:lnTo>
                    <a:pt x="78" y="327"/>
                  </a:lnTo>
                  <a:lnTo>
                    <a:pt x="78" y="326"/>
                  </a:lnTo>
                  <a:lnTo>
                    <a:pt x="78" y="325"/>
                  </a:lnTo>
                  <a:lnTo>
                    <a:pt x="78" y="323"/>
                  </a:lnTo>
                  <a:lnTo>
                    <a:pt x="79" y="323"/>
                  </a:lnTo>
                  <a:lnTo>
                    <a:pt x="79" y="322"/>
                  </a:lnTo>
                  <a:lnTo>
                    <a:pt x="79" y="321"/>
                  </a:lnTo>
                  <a:lnTo>
                    <a:pt x="79" y="319"/>
                  </a:lnTo>
                  <a:lnTo>
                    <a:pt x="79" y="318"/>
                  </a:lnTo>
                  <a:lnTo>
                    <a:pt x="78" y="318"/>
                  </a:lnTo>
                  <a:lnTo>
                    <a:pt x="77" y="318"/>
                  </a:lnTo>
                  <a:lnTo>
                    <a:pt x="75" y="319"/>
                  </a:lnTo>
                  <a:lnTo>
                    <a:pt x="74" y="319"/>
                  </a:lnTo>
                  <a:lnTo>
                    <a:pt x="73" y="319"/>
                  </a:lnTo>
                  <a:lnTo>
                    <a:pt x="73" y="318"/>
                  </a:lnTo>
                  <a:lnTo>
                    <a:pt x="71" y="318"/>
                  </a:lnTo>
                  <a:lnTo>
                    <a:pt x="71" y="317"/>
                  </a:lnTo>
                  <a:lnTo>
                    <a:pt x="70" y="317"/>
                  </a:lnTo>
                  <a:lnTo>
                    <a:pt x="70" y="316"/>
                  </a:lnTo>
                  <a:lnTo>
                    <a:pt x="70" y="314"/>
                  </a:lnTo>
                  <a:lnTo>
                    <a:pt x="69" y="314"/>
                  </a:lnTo>
                  <a:lnTo>
                    <a:pt x="69" y="316"/>
                  </a:lnTo>
                  <a:lnTo>
                    <a:pt x="69" y="317"/>
                  </a:lnTo>
                  <a:lnTo>
                    <a:pt x="70" y="318"/>
                  </a:lnTo>
                  <a:lnTo>
                    <a:pt x="70" y="319"/>
                  </a:lnTo>
                  <a:lnTo>
                    <a:pt x="69" y="319"/>
                  </a:lnTo>
                  <a:lnTo>
                    <a:pt x="69" y="321"/>
                  </a:lnTo>
                  <a:lnTo>
                    <a:pt x="68" y="321"/>
                  </a:lnTo>
                  <a:lnTo>
                    <a:pt x="68" y="319"/>
                  </a:lnTo>
                  <a:lnTo>
                    <a:pt x="66" y="319"/>
                  </a:lnTo>
                  <a:lnTo>
                    <a:pt x="65" y="319"/>
                  </a:lnTo>
                  <a:lnTo>
                    <a:pt x="65" y="321"/>
                  </a:lnTo>
                  <a:lnTo>
                    <a:pt x="65" y="322"/>
                  </a:lnTo>
                  <a:lnTo>
                    <a:pt x="65" y="323"/>
                  </a:lnTo>
                  <a:lnTo>
                    <a:pt x="64" y="325"/>
                  </a:lnTo>
                  <a:lnTo>
                    <a:pt x="62" y="326"/>
                  </a:lnTo>
                  <a:lnTo>
                    <a:pt x="62" y="325"/>
                  </a:lnTo>
                  <a:lnTo>
                    <a:pt x="61" y="325"/>
                  </a:lnTo>
                  <a:lnTo>
                    <a:pt x="61" y="326"/>
                  </a:lnTo>
                  <a:lnTo>
                    <a:pt x="60" y="326"/>
                  </a:lnTo>
                  <a:lnTo>
                    <a:pt x="60" y="327"/>
                  </a:lnTo>
                  <a:lnTo>
                    <a:pt x="60" y="329"/>
                  </a:lnTo>
                  <a:lnTo>
                    <a:pt x="60" y="330"/>
                  </a:lnTo>
                  <a:lnTo>
                    <a:pt x="58" y="330"/>
                  </a:lnTo>
                  <a:lnTo>
                    <a:pt x="57" y="330"/>
                  </a:lnTo>
                  <a:lnTo>
                    <a:pt x="56" y="330"/>
                  </a:lnTo>
                  <a:lnTo>
                    <a:pt x="56" y="331"/>
                  </a:lnTo>
                  <a:lnTo>
                    <a:pt x="57" y="331"/>
                  </a:lnTo>
                  <a:lnTo>
                    <a:pt x="57" y="333"/>
                  </a:lnTo>
                  <a:lnTo>
                    <a:pt x="56" y="334"/>
                  </a:lnTo>
                  <a:lnTo>
                    <a:pt x="54" y="334"/>
                  </a:lnTo>
                  <a:lnTo>
                    <a:pt x="53" y="334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2" y="331"/>
                  </a:lnTo>
                  <a:lnTo>
                    <a:pt x="51" y="331"/>
                  </a:lnTo>
                  <a:lnTo>
                    <a:pt x="51" y="330"/>
                  </a:lnTo>
                  <a:lnTo>
                    <a:pt x="49" y="330"/>
                  </a:lnTo>
                  <a:lnTo>
                    <a:pt x="49" y="331"/>
                  </a:lnTo>
                  <a:lnTo>
                    <a:pt x="49" y="333"/>
                  </a:lnTo>
                  <a:lnTo>
                    <a:pt x="49" y="334"/>
                  </a:lnTo>
                  <a:lnTo>
                    <a:pt x="48" y="334"/>
                  </a:lnTo>
                  <a:lnTo>
                    <a:pt x="47" y="334"/>
                  </a:lnTo>
                  <a:lnTo>
                    <a:pt x="47" y="333"/>
                  </a:lnTo>
                  <a:lnTo>
                    <a:pt x="47" y="331"/>
                  </a:lnTo>
                  <a:lnTo>
                    <a:pt x="47" y="330"/>
                  </a:lnTo>
                  <a:lnTo>
                    <a:pt x="45" y="330"/>
                  </a:lnTo>
                  <a:lnTo>
                    <a:pt x="45" y="329"/>
                  </a:lnTo>
                  <a:lnTo>
                    <a:pt x="45" y="327"/>
                  </a:lnTo>
                  <a:lnTo>
                    <a:pt x="44" y="327"/>
                  </a:lnTo>
                  <a:lnTo>
                    <a:pt x="44" y="326"/>
                  </a:lnTo>
                  <a:lnTo>
                    <a:pt x="43" y="326"/>
                  </a:lnTo>
                  <a:lnTo>
                    <a:pt x="43" y="325"/>
                  </a:lnTo>
                  <a:lnTo>
                    <a:pt x="43" y="323"/>
                  </a:lnTo>
                  <a:lnTo>
                    <a:pt x="43" y="322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1" y="319"/>
                  </a:lnTo>
                  <a:lnTo>
                    <a:pt x="41" y="318"/>
                  </a:lnTo>
                  <a:lnTo>
                    <a:pt x="40" y="318"/>
                  </a:lnTo>
                  <a:lnTo>
                    <a:pt x="40" y="319"/>
                  </a:lnTo>
                  <a:lnTo>
                    <a:pt x="39" y="319"/>
                  </a:lnTo>
                  <a:lnTo>
                    <a:pt x="38" y="319"/>
                  </a:lnTo>
                  <a:lnTo>
                    <a:pt x="36" y="319"/>
                  </a:lnTo>
                  <a:lnTo>
                    <a:pt x="35" y="319"/>
                  </a:lnTo>
                  <a:lnTo>
                    <a:pt x="35" y="318"/>
                  </a:lnTo>
                  <a:lnTo>
                    <a:pt x="34" y="318"/>
                  </a:lnTo>
                  <a:lnTo>
                    <a:pt x="34" y="317"/>
                  </a:lnTo>
                  <a:lnTo>
                    <a:pt x="34" y="316"/>
                  </a:lnTo>
                  <a:lnTo>
                    <a:pt x="32" y="316"/>
                  </a:lnTo>
                  <a:lnTo>
                    <a:pt x="31" y="316"/>
                  </a:lnTo>
                  <a:lnTo>
                    <a:pt x="30" y="316"/>
                  </a:lnTo>
                  <a:lnTo>
                    <a:pt x="28" y="316"/>
                  </a:lnTo>
                  <a:lnTo>
                    <a:pt x="27" y="316"/>
                  </a:lnTo>
                  <a:lnTo>
                    <a:pt x="27" y="314"/>
                  </a:lnTo>
                  <a:lnTo>
                    <a:pt x="26" y="314"/>
                  </a:lnTo>
                  <a:lnTo>
                    <a:pt x="26" y="313"/>
                  </a:lnTo>
                  <a:lnTo>
                    <a:pt x="24" y="313"/>
                  </a:lnTo>
                  <a:lnTo>
                    <a:pt x="23" y="313"/>
                  </a:lnTo>
                  <a:lnTo>
                    <a:pt x="24" y="314"/>
                  </a:lnTo>
                  <a:lnTo>
                    <a:pt x="24" y="316"/>
                  </a:lnTo>
                  <a:lnTo>
                    <a:pt x="24" y="317"/>
                  </a:lnTo>
                  <a:lnTo>
                    <a:pt x="23" y="317"/>
                  </a:lnTo>
                  <a:lnTo>
                    <a:pt x="22" y="317"/>
                  </a:lnTo>
                  <a:lnTo>
                    <a:pt x="21" y="317"/>
                  </a:lnTo>
                  <a:lnTo>
                    <a:pt x="21" y="318"/>
                  </a:lnTo>
                  <a:lnTo>
                    <a:pt x="21" y="319"/>
                  </a:lnTo>
                  <a:lnTo>
                    <a:pt x="21" y="321"/>
                  </a:lnTo>
                  <a:lnTo>
                    <a:pt x="21" y="322"/>
                  </a:lnTo>
                  <a:lnTo>
                    <a:pt x="21" y="323"/>
                  </a:lnTo>
                  <a:lnTo>
                    <a:pt x="19" y="323"/>
                  </a:lnTo>
                  <a:lnTo>
                    <a:pt x="18" y="323"/>
                  </a:lnTo>
                  <a:lnTo>
                    <a:pt x="17" y="323"/>
                  </a:lnTo>
                  <a:lnTo>
                    <a:pt x="17" y="322"/>
                  </a:lnTo>
                  <a:lnTo>
                    <a:pt x="15" y="323"/>
                  </a:lnTo>
                  <a:lnTo>
                    <a:pt x="14" y="323"/>
                  </a:lnTo>
                  <a:lnTo>
                    <a:pt x="13" y="323"/>
                  </a:lnTo>
                  <a:lnTo>
                    <a:pt x="11" y="323"/>
                  </a:lnTo>
                  <a:lnTo>
                    <a:pt x="10" y="323"/>
                  </a:lnTo>
                  <a:lnTo>
                    <a:pt x="10" y="322"/>
                  </a:lnTo>
                  <a:lnTo>
                    <a:pt x="9" y="322"/>
                  </a:lnTo>
                  <a:lnTo>
                    <a:pt x="9" y="321"/>
                  </a:lnTo>
                  <a:lnTo>
                    <a:pt x="7" y="321"/>
                  </a:lnTo>
                  <a:lnTo>
                    <a:pt x="7" y="319"/>
                  </a:lnTo>
                  <a:lnTo>
                    <a:pt x="6" y="319"/>
                  </a:lnTo>
                  <a:lnTo>
                    <a:pt x="6" y="318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6" y="316"/>
                  </a:lnTo>
                  <a:lnTo>
                    <a:pt x="6" y="314"/>
                  </a:lnTo>
                  <a:lnTo>
                    <a:pt x="6" y="313"/>
                  </a:lnTo>
                  <a:lnTo>
                    <a:pt x="5" y="313"/>
                  </a:lnTo>
                  <a:lnTo>
                    <a:pt x="5" y="312"/>
                  </a:lnTo>
                  <a:lnTo>
                    <a:pt x="5" y="310"/>
                  </a:lnTo>
                  <a:lnTo>
                    <a:pt x="5" y="309"/>
                  </a:lnTo>
                  <a:lnTo>
                    <a:pt x="4" y="309"/>
                  </a:lnTo>
                  <a:lnTo>
                    <a:pt x="4" y="308"/>
                  </a:lnTo>
                  <a:lnTo>
                    <a:pt x="2" y="308"/>
                  </a:lnTo>
                  <a:lnTo>
                    <a:pt x="2" y="306"/>
                  </a:lnTo>
                  <a:lnTo>
                    <a:pt x="1" y="306"/>
                  </a:lnTo>
                  <a:lnTo>
                    <a:pt x="1" y="305"/>
                  </a:lnTo>
                  <a:lnTo>
                    <a:pt x="0" y="305"/>
                  </a:lnTo>
                  <a:lnTo>
                    <a:pt x="0" y="304"/>
                  </a:lnTo>
                  <a:lnTo>
                    <a:pt x="0" y="302"/>
                  </a:lnTo>
                  <a:lnTo>
                    <a:pt x="0" y="30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9" name="Freeform 59">
              <a:extLst>
                <a:ext uri="{FF2B5EF4-FFF2-40B4-BE49-F238E27FC236}">
                  <a16:creationId xmlns:a16="http://schemas.microsoft.com/office/drawing/2014/main" id="{A5C512EE-3936-5E35-CA68-E70EB9FC8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" y="2677"/>
              <a:ext cx="424" cy="609"/>
            </a:xfrm>
            <a:custGeom>
              <a:avLst/>
              <a:gdLst>
                <a:gd name="T0" fmla="*/ 318 w 424"/>
                <a:gd name="T1" fmla="*/ 596 h 609"/>
                <a:gd name="T2" fmla="*/ 309 w 424"/>
                <a:gd name="T3" fmla="*/ 596 h 609"/>
                <a:gd name="T4" fmla="*/ 309 w 424"/>
                <a:gd name="T5" fmla="*/ 603 h 609"/>
                <a:gd name="T6" fmla="*/ 307 w 424"/>
                <a:gd name="T7" fmla="*/ 605 h 609"/>
                <a:gd name="T8" fmla="*/ 296 w 424"/>
                <a:gd name="T9" fmla="*/ 594 h 609"/>
                <a:gd name="T10" fmla="*/ 283 w 424"/>
                <a:gd name="T11" fmla="*/ 584 h 609"/>
                <a:gd name="T12" fmla="*/ 273 w 424"/>
                <a:gd name="T13" fmla="*/ 573 h 609"/>
                <a:gd name="T14" fmla="*/ 262 w 424"/>
                <a:gd name="T15" fmla="*/ 561 h 609"/>
                <a:gd name="T16" fmla="*/ 252 w 424"/>
                <a:gd name="T17" fmla="*/ 548 h 609"/>
                <a:gd name="T18" fmla="*/ 241 w 424"/>
                <a:gd name="T19" fmla="*/ 534 h 609"/>
                <a:gd name="T20" fmla="*/ 206 w 424"/>
                <a:gd name="T21" fmla="*/ 526 h 609"/>
                <a:gd name="T22" fmla="*/ 198 w 424"/>
                <a:gd name="T23" fmla="*/ 514 h 609"/>
                <a:gd name="T24" fmla="*/ 201 w 424"/>
                <a:gd name="T25" fmla="*/ 498 h 609"/>
                <a:gd name="T26" fmla="*/ 204 w 424"/>
                <a:gd name="T27" fmla="*/ 484 h 609"/>
                <a:gd name="T28" fmla="*/ 205 w 424"/>
                <a:gd name="T29" fmla="*/ 468 h 609"/>
                <a:gd name="T30" fmla="*/ 207 w 424"/>
                <a:gd name="T31" fmla="*/ 454 h 609"/>
                <a:gd name="T32" fmla="*/ 209 w 424"/>
                <a:gd name="T33" fmla="*/ 440 h 609"/>
                <a:gd name="T34" fmla="*/ 206 w 424"/>
                <a:gd name="T35" fmla="*/ 421 h 609"/>
                <a:gd name="T36" fmla="*/ 193 w 424"/>
                <a:gd name="T37" fmla="*/ 411 h 609"/>
                <a:gd name="T38" fmla="*/ 184 w 424"/>
                <a:gd name="T39" fmla="*/ 407 h 609"/>
                <a:gd name="T40" fmla="*/ 175 w 424"/>
                <a:gd name="T41" fmla="*/ 395 h 609"/>
                <a:gd name="T42" fmla="*/ 167 w 424"/>
                <a:gd name="T43" fmla="*/ 387 h 609"/>
                <a:gd name="T44" fmla="*/ 153 w 424"/>
                <a:gd name="T45" fmla="*/ 379 h 609"/>
                <a:gd name="T46" fmla="*/ 145 w 424"/>
                <a:gd name="T47" fmla="*/ 370 h 609"/>
                <a:gd name="T48" fmla="*/ 133 w 424"/>
                <a:gd name="T49" fmla="*/ 361 h 609"/>
                <a:gd name="T50" fmla="*/ 119 w 424"/>
                <a:gd name="T51" fmla="*/ 352 h 609"/>
                <a:gd name="T52" fmla="*/ 112 w 424"/>
                <a:gd name="T53" fmla="*/ 339 h 609"/>
                <a:gd name="T54" fmla="*/ 107 w 424"/>
                <a:gd name="T55" fmla="*/ 325 h 609"/>
                <a:gd name="T56" fmla="*/ 107 w 424"/>
                <a:gd name="T57" fmla="*/ 308 h 609"/>
                <a:gd name="T58" fmla="*/ 108 w 424"/>
                <a:gd name="T59" fmla="*/ 295 h 609"/>
                <a:gd name="T60" fmla="*/ 108 w 424"/>
                <a:gd name="T61" fmla="*/ 279 h 609"/>
                <a:gd name="T62" fmla="*/ 99 w 424"/>
                <a:gd name="T63" fmla="*/ 278 h 609"/>
                <a:gd name="T64" fmla="*/ 82 w 424"/>
                <a:gd name="T65" fmla="*/ 285 h 609"/>
                <a:gd name="T66" fmla="*/ 70 w 424"/>
                <a:gd name="T67" fmla="*/ 293 h 609"/>
                <a:gd name="T68" fmla="*/ 60 w 424"/>
                <a:gd name="T69" fmla="*/ 299 h 609"/>
                <a:gd name="T70" fmla="*/ 43 w 424"/>
                <a:gd name="T71" fmla="*/ 306 h 609"/>
                <a:gd name="T72" fmla="*/ 29 w 424"/>
                <a:gd name="T73" fmla="*/ 302 h 609"/>
                <a:gd name="T74" fmla="*/ 20 w 424"/>
                <a:gd name="T75" fmla="*/ 300 h 609"/>
                <a:gd name="T76" fmla="*/ 17 w 424"/>
                <a:gd name="T77" fmla="*/ 285 h 609"/>
                <a:gd name="T78" fmla="*/ 22 w 424"/>
                <a:gd name="T79" fmla="*/ 274 h 609"/>
                <a:gd name="T80" fmla="*/ 13 w 424"/>
                <a:gd name="T81" fmla="*/ 263 h 609"/>
                <a:gd name="T82" fmla="*/ 12 w 424"/>
                <a:gd name="T83" fmla="*/ 249 h 609"/>
                <a:gd name="T84" fmla="*/ 6 w 424"/>
                <a:gd name="T85" fmla="*/ 235 h 609"/>
                <a:gd name="T86" fmla="*/ 1 w 424"/>
                <a:gd name="T87" fmla="*/ 216 h 609"/>
                <a:gd name="T88" fmla="*/ 1 w 424"/>
                <a:gd name="T89" fmla="*/ 195 h 609"/>
                <a:gd name="T90" fmla="*/ 3 w 424"/>
                <a:gd name="T91" fmla="*/ 174 h 609"/>
                <a:gd name="T92" fmla="*/ 10 w 424"/>
                <a:gd name="T93" fmla="*/ 158 h 609"/>
                <a:gd name="T94" fmla="*/ 27 w 424"/>
                <a:gd name="T95" fmla="*/ 144 h 609"/>
                <a:gd name="T96" fmla="*/ 231 w 424"/>
                <a:gd name="T97" fmla="*/ 71 h 609"/>
                <a:gd name="T98" fmla="*/ 249 w 424"/>
                <a:gd name="T99" fmla="*/ 65 h 609"/>
                <a:gd name="T100" fmla="*/ 266 w 424"/>
                <a:gd name="T101" fmla="*/ 60 h 609"/>
                <a:gd name="T102" fmla="*/ 283 w 424"/>
                <a:gd name="T103" fmla="*/ 54 h 609"/>
                <a:gd name="T104" fmla="*/ 300 w 424"/>
                <a:gd name="T105" fmla="*/ 48 h 609"/>
                <a:gd name="T106" fmla="*/ 318 w 424"/>
                <a:gd name="T107" fmla="*/ 41 h 609"/>
                <a:gd name="T108" fmla="*/ 334 w 424"/>
                <a:gd name="T109" fmla="*/ 35 h 609"/>
                <a:gd name="T110" fmla="*/ 350 w 424"/>
                <a:gd name="T111" fmla="*/ 28 h 609"/>
                <a:gd name="T112" fmla="*/ 367 w 424"/>
                <a:gd name="T113" fmla="*/ 22 h 609"/>
                <a:gd name="T114" fmla="*/ 384 w 424"/>
                <a:gd name="T115" fmla="*/ 15 h 609"/>
                <a:gd name="T116" fmla="*/ 402 w 424"/>
                <a:gd name="T117" fmla="*/ 9 h 609"/>
                <a:gd name="T118" fmla="*/ 420 w 424"/>
                <a:gd name="T119" fmla="*/ 1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4" h="609">
                  <a:moveTo>
                    <a:pt x="324" y="600"/>
                  </a:moveTo>
                  <a:lnTo>
                    <a:pt x="322" y="600"/>
                  </a:lnTo>
                  <a:lnTo>
                    <a:pt x="324" y="600"/>
                  </a:lnTo>
                  <a:lnTo>
                    <a:pt x="324" y="599"/>
                  </a:lnTo>
                  <a:lnTo>
                    <a:pt x="324" y="598"/>
                  </a:lnTo>
                  <a:lnTo>
                    <a:pt x="325" y="596"/>
                  </a:lnTo>
                  <a:lnTo>
                    <a:pt x="324" y="596"/>
                  </a:lnTo>
                  <a:lnTo>
                    <a:pt x="324" y="595"/>
                  </a:lnTo>
                  <a:lnTo>
                    <a:pt x="322" y="595"/>
                  </a:lnTo>
                  <a:lnTo>
                    <a:pt x="322" y="596"/>
                  </a:lnTo>
                  <a:lnTo>
                    <a:pt x="321" y="596"/>
                  </a:lnTo>
                  <a:lnTo>
                    <a:pt x="321" y="598"/>
                  </a:lnTo>
                  <a:lnTo>
                    <a:pt x="321" y="599"/>
                  </a:lnTo>
                  <a:lnTo>
                    <a:pt x="320" y="599"/>
                  </a:lnTo>
                  <a:lnTo>
                    <a:pt x="318" y="599"/>
                  </a:lnTo>
                  <a:lnTo>
                    <a:pt x="318" y="598"/>
                  </a:lnTo>
                  <a:lnTo>
                    <a:pt x="318" y="596"/>
                  </a:lnTo>
                  <a:lnTo>
                    <a:pt x="318" y="595"/>
                  </a:lnTo>
                  <a:lnTo>
                    <a:pt x="317" y="595"/>
                  </a:lnTo>
                  <a:lnTo>
                    <a:pt x="316" y="595"/>
                  </a:lnTo>
                  <a:lnTo>
                    <a:pt x="316" y="594"/>
                  </a:lnTo>
                  <a:lnTo>
                    <a:pt x="316" y="592"/>
                  </a:lnTo>
                  <a:lnTo>
                    <a:pt x="316" y="591"/>
                  </a:lnTo>
                  <a:lnTo>
                    <a:pt x="315" y="590"/>
                  </a:lnTo>
                  <a:lnTo>
                    <a:pt x="313" y="588"/>
                  </a:lnTo>
                  <a:lnTo>
                    <a:pt x="312" y="590"/>
                  </a:lnTo>
                  <a:lnTo>
                    <a:pt x="313" y="591"/>
                  </a:lnTo>
                  <a:lnTo>
                    <a:pt x="313" y="592"/>
                  </a:lnTo>
                  <a:lnTo>
                    <a:pt x="313" y="594"/>
                  </a:lnTo>
                  <a:lnTo>
                    <a:pt x="313" y="595"/>
                  </a:lnTo>
                  <a:lnTo>
                    <a:pt x="312" y="595"/>
                  </a:lnTo>
                  <a:lnTo>
                    <a:pt x="311" y="595"/>
                  </a:lnTo>
                  <a:lnTo>
                    <a:pt x="311" y="596"/>
                  </a:lnTo>
                  <a:lnTo>
                    <a:pt x="309" y="596"/>
                  </a:lnTo>
                  <a:lnTo>
                    <a:pt x="308" y="596"/>
                  </a:lnTo>
                  <a:lnTo>
                    <a:pt x="308" y="595"/>
                  </a:lnTo>
                  <a:lnTo>
                    <a:pt x="307" y="595"/>
                  </a:lnTo>
                  <a:lnTo>
                    <a:pt x="307" y="596"/>
                  </a:lnTo>
                  <a:lnTo>
                    <a:pt x="307" y="598"/>
                  </a:lnTo>
                  <a:lnTo>
                    <a:pt x="305" y="598"/>
                  </a:lnTo>
                  <a:lnTo>
                    <a:pt x="304" y="598"/>
                  </a:lnTo>
                  <a:lnTo>
                    <a:pt x="303" y="598"/>
                  </a:lnTo>
                  <a:lnTo>
                    <a:pt x="303" y="599"/>
                  </a:lnTo>
                  <a:lnTo>
                    <a:pt x="303" y="600"/>
                  </a:lnTo>
                  <a:lnTo>
                    <a:pt x="304" y="600"/>
                  </a:lnTo>
                  <a:lnTo>
                    <a:pt x="304" y="601"/>
                  </a:lnTo>
                  <a:lnTo>
                    <a:pt x="305" y="601"/>
                  </a:lnTo>
                  <a:lnTo>
                    <a:pt x="305" y="603"/>
                  </a:lnTo>
                  <a:lnTo>
                    <a:pt x="307" y="603"/>
                  </a:lnTo>
                  <a:lnTo>
                    <a:pt x="308" y="603"/>
                  </a:lnTo>
                  <a:lnTo>
                    <a:pt x="309" y="603"/>
                  </a:lnTo>
                  <a:lnTo>
                    <a:pt x="309" y="604"/>
                  </a:lnTo>
                  <a:lnTo>
                    <a:pt x="311" y="604"/>
                  </a:lnTo>
                  <a:lnTo>
                    <a:pt x="312" y="604"/>
                  </a:lnTo>
                  <a:lnTo>
                    <a:pt x="312" y="605"/>
                  </a:lnTo>
                  <a:lnTo>
                    <a:pt x="313" y="605"/>
                  </a:lnTo>
                  <a:lnTo>
                    <a:pt x="313" y="607"/>
                  </a:lnTo>
                  <a:lnTo>
                    <a:pt x="315" y="608"/>
                  </a:lnTo>
                  <a:lnTo>
                    <a:pt x="315" y="609"/>
                  </a:lnTo>
                  <a:lnTo>
                    <a:pt x="313" y="609"/>
                  </a:lnTo>
                  <a:lnTo>
                    <a:pt x="312" y="609"/>
                  </a:lnTo>
                  <a:lnTo>
                    <a:pt x="312" y="608"/>
                  </a:lnTo>
                  <a:lnTo>
                    <a:pt x="311" y="608"/>
                  </a:lnTo>
                  <a:lnTo>
                    <a:pt x="311" y="607"/>
                  </a:lnTo>
                  <a:lnTo>
                    <a:pt x="309" y="607"/>
                  </a:lnTo>
                  <a:lnTo>
                    <a:pt x="308" y="607"/>
                  </a:lnTo>
                  <a:lnTo>
                    <a:pt x="308" y="605"/>
                  </a:lnTo>
                  <a:lnTo>
                    <a:pt x="307" y="605"/>
                  </a:lnTo>
                  <a:lnTo>
                    <a:pt x="305" y="605"/>
                  </a:lnTo>
                  <a:lnTo>
                    <a:pt x="305" y="604"/>
                  </a:lnTo>
                  <a:lnTo>
                    <a:pt x="304" y="604"/>
                  </a:lnTo>
                  <a:lnTo>
                    <a:pt x="303" y="604"/>
                  </a:lnTo>
                  <a:lnTo>
                    <a:pt x="303" y="603"/>
                  </a:lnTo>
                  <a:lnTo>
                    <a:pt x="301" y="603"/>
                  </a:lnTo>
                  <a:lnTo>
                    <a:pt x="300" y="603"/>
                  </a:lnTo>
                  <a:lnTo>
                    <a:pt x="300" y="601"/>
                  </a:lnTo>
                  <a:lnTo>
                    <a:pt x="299" y="601"/>
                  </a:lnTo>
                  <a:lnTo>
                    <a:pt x="299" y="600"/>
                  </a:lnTo>
                  <a:lnTo>
                    <a:pt x="299" y="599"/>
                  </a:lnTo>
                  <a:lnTo>
                    <a:pt x="298" y="599"/>
                  </a:lnTo>
                  <a:lnTo>
                    <a:pt x="298" y="598"/>
                  </a:lnTo>
                  <a:lnTo>
                    <a:pt x="298" y="596"/>
                  </a:lnTo>
                  <a:lnTo>
                    <a:pt x="296" y="596"/>
                  </a:lnTo>
                  <a:lnTo>
                    <a:pt x="296" y="595"/>
                  </a:lnTo>
                  <a:lnTo>
                    <a:pt x="296" y="594"/>
                  </a:lnTo>
                  <a:lnTo>
                    <a:pt x="295" y="594"/>
                  </a:lnTo>
                  <a:lnTo>
                    <a:pt x="295" y="592"/>
                  </a:lnTo>
                  <a:lnTo>
                    <a:pt x="294" y="592"/>
                  </a:lnTo>
                  <a:lnTo>
                    <a:pt x="292" y="592"/>
                  </a:lnTo>
                  <a:lnTo>
                    <a:pt x="292" y="591"/>
                  </a:lnTo>
                  <a:lnTo>
                    <a:pt x="291" y="591"/>
                  </a:lnTo>
                  <a:lnTo>
                    <a:pt x="291" y="590"/>
                  </a:lnTo>
                  <a:lnTo>
                    <a:pt x="290" y="590"/>
                  </a:lnTo>
                  <a:lnTo>
                    <a:pt x="288" y="590"/>
                  </a:lnTo>
                  <a:lnTo>
                    <a:pt x="287" y="590"/>
                  </a:lnTo>
                  <a:lnTo>
                    <a:pt x="287" y="588"/>
                  </a:lnTo>
                  <a:lnTo>
                    <a:pt x="286" y="588"/>
                  </a:lnTo>
                  <a:lnTo>
                    <a:pt x="286" y="587"/>
                  </a:lnTo>
                  <a:lnTo>
                    <a:pt x="285" y="587"/>
                  </a:lnTo>
                  <a:lnTo>
                    <a:pt x="285" y="586"/>
                  </a:lnTo>
                  <a:lnTo>
                    <a:pt x="285" y="584"/>
                  </a:lnTo>
                  <a:lnTo>
                    <a:pt x="283" y="584"/>
                  </a:lnTo>
                  <a:lnTo>
                    <a:pt x="283" y="583"/>
                  </a:lnTo>
                  <a:lnTo>
                    <a:pt x="282" y="583"/>
                  </a:lnTo>
                  <a:lnTo>
                    <a:pt x="281" y="583"/>
                  </a:lnTo>
                  <a:lnTo>
                    <a:pt x="281" y="582"/>
                  </a:lnTo>
                  <a:lnTo>
                    <a:pt x="279" y="582"/>
                  </a:lnTo>
                  <a:lnTo>
                    <a:pt x="279" y="581"/>
                  </a:lnTo>
                  <a:lnTo>
                    <a:pt x="278" y="581"/>
                  </a:lnTo>
                  <a:lnTo>
                    <a:pt x="279" y="579"/>
                  </a:lnTo>
                  <a:lnTo>
                    <a:pt x="278" y="579"/>
                  </a:lnTo>
                  <a:lnTo>
                    <a:pt x="278" y="578"/>
                  </a:lnTo>
                  <a:lnTo>
                    <a:pt x="277" y="578"/>
                  </a:lnTo>
                  <a:lnTo>
                    <a:pt x="277" y="577"/>
                  </a:lnTo>
                  <a:lnTo>
                    <a:pt x="275" y="577"/>
                  </a:lnTo>
                  <a:lnTo>
                    <a:pt x="275" y="575"/>
                  </a:lnTo>
                  <a:lnTo>
                    <a:pt x="274" y="574"/>
                  </a:lnTo>
                  <a:lnTo>
                    <a:pt x="273" y="574"/>
                  </a:lnTo>
                  <a:lnTo>
                    <a:pt x="273" y="573"/>
                  </a:lnTo>
                  <a:lnTo>
                    <a:pt x="271" y="573"/>
                  </a:lnTo>
                  <a:lnTo>
                    <a:pt x="271" y="571"/>
                  </a:lnTo>
                  <a:lnTo>
                    <a:pt x="270" y="571"/>
                  </a:lnTo>
                  <a:lnTo>
                    <a:pt x="270" y="570"/>
                  </a:lnTo>
                  <a:lnTo>
                    <a:pt x="269" y="570"/>
                  </a:lnTo>
                  <a:lnTo>
                    <a:pt x="269" y="569"/>
                  </a:lnTo>
                  <a:lnTo>
                    <a:pt x="268" y="569"/>
                  </a:lnTo>
                  <a:lnTo>
                    <a:pt x="268" y="568"/>
                  </a:lnTo>
                  <a:lnTo>
                    <a:pt x="266" y="568"/>
                  </a:lnTo>
                  <a:lnTo>
                    <a:pt x="266" y="566"/>
                  </a:lnTo>
                  <a:lnTo>
                    <a:pt x="265" y="566"/>
                  </a:lnTo>
                  <a:lnTo>
                    <a:pt x="265" y="565"/>
                  </a:lnTo>
                  <a:lnTo>
                    <a:pt x="265" y="564"/>
                  </a:lnTo>
                  <a:lnTo>
                    <a:pt x="264" y="564"/>
                  </a:lnTo>
                  <a:lnTo>
                    <a:pt x="264" y="562"/>
                  </a:lnTo>
                  <a:lnTo>
                    <a:pt x="262" y="562"/>
                  </a:lnTo>
                  <a:lnTo>
                    <a:pt x="262" y="561"/>
                  </a:lnTo>
                  <a:lnTo>
                    <a:pt x="261" y="561"/>
                  </a:lnTo>
                  <a:lnTo>
                    <a:pt x="261" y="560"/>
                  </a:lnTo>
                  <a:lnTo>
                    <a:pt x="260" y="560"/>
                  </a:lnTo>
                  <a:lnTo>
                    <a:pt x="260" y="558"/>
                  </a:lnTo>
                  <a:lnTo>
                    <a:pt x="258" y="558"/>
                  </a:lnTo>
                  <a:lnTo>
                    <a:pt x="257" y="558"/>
                  </a:lnTo>
                  <a:lnTo>
                    <a:pt x="257" y="557"/>
                  </a:lnTo>
                  <a:lnTo>
                    <a:pt x="257" y="556"/>
                  </a:lnTo>
                  <a:lnTo>
                    <a:pt x="257" y="554"/>
                  </a:lnTo>
                  <a:lnTo>
                    <a:pt x="256" y="554"/>
                  </a:lnTo>
                  <a:lnTo>
                    <a:pt x="256" y="553"/>
                  </a:lnTo>
                  <a:lnTo>
                    <a:pt x="256" y="552"/>
                  </a:lnTo>
                  <a:lnTo>
                    <a:pt x="254" y="552"/>
                  </a:lnTo>
                  <a:lnTo>
                    <a:pt x="254" y="551"/>
                  </a:lnTo>
                  <a:lnTo>
                    <a:pt x="253" y="549"/>
                  </a:lnTo>
                  <a:lnTo>
                    <a:pt x="253" y="548"/>
                  </a:lnTo>
                  <a:lnTo>
                    <a:pt x="252" y="548"/>
                  </a:lnTo>
                  <a:lnTo>
                    <a:pt x="252" y="547"/>
                  </a:lnTo>
                  <a:lnTo>
                    <a:pt x="251" y="545"/>
                  </a:lnTo>
                  <a:lnTo>
                    <a:pt x="251" y="544"/>
                  </a:lnTo>
                  <a:lnTo>
                    <a:pt x="249" y="544"/>
                  </a:lnTo>
                  <a:lnTo>
                    <a:pt x="249" y="543"/>
                  </a:lnTo>
                  <a:lnTo>
                    <a:pt x="249" y="541"/>
                  </a:lnTo>
                  <a:lnTo>
                    <a:pt x="249" y="540"/>
                  </a:lnTo>
                  <a:lnTo>
                    <a:pt x="249" y="539"/>
                  </a:lnTo>
                  <a:lnTo>
                    <a:pt x="248" y="539"/>
                  </a:lnTo>
                  <a:lnTo>
                    <a:pt x="248" y="537"/>
                  </a:lnTo>
                  <a:lnTo>
                    <a:pt x="247" y="537"/>
                  </a:lnTo>
                  <a:lnTo>
                    <a:pt x="245" y="537"/>
                  </a:lnTo>
                  <a:lnTo>
                    <a:pt x="244" y="537"/>
                  </a:lnTo>
                  <a:lnTo>
                    <a:pt x="243" y="536"/>
                  </a:lnTo>
                  <a:lnTo>
                    <a:pt x="243" y="535"/>
                  </a:lnTo>
                  <a:lnTo>
                    <a:pt x="243" y="534"/>
                  </a:lnTo>
                  <a:lnTo>
                    <a:pt x="241" y="534"/>
                  </a:lnTo>
                  <a:lnTo>
                    <a:pt x="243" y="534"/>
                  </a:lnTo>
                  <a:lnTo>
                    <a:pt x="243" y="532"/>
                  </a:lnTo>
                  <a:lnTo>
                    <a:pt x="243" y="531"/>
                  </a:lnTo>
                  <a:lnTo>
                    <a:pt x="218" y="530"/>
                  </a:lnTo>
                  <a:lnTo>
                    <a:pt x="217" y="530"/>
                  </a:lnTo>
                  <a:lnTo>
                    <a:pt x="217" y="528"/>
                  </a:lnTo>
                  <a:lnTo>
                    <a:pt x="215" y="530"/>
                  </a:lnTo>
                  <a:lnTo>
                    <a:pt x="215" y="528"/>
                  </a:lnTo>
                  <a:lnTo>
                    <a:pt x="214" y="528"/>
                  </a:lnTo>
                  <a:lnTo>
                    <a:pt x="213" y="528"/>
                  </a:lnTo>
                  <a:lnTo>
                    <a:pt x="211" y="528"/>
                  </a:lnTo>
                  <a:lnTo>
                    <a:pt x="210" y="528"/>
                  </a:lnTo>
                  <a:lnTo>
                    <a:pt x="209" y="528"/>
                  </a:lnTo>
                  <a:lnTo>
                    <a:pt x="209" y="527"/>
                  </a:lnTo>
                  <a:lnTo>
                    <a:pt x="207" y="527"/>
                  </a:lnTo>
                  <a:lnTo>
                    <a:pt x="206" y="527"/>
                  </a:lnTo>
                  <a:lnTo>
                    <a:pt x="206" y="526"/>
                  </a:lnTo>
                  <a:lnTo>
                    <a:pt x="205" y="526"/>
                  </a:lnTo>
                  <a:lnTo>
                    <a:pt x="204" y="526"/>
                  </a:lnTo>
                  <a:lnTo>
                    <a:pt x="202" y="526"/>
                  </a:lnTo>
                  <a:lnTo>
                    <a:pt x="202" y="524"/>
                  </a:lnTo>
                  <a:lnTo>
                    <a:pt x="201" y="524"/>
                  </a:lnTo>
                  <a:lnTo>
                    <a:pt x="200" y="523"/>
                  </a:lnTo>
                  <a:lnTo>
                    <a:pt x="198" y="523"/>
                  </a:lnTo>
                  <a:lnTo>
                    <a:pt x="197" y="523"/>
                  </a:lnTo>
                  <a:lnTo>
                    <a:pt x="197" y="522"/>
                  </a:lnTo>
                  <a:lnTo>
                    <a:pt x="197" y="521"/>
                  </a:lnTo>
                  <a:lnTo>
                    <a:pt x="197" y="519"/>
                  </a:lnTo>
                  <a:lnTo>
                    <a:pt x="197" y="518"/>
                  </a:lnTo>
                  <a:lnTo>
                    <a:pt x="197" y="517"/>
                  </a:lnTo>
                  <a:lnTo>
                    <a:pt x="198" y="517"/>
                  </a:lnTo>
                  <a:lnTo>
                    <a:pt x="197" y="515"/>
                  </a:lnTo>
                  <a:lnTo>
                    <a:pt x="197" y="514"/>
                  </a:lnTo>
                  <a:lnTo>
                    <a:pt x="198" y="514"/>
                  </a:lnTo>
                  <a:lnTo>
                    <a:pt x="198" y="513"/>
                  </a:lnTo>
                  <a:lnTo>
                    <a:pt x="198" y="511"/>
                  </a:lnTo>
                  <a:lnTo>
                    <a:pt x="200" y="511"/>
                  </a:lnTo>
                  <a:lnTo>
                    <a:pt x="198" y="510"/>
                  </a:lnTo>
                  <a:lnTo>
                    <a:pt x="198" y="509"/>
                  </a:lnTo>
                  <a:lnTo>
                    <a:pt x="200" y="509"/>
                  </a:lnTo>
                  <a:lnTo>
                    <a:pt x="200" y="507"/>
                  </a:lnTo>
                  <a:lnTo>
                    <a:pt x="198" y="507"/>
                  </a:lnTo>
                  <a:lnTo>
                    <a:pt x="198" y="506"/>
                  </a:lnTo>
                  <a:lnTo>
                    <a:pt x="198" y="505"/>
                  </a:lnTo>
                  <a:lnTo>
                    <a:pt x="200" y="505"/>
                  </a:lnTo>
                  <a:lnTo>
                    <a:pt x="200" y="504"/>
                  </a:lnTo>
                  <a:lnTo>
                    <a:pt x="198" y="504"/>
                  </a:lnTo>
                  <a:lnTo>
                    <a:pt x="200" y="502"/>
                  </a:lnTo>
                  <a:lnTo>
                    <a:pt x="200" y="501"/>
                  </a:lnTo>
                  <a:lnTo>
                    <a:pt x="200" y="500"/>
                  </a:lnTo>
                  <a:lnTo>
                    <a:pt x="201" y="498"/>
                  </a:lnTo>
                  <a:lnTo>
                    <a:pt x="201" y="497"/>
                  </a:lnTo>
                  <a:lnTo>
                    <a:pt x="201" y="496"/>
                  </a:lnTo>
                  <a:lnTo>
                    <a:pt x="201" y="494"/>
                  </a:lnTo>
                  <a:lnTo>
                    <a:pt x="201" y="493"/>
                  </a:lnTo>
                  <a:lnTo>
                    <a:pt x="200" y="493"/>
                  </a:lnTo>
                  <a:lnTo>
                    <a:pt x="200" y="492"/>
                  </a:lnTo>
                  <a:lnTo>
                    <a:pt x="201" y="492"/>
                  </a:lnTo>
                  <a:lnTo>
                    <a:pt x="201" y="490"/>
                  </a:lnTo>
                  <a:lnTo>
                    <a:pt x="201" y="489"/>
                  </a:lnTo>
                  <a:lnTo>
                    <a:pt x="202" y="489"/>
                  </a:lnTo>
                  <a:lnTo>
                    <a:pt x="202" y="488"/>
                  </a:lnTo>
                  <a:lnTo>
                    <a:pt x="202" y="487"/>
                  </a:lnTo>
                  <a:lnTo>
                    <a:pt x="202" y="485"/>
                  </a:lnTo>
                  <a:lnTo>
                    <a:pt x="204" y="485"/>
                  </a:lnTo>
                  <a:lnTo>
                    <a:pt x="204" y="484"/>
                  </a:lnTo>
                  <a:lnTo>
                    <a:pt x="205" y="484"/>
                  </a:lnTo>
                  <a:lnTo>
                    <a:pt x="204" y="484"/>
                  </a:lnTo>
                  <a:lnTo>
                    <a:pt x="204" y="483"/>
                  </a:lnTo>
                  <a:lnTo>
                    <a:pt x="204" y="481"/>
                  </a:lnTo>
                  <a:lnTo>
                    <a:pt x="205" y="481"/>
                  </a:lnTo>
                  <a:lnTo>
                    <a:pt x="206" y="481"/>
                  </a:lnTo>
                  <a:lnTo>
                    <a:pt x="205" y="480"/>
                  </a:lnTo>
                  <a:lnTo>
                    <a:pt x="205" y="479"/>
                  </a:lnTo>
                  <a:lnTo>
                    <a:pt x="205" y="477"/>
                  </a:lnTo>
                  <a:lnTo>
                    <a:pt x="205" y="476"/>
                  </a:lnTo>
                  <a:lnTo>
                    <a:pt x="206" y="476"/>
                  </a:lnTo>
                  <a:lnTo>
                    <a:pt x="206" y="475"/>
                  </a:lnTo>
                  <a:lnTo>
                    <a:pt x="205" y="474"/>
                  </a:lnTo>
                  <a:lnTo>
                    <a:pt x="206" y="472"/>
                  </a:lnTo>
                  <a:lnTo>
                    <a:pt x="206" y="471"/>
                  </a:lnTo>
                  <a:lnTo>
                    <a:pt x="207" y="471"/>
                  </a:lnTo>
                  <a:lnTo>
                    <a:pt x="206" y="470"/>
                  </a:lnTo>
                  <a:lnTo>
                    <a:pt x="205" y="470"/>
                  </a:lnTo>
                  <a:lnTo>
                    <a:pt x="205" y="468"/>
                  </a:lnTo>
                  <a:lnTo>
                    <a:pt x="205" y="467"/>
                  </a:lnTo>
                  <a:lnTo>
                    <a:pt x="205" y="466"/>
                  </a:lnTo>
                  <a:lnTo>
                    <a:pt x="205" y="464"/>
                  </a:lnTo>
                  <a:lnTo>
                    <a:pt x="205" y="463"/>
                  </a:lnTo>
                  <a:lnTo>
                    <a:pt x="205" y="462"/>
                  </a:lnTo>
                  <a:lnTo>
                    <a:pt x="206" y="462"/>
                  </a:lnTo>
                  <a:lnTo>
                    <a:pt x="206" y="460"/>
                  </a:lnTo>
                  <a:lnTo>
                    <a:pt x="205" y="460"/>
                  </a:lnTo>
                  <a:lnTo>
                    <a:pt x="205" y="459"/>
                  </a:lnTo>
                  <a:lnTo>
                    <a:pt x="206" y="459"/>
                  </a:lnTo>
                  <a:lnTo>
                    <a:pt x="206" y="458"/>
                  </a:lnTo>
                  <a:lnTo>
                    <a:pt x="206" y="457"/>
                  </a:lnTo>
                  <a:lnTo>
                    <a:pt x="206" y="458"/>
                  </a:lnTo>
                  <a:lnTo>
                    <a:pt x="207" y="458"/>
                  </a:lnTo>
                  <a:lnTo>
                    <a:pt x="207" y="457"/>
                  </a:lnTo>
                  <a:lnTo>
                    <a:pt x="207" y="455"/>
                  </a:lnTo>
                  <a:lnTo>
                    <a:pt x="207" y="454"/>
                  </a:lnTo>
                  <a:lnTo>
                    <a:pt x="206" y="454"/>
                  </a:lnTo>
                  <a:lnTo>
                    <a:pt x="205" y="454"/>
                  </a:lnTo>
                  <a:lnTo>
                    <a:pt x="204" y="453"/>
                  </a:lnTo>
                  <a:lnTo>
                    <a:pt x="204" y="451"/>
                  </a:lnTo>
                  <a:lnTo>
                    <a:pt x="204" y="450"/>
                  </a:lnTo>
                  <a:lnTo>
                    <a:pt x="205" y="450"/>
                  </a:lnTo>
                  <a:lnTo>
                    <a:pt x="205" y="449"/>
                  </a:lnTo>
                  <a:lnTo>
                    <a:pt x="205" y="447"/>
                  </a:lnTo>
                  <a:lnTo>
                    <a:pt x="206" y="447"/>
                  </a:lnTo>
                  <a:lnTo>
                    <a:pt x="206" y="446"/>
                  </a:lnTo>
                  <a:lnTo>
                    <a:pt x="207" y="446"/>
                  </a:lnTo>
                  <a:lnTo>
                    <a:pt x="207" y="445"/>
                  </a:lnTo>
                  <a:lnTo>
                    <a:pt x="207" y="443"/>
                  </a:lnTo>
                  <a:lnTo>
                    <a:pt x="207" y="442"/>
                  </a:lnTo>
                  <a:lnTo>
                    <a:pt x="207" y="441"/>
                  </a:lnTo>
                  <a:lnTo>
                    <a:pt x="209" y="441"/>
                  </a:lnTo>
                  <a:lnTo>
                    <a:pt x="209" y="440"/>
                  </a:lnTo>
                  <a:lnTo>
                    <a:pt x="209" y="438"/>
                  </a:lnTo>
                  <a:lnTo>
                    <a:pt x="209" y="437"/>
                  </a:lnTo>
                  <a:lnTo>
                    <a:pt x="209" y="436"/>
                  </a:lnTo>
                  <a:lnTo>
                    <a:pt x="209" y="433"/>
                  </a:lnTo>
                  <a:lnTo>
                    <a:pt x="209" y="432"/>
                  </a:lnTo>
                  <a:lnTo>
                    <a:pt x="209" y="430"/>
                  </a:lnTo>
                  <a:lnTo>
                    <a:pt x="210" y="430"/>
                  </a:lnTo>
                  <a:lnTo>
                    <a:pt x="209" y="430"/>
                  </a:lnTo>
                  <a:lnTo>
                    <a:pt x="209" y="429"/>
                  </a:lnTo>
                  <a:lnTo>
                    <a:pt x="209" y="428"/>
                  </a:lnTo>
                  <a:lnTo>
                    <a:pt x="209" y="426"/>
                  </a:lnTo>
                  <a:lnTo>
                    <a:pt x="209" y="425"/>
                  </a:lnTo>
                  <a:lnTo>
                    <a:pt x="209" y="424"/>
                  </a:lnTo>
                  <a:lnTo>
                    <a:pt x="207" y="424"/>
                  </a:lnTo>
                  <a:lnTo>
                    <a:pt x="207" y="423"/>
                  </a:lnTo>
                  <a:lnTo>
                    <a:pt x="206" y="423"/>
                  </a:lnTo>
                  <a:lnTo>
                    <a:pt x="206" y="421"/>
                  </a:lnTo>
                  <a:lnTo>
                    <a:pt x="205" y="421"/>
                  </a:lnTo>
                  <a:lnTo>
                    <a:pt x="204" y="421"/>
                  </a:lnTo>
                  <a:lnTo>
                    <a:pt x="204" y="420"/>
                  </a:lnTo>
                  <a:lnTo>
                    <a:pt x="202" y="419"/>
                  </a:lnTo>
                  <a:lnTo>
                    <a:pt x="202" y="417"/>
                  </a:lnTo>
                  <a:lnTo>
                    <a:pt x="201" y="417"/>
                  </a:lnTo>
                  <a:lnTo>
                    <a:pt x="200" y="417"/>
                  </a:lnTo>
                  <a:lnTo>
                    <a:pt x="200" y="416"/>
                  </a:lnTo>
                  <a:lnTo>
                    <a:pt x="198" y="416"/>
                  </a:lnTo>
                  <a:lnTo>
                    <a:pt x="198" y="415"/>
                  </a:lnTo>
                  <a:lnTo>
                    <a:pt x="197" y="415"/>
                  </a:lnTo>
                  <a:lnTo>
                    <a:pt x="198" y="415"/>
                  </a:lnTo>
                  <a:lnTo>
                    <a:pt x="197" y="413"/>
                  </a:lnTo>
                  <a:lnTo>
                    <a:pt x="196" y="413"/>
                  </a:lnTo>
                  <a:lnTo>
                    <a:pt x="194" y="412"/>
                  </a:lnTo>
                  <a:lnTo>
                    <a:pt x="193" y="412"/>
                  </a:lnTo>
                  <a:lnTo>
                    <a:pt x="193" y="411"/>
                  </a:lnTo>
                  <a:lnTo>
                    <a:pt x="193" y="410"/>
                  </a:lnTo>
                  <a:lnTo>
                    <a:pt x="192" y="410"/>
                  </a:lnTo>
                  <a:lnTo>
                    <a:pt x="191" y="410"/>
                  </a:lnTo>
                  <a:lnTo>
                    <a:pt x="191" y="408"/>
                  </a:lnTo>
                  <a:lnTo>
                    <a:pt x="189" y="408"/>
                  </a:lnTo>
                  <a:lnTo>
                    <a:pt x="191" y="408"/>
                  </a:lnTo>
                  <a:lnTo>
                    <a:pt x="191" y="410"/>
                  </a:lnTo>
                  <a:lnTo>
                    <a:pt x="189" y="410"/>
                  </a:lnTo>
                  <a:lnTo>
                    <a:pt x="189" y="411"/>
                  </a:lnTo>
                  <a:lnTo>
                    <a:pt x="188" y="411"/>
                  </a:lnTo>
                  <a:lnTo>
                    <a:pt x="188" y="410"/>
                  </a:lnTo>
                  <a:lnTo>
                    <a:pt x="187" y="411"/>
                  </a:lnTo>
                  <a:lnTo>
                    <a:pt x="185" y="411"/>
                  </a:lnTo>
                  <a:lnTo>
                    <a:pt x="185" y="410"/>
                  </a:lnTo>
                  <a:lnTo>
                    <a:pt x="185" y="408"/>
                  </a:lnTo>
                  <a:lnTo>
                    <a:pt x="184" y="408"/>
                  </a:lnTo>
                  <a:lnTo>
                    <a:pt x="184" y="407"/>
                  </a:lnTo>
                  <a:lnTo>
                    <a:pt x="184" y="406"/>
                  </a:lnTo>
                  <a:lnTo>
                    <a:pt x="183" y="406"/>
                  </a:lnTo>
                  <a:lnTo>
                    <a:pt x="183" y="404"/>
                  </a:lnTo>
                  <a:lnTo>
                    <a:pt x="181" y="404"/>
                  </a:lnTo>
                  <a:lnTo>
                    <a:pt x="181" y="403"/>
                  </a:lnTo>
                  <a:lnTo>
                    <a:pt x="180" y="403"/>
                  </a:lnTo>
                  <a:lnTo>
                    <a:pt x="180" y="402"/>
                  </a:lnTo>
                  <a:lnTo>
                    <a:pt x="181" y="402"/>
                  </a:lnTo>
                  <a:lnTo>
                    <a:pt x="180" y="402"/>
                  </a:lnTo>
                  <a:lnTo>
                    <a:pt x="180" y="400"/>
                  </a:lnTo>
                  <a:lnTo>
                    <a:pt x="179" y="399"/>
                  </a:lnTo>
                  <a:lnTo>
                    <a:pt x="179" y="398"/>
                  </a:lnTo>
                  <a:lnTo>
                    <a:pt x="177" y="398"/>
                  </a:lnTo>
                  <a:lnTo>
                    <a:pt x="177" y="396"/>
                  </a:lnTo>
                  <a:lnTo>
                    <a:pt x="176" y="396"/>
                  </a:lnTo>
                  <a:lnTo>
                    <a:pt x="176" y="395"/>
                  </a:lnTo>
                  <a:lnTo>
                    <a:pt x="175" y="395"/>
                  </a:lnTo>
                  <a:lnTo>
                    <a:pt x="175" y="394"/>
                  </a:lnTo>
                  <a:lnTo>
                    <a:pt x="174" y="394"/>
                  </a:lnTo>
                  <a:lnTo>
                    <a:pt x="172" y="394"/>
                  </a:lnTo>
                  <a:lnTo>
                    <a:pt x="171" y="393"/>
                  </a:lnTo>
                  <a:lnTo>
                    <a:pt x="171" y="394"/>
                  </a:lnTo>
                  <a:lnTo>
                    <a:pt x="170" y="394"/>
                  </a:lnTo>
                  <a:lnTo>
                    <a:pt x="170" y="393"/>
                  </a:lnTo>
                  <a:lnTo>
                    <a:pt x="171" y="393"/>
                  </a:lnTo>
                  <a:lnTo>
                    <a:pt x="171" y="391"/>
                  </a:lnTo>
                  <a:lnTo>
                    <a:pt x="170" y="390"/>
                  </a:lnTo>
                  <a:lnTo>
                    <a:pt x="170" y="391"/>
                  </a:lnTo>
                  <a:lnTo>
                    <a:pt x="168" y="391"/>
                  </a:lnTo>
                  <a:lnTo>
                    <a:pt x="170" y="390"/>
                  </a:lnTo>
                  <a:lnTo>
                    <a:pt x="168" y="390"/>
                  </a:lnTo>
                  <a:lnTo>
                    <a:pt x="168" y="389"/>
                  </a:lnTo>
                  <a:lnTo>
                    <a:pt x="167" y="389"/>
                  </a:lnTo>
                  <a:lnTo>
                    <a:pt x="167" y="387"/>
                  </a:lnTo>
                  <a:lnTo>
                    <a:pt x="166" y="387"/>
                  </a:lnTo>
                  <a:lnTo>
                    <a:pt x="166" y="386"/>
                  </a:lnTo>
                  <a:lnTo>
                    <a:pt x="164" y="386"/>
                  </a:lnTo>
                  <a:lnTo>
                    <a:pt x="164" y="385"/>
                  </a:lnTo>
                  <a:lnTo>
                    <a:pt x="163" y="385"/>
                  </a:lnTo>
                  <a:lnTo>
                    <a:pt x="162" y="385"/>
                  </a:lnTo>
                  <a:lnTo>
                    <a:pt x="162" y="383"/>
                  </a:lnTo>
                  <a:lnTo>
                    <a:pt x="160" y="383"/>
                  </a:lnTo>
                  <a:lnTo>
                    <a:pt x="160" y="382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7" y="381"/>
                  </a:lnTo>
                  <a:lnTo>
                    <a:pt x="155" y="381"/>
                  </a:lnTo>
                  <a:lnTo>
                    <a:pt x="154" y="381"/>
                  </a:lnTo>
                  <a:lnTo>
                    <a:pt x="154" y="379"/>
                  </a:lnTo>
                  <a:lnTo>
                    <a:pt x="153" y="379"/>
                  </a:lnTo>
                  <a:lnTo>
                    <a:pt x="151" y="379"/>
                  </a:lnTo>
                  <a:lnTo>
                    <a:pt x="151" y="378"/>
                  </a:lnTo>
                  <a:lnTo>
                    <a:pt x="153" y="377"/>
                  </a:lnTo>
                  <a:lnTo>
                    <a:pt x="151" y="377"/>
                  </a:lnTo>
                  <a:lnTo>
                    <a:pt x="153" y="376"/>
                  </a:lnTo>
                  <a:lnTo>
                    <a:pt x="151" y="376"/>
                  </a:lnTo>
                  <a:lnTo>
                    <a:pt x="150" y="376"/>
                  </a:lnTo>
                  <a:lnTo>
                    <a:pt x="150" y="374"/>
                  </a:lnTo>
                  <a:lnTo>
                    <a:pt x="149" y="374"/>
                  </a:lnTo>
                  <a:lnTo>
                    <a:pt x="149" y="373"/>
                  </a:lnTo>
                  <a:lnTo>
                    <a:pt x="147" y="373"/>
                  </a:lnTo>
                  <a:lnTo>
                    <a:pt x="147" y="374"/>
                  </a:lnTo>
                  <a:lnTo>
                    <a:pt x="147" y="373"/>
                  </a:lnTo>
                  <a:lnTo>
                    <a:pt x="147" y="372"/>
                  </a:lnTo>
                  <a:lnTo>
                    <a:pt x="146" y="372"/>
                  </a:lnTo>
                  <a:lnTo>
                    <a:pt x="145" y="372"/>
                  </a:lnTo>
                  <a:lnTo>
                    <a:pt x="145" y="370"/>
                  </a:lnTo>
                  <a:lnTo>
                    <a:pt x="145" y="369"/>
                  </a:lnTo>
                  <a:lnTo>
                    <a:pt x="144" y="369"/>
                  </a:lnTo>
                  <a:lnTo>
                    <a:pt x="145" y="369"/>
                  </a:lnTo>
                  <a:lnTo>
                    <a:pt x="144" y="368"/>
                  </a:lnTo>
                  <a:lnTo>
                    <a:pt x="142" y="368"/>
                  </a:lnTo>
                  <a:lnTo>
                    <a:pt x="141" y="368"/>
                  </a:lnTo>
                  <a:lnTo>
                    <a:pt x="141" y="366"/>
                  </a:lnTo>
                  <a:lnTo>
                    <a:pt x="140" y="366"/>
                  </a:lnTo>
                  <a:lnTo>
                    <a:pt x="140" y="365"/>
                  </a:lnTo>
                  <a:lnTo>
                    <a:pt x="138" y="365"/>
                  </a:lnTo>
                  <a:lnTo>
                    <a:pt x="137" y="365"/>
                  </a:lnTo>
                  <a:lnTo>
                    <a:pt x="137" y="364"/>
                  </a:lnTo>
                  <a:lnTo>
                    <a:pt x="136" y="364"/>
                  </a:lnTo>
                  <a:lnTo>
                    <a:pt x="136" y="363"/>
                  </a:lnTo>
                  <a:lnTo>
                    <a:pt x="136" y="361"/>
                  </a:lnTo>
                  <a:lnTo>
                    <a:pt x="134" y="361"/>
                  </a:lnTo>
                  <a:lnTo>
                    <a:pt x="133" y="361"/>
                  </a:lnTo>
                  <a:lnTo>
                    <a:pt x="133" y="360"/>
                  </a:lnTo>
                  <a:lnTo>
                    <a:pt x="132" y="360"/>
                  </a:lnTo>
                  <a:lnTo>
                    <a:pt x="130" y="360"/>
                  </a:lnTo>
                  <a:lnTo>
                    <a:pt x="130" y="359"/>
                  </a:lnTo>
                  <a:lnTo>
                    <a:pt x="129" y="359"/>
                  </a:lnTo>
                  <a:lnTo>
                    <a:pt x="128" y="359"/>
                  </a:lnTo>
                  <a:lnTo>
                    <a:pt x="127" y="359"/>
                  </a:lnTo>
                  <a:lnTo>
                    <a:pt x="127" y="357"/>
                  </a:lnTo>
                  <a:lnTo>
                    <a:pt x="127" y="356"/>
                  </a:lnTo>
                  <a:lnTo>
                    <a:pt x="125" y="356"/>
                  </a:lnTo>
                  <a:lnTo>
                    <a:pt x="124" y="355"/>
                  </a:lnTo>
                  <a:lnTo>
                    <a:pt x="124" y="353"/>
                  </a:lnTo>
                  <a:lnTo>
                    <a:pt x="123" y="353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19" y="353"/>
                  </a:lnTo>
                  <a:lnTo>
                    <a:pt x="119" y="352"/>
                  </a:lnTo>
                  <a:lnTo>
                    <a:pt x="117" y="352"/>
                  </a:lnTo>
                  <a:lnTo>
                    <a:pt x="119" y="352"/>
                  </a:lnTo>
                  <a:lnTo>
                    <a:pt x="119" y="351"/>
                  </a:lnTo>
                  <a:lnTo>
                    <a:pt x="119" y="349"/>
                  </a:lnTo>
                  <a:lnTo>
                    <a:pt x="117" y="349"/>
                  </a:lnTo>
                  <a:lnTo>
                    <a:pt x="117" y="348"/>
                  </a:lnTo>
                  <a:lnTo>
                    <a:pt x="116" y="348"/>
                  </a:lnTo>
                  <a:lnTo>
                    <a:pt x="116" y="347"/>
                  </a:lnTo>
                  <a:lnTo>
                    <a:pt x="116" y="346"/>
                  </a:lnTo>
                  <a:lnTo>
                    <a:pt x="116" y="344"/>
                  </a:lnTo>
                  <a:lnTo>
                    <a:pt x="115" y="344"/>
                  </a:lnTo>
                  <a:lnTo>
                    <a:pt x="115" y="343"/>
                  </a:lnTo>
                  <a:lnTo>
                    <a:pt x="114" y="343"/>
                  </a:lnTo>
                  <a:lnTo>
                    <a:pt x="114" y="342"/>
                  </a:lnTo>
                  <a:lnTo>
                    <a:pt x="112" y="342"/>
                  </a:lnTo>
                  <a:lnTo>
                    <a:pt x="112" y="340"/>
                  </a:lnTo>
                  <a:lnTo>
                    <a:pt x="112" y="339"/>
                  </a:lnTo>
                  <a:lnTo>
                    <a:pt x="111" y="339"/>
                  </a:lnTo>
                  <a:lnTo>
                    <a:pt x="111" y="338"/>
                  </a:lnTo>
                  <a:lnTo>
                    <a:pt x="110" y="338"/>
                  </a:lnTo>
                  <a:lnTo>
                    <a:pt x="110" y="336"/>
                  </a:lnTo>
                  <a:lnTo>
                    <a:pt x="108" y="335"/>
                  </a:lnTo>
                  <a:lnTo>
                    <a:pt x="108" y="334"/>
                  </a:lnTo>
                  <a:lnTo>
                    <a:pt x="107" y="334"/>
                  </a:lnTo>
                  <a:lnTo>
                    <a:pt x="107" y="332"/>
                  </a:lnTo>
                  <a:lnTo>
                    <a:pt x="106" y="332"/>
                  </a:lnTo>
                  <a:lnTo>
                    <a:pt x="106" y="331"/>
                  </a:lnTo>
                  <a:lnTo>
                    <a:pt x="106" y="330"/>
                  </a:lnTo>
                  <a:lnTo>
                    <a:pt x="107" y="330"/>
                  </a:lnTo>
                  <a:lnTo>
                    <a:pt x="107" y="329"/>
                  </a:lnTo>
                  <a:lnTo>
                    <a:pt x="107" y="327"/>
                  </a:lnTo>
                  <a:lnTo>
                    <a:pt x="107" y="326"/>
                  </a:lnTo>
                  <a:lnTo>
                    <a:pt x="108" y="326"/>
                  </a:lnTo>
                  <a:lnTo>
                    <a:pt x="107" y="325"/>
                  </a:lnTo>
                  <a:lnTo>
                    <a:pt x="108" y="325"/>
                  </a:lnTo>
                  <a:lnTo>
                    <a:pt x="108" y="323"/>
                  </a:lnTo>
                  <a:lnTo>
                    <a:pt x="108" y="322"/>
                  </a:lnTo>
                  <a:lnTo>
                    <a:pt x="107" y="322"/>
                  </a:lnTo>
                  <a:lnTo>
                    <a:pt x="107" y="321"/>
                  </a:lnTo>
                  <a:lnTo>
                    <a:pt x="106" y="321"/>
                  </a:lnTo>
                  <a:lnTo>
                    <a:pt x="106" y="319"/>
                  </a:lnTo>
                  <a:lnTo>
                    <a:pt x="106" y="318"/>
                  </a:lnTo>
                  <a:lnTo>
                    <a:pt x="106" y="317"/>
                  </a:lnTo>
                  <a:lnTo>
                    <a:pt x="106" y="316"/>
                  </a:lnTo>
                  <a:lnTo>
                    <a:pt x="106" y="314"/>
                  </a:lnTo>
                  <a:lnTo>
                    <a:pt x="106" y="313"/>
                  </a:lnTo>
                  <a:lnTo>
                    <a:pt x="107" y="313"/>
                  </a:lnTo>
                  <a:lnTo>
                    <a:pt x="107" y="312"/>
                  </a:lnTo>
                  <a:lnTo>
                    <a:pt x="107" y="310"/>
                  </a:lnTo>
                  <a:lnTo>
                    <a:pt x="107" y="309"/>
                  </a:lnTo>
                  <a:lnTo>
                    <a:pt x="107" y="308"/>
                  </a:lnTo>
                  <a:lnTo>
                    <a:pt x="107" y="306"/>
                  </a:lnTo>
                  <a:lnTo>
                    <a:pt x="108" y="306"/>
                  </a:lnTo>
                  <a:lnTo>
                    <a:pt x="107" y="306"/>
                  </a:lnTo>
                  <a:lnTo>
                    <a:pt x="107" y="305"/>
                  </a:lnTo>
                  <a:lnTo>
                    <a:pt x="108" y="305"/>
                  </a:lnTo>
                  <a:lnTo>
                    <a:pt x="108" y="304"/>
                  </a:lnTo>
                  <a:lnTo>
                    <a:pt x="107" y="304"/>
                  </a:lnTo>
                  <a:lnTo>
                    <a:pt x="107" y="302"/>
                  </a:lnTo>
                  <a:lnTo>
                    <a:pt x="108" y="302"/>
                  </a:lnTo>
                  <a:lnTo>
                    <a:pt x="108" y="301"/>
                  </a:lnTo>
                  <a:lnTo>
                    <a:pt x="108" y="300"/>
                  </a:lnTo>
                  <a:lnTo>
                    <a:pt x="110" y="300"/>
                  </a:lnTo>
                  <a:lnTo>
                    <a:pt x="108" y="300"/>
                  </a:lnTo>
                  <a:lnTo>
                    <a:pt x="108" y="299"/>
                  </a:lnTo>
                  <a:lnTo>
                    <a:pt x="108" y="297"/>
                  </a:lnTo>
                  <a:lnTo>
                    <a:pt x="108" y="296"/>
                  </a:lnTo>
                  <a:lnTo>
                    <a:pt x="108" y="295"/>
                  </a:lnTo>
                  <a:lnTo>
                    <a:pt x="107" y="293"/>
                  </a:lnTo>
                  <a:lnTo>
                    <a:pt x="108" y="293"/>
                  </a:lnTo>
                  <a:lnTo>
                    <a:pt x="108" y="292"/>
                  </a:lnTo>
                  <a:lnTo>
                    <a:pt x="107" y="292"/>
                  </a:lnTo>
                  <a:lnTo>
                    <a:pt x="107" y="291"/>
                  </a:lnTo>
                  <a:lnTo>
                    <a:pt x="107" y="289"/>
                  </a:lnTo>
                  <a:lnTo>
                    <a:pt x="107" y="288"/>
                  </a:lnTo>
                  <a:lnTo>
                    <a:pt x="107" y="287"/>
                  </a:lnTo>
                  <a:lnTo>
                    <a:pt x="107" y="285"/>
                  </a:lnTo>
                  <a:lnTo>
                    <a:pt x="108" y="285"/>
                  </a:lnTo>
                  <a:lnTo>
                    <a:pt x="108" y="284"/>
                  </a:lnTo>
                  <a:lnTo>
                    <a:pt x="107" y="284"/>
                  </a:lnTo>
                  <a:lnTo>
                    <a:pt x="107" y="283"/>
                  </a:lnTo>
                  <a:lnTo>
                    <a:pt x="107" y="282"/>
                  </a:lnTo>
                  <a:lnTo>
                    <a:pt x="108" y="282"/>
                  </a:lnTo>
                  <a:lnTo>
                    <a:pt x="108" y="280"/>
                  </a:lnTo>
                  <a:lnTo>
                    <a:pt x="108" y="279"/>
                  </a:lnTo>
                  <a:lnTo>
                    <a:pt x="108" y="278"/>
                  </a:lnTo>
                  <a:lnTo>
                    <a:pt x="110" y="276"/>
                  </a:lnTo>
                  <a:lnTo>
                    <a:pt x="108" y="276"/>
                  </a:lnTo>
                  <a:lnTo>
                    <a:pt x="108" y="275"/>
                  </a:lnTo>
                  <a:lnTo>
                    <a:pt x="110" y="274"/>
                  </a:lnTo>
                  <a:lnTo>
                    <a:pt x="110" y="272"/>
                  </a:lnTo>
                  <a:lnTo>
                    <a:pt x="108" y="272"/>
                  </a:lnTo>
                  <a:lnTo>
                    <a:pt x="108" y="274"/>
                  </a:lnTo>
                  <a:lnTo>
                    <a:pt x="107" y="274"/>
                  </a:lnTo>
                  <a:lnTo>
                    <a:pt x="106" y="274"/>
                  </a:lnTo>
                  <a:lnTo>
                    <a:pt x="106" y="275"/>
                  </a:lnTo>
                  <a:lnTo>
                    <a:pt x="104" y="275"/>
                  </a:lnTo>
                  <a:lnTo>
                    <a:pt x="103" y="276"/>
                  </a:lnTo>
                  <a:lnTo>
                    <a:pt x="102" y="275"/>
                  </a:lnTo>
                  <a:lnTo>
                    <a:pt x="100" y="276"/>
                  </a:lnTo>
                  <a:lnTo>
                    <a:pt x="99" y="276"/>
                  </a:lnTo>
                  <a:lnTo>
                    <a:pt x="99" y="278"/>
                  </a:lnTo>
                  <a:lnTo>
                    <a:pt x="98" y="278"/>
                  </a:lnTo>
                  <a:lnTo>
                    <a:pt x="97" y="278"/>
                  </a:lnTo>
                  <a:lnTo>
                    <a:pt x="95" y="278"/>
                  </a:lnTo>
                  <a:lnTo>
                    <a:pt x="94" y="278"/>
                  </a:lnTo>
                  <a:lnTo>
                    <a:pt x="93" y="279"/>
                  </a:lnTo>
                  <a:lnTo>
                    <a:pt x="91" y="280"/>
                  </a:lnTo>
                  <a:lnTo>
                    <a:pt x="91" y="282"/>
                  </a:lnTo>
                  <a:lnTo>
                    <a:pt x="90" y="282"/>
                  </a:lnTo>
                  <a:lnTo>
                    <a:pt x="90" y="283"/>
                  </a:lnTo>
                  <a:lnTo>
                    <a:pt x="89" y="283"/>
                  </a:lnTo>
                  <a:lnTo>
                    <a:pt x="89" y="284"/>
                  </a:lnTo>
                  <a:lnTo>
                    <a:pt x="87" y="284"/>
                  </a:lnTo>
                  <a:lnTo>
                    <a:pt x="86" y="284"/>
                  </a:lnTo>
                  <a:lnTo>
                    <a:pt x="85" y="284"/>
                  </a:lnTo>
                  <a:lnTo>
                    <a:pt x="83" y="284"/>
                  </a:lnTo>
                  <a:lnTo>
                    <a:pt x="83" y="285"/>
                  </a:lnTo>
                  <a:lnTo>
                    <a:pt x="82" y="285"/>
                  </a:lnTo>
                  <a:lnTo>
                    <a:pt x="82" y="287"/>
                  </a:lnTo>
                  <a:lnTo>
                    <a:pt x="82" y="288"/>
                  </a:lnTo>
                  <a:lnTo>
                    <a:pt x="81" y="288"/>
                  </a:lnTo>
                  <a:lnTo>
                    <a:pt x="80" y="288"/>
                  </a:lnTo>
                  <a:lnTo>
                    <a:pt x="78" y="288"/>
                  </a:lnTo>
                  <a:lnTo>
                    <a:pt x="78" y="287"/>
                  </a:lnTo>
                  <a:lnTo>
                    <a:pt x="77" y="287"/>
                  </a:lnTo>
                  <a:lnTo>
                    <a:pt x="76" y="287"/>
                  </a:lnTo>
                  <a:lnTo>
                    <a:pt x="76" y="288"/>
                  </a:lnTo>
                  <a:lnTo>
                    <a:pt x="74" y="288"/>
                  </a:lnTo>
                  <a:lnTo>
                    <a:pt x="73" y="288"/>
                  </a:lnTo>
                  <a:lnTo>
                    <a:pt x="73" y="289"/>
                  </a:lnTo>
                  <a:lnTo>
                    <a:pt x="73" y="291"/>
                  </a:lnTo>
                  <a:lnTo>
                    <a:pt x="73" y="292"/>
                  </a:lnTo>
                  <a:lnTo>
                    <a:pt x="72" y="292"/>
                  </a:lnTo>
                  <a:lnTo>
                    <a:pt x="72" y="293"/>
                  </a:lnTo>
                  <a:lnTo>
                    <a:pt x="70" y="293"/>
                  </a:lnTo>
                  <a:lnTo>
                    <a:pt x="70" y="295"/>
                  </a:lnTo>
                  <a:lnTo>
                    <a:pt x="69" y="295"/>
                  </a:lnTo>
                  <a:lnTo>
                    <a:pt x="69" y="296"/>
                  </a:lnTo>
                  <a:lnTo>
                    <a:pt x="68" y="296"/>
                  </a:lnTo>
                  <a:lnTo>
                    <a:pt x="68" y="297"/>
                  </a:lnTo>
                  <a:lnTo>
                    <a:pt x="68" y="299"/>
                  </a:lnTo>
                  <a:lnTo>
                    <a:pt x="68" y="300"/>
                  </a:lnTo>
                  <a:lnTo>
                    <a:pt x="67" y="300"/>
                  </a:lnTo>
                  <a:lnTo>
                    <a:pt x="65" y="300"/>
                  </a:lnTo>
                  <a:lnTo>
                    <a:pt x="65" y="301"/>
                  </a:lnTo>
                  <a:lnTo>
                    <a:pt x="64" y="301"/>
                  </a:lnTo>
                  <a:lnTo>
                    <a:pt x="63" y="301"/>
                  </a:lnTo>
                  <a:lnTo>
                    <a:pt x="63" y="300"/>
                  </a:lnTo>
                  <a:lnTo>
                    <a:pt x="63" y="301"/>
                  </a:lnTo>
                  <a:lnTo>
                    <a:pt x="61" y="301"/>
                  </a:lnTo>
                  <a:lnTo>
                    <a:pt x="61" y="300"/>
                  </a:lnTo>
                  <a:lnTo>
                    <a:pt x="60" y="299"/>
                  </a:lnTo>
                  <a:lnTo>
                    <a:pt x="59" y="299"/>
                  </a:lnTo>
                  <a:lnTo>
                    <a:pt x="57" y="299"/>
                  </a:lnTo>
                  <a:lnTo>
                    <a:pt x="57" y="300"/>
                  </a:lnTo>
                  <a:lnTo>
                    <a:pt x="56" y="300"/>
                  </a:lnTo>
                  <a:lnTo>
                    <a:pt x="55" y="300"/>
                  </a:lnTo>
                  <a:lnTo>
                    <a:pt x="53" y="300"/>
                  </a:lnTo>
                  <a:lnTo>
                    <a:pt x="52" y="300"/>
                  </a:lnTo>
                  <a:lnTo>
                    <a:pt x="51" y="300"/>
                  </a:lnTo>
                  <a:lnTo>
                    <a:pt x="50" y="300"/>
                  </a:lnTo>
                  <a:lnTo>
                    <a:pt x="48" y="300"/>
                  </a:lnTo>
                  <a:lnTo>
                    <a:pt x="47" y="301"/>
                  </a:lnTo>
                  <a:lnTo>
                    <a:pt x="46" y="302"/>
                  </a:lnTo>
                  <a:lnTo>
                    <a:pt x="44" y="302"/>
                  </a:lnTo>
                  <a:lnTo>
                    <a:pt x="44" y="304"/>
                  </a:lnTo>
                  <a:lnTo>
                    <a:pt x="44" y="305"/>
                  </a:lnTo>
                  <a:lnTo>
                    <a:pt x="44" y="306"/>
                  </a:lnTo>
                  <a:lnTo>
                    <a:pt x="43" y="306"/>
                  </a:lnTo>
                  <a:lnTo>
                    <a:pt x="42" y="305"/>
                  </a:lnTo>
                  <a:lnTo>
                    <a:pt x="42" y="306"/>
                  </a:lnTo>
                  <a:lnTo>
                    <a:pt x="42" y="308"/>
                  </a:lnTo>
                  <a:lnTo>
                    <a:pt x="42" y="309"/>
                  </a:lnTo>
                  <a:lnTo>
                    <a:pt x="40" y="309"/>
                  </a:lnTo>
                  <a:lnTo>
                    <a:pt x="39" y="309"/>
                  </a:lnTo>
                  <a:lnTo>
                    <a:pt x="39" y="308"/>
                  </a:lnTo>
                  <a:lnTo>
                    <a:pt x="38" y="308"/>
                  </a:lnTo>
                  <a:lnTo>
                    <a:pt x="36" y="308"/>
                  </a:lnTo>
                  <a:lnTo>
                    <a:pt x="36" y="306"/>
                  </a:lnTo>
                  <a:lnTo>
                    <a:pt x="35" y="306"/>
                  </a:lnTo>
                  <a:lnTo>
                    <a:pt x="34" y="305"/>
                  </a:lnTo>
                  <a:lnTo>
                    <a:pt x="33" y="305"/>
                  </a:lnTo>
                  <a:lnTo>
                    <a:pt x="31" y="305"/>
                  </a:lnTo>
                  <a:lnTo>
                    <a:pt x="30" y="305"/>
                  </a:lnTo>
                  <a:lnTo>
                    <a:pt x="29" y="304"/>
                  </a:lnTo>
                  <a:lnTo>
                    <a:pt x="29" y="302"/>
                  </a:lnTo>
                  <a:lnTo>
                    <a:pt x="29" y="301"/>
                  </a:lnTo>
                  <a:lnTo>
                    <a:pt x="27" y="301"/>
                  </a:lnTo>
                  <a:lnTo>
                    <a:pt x="26" y="301"/>
                  </a:lnTo>
                  <a:lnTo>
                    <a:pt x="25" y="301"/>
                  </a:lnTo>
                  <a:lnTo>
                    <a:pt x="23" y="301"/>
                  </a:lnTo>
                  <a:lnTo>
                    <a:pt x="23" y="302"/>
                  </a:lnTo>
                  <a:lnTo>
                    <a:pt x="22" y="302"/>
                  </a:lnTo>
                  <a:lnTo>
                    <a:pt x="21" y="302"/>
                  </a:lnTo>
                  <a:lnTo>
                    <a:pt x="20" y="302"/>
                  </a:lnTo>
                  <a:lnTo>
                    <a:pt x="18" y="302"/>
                  </a:lnTo>
                  <a:lnTo>
                    <a:pt x="18" y="304"/>
                  </a:lnTo>
                  <a:lnTo>
                    <a:pt x="17" y="304"/>
                  </a:lnTo>
                  <a:lnTo>
                    <a:pt x="17" y="302"/>
                  </a:lnTo>
                  <a:lnTo>
                    <a:pt x="17" y="301"/>
                  </a:lnTo>
                  <a:lnTo>
                    <a:pt x="18" y="301"/>
                  </a:lnTo>
                  <a:lnTo>
                    <a:pt x="18" y="300"/>
                  </a:lnTo>
                  <a:lnTo>
                    <a:pt x="20" y="300"/>
                  </a:lnTo>
                  <a:lnTo>
                    <a:pt x="20" y="299"/>
                  </a:lnTo>
                  <a:lnTo>
                    <a:pt x="20" y="297"/>
                  </a:lnTo>
                  <a:lnTo>
                    <a:pt x="20" y="296"/>
                  </a:lnTo>
                  <a:lnTo>
                    <a:pt x="20" y="295"/>
                  </a:lnTo>
                  <a:lnTo>
                    <a:pt x="20" y="293"/>
                  </a:lnTo>
                  <a:lnTo>
                    <a:pt x="21" y="293"/>
                  </a:lnTo>
                  <a:lnTo>
                    <a:pt x="21" y="292"/>
                  </a:lnTo>
                  <a:lnTo>
                    <a:pt x="20" y="292"/>
                  </a:lnTo>
                  <a:lnTo>
                    <a:pt x="18" y="292"/>
                  </a:lnTo>
                  <a:lnTo>
                    <a:pt x="18" y="291"/>
                  </a:lnTo>
                  <a:lnTo>
                    <a:pt x="17" y="291"/>
                  </a:lnTo>
                  <a:lnTo>
                    <a:pt x="17" y="289"/>
                  </a:lnTo>
                  <a:lnTo>
                    <a:pt x="17" y="288"/>
                  </a:lnTo>
                  <a:lnTo>
                    <a:pt x="17" y="287"/>
                  </a:lnTo>
                  <a:lnTo>
                    <a:pt x="17" y="285"/>
                  </a:lnTo>
                  <a:lnTo>
                    <a:pt x="16" y="285"/>
                  </a:lnTo>
                  <a:lnTo>
                    <a:pt x="17" y="285"/>
                  </a:lnTo>
                  <a:lnTo>
                    <a:pt x="18" y="285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1" y="284"/>
                  </a:lnTo>
                  <a:lnTo>
                    <a:pt x="21" y="283"/>
                  </a:lnTo>
                  <a:lnTo>
                    <a:pt x="21" y="282"/>
                  </a:lnTo>
                  <a:lnTo>
                    <a:pt x="20" y="282"/>
                  </a:lnTo>
                  <a:lnTo>
                    <a:pt x="20" y="280"/>
                  </a:lnTo>
                  <a:lnTo>
                    <a:pt x="21" y="280"/>
                  </a:lnTo>
                  <a:lnTo>
                    <a:pt x="22" y="280"/>
                  </a:lnTo>
                  <a:lnTo>
                    <a:pt x="22" y="279"/>
                  </a:lnTo>
                  <a:lnTo>
                    <a:pt x="22" y="278"/>
                  </a:lnTo>
                  <a:lnTo>
                    <a:pt x="22" y="276"/>
                  </a:lnTo>
                  <a:lnTo>
                    <a:pt x="21" y="276"/>
                  </a:lnTo>
                  <a:lnTo>
                    <a:pt x="21" y="275"/>
                  </a:lnTo>
                  <a:lnTo>
                    <a:pt x="21" y="274"/>
                  </a:lnTo>
                  <a:lnTo>
                    <a:pt x="22" y="274"/>
                  </a:lnTo>
                  <a:lnTo>
                    <a:pt x="22" y="272"/>
                  </a:lnTo>
                  <a:lnTo>
                    <a:pt x="21" y="272"/>
                  </a:lnTo>
                  <a:lnTo>
                    <a:pt x="20" y="272"/>
                  </a:lnTo>
                  <a:lnTo>
                    <a:pt x="20" y="271"/>
                  </a:lnTo>
                  <a:lnTo>
                    <a:pt x="18" y="271"/>
                  </a:lnTo>
                  <a:lnTo>
                    <a:pt x="18" y="270"/>
                  </a:lnTo>
                  <a:lnTo>
                    <a:pt x="17" y="270"/>
                  </a:lnTo>
                  <a:lnTo>
                    <a:pt x="17" y="268"/>
                  </a:lnTo>
                  <a:lnTo>
                    <a:pt x="17" y="267"/>
                  </a:lnTo>
                  <a:lnTo>
                    <a:pt x="17" y="266"/>
                  </a:lnTo>
                  <a:lnTo>
                    <a:pt x="16" y="266"/>
                  </a:lnTo>
                  <a:lnTo>
                    <a:pt x="14" y="266"/>
                  </a:lnTo>
                  <a:lnTo>
                    <a:pt x="13" y="266"/>
                  </a:lnTo>
                  <a:lnTo>
                    <a:pt x="13" y="265"/>
                  </a:lnTo>
                  <a:lnTo>
                    <a:pt x="12" y="265"/>
                  </a:lnTo>
                  <a:lnTo>
                    <a:pt x="12" y="263"/>
                  </a:lnTo>
                  <a:lnTo>
                    <a:pt x="13" y="263"/>
                  </a:lnTo>
                  <a:lnTo>
                    <a:pt x="13" y="262"/>
                  </a:lnTo>
                  <a:lnTo>
                    <a:pt x="14" y="262"/>
                  </a:lnTo>
                  <a:lnTo>
                    <a:pt x="14" y="261"/>
                  </a:lnTo>
                  <a:lnTo>
                    <a:pt x="14" y="259"/>
                  </a:lnTo>
                  <a:lnTo>
                    <a:pt x="13" y="258"/>
                  </a:lnTo>
                  <a:lnTo>
                    <a:pt x="13" y="257"/>
                  </a:lnTo>
                  <a:lnTo>
                    <a:pt x="14" y="257"/>
                  </a:lnTo>
                  <a:lnTo>
                    <a:pt x="13" y="257"/>
                  </a:lnTo>
                  <a:lnTo>
                    <a:pt x="13" y="255"/>
                  </a:lnTo>
                  <a:lnTo>
                    <a:pt x="12" y="255"/>
                  </a:lnTo>
                  <a:lnTo>
                    <a:pt x="12" y="254"/>
                  </a:lnTo>
                  <a:lnTo>
                    <a:pt x="12" y="253"/>
                  </a:lnTo>
                  <a:lnTo>
                    <a:pt x="10" y="253"/>
                  </a:lnTo>
                  <a:lnTo>
                    <a:pt x="10" y="252"/>
                  </a:lnTo>
                  <a:lnTo>
                    <a:pt x="10" y="250"/>
                  </a:lnTo>
                  <a:lnTo>
                    <a:pt x="12" y="250"/>
                  </a:lnTo>
                  <a:lnTo>
                    <a:pt x="12" y="249"/>
                  </a:lnTo>
                  <a:lnTo>
                    <a:pt x="13" y="249"/>
                  </a:lnTo>
                  <a:lnTo>
                    <a:pt x="13" y="248"/>
                  </a:lnTo>
                  <a:lnTo>
                    <a:pt x="13" y="246"/>
                  </a:lnTo>
                  <a:lnTo>
                    <a:pt x="16" y="246"/>
                  </a:lnTo>
                  <a:lnTo>
                    <a:pt x="14" y="246"/>
                  </a:lnTo>
                  <a:lnTo>
                    <a:pt x="14" y="245"/>
                  </a:lnTo>
                  <a:lnTo>
                    <a:pt x="13" y="244"/>
                  </a:lnTo>
                  <a:lnTo>
                    <a:pt x="12" y="242"/>
                  </a:lnTo>
                  <a:lnTo>
                    <a:pt x="10" y="241"/>
                  </a:lnTo>
                  <a:lnTo>
                    <a:pt x="10" y="240"/>
                  </a:lnTo>
                  <a:lnTo>
                    <a:pt x="9" y="240"/>
                  </a:lnTo>
                  <a:lnTo>
                    <a:pt x="9" y="238"/>
                  </a:lnTo>
                  <a:lnTo>
                    <a:pt x="8" y="238"/>
                  </a:lnTo>
                  <a:lnTo>
                    <a:pt x="8" y="237"/>
                  </a:lnTo>
                  <a:lnTo>
                    <a:pt x="8" y="236"/>
                  </a:lnTo>
                  <a:lnTo>
                    <a:pt x="6" y="236"/>
                  </a:lnTo>
                  <a:lnTo>
                    <a:pt x="6" y="235"/>
                  </a:lnTo>
                  <a:lnTo>
                    <a:pt x="6" y="233"/>
                  </a:lnTo>
                  <a:lnTo>
                    <a:pt x="5" y="233"/>
                  </a:lnTo>
                  <a:lnTo>
                    <a:pt x="5" y="232"/>
                  </a:lnTo>
                  <a:lnTo>
                    <a:pt x="5" y="231"/>
                  </a:lnTo>
                  <a:lnTo>
                    <a:pt x="4" y="231"/>
                  </a:lnTo>
                  <a:lnTo>
                    <a:pt x="4" y="229"/>
                  </a:lnTo>
                  <a:lnTo>
                    <a:pt x="4" y="228"/>
                  </a:lnTo>
                  <a:lnTo>
                    <a:pt x="3" y="227"/>
                  </a:lnTo>
                  <a:lnTo>
                    <a:pt x="3" y="225"/>
                  </a:lnTo>
                  <a:lnTo>
                    <a:pt x="3" y="224"/>
                  </a:lnTo>
                  <a:lnTo>
                    <a:pt x="3" y="223"/>
                  </a:lnTo>
                  <a:lnTo>
                    <a:pt x="1" y="223"/>
                  </a:lnTo>
                  <a:lnTo>
                    <a:pt x="1" y="221"/>
                  </a:lnTo>
                  <a:lnTo>
                    <a:pt x="1" y="220"/>
                  </a:lnTo>
                  <a:lnTo>
                    <a:pt x="1" y="219"/>
                  </a:lnTo>
                  <a:lnTo>
                    <a:pt x="1" y="218"/>
                  </a:lnTo>
                  <a:lnTo>
                    <a:pt x="1" y="216"/>
                  </a:lnTo>
                  <a:lnTo>
                    <a:pt x="1" y="215"/>
                  </a:lnTo>
                  <a:lnTo>
                    <a:pt x="1" y="214"/>
                  </a:lnTo>
                  <a:lnTo>
                    <a:pt x="1" y="212"/>
                  </a:lnTo>
                  <a:lnTo>
                    <a:pt x="1" y="211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0" y="208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0" y="205"/>
                  </a:lnTo>
                  <a:lnTo>
                    <a:pt x="0" y="203"/>
                  </a:lnTo>
                  <a:lnTo>
                    <a:pt x="0" y="202"/>
                  </a:lnTo>
                  <a:lnTo>
                    <a:pt x="0" y="201"/>
                  </a:lnTo>
                  <a:lnTo>
                    <a:pt x="0" y="199"/>
                  </a:lnTo>
                  <a:lnTo>
                    <a:pt x="0" y="198"/>
                  </a:lnTo>
                  <a:lnTo>
                    <a:pt x="1" y="197"/>
                  </a:lnTo>
                  <a:lnTo>
                    <a:pt x="1" y="195"/>
                  </a:lnTo>
                  <a:lnTo>
                    <a:pt x="1" y="194"/>
                  </a:lnTo>
                  <a:lnTo>
                    <a:pt x="1" y="193"/>
                  </a:lnTo>
                  <a:lnTo>
                    <a:pt x="1" y="191"/>
                  </a:lnTo>
                  <a:lnTo>
                    <a:pt x="1" y="190"/>
                  </a:lnTo>
                  <a:lnTo>
                    <a:pt x="1" y="189"/>
                  </a:lnTo>
                  <a:lnTo>
                    <a:pt x="1" y="188"/>
                  </a:lnTo>
                  <a:lnTo>
                    <a:pt x="1" y="186"/>
                  </a:lnTo>
                  <a:lnTo>
                    <a:pt x="1" y="185"/>
                  </a:lnTo>
                  <a:lnTo>
                    <a:pt x="1" y="184"/>
                  </a:lnTo>
                  <a:lnTo>
                    <a:pt x="1" y="182"/>
                  </a:lnTo>
                  <a:lnTo>
                    <a:pt x="1" y="181"/>
                  </a:lnTo>
                  <a:lnTo>
                    <a:pt x="1" y="180"/>
                  </a:lnTo>
                  <a:lnTo>
                    <a:pt x="1" y="178"/>
                  </a:lnTo>
                  <a:lnTo>
                    <a:pt x="1" y="177"/>
                  </a:lnTo>
                  <a:lnTo>
                    <a:pt x="1" y="176"/>
                  </a:lnTo>
                  <a:lnTo>
                    <a:pt x="1" y="174"/>
                  </a:lnTo>
                  <a:lnTo>
                    <a:pt x="3" y="174"/>
                  </a:lnTo>
                  <a:lnTo>
                    <a:pt x="3" y="173"/>
                  </a:lnTo>
                  <a:lnTo>
                    <a:pt x="3" y="172"/>
                  </a:lnTo>
                  <a:lnTo>
                    <a:pt x="3" y="171"/>
                  </a:lnTo>
                  <a:lnTo>
                    <a:pt x="4" y="169"/>
                  </a:lnTo>
                  <a:lnTo>
                    <a:pt x="4" y="168"/>
                  </a:lnTo>
                  <a:lnTo>
                    <a:pt x="4" y="167"/>
                  </a:lnTo>
                  <a:lnTo>
                    <a:pt x="5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6" y="164"/>
                  </a:lnTo>
                  <a:lnTo>
                    <a:pt x="6" y="163"/>
                  </a:lnTo>
                  <a:lnTo>
                    <a:pt x="8" y="161"/>
                  </a:lnTo>
                  <a:lnTo>
                    <a:pt x="8" y="160"/>
                  </a:lnTo>
                  <a:lnTo>
                    <a:pt x="9" y="160"/>
                  </a:lnTo>
                  <a:lnTo>
                    <a:pt x="9" y="159"/>
                  </a:lnTo>
                  <a:lnTo>
                    <a:pt x="10" y="159"/>
                  </a:lnTo>
                  <a:lnTo>
                    <a:pt x="10" y="158"/>
                  </a:lnTo>
                  <a:lnTo>
                    <a:pt x="12" y="156"/>
                  </a:lnTo>
                  <a:lnTo>
                    <a:pt x="13" y="155"/>
                  </a:lnTo>
                  <a:lnTo>
                    <a:pt x="14" y="154"/>
                  </a:lnTo>
                  <a:lnTo>
                    <a:pt x="16" y="152"/>
                  </a:lnTo>
                  <a:lnTo>
                    <a:pt x="17" y="151"/>
                  </a:lnTo>
                  <a:lnTo>
                    <a:pt x="18" y="151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1" y="148"/>
                  </a:lnTo>
                  <a:lnTo>
                    <a:pt x="21" y="147"/>
                  </a:lnTo>
                  <a:lnTo>
                    <a:pt x="22" y="147"/>
                  </a:lnTo>
                  <a:lnTo>
                    <a:pt x="23" y="147"/>
                  </a:lnTo>
                  <a:lnTo>
                    <a:pt x="23" y="146"/>
                  </a:lnTo>
                  <a:lnTo>
                    <a:pt x="25" y="146"/>
                  </a:lnTo>
                  <a:lnTo>
                    <a:pt x="26" y="144"/>
                  </a:lnTo>
                  <a:lnTo>
                    <a:pt x="27" y="144"/>
                  </a:lnTo>
                  <a:lnTo>
                    <a:pt x="27" y="143"/>
                  </a:lnTo>
                  <a:lnTo>
                    <a:pt x="29" y="143"/>
                  </a:lnTo>
                  <a:lnTo>
                    <a:pt x="30" y="143"/>
                  </a:lnTo>
                  <a:lnTo>
                    <a:pt x="30" y="142"/>
                  </a:lnTo>
                  <a:lnTo>
                    <a:pt x="31" y="142"/>
                  </a:lnTo>
                  <a:lnTo>
                    <a:pt x="136" y="104"/>
                  </a:lnTo>
                  <a:lnTo>
                    <a:pt x="159" y="96"/>
                  </a:lnTo>
                  <a:lnTo>
                    <a:pt x="162" y="95"/>
                  </a:lnTo>
                  <a:lnTo>
                    <a:pt x="221" y="74"/>
                  </a:lnTo>
                  <a:lnTo>
                    <a:pt x="222" y="74"/>
                  </a:lnTo>
                  <a:lnTo>
                    <a:pt x="223" y="74"/>
                  </a:lnTo>
                  <a:lnTo>
                    <a:pt x="224" y="74"/>
                  </a:lnTo>
                  <a:lnTo>
                    <a:pt x="226" y="73"/>
                  </a:lnTo>
                  <a:lnTo>
                    <a:pt x="227" y="73"/>
                  </a:lnTo>
                  <a:lnTo>
                    <a:pt x="228" y="73"/>
                  </a:lnTo>
                  <a:lnTo>
                    <a:pt x="230" y="71"/>
                  </a:lnTo>
                  <a:lnTo>
                    <a:pt x="231" y="71"/>
                  </a:lnTo>
                  <a:lnTo>
                    <a:pt x="232" y="71"/>
                  </a:lnTo>
                  <a:lnTo>
                    <a:pt x="232" y="70"/>
                  </a:lnTo>
                  <a:lnTo>
                    <a:pt x="234" y="70"/>
                  </a:lnTo>
                  <a:lnTo>
                    <a:pt x="235" y="70"/>
                  </a:lnTo>
                  <a:lnTo>
                    <a:pt x="236" y="70"/>
                  </a:lnTo>
                  <a:lnTo>
                    <a:pt x="238" y="70"/>
                  </a:lnTo>
                  <a:lnTo>
                    <a:pt x="238" y="69"/>
                  </a:lnTo>
                  <a:lnTo>
                    <a:pt x="239" y="69"/>
                  </a:lnTo>
                  <a:lnTo>
                    <a:pt x="240" y="69"/>
                  </a:lnTo>
                  <a:lnTo>
                    <a:pt x="241" y="67"/>
                  </a:lnTo>
                  <a:lnTo>
                    <a:pt x="243" y="67"/>
                  </a:lnTo>
                  <a:lnTo>
                    <a:pt x="244" y="67"/>
                  </a:lnTo>
                  <a:lnTo>
                    <a:pt x="245" y="66"/>
                  </a:lnTo>
                  <a:lnTo>
                    <a:pt x="247" y="66"/>
                  </a:lnTo>
                  <a:lnTo>
                    <a:pt x="248" y="66"/>
                  </a:lnTo>
                  <a:lnTo>
                    <a:pt x="248" y="65"/>
                  </a:lnTo>
                  <a:lnTo>
                    <a:pt x="249" y="65"/>
                  </a:lnTo>
                  <a:lnTo>
                    <a:pt x="251" y="65"/>
                  </a:lnTo>
                  <a:lnTo>
                    <a:pt x="252" y="65"/>
                  </a:lnTo>
                  <a:lnTo>
                    <a:pt x="252" y="63"/>
                  </a:lnTo>
                  <a:lnTo>
                    <a:pt x="253" y="63"/>
                  </a:lnTo>
                  <a:lnTo>
                    <a:pt x="254" y="63"/>
                  </a:lnTo>
                  <a:lnTo>
                    <a:pt x="256" y="63"/>
                  </a:lnTo>
                  <a:lnTo>
                    <a:pt x="256" y="62"/>
                  </a:lnTo>
                  <a:lnTo>
                    <a:pt x="257" y="62"/>
                  </a:lnTo>
                  <a:lnTo>
                    <a:pt x="258" y="62"/>
                  </a:lnTo>
                  <a:lnTo>
                    <a:pt x="260" y="62"/>
                  </a:lnTo>
                  <a:lnTo>
                    <a:pt x="260" y="61"/>
                  </a:lnTo>
                  <a:lnTo>
                    <a:pt x="261" y="61"/>
                  </a:lnTo>
                  <a:lnTo>
                    <a:pt x="262" y="61"/>
                  </a:lnTo>
                  <a:lnTo>
                    <a:pt x="264" y="61"/>
                  </a:lnTo>
                  <a:lnTo>
                    <a:pt x="264" y="60"/>
                  </a:lnTo>
                  <a:lnTo>
                    <a:pt x="265" y="60"/>
                  </a:lnTo>
                  <a:lnTo>
                    <a:pt x="266" y="60"/>
                  </a:lnTo>
                  <a:lnTo>
                    <a:pt x="268" y="60"/>
                  </a:lnTo>
                  <a:lnTo>
                    <a:pt x="268" y="58"/>
                  </a:lnTo>
                  <a:lnTo>
                    <a:pt x="269" y="58"/>
                  </a:lnTo>
                  <a:lnTo>
                    <a:pt x="270" y="58"/>
                  </a:lnTo>
                  <a:lnTo>
                    <a:pt x="271" y="58"/>
                  </a:lnTo>
                  <a:lnTo>
                    <a:pt x="271" y="57"/>
                  </a:lnTo>
                  <a:lnTo>
                    <a:pt x="273" y="57"/>
                  </a:lnTo>
                  <a:lnTo>
                    <a:pt x="274" y="57"/>
                  </a:lnTo>
                  <a:lnTo>
                    <a:pt x="275" y="57"/>
                  </a:lnTo>
                  <a:lnTo>
                    <a:pt x="275" y="56"/>
                  </a:lnTo>
                  <a:lnTo>
                    <a:pt x="277" y="56"/>
                  </a:lnTo>
                  <a:lnTo>
                    <a:pt x="278" y="56"/>
                  </a:lnTo>
                  <a:lnTo>
                    <a:pt x="279" y="56"/>
                  </a:lnTo>
                  <a:lnTo>
                    <a:pt x="279" y="54"/>
                  </a:lnTo>
                  <a:lnTo>
                    <a:pt x="281" y="54"/>
                  </a:lnTo>
                  <a:lnTo>
                    <a:pt x="282" y="54"/>
                  </a:lnTo>
                  <a:lnTo>
                    <a:pt x="283" y="54"/>
                  </a:lnTo>
                  <a:lnTo>
                    <a:pt x="283" y="53"/>
                  </a:lnTo>
                  <a:lnTo>
                    <a:pt x="285" y="53"/>
                  </a:lnTo>
                  <a:lnTo>
                    <a:pt x="286" y="53"/>
                  </a:lnTo>
                  <a:lnTo>
                    <a:pt x="287" y="52"/>
                  </a:lnTo>
                  <a:lnTo>
                    <a:pt x="288" y="52"/>
                  </a:lnTo>
                  <a:lnTo>
                    <a:pt x="290" y="52"/>
                  </a:lnTo>
                  <a:lnTo>
                    <a:pt x="291" y="52"/>
                  </a:lnTo>
                  <a:lnTo>
                    <a:pt x="291" y="50"/>
                  </a:lnTo>
                  <a:lnTo>
                    <a:pt x="292" y="50"/>
                  </a:lnTo>
                  <a:lnTo>
                    <a:pt x="294" y="50"/>
                  </a:lnTo>
                  <a:lnTo>
                    <a:pt x="295" y="50"/>
                  </a:lnTo>
                  <a:lnTo>
                    <a:pt x="295" y="49"/>
                  </a:lnTo>
                  <a:lnTo>
                    <a:pt x="296" y="49"/>
                  </a:lnTo>
                  <a:lnTo>
                    <a:pt x="298" y="49"/>
                  </a:lnTo>
                  <a:lnTo>
                    <a:pt x="299" y="49"/>
                  </a:lnTo>
                  <a:lnTo>
                    <a:pt x="299" y="48"/>
                  </a:lnTo>
                  <a:lnTo>
                    <a:pt x="300" y="48"/>
                  </a:lnTo>
                  <a:lnTo>
                    <a:pt x="301" y="48"/>
                  </a:lnTo>
                  <a:lnTo>
                    <a:pt x="303" y="48"/>
                  </a:lnTo>
                  <a:lnTo>
                    <a:pt x="304" y="47"/>
                  </a:lnTo>
                  <a:lnTo>
                    <a:pt x="305" y="47"/>
                  </a:lnTo>
                  <a:lnTo>
                    <a:pt x="307" y="47"/>
                  </a:lnTo>
                  <a:lnTo>
                    <a:pt x="307" y="45"/>
                  </a:lnTo>
                  <a:lnTo>
                    <a:pt x="308" y="45"/>
                  </a:lnTo>
                  <a:lnTo>
                    <a:pt x="309" y="45"/>
                  </a:lnTo>
                  <a:lnTo>
                    <a:pt x="311" y="44"/>
                  </a:lnTo>
                  <a:lnTo>
                    <a:pt x="312" y="44"/>
                  </a:lnTo>
                  <a:lnTo>
                    <a:pt x="313" y="44"/>
                  </a:lnTo>
                  <a:lnTo>
                    <a:pt x="313" y="43"/>
                  </a:lnTo>
                  <a:lnTo>
                    <a:pt x="315" y="43"/>
                  </a:lnTo>
                  <a:lnTo>
                    <a:pt x="316" y="43"/>
                  </a:lnTo>
                  <a:lnTo>
                    <a:pt x="317" y="43"/>
                  </a:lnTo>
                  <a:lnTo>
                    <a:pt x="317" y="41"/>
                  </a:lnTo>
                  <a:lnTo>
                    <a:pt x="318" y="41"/>
                  </a:lnTo>
                  <a:lnTo>
                    <a:pt x="320" y="41"/>
                  </a:lnTo>
                  <a:lnTo>
                    <a:pt x="320" y="40"/>
                  </a:lnTo>
                  <a:lnTo>
                    <a:pt x="321" y="40"/>
                  </a:lnTo>
                  <a:lnTo>
                    <a:pt x="322" y="40"/>
                  </a:lnTo>
                  <a:lnTo>
                    <a:pt x="324" y="40"/>
                  </a:lnTo>
                  <a:lnTo>
                    <a:pt x="324" y="39"/>
                  </a:lnTo>
                  <a:lnTo>
                    <a:pt x="325" y="39"/>
                  </a:lnTo>
                  <a:lnTo>
                    <a:pt x="326" y="39"/>
                  </a:lnTo>
                  <a:lnTo>
                    <a:pt x="326" y="37"/>
                  </a:lnTo>
                  <a:lnTo>
                    <a:pt x="328" y="37"/>
                  </a:lnTo>
                  <a:lnTo>
                    <a:pt x="329" y="37"/>
                  </a:lnTo>
                  <a:lnTo>
                    <a:pt x="330" y="37"/>
                  </a:lnTo>
                  <a:lnTo>
                    <a:pt x="330" y="36"/>
                  </a:lnTo>
                  <a:lnTo>
                    <a:pt x="331" y="36"/>
                  </a:lnTo>
                  <a:lnTo>
                    <a:pt x="333" y="36"/>
                  </a:lnTo>
                  <a:lnTo>
                    <a:pt x="333" y="35"/>
                  </a:lnTo>
                  <a:lnTo>
                    <a:pt x="334" y="35"/>
                  </a:lnTo>
                  <a:lnTo>
                    <a:pt x="335" y="35"/>
                  </a:lnTo>
                  <a:lnTo>
                    <a:pt x="337" y="35"/>
                  </a:lnTo>
                  <a:lnTo>
                    <a:pt x="337" y="33"/>
                  </a:lnTo>
                  <a:lnTo>
                    <a:pt x="338" y="33"/>
                  </a:lnTo>
                  <a:lnTo>
                    <a:pt x="339" y="33"/>
                  </a:lnTo>
                  <a:lnTo>
                    <a:pt x="339" y="32"/>
                  </a:lnTo>
                  <a:lnTo>
                    <a:pt x="341" y="32"/>
                  </a:lnTo>
                  <a:lnTo>
                    <a:pt x="342" y="32"/>
                  </a:lnTo>
                  <a:lnTo>
                    <a:pt x="343" y="32"/>
                  </a:lnTo>
                  <a:lnTo>
                    <a:pt x="343" y="31"/>
                  </a:lnTo>
                  <a:lnTo>
                    <a:pt x="345" y="31"/>
                  </a:lnTo>
                  <a:lnTo>
                    <a:pt x="346" y="31"/>
                  </a:lnTo>
                  <a:lnTo>
                    <a:pt x="346" y="30"/>
                  </a:lnTo>
                  <a:lnTo>
                    <a:pt x="347" y="30"/>
                  </a:lnTo>
                  <a:lnTo>
                    <a:pt x="348" y="30"/>
                  </a:lnTo>
                  <a:lnTo>
                    <a:pt x="350" y="30"/>
                  </a:lnTo>
                  <a:lnTo>
                    <a:pt x="350" y="28"/>
                  </a:lnTo>
                  <a:lnTo>
                    <a:pt x="351" y="28"/>
                  </a:lnTo>
                  <a:lnTo>
                    <a:pt x="352" y="28"/>
                  </a:lnTo>
                  <a:lnTo>
                    <a:pt x="352" y="27"/>
                  </a:lnTo>
                  <a:lnTo>
                    <a:pt x="354" y="27"/>
                  </a:lnTo>
                  <a:lnTo>
                    <a:pt x="355" y="27"/>
                  </a:lnTo>
                  <a:lnTo>
                    <a:pt x="356" y="27"/>
                  </a:lnTo>
                  <a:lnTo>
                    <a:pt x="356" y="26"/>
                  </a:lnTo>
                  <a:lnTo>
                    <a:pt x="358" y="26"/>
                  </a:lnTo>
                  <a:lnTo>
                    <a:pt x="359" y="26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3" y="23"/>
                  </a:lnTo>
                  <a:lnTo>
                    <a:pt x="364" y="23"/>
                  </a:lnTo>
                  <a:lnTo>
                    <a:pt x="365" y="23"/>
                  </a:lnTo>
                  <a:lnTo>
                    <a:pt x="365" y="22"/>
                  </a:lnTo>
                  <a:lnTo>
                    <a:pt x="367" y="22"/>
                  </a:lnTo>
                  <a:lnTo>
                    <a:pt x="368" y="22"/>
                  </a:lnTo>
                  <a:lnTo>
                    <a:pt x="369" y="20"/>
                  </a:lnTo>
                  <a:lnTo>
                    <a:pt x="371" y="20"/>
                  </a:lnTo>
                  <a:lnTo>
                    <a:pt x="372" y="20"/>
                  </a:lnTo>
                  <a:lnTo>
                    <a:pt x="372" y="19"/>
                  </a:lnTo>
                  <a:lnTo>
                    <a:pt x="373" y="19"/>
                  </a:lnTo>
                  <a:lnTo>
                    <a:pt x="375" y="19"/>
                  </a:lnTo>
                  <a:lnTo>
                    <a:pt x="376" y="19"/>
                  </a:lnTo>
                  <a:lnTo>
                    <a:pt x="376" y="18"/>
                  </a:lnTo>
                  <a:lnTo>
                    <a:pt x="377" y="18"/>
                  </a:lnTo>
                  <a:lnTo>
                    <a:pt x="378" y="18"/>
                  </a:lnTo>
                  <a:lnTo>
                    <a:pt x="378" y="16"/>
                  </a:lnTo>
                  <a:lnTo>
                    <a:pt x="380" y="16"/>
                  </a:lnTo>
                  <a:lnTo>
                    <a:pt x="381" y="16"/>
                  </a:lnTo>
                  <a:lnTo>
                    <a:pt x="382" y="16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5" y="15"/>
                  </a:lnTo>
                  <a:lnTo>
                    <a:pt x="385" y="14"/>
                  </a:lnTo>
                  <a:lnTo>
                    <a:pt x="386" y="14"/>
                  </a:lnTo>
                  <a:lnTo>
                    <a:pt x="388" y="14"/>
                  </a:lnTo>
                  <a:lnTo>
                    <a:pt x="389" y="14"/>
                  </a:lnTo>
                  <a:lnTo>
                    <a:pt x="389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3" y="11"/>
                  </a:lnTo>
                  <a:lnTo>
                    <a:pt x="394" y="11"/>
                  </a:lnTo>
                  <a:lnTo>
                    <a:pt x="395" y="11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398" y="10"/>
                  </a:lnTo>
                  <a:lnTo>
                    <a:pt x="399" y="9"/>
                  </a:lnTo>
                  <a:lnTo>
                    <a:pt x="401" y="9"/>
                  </a:lnTo>
                  <a:lnTo>
                    <a:pt x="402" y="9"/>
                  </a:lnTo>
                  <a:lnTo>
                    <a:pt x="402" y="7"/>
                  </a:lnTo>
                  <a:lnTo>
                    <a:pt x="403" y="7"/>
                  </a:lnTo>
                  <a:lnTo>
                    <a:pt x="405" y="7"/>
                  </a:lnTo>
                  <a:lnTo>
                    <a:pt x="406" y="6"/>
                  </a:lnTo>
                  <a:lnTo>
                    <a:pt x="407" y="6"/>
                  </a:lnTo>
                  <a:lnTo>
                    <a:pt x="409" y="6"/>
                  </a:lnTo>
                  <a:lnTo>
                    <a:pt x="409" y="5"/>
                  </a:lnTo>
                  <a:lnTo>
                    <a:pt x="410" y="5"/>
                  </a:lnTo>
                  <a:lnTo>
                    <a:pt x="411" y="5"/>
                  </a:lnTo>
                  <a:lnTo>
                    <a:pt x="412" y="3"/>
                  </a:lnTo>
                  <a:lnTo>
                    <a:pt x="414" y="3"/>
                  </a:lnTo>
                  <a:lnTo>
                    <a:pt x="415" y="3"/>
                  </a:lnTo>
                  <a:lnTo>
                    <a:pt x="415" y="2"/>
                  </a:lnTo>
                  <a:lnTo>
                    <a:pt x="416" y="2"/>
                  </a:lnTo>
                  <a:lnTo>
                    <a:pt x="418" y="2"/>
                  </a:lnTo>
                  <a:lnTo>
                    <a:pt x="419" y="1"/>
                  </a:lnTo>
                  <a:lnTo>
                    <a:pt x="420" y="1"/>
                  </a:lnTo>
                  <a:lnTo>
                    <a:pt x="422" y="1"/>
                  </a:lnTo>
                  <a:lnTo>
                    <a:pt x="422" y="0"/>
                  </a:lnTo>
                  <a:lnTo>
                    <a:pt x="423" y="0"/>
                  </a:lnTo>
                  <a:lnTo>
                    <a:pt x="424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0" name="Freeform 60">
              <a:extLst>
                <a:ext uri="{FF2B5EF4-FFF2-40B4-BE49-F238E27FC236}">
                  <a16:creationId xmlns:a16="http://schemas.microsoft.com/office/drawing/2014/main" id="{56360049-EDBD-F43D-A02C-4DA293681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" y="2346"/>
              <a:ext cx="127" cy="331"/>
            </a:xfrm>
            <a:custGeom>
              <a:avLst/>
              <a:gdLst>
                <a:gd name="T0" fmla="*/ 4 w 127"/>
                <a:gd name="T1" fmla="*/ 329 h 331"/>
                <a:gd name="T2" fmla="*/ 9 w 127"/>
                <a:gd name="T3" fmla="*/ 327 h 331"/>
                <a:gd name="T4" fmla="*/ 17 w 127"/>
                <a:gd name="T5" fmla="*/ 276 h 331"/>
                <a:gd name="T6" fmla="*/ 30 w 127"/>
                <a:gd name="T7" fmla="*/ 199 h 331"/>
                <a:gd name="T8" fmla="*/ 38 w 127"/>
                <a:gd name="T9" fmla="*/ 156 h 331"/>
                <a:gd name="T10" fmla="*/ 41 w 127"/>
                <a:gd name="T11" fmla="*/ 135 h 331"/>
                <a:gd name="T12" fmla="*/ 42 w 127"/>
                <a:gd name="T13" fmla="*/ 131 h 331"/>
                <a:gd name="T14" fmla="*/ 43 w 127"/>
                <a:gd name="T15" fmla="*/ 125 h 331"/>
                <a:gd name="T16" fmla="*/ 43 w 127"/>
                <a:gd name="T17" fmla="*/ 120 h 331"/>
                <a:gd name="T18" fmla="*/ 45 w 127"/>
                <a:gd name="T19" fmla="*/ 116 h 331"/>
                <a:gd name="T20" fmla="*/ 46 w 127"/>
                <a:gd name="T21" fmla="*/ 111 h 331"/>
                <a:gd name="T22" fmla="*/ 46 w 127"/>
                <a:gd name="T23" fmla="*/ 106 h 331"/>
                <a:gd name="T24" fmla="*/ 47 w 127"/>
                <a:gd name="T25" fmla="*/ 102 h 331"/>
                <a:gd name="T26" fmla="*/ 47 w 127"/>
                <a:gd name="T27" fmla="*/ 97 h 331"/>
                <a:gd name="T28" fmla="*/ 48 w 127"/>
                <a:gd name="T29" fmla="*/ 93 h 331"/>
                <a:gd name="T30" fmla="*/ 50 w 127"/>
                <a:gd name="T31" fmla="*/ 89 h 331"/>
                <a:gd name="T32" fmla="*/ 50 w 127"/>
                <a:gd name="T33" fmla="*/ 84 h 331"/>
                <a:gd name="T34" fmla="*/ 51 w 127"/>
                <a:gd name="T35" fmla="*/ 80 h 331"/>
                <a:gd name="T36" fmla="*/ 51 w 127"/>
                <a:gd name="T37" fmla="*/ 75 h 331"/>
                <a:gd name="T38" fmla="*/ 52 w 127"/>
                <a:gd name="T39" fmla="*/ 71 h 331"/>
                <a:gd name="T40" fmla="*/ 54 w 127"/>
                <a:gd name="T41" fmla="*/ 67 h 331"/>
                <a:gd name="T42" fmla="*/ 54 w 127"/>
                <a:gd name="T43" fmla="*/ 62 h 331"/>
                <a:gd name="T44" fmla="*/ 55 w 127"/>
                <a:gd name="T45" fmla="*/ 58 h 331"/>
                <a:gd name="T46" fmla="*/ 55 w 127"/>
                <a:gd name="T47" fmla="*/ 52 h 331"/>
                <a:gd name="T48" fmla="*/ 56 w 127"/>
                <a:gd name="T49" fmla="*/ 48 h 331"/>
                <a:gd name="T50" fmla="*/ 58 w 127"/>
                <a:gd name="T51" fmla="*/ 45 h 331"/>
                <a:gd name="T52" fmla="*/ 58 w 127"/>
                <a:gd name="T53" fmla="*/ 39 h 331"/>
                <a:gd name="T54" fmla="*/ 59 w 127"/>
                <a:gd name="T55" fmla="*/ 35 h 331"/>
                <a:gd name="T56" fmla="*/ 60 w 127"/>
                <a:gd name="T57" fmla="*/ 31 h 331"/>
                <a:gd name="T58" fmla="*/ 60 w 127"/>
                <a:gd name="T59" fmla="*/ 26 h 331"/>
                <a:gd name="T60" fmla="*/ 62 w 127"/>
                <a:gd name="T61" fmla="*/ 22 h 331"/>
                <a:gd name="T62" fmla="*/ 62 w 127"/>
                <a:gd name="T63" fmla="*/ 17 h 331"/>
                <a:gd name="T64" fmla="*/ 63 w 127"/>
                <a:gd name="T65" fmla="*/ 13 h 331"/>
                <a:gd name="T66" fmla="*/ 64 w 127"/>
                <a:gd name="T67" fmla="*/ 12 h 331"/>
                <a:gd name="T68" fmla="*/ 65 w 127"/>
                <a:gd name="T69" fmla="*/ 16 h 331"/>
                <a:gd name="T70" fmla="*/ 69 w 127"/>
                <a:gd name="T71" fmla="*/ 17 h 331"/>
                <a:gd name="T72" fmla="*/ 72 w 127"/>
                <a:gd name="T73" fmla="*/ 20 h 331"/>
                <a:gd name="T74" fmla="*/ 77 w 127"/>
                <a:gd name="T75" fmla="*/ 21 h 331"/>
                <a:gd name="T76" fmla="*/ 79 w 127"/>
                <a:gd name="T77" fmla="*/ 25 h 331"/>
                <a:gd name="T78" fmla="*/ 82 w 127"/>
                <a:gd name="T79" fmla="*/ 26 h 331"/>
                <a:gd name="T80" fmla="*/ 85 w 127"/>
                <a:gd name="T81" fmla="*/ 29 h 331"/>
                <a:gd name="T82" fmla="*/ 89 w 127"/>
                <a:gd name="T83" fmla="*/ 30 h 331"/>
                <a:gd name="T84" fmla="*/ 92 w 127"/>
                <a:gd name="T85" fmla="*/ 28 h 331"/>
                <a:gd name="T86" fmla="*/ 92 w 127"/>
                <a:gd name="T87" fmla="*/ 22 h 331"/>
                <a:gd name="T88" fmla="*/ 95 w 127"/>
                <a:gd name="T89" fmla="*/ 25 h 331"/>
                <a:gd name="T90" fmla="*/ 98 w 127"/>
                <a:gd name="T91" fmla="*/ 25 h 331"/>
                <a:gd name="T92" fmla="*/ 102 w 127"/>
                <a:gd name="T93" fmla="*/ 21 h 331"/>
                <a:gd name="T94" fmla="*/ 107 w 127"/>
                <a:gd name="T95" fmla="*/ 21 h 331"/>
                <a:gd name="T96" fmla="*/ 110 w 127"/>
                <a:gd name="T97" fmla="*/ 18 h 331"/>
                <a:gd name="T98" fmla="*/ 114 w 127"/>
                <a:gd name="T99" fmla="*/ 17 h 331"/>
                <a:gd name="T100" fmla="*/ 116 w 127"/>
                <a:gd name="T101" fmla="*/ 17 h 331"/>
                <a:gd name="T102" fmla="*/ 119 w 127"/>
                <a:gd name="T103" fmla="*/ 15 h 331"/>
                <a:gd name="T104" fmla="*/ 119 w 127"/>
                <a:gd name="T105" fmla="*/ 9 h 331"/>
                <a:gd name="T106" fmla="*/ 120 w 127"/>
                <a:gd name="T107" fmla="*/ 5 h 331"/>
                <a:gd name="T108" fmla="*/ 120 w 127"/>
                <a:gd name="T109" fmla="*/ 1 h 331"/>
                <a:gd name="T110" fmla="*/ 123 w 127"/>
                <a:gd name="T111" fmla="*/ 1 h 331"/>
                <a:gd name="T112" fmla="*/ 123 w 127"/>
                <a:gd name="T113" fmla="*/ 5 h 331"/>
                <a:gd name="T114" fmla="*/ 124 w 127"/>
                <a:gd name="T115" fmla="*/ 9 h 331"/>
                <a:gd name="T116" fmla="*/ 125 w 127"/>
                <a:gd name="T117" fmla="*/ 13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" h="331">
                  <a:moveTo>
                    <a:pt x="0" y="331"/>
                  </a:moveTo>
                  <a:lnTo>
                    <a:pt x="1" y="329"/>
                  </a:lnTo>
                  <a:lnTo>
                    <a:pt x="3" y="329"/>
                  </a:lnTo>
                  <a:lnTo>
                    <a:pt x="4" y="329"/>
                  </a:lnTo>
                  <a:lnTo>
                    <a:pt x="4" y="328"/>
                  </a:lnTo>
                  <a:lnTo>
                    <a:pt x="5" y="328"/>
                  </a:lnTo>
                  <a:lnTo>
                    <a:pt x="7" y="328"/>
                  </a:lnTo>
                  <a:lnTo>
                    <a:pt x="9" y="327"/>
                  </a:lnTo>
                  <a:lnTo>
                    <a:pt x="9" y="323"/>
                  </a:lnTo>
                  <a:lnTo>
                    <a:pt x="11" y="319"/>
                  </a:lnTo>
                  <a:lnTo>
                    <a:pt x="15" y="294"/>
                  </a:lnTo>
                  <a:lnTo>
                    <a:pt x="17" y="276"/>
                  </a:lnTo>
                  <a:lnTo>
                    <a:pt x="20" y="259"/>
                  </a:lnTo>
                  <a:lnTo>
                    <a:pt x="24" y="236"/>
                  </a:lnTo>
                  <a:lnTo>
                    <a:pt x="28" y="214"/>
                  </a:lnTo>
                  <a:lnTo>
                    <a:pt x="30" y="199"/>
                  </a:lnTo>
                  <a:lnTo>
                    <a:pt x="32" y="191"/>
                  </a:lnTo>
                  <a:lnTo>
                    <a:pt x="34" y="174"/>
                  </a:lnTo>
                  <a:lnTo>
                    <a:pt x="35" y="166"/>
                  </a:lnTo>
                  <a:lnTo>
                    <a:pt x="38" y="156"/>
                  </a:lnTo>
                  <a:lnTo>
                    <a:pt x="41" y="142"/>
                  </a:lnTo>
                  <a:lnTo>
                    <a:pt x="41" y="137"/>
                  </a:lnTo>
                  <a:lnTo>
                    <a:pt x="41" y="136"/>
                  </a:lnTo>
                  <a:lnTo>
                    <a:pt x="41" y="135"/>
                  </a:lnTo>
                  <a:lnTo>
                    <a:pt x="41" y="133"/>
                  </a:lnTo>
                  <a:lnTo>
                    <a:pt x="42" y="133"/>
                  </a:lnTo>
                  <a:lnTo>
                    <a:pt x="42" y="132"/>
                  </a:lnTo>
                  <a:lnTo>
                    <a:pt x="42" y="131"/>
                  </a:lnTo>
                  <a:lnTo>
                    <a:pt x="42" y="129"/>
                  </a:lnTo>
                  <a:lnTo>
                    <a:pt x="42" y="128"/>
                  </a:lnTo>
                  <a:lnTo>
                    <a:pt x="42" y="127"/>
                  </a:lnTo>
                  <a:lnTo>
                    <a:pt x="43" y="125"/>
                  </a:lnTo>
                  <a:lnTo>
                    <a:pt x="43" y="124"/>
                  </a:lnTo>
                  <a:lnTo>
                    <a:pt x="43" y="123"/>
                  </a:lnTo>
                  <a:lnTo>
                    <a:pt x="43" y="122"/>
                  </a:lnTo>
                  <a:lnTo>
                    <a:pt x="43" y="120"/>
                  </a:lnTo>
                  <a:lnTo>
                    <a:pt x="43" y="119"/>
                  </a:lnTo>
                  <a:lnTo>
                    <a:pt x="45" y="119"/>
                  </a:lnTo>
                  <a:lnTo>
                    <a:pt x="45" y="118"/>
                  </a:lnTo>
                  <a:lnTo>
                    <a:pt x="45" y="116"/>
                  </a:lnTo>
                  <a:lnTo>
                    <a:pt x="45" y="115"/>
                  </a:lnTo>
                  <a:lnTo>
                    <a:pt x="45" y="114"/>
                  </a:lnTo>
                  <a:lnTo>
                    <a:pt x="45" y="112"/>
                  </a:lnTo>
                  <a:lnTo>
                    <a:pt x="46" y="111"/>
                  </a:lnTo>
                  <a:lnTo>
                    <a:pt x="46" y="110"/>
                  </a:lnTo>
                  <a:lnTo>
                    <a:pt x="46" y="109"/>
                  </a:lnTo>
                  <a:lnTo>
                    <a:pt x="46" y="107"/>
                  </a:lnTo>
                  <a:lnTo>
                    <a:pt x="46" y="106"/>
                  </a:lnTo>
                  <a:lnTo>
                    <a:pt x="46" y="105"/>
                  </a:lnTo>
                  <a:lnTo>
                    <a:pt x="47" y="105"/>
                  </a:lnTo>
                  <a:lnTo>
                    <a:pt x="47" y="103"/>
                  </a:lnTo>
                  <a:lnTo>
                    <a:pt x="47" y="102"/>
                  </a:lnTo>
                  <a:lnTo>
                    <a:pt x="47" y="101"/>
                  </a:lnTo>
                  <a:lnTo>
                    <a:pt x="47" y="99"/>
                  </a:lnTo>
                  <a:lnTo>
                    <a:pt x="47" y="98"/>
                  </a:lnTo>
                  <a:lnTo>
                    <a:pt x="47" y="97"/>
                  </a:lnTo>
                  <a:lnTo>
                    <a:pt x="48" y="97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8" y="93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8" y="89"/>
                  </a:lnTo>
                  <a:lnTo>
                    <a:pt x="50" y="89"/>
                  </a:lnTo>
                  <a:lnTo>
                    <a:pt x="50" y="88"/>
                  </a:lnTo>
                  <a:lnTo>
                    <a:pt x="50" y="86"/>
                  </a:lnTo>
                  <a:lnTo>
                    <a:pt x="50" y="85"/>
                  </a:lnTo>
                  <a:lnTo>
                    <a:pt x="50" y="84"/>
                  </a:lnTo>
                  <a:lnTo>
                    <a:pt x="50" y="82"/>
                  </a:lnTo>
                  <a:lnTo>
                    <a:pt x="51" y="82"/>
                  </a:lnTo>
                  <a:lnTo>
                    <a:pt x="51" y="81"/>
                  </a:lnTo>
                  <a:lnTo>
                    <a:pt x="51" y="80"/>
                  </a:lnTo>
                  <a:lnTo>
                    <a:pt x="51" y="78"/>
                  </a:lnTo>
                  <a:lnTo>
                    <a:pt x="51" y="77"/>
                  </a:lnTo>
                  <a:lnTo>
                    <a:pt x="51" y="76"/>
                  </a:lnTo>
                  <a:lnTo>
                    <a:pt x="51" y="75"/>
                  </a:lnTo>
                  <a:lnTo>
                    <a:pt x="52" y="75"/>
                  </a:lnTo>
                  <a:lnTo>
                    <a:pt x="52" y="73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2" y="69"/>
                  </a:lnTo>
                  <a:lnTo>
                    <a:pt x="52" y="68"/>
                  </a:lnTo>
                  <a:lnTo>
                    <a:pt x="54" y="68"/>
                  </a:lnTo>
                  <a:lnTo>
                    <a:pt x="54" y="67"/>
                  </a:lnTo>
                  <a:lnTo>
                    <a:pt x="54" y="65"/>
                  </a:lnTo>
                  <a:lnTo>
                    <a:pt x="54" y="64"/>
                  </a:lnTo>
                  <a:lnTo>
                    <a:pt x="54" y="63"/>
                  </a:lnTo>
                  <a:lnTo>
                    <a:pt x="54" y="62"/>
                  </a:lnTo>
                  <a:lnTo>
                    <a:pt x="54" y="60"/>
                  </a:lnTo>
                  <a:lnTo>
                    <a:pt x="55" y="60"/>
                  </a:lnTo>
                  <a:lnTo>
                    <a:pt x="55" y="59"/>
                  </a:lnTo>
                  <a:lnTo>
                    <a:pt x="55" y="58"/>
                  </a:lnTo>
                  <a:lnTo>
                    <a:pt x="55" y="56"/>
                  </a:lnTo>
                  <a:lnTo>
                    <a:pt x="55" y="55"/>
                  </a:lnTo>
                  <a:lnTo>
                    <a:pt x="55" y="54"/>
                  </a:lnTo>
                  <a:lnTo>
                    <a:pt x="55" y="52"/>
                  </a:lnTo>
                  <a:lnTo>
                    <a:pt x="56" y="52"/>
                  </a:lnTo>
                  <a:lnTo>
                    <a:pt x="56" y="51"/>
                  </a:lnTo>
                  <a:lnTo>
                    <a:pt x="56" y="50"/>
                  </a:lnTo>
                  <a:lnTo>
                    <a:pt x="56" y="48"/>
                  </a:lnTo>
                  <a:lnTo>
                    <a:pt x="56" y="47"/>
                  </a:lnTo>
                  <a:lnTo>
                    <a:pt x="56" y="46"/>
                  </a:lnTo>
                  <a:lnTo>
                    <a:pt x="58" y="46"/>
                  </a:lnTo>
                  <a:lnTo>
                    <a:pt x="58" y="45"/>
                  </a:lnTo>
                  <a:lnTo>
                    <a:pt x="58" y="43"/>
                  </a:lnTo>
                  <a:lnTo>
                    <a:pt x="58" y="42"/>
                  </a:lnTo>
                  <a:lnTo>
                    <a:pt x="58" y="41"/>
                  </a:lnTo>
                  <a:lnTo>
                    <a:pt x="58" y="39"/>
                  </a:lnTo>
                  <a:lnTo>
                    <a:pt x="59" y="39"/>
                  </a:lnTo>
                  <a:lnTo>
                    <a:pt x="59" y="38"/>
                  </a:lnTo>
                  <a:lnTo>
                    <a:pt x="59" y="37"/>
                  </a:lnTo>
                  <a:lnTo>
                    <a:pt x="59" y="35"/>
                  </a:lnTo>
                  <a:lnTo>
                    <a:pt x="59" y="34"/>
                  </a:lnTo>
                  <a:lnTo>
                    <a:pt x="59" y="33"/>
                  </a:lnTo>
                  <a:lnTo>
                    <a:pt x="59" y="31"/>
                  </a:lnTo>
                  <a:lnTo>
                    <a:pt x="60" y="31"/>
                  </a:lnTo>
                  <a:lnTo>
                    <a:pt x="60" y="30"/>
                  </a:lnTo>
                  <a:lnTo>
                    <a:pt x="60" y="29"/>
                  </a:lnTo>
                  <a:lnTo>
                    <a:pt x="60" y="28"/>
                  </a:lnTo>
                  <a:lnTo>
                    <a:pt x="60" y="26"/>
                  </a:lnTo>
                  <a:lnTo>
                    <a:pt x="60" y="25"/>
                  </a:lnTo>
                  <a:lnTo>
                    <a:pt x="62" y="25"/>
                  </a:lnTo>
                  <a:lnTo>
                    <a:pt x="62" y="24"/>
                  </a:lnTo>
                  <a:lnTo>
                    <a:pt x="62" y="22"/>
                  </a:lnTo>
                  <a:lnTo>
                    <a:pt x="62" y="21"/>
                  </a:lnTo>
                  <a:lnTo>
                    <a:pt x="62" y="20"/>
                  </a:lnTo>
                  <a:lnTo>
                    <a:pt x="62" y="18"/>
                  </a:lnTo>
                  <a:lnTo>
                    <a:pt x="62" y="17"/>
                  </a:lnTo>
                  <a:lnTo>
                    <a:pt x="63" y="17"/>
                  </a:lnTo>
                  <a:lnTo>
                    <a:pt x="63" y="16"/>
                  </a:lnTo>
                  <a:lnTo>
                    <a:pt x="63" y="15"/>
                  </a:lnTo>
                  <a:lnTo>
                    <a:pt x="63" y="13"/>
                  </a:lnTo>
                  <a:lnTo>
                    <a:pt x="63" y="12"/>
                  </a:lnTo>
                  <a:lnTo>
                    <a:pt x="63" y="11"/>
                  </a:lnTo>
                  <a:lnTo>
                    <a:pt x="64" y="11"/>
                  </a:lnTo>
                  <a:lnTo>
                    <a:pt x="64" y="12"/>
                  </a:lnTo>
                  <a:lnTo>
                    <a:pt x="65" y="12"/>
                  </a:lnTo>
                  <a:lnTo>
                    <a:pt x="65" y="13"/>
                  </a:lnTo>
                  <a:lnTo>
                    <a:pt x="65" y="15"/>
                  </a:lnTo>
                  <a:lnTo>
                    <a:pt x="65" y="16"/>
                  </a:lnTo>
                  <a:lnTo>
                    <a:pt x="65" y="17"/>
                  </a:lnTo>
                  <a:lnTo>
                    <a:pt x="67" y="17"/>
                  </a:lnTo>
                  <a:lnTo>
                    <a:pt x="68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1" y="18"/>
                  </a:lnTo>
                  <a:lnTo>
                    <a:pt x="71" y="20"/>
                  </a:lnTo>
                  <a:lnTo>
                    <a:pt x="72" y="20"/>
                  </a:lnTo>
                  <a:lnTo>
                    <a:pt x="73" y="20"/>
                  </a:lnTo>
                  <a:lnTo>
                    <a:pt x="75" y="21"/>
                  </a:lnTo>
                  <a:lnTo>
                    <a:pt x="76" y="21"/>
                  </a:lnTo>
                  <a:lnTo>
                    <a:pt x="77" y="21"/>
                  </a:lnTo>
                  <a:lnTo>
                    <a:pt x="77" y="22"/>
                  </a:lnTo>
                  <a:lnTo>
                    <a:pt x="77" y="24"/>
                  </a:lnTo>
                  <a:lnTo>
                    <a:pt x="77" y="25"/>
                  </a:lnTo>
                  <a:lnTo>
                    <a:pt x="79" y="25"/>
                  </a:lnTo>
                  <a:lnTo>
                    <a:pt x="80" y="25"/>
                  </a:lnTo>
                  <a:lnTo>
                    <a:pt x="81" y="25"/>
                  </a:lnTo>
                  <a:lnTo>
                    <a:pt x="82" y="25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4" y="28"/>
                  </a:lnTo>
                  <a:lnTo>
                    <a:pt x="85" y="28"/>
                  </a:lnTo>
                  <a:lnTo>
                    <a:pt x="85" y="29"/>
                  </a:lnTo>
                  <a:lnTo>
                    <a:pt x="86" y="29"/>
                  </a:lnTo>
                  <a:lnTo>
                    <a:pt x="88" y="29"/>
                  </a:lnTo>
                  <a:lnTo>
                    <a:pt x="88" y="30"/>
                  </a:lnTo>
                  <a:lnTo>
                    <a:pt x="89" y="30"/>
                  </a:lnTo>
                  <a:lnTo>
                    <a:pt x="90" y="30"/>
                  </a:lnTo>
                  <a:lnTo>
                    <a:pt x="92" y="30"/>
                  </a:lnTo>
                  <a:lnTo>
                    <a:pt x="92" y="29"/>
                  </a:lnTo>
                  <a:lnTo>
                    <a:pt x="92" y="28"/>
                  </a:lnTo>
                  <a:lnTo>
                    <a:pt x="92" y="26"/>
                  </a:lnTo>
                  <a:lnTo>
                    <a:pt x="92" y="25"/>
                  </a:lnTo>
                  <a:lnTo>
                    <a:pt x="92" y="24"/>
                  </a:lnTo>
                  <a:lnTo>
                    <a:pt x="92" y="22"/>
                  </a:lnTo>
                  <a:lnTo>
                    <a:pt x="93" y="22"/>
                  </a:lnTo>
                  <a:lnTo>
                    <a:pt x="93" y="24"/>
                  </a:lnTo>
                  <a:lnTo>
                    <a:pt x="94" y="25"/>
                  </a:lnTo>
                  <a:lnTo>
                    <a:pt x="95" y="25"/>
                  </a:lnTo>
                  <a:lnTo>
                    <a:pt x="97" y="25"/>
                  </a:lnTo>
                  <a:lnTo>
                    <a:pt x="97" y="26"/>
                  </a:lnTo>
                  <a:lnTo>
                    <a:pt x="98" y="26"/>
                  </a:lnTo>
                  <a:lnTo>
                    <a:pt x="98" y="25"/>
                  </a:lnTo>
                  <a:lnTo>
                    <a:pt x="99" y="24"/>
                  </a:lnTo>
                  <a:lnTo>
                    <a:pt x="101" y="22"/>
                  </a:lnTo>
                  <a:lnTo>
                    <a:pt x="102" y="22"/>
                  </a:lnTo>
                  <a:lnTo>
                    <a:pt x="102" y="21"/>
                  </a:lnTo>
                  <a:lnTo>
                    <a:pt x="103" y="21"/>
                  </a:lnTo>
                  <a:lnTo>
                    <a:pt x="105" y="21"/>
                  </a:lnTo>
                  <a:lnTo>
                    <a:pt x="106" y="21"/>
                  </a:lnTo>
                  <a:lnTo>
                    <a:pt x="107" y="21"/>
                  </a:lnTo>
                  <a:lnTo>
                    <a:pt x="109" y="21"/>
                  </a:lnTo>
                  <a:lnTo>
                    <a:pt x="110" y="21"/>
                  </a:lnTo>
                  <a:lnTo>
                    <a:pt x="110" y="20"/>
                  </a:lnTo>
                  <a:lnTo>
                    <a:pt x="110" y="18"/>
                  </a:lnTo>
                  <a:lnTo>
                    <a:pt x="111" y="18"/>
                  </a:lnTo>
                  <a:lnTo>
                    <a:pt x="111" y="17"/>
                  </a:lnTo>
                  <a:lnTo>
                    <a:pt x="112" y="17"/>
                  </a:lnTo>
                  <a:lnTo>
                    <a:pt x="114" y="17"/>
                  </a:lnTo>
                  <a:lnTo>
                    <a:pt x="114" y="16"/>
                  </a:lnTo>
                  <a:lnTo>
                    <a:pt x="115" y="16"/>
                  </a:lnTo>
                  <a:lnTo>
                    <a:pt x="116" y="16"/>
                  </a:lnTo>
                  <a:lnTo>
                    <a:pt x="116" y="17"/>
                  </a:lnTo>
                  <a:lnTo>
                    <a:pt x="118" y="17"/>
                  </a:lnTo>
                  <a:lnTo>
                    <a:pt x="118" y="16"/>
                  </a:lnTo>
                  <a:lnTo>
                    <a:pt x="119" y="16"/>
                  </a:lnTo>
                  <a:lnTo>
                    <a:pt x="119" y="15"/>
                  </a:lnTo>
                  <a:lnTo>
                    <a:pt x="119" y="13"/>
                  </a:lnTo>
                  <a:lnTo>
                    <a:pt x="119" y="12"/>
                  </a:lnTo>
                  <a:lnTo>
                    <a:pt x="119" y="11"/>
                  </a:lnTo>
                  <a:lnTo>
                    <a:pt x="119" y="9"/>
                  </a:lnTo>
                  <a:lnTo>
                    <a:pt x="119" y="8"/>
                  </a:lnTo>
                  <a:lnTo>
                    <a:pt x="119" y="7"/>
                  </a:lnTo>
                  <a:lnTo>
                    <a:pt x="119" y="5"/>
                  </a:lnTo>
                  <a:lnTo>
                    <a:pt x="120" y="5"/>
                  </a:lnTo>
                  <a:lnTo>
                    <a:pt x="120" y="4"/>
                  </a:lnTo>
                  <a:lnTo>
                    <a:pt x="120" y="3"/>
                  </a:lnTo>
                  <a:lnTo>
                    <a:pt x="119" y="3"/>
                  </a:lnTo>
                  <a:lnTo>
                    <a:pt x="120" y="1"/>
                  </a:lnTo>
                  <a:lnTo>
                    <a:pt x="122" y="1"/>
                  </a:lnTo>
                  <a:lnTo>
                    <a:pt x="122" y="0"/>
                  </a:lnTo>
                  <a:lnTo>
                    <a:pt x="123" y="0"/>
                  </a:lnTo>
                  <a:lnTo>
                    <a:pt x="123" y="1"/>
                  </a:lnTo>
                  <a:lnTo>
                    <a:pt x="123" y="3"/>
                  </a:lnTo>
                  <a:lnTo>
                    <a:pt x="124" y="3"/>
                  </a:lnTo>
                  <a:lnTo>
                    <a:pt x="123" y="4"/>
                  </a:lnTo>
                  <a:lnTo>
                    <a:pt x="123" y="5"/>
                  </a:lnTo>
                  <a:lnTo>
                    <a:pt x="124" y="5"/>
                  </a:lnTo>
                  <a:lnTo>
                    <a:pt x="124" y="7"/>
                  </a:lnTo>
                  <a:lnTo>
                    <a:pt x="124" y="8"/>
                  </a:lnTo>
                  <a:lnTo>
                    <a:pt x="124" y="9"/>
                  </a:lnTo>
                  <a:lnTo>
                    <a:pt x="124" y="11"/>
                  </a:lnTo>
                  <a:lnTo>
                    <a:pt x="124" y="12"/>
                  </a:lnTo>
                  <a:lnTo>
                    <a:pt x="125" y="12"/>
                  </a:lnTo>
                  <a:lnTo>
                    <a:pt x="125" y="13"/>
                  </a:lnTo>
                  <a:lnTo>
                    <a:pt x="127" y="15"/>
                  </a:lnTo>
                  <a:lnTo>
                    <a:pt x="127" y="16"/>
                  </a:lnTo>
                  <a:lnTo>
                    <a:pt x="127" y="17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1" name="Freeform 61">
              <a:extLst>
                <a:ext uri="{FF2B5EF4-FFF2-40B4-BE49-F238E27FC236}">
                  <a16:creationId xmlns:a16="http://schemas.microsoft.com/office/drawing/2014/main" id="{445F58CD-6F57-828B-B465-F333858BD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2" y="277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2" name="Freeform 62">
              <a:extLst>
                <a:ext uri="{FF2B5EF4-FFF2-40B4-BE49-F238E27FC236}">
                  <a16:creationId xmlns:a16="http://schemas.microsoft.com/office/drawing/2014/main" id="{1D817F9C-240A-CFAE-B872-B7EC8C343E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" y="2631"/>
              <a:ext cx="835" cy="1176"/>
            </a:xfrm>
            <a:custGeom>
              <a:avLst/>
              <a:gdLst>
                <a:gd name="T0" fmla="*/ 425 w 835"/>
                <a:gd name="T1" fmla="*/ 928 h 1176"/>
                <a:gd name="T2" fmla="*/ 261 w 835"/>
                <a:gd name="T3" fmla="*/ 679 h 1176"/>
                <a:gd name="T4" fmla="*/ 125 w 835"/>
                <a:gd name="T5" fmla="*/ 407 h 1176"/>
                <a:gd name="T6" fmla="*/ 103 w 835"/>
                <a:gd name="T7" fmla="*/ 290 h 1176"/>
                <a:gd name="T8" fmla="*/ 96 w 835"/>
                <a:gd name="T9" fmla="*/ 170 h 1176"/>
                <a:gd name="T10" fmla="*/ 7 w 835"/>
                <a:gd name="T11" fmla="*/ 138 h 1176"/>
                <a:gd name="T12" fmla="*/ 5 w 835"/>
                <a:gd name="T13" fmla="*/ 159 h 1176"/>
                <a:gd name="T14" fmla="*/ 284 w 835"/>
                <a:gd name="T15" fmla="*/ 13 h 1176"/>
                <a:gd name="T16" fmla="*/ 308 w 835"/>
                <a:gd name="T17" fmla="*/ 52 h 1176"/>
                <a:gd name="T18" fmla="*/ 348 w 835"/>
                <a:gd name="T19" fmla="*/ 69 h 1176"/>
                <a:gd name="T20" fmla="*/ 382 w 835"/>
                <a:gd name="T21" fmla="*/ 104 h 1176"/>
                <a:gd name="T22" fmla="*/ 463 w 835"/>
                <a:gd name="T23" fmla="*/ 252 h 1176"/>
                <a:gd name="T24" fmla="*/ 510 w 835"/>
                <a:gd name="T25" fmla="*/ 247 h 1176"/>
                <a:gd name="T26" fmla="*/ 544 w 835"/>
                <a:gd name="T27" fmla="*/ 287 h 1176"/>
                <a:gd name="T28" fmla="*/ 545 w 835"/>
                <a:gd name="T29" fmla="*/ 321 h 1176"/>
                <a:gd name="T30" fmla="*/ 532 w 835"/>
                <a:gd name="T31" fmla="*/ 365 h 1176"/>
                <a:gd name="T32" fmla="*/ 545 w 835"/>
                <a:gd name="T33" fmla="*/ 388 h 1176"/>
                <a:gd name="T34" fmla="*/ 599 w 835"/>
                <a:gd name="T35" fmla="*/ 407 h 1176"/>
                <a:gd name="T36" fmla="*/ 571 w 835"/>
                <a:gd name="T37" fmla="*/ 450 h 1176"/>
                <a:gd name="T38" fmla="*/ 556 w 835"/>
                <a:gd name="T39" fmla="*/ 491 h 1176"/>
                <a:gd name="T40" fmla="*/ 545 w 835"/>
                <a:gd name="T41" fmla="*/ 533 h 1176"/>
                <a:gd name="T42" fmla="*/ 519 w 835"/>
                <a:gd name="T43" fmla="*/ 573 h 1176"/>
                <a:gd name="T44" fmla="*/ 526 w 835"/>
                <a:gd name="T45" fmla="*/ 611 h 1176"/>
                <a:gd name="T46" fmla="*/ 558 w 835"/>
                <a:gd name="T47" fmla="*/ 654 h 1176"/>
                <a:gd name="T48" fmla="*/ 608 w 835"/>
                <a:gd name="T49" fmla="*/ 663 h 1176"/>
                <a:gd name="T50" fmla="*/ 654 w 835"/>
                <a:gd name="T51" fmla="*/ 687 h 1176"/>
                <a:gd name="T52" fmla="*/ 701 w 835"/>
                <a:gd name="T53" fmla="*/ 705 h 1176"/>
                <a:gd name="T54" fmla="*/ 751 w 835"/>
                <a:gd name="T55" fmla="*/ 705 h 1176"/>
                <a:gd name="T56" fmla="*/ 784 w 835"/>
                <a:gd name="T57" fmla="*/ 760 h 1176"/>
                <a:gd name="T58" fmla="*/ 787 w 835"/>
                <a:gd name="T59" fmla="*/ 805 h 1176"/>
                <a:gd name="T60" fmla="*/ 802 w 835"/>
                <a:gd name="T61" fmla="*/ 834 h 1176"/>
                <a:gd name="T62" fmla="*/ 819 w 835"/>
                <a:gd name="T63" fmla="*/ 866 h 1176"/>
                <a:gd name="T64" fmla="*/ 821 w 835"/>
                <a:gd name="T65" fmla="*/ 1094 h 1176"/>
                <a:gd name="T66" fmla="*/ 784 w 835"/>
                <a:gd name="T67" fmla="*/ 1153 h 1176"/>
                <a:gd name="T68" fmla="*/ 745 w 835"/>
                <a:gd name="T69" fmla="*/ 1161 h 1176"/>
                <a:gd name="T70" fmla="*/ 688 w 835"/>
                <a:gd name="T71" fmla="*/ 1155 h 1176"/>
                <a:gd name="T72" fmla="*/ 596 w 835"/>
                <a:gd name="T73" fmla="*/ 1091 h 1176"/>
                <a:gd name="T74" fmla="*/ 561 w 835"/>
                <a:gd name="T75" fmla="*/ 1061 h 1176"/>
                <a:gd name="T76" fmla="*/ 532 w 835"/>
                <a:gd name="T77" fmla="*/ 1030 h 1176"/>
                <a:gd name="T78" fmla="*/ 501 w 835"/>
                <a:gd name="T79" fmla="*/ 1000 h 1176"/>
                <a:gd name="T80" fmla="*/ 471 w 835"/>
                <a:gd name="T81" fmla="*/ 962 h 1176"/>
                <a:gd name="T82" fmla="*/ 453 w 835"/>
                <a:gd name="T83" fmla="*/ 928 h 1176"/>
                <a:gd name="T84" fmla="*/ 412 w 835"/>
                <a:gd name="T85" fmla="*/ 918 h 1176"/>
                <a:gd name="T86" fmla="*/ 362 w 835"/>
                <a:gd name="T87" fmla="*/ 809 h 1176"/>
                <a:gd name="T88" fmla="*/ 255 w 835"/>
                <a:gd name="T89" fmla="*/ 692 h 1176"/>
                <a:gd name="T90" fmla="*/ 270 w 835"/>
                <a:gd name="T91" fmla="*/ 685 h 1176"/>
                <a:gd name="T92" fmla="*/ 274 w 835"/>
                <a:gd name="T93" fmla="*/ 668 h 1176"/>
                <a:gd name="T94" fmla="*/ 244 w 835"/>
                <a:gd name="T95" fmla="*/ 658 h 1176"/>
                <a:gd name="T96" fmla="*/ 240 w 835"/>
                <a:gd name="T97" fmla="*/ 587 h 1176"/>
                <a:gd name="T98" fmla="*/ 169 w 835"/>
                <a:gd name="T99" fmla="*/ 480 h 1176"/>
                <a:gd name="T100" fmla="*/ 134 w 835"/>
                <a:gd name="T101" fmla="*/ 428 h 1176"/>
                <a:gd name="T102" fmla="*/ 125 w 835"/>
                <a:gd name="T103" fmla="*/ 377 h 1176"/>
                <a:gd name="T104" fmla="*/ 86 w 835"/>
                <a:gd name="T105" fmla="*/ 313 h 1176"/>
                <a:gd name="T106" fmla="*/ 96 w 835"/>
                <a:gd name="T107" fmla="*/ 304 h 1176"/>
                <a:gd name="T108" fmla="*/ 73 w 835"/>
                <a:gd name="T109" fmla="*/ 284 h 1176"/>
                <a:gd name="T110" fmla="*/ 65 w 835"/>
                <a:gd name="T111" fmla="*/ 275 h 1176"/>
                <a:gd name="T112" fmla="*/ 40 w 835"/>
                <a:gd name="T113" fmla="*/ 236 h 1176"/>
                <a:gd name="T114" fmla="*/ 71 w 835"/>
                <a:gd name="T115" fmla="*/ 226 h 1176"/>
                <a:gd name="T116" fmla="*/ 82 w 835"/>
                <a:gd name="T117" fmla="*/ 176 h 1176"/>
                <a:gd name="T118" fmla="*/ 112 w 835"/>
                <a:gd name="T119" fmla="*/ 151 h 1176"/>
                <a:gd name="T120" fmla="*/ 146 w 835"/>
                <a:gd name="T121" fmla="*/ 150 h 1176"/>
                <a:gd name="T122" fmla="*/ 181 w 835"/>
                <a:gd name="T123" fmla="*/ 153 h 1176"/>
                <a:gd name="T124" fmla="*/ 233 w 835"/>
                <a:gd name="T125" fmla="*/ 7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5" h="1176">
                  <a:moveTo>
                    <a:pt x="682" y="1155"/>
                  </a:moveTo>
                  <a:lnTo>
                    <a:pt x="682" y="1154"/>
                  </a:lnTo>
                  <a:lnTo>
                    <a:pt x="684" y="1154"/>
                  </a:lnTo>
                  <a:lnTo>
                    <a:pt x="684" y="1155"/>
                  </a:lnTo>
                  <a:lnTo>
                    <a:pt x="682" y="1155"/>
                  </a:lnTo>
                  <a:close/>
                  <a:moveTo>
                    <a:pt x="463" y="960"/>
                  </a:moveTo>
                  <a:lnTo>
                    <a:pt x="463" y="958"/>
                  </a:lnTo>
                  <a:lnTo>
                    <a:pt x="463" y="960"/>
                  </a:lnTo>
                  <a:close/>
                  <a:moveTo>
                    <a:pt x="462" y="958"/>
                  </a:moveTo>
                  <a:lnTo>
                    <a:pt x="460" y="958"/>
                  </a:lnTo>
                  <a:lnTo>
                    <a:pt x="460" y="957"/>
                  </a:lnTo>
                  <a:lnTo>
                    <a:pt x="462" y="957"/>
                  </a:lnTo>
                  <a:lnTo>
                    <a:pt x="462" y="958"/>
                  </a:lnTo>
                  <a:close/>
                  <a:moveTo>
                    <a:pt x="449" y="941"/>
                  </a:moveTo>
                  <a:lnTo>
                    <a:pt x="450" y="943"/>
                  </a:lnTo>
                  <a:lnTo>
                    <a:pt x="451" y="943"/>
                  </a:lnTo>
                  <a:lnTo>
                    <a:pt x="451" y="945"/>
                  </a:lnTo>
                  <a:lnTo>
                    <a:pt x="453" y="945"/>
                  </a:lnTo>
                  <a:lnTo>
                    <a:pt x="453" y="946"/>
                  </a:lnTo>
                  <a:lnTo>
                    <a:pt x="451" y="946"/>
                  </a:lnTo>
                  <a:lnTo>
                    <a:pt x="450" y="946"/>
                  </a:lnTo>
                  <a:lnTo>
                    <a:pt x="449" y="945"/>
                  </a:lnTo>
                  <a:lnTo>
                    <a:pt x="447" y="944"/>
                  </a:lnTo>
                  <a:lnTo>
                    <a:pt x="447" y="943"/>
                  </a:lnTo>
                  <a:lnTo>
                    <a:pt x="449" y="941"/>
                  </a:lnTo>
                  <a:close/>
                  <a:moveTo>
                    <a:pt x="459" y="932"/>
                  </a:moveTo>
                  <a:lnTo>
                    <a:pt x="458" y="932"/>
                  </a:lnTo>
                  <a:lnTo>
                    <a:pt x="458" y="931"/>
                  </a:lnTo>
                  <a:lnTo>
                    <a:pt x="459" y="931"/>
                  </a:lnTo>
                  <a:lnTo>
                    <a:pt x="460" y="931"/>
                  </a:lnTo>
                  <a:lnTo>
                    <a:pt x="459" y="932"/>
                  </a:lnTo>
                  <a:close/>
                  <a:moveTo>
                    <a:pt x="425" y="927"/>
                  </a:moveTo>
                  <a:lnTo>
                    <a:pt x="426" y="927"/>
                  </a:lnTo>
                  <a:lnTo>
                    <a:pt x="426" y="928"/>
                  </a:lnTo>
                  <a:lnTo>
                    <a:pt x="428" y="928"/>
                  </a:lnTo>
                  <a:lnTo>
                    <a:pt x="429" y="928"/>
                  </a:lnTo>
                  <a:lnTo>
                    <a:pt x="432" y="932"/>
                  </a:lnTo>
                  <a:lnTo>
                    <a:pt x="433" y="932"/>
                  </a:lnTo>
                  <a:lnTo>
                    <a:pt x="434" y="932"/>
                  </a:lnTo>
                  <a:lnTo>
                    <a:pt x="434" y="933"/>
                  </a:lnTo>
                  <a:lnTo>
                    <a:pt x="436" y="935"/>
                  </a:lnTo>
                  <a:lnTo>
                    <a:pt x="436" y="936"/>
                  </a:lnTo>
                  <a:lnTo>
                    <a:pt x="437" y="937"/>
                  </a:lnTo>
                  <a:lnTo>
                    <a:pt x="436" y="937"/>
                  </a:lnTo>
                  <a:lnTo>
                    <a:pt x="434" y="937"/>
                  </a:lnTo>
                  <a:lnTo>
                    <a:pt x="434" y="936"/>
                  </a:lnTo>
                  <a:lnTo>
                    <a:pt x="433" y="935"/>
                  </a:lnTo>
                  <a:lnTo>
                    <a:pt x="430" y="933"/>
                  </a:lnTo>
                  <a:lnTo>
                    <a:pt x="429" y="932"/>
                  </a:lnTo>
                  <a:lnTo>
                    <a:pt x="429" y="931"/>
                  </a:lnTo>
                  <a:lnTo>
                    <a:pt x="428" y="931"/>
                  </a:lnTo>
                  <a:lnTo>
                    <a:pt x="425" y="928"/>
                  </a:lnTo>
                  <a:lnTo>
                    <a:pt x="424" y="927"/>
                  </a:lnTo>
                  <a:lnTo>
                    <a:pt x="425" y="927"/>
                  </a:lnTo>
                  <a:close/>
                  <a:moveTo>
                    <a:pt x="417" y="919"/>
                  </a:moveTo>
                  <a:lnTo>
                    <a:pt x="416" y="919"/>
                  </a:lnTo>
                  <a:lnTo>
                    <a:pt x="415" y="918"/>
                  </a:lnTo>
                  <a:lnTo>
                    <a:pt x="415" y="916"/>
                  </a:lnTo>
                  <a:lnTo>
                    <a:pt x="417" y="918"/>
                  </a:lnTo>
                  <a:lnTo>
                    <a:pt x="417" y="919"/>
                  </a:lnTo>
                  <a:close/>
                  <a:moveTo>
                    <a:pt x="270" y="696"/>
                  </a:moveTo>
                  <a:lnTo>
                    <a:pt x="268" y="696"/>
                  </a:lnTo>
                  <a:lnTo>
                    <a:pt x="268" y="693"/>
                  </a:lnTo>
                  <a:lnTo>
                    <a:pt x="270" y="693"/>
                  </a:lnTo>
                  <a:lnTo>
                    <a:pt x="270" y="696"/>
                  </a:lnTo>
                  <a:close/>
                  <a:moveTo>
                    <a:pt x="265" y="685"/>
                  </a:moveTo>
                  <a:lnTo>
                    <a:pt x="266" y="687"/>
                  </a:lnTo>
                  <a:lnTo>
                    <a:pt x="267" y="687"/>
                  </a:lnTo>
                  <a:lnTo>
                    <a:pt x="267" y="688"/>
                  </a:lnTo>
                  <a:lnTo>
                    <a:pt x="266" y="688"/>
                  </a:lnTo>
                  <a:lnTo>
                    <a:pt x="265" y="689"/>
                  </a:lnTo>
                  <a:lnTo>
                    <a:pt x="263" y="689"/>
                  </a:lnTo>
                  <a:lnTo>
                    <a:pt x="262" y="689"/>
                  </a:lnTo>
                  <a:lnTo>
                    <a:pt x="261" y="688"/>
                  </a:lnTo>
                  <a:lnTo>
                    <a:pt x="261" y="687"/>
                  </a:lnTo>
                  <a:lnTo>
                    <a:pt x="261" y="685"/>
                  </a:lnTo>
                  <a:lnTo>
                    <a:pt x="262" y="685"/>
                  </a:lnTo>
                  <a:lnTo>
                    <a:pt x="262" y="687"/>
                  </a:lnTo>
                  <a:lnTo>
                    <a:pt x="265" y="685"/>
                  </a:lnTo>
                  <a:close/>
                  <a:moveTo>
                    <a:pt x="261" y="685"/>
                  </a:moveTo>
                  <a:lnTo>
                    <a:pt x="259" y="685"/>
                  </a:lnTo>
                  <a:lnTo>
                    <a:pt x="261" y="685"/>
                  </a:lnTo>
                  <a:close/>
                  <a:moveTo>
                    <a:pt x="266" y="685"/>
                  </a:moveTo>
                  <a:lnTo>
                    <a:pt x="265" y="685"/>
                  </a:lnTo>
                  <a:lnTo>
                    <a:pt x="263" y="685"/>
                  </a:lnTo>
                  <a:lnTo>
                    <a:pt x="265" y="684"/>
                  </a:lnTo>
                  <a:lnTo>
                    <a:pt x="266" y="684"/>
                  </a:lnTo>
                  <a:lnTo>
                    <a:pt x="266" y="685"/>
                  </a:lnTo>
                  <a:close/>
                  <a:moveTo>
                    <a:pt x="261" y="684"/>
                  </a:moveTo>
                  <a:lnTo>
                    <a:pt x="259" y="684"/>
                  </a:lnTo>
                  <a:lnTo>
                    <a:pt x="261" y="684"/>
                  </a:lnTo>
                  <a:close/>
                  <a:moveTo>
                    <a:pt x="266" y="679"/>
                  </a:moveTo>
                  <a:lnTo>
                    <a:pt x="267" y="679"/>
                  </a:lnTo>
                  <a:lnTo>
                    <a:pt x="267" y="680"/>
                  </a:lnTo>
                  <a:lnTo>
                    <a:pt x="266" y="681"/>
                  </a:lnTo>
                  <a:lnTo>
                    <a:pt x="266" y="683"/>
                  </a:lnTo>
                  <a:lnTo>
                    <a:pt x="265" y="684"/>
                  </a:lnTo>
                  <a:lnTo>
                    <a:pt x="262" y="685"/>
                  </a:lnTo>
                  <a:lnTo>
                    <a:pt x="261" y="684"/>
                  </a:lnTo>
                  <a:lnTo>
                    <a:pt x="259" y="683"/>
                  </a:lnTo>
                  <a:lnTo>
                    <a:pt x="258" y="681"/>
                  </a:lnTo>
                  <a:lnTo>
                    <a:pt x="258" y="680"/>
                  </a:lnTo>
                  <a:lnTo>
                    <a:pt x="259" y="680"/>
                  </a:lnTo>
                  <a:lnTo>
                    <a:pt x="261" y="679"/>
                  </a:lnTo>
                  <a:lnTo>
                    <a:pt x="262" y="679"/>
                  </a:lnTo>
                  <a:lnTo>
                    <a:pt x="265" y="679"/>
                  </a:lnTo>
                  <a:lnTo>
                    <a:pt x="266" y="679"/>
                  </a:lnTo>
                  <a:close/>
                  <a:moveTo>
                    <a:pt x="261" y="675"/>
                  </a:moveTo>
                  <a:lnTo>
                    <a:pt x="261" y="676"/>
                  </a:lnTo>
                  <a:lnTo>
                    <a:pt x="262" y="676"/>
                  </a:lnTo>
                  <a:lnTo>
                    <a:pt x="263" y="676"/>
                  </a:lnTo>
                  <a:lnTo>
                    <a:pt x="266" y="678"/>
                  </a:lnTo>
                  <a:lnTo>
                    <a:pt x="265" y="678"/>
                  </a:lnTo>
                  <a:lnTo>
                    <a:pt x="265" y="679"/>
                  </a:lnTo>
                  <a:lnTo>
                    <a:pt x="263" y="679"/>
                  </a:lnTo>
                  <a:lnTo>
                    <a:pt x="262" y="678"/>
                  </a:lnTo>
                  <a:lnTo>
                    <a:pt x="261" y="678"/>
                  </a:lnTo>
                  <a:lnTo>
                    <a:pt x="259" y="680"/>
                  </a:lnTo>
                  <a:lnTo>
                    <a:pt x="258" y="680"/>
                  </a:lnTo>
                  <a:lnTo>
                    <a:pt x="258" y="679"/>
                  </a:lnTo>
                  <a:lnTo>
                    <a:pt x="258" y="676"/>
                  </a:lnTo>
                  <a:lnTo>
                    <a:pt x="259" y="675"/>
                  </a:lnTo>
                  <a:lnTo>
                    <a:pt x="261" y="675"/>
                  </a:lnTo>
                  <a:close/>
                  <a:moveTo>
                    <a:pt x="271" y="674"/>
                  </a:moveTo>
                  <a:lnTo>
                    <a:pt x="272" y="676"/>
                  </a:lnTo>
                  <a:lnTo>
                    <a:pt x="271" y="676"/>
                  </a:lnTo>
                  <a:lnTo>
                    <a:pt x="270" y="676"/>
                  </a:lnTo>
                  <a:lnTo>
                    <a:pt x="268" y="676"/>
                  </a:lnTo>
                  <a:lnTo>
                    <a:pt x="270" y="675"/>
                  </a:lnTo>
                  <a:lnTo>
                    <a:pt x="271" y="674"/>
                  </a:lnTo>
                  <a:close/>
                  <a:moveTo>
                    <a:pt x="137" y="411"/>
                  </a:moveTo>
                  <a:lnTo>
                    <a:pt x="137" y="414"/>
                  </a:lnTo>
                  <a:lnTo>
                    <a:pt x="137" y="415"/>
                  </a:lnTo>
                  <a:lnTo>
                    <a:pt x="138" y="415"/>
                  </a:lnTo>
                  <a:lnTo>
                    <a:pt x="139" y="416"/>
                  </a:lnTo>
                  <a:lnTo>
                    <a:pt x="139" y="418"/>
                  </a:lnTo>
                  <a:lnTo>
                    <a:pt x="139" y="419"/>
                  </a:lnTo>
                  <a:lnTo>
                    <a:pt x="139" y="420"/>
                  </a:lnTo>
                  <a:lnTo>
                    <a:pt x="138" y="422"/>
                  </a:lnTo>
                  <a:lnTo>
                    <a:pt x="137" y="423"/>
                  </a:lnTo>
                  <a:lnTo>
                    <a:pt x="135" y="423"/>
                  </a:lnTo>
                  <a:lnTo>
                    <a:pt x="135" y="422"/>
                  </a:lnTo>
                  <a:lnTo>
                    <a:pt x="133" y="420"/>
                  </a:lnTo>
                  <a:lnTo>
                    <a:pt x="133" y="419"/>
                  </a:lnTo>
                  <a:lnTo>
                    <a:pt x="133" y="418"/>
                  </a:lnTo>
                  <a:lnTo>
                    <a:pt x="131" y="414"/>
                  </a:lnTo>
                  <a:lnTo>
                    <a:pt x="130" y="414"/>
                  </a:lnTo>
                  <a:lnTo>
                    <a:pt x="130" y="411"/>
                  </a:lnTo>
                  <a:lnTo>
                    <a:pt x="131" y="411"/>
                  </a:lnTo>
                  <a:lnTo>
                    <a:pt x="131" y="412"/>
                  </a:lnTo>
                  <a:lnTo>
                    <a:pt x="131" y="411"/>
                  </a:lnTo>
                  <a:lnTo>
                    <a:pt x="135" y="409"/>
                  </a:lnTo>
                  <a:lnTo>
                    <a:pt x="137" y="410"/>
                  </a:lnTo>
                  <a:lnTo>
                    <a:pt x="137" y="411"/>
                  </a:lnTo>
                  <a:close/>
                  <a:moveTo>
                    <a:pt x="126" y="407"/>
                  </a:moveTo>
                  <a:lnTo>
                    <a:pt x="125" y="407"/>
                  </a:lnTo>
                  <a:lnTo>
                    <a:pt x="125" y="406"/>
                  </a:lnTo>
                  <a:lnTo>
                    <a:pt x="126" y="406"/>
                  </a:lnTo>
                  <a:lnTo>
                    <a:pt x="128" y="406"/>
                  </a:lnTo>
                  <a:lnTo>
                    <a:pt x="128" y="407"/>
                  </a:lnTo>
                  <a:lnTo>
                    <a:pt x="126" y="407"/>
                  </a:lnTo>
                  <a:close/>
                  <a:moveTo>
                    <a:pt x="92" y="313"/>
                  </a:moveTo>
                  <a:lnTo>
                    <a:pt x="91" y="313"/>
                  </a:lnTo>
                  <a:lnTo>
                    <a:pt x="90" y="312"/>
                  </a:lnTo>
                  <a:lnTo>
                    <a:pt x="91" y="312"/>
                  </a:lnTo>
                  <a:lnTo>
                    <a:pt x="92" y="313"/>
                  </a:lnTo>
                  <a:close/>
                  <a:moveTo>
                    <a:pt x="88" y="312"/>
                  </a:moveTo>
                  <a:lnTo>
                    <a:pt x="87" y="312"/>
                  </a:lnTo>
                  <a:lnTo>
                    <a:pt x="86" y="312"/>
                  </a:lnTo>
                  <a:lnTo>
                    <a:pt x="86" y="311"/>
                  </a:lnTo>
                  <a:lnTo>
                    <a:pt x="87" y="311"/>
                  </a:lnTo>
                  <a:lnTo>
                    <a:pt x="88" y="311"/>
                  </a:lnTo>
                  <a:lnTo>
                    <a:pt x="88" y="312"/>
                  </a:lnTo>
                  <a:close/>
                  <a:moveTo>
                    <a:pt x="90" y="312"/>
                  </a:moveTo>
                  <a:lnTo>
                    <a:pt x="88" y="312"/>
                  </a:lnTo>
                  <a:lnTo>
                    <a:pt x="88" y="311"/>
                  </a:lnTo>
                  <a:lnTo>
                    <a:pt x="90" y="311"/>
                  </a:lnTo>
                  <a:lnTo>
                    <a:pt x="90" y="312"/>
                  </a:lnTo>
                  <a:close/>
                  <a:moveTo>
                    <a:pt x="91" y="309"/>
                  </a:moveTo>
                  <a:lnTo>
                    <a:pt x="90" y="311"/>
                  </a:lnTo>
                  <a:lnTo>
                    <a:pt x="88" y="311"/>
                  </a:lnTo>
                  <a:lnTo>
                    <a:pt x="88" y="309"/>
                  </a:lnTo>
                  <a:lnTo>
                    <a:pt x="86" y="309"/>
                  </a:lnTo>
                  <a:lnTo>
                    <a:pt x="87" y="308"/>
                  </a:lnTo>
                  <a:lnTo>
                    <a:pt x="86" y="307"/>
                  </a:lnTo>
                  <a:lnTo>
                    <a:pt x="88" y="307"/>
                  </a:lnTo>
                  <a:lnTo>
                    <a:pt x="88" y="305"/>
                  </a:lnTo>
                  <a:lnTo>
                    <a:pt x="94" y="305"/>
                  </a:lnTo>
                  <a:lnTo>
                    <a:pt x="94" y="307"/>
                  </a:lnTo>
                  <a:lnTo>
                    <a:pt x="92" y="308"/>
                  </a:lnTo>
                  <a:lnTo>
                    <a:pt x="91" y="309"/>
                  </a:lnTo>
                  <a:close/>
                  <a:moveTo>
                    <a:pt x="96" y="303"/>
                  </a:moveTo>
                  <a:lnTo>
                    <a:pt x="94" y="304"/>
                  </a:lnTo>
                  <a:lnTo>
                    <a:pt x="94" y="303"/>
                  </a:lnTo>
                  <a:lnTo>
                    <a:pt x="92" y="304"/>
                  </a:lnTo>
                  <a:lnTo>
                    <a:pt x="91" y="304"/>
                  </a:lnTo>
                  <a:lnTo>
                    <a:pt x="91" y="305"/>
                  </a:lnTo>
                  <a:lnTo>
                    <a:pt x="90" y="305"/>
                  </a:lnTo>
                  <a:lnTo>
                    <a:pt x="90" y="304"/>
                  </a:lnTo>
                  <a:lnTo>
                    <a:pt x="91" y="301"/>
                  </a:lnTo>
                  <a:lnTo>
                    <a:pt x="92" y="301"/>
                  </a:lnTo>
                  <a:lnTo>
                    <a:pt x="94" y="301"/>
                  </a:lnTo>
                  <a:lnTo>
                    <a:pt x="95" y="300"/>
                  </a:lnTo>
                  <a:lnTo>
                    <a:pt x="96" y="300"/>
                  </a:lnTo>
                  <a:lnTo>
                    <a:pt x="96" y="303"/>
                  </a:lnTo>
                  <a:close/>
                  <a:moveTo>
                    <a:pt x="104" y="291"/>
                  </a:moveTo>
                  <a:lnTo>
                    <a:pt x="103" y="291"/>
                  </a:lnTo>
                  <a:lnTo>
                    <a:pt x="103" y="290"/>
                  </a:lnTo>
                  <a:lnTo>
                    <a:pt x="104" y="290"/>
                  </a:lnTo>
                  <a:lnTo>
                    <a:pt x="104" y="291"/>
                  </a:lnTo>
                  <a:close/>
                  <a:moveTo>
                    <a:pt x="71" y="292"/>
                  </a:moveTo>
                  <a:lnTo>
                    <a:pt x="71" y="294"/>
                  </a:lnTo>
                  <a:lnTo>
                    <a:pt x="74" y="294"/>
                  </a:lnTo>
                  <a:lnTo>
                    <a:pt x="74" y="295"/>
                  </a:lnTo>
                  <a:lnTo>
                    <a:pt x="73" y="294"/>
                  </a:lnTo>
                  <a:lnTo>
                    <a:pt x="71" y="294"/>
                  </a:lnTo>
                  <a:lnTo>
                    <a:pt x="70" y="294"/>
                  </a:lnTo>
                  <a:lnTo>
                    <a:pt x="70" y="292"/>
                  </a:lnTo>
                  <a:lnTo>
                    <a:pt x="69" y="292"/>
                  </a:lnTo>
                  <a:lnTo>
                    <a:pt x="70" y="291"/>
                  </a:lnTo>
                  <a:lnTo>
                    <a:pt x="70" y="290"/>
                  </a:lnTo>
                  <a:lnTo>
                    <a:pt x="70" y="291"/>
                  </a:lnTo>
                  <a:lnTo>
                    <a:pt x="71" y="292"/>
                  </a:lnTo>
                  <a:close/>
                  <a:moveTo>
                    <a:pt x="73" y="281"/>
                  </a:moveTo>
                  <a:lnTo>
                    <a:pt x="71" y="281"/>
                  </a:lnTo>
                  <a:lnTo>
                    <a:pt x="71" y="279"/>
                  </a:lnTo>
                  <a:lnTo>
                    <a:pt x="73" y="279"/>
                  </a:lnTo>
                  <a:lnTo>
                    <a:pt x="73" y="281"/>
                  </a:lnTo>
                  <a:close/>
                  <a:moveTo>
                    <a:pt x="71" y="278"/>
                  </a:moveTo>
                  <a:lnTo>
                    <a:pt x="71" y="279"/>
                  </a:lnTo>
                  <a:lnTo>
                    <a:pt x="70" y="279"/>
                  </a:lnTo>
                  <a:lnTo>
                    <a:pt x="70" y="278"/>
                  </a:lnTo>
                  <a:lnTo>
                    <a:pt x="70" y="277"/>
                  </a:lnTo>
                  <a:lnTo>
                    <a:pt x="71" y="277"/>
                  </a:lnTo>
                  <a:lnTo>
                    <a:pt x="71" y="278"/>
                  </a:lnTo>
                  <a:close/>
                  <a:moveTo>
                    <a:pt x="71" y="275"/>
                  </a:moveTo>
                  <a:lnTo>
                    <a:pt x="69" y="277"/>
                  </a:lnTo>
                  <a:lnTo>
                    <a:pt x="70" y="275"/>
                  </a:lnTo>
                  <a:lnTo>
                    <a:pt x="71" y="275"/>
                  </a:lnTo>
                  <a:close/>
                  <a:moveTo>
                    <a:pt x="105" y="184"/>
                  </a:moveTo>
                  <a:lnTo>
                    <a:pt x="104" y="184"/>
                  </a:lnTo>
                  <a:lnTo>
                    <a:pt x="100" y="183"/>
                  </a:lnTo>
                  <a:lnTo>
                    <a:pt x="99" y="181"/>
                  </a:lnTo>
                  <a:lnTo>
                    <a:pt x="99" y="180"/>
                  </a:lnTo>
                  <a:lnTo>
                    <a:pt x="99" y="177"/>
                  </a:lnTo>
                  <a:lnTo>
                    <a:pt x="100" y="176"/>
                  </a:lnTo>
                  <a:lnTo>
                    <a:pt x="100" y="173"/>
                  </a:lnTo>
                  <a:lnTo>
                    <a:pt x="101" y="173"/>
                  </a:lnTo>
                  <a:lnTo>
                    <a:pt x="103" y="175"/>
                  </a:lnTo>
                  <a:lnTo>
                    <a:pt x="105" y="179"/>
                  </a:lnTo>
                  <a:lnTo>
                    <a:pt x="105" y="181"/>
                  </a:lnTo>
                  <a:lnTo>
                    <a:pt x="105" y="183"/>
                  </a:lnTo>
                  <a:lnTo>
                    <a:pt x="105" y="184"/>
                  </a:lnTo>
                  <a:close/>
                  <a:moveTo>
                    <a:pt x="96" y="170"/>
                  </a:moveTo>
                  <a:lnTo>
                    <a:pt x="95" y="170"/>
                  </a:lnTo>
                  <a:lnTo>
                    <a:pt x="94" y="168"/>
                  </a:lnTo>
                  <a:lnTo>
                    <a:pt x="94" y="167"/>
                  </a:lnTo>
                  <a:lnTo>
                    <a:pt x="95" y="167"/>
                  </a:lnTo>
                  <a:lnTo>
                    <a:pt x="96" y="168"/>
                  </a:lnTo>
                  <a:lnTo>
                    <a:pt x="96" y="170"/>
                  </a:lnTo>
                  <a:close/>
                  <a:moveTo>
                    <a:pt x="177" y="160"/>
                  </a:moveTo>
                  <a:lnTo>
                    <a:pt x="176" y="160"/>
                  </a:lnTo>
                  <a:lnTo>
                    <a:pt x="176" y="159"/>
                  </a:lnTo>
                  <a:lnTo>
                    <a:pt x="177" y="159"/>
                  </a:lnTo>
                  <a:lnTo>
                    <a:pt x="178" y="159"/>
                  </a:lnTo>
                  <a:lnTo>
                    <a:pt x="177" y="159"/>
                  </a:lnTo>
                  <a:lnTo>
                    <a:pt x="177" y="160"/>
                  </a:lnTo>
                  <a:close/>
                  <a:moveTo>
                    <a:pt x="174" y="158"/>
                  </a:moveTo>
                  <a:lnTo>
                    <a:pt x="173" y="158"/>
                  </a:lnTo>
                  <a:lnTo>
                    <a:pt x="172" y="156"/>
                  </a:lnTo>
                  <a:lnTo>
                    <a:pt x="172" y="154"/>
                  </a:lnTo>
                  <a:lnTo>
                    <a:pt x="173" y="154"/>
                  </a:lnTo>
                  <a:lnTo>
                    <a:pt x="173" y="153"/>
                  </a:lnTo>
                  <a:lnTo>
                    <a:pt x="176" y="153"/>
                  </a:lnTo>
                  <a:lnTo>
                    <a:pt x="177" y="153"/>
                  </a:lnTo>
                  <a:lnTo>
                    <a:pt x="176" y="154"/>
                  </a:lnTo>
                  <a:lnTo>
                    <a:pt x="176" y="156"/>
                  </a:lnTo>
                  <a:lnTo>
                    <a:pt x="174" y="158"/>
                  </a:lnTo>
                  <a:close/>
                  <a:moveTo>
                    <a:pt x="165" y="159"/>
                  </a:moveTo>
                  <a:lnTo>
                    <a:pt x="165" y="155"/>
                  </a:lnTo>
                  <a:lnTo>
                    <a:pt x="164" y="155"/>
                  </a:lnTo>
                  <a:lnTo>
                    <a:pt x="164" y="154"/>
                  </a:lnTo>
                  <a:lnTo>
                    <a:pt x="164" y="153"/>
                  </a:lnTo>
                  <a:lnTo>
                    <a:pt x="164" y="151"/>
                  </a:lnTo>
                  <a:lnTo>
                    <a:pt x="165" y="151"/>
                  </a:lnTo>
                  <a:lnTo>
                    <a:pt x="167" y="151"/>
                  </a:lnTo>
                  <a:lnTo>
                    <a:pt x="168" y="153"/>
                  </a:lnTo>
                  <a:lnTo>
                    <a:pt x="169" y="153"/>
                  </a:lnTo>
                  <a:lnTo>
                    <a:pt x="171" y="154"/>
                  </a:lnTo>
                  <a:lnTo>
                    <a:pt x="171" y="156"/>
                  </a:lnTo>
                  <a:lnTo>
                    <a:pt x="169" y="158"/>
                  </a:lnTo>
                  <a:lnTo>
                    <a:pt x="168" y="158"/>
                  </a:lnTo>
                  <a:lnTo>
                    <a:pt x="165" y="159"/>
                  </a:lnTo>
                  <a:close/>
                  <a:moveTo>
                    <a:pt x="23" y="149"/>
                  </a:moveTo>
                  <a:lnTo>
                    <a:pt x="24" y="149"/>
                  </a:lnTo>
                  <a:lnTo>
                    <a:pt x="24" y="150"/>
                  </a:lnTo>
                  <a:lnTo>
                    <a:pt x="23" y="150"/>
                  </a:lnTo>
                  <a:lnTo>
                    <a:pt x="23" y="149"/>
                  </a:lnTo>
                  <a:close/>
                  <a:moveTo>
                    <a:pt x="6" y="136"/>
                  </a:moveTo>
                  <a:lnTo>
                    <a:pt x="7" y="137"/>
                  </a:lnTo>
                  <a:lnTo>
                    <a:pt x="9" y="137"/>
                  </a:lnTo>
                  <a:lnTo>
                    <a:pt x="9" y="138"/>
                  </a:lnTo>
                  <a:lnTo>
                    <a:pt x="7" y="138"/>
                  </a:lnTo>
                  <a:lnTo>
                    <a:pt x="6" y="137"/>
                  </a:lnTo>
                  <a:lnTo>
                    <a:pt x="5" y="137"/>
                  </a:lnTo>
                  <a:lnTo>
                    <a:pt x="5" y="136"/>
                  </a:lnTo>
                  <a:lnTo>
                    <a:pt x="3" y="137"/>
                  </a:lnTo>
                  <a:lnTo>
                    <a:pt x="5" y="137"/>
                  </a:lnTo>
                  <a:lnTo>
                    <a:pt x="3" y="138"/>
                  </a:lnTo>
                  <a:lnTo>
                    <a:pt x="5" y="138"/>
                  </a:lnTo>
                  <a:lnTo>
                    <a:pt x="6" y="138"/>
                  </a:lnTo>
                  <a:lnTo>
                    <a:pt x="7" y="138"/>
                  </a:lnTo>
                  <a:lnTo>
                    <a:pt x="9" y="140"/>
                  </a:lnTo>
                  <a:lnTo>
                    <a:pt x="10" y="140"/>
                  </a:lnTo>
                  <a:lnTo>
                    <a:pt x="10" y="141"/>
                  </a:lnTo>
                  <a:lnTo>
                    <a:pt x="9" y="140"/>
                  </a:lnTo>
                  <a:lnTo>
                    <a:pt x="6" y="142"/>
                  </a:lnTo>
                  <a:lnTo>
                    <a:pt x="6" y="143"/>
                  </a:lnTo>
                  <a:lnTo>
                    <a:pt x="9" y="141"/>
                  </a:lnTo>
                  <a:lnTo>
                    <a:pt x="10" y="141"/>
                  </a:lnTo>
                  <a:lnTo>
                    <a:pt x="11" y="142"/>
                  </a:lnTo>
                  <a:lnTo>
                    <a:pt x="10" y="142"/>
                  </a:lnTo>
                  <a:lnTo>
                    <a:pt x="10" y="143"/>
                  </a:lnTo>
                  <a:lnTo>
                    <a:pt x="11" y="142"/>
                  </a:lnTo>
                  <a:lnTo>
                    <a:pt x="11" y="141"/>
                  </a:lnTo>
                  <a:lnTo>
                    <a:pt x="10" y="140"/>
                  </a:lnTo>
                  <a:lnTo>
                    <a:pt x="11" y="140"/>
                  </a:lnTo>
                  <a:lnTo>
                    <a:pt x="11" y="138"/>
                  </a:lnTo>
                  <a:lnTo>
                    <a:pt x="14" y="138"/>
                  </a:lnTo>
                  <a:lnTo>
                    <a:pt x="15" y="138"/>
                  </a:lnTo>
                  <a:lnTo>
                    <a:pt x="17" y="140"/>
                  </a:lnTo>
                  <a:lnTo>
                    <a:pt x="18" y="140"/>
                  </a:lnTo>
                  <a:lnTo>
                    <a:pt x="20" y="141"/>
                  </a:lnTo>
                  <a:lnTo>
                    <a:pt x="22" y="141"/>
                  </a:lnTo>
                  <a:lnTo>
                    <a:pt x="23" y="141"/>
                  </a:lnTo>
                  <a:lnTo>
                    <a:pt x="23" y="142"/>
                  </a:lnTo>
                  <a:lnTo>
                    <a:pt x="23" y="143"/>
                  </a:lnTo>
                  <a:lnTo>
                    <a:pt x="24" y="143"/>
                  </a:lnTo>
                  <a:lnTo>
                    <a:pt x="24" y="147"/>
                  </a:lnTo>
                  <a:lnTo>
                    <a:pt x="23" y="149"/>
                  </a:lnTo>
                  <a:lnTo>
                    <a:pt x="22" y="147"/>
                  </a:lnTo>
                  <a:lnTo>
                    <a:pt x="20" y="147"/>
                  </a:lnTo>
                  <a:lnTo>
                    <a:pt x="22" y="149"/>
                  </a:lnTo>
                  <a:lnTo>
                    <a:pt x="22" y="150"/>
                  </a:lnTo>
                  <a:lnTo>
                    <a:pt x="22" y="151"/>
                  </a:lnTo>
                  <a:lnTo>
                    <a:pt x="23" y="150"/>
                  </a:lnTo>
                  <a:lnTo>
                    <a:pt x="24" y="151"/>
                  </a:lnTo>
                  <a:lnTo>
                    <a:pt x="24" y="153"/>
                  </a:lnTo>
                  <a:lnTo>
                    <a:pt x="22" y="153"/>
                  </a:lnTo>
                  <a:lnTo>
                    <a:pt x="20" y="155"/>
                  </a:lnTo>
                  <a:lnTo>
                    <a:pt x="19" y="154"/>
                  </a:lnTo>
                  <a:lnTo>
                    <a:pt x="18" y="154"/>
                  </a:lnTo>
                  <a:lnTo>
                    <a:pt x="18" y="155"/>
                  </a:lnTo>
                  <a:lnTo>
                    <a:pt x="18" y="156"/>
                  </a:lnTo>
                  <a:lnTo>
                    <a:pt x="19" y="156"/>
                  </a:lnTo>
                  <a:lnTo>
                    <a:pt x="19" y="158"/>
                  </a:lnTo>
                  <a:lnTo>
                    <a:pt x="18" y="158"/>
                  </a:lnTo>
                  <a:lnTo>
                    <a:pt x="14" y="162"/>
                  </a:lnTo>
                  <a:lnTo>
                    <a:pt x="9" y="164"/>
                  </a:lnTo>
                  <a:lnTo>
                    <a:pt x="9" y="163"/>
                  </a:lnTo>
                  <a:lnTo>
                    <a:pt x="7" y="163"/>
                  </a:lnTo>
                  <a:lnTo>
                    <a:pt x="6" y="160"/>
                  </a:lnTo>
                  <a:lnTo>
                    <a:pt x="6" y="159"/>
                  </a:lnTo>
                  <a:lnTo>
                    <a:pt x="5" y="159"/>
                  </a:lnTo>
                  <a:lnTo>
                    <a:pt x="5" y="158"/>
                  </a:lnTo>
                  <a:lnTo>
                    <a:pt x="3" y="155"/>
                  </a:lnTo>
                  <a:lnTo>
                    <a:pt x="2" y="153"/>
                  </a:lnTo>
                  <a:lnTo>
                    <a:pt x="2" y="151"/>
                  </a:lnTo>
                  <a:lnTo>
                    <a:pt x="2" y="150"/>
                  </a:lnTo>
                  <a:lnTo>
                    <a:pt x="3" y="151"/>
                  </a:lnTo>
                  <a:lnTo>
                    <a:pt x="3" y="150"/>
                  </a:lnTo>
                  <a:lnTo>
                    <a:pt x="2" y="150"/>
                  </a:lnTo>
                  <a:lnTo>
                    <a:pt x="1" y="149"/>
                  </a:lnTo>
                  <a:lnTo>
                    <a:pt x="1" y="147"/>
                  </a:lnTo>
                  <a:lnTo>
                    <a:pt x="1" y="146"/>
                  </a:lnTo>
                  <a:lnTo>
                    <a:pt x="1" y="145"/>
                  </a:lnTo>
                  <a:lnTo>
                    <a:pt x="0" y="143"/>
                  </a:lnTo>
                  <a:lnTo>
                    <a:pt x="0" y="142"/>
                  </a:lnTo>
                  <a:lnTo>
                    <a:pt x="0" y="140"/>
                  </a:lnTo>
                  <a:lnTo>
                    <a:pt x="0" y="138"/>
                  </a:lnTo>
                  <a:lnTo>
                    <a:pt x="0" y="137"/>
                  </a:lnTo>
                  <a:lnTo>
                    <a:pt x="0" y="136"/>
                  </a:lnTo>
                  <a:lnTo>
                    <a:pt x="0" y="134"/>
                  </a:lnTo>
                  <a:lnTo>
                    <a:pt x="0" y="130"/>
                  </a:lnTo>
                  <a:lnTo>
                    <a:pt x="1" y="129"/>
                  </a:lnTo>
                  <a:lnTo>
                    <a:pt x="3" y="128"/>
                  </a:lnTo>
                  <a:lnTo>
                    <a:pt x="3" y="126"/>
                  </a:lnTo>
                  <a:lnTo>
                    <a:pt x="5" y="125"/>
                  </a:lnTo>
                  <a:lnTo>
                    <a:pt x="7" y="125"/>
                  </a:lnTo>
                  <a:lnTo>
                    <a:pt x="7" y="126"/>
                  </a:lnTo>
                  <a:lnTo>
                    <a:pt x="7" y="128"/>
                  </a:lnTo>
                  <a:lnTo>
                    <a:pt x="7" y="130"/>
                  </a:lnTo>
                  <a:lnTo>
                    <a:pt x="5" y="130"/>
                  </a:lnTo>
                  <a:lnTo>
                    <a:pt x="3" y="132"/>
                  </a:lnTo>
                  <a:lnTo>
                    <a:pt x="3" y="133"/>
                  </a:lnTo>
                  <a:lnTo>
                    <a:pt x="5" y="133"/>
                  </a:lnTo>
                  <a:lnTo>
                    <a:pt x="5" y="134"/>
                  </a:lnTo>
                  <a:lnTo>
                    <a:pt x="6" y="136"/>
                  </a:lnTo>
                  <a:close/>
                  <a:moveTo>
                    <a:pt x="274" y="2"/>
                  </a:moveTo>
                  <a:lnTo>
                    <a:pt x="275" y="2"/>
                  </a:lnTo>
                  <a:lnTo>
                    <a:pt x="276" y="1"/>
                  </a:lnTo>
                  <a:lnTo>
                    <a:pt x="278" y="1"/>
                  </a:lnTo>
                  <a:lnTo>
                    <a:pt x="279" y="1"/>
                  </a:lnTo>
                  <a:lnTo>
                    <a:pt x="279" y="2"/>
                  </a:lnTo>
                  <a:lnTo>
                    <a:pt x="279" y="4"/>
                  </a:lnTo>
                  <a:lnTo>
                    <a:pt x="280" y="4"/>
                  </a:lnTo>
                  <a:lnTo>
                    <a:pt x="280" y="5"/>
                  </a:lnTo>
                  <a:lnTo>
                    <a:pt x="280" y="6"/>
                  </a:lnTo>
                  <a:lnTo>
                    <a:pt x="282" y="6"/>
                  </a:lnTo>
                  <a:lnTo>
                    <a:pt x="282" y="8"/>
                  </a:lnTo>
                  <a:lnTo>
                    <a:pt x="282" y="9"/>
                  </a:lnTo>
                  <a:lnTo>
                    <a:pt x="282" y="10"/>
                  </a:lnTo>
                  <a:lnTo>
                    <a:pt x="283" y="10"/>
                  </a:lnTo>
                  <a:lnTo>
                    <a:pt x="283" y="12"/>
                  </a:lnTo>
                  <a:lnTo>
                    <a:pt x="283" y="13"/>
                  </a:lnTo>
                  <a:lnTo>
                    <a:pt x="284" y="13"/>
                  </a:lnTo>
                  <a:lnTo>
                    <a:pt x="283" y="14"/>
                  </a:lnTo>
                  <a:lnTo>
                    <a:pt x="283" y="15"/>
                  </a:lnTo>
                  <a:lnTo>
                    <a:pt x="282" y="15"/>
                  </a:lnTo>
                  <a:lnTo>
                    <a:pt x="282" y="17"/>
                  </a:lnTo>
                  <a:lnTo>
                    <a:pt x="283" y="17"/>
                  </a:lnTo>
                  <a:lnTo>
                    <a:pt x="283" y="18"/>
                  </a:lnTo>
                  <a:lnTo>
                    <a:pt x="283" y="19"/>
                  </a:lnTo>
                  <a:lnTo>
                    <a:pt x="283" y="21"/>
                  </a:lnTo>
                  <a:lnTo>
                    <a:pt x="284" y="21"/>
                  </a:lnTo>
                  <a:lnTo>
                    <a:pt x="284" y="22"/>
                  </a:lnTo>
                  <a:lnTo>
                    <a:pt x="285" y="22"/>
                  </a:lnTo>
                  <a:lnTo>
                    <a:pt x="285" y="23"/>
                  </a:lnTo>
                  <a:lnTo>
                    <a:pt x="285" y="22"/>
                  </a:lnTo>
                  <a:lnTo>
                    <a:pt x="287" y="23"/>
                  </a:lnTo>
                  <a:lnTo>
                    <a:pt x="287" y="25"/>
                  </a:lnTo>
                  <a:lnTo>
                    <a:pt x="287" y="26"/>
                  </a:lnTo>
                  <a:lnTo>
                    <a:pt x="288" y="26"/>
                  </a:lnTo>
                  <a:lnTo>
                    <a:pt x="289" y="26"/>
                  </a:lnTo>
                  <a:lnTo>
                    <a:pt x="289" y="27"/>
                  </a:lnTo>
                  <a:lnTo>
                    <a:pt x="291" y="26"/>
                  </a:lnTo>
                  <a:lnTo>
                    <a:pt x="291" y="27"/>
                  </a:lnTo>
                  <a:lnTo>
                    <a:pt x="292" y="29"/>
                  </a:lnTo>
                  <a:lnTo>
                    <a:pt x="292" y="30"/>
                  </a:lnTo>
                  <a:lnTo>
                    <a:pt x="293" y="30"/>
                  </a:lnTo>
                  <a:lnTo>
                    <a:pt x="293" y="31"/>
                  </a:lnTo>
                  <a:lnTo>
                    <a:pt x="295" y="32"/>
                  </a:lnTo>
                  <a:lnTo>
                    <a:pt x="296" y="32"/>
                  </a:lnTo>
                  <a:lnTo>
                    <a:pt x="297" y="32"/>
                  </a:lnTo>
                  <a:lnTo>
                    <a:pt x="297" y="34"/>
                  </a:lnTo>
                  <a:lnTo>
                    <a:pt x="299" y="34"/>
                  </a:lnTo>
                  <a:lnTo>
                    <a:pt x="299" y="35"/>
                  </a:lnTo>
                  <a:lnTo>
                    <a:pt x="300" y="35"/>
                  </a:lnTo>
                  <a:lnTo>
                    <a:pt x="300" y="36"/>
                  </a:lnTo>
                  <a:lnTo>
                    <a:pt x="301" y="38"/>
                  </a:lnTo>
                  <a:lnTo>
                    <a:pt x="301" y="36"/>
                  </a:lnTo>
                  <a:lnTo>
                    <a:pt x="301" y="38"/>
                  </a:lnTo>
                  <a:lnTo>
                    <a:pt x="302" y="38"/>
                  </a:lnTo>
                  <a:lnTo>
                    <a:pt x="302" y="39"/>
                  </a:lnTo>
                  <a:lnTo>
                    <a:pt x="304" y="39"/>
                  </a:lnTo>
                  <a:lnTo>
                    <a:pt x="304" y="40"/>
                  </a:lnTo>
                  <a:lnTo>
                    <a:pt x="304" y="42"/>
                  </a:lnTo>
                  <a:lnTo>
                    <a:pt x="304" y="43"/>
                  </a:lnTo>
                  <a:lnTo>
                    <a:pt x="304" y="44"/>
                  </a:lnTo>
                  <a:lnTo>
                    <a:pt x="304" y="46"/>
                  </a:lnTo>
                  <a:lnTo>
                    <a:pt x="305" y="46"/>
                  </a:lnTo>
                  <a:lnTo>
                    <a:pt x="305" y="47"/>
                  </a:lnTo>
                  <a:lnTo>
                    <a:pt x="306" y="47"/>
                  </a:lnTo>
                  <a:lnTo>
                    <a:pt x="306" y="48"/>
                  </a:lnTo>
                  <a:lnTo>
                    <a:pt x="306" y="49"/>
                  </a:lnTo>
                  <a:lnTo>
                    <a:pt x="306" y="51"/>
                  </a:lnTo>
                  <a:lnTo>
                    <a:pt x="308" y="51"/>
                  </a:lnTo>
                  <a:lnTo>
                    <a:pt x="308" y="52"/>
                  </a:lnTo>
                  <a:lnTo>
                    <a:pt x="309" y="53"/>
                  </a:lnTo>
                  <a:lnTo>
                    <a:pt x="310" y="53"/>
                  </a:lnTo>
                  <a:lnTo>
                    <a:pt x="310" y="55"/>
                  </a:lnTo>
                  <a:lnTo>
                    <a:pt x="312" y="55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4" y="57"/>
                  </a:lnTo>
                  <a:lnTo>
                    <a:pt x="314" y="59"/>
                  </a:lnTo>
                  <a:lnTo>
                    <a:pt x="315" y="59"/>
                  </a:lnTo>
                  <a:lnTo>
                    <a:pt x="315" y="60"/>
                  </a:lnTo>
                  <a:lnTo>
                    <a:pt x="317" y="60"/>
                  </a:lnTo>
                  <a:lnTo>
                    <a:pt x="317" y="61"/>
                  </a:lnTo>
                  <a:lnTo>
                    <a:pt x="318" y="61"/>
                  </a:lnTo>
                  <a:lnTo>
                    <a:pt x="319" y="62"/>
                  </a:lnTo>
                  <a:lnTo>
                    <a:pt x="321" y="62"/>
                  </a:lnTo>
                  <a:lnTo>
                    <a:pt x="322" y="62"/>
                  </a:lnTo>
                  <a:lnTo>
                    <a:pt x="322" y="61"/>
                  </a:lnTo>
                  <a:lnTo>
                    <a:pt x="323" y="61"/>
                  </a:lnTo>
                  <a:lnTo>
                    <a:pt x="325" y="61"/>
                  </a:lnTo>
                  <a:lnTo>
                    <a:pt x="325" y="60"/>
                  </a:lnTo>
                  <a:lnTo>
                    <a:pt x="323" y="60"/>
                  </a:lnTo>
                  <a:lnTo>
                    <a:pt x="325" y="60"/>
                  </a:lnTo>
                  <a:lnTo>
                    <a:pt x="326" y="60"/>
                  </a:lnTo>
                  <a:lnTo>
                    <a:pt x="326" y="61"/>
                  </a:lnTo>
                  <a:lnTo>
                    <a:pt x="326" y="60"/>
                  </a:lnTo>
                  <a:lnTo>
                    <a:pt x="327" y="60"/>
                  </a:lnTo>
                  <a:lnTo>
                    <a:pt x="327" y="61"/>
                  </a:lnTo>
                  <a:lnTo>
                    <a:pt x="329" y="62"/>
                  </a:lnTo>
                  <a:lnTo>
                    <a:pt x="330" y="62"/>
                  </a:lnTo>
                  <a:lnTo>
                    <a:pt x="331" y="62"/>
                  </a:lnTo>
                  <a:lnTo>
                    <a:pt x="332" y="62"/>
                  </a:lnTo>
                  <a:lnTo>
                    <a:pt x="332" y="64"/>
                  </a:lnTo>
                  <a:lnTo>
                    <a:pt x="334" y="64"/>
                  </a:lnTo>
                  <a:lnTo>
                    <a:pt x="334" y="62"/>
                  </a:lnTo>
                  <a:lnTo>
                    <a:pt x="335" y="62"/>
                  </a:lnTo>
                  <a:lnTo>
                    <a:pt x="335" y="64"/>
                  </a:lnTo>
                  <a:lnTo>
                    <a:pt x="336" y="64"/>
                  </a:lnTo>
                  <a:lnTo>
                    <a:pt x="336" y="65"/>
                  </a:lnTo>
                  <a:lnTo>
                    <a:pt x="336" y="64"/>
                  </a:lnTo>
                  <a:lnTo>
                    <a:pt x="338" y="64"/>
                  </a:lnTo>
                  <a:lnTo>
                    <a:pt x="338" y="65"/>
                  </a:lnTo>
                  <a:lnTo>
                    <a:pt x="339" y="65"/>
                  </a:lnTo>
                  <a:lnTo>
                    <a:pt x="340" y="65"/>
                  </a:lnTo>
                  <a:lnTo>
                    <a:pt x="342" y="65"/>
                  </a:lnTo>
                  <a:lnTo>
                    <a:pt x="343" y="65"/>
                  </a:lnTo>
                  <a:lnTo>
                    <a:pt x="343" y="66"/>
                  </a:lnTo>
                  <a:lnTo>
                    <a:pt x="344" y="66"/>
                  </a:lnTo>
                  <a:lnTo>
                    <a:pt x="344" y="68"/>
                  </a:lnTo>
                  <a:lnTo>
                    <a:pt x="346" y="68"/>
                  </a:lnTo>
                  <a:lnTo>
                    <a:pt x="346" y="69"/>
                  </a:lnTo>
                  <a:lnTo>
                    <a:pt x="347" y="69"/>
                  </a:lnTo>
                  <a:lnTo>
                    <a:pt x="348" y="69"/>
                  </a:lnTo>
                  <a:lnTo>
                    <a:pt x="348" y="70"/>
                  </a:lnTo>
                  <a:lnTo>
                    <a:pt x="349" y="70"/>
                  </a:lnTo>
                  <a:lnTo>
                    <a:pt x="349" y="72"/>
                  </a:lnTo>
                  <a:lnTo>
                    <a:pt x="351" y="72"/>
                  </a:lnTo>
                  <a:lnTo>
                    <a:pt x="351" y="73"/>
                  </a:lnTo>
                  <a:lnTo>
                    <a:pt x="352" y="73"/>
                  </a:lnTo>
                  <a:lnTo>
                    <a:pt x="353" y="73"/>
                  </a:lnTo>
                  <a:lnTo>
                    <a:pt x="353" y="72"/>
                  </a:lnTo>
                  <a:lnTo>
                    <a:pt x="355" y="72"/>
                  </a:lnTo>
                  <a:lnTo>
                    <a:pt x="356" y="72"/>
                  </a:lnTo>
                  <a:lnTo>
                    <a:pt x="357" y="72"/>
                  </a:lnTo>
                  <a:lnTo>
                    <a:pt x="359" y="72"/>
                  </a:lnTo>
                  <a:lnTo>
                    <a:pt x="359" y="73"/>
                  </a:lnTo>
                  <a:lnTo>
                    <a:pt x="360" y="73"/>
                  </a:lnTo>
                  <a:lnTo>
                    <a:pt x="361" y="73"/>
                  </a:lnTo>
                  <a:lnTo>
                    <a:pt x="361" y="74"/>
                  </a:lnTo>
                  <a:lnTo>
                    <a:pt x="361" y="76"/>
                  </a:lnTo>
                  <a:lnTo>
                    <a:pt x="362" y="76"/>
                  </a:lnTo>
                  <a:lnTo>
                    <a:pt x="362" y="77"/>
                  </a:lnTo>
                  <a:lnTo>
                    <a:pt x="362" y="78"/>
                  </a:lnTo>
                  <a:lnTo>
                    <a:pt x="364" y="78"/>
                  </a:lnTo>
                  <a:lnTo>
                    <a:pt x="364" y="79"/>
                  </a:lnTo>
                  <a:lnTo>
                    <a:pt x="364" y="81"/>
                  </a:lnTo>
                  <a:lnTo>
                    <a:pt x="365" y="81"/>
                  </a:lnTo>
                  <a:lnTo>
                    <a:pt x="365" y="82"/>
                  </a:lnTo>
                  <a:lnTo>
                    <a:pt x="365" y="83"/>
                  </a:lnTo>
                  <a:lnTo>
                    <a:pt x="366" y="83"/>
                  </a:lnTo>
                  <a:lnTo>
                    <a:pt x="366" y="85"/>
                  </a:lnTo>
                  <a:lnTo>
                    <a:pt x="366" y="86"/>
                  </a:lnTo>
                  <a:lnTo>
                    <a:pt x="368" y="86"/>
                  </a:lnTo>
                  <a:lnTo>
                    <a:pt x="369" y="87"/>
                  </a:lnTo>
                  <a:lnTo>
                    <a:pt x="370" y="87"/>
                  </a:lnTo>
                  <a:lnTo>
                    <a:pt x="370" y="89"/>
                  </a:lnTo>
                  <a:lnTo>
                    <a:pt x="372" y="89"/>
                  </a:lnTo>
                  <a:lnTo>
                    <a:pt x="372" y="90"/>
                  </a:lnTo>
                  <a:lnTo>
                    <a:pt x="372" y="91"/>
                  </a:lnTo>
                  <a:lnTo>
                    <a:pt x="373" y="93"/>
                  </a:lnTo>
                  <a:lnTo>
                    <a:pt x="373" y="94"/>
                  </a:lnTo>
                  <a:lnTo>
                    <a:pt x="373" y="95"/>
                  </a:lnTo>
                  <a:lnTo>
                    <a:pt x="374" y="95"/>
                  </a:lnTo>
                  <a:lnTo>
                    <a:pt x="374" y="96"/>
                  </a:lnTo>
                  <a:lnTo>
                    <a:pt x="376" y="96"/>
                  </a:lnTo>
                  <a:lnTo>
                    <a:pt x="376" y="98"/>
                  </a:lnTo>
                  <a:lnTo>
                    <a:pt x="377" y="98"/>
                  </a:lnTo>
                  <a:lnTo>
                    <a:pt x="377" y="99"/>
                  </a:lnTo>
                  <a:lnTo>
                    <a:pt x="377" y="100"/>
                  </a:lnTo>
                  <a:lnTo>
                    <a:pt x="377" y="102"/>
                  </a:lnTo>
                  <a:lnTo>
                    <a:pt x="378" y="103"/>
                  </a:lnTo>
                  <a:lnTo>
                    <a:pt x="379" y="103"/>
                  </a:lnTo>
                  <a:lnTo>
                    <a:pt x="379" y="104"/>
                  </a:lnTo>
                  <a:lnTo>
                    <a:pt x="381" y="104"/>
                  </a:lnTo>
                  <a:lnTo>
                    <a:pt x="382" y="104"/>
                  </a:lnTo>
                  <a:lnTo>
                    <a:pt x="382" y="103"/>
                  </a:lnTo>
                  <a:lnTo>
                    <a:pt x="383" y="103"/>
                  </a:lnTo>
                  <a:lnTo>
                    <a:pt x="383" y="102"/>
                  </a:lnTo>
                  <a:lnTo>
                    <a:pt x="383" y="100"/>
                  </a:lnTo>
                  <a:lnTo>
                    <a:pt x="385" y="102"/>
                  </a:lnTo>
                  <a:lnTo>
                    <a:pt x="385" y="103"/>
                  </a:lnTo>
                  <a:lnTo>
                    <a:pt x="386" y="103"/>
                  </a:lnTo>
                  <a:lnTo>
                    <a:pt x="386" y="104"/>
                  </a:lnTo>
                  <a:lnTo>
                    <a:pt x="385" y="104"/>
                  </a:lnTo>
                  <a:lnTo>
                    <a:pt x="385" y="106"/>
                  </a:lnTo>
                  <a:lnTo>
                    <a:pt x="383" y="106"/>
                  </a:lnTo>
                  <a:lnTo>
                    <a:pt x="382" y="107"/>
                  </a:lnTo>
                  <a:lnTo>
                    <a:pt x="382" y="108"/>
                  </a:lnTo>
                  <a:lnTo>
                    <a:pt x="382" y="109"/>
                  </a:lnTo>
                  <a:lnTo>
                    <a:pt x="383" y="109"/>
                  </a:lnTo>
                  <a:lnTo>
                    <a:pt x="383" y="111"/>
                  </a:lnTo>
                  <a:lnTo>
                    <a:pt x="383" y="112"/>
                  </a:lnTo>
                  <a:lnTo>
                    <a:pt x="383" y="113"/>
                  </a:lnTo>
                  <a:lnTo>
                    <a:pt x="385" y="115"/>
                  </a:lnTo>
                  <a:lnTo>
                    <a:pt x="385" y="116"/>
                  </a:lnTo>
                  <a:lnTo>
                    <a:pt x="385" y="117"/>
                  </a:lnTo>
                  <a:lnTo>
                    <a:pt x="386" y="119"/>
                  </a:lnTo>
                  <a:lnTo>
                    <a:pt x="386" y="120"/>
                  </a:lnTo>
                  <a:lnTo>
                    <a:pt x="390" y="132"/>
                  </a:lnTo>
                  <a:lnTo>
                    <a:pt x="394" y="146"/>
                  </a:lnTo>
                  <a:lnTo>
                    <a:pt x="395" y="151"/>
                  </a:lnTo>
                  <a:lnTo>
                    <a:pt x="398" y="158"/>
                  </a:lnTo>
                  <a:lnTo>
                    <a:pt x="399" y="162"/>
                  </a:lnTo>
                  <a:lnTo>
                    <a:pt x="402" y="171"/>
                  </a:lnTo>
                  <a:lnTo>
                    <a:pt x="417" y="220"/>
                  </a:lnTo>
                  <a:lnTo>
                    <a:pt x="437" y="230"/>
                  </a:lnTo>
                  <a:lnTo>
                    <a:pt x="456" y="237"/>
                  </a:lnTo>
                  <a:lnTo>
                    <a:pt x="458" y="237"/>
                  </a:lnTo>
                  <a:lnTo>
                    <a:pt x="458" y="239"/>
                  </a:lnTo>
                  <a:lnTo>
                    <a:pt x="459" y="239"/>
                  </a:lnTo>
                  <a:lnTo>
                    <a:pt x="459" y="240"/>
                  </a:lnTo>
                  <a:lnTo>
                    <a:pt x="459" y="241"/>
                  </a:lnTo>
                  <a:lnTo>
                    <a:pt x="459" y="243"/>
                  </a:lnTo>
                  <a:lnTo>
                    <a:pt x="458" y="244"/>
                  </a:lnTo>
                  <a:lnTo>
                    <a:pt x="456" y="245"/>
                  </a:lnTo>
                  <a:lnTo>
                    <a:pt x="456" y="247"/>
                  </a:lnTo>
                  <a:lnTo>
                    <a:pt x="455" y="247"/>
                  </a:lnTo>
                  <a:lnTo>
                    <a:pt x="455" y="248"/>
                  </a:lnTo>
                  <a:lnTo>
                    <a:pt x="455" y="249"/>
                  </a:lnTo>
                  <a:lnTo>
                    <a:pt x="455" y="251"/>
                  </a:lnTo>
                  <a:lnTo>
                    <a:pt x="456" y="251"/>
                  </a:lnTo>
                  <a:lnTo>
                    <a:pt x="456" y="252"/>
                  </a:lnTo>
                  <a:lnTo>
                    <a:pt x="458" y="252"/>
                  </a:lnTo>
                  <a:lnTo>
                    <a:pt x="459" y="252"/>
                  </a:lnTo>
                  <a:lnTo>
                    <a:pt x="460" y="252"/>
                  </a:lnTo>
                  <a:lnTo>
                    <a:pt x="462" y="252"/>
                  </a:lnTo>
                  <a:lnTo>
                    <a:pt x="463" y="252"/>
                  </a:lnTo>
                  <a:lnTo>
                    <a:pt x="464" y="252"/>
                  </a:lnTo>
                  <a:lnTo>
                    <a:pt x="466" y="252"/>
                  </a:lnTo>
                  <a:lnTo>
                    <a:pt x="466" y="251"/>
                  </a:lnTo>
                  <a:lnTo>
                    <a:pt x="467" y="251"/>
                  </a:lnTo>
                  <a:lnTo>
                    <a:pt x="468" y="251"/>
                  </a:lnTo>
                  <a:lnTo>
                    <a:pt x="470" y="251"/>
                  </a:lnTo>
                  <a:lnTo>
                    <a:pt x="470" y="252"/>
                  </a:lnTo>
                  <a:lnTo>
                    <a:pt x="471" y="252"/>
                  </a:lnTo>
                  <a:lnTo>
                    <a:pt x="472" y="252"/>
                  </a:lnTo>
                  <a:lnTo>
                    <a:pt x="472" y="251"/>
                  </a:lnTo>
                  <a:lnTo>
                    <a:pt x="473" y="251"/>
                  </a:lnTo>
                  <a:lnTo>
                    <a:pt x="475" y="251"/>
                  </a:lnTo>
                  <a:lnTo>
                    <a:pt x="476" y="251"/>
                  </a:lnTo>
                  <a:lnTo>
                    <a:pt x="476" y="249"/>
                  </a:lnTo>
                  <a:lnTo>
                    <a:pt x="477" y="249"/>
                  </a:lnTo>
                  <a:lnTo>
                    <a:pt x="477" y="248"/>
                  </a:lnTo>
                  <a:lnTo>
                    <a:pt x="479" y="248"/>
                  </a:lnTo>
                  <a:lnTo>
                    <a:pt x="480" y="247"/>
                  </a:lnTo>
                  <a:lnTo>
                    <a:pt x="481" y="247"/>
                  </a:lnTo>
                  <a:lnTo>
                    <a:pt x="483" y="247"/>
                  </a:lnTo>
                  <a:lnTo>
                    <a:pt x="484" y="247"/>
                  </a:lnTo>
                  <a:lnTo>
                    <a:pt x="485" y="248"/>
                  </a:lnTo>
                  <a:lnTo>
                    <a:pt x="486" y="248"/>
                  </a:lnTo>
                  <a:lnTo>
                    <a:pt x="488" y="248"/>
                  </a:lnTo>
                  <a:lnTo>
                    <a:pt x="489" y="248"/>
                  </a:lnTo>
                  <a:lnTo>
                    <a:pt x="489" y="249"/>
                  </a:lnTo>
                  <a:lnTo>
                    <a:pt x="490" y="251"/>
                  </a:lnTo>
                  <a:lnTo>
                    <a:pt x="490" y="252"/>
                  </a:lnTo>
                  <a:lnTo>
                    <a:pt x="492" y="252"/>
                  </a:lnTo>
                  <a:lnTo>
                    <a:pt x="493" y="252"/>
                  </a:lnTo>
                  <a:lnTo>
                    <a:pt x="494" y="252"/>
                  </a:lnTo>
                  <a:lnTo>
                    <a:pt x="496" y="252"/>
                  </a:lnTo>
                  <a:lnTo>
                    <a:pt x="496" y="251"/>
                  </a:lnTo>
                  <a:lnTo>
                    <a:pt x="497" y="251"/>
                  </a:lnTo>
                  <a:lnTo>
                    <a:pt x="498" y="251"/>
                  </a:lnTo>
                  <a:lnTo>
                    <a:pt x="498" y="249"/>
                  </a:lnTo>
                  <a:lnTo>
                    <a:pt x="500" y="249"/>
                  </a:lnTo>
                  <a:lnTo>
                    <a:pt x="501" y="248"/>
                  </a:lnTo>
                  <a:lnTo>
                    <a:pt x="501" y="249"/>
                  </a:lnTo>
                  <a:lnTo>
                    <a:pt x="502" y="249"/>
                  </a:lnTo>
                  <a:lnTo>
                    <a:pt x="502" y="251"/>
                  </a:lnTo>
                  <a:lnTo>
                    <a:pt x="503" y="251"/>
                  </a:lnTo>
                  <a:lnTo>
                    <a:pt x="503" y="252"/>
                  </a:lnTo>
                  <a:lnTo>
                    <a:pt x="505" y="252"/>
                  </a:lnTo>
                  <a:lnTo>
                    <a:pt x="506" y="252"/>
                  </a:lnTo>
                  <a:lnTo>
                    <a:pt x="506" y="251"/>
                  </a:lnTo>
                  <a:lnTo>
                    <a:pt x="507" y="251"/>
                  </a:lnTo>
                  <a:lnTo>
                    <a:pt x="507" y="249"/>
                  </a:lnTo>
                  <a:lnTo>
                    <a:pt x="509" y="249"/>
                  </a:lnTo>
                  <a:lnTo>
                    <a:pt x="509" y="248"/>
                  </a:lnTo>
                  <a:lnTo>
                    <a:pt x="510" y="248"/>
                  </a:lnTo>
                  <a:lnTo>
                    <a:pt x="510" y="247"/>
                  </a:lnTo>
                  <a:lnTo>
                    <a:pt x="511" y="247"/>
                  </a:lnTo>
                  <a:lnTo>
                    <a:pt x="513" y="247"/>
                  </a:lnTo>
                  <a:lnTo>
                    <a:pt x="514" y="247"/>
                  </a:lnTo>
                  <a:lnTo>
                    <a:pt x="515" y="247"/>
                  </a:lnTo>
                  <a:lnTo>
                    <a:pt x="517" y="248"/>
                  </a:lnTo>
                  <a:lnTo>
                    <a:pt x="518" y="248"/>
                  </a:lnTo>
                  <a:lnTo>
                    <a:pt x="519" y="248"/>
                  </a:lnTo>
                  <a:lnTo>
                    <a:pt x="519" y="249"/>
                  </a:lnTo>
                  <a:lnTo>
                    <a:pt x="520" y="249"/>
                  </a:lnTo>
                  <a:lnTo>
                    <a:pt x="520" y="251"/>
                  </a:lnTo>
                  <a:lnTo>
                    <a:pt x="522" y="251"/>
                  </a:lnTo>
                  <a:lnTo>
                    <a:pt x="522" y="252"/>
                  </a:lnTo>
                  <a:lnTo>
                    <a:pt x="523" y="253"/>
                  </a:lnTo>
                  <a:lnTo>
                    <a:pt x="524" y="254"/>
                  </a:lnTo>
                  <a:lnTo>
                    <a:pt x="526" y="254"/>
                  </a:lnTo>
                  <a:lnTo>
                    <a:pt x="526" y="256"/>
                  </a:lnTo>
                  <a:lnTo>
                    <a:pt x="527" y="256"/>
                  </a:lnTo>
                  <a:lnTo>
                    <a:pt x="527" y="257"/>
                  </a:lnTo>
                  <a:lnTo>
                    <a:pt x="528" y="257"/>
                  </a:lnTo>
                  <a:lnTo>
                    <a:pt x="528" y="258"/>
                  </a:lnTo>
                  <a:lnTo>
                    <a:pt x="530" y="258"/>
                  </a:lnTo>
                  <a:lnTo>
                    <a:pt x="531" y="258"/>
                  </a:lnTo>
                  <a:lnTo>
                    <a:pt x="531" y="260"/>
                  </a:lnTo>
                  <a:lnTo>
                    <a:pt x="532" y="260"/>
                  </a:lnTo>
                  <a:lnTo>
                    <a:pt x="533" y="260"/>
                  </a:lnTo>
                  <a:lnTo>
                    <a:pt x="533" y="261"/>
                  </a:lnTo>
                  <a:lnTo>
                    <a:pt x="535" y="261"/>
                  </a:lnTo>
                  <a:lnTo>
                    <a:pt x="536" y="261"/>
                  </a:lnTo>
                  <a:lnTo>
                    <a:pt x="536" y="262"/>
                  </a:lnTo>
                  <a:lnTo>
                    <a:pt x="537" y="262"/>
                  </a:lnTo>
                  <a:lnTo>
                    <a:pt x="539" y="264"/>
                  </a:lnTo>
                  <a:lnTo>
                    <a:pt x="540" y="265"/>
                  </a:lnTo>
                  <a:lnTo>
                    <a:pt x="541" y="266"/>
                  </a:lnTo>
                  <a:lnTo>
                    <a:pt x="541" y="267"/>
                  </a:lnTo>
                  <a:lnTo>
                    <a:pt x="541" y="269"/>
                  </a:lnTo>
                  <a:lnTo>
                    <a:pt x="541" y="270"/>
                  </a:lnTo>
                  <a:lnTo>
                    <a:pt x="541" y="271"/>
                  </a:lnTo>
                  <a:lnTo>
                    <a:pt x="541" y="273"/>
                  </a:lnTo>
                  <a:lnTo>
                    <a:pt x="543" y="274"/>
                  </a:lnTo>
                  <a:lnTo>
                    <a:pt x="543" y="275"/>
                  </a:lnTo>
                  <a:lnTo>
                    <a:pt x="543" y="277"/>
                  </a:lnTo>
                  <a:lnTo>
                    <a:pt x="544" y="277"/>
                  </a:lnTo>
                  <a:lnTo>
                    <a:pt x="544" y="278"/>
                  </a:lnTo>
                  <a:lnTo>
                    <a:pt x="544" y="279"/>
                  </a:lnTo>
                  <a:lnTo>
                    <a:pt x="545" y="279"/>
                  </a:lnTo>
                  <a:lnTo>
                    <a:pt x="545" y="281"/>
                  </a:lnTo>
                  <a:lnTo>
                    <a:pt x="545" y="282"/>
                  </a:lnTo>
                  <a:lnTo>
                    <a:pt x="545" y="283"/>
                  </a:lnTo>
                  <a:lnTo>
                    <a:pt x="545" y="284"/>
                  </a:lnTo>
                  <a:lnTo>
                    <a:pt x="544" y="284"/>
                  </a:lnTo>
                  <a:lnTo>
                    <a:pt x="544" y="286"/>
                  </a:lnTo>
                  <a:lnTo>
                    <a:pt x="544" y="287"/>
                  </a:lnTo>
                  <a:lnTo>
                    <a:pt x="543" y="287"/>
                  </a:lnTo>
                  <a:lnTo>
                    <a:pt x="543" y="288"/>
                  </a:lnTo>
                  <a:lnTo>
                    <a:pt x="541" y="290"/>
                  </a:lnTo>
                  <a:lnTo>
                    <a:pt x="540" y="291"/>
                  </a:lnTo>
                  <a:lnTo>
                    <a:pt x="540" y="292"/>
                  </a:lnTo>
                  <a:lnTo>
                    <a:pt x="539" y="294"/>
                  </a:lnTo>
                  <a:lnTo>
                    <a:pt x="537" y="294"/>
                  </a:lnTo>
                  <a:lnTo>
                    <a:pt x="537" y="295"/>
                  </a:lnTo>
                  <a:lnTo>
                    <a:pt x="537" y="296"/>
                  </a:lnTo>
                  <a:lnTo>
                    <a:pt x="537" y="298"/>
                  </a:lnTo>
                  <a:lnTo>
                    <a:pt x="539" y="298"/>
                  </a:lnTo>
                  <a:lnTo>
                    <a:pt x="540" y="299"/>
                  </a:lnTo>
                  <a:lnTo>
                    <a:pt x="541" y="299"/>
                  </a:lnTo>
                  <a:lnTo>
                    <a:pt x="543" y="299"/>
                  </a:lnTo>
                  <a:lnTo>
                    <a:pt x="544" y="300"/>
                  </a:lnTo>
                  <a:lnTo>
                    <a:pt x="544" y="301"/>
                  </a:lnTo>
                  <a:lnTo>
                    <a:pt x="545" y="301"/>
                  </a:lnTo>
                  <a:lnTo>
                    <a:pt x="545" y="303"/>
                  </a:lnTo>
                  <a:lnTo>
                    <a:pt x="545" y="304"/>
                  </a:lnTo>
                  <a:lnTo>
                    <a:pt x="545" y="305"/>
                  </a:lnTo>
                  <a:lnTo>
                    <a:pt x="547" y="307"/>
                  </a:lnTo>
                  <a:lnTo>
                    <a:pt x="548" y="307"/>
                  </a:lnTo>
                  <a:lnTo>
                    <a:pt x="548" y="308"/>
                  </a:lnTo>
                  <a:lnTo>
                    <a:pt x="547" y="308"/>
                  </a:lnTo>
                  <a:lnTo>
                    <a:pt x="545" y="309"/>
                  </a:lnTo>
                  <a:lnTo>
                    <a:pt x="547" y="311"/>
                  </a:lnTo>
                  <a:lnTo>
                    <a:pt x="547" y="312"/>
                  </a:lnTo>
                  <a:lnTo>
                    <a:pt x="548" y="312"/>
                  </a:lnTo>
                  <a:lnTo>
                    <a:pt x="548" y="313"/>
                  </a:lnTo>
                  <a:lnTo>
                    <a:pt x="548" y="314"/>
                  </a:lnTo>
                  <a:lnTo>
                    <a:pt x="549" y="314"/>
                  </a:lnTo>
                  <a:lnTo>
                    <a:pt x="549" y="316"/>
                  </a:lnTo>
                  <a:lnTo>
                    <a:pt x="550" y="316"/>
                  </a:lnTo>
                  <a:lnTo>
                    <a:pt x="550" y="317"/>
                  </a:lnTo>
                  <a:lnTo>
                    <a:pt x="552" y="317"/>
                  </a:lnTo>
                  <a:lnTo>
                    <a:pt x="553" y="317"/>
                  </a:lnTo>
                  <a:lnTo>
                    <a:pt x="553" y="318"/>
                  </a:lnTo>
                  <a:lnTo>
                    <a:pt x="554" y="318"/>
                  </a:lnTo>
                  <a:lnTo>
                    <a:pt x="554" y="320"/>
                  </a:lnTo>
                  <a:lnTo>
                    <a:pt x="554" y="321"/>
                  </a:lnTo>
                  <a:lnTo>
                    <a:pt x="553" y="321"/>
                  </a:lnTo>
                  <a:lnTo>
                    <a:pt x="553" y="322"/>
                  </a:lnTo>
                  <a:lnTo>
                    <a:pt x="552" y="322"/>
                  </a:lnTo>
                  <a:lnTo>
                    <a:pt x="552" y="324"/>
                  </a:lnTo>
                  <a:lnTo>
                    <a:pt x="550" y="322"/>
                  </a:lnTo>
                  <a:lnTo>
                    <a:pt x="550" y="321"/>
                  </a:lnTo>
                  <a:lnTo>
                    <a:pt x="549" y="321"/>
                  </a:lnTo>
                  <a:lnTo>
                    <a:pt x="549" y="320"/>
                  </a:lnTo>
                  <a:lnTo>
                    <a:pt x="548" y="320"/>
                  </a:lnTo>
                  <a:lnTo>
                    <a:pt x="547" y="320"/>
                  </a:lnTo>
                  <a:lnTo>
                    <a:pt x="547" y="321"/>
                  </a:lnTo>
                  <a:lnTo>
                    <a:pt x="545" y="321"/>
                  </a:lnTo>
                  <a:lnTo>
                    <a:pt x="545" y="322"/>
                  </a:lnTo>
                  <a:lnTo>
                    <a:pt x="545" y="324"/>
                  </a:lnTo>
                  <a:lnTo>
                    <a:pt x="545" y="325"/>
                  </a:lnTo>
                  <a:lnTo>
                    <a:pt x="545" y="326"/>
                  </a:lnTo>
                  <a:lnTo>
                    <a:pt x="545" y="328"/>
                  </a:lnTo>
                  <a:lnTo>
                    <a:pt x="545" y="329"/>
                  </a:lnTo>
                  <a:lnTo>
                    <a:pt x="547" y="329"/>
                  </a:lnTo>
                  <a:lnTo>
                    <a:pt x="547" y="330"/>
                  </a:lnTo>
                  <a:lnTo>
                    <a:pt x="545" y="330"/>
                  </a:lnTo>
                  <a:lnTo>
                    <a:pt x="545" y="331"/>
                  </a:lnTo>
                  <a:lnTo>
                    <a:pt x="544" y="331"/>
                  </a:lnTo>
                  <a:lnTo>
                    <a:pt x="544" y="333"/>
                  </a:lnTo>
                  <a:lnTo>
                    <a:pt x="543" y="333"/>
                  </a:lnTo>
                  <a:lnTo>
                    <a:pt x="543" y="334"/>
                  </a:lnTo>
                  <a:lnTo>
                    <a:pt x="541" y="334"/>
                  </a:lnTo>
                  <a:lnTo>
                    <a:pt x="541" y="335"/>
                  </a:lnTo>
                  <a:lnTo>
                    <a:pt x="541" y="337"/>
                  </a:lnTo>
                  <a:lnTo>
                    <a:pt x="541" y="338"/>
                  </a:lnTo>
                  <a:lnTo>
                    <a:pt x="541" y="339"/>
                  </a:lnTo>
                  <a:lnTo>
                    <a:pt x="541" y="341"/>
                  </a:lnTo>
                  <a:lnTo>
                    <a:pt x="541" y="342"/>
                  </a:lnTo>
                  <a:lnTo>
                    <a:pt x="541" y="343"/>
                  </a:lnTo>
                  <a:lnTo>
                    <a:pt x="540" y="343"/>
                  </a:lnTo>
                  <a:lnTo>
                    <a:pt x="540" y="345"/>
                  </a:lnTo>
                  <a:lnTo>
                    <a:pt x="539" y="346"/>
                  </a:lnTo>
                  <a:lnTo>
                    <a:pt x="539" y="347"/>
                  </a:lnTo>
                  <a:lnTo>
                    <a:pt x="539" y="348"/>
                  </a:lnTo>
                  <a:lnTo>
                    <a:pt x="540" y="348"/>
                  </a:lnTo>
                  <a:lnTo>
                    <a:pt x="540" y="350"/>
                  </a:lnTo>
                  <a:lnTo>
                    <a:pt x="539" y="350"/>
                  </a:lnTo>
                  <a:lnTo>
                    <a:pt x="539" y="351"/>
                  </a:lnTo>
                  <a:lnTo>
                    <a:pt x="539" y="352"/>
                  </a:lnTo>
                  <a:lnTo>
                    <a:pt x="537" y="352"/>
                  </a:lnTo>
                  <a:lnTo>
                    <a:pt x="536" y="354"/>
                  </a:lnTo>
                  <a:lnTo>
                    <a:pt x="535" y="354"/>
                  </a:lnTo>
                  <a:lnTo>
                    <a:pt x="535" y="355"/>
                  </a:lnTo>
                  <a:lnTo>
                    <a:pt x="535" y="356"/>
                  </a:lnTo>
                  <a:lnTo>
                    <a:pt x="533" y="358"/>
                  </a:lnTo>
                  <a:lnTo>
                    <a:pt x="532" y="358"/>
                  </a:lnTo>
                  <a:lnTo>
                    <a:pt x="532" y="356"/>
                  </a:lnTo>
                  <a:lnTo>
                    <a:pt x="531" y="356"/>
                  </a:lnTo>
                  <a:lnTo>
                    <a:pt x="530" y="356"/>
                  </a:lnTo>
                  <a:lnTo>
                    <a:pt x="530" y="358"/>
                  </a:lnTo>
                  <a:lnTo>
                    <a:pt x="531" y="358"/>
                  </a:lnTo>
                  <a:lnTo>
                    <a:pt x="532" y="359"/>
                  </a:lnTo>
                  <a:lnTo>
                    <a:pt x="533" y="359"/>
                  </a:lnTo>
                  <a:lnTo>
                    <a:pt x="533" y="360"/>
                  </a:lnTo>
                  <a:lnTo>
                    <a:pt x="533" y="362"/>
                  </a:lnTo>
                  <a:lnTo>
                    <a:pt x="532" y="362"/>
                  </a:lnTo>
                  <a:lnTo>
                    <a:pt x="532" y="363"/>
                  </a:lnTo>
                  <a:lnTo>
                    <a:pt x="532" y="364"/>
                  </a:lnTo>
                  <a:lnTo>
                    <a:pt x="532" y="365"/>
                  </a:lnTo>
                  <a:lnTo>
                    <a:pt x="533" y="365"/>
                  </a:lnTo>
                  <a:lnTo>
                    <a:pt x="535" y="365"/>
                  </a:lnTo>
                  <a:lnTo>
                    <a:pt x="536" y="365"/>
                  </a:lnTo>
                  <a:lnTo>
                    <a:pt x="536" y="367"/>
                  </a:lnTo>
                  <a:lnTo>
                    <a:pt x="537" y="367"/>
                  </a:lnTo>
                  <a:lnTo>
                    <a:pt x="537" y="365"/>
                  </a:lnTo>
                  <a:lnTo>
                    <a:pt x="539" y="365"/>
                  </a:lnTo>
                  <a:lnTo>
                    <a:pt x="537" y="365"/>
                  </a:lnTo>
                  <a:lnTo>
                    <a:pt x="537" y="364"/>
                  </a:lnTo>
                  <a:lnTo>
                    <a:pt x="537" y="363"/>
                  </a:lnTo>
                  <a:lnTo>
                    <a:pt x="539" y="363"/>
                  </a:lnTo>
                  <a:lnTo>
                    <a:pt x="540" y="363"/>
                  </a:lnTo>
                  <a:lnTo>
                    <a:pt x="541" y="363"/>
                  </a:lnTo>
                  <a:lnTo>
                    <a:pt x="541" y="362"/>
                  </a:lnTo>
                  <a:lnTo>
                    <a:pt x="540" y="360"/>
                  </a:lnTo>
                  <a:lnTo>
                    <a:pt x="541" y="359"/>
                  </a:lnTo>
                  <a:lnTo>
                    <a:pt x="543" y="359"/>
                  </a:lnTo>
                  <a:lnTo>
                    <a:pt x="543" y="360"/>
                  </a:lnTo>
                  <a:lnTo>
                    <a:pt x="543" y="362"/>
                  </a:lnTo>
                  <a:lnTo>
                    <a:pt x="544" y="362"/>
                  </a:lnTo>
                  <a:lnTo>
                    <a:pt x="544" y="363"/>
                  </a:lnTo>
                  <a:lnTo>
                    <a:pt x="545" y="363"/>
                  </a:lnTo>
                  <a:lnTo>
                    <a:pt x="545" y="364"/>
                  </a:lnTo>
                  <a:lnTo>
                    <a:pt x="547" y="364"/>
                  </a:lnTo>
                  <a:lnTo>
                    <a:pt x="547" y="365"/>
                  </a:lnTo>
                  <a:lnTo>
                    <a:pt x="548" y="365"/>
                  </a:lnTo>
                  <a:lnTo>
                    <a:pt x="549" y="365"/>
                  </a:lnTo>
                  <a:lnTo>
                    <a:pt x="550" y="365"/>
                  </a:lnTo>
                  <a:lnTo>
                    <a:pt x="550" y="367"/>
                  </a:lnTo>
                  <a:lnTo>
                    <a:pt x="552" y="367"/>
                  </a:lnTo>
                  <a:lnTo>
                    <a:pt x="552" y="368"/>
                  </a:lnTo>
                  <a:lnTo>
                    <a:pt x="552" y="369"/>
                  </a:lnTo>
                  <a:lnTo>
                    <a:pt x="550" y="369"/>
                  </a:lnTo>
                  <a:lnTo>
                    <a:pt x="549" y="369"/>
                  </a:lnTo>
                  <a:lnTo>
                    <a:pt x="548" y="369"/>
                  </a:lnTo>
                  <a:lnTo>
                    <a:pt x="548" y="371"/>
                  </a:lnTo>
                  <a:lnTo>
                    <a:pt x="548" y="372"/>
                  </a:lnTo>
                  <a:lnTo>
                    <a:pt x="548" y="373"/>
                  </a:lnTo>
                  <a:lnTo>
                    <a:pt x="548" y="375"/>
                  </a:lnTo>
                  <a:lnTo>
                    <a:pt x="548" y="376"/>
                  </a:lnTo>
                  <a:lnTo>
                    <a:pt x="548" y="377"/>
                  </a:lnTo>
                  <a:lnTo>
                    <a:pt x="549" y="377"/>
                  </a:lnTo>
                  <a:lnTo>
                    <a:pt x="548" y="378"/>
                  </a:lnTo>
                  <a:lnTo>
                    <a:pt x="548" y="380"/>
                  </a:lnTo>
                  <a:lnTo>
                    <a:pt x="548" y="381"/>
                  </a:lnTo>
                  <a:lnTo>
                    <a:pt x="548" y="382"/>
                  </a:lnTo>
                  <a:lnTo>
                    <a:pt x="547" y="382"/>
                  </a:lnTo>
                  <a:lnTo>
                    <a:pt x="547" y="384"/>
                  </a:lnTo>
                  <a:lnTo>
                    <a:pt x="545" y="384"/>
                  </a:lnTo>
                  <a:lnTo>
                    <a:pt x="545" y="385"/>
                  </a:lnTo>
                  <a:lnTo>
                    <a:pt x="545" y="386"/>
                  </a:lnTo>
                  <a:lnTo>
                    <a:pt x="545" y="388"/>
                  </a:lnTo>
                  <a:lnTo>
                    <a:pt x="547" y="389"/>
                  </a:lnTo>
                  <a:lnTo>
                    <a:pt x="547" y="390"/>
                  </a:lnTo>
                  <a:lnTo>
                    <a:pt x="547" y="392"/>
                  </a:lnTo>
                  <a:lnTo>
                    <a:pt x="547" y="393"/>
                  </a:lnTo>
                  <a:lnTo>
                    <a:pt x="548" y="393"/>
                  </a:lnTo>
                  <a:lnTo>
                    <a:pt x="548" y="394"/>
                  </a:lnTo>
                  <a:lnTo>
                    <a:pt x="549" y="395"/>
                  </a:lnTo>
                  <a:lnTo>
                    <a:pt x="550" y="395"/>
                  </a:lnTo>
                  <a:lnTo>
                    <a:pt x="552" y="395"/>
                  </a:lnTo>
                  <a:lnTo>
                    <a:pt x="552" y="394"/>
                  </a:lnTo>
                  <a:lnTo>
                    <a:pt x="552" y="393"/>
                  </a:lnTo>
                  <a:lnTo>
                    <a:pt x="553" y="393"/>
                  </a:lnTo>
                  <a:lnTo>
                    <a:pt x="553" y="392"/>
                  </a:lnTo>
                  <a:lnTo>
                    <a:pt x="554" y="392"/>
                  </a:lnTo>
                  <a:lnTo>
                    <a:pt x="554" y="390"/>
                  </a:lnTo>
                  <a:lnTo>
                    <a:pt x="556" y="390"/>
                  </a:lnTo>
                  <a:lnTo>
                    <a:pt x="557" y="390"/>
                  </a:lnTo>
                  <a:lnTo>
                    <a:pt x="558" y="390"/>
                  </a:lnTo>
                  <a:lnTo>
                    <a:pt x="558" y="392"/>
                  </a:lnTo>
                  <a:lnTo>
                    <a:pt x="560" y="392"/>
                  </a:lnTo>
                  <a:lnTo>
                    <a:pt x="561" y="392"/>
                  </a:lnTo>
                  <a:lnTo>
                    <a:pt x="561" y="393"/>
                  </a:lnTo>
                  <a:lnTo>
                    <a:pt x="562" y="393"/>
                  </a:lnTo>
                  <a:lnTo>
                    <a:pt x="563" y="394"/>
                  </a:lnTo>
                  <a:lnTo>
                    <a:pt x="567" y="397"/>
                  </a:lnTo>
                  <a:lnTo>
                    <a:pt x="569" y="399"/>
                  </a:lnTo>
                  <a:lnTo>
                    <a:pt x="571" y="399"/>
                  </a:lnTo>
                  <a:lnTo>
                    <a:pt x="571" y="401"/>
                  </a:lnTo>
                  <a:lnTo>
                    <a:pt x="573" y="401"/>
                  </a:lnTo>
                  <a:lnTo>
                    <a:pt x="574" y="401"/>
                  </a:lnTo>
                  <a:lnTo>
                    <a:pt x="575" y="402"/>
                  </a:lnTo>
                  <a:lnTo>
                    <a:pt x="577" y="402"/>
                  </a:lnTo>
                  <a:lnTo>
                    <a:pt x="578" y="403"/>
                  </a:lnTo>
                  <a:lnTo>
                    <a:pt x="579" y="403"/>
                  </a:lnTo>
                  <a:lnTo>
                    <a:pt x="580" y="405"/>
                  </a:lnTo>
                  <a:lnTo>
                    <a:pt x="582" y="405"/>
                  </a:lnTo>
                  <a:lnTo>
                    <a:pt x="583" y="406"/>
                  </a:lnTo>
                  <a:lnTo>
                    <a:pt x="584" y="406"/>
                  </a:lnTo>
                  <a:lnTo>
                    <a:pt x="586" y="406"/>
                  </a:lnTo>
                  <a:lnTo>
                    <a:pt x="587" y="406"/>
                  </a:lnTo>
                  <a:lnTo>
                    <a:pt x="588" y="406"/>
                  </a:lnTo>
                  <a:lnTo>
                    <a:pt x="590" y="406"/>
                  </a:lnTo>
                  <a:lnTo>
                    <a:pt x="591" y="406"/>
                  </a:lnTo>
                  <a:lnTo>
                    <a:pt x="592" y="406"/>
                  </a:lnTo>
                  <a:lnTo>
                    <a:pt x="594" y="406"/>
                  </a:lnTo>
                  <a:lnTo>
                    <a:pt x="594" y="405"/>
                  </a:lnTo>
                  <a:lnTo>
                    <a:pt x="595" y="405"/>
                  </a:lnTo>
                  <a:lnTo>
                    <a:pt x="596" y="405"/>
                  </a:lnTo>
                  <a:lnTo>
                    <a:pt x="596" y="406"/>
                  </a:lnTo>
                  <a:lnTo>
                    <a:pt x="597" y="406"/>
                  </a:lnTo>
                  <a:lnTo>
                    <a:pt x="597" y="407"/>
                  </a:lnTo>
                  <a:lnTo>
                    <a:pt x="599" y="407"/>
                  </a:lnTo>
                  <a:lnTo>
                    <a:pt x="599" y="409"/>
                  </a:lnTo>
                  <a:lnTo>
                    <a:pt x="597" y="409"/>
                  </a:lnTo>
                  <a:lnTo>
                    <a:pt x="597" y="410"/>
                  </a:lnTo>
                  <a:lnTo>
                    <a:pt x="596" y="410"/>
                  </a:lnTo>
                  <a:lnTo>
                    <a:pt x="596" y="411"/>
                  </a:lnTo>
                  <a:lnTo>
                    <a:pt x="596" y="412"/>
                  </a:lnTo>
                  <a:lnTo>
                    <a:pt x="596" y="414"/>
                  </a:lnTo>
                  <a:lnTo>
                    <a:pt x="596" y="415"/>
                  </a:lnTo>
                  <a:lnTo>
                    <a:pt x="596" y="416"/>
                  </a:lnTo>
                  <a:lnTo>
                    <a:pt x="596" y="418"/>
                  </a:lnTo>
                  <a:lnTo>
                    <a:pt x="596" y="419"/>
                  </a:lnTo>
                  <a:lnTo>
                    <a:pt x="596" y="420"/>
                  </a:lnTo>
                  <a:lnTo>
                    <a:pt x="597" y="420"/>
                  </a:lnTo>
                  <a:lnTo>
                    <a:pt x="597" y="422"/>
                  </a:lnTo>
                  <a:lnTo>
                    <a:pt x="596" y="422"/>
                  </a:lnTo>
                  <a:lnTo>
                    <a:pt x="596" y="423"/>
                  </a:lnTo>
                  <a:lnTo>
                    <a:pt x="596" y="424"/>
                  </a:lnTo>
                  <a:lnTo>
                    <a:pt x="596" y="425"/>
                  </a:lnTo>
                  <a:lnTo>
                    <a:pt x="595" y="425"/>
                  </a:lnTo>
                  <a:lnTo>
                    <a:pt x="595" y="427"/>
                  </a:lnTo>
                  <a:lnTo>
                    <a:pt x="595" y="428"/>
                  </a:lnTo>
                  <a:lnTo>
                    <a:pt x="594" y="429"/>
                  </a:lnTo>
                  <a:lnTo>
                    <a:pt x="594" y="431"/>
                  </a:lnTo>
                  <a:lnTo>
                    <a:pt x="592" y="431"/>
                  </a:lnTo>
                  <a:lnTo>
                    <a:pt x="592" y="432"/>
                  </a:lnTo>
                  <a:lnTo>
                    <a:pt x="591" y="432"/>
                  </a:lnTo>
                  <a:lnTo>
                    <a:pt x="590" y="433"/>
                  </a:lnTo>
                  <a:lnTo>
                    <a:pt x="588" y="433"/>
                  </a:lnTo>
                  <a:lnTo>
                    <a:pt x="587" y="433"/>
                  </a:lnTo>
                  <a:lnTo>
                    <a:pt x="587" y="435"/>
                  </a:lnTo>
                  <a:lnTo>
                    <a:pt x="586" y="435"/>
                  </a:lnTo>
                  <a:lnTo>
                    <a:pt x="586" y="436"/>
                  </a:lnTo>
                  <a:lnTo>
                    <a:pt x="584" y="436"/>
                  </a:lnTo>
                  <a:lnTo>
                    <a:pt x="584" y="437"/>
                  </a:lnTo>
                  <a:lnTo>
                    <a:pt x="584" y="439"/>
                  </a:lnTo>
                  <a:lnTo>
                    <a:pt x="583" y="440"/>
                  </a:lnTo>
                  <a:lnTo>
                    <a:pt x="583" y="441"/>
                  </a:lnTo>
                  <a:lnTo>
                    <a:pt x="582" y="442"/>
                  </a:lnTo>
                  <a:lnTo>
                    <a:pt x="582" y="444"/>
                  </a:lnTo>
                  <a:lnTo>
                    <a:pt x="580" y="444"/>
                  </a:lnTo>
                  <a:lnTo>
                    <a:pt x="579" y="444"/>
                  </a:lnTo>
                  <a:lnTo>
                    <a:pt x="578" y="444"/>
                  </a:lnTo>
                  <a:lnTo>
                    <a:pt x="578" y="445"/>
                  </a:lnTo>
                  <a:lnTo>
                    <a:pt x="577" y="445"/>
                  </a:lnTo>
                  <a:lnTo>
                    <a:pt x="577" y="446"/>
                  </a:lnTo>
                  <a:lnTo>
                    <a:pt x="575" y="446"/>
                  </a:lnTo>
                  <a:lnTo>
                    <a:pt x="575" y="448"/>
                  </a:lnTo>
                  <a:lnTo>
                    <a:pt x="574" y="448"/>
                  </a:lnTo>
                  <a:lnTo>
                    <a:pt x="574" y="449"/>
                  </a:lnTo>
                  <a:lnTo>
                    <a:pt x="574" y="450"/>
                  </a:lnTo>
                  <a:lnTo>
                    <a:pt x="573" y="450"/>
                  </a:lnTo>
                  <a:lnTo>
                    <a:pt x="571" y="450"/>
                  </a:lnTo>
                  <a:lnTo>
                    <a:pt x="571" y="452"/>
                  </a:lnTo>
                  <a:lnTo>
                    <a:pt x="571" y="453"/>
                  </a:lnTo>
                  <a:lnTo>
                    <a:pt x="571" y="452"/>
                  </a:lnTo>
                  <a:lnTo>
                    <a:pt x="570" y="450"/>
                  </a:lnTo>
                  <a:lnTo>
                    <a:pt x="569" y="450"/>
                  </a:lnTo>
                  <a:lnTo>
                    <a:pt x="567" y="450"/>
                  </a:lnTo>
                  <a:lnTo>
                    <a:pt x="567" y="452"/>
                  </a:lnTo>
                  <a:lnTo>
                    <a:pt x="567" y="453"/>
                  </a:lnTo>
                  <a:lnTo>
                    <a:pt x="569" y="454"/>
                  </a:lnTo>
                  <a:lnTo>
                    <a:pt x="567" y="454"/>
                  </a:lnTo>
                  <a:lnTo>
                    <a:pt x="566" y="454"/>
                  </a:lnTo>
                  <a:lnTo>
                    <a:pt x="565" y="456"/>
                  </a:lnTo>
                  <a:lnTo>
                    <a:pt x="563" y="457"/>
                  </a:lnTo>
                  <a:lnTo>
                    <a:pt x="562" y="457"/>
                  </a:lnTo>
                  <a:lnTo>
                    <a:pt x="562" y="458"/>
                  </a:lnTo>
                  <a:lnTo>
                    <a:pt x="561" y="458"/>
                  </a:lnTo>
                  <a:lnTo>
                    <a:pt x="560" y="458"/>
                  </a:lnTo>
                  <a:lnTo>
                    <a:pt x="560" y="457"/>
                  </a:lnTo>
                  <a:lnTo>
                    <a:pt x="558" y="457"/>
                  </a:lnTo>
                  <a:lnTo>
                    <a:pt x="557" y="457"/>
                  </a:lnTo>
                  <a:lnTo>
                    <a:pt x="556" y="458"/>
                  </a:lnTo>
                  <a:lnTo>
                    <a:pt x="554" y="459"/>
                  </a:lnTo>
                  <a:lnTo>
                    <a:pt x="554" y="461"/>
                  </a:lnTo>
                  <a:lnTo>
                    <a:pt x="554" y="462"/>
                  </a:lnTo>
                  <a:lnTo>
                    <a:pt x="554" y="463"/>
                  </a:lnTo>
                  <a:lnTo>
                    <a:pt x="556" y="463"/>
                  </a:lnTo>
                  <a:lnTo>
                    <a:pt x="556" y="465"/>
                  </a:lnTo>
                  <a:lnTo>
                    <a:pt x="556" y="466"/>
                  </a:lnTo>
                  <a:lnTo>
                    <a:pt x="554" y="466"/>
                  </a:lnTo>
                  <a:lnTo>
                    <a:pt x="554" y="467"/>
                  </a:lnTo>
                  <a:lnTo>
                    <a:pt x="554" y="469"/>
                  </a:lnTo>
                  <a:lnTo>
                    <a:pt x="554" y="470"/>
                  </a:lnTo>
                  <a:lnTo>
                    <a:pt x="556" y="470"/>
                  </a:lnTo>
                  <a:lnTo>
                    <a:pt x="556" y="471"/>
                  </a:lnTo>
                  <a:lnTo>
                    <a:pt x="554" y="472"/>
                  </a:lnTo>
                  <a:lnTo>
                    <a:pt x="553" y="472"/>
                  </a:lnTo>
                  <a:lnTo>
                    <a:pt x="553" y="474"/>
                  </a:lnTo>
                  <a:lnTo>
                    <a:pt x="553" y="475"/>
                  </a:lnTo>
                  <a:lnTo>
                    <a:pt x="552" y="475"/>
                  </a:lnTo>
                  <a:lnTo>
                    <a:pt x="552" y="476"/>
                  </a:lnTo>
                  <a:lnTo>
                    <a:pt x="553" y="478"/>
                  </a:lnTo>
                  <a:lnTo>
                    <a:pt x="553" y="479"/>
                  </a:lnTo>
                  <a:lnTo>
                    <a:pt x="553" y="480"/>
                  </a:lnTo>
                  <a:lnTo>
                    <a:pt x="554" y="480"/>
                  </a:lnTo>
                  <a:lnTo>
                    <a:pt x="554" y="482"/>
                  </a:lnTo>
                  <a:lnTo>
                    <a:pt x="554" y="483"/>
                  </a:lnTo>
                  <a:lnTo>
                    <a:pt x="554" y="484"/>
                  </a:lnTo>
                  <a:lnTo>
                    <a:pt x="554" y="486"/>
                  </a:lnTo>
                  <a:lnTo>
                    <a:pt x="554" y="487"/>
                  </a:lnTo>
                  <a:lnTo>
                    <a:pt x="556" y="488"/>
                  </a:lnTo>
                  <a:lnTo>
                    <a:pt x="556" y="489"/>
                  </a:lnTo>
                  <a:lnTo>
                    <a:pt x="556" y="491"/>
                  </a:lnTo>
                  <a:lnTo>
                    <a:pt x="556" y="492"/>
                  </a:lnTo>
                  <a:lnTo>
                    <a:pt x="557" y="493"/>
                  </a:lnTo>
                  <a:lnTo>
                    <a:pt x="557" y="495"/>
                  </a:lnTo>
                  <a:lnTo>
                    <a:pt x="557" y="496"/>
                  </a:lnTo>
                  <a:lnTo>
                    <a:pt x="557" y="497"/>
                  </a:lnTo>
                  <a:lnTo>
                    <a:pt x="557" y="499"/>
                  </a:lnTo>
                  <a:lnTo>
                    <a:pt x="557" y="500"/>
                  </a:lnTo>
                  <a:lnTo>
                    <a:pt x="557" y="501"/>
                  </a:lnTo>
                  <a:lnTo>
                    <a:pt x="557" y="503"/>
                  </a:lnTo>
                  <a:lnTo>
                    <a:pt x="557" y="504"/>
                  </a:lnTo>
                  <a:lnTo>
                    <a:pt x="557" y="505"/>
                  </a:lnTo>
                  <a:lnTo>
                    <a:pt x="557" y="506"/>
                  </a:lnTo>
                  <a:lnTo>
                    <a:pt x="557" y="508"/>
                  </a:lnTo>
                  <a:lnTo>
                    <a:pt x="558" y="508"/>
                  </a:lnTo>
                  <a:lnTo>
                    <a:pt x="558" y="509"/>
                  </a:lnTo>
                  <a:lnTo>
                    <a:pt x="558" y="510"/>
                  </a:lnTo>
                  <a:lnTo>
                    <a:pt x="557" y="510"/>
                  </a:lnTo>
                  <a:lnTo>
                    <a:pt x="558" y="510"/>
                  </a:lnTo>
                  <a:lnTo>
                    <a:pt x="558" y="512"/>
                  </a:lnTo>
                  <a:lnTo>
                    <a:pt x="558" y="513"/>
                  </a:lnTo>
                  <a:lnTo>
                    <a:pt x="560" y="513"/>
                  </a:lnTo>
                  <a:lnTo>
                    <a:pt x="560" y="514"/>
                  </a:lnTo>
                  <a:lnTo>
                    <a:pt x="558" y="514"/>
                  </a:lnTo>
                  <a:lnTo>
                    <a:pt x="558" y="516"/>
                  </a:lnTo>
                  <a:lnTo>
                    <a:pt x="557" y="517"/>
                  </a:lnTo>
                  <a:lnTo>
                    <a:pt x="558" y="518"/>
                  </a:lnTo>
                  <a:lnTo>
                    <a:pt x="558" y="520"/>
                  </a:lnTo>
                  <a:lnTo>
                    <a:pt x="558" y="521"/>
                  </a:lnTo>
                  <a:lnTo>
                    <a:pt x="560" y="521"/>
                  </a:lnTo>
                  <a:lnTo>
                    <a:pt x="560" y="522"/>
                  </a:lnTo>
                  <a:lnTo>
                    <a:pt x="561" y="523"/>
                  </a:lnTo>
                  <a:lnTo>
                    <a:pt x="561" y="525"/>
                  </a:lnTo>
                  <a:lnTo>
                    <a:pt x="561" y="526"/>
                  </a:lnTo>
                  <a:lnTo>
                    <a:pt x="561" y="527"/>
                  </a:lnTo>
                  <a:lnTo>
                    <a:pt x="561" y="529"/>
                  </a:lnTo>
                  <a:lnTo>
                    <a:pt x="561" y="530"/>
                  </a:lnTo>
                  <a:lnTo>
                    <a:pt x="561" y="531"/>
                  </a:lnTo>
                  <a:lnTo>
                    <a:pt x="558" y="530"/>
                  </a:lnTo>
                  <a:lnTo>
                    <a:pt x="557" y="530"/>
                  </a:lnTo>
                  <a:lnTo>
                    <a:pt x="556" y="529"/>
                  </a:lnTo>
                  <a:lnTo>
                    <a:pt x="554" y="529"/>
                  </a:lnTo>
                  <a:lnTo>
                    <a:pt x="553" y="529"/>
                  </a:lnTo>
                  <a:lnTo>
                    <a:pt x="552" y="529"/>
                  </a:lnTo>
                  <a:lnTo>
                    <a:pt x="552" y="530"/>
                  </a:lnTo>
                  <a:lnTo>
                    <a:pt x="550" y="530"/>
                  </a:lnTo>
                  <a:lnTo>
                    <a:pt x="549" y="530"/>
                  </a:lnTo>
                  <a:lnTo>
                    <a:pt x="549" y="531"/>
                  </a:lnTo>
                  <a:lnTo>
                    <a:pt x="548" y="531"/>
                  </a:lnTo>
                  <a:lnTo>
                    <a:pt x="548" y="533"/>
                  </a:lnTo>
                  <a:lnTo>
                    <a:pt x="547" y="531"/>
                  </a:lnTo>
                  <a:lnTo>
                    <a:pt x="545" y="531"/>
                  </a:lnTo>
                  <a:lnTo>
                    <a:pt x="545" y="533"/>
                  </a:lnTo>
                  <a:lnTo>
                    <a:pt x="544" y="534"/>
                  </a:lnTo>
                  <a:lnTo>
                    <a:pt x="545" y="535"/>
                  </a:lnTo>
                  <a:lnTo>
                    <a:pt x="547" y="536"/>
                  </a:lnTo>
                  <a:lnTo>
                    <a:pt x="547" y="538"/>
                  </a:lnTo>
                  <a:lnTo>
                    <a:pt x="547" y="539"/>
                  </a:lnTo>
                  <a:lnTo>
                    <a:pt x="547" y="540"/>
                  </a:lnTo>
                  <a:lnTo>
                    <a:pt x="545" y="540"/>
                  </a:lnTo>
                  <a:lnTo>
                    <a:pt x="545" y="542"/>
                  </a:lnTo>
                  <a:lnTo>
                    <a:pt x="545" y="543"/>
                  </a:lnTo>
                  <a:lnTo>
                    <a:pt x="545" y="544"/>
                  </a:lnTo>
                  <a:lnTo>
                    <a:pt x="545" y="546"/>
                  </a:lnTo>
                  <a:lnTo>
                    <a:pt x="544" y="546"/>
                  </a:lnTo>
                  <a:lnTo>
                    <a:pt x="544" y="547"/>
                  </a:lnTo>
                  <a:lnTo>
                    <a:pt x="544" y="548"/>
                  </a:lnTo>
                  <a:lnTo>
                    <a:pt x="543" y="550"/>
                  </a:lnTo>
                  <a:lnTo>
                    <a:pt x="541" y="551"/>
                  </a:lnTo>
                  <a:lnTo>
                    <a:pt x="541" y="552"/>
                  </a:lnTo>
                  <a:lnTo>
                    <a:pt x="541" y="553"/>
                  </a:lnTo>
                  <a:lnTo>
                    <a:pt x="541" y="555"/>
                  </a:lnTo>
                  <a:lnTo>
                    <a:pt x="541" y="556"/>
                  </a:lnTo>
                  <a:lnTo>
                    <a:pt x="541" y="557"/>
                  </a:lnTo>
                  <a:lnTo>
                    <a:pt x="540" y="559"/>
                  </a:lnTo>
                  <a:lnTo>
                    <a:pt x="539" y="557"/>
                  </a:lnTo>
                  <a:lnTo>
                    <a:pt x="537" y="557"/>
                  </a:lnTo>
                  <a:lnTo>
                    <a:pt x="536" y="556"/>
                  </a:lnTo>
                  <a:lnTo>
                    <a:pt x="535" y="556"/>
                  </a:lnTo>
                  <a:lnTo>
                    <a:pt x="533" y="556"/>
                  </a:lnTo>
                  <a:lnTo>
                    <a:pt x="533" y="555"/>
                  </a:lnTo>
                  <a:lnTo>
                    <a:pt x="532" y="555"/>
                  </a:lnTo>
                  <a:lnTo>
                    <a:pt x="531" y="555"/>
                  </a:lnTo>
                  <a:lnTo>
                    <a:pt x="531" y="556"/>
                  </a:lnTo>
                  <a:lnTo>
                    <a:pt x="530" y="556"/>
                  </a:lnTo>
                  <a:lnTo>
                    <a:pt x="528" y="556"/>
                  </a:lnTo>
                  <a:lnTo>
                    <a:pt x="528" y="557"/>
                  </a:lnTo>
                  <a:lnTo>
                    <a:pt x="527" y="559"/>
                  </a:lnTo>
                  <a:lnTo>
                    <a:pt x="527" y="560"/>
                  </a:lnTo>
                  <a:lnTo>
                    <a:pt x="526" y="560"/>
                  </a:lnTo>
                  <a:lnTo>
                    <a:pt x="526" y="561"/>
                  </a:lnTo>
                  <a:lnTo>
                    <a:pt x="524" y="561"/>
                  </a:lnTo>
                  <a:lnTo>
                    <a:pt x="524" y="563"/>
                  </a:lnTo>
                  <a:lnTo>
                    <a:pt x="523" y="563"/>
                  </a:lnTo>
                  <a:lnTo>
                    <a:pt x="523" y="564"/>
                  </a:lnTo>
                  <a:lnTo>
                    <a:pt x="523" y="565"/>
                  </a:lnTo>
                  <a:lnTo>
                    <a:pt x="522" y="565"/>
                  </a:lnTo>
                  <a:lnTo>
                    <a:pt x="522" y="567"/>
                  </a:lnTo>
                  <a:lnTo>
                    <a:pt x="522" y="568"/>
                  </a:lnTo>
                  <a:lnTo>
                    <a:pt x="522" y="569"/>
                  </a:lnTo>
                  <a:lnTo>
                    <a:pt x="520" y="570"/>
                  </a:lnTo>
                  <a:lnTo>
                    <a:pt x="519" y="572"/>
                  </a:lnTo>
                  <a:lnTo>
                    <a:pt x="518" y="572"/>
                  </a:lnTo>
                  <a:lnTo>
                    <a:pt x="518" y="573"/>
                  </a:lnTo>
                  <a:lnTo>
                    <a:pt x="519" y="573"/>
                  </a:lnTo>
                  <a:lnTo>
                    <a:pt x="520" y="573"/>
                  </a:lnTo>
                  <a:lnTo>
                    <a:pt x="520" y="574"/>
                  </a:lnTo>
                  <a:lnTo>
                    <a:pt x="522" y="574"/>
                  </a:lnTo>
                  <a:lnTo>
                    <a:pt x="522" y="576"/>
                  </a:lnTo>
                  <a:lnTo>
                    <a:pt x="523" y="577"/>
                  </a:lnTo>
                  <a:lnTo>
                    <a:pt x="523" y="578"/>
                  </a:lnTo>
                  <a:lnTo>
                    <a:pt x="524" y="578"/>
                  </a:lnTo>
                  <a:lnTo>
                    <a:pt x="524" y="580"/>
                  </a:lnTo>
                  <a:lnTo>
                    <a:pt x="524" y="581"/>
                  </a:lnTo>
                  <a:lnTo>
                    <a:pt x="523" y="581"/>
                  </a:lnTo>
                  <a:lnTo>
                    <a:pt x="523" y="582"/>
                  </a:lnTo>
                  <a:lnTo>
                    <a:pt x="522" y="582"/>
                  </a:lnTo>
                  <a:lnTo>
                    <a:pt x="522" y="583"/>
                  </a:lnTo>
                  <a:lnTo>
                    <a:pt x="520" y="583"/>
                  </a:lnTo>
                  <a:lnTo>
                    <a:pt x="519" y="583"/>
                  </a:lnTo>
                  <a:lnTo>
                    <a:pt x="518" y="583"/>
                  </a:lnTo>
                  <a:lnTo>
                    <a:pt x="517" y="583"/>
                  </a:lnTo>
                  <a:lnTo>
                    <a:pt x="515" y="583"/>
                  </a:lnTo>
                  <a:lnTo>
                    <a:pt x="514" y="585"/>
                  </a:lnTo>
                  <a:lnTo>
                    <a:pt x="513" y="585"/>
                  </a:lnTo>
                  <a:lnTo>
                    <a:pt x="513" y="586"/>
                  </a:lnTo>
                  <a:lnTo>
                    <a:pt x="511" y="586"/>
                  </a:lnTo>
                  <a:lnTo>
                    <a:pt x="511" y="587"/>
                  </a:lnTo>
                  <a:lnTo>
                    <a:pt x="511" y="589"/>
                  </a:lnTo>
                  <a:lnTo>
                    <a:pt x="510" y="589"/>
                  </a:lnTo>
                  <a:lnTo>
                    <a:pt x="510" y="590"/>
                  </a:lnTo>
                  <a:lnTo>
                    <a:pt x="510" y="591"/>
                  </a:lnTo>
                  <a:lnTo>
                    <a:pt x="509" y="593"/>
                  </a:lnTo>
                  <a:lnTo>
                    <a:pt x="510" y="593"/>
                  </a:lnTo>
                  <a:lnTo>
                    <a:pt x="510" y="594"/>
                  </a:lnTo>
                  <a:lnTo>
                    <a:pt x="511" y="594"/>
                  </a:lnTo>
                  <a:lnTo>
                    <a:pt x="511" y="595"/>
                  </a:lnTo>
                  <a:lnTo>
                    <a:pt x="513" y="595"/>
                  </a:lnTo>
                  <a:lnTo>
                    <a:pt x="513" y="597"/>
                  </a:lnTo>
                  <a:lnTo>
                    <a:pt x="514" y="598"/>
                  </a:lnTo>
                  <a:lnTo>
                    <a:pt x="515" y="598"/>
                  </a:lnTo>
                  <a:lnTo>
                    <a:pt x="517" y="598"/>
                  </a:lnTo>
                  <a:lnTo>
                    <a:pt x="517" y="599"/>
                  </a:lnTo>
                  <a:lnTo>
                    <a:pt x="518" y="599"/>
                  </a:lnTo>
                  <a:lnTo>
                    <a:pt x="519" y="599"/>
                  </a:lnTo>
                  <a:lnTo>
                    <a:pt x="519" y="600"/>
                  </a:lnTo>
                  <a:lnTo>
                    <a:pt x="519" y="602"/>
                  </a:lnTo>
                  <a:lnTo>
                    <a:pt x="519" y="603"/>
                  </a:lnTo>
                  <a:lnTo>
                    <a:pt x="518" y="603"/>
                  </a:lnTo>
                  <a:lnTo>
                    <a:pt x="519" y="604"/>
                  </a:lnTo>
                  <a:lnTo>
                    <a:pt x="520" y="606"/>
                  </a:lnTo>
                  <a:lnTo>
                    <a:pt x="522" y="606"/>
                  </a:lnTo>
                  <a:lnTo>
                    <a:pt x="523" y="607"/>
                  </a:lnTo>
                  <a:lnTo>
                    <a:pt x="524" y="608"/>
                  </a:lnTo>
                  <a:lnTo>
                    <a:pt x="524" y="610"/>
                  </a:lnTo>
                  <a:lnTo>
                    <a:pt x="526" y="610"/>
                  </a:lnTo>
                  <a:lnTo>
                    <a:pt x="526" y="611"/>
                  </a:lnTo>
                  <a:lnTo>
                    <a:pt x="527" y="612"/>
                  </a:lnTo>
                  <a:lnTo>
                    <a:pt x="527" y="614"/>
                  </a:lnTo>
                  <a:lnTo>
                    <a:pt x="528" y="614"/>
                  </a:lnTo>
                  <a:lnTo>
                    <a:pt x="528" y="615"/>
                  </a:lnTo>
                  <a:lnTo>
                    <a:pt x="530" y="615"/>
                  </a:lnTo>
                  <a:lnTo>
                    <a:pt x="530" y="616"/>
                  </a:lnTo>
                  <a:lnTo>
                    <a:pt x="530" y="617"/>
                  </a:lnTo>
                  <a:lnTo>
                    <a:pt x="530" y="619"/>
                  </a:lnTo>
                  <a:lnTo>
                    <a:pt x="530" y="620"/>
                  </a:lnTo>
                  <a:lnTo>
                    <a:pt x="530" y="621"/>
                  </a:lnTo>
                  <a:lnTo>
                    <a:pt x="530" y="623"/>
                  </a:lnTo>
                  <a:lnTo>
                    <a:pt x="531" y="624"/>
                  </a:lnTo>
                  <a:lnTo>
                    <a:pt x="532" y="624"/>
                  </a:lnTo>
                  <a:lnTo>
                    <a:pt x="533" y="624"/>
                  </a:lnTo>
                  <a:lnTo>
                    <a:pt x="533" y="625"/>
                  </a:lnTo>
                  <a:lnTo>
                    <a:pt x="533" y="627"/>
                  </a:lnTo>
                  <a:lnTo>
                    <a:pt x="533" y="628"/>
                  </a:lnTo>
                  <a:lnTo>
                    <a:pt x="533" y="629"/>
                  </a:lnTo>
                  <a:lnTo>
                    <a:pt x="533" y="630"/>
                  </a:lnTo>
                  <a:lnTo>
                    <a:pt x="533" y="632"/>
                  </a:lnTo>
                  <a:lnTo>
                    <a:pt x="533" y="633"/>
                  </a:lnTo>
                  <a:lnTo>
                    <a:pt x="535" y="633"/>
                  </a:lnTo>
                  <a:lnTo>
                    <a:pt x="535" y="634"/>
                  </a:lnTo>
                  <a:lnTo>
                    <a:pt x="535" y="636"/>
                  </a:lnTo>
                  <a:lnTo>
                    <a:pt x="536" y="637"/>
                  </a:lnTo>
                  <a:lnTo>
                    <a:pt x="537" y="637"/>
                  </a:lnTo>
                  <a:lnTo>
                    <a:pt x="537" y="638"/>
                  </a:lnTo>
                  <a:lnTo>
                    <a:pt x="539" y="638"/>
                  </a:lnTo>
                  <a:lnTo>
                    <a:pt x="540" y="638"/>
                  </a:lnTo>
                  <a:lnTo>
                    <a:pt x="541" y="638"/>
                  </a:lnTo>
                  <a:lnTo>
                    <a:pt x="541" y="640"/>
                  </a:lnTo>
                  <a:lnTo>
                    <a:pt x="541" y="641"/>
                  </a:lnTo>
                  <a:lnTo>
                    <a:pt x="541" y="642"/>
                  </a:lnTo>
                  <a:lnTo>
                    <a:pt x="543" y="644"/>
                  </a:lnTo>
                  <a:lnTo>
                    <a:pt x="543" y="645"/>
                  </a:lnTo>
                  <a:lnTo>
                    <a:pt x="544" y="645"/>
                  </a:lnTo>
                  <a:lnTo>
                    <a:pt x="545" y="645"/>
                  </a:lnTo>
                  <a:lnTo>
                    <a:pt x="545" y="646"/>
                  </a:lnTo>
                  <a:lnTo>
                    <a:pt x="547" y="646"/>
                  </a:lnTo>
                  <a:lnTo>
                    <a:pt x="547" y="647"/>
                  </a:lnTo>
                  <a:lnTo>
                    <a:pt x="548" y="647"/>
                  </a:lnTo>
                  <a:lnTo>
                    <a:pt x="548" y="649"/>
                  </a:lnTo>
                  <a:lnTo>
                    <a:pt x="549" y="649"/>
                  </a:lnTo>
                  <a:lnTo>
                    <a:pt x="550" y="649"/>
                  </a:lnTo>
                  <a:lnTo>
                    <a:pt x="552" y="649"/>
                  </a:lnTo>
                  <a:lnTo>
                    <a:pt x="552" y="650"/>
                  </a:lnTo>
                  <a:lnTo>
                    <a:pt x="553" y="650"/>
                  </a:lnTo>
                  <a:lnTo>
                    <a:pt x="553" y="651"/>
                  </a:lnTo>
                  <a:lnTo>
                    <a:pt x="554" y="653"/>
                  </a:lnTo>
                  <a:lnTo>
                    <a:pt x="556" y="653"/>
                  </a:lnTo>
                  <a:lnTo>
                    <a:pt x="557" y="654"/>
                  </a:lnTo>
                  <a:lnTo>
                    <a:pt x="558" y="654"/>
                  </a:lnTo>
                  <a:lnTo>
                    <a:pt x="560" y="654"/>
                  </a:lnTo>
                  <a:lnTo>
                    <a:pt x="561" y="653"/>
                  </a:lnTo>
                  <a:lnTo>
                    <a:pt x="561" y="651"/>
                  </a:lnTo>
                  <a:lnTo>
                    <a:pt x="562" y="651"/>
                  </a:lnTo>
                  <a:lnTo>
                    <a:pt x="562" y="653"/>
                  </a:lnTo>
                  <a:lnTo>
                    <a:pt x="562" y="654"/>
                  </a:lnTo>
                  <a:lnTo>
                    <a:pt x="563" y="654"/>
                  </a:lnTo>
                  <a:lnTo>
                    <a:pt x="563" y="655"/>
                  </a:lnTo>
                  <a:lnTo>
                    <a:pt x="565" y="657"/>
                  </a:lnTo>
                  <a:lnTo>
                    <a:pt x="566" y="657"/>
                  </a:lnTo>
                  <a:lnTo>
                    <a:pt x="566" y="658"/>
                  </a:lnTo>
                  <a:lnTo>
                    <a:pt x="567" y="658"/>
                  </a:lnTo>
                  <a:lnTo>
                    <a:pt x="567" y="659"/>
                  </a:lnTo>
                  <a:lnTo>
                    <a:pt x="569" y="659"/>
                  </a:lnTo>
                  <a:lnTo>
                    <a:pt x="570" y="661"/>
                  </a:lnTo>
                  <a:lnTo>
                    <a:pt x="570" y="662"/>
                  </a:lnTo>
                  <a:lnTo>
                    <a:pt x="571" y="662"/>
                  </a:lnTo>
                  <a:lnTo>
                    <a:pt x="571" y="663"/>
                  </a:lnTo>
                  <a:lnTo>
                    <a:pt x="571" y="662"/>
                  </a:lnTo>
                  <a:lnTo>
                    <a:pt x="573" y="662"/>
                  </a:lnTo>
                  <a:lnTo>
                    <a:pt x="573" y="661"/>
                  </a:lnTo>
                  <a:lnTo>
                    <a:pt x="574" y="661"/>
                  </a:lnTo>
                  <a:lnTo>
                    <a:pt x="574" y="659"/>
                  </a:lnTo>
                  <a:lnTo>
                    <a:pt x="575" y="659"/>
                  </a:lnTo>
                  <a:lnTo>
                    <a:pt x="575" y="661"/>
                  </a:lnTo>
                  <a:lnTo>
                    <a:pt x="577" y="661"/>
                  </a:lnTo>
                  <a:lnTo>
                    <a:pt x="578" y="661"/>
                  </a:lnTo>
                  <a:lnTo>
                    <a:pt x="579" y="661"/>
                  </a:lnTo>
                  <a:lnTo>
                    <a:pt x="580" y="661"/>
                  </a:lnTo>
                  <a:lnTo>
                    <a:pt x="582" y="661"/>
                  </a:lnTo>
                  <a:lnTo>
                    <a:pt x="582" y="659"/>
                  </a:lnTo>
                  <a:lnTo>
                    <a:pt x="583" y="659"/>
                  </a:lnTo>
                  <a:lnTo>
                    <a:pt x="584" y="659"/>
                  </a:lnTo>
                  <a:lnTo>
                    <a:pt x="586" y="659"/>
                  </a:lnTo>
                  <a:lnTo>
                    <a:pt x="587" y="659"/>
                  </a:lnTo>
                  <a:lnTo>
                    <a:pt x="588" y="659"/>
                  </a:lnTo>
                  <a:lnTo>
                    <a:pt x="590" y="659"/>
                  </a:lnTo>
                  <a:lnTo>
                    <a:pt x="591" y="659"/>
                  </a:lnTo>
                  <a:lnTo>
                    <a:pt x="591" y="661"/>
                  </a:lnTo>
                  <a:lnTo>
                    <a:pt x="592" y="661"/>
                  </a:lnTo>
                  <a:lnTo>
                    <a:pt x="594" y="662"/>
                  </a:lnTo>
                  <a:lnTo>
                    <a:pt x="595" y="662"/>
                  </a:lnTo>
                  <a:lnTo>
                    <a:pt x="596" y="663"/>
                  </a:lnTo>
                  <a:lnTo>
                    <a:pt x="597" y="663"/>
                  </a:lnTo>
                  <a:lnTo>
                    <a:pt x="599" y="663"/>
                  </a:lnTo>
                  <a:lnTo>
                    <a:pt x="600" y="663"/>
                  </a:lnTo>
                  <a:lnTo>
                    <a:pt x="601" y="663"/>
                  </a:lnTo>
                  <a:lnTo>
                    <a:pt x="603" y="663"/>
                  </a:lnTo>
                  <a:lnTo>
                    <a:pt x="604" y="663"/>
                  </a:lnTo>
                  <a:lnTo>
                    <a:pt x="605" y="663"/>
                  </a:lnTo>
                  <a:lnTo>
                    <a:pt x="607" y="663"/>
                  </a:lnTo>
                  <a:lnTo>
                    <a:pt x="608" y="663"/>
                  </a:lnTo>
                  <a:lnTo>
                    <a:pt x="608" y="664"/>
                  </a:lnTo>
                  <a:lnTo>
                    <a:pt x="609" y="664"/>
                  </a:lnTo>
                  <a:lnTo>
                    <a:pt x="610" y="664"/>
                  </a:lnTo>
                  <a:lnTo>
                    <a:pt x="612" y="666"/>
                  </a:lnTo>
                  <a:lnTo>
                    <a:pt x="613" y="666"/>
                  </a:lnTo>
                  <a:lnTo>
                    <a:pt x="613" y="667"/>
                  </a:lnTo>
                  <a:lnTo>
                    <a:pt x="614" y="667"/>
                  </a:lnTo>
                  <a:lnTo>
                    <a:pt x="614" y="668"/>
                  </a:lnTo>
                  <a:lnTo>
                    <a:pt x="618" y="674"/>
                  </a:lnTo>
                  <a:lnTo>
                    <a:pt x="620" y="674"/>
                  </a:lnTo>
                  <a:lnTo>
                    <a:pt x="620" y="675"/>
                  </a:lnTo>
                  <a:lnTo>
                    <a:pt x="621" y="675"/>
                  </a:lnTo>
                  <a:lnTo>
                    <a:pt x="622" y="675"/>
                  </a:lnTo>
                  <a:lnTo>
                    <a:pt x="624" y="675"/>
                  </a:lnTo>
                  <a:lnTo>
                    <a:pt x="624" y="676"/>
                  </a:lnTo>
                  <a:lnTo>
                    <a:pt x="625" y="676"/>
                  </a:lnTo>
                  <a:lnTo>
                    <a:pt x="626" y="676"/>
                  </a:lnTo>
                  <a:lnTo>
                    <a:pt x="627" y="676"/>
                  </a:lnTo>
                  <a:lnTo>
                    <a:pt x="629" y="678"/>
                  </a:lnTo>
                  <a:lnTo>
                    <a:pt x="630" y="678"/>
                  </a:lnTo>
                  <a:lnTo>
                    <a:pt x="630" y="679"/>
                  </a:lnTo>
                  <a:lnTo>
                    <a:pt x="631" y="679"/>
                  </a:lnTo>
                  <a:lnTo>
                    <a:pt x="631" y="680"/>
                  </a:lnTo>
                  <a:lnTo>
                    <a:pt x="633" y="680"/>
                  </a:lnTo>
                  <a:lnTo>
                    <a:pt x="634" y="680"/>
                  </a:lnTo>
                  <a:lnTo>
                    <a:pt x="635" y="680"/>
                  </a:lnTo>
                  <a:lnTo>
                    <a:pt x="637" y="680"/>
                  </a:lnTo>
                  <a:lnTo>
                    <a:pt x="637" y="679"/>
                  </a:lnTo>
                  <a:lnTo>
                    <a:pt x="638" y="679"/>
                  </a:lnTo>
                  <a:lnTo>
                    <a:pt x="639" y="678"/>
                  </a:lnTo>
                  <a:lnTo>
                    <a:pt x="641" y="678"/>
                  </a:lnTo>
                  <a:lnTo>
                    <a:pt x="642" y="678"/>
                  </a:lnTo>
                  <a:lnTo>
                    <a:pt x="643" y="676"/>
                  </a:lnTo>
                  <a:lnTo>
                    <a:pt x="643" y="678"/>
                  </a:lnTo>
                  <a:lnTo>
                    <a:pt x="644" y="678"/>
                  </a:lnTo>
                  <a:lnTo>
                    <a:pt x="646" y="678"/>
                  </a:lnTo>
                  <a:lnTo>
                    <a:pt x="646" y="679"/>
                  </a:lnTo>
                  <a:lnTo>
                    <a:pt x="646" y="680"/>
                  </a:lnTo>
                  <a:lnTo>
                    <a:pt x="644" y="681"/>
                  </a:lnTo>
                  <a:lnTo>
                    <a:pt x="644" y="683"/>
                  </a:lnTo>
                  <a:lnTo>
                    <a:pt x="644" y="684"/>
                  </a:lnTo>
                  <a:lnTo>
                    <a:pt x="646" y="685"/>
                  </a:lnTo>
                  <a:lnTo>
                    <a:pt x="646" y="687"/>
                  </a:lnTo>
                  <a:lnTo>
                    <a:pt x="647" y="688"/>
                  </a:lnTo>
                  <a:lnTo>
                    <a:pt x="647" y="689"/>
                  </a:lnTo>
                  <a:lnTo>
                    <a:pt x="648" y="689"/>
                  </a:lnTo>
                  <a:lnTo>
                    <a:pt x="650" y="689"/>
                  </a:lnTo>
                  <a:lnTo>
                    <a:pt x="651" y="689"/>
                  </a:lnTo>
                  <a:lnTo>
                    <a:pt x="651" y="688"/>
                  </a:lnTo>
                  <a:lnTo>
                    <a:pt x="652" y="688"/>
                  </a:lnTo>
                  <a:lnTo>
                    <a:pt x="654" y="688"/>
                  </a:lnTo>
                  <a:lnTo>
                    <a:pt x="654" y="687"/>
                  </a:lnTo>
                  <a:lnTo>
                    <a:pt x="655" y="687"/>
                  </a:lnTo>
                  <a:lnTo>
                    <a:pt x="655" y="688"/>
                  </a:lnTo>
                  <a:lnTo>
                    <a:pt x="656" y="688"/>
                  </a:lnTo>
                  <a:lnTo>
                    <a:pt x="656" y="689"/>
                  </a:lnTo>
                  <a:lnTo>
                    <a:pt x="657" y="689"/>
                  </a:lnTo>
                  <a:lnTo>
                    <a:pt x="657" y="691"/>
                  </a:lnTo>
                  <a:lnTo>
                    <a:pt x="657" y="692"/>
                  </a:lnTo>
                  <a:lnTo>
                    <a:pt x="657" y="693"/>
                  </a:lnTo>
                  <a:lnTo>
                    <a:pt x="657" y="694"/>
                  </a:lnTo>
                  <a:lnTo>
                    <a:pt x="657" y="696"/>
                  </a:lnTo>
                  <a:lnTo>
                    <a:pt x="657" y="697"/>
                  </a:lnTo>
                  <a:lnTo>
                    <a:pt x="659" y="697"/>
                  </a:lnTo>
                  <a:lnTo>
                    <a:pt x="659" y="698"/>
                  </a:lnTo>
                  <a:lnTo>
                    <a:pt x="660" y="698"/>
                  </a:lnTo>
                  <a:lnTo>
                    <a:pt x="660" y="700"/>
                  </a:lnTo>
                  <a:lnTo>
                    <a:pt x="661" y="700"/>
                  </a:lnTo>
                  <a:lnTo>
                    <a:pt x="663" y="700"/>
                  </a:lnTo>
                  <a:lnTo>
                    <a:pt x="664" y="698"/>
                  </a:lnTo>
                  <a:lnTo>
                    <a:pt x="665" y="698"/>
                  </a:lnTo>
                  <a:lnTo>
                    <a:pt x="665" y="697"/>
                  </a:lnTo>
                  <a:lnTo>
                    <a:pt x="665" y="696"/>
                  </a:lnTo>
                  <a:lnTo>
                    <a:pt x="667" y="694"/>
                  </a:lnTo>
                  <a:lnTo>
                    <a:pt x="667" y="693"/>
                  </a:lnTo>
                  <a:lnTo>
                    <a:pt x="668" y="693"/>
                  </a:lnTo>
                  <a:lnTo>
                    <a:pt x="669" y="693"/>
                  </a:lnTo>
                  <a:lnTo>
                    <a:pt x="671" y="693"/>
                  </a:lnTo>
                  <a:lnTo>
                    <a:pt x="672" y="693"/>
                  </a:lnTo>
                  <a:lnTo>
                    <a:pt x="672" y="694"/>
                  </a:lnTo>
                  <a:lnTo>
                    <a:pt x="673" y="694"/>
                  </a:lnTo>
                  <a:lnTo>
                    <a:pt x="673" y="696"/>
                  </a:lnTo>
                  <a:lnTo>
                    <a:pt x="674" y="696"/>
                  </a:lnTo>
                  <a:lnTo>
                    <a:pt x="676" y="697"/>
                  </a:lnTo>
                  <a:lnTo>
                    <a:pt x="677" y="697"/>
                  </a:lnTo>
                  <a:lnTo>
                    <a:pt x="678" y="697"/>
                  </a:lnTo>
                  <a:lnTo>
                    <a:pt x="680" y="698"/>
                  </a:lnTo>
                  <a:lnTo>
                    <a:pt x="681" y="698"/>
                  </a:lnTo>
                  <a:lnTo>
                    <a:pt x="682" y="698"/>
                  </a:lnTo>
                  <a:lnTo>
                    <a:pt x="684" y="698"/>
                  </a:lnTo>
                  <a:lnTo>
                    <a:pt x="685" y="698"/>
                  </a:lnTo>
                  <a:lnTo>
                    <a:pt x="686" y="698"/>
                  </a:lnTo>
                  <a:lnTo>
                    <a:pt x="688" y="700"/>
                  </a:lnTo>
                  <a:lnTo>
                    <a:pt x="689" y="700"/>
                  </a:lnTo>
                  <a:lnTo>
                    <a:pt x="690" y="700"/>
                  </a:lnTo>
                  <a:lnTo>
                    <a:pt x="690" y="701"/>
                  </a:lnTo>
                  <a:lnTo>
                    <a:pt x="691" y="701"/>
                  </a:lnTo>
                  <a:lnTo>
                    <a:pt x="693" y="701"/>
                  </a:lnTo>
                  <a:lnTo>
                    <a:pt x="694" y="702"/>
                  </a:lnTo>
                  <a:lnTo>
                    <a:pt x="695" y="702"/>
                  </a:lnTo>
                  <a:lnTo>
                    <a:pt x="697" y="704"/>
                  </a:lnTo>
                  <a:lnTo>
                    <a:pt x="698" y="704"/>
                  </a:lnTo>
                  <a:lnTo>
                    <a:pt x="699" y="704"/>
                  </a:lnTo>
                  <a:lnTo>
                    <a:pt x="701" y="705"/>
                  </a:lnTo>
                  <a:lnTo>
                    <a:pt x="702" y="705"/>
                  </a:lnTo>
                  <a:lnTo>
                    <a:pt x="703" y="705"/>
                  </a:lnTo>
                  <a:lnTo>
                    <a:pt x="703" y="706"/>
                  </a:lnTo>
                  <a:lnTo>
                    <a:pt x="704" y="706"/>
                  </a:lnTo>
                  <a:lnTo>
                    <a:pt x="706" y="706"/>
                  </a:lnTo>
                  <a:lnTo>
                    <a:pt x="707" y="706"/>
                  </a:lnTo>
                  <a:lnTo>
                    <a:pt x="708" y="706"/>
                  </a:lnTo>
                  <a:lnTo>
                    <a:pt x="710" y="706"/>
                  </a:lnTo>
                  <a:lnTo>
                    <a:pt x="711" y="706"/>
                  </a:lnTo>
                  <a:lnTo>
                    <a:pt x="712" y="706"/>
                  </a:lnTo>
                  <a:lnTo>
                    <a:pt x="714" y="706"/>
                  </a:lnTo>
                  <a:lnTo>
                    <a:pt x="715" y="706"/>
                  </a:lnTo>
                  <a:lnTo>
                    <a:pt x="715" y="705"/>
                  </a:lnTo>
                  <a:lnTo>
                    <a:pt x="716" y="705"/>
                  </a:lnTo>
                  <a:lnTo>
                    <a:pt x="718" y="705"/>
                  </a:lnTo>
                  <a:lnTo>
                    <a:pt x="718" y="704"/>
                  </a:lnTo>
                  <a:lnTo>
                    <a:pt x="719" y="704"/>
                  </a:lnTo>
                  <a:lnTo>
                    <a:pt x="720" y="702"/>
                  </a:lnTo>
                  <a:lnTo>
                    <a:pt x="721" y="701"/>
                  </a:lnTo>
                  <a:lnTo>
                    <a:pt x="723" y="701"/>
                  </a:lnTo>
                  <a:lnTo>
                    <a:pt x="723" y="700"/>
                  </a:lnTo>
                  <a:lnTo>
                    <a:pt x="724" y="700"/>
                  </a:lnTo>
                  <a:lnTo>
                    <a:pt x="724" y="698"/>
                  </a:lnTo>
                  <a:lnTo>
                    <a:pt x="725" y="698"/>
                  </a:lnTo>
                  <a:lnTo>
                    <a:pt x="725" y="697"/>
                  </a:lnTo>
                  <a:lnTo>
                    <a:pt x="727" y="697"/>
                  </a:lnTo>
                  <a:lnTo>
                    <a:pt x="728" y="696"/>
                  </a:lnTo>
                  <a:lnTo>
                    <a:pt x="729" y="694"/>
                  </a:lnTo>
                  <a:lnTo>
                    <a:pt x="731" y="693"/>
                  </a:lnTo>
                  <a:lnTo>
                    <a:pt x="732" y="694"/>
                  </a:lnTo>
                  <a:lnTo>
                    <a:pt x="733" y="694"/>
                  </a:lnTo>
                  <a:lnTo>
                    <a:pt x="733" y="696"/>
                  </a:lnTo>
                  <a:lnTo>
                    <a:pt x="735" y="696"/>
                  </a:lnTo>
                  <a:lnTo>
                    <a:pt x="735" y="697"/>
                  </a:lnTo>
                  <a:lnTo>
                    <a:pt x="736" y="697"/>
                  </a:lnTo>
                  <a:lnTo>
                    <a:pt x="736" y="698"/>
                  </a:lnTo>
                  <a:lnTo>
                    <a:pt x="737" y="698"/>
                  </a:lnTo>
                  <a:lnTo>
                    <a:pt x="737" y="700"/>
                  </a:lnTo>
                  <a:lnTo>
                    <a:pt x="738" y="701"/>
                  </a:lnTo>
                  <a:lnTo>
                    <a:pt x="740" y="701"/>
                  </a:lnTo>
                  <a:lnTo>
                    <a:pt x="740" y="702"/>
                  </a:lnTo>
                  <a:lnTo>
                    <a:pt x="741" y="702"/>
                  </a:lnTo>
                  <a:lnTo>
                    <a:pt x="741" y="704"/>
                  </a:lnTo>
                  <a:lnTo>
                    <a:pt x="742" y="704"/>
                  </a:lnTo>
                  <a:lnTo>
                    <a:pt x="744" y="704"/>
                  </a:lnTo>
                  <a:lnTo>
                    <a:pt x="745" y="704"/>
                  </a:lnTo>
                  <a:lnTo>
                    <a:pt x="745" y="705"/>
                  </a:lnTo>
                  <a:lnTo>
                    <a:pt x="746" y="705"/>
                  </a:lnTo>
                  <a:lnTo>
                    <a:pt x="748" y="705"/>
                  </a:lnTo>
                  <a:lnTo>
                    <a:pt x="749" y="705"/>
                  </a:lnTo>
                  <a:lnTo>
                    <a:pt x="750" y="705"/>
                  </a:lnTo>
                  <a:lnTo>
                    <a:pt x="751" y="705"/>
                  </a:lnTo>
                  <a:lnTo>
                    <a:pt x="753" y="706"/>
                  </a:lnTo>
                  <a:lnTo>
                    <a:pt x="754" y="706"/>
                  </a:lnTo>
                  <a:lnTo>
                    <a:pt x="755" y="708"/>
                  </a:lnTo>
                  <a:lnTo>
                    <a:pt x="755" y="709"/>
                  </a:lnTo>
                  <a:lnTo>
                    <a:pt x="755" y="710"/>
                  </a:lnTo>
                  <a:lnTo>
                    <a:pt x="755" y="711"/>
                  </a:lnTo>
                  <a:lnTo>
                    <a:pt x="757" y="711"/>
                  </a:lnTo>
                  <a:lnTo>
                    <a:pt x="757" y="713"/>
                  </a:lnTo>
                  <a:lnTo>
                    <a:pt x="757" y="714"/>
                  </a:lnTo>
                  <a:lnTo>
                    <a:pt x="758" y="714"/>
                  </a:lnTo>
                  <a:lnTo>
                    <a:pt x="758" y="715"/>
                  </a:lnTo>
                  <a:lnTo>
                    <a:pt x="771" y="734"/>
                  </a:lnTo>
                  <a:lnTo>
                    <a:pt x="772" y="734"/>
                  </a:lnTo>
                  <a:lnTo>
                    <a:pt x="772" y="735"/>
                  </a:lnTo>
                  <a:lnTo>
                    <a:pt x="774" y="735"/>
                  </a:lnTo>
                  <a:lnTo>
                    <a:pt x="775" y="735"/>
                  </a:lnTo>
                  <a:lnTo>
                    <a:pt x="776" y="735"/>
                  </a:lnTo>
                  <a:lnTo>
                    <a:pt x="776" y="736"/>
                  </a:lnTo>
                  <a:lnTo>
                    <a:pt x="778" y="736"/>
                  </a:lnTo>
                  <a:lnTo>
                    <a:pt x="778" y="738"/>
                  </a:lnTo>
                  <a:lnTo>
                    <a:pt x="778" y="739"/>
                  </a:lnTo>
                  <a:lnTo>
                    <a:pt x="779" y="739"/>
                  </a:lnTo>
                  <a:lnTo>
                    <a:pt x="779" y="740"/>
                  </a:lnTo>
                  <a:lnTo>
                    <a:pt x="779" y="741"/>
                  </a:lnTo>
                  <a:lnTo>
                    <a:pt x="779" y="743"/>
                  </a:lnTo>
                  <a:lnTo>
                    <a:pt x="779" y="744"/>
                  </a:lnTo>
                  <a:lnTo>
                    <a:pt x="779" y="745"/>
                  </a:lnTo>
                  <a:lnTo>
                    <a:pt x="780" y="745"/>
                  </a:lnTo>
                  <a:lnTo>
                    <a:pt x="780" y="747"/>
                  </a:lnTo>
                  <a:lnTo>
                    <a:pt x="779" y="747"/>
                  </a:lnTo>
                  <a:lnTo>
                    <a:pt x="780" y="748"/>
                  </a:lnTo>
                  <a:lnTo>
                    <a:pt x="779" y="748"/>
                  </a:lnTo>
                  <a:lnTo>
                    <a:pt x="779" y="749"/>
                  </a:lnTo>
                  <a:lnTo>
                    <a:pt x="780" y="749"/>
                  </a:lnTo>
                  <a:lnTo>
                    <a:pt x="780" y="751"/>
                  </a:lnTo>
                  <a:lnTo>
                    <a:pt x="780" y="752"/>
                  </a:lnTo>
                  <a:lnTo>
                    <a:pt x="781" y="752"/>
                  </a:lnTo>
                  <a:lnTo>
                    <a:pt x="781" y="753"/>
                  </a:lnTo>
                  <a:lnTo>
                    <a:pt x="780" y="753"/>
                  </a:lnTo>
                  <a:lnTo>
                    <a:pt x="781" y="753"/>
                  </a:lnTo>
                  <a:lnTo>
                    <a:pt x="781" y="755"/>
                  </a:lnTo>
                  <a:lnTo>
                    <a:pt x="783" y="755"/>
                  </a:lnTo>
                  <a:lnTo>
                    <a:pt x="783" y="756"/>
                  </a:lnTo>
                  <a:lnTo>
                    <a:pt x="783" y="755"/>
                  </a:lnTo>
                  <a:lnTo>
                    <a:pt x="784" y="756"/>
                  </a:lnTo>
                  <a:lnTo>
                    <a:pt x="783" y="756"/>
                  </a:lnTo>
                  <a:lnTo>
                    <a:pt x="783" y="757"/>
                  </a:lnTo>
                  <a:lnTo>
                    <a:pt x="784" y="757"/>
                  </a:lnTo>
                  <a:lnTo>
                    <a:pt x="784" y="758"/>
                  </a:lnTo>
                  <a:lnTo>
                    <a:pt x="785" y="758"/>
                  </a:lnTo>
                  <a:lnTo>
                    <a:pt x="785" y="760"/>
                  </a:lnTo>
                  <a:lnTo>
                    <a:pt x="784" y="760"/>
                  </a:lnTo>
                  <a:lnTo>
                    <a:pt x="783" y="760"/>
                  </a:lnTo>
                  <a:lnTo>
                    <a:pt x="783" y="761"/>
                  </a:lnTo>
                  <a:lnTo>
                    <a:pt x="784" y="761"/>
                  </a:lnTo>
                  <a:lnTo>
                    <a:pt x="784" y="762"/>
                  </a:lnTo>
                  <a:lnTo>
                    <a:pt x="784" y="764"/>
                  </a:lnTo>
                  <a:lnTo>
                    <a:pt x="785" y="764"/>
                  </a:lnTo>
                  <a:lnTo>
                    <a:pt x="785" y="765"/>
                  </a:lnTo>
                  <a:lnTo>
                    <a:pt x="785" y="766"/>
                  </a:lnTo>
                  <a:lnTo>
                    <a:pt x="787" y="768"/>
                  </a:lnTo>
                  <a:lnTo>
                    <a:pt x="787" y="769"/>
                  </a:lnTo>
                  <a:lnTo>
                    <a:pt x="788" y="769"/>
                  </a:lnTo>
                  <a:lnTo>
                    <a:pt x="788" y="770"/>
                  </a:lnTo>
                  <a:lnTo>
                    <a:pt x="788" y="772"/>
                  </a:lnTo>
                  <a:lnTo>
                    <a:pt x="788" y="773"/>
                  </a:lnTo>
                  <a:lnTo>
                    <a:pt x="789" y="773"/>
                  </a:lnTo>
                  <a:lnTo>
                    <a:pt x="789" y="774"/>
                  </a:lnTo>
                  <a:lnTo>
                    <a:pt x="789" y="779"/>
                  </a:lnTo>
                  <a:lnTo>
                    <a:pt x="789" y="781"/>
                  </a:lnTo>
                  <a:lnTo>
                    <a:pt x="788" y="781"/>
                  </a:lnTo>
                  <a:lnTo>
                    <a:pt x="788" y="782"/>
                  </a:lnTo>
                  <a:lnTo>
                    <a:pt x="789" y="782"/>
                  </a:lnTo>
                  <a:lnTo>
                    <a:pt x="789" y="783"/>
                  </a:lnTo>
                  <a:lnTo>
                    <a:pt x="789" y="785"/>
                  </a:lnTo>
                  <a:lnTo>
                    <a:pt x="789" y="786"/>
                  </a:lnTo>
                  <a:lnTo>
                    <a:pt x="788" y="786"/>
                  </a:lnTo>
                  <a:lnTo>
                    <a:pt x="788" y="787"/>
                  </a:lnTo>
                  <a:lnTo>
                    <a:pt x="789" y="787"/>
                  </a:lnTo>
                  <a:lnTo>
                    <a:pt x="789" y="788"/>
                  </a:lnTo>
                  <a:lnTo>
                    <a:pt x="791" y="788"/>
                  </a:lnTo>
                  <a:lnTo>
                    <a:pt x="791" y="790"/>
                  </a:lnTo>
                  <a:lnTo>
                    <a:pt x="791" y="791"/>
                  </a:lnTo>
                  <a:lnTo>
                    <a:pt x="792" y="791"/>
                  </a:lnTo>
                  <a:lnTo>
                    <a:pt x="792" y="792"/>
                  </a:lnTo>
                  <a:lnTo>
                    <a:pt x="792" y="794"/>
                  </a:lnTo>
                  <a:lnTo>
                    <a:pt x="792" y="795"/>
                  </a:lnTo>
                  <a:lnTo>
                    <a:pt x="793" y="795"/>
                  </a:lnTo>
                  <a:lnTo>
                    <a:pt x="793" y="796"/>
                  </a:lnTo>
                  <a:lnTo>
                    <a:pt x="792" y="796"/>
                  </a:lnTo>
                  <a:lnTo>
                    <a:pt x="792" y="798"/>
                  </a:lnTo>
                  <a:lnTo>
                    <a:pt x="793" y="798"/>
                  </a:lnTo>
                  <a:lnTo>
                    <a:pt x="793" y="799"/>
                  </a:lnTo>
                  <a:lnTo>
                    <a:pt x="792" y="800"/>
                  </a:lnTo>
                  <a:lnTo>
                    <a:pt x="791" y="800"/>
                  </a:lnTo>
                  <a:lnTo>
                    <a:pt x="789" y="800"/>
                  </a:lnTo>
                  <a:lnTo>
                    <a:pt x="789" y="802"/>
                  </a:lnTo>
                  <a:lnTo>
                    <a:pt x="789" y="803"/>
                  </a:lnTo>
                  <a:lnTo>
                    <a:pt x="788" y="804"/>
                  </a:lnTo>
                  <a:lnTo>
                    <a:pt x="788" y="805"/>
                  </a:lnTo>
                  <a:lnTo>
                    <a:pt x="788" y="804"/>
                  </a:lnTo>
                  <a:lnTo>
                    <a:pt x="787" y="805"/>
                  </a:lnTo>
                  <a:lnTo>
                    <a:pt x="785" y="805"/>
                  </a:lnTo>
                  <a:lnTo>
                    <a:pt x="787" y="805"/>
                  </a:lnTo>
                  <a:lnTo>
                    <a:pt x="787" y="807"/>
                  </a:lnTo>
                  <a:lnTo>
                    <a:pt x="788" y="807"/>
                  </a:lnTo>
                  <a:lnTo>
                    <a:pt x="788" y="808"/>
                  </a:lnTo>
                  <a:lnTo>
                    <a:pt x="788" y="809"/>
                  </a:lnTo>
                  <a:lnTo>
                    <a:pt x="789" y="809"/>
                  </a:lnTo>
                  <a:lnTo>
                    <a:pt x="789" y="811"/>
                  </a:lnTo>
                  <a:lnTo>
                    <a:pt x="788" y="811"/>
                  </a:lnTo>
                  <a:lnTo>
                    <a:pt x="789" y="812"/>
                  </a:lnTo>
                  <a:lnTo>
                    <a:pt x="791" y="812"/>
                  </a:lnTo>
                  <a:lnTo>
                    <a:pt x="791" y="813"/>
                  </a:lnTo>
                  <a:lnTo>
                    <a:pt x="792" y="813"/>
                  </a:lnTo>
                  <a:lnTo>
                    <a:pt x="792" y="815"/>
                  </a:lnTo>
                  <a:lnTo>
                    <a:pt x="791" y="815"/>
                  </a:lnTo>
                  <a:lnTo>
                    <a:pt x="789" y="815"/>
                  </a:lnTo>
                  <a:lnTo>
                    <a:pt x="791" y="815"/>
                  </a:lnTo>
                  <a:lnTo>
                    <a:pt x="791" y="816"/>
                  </a:lnTo>
                  <a:lnTo>
                    <a:pt x="791" y="817"/>
                  </a:lnTo>
                  <a:lnTo>
                    <a:pt x="792" y="819"/>
                  </a:lnTo>
                  <a:lnTo>
                    <a:pt x="793" y="819"/>
                  </a:lnTo>
                  <a:lnTo>
                    <a:pt x="795" y="819"/>
                  </a:lnTo>
                  <a:lnTo>
                    <a:pt x="793" y="819"/>
                  </a:lnTo>
                  <a:lnTo>
                    <a:pt x="793" y="820"/>
                  </a:lnTo>
                  <a:lnTo>
                    <a:pt x="792" y="820"/>
                  </a:lnTo>
                  <a:lnTo>
                    <a:pt x="792" y="821"/>
                  </a:lnTo>
                  <a:lnTo>
                    <a:pt x="791" y="820"/>
                  </a:lnTo>
                  <a:lnTo>
                    <a:pt x="789" y="820"/>
                  </a:lnTo>
                  <a:lnTo>
                    <a:pt x="789" y="821"/>
                  </a:lnTo>
                  <a:lnTo>
                    <a:pt x="789" y="822"/>
                  </a:lnTo>
                  <a:lnTo>
                    <a:pt x="791" y="822"/>
                  </a:lnTo>
                  <a:lnTo>
                    <a:pt x="792" y="822"/>
                  </a:lnTo>
                  <a:lnTo>
                    <a:pt x="793" y="824"/>
                  </a:lnTo>
                  <a:lnTo>
                    <a:pt x="793" y="825"/>
                  </a:lnTo>
                  <a:lnTo>
                    <a:pt x="795" y="825"/>
                  </a:lnTo>
                  <a:lnTo>
                    <a:pt x="793" y="825"/>
                  </a:lnTo>
                  <a:lnTo>
                    <a:pt x="793" y="826"/>
                  </a:lnTo>
                  <a:lnTo>
                    <a:pt x="795" y="826"/>
                  </a:lnTo>
                  <a:lnTo>
                    <a:pt x="795" y="825"/>
                  </a:lnTo>
                  <a:lnTo>
                    <a:pt x="795" y="826"/>
                  </a:lnTo>
                  <a:lnTo>
                    <a:pt x="793" y="826"/>
                  </a:lnTo>
                  <a:lnTo>
                    <a:pt x="793" y="828"/>
                  </a:lnTo>
                  <a:lnTo>
                    <a:pt x="793" y="829"/>
                  </a:lnTo>
                  <a:lnTo>
                    <a:pt x="795" y="829"/>
                  </a:lnTo>
                  <a:lnTo>
                    <a:pt x="795" y="830"/>
                  </a:lnTo>
                  <a:lnTo>
                    <a:pt x="796" y="829"/>
                  </a:lnTo>
                  <a:lnTo>
                    <a:pt x="797" y="829"/>
                  </a:lnTo>
                  <a:lnTo>
                    <a:pt x="798" y="829"/>
                  </a:lnTo>
                  <a:lnTo>
                    <a:pt x="800" y="829"/>
                  </a:lnTo>
                  <a:lnTo>
                    <a:pt x="800" y="830"/>
                  </a:lnTo>
                  <a:lnTo>
                    <a:pt x="801" y="832"/>
                  </a:lnTo>
                  <a:lnTo>
                    <a:pt x="801" y="833"/>
                  </a:lnTo>
                  <a:lnTo>
                    <a:pt x="801" y="834"/>
                  </a:lnTo>
                  <a:lnTo>
                    <a:pt x="802" y="834"/>
                  </a:lnTo>
                  <a:lnTo>
                    <a:pt x="804" y="834"/>
                  </a:lnTo>
                  <a:lnTo>
                    <a:pt x="804" y="835"/>
                  </a:lnTo>
                  <a:lnTo>
                    <a:pt x="804" y="837"/>
                  </a:lnTo>
                  <a:lnTo>
                    <a:pt x="805" y="837"/>
                  </a:lnTo>
                  <a:lnTo>
                    <a:pt x="805" y="838"/>
                  </a:lnTo>
                  <a:lnTo>
                    <a:pt x="804" y="838"/>
                  </a:lnTo>
                  <a:lnTo>
                    <a:pt x="804" y="839"/>
                  </a:lnTo>
                  <a:lnTo>
                    <a:pt x="802" y="839"/>
                  </a:lnTo>
                  <a:lnTo>
                    <a:pt x="802" y="841"/>
                  </a:lnTo>
                  <a:lnTo>
                    <a:pt x="802" y="842"/>
                  </a:lnTo>
                  <a:lnTo>
                    <a:pt x="804" y="842"/>
                  </a:lnTo>
                  <a:lnTo>
                    <a:pt x="802" y="843"/>
                  </a:lnTo>
                  <a:lnTo>
                    <a:pt x="804" y="843"/>
                  </a:lnTo>
                  <a:lnTo>
                    <a:pt x="804" y="845"/>
                  </a:lnTo>
                  <a:lnTo>
                    <a:pt x="804" y="846"/>
                  </a:lnTo>
                  <a:lnTo>
                    <a:pt x="805" y="846"/>
                  </a:lnTo>
                  <a:lnTo>
                    <a:pt x="806" y="846"/>
                  </a:lnTo>
                  <a:lnTo>
                    <a:pt x="808" y="846"/>
                  </a:lnTo>
                  <a:lnTo>
                    <a:pt x="808" y="847"/>
                  </a:lnTo>
                  <a:lnTo>
                    <a:pt x="808" y="849"/>
                  </a:lnTo>
                  <a:lnTo>
                    <a:pt x="806" y="849"/>
                  </a:lnTo>
                  <a:lnTo>
                    <a:pt x="808" y="850"/>
                  </a:lnTo>
                  <a:lnTo>
                    <a:pt x="808" y="849"/>
                  </a:lnTo>
                  <a:lnTo>
                    <a:pt x="809" y="849"/>
                  </a:lnTo>
                  <a:lnTo>
                    <a:pt x="810" y="849"/>
                  </a:lnTo>
                  <a:lnTo>
                    <a:pt x="810" y="850"/>
                  </a:lnTo>
                  <a:lnTo>
                    <a:pt x="810" y="851"/>
                  </a:lnTo>
                  <a:lnTo>
                    <a:pt x="812" y="851"/>
                  </a:lnTo>
                  <a:lnTo>
                    <a:pt x="812" y="850"/>
                  </a:lnTo>
                  <a:lnTo>
                    <a:pt x="812" y="851"/>
                  </a:lnTo>
                  <a:lnTo>
                    <a:pt x="813" y="851"/>
                  </a:lnTo>
                  <a:lnTo>
                    <a:pt x="812" y="851"/>
                  </a:lnTo>
                  <a:lnTo>
                    <a:pt x="812" y="852"/>
                  </a:lnTo>
                  <a:lnTo>
                    <a:pt x="813" y="852"/>
                  </a:lnTo>
                  <a:lnTo>
                    <a:pt x="814" y="852"/>
                  </a:lnTo>
                  <a:lnTo>
                    <a:pt x="814" y="854"/>
                  </a:lnTo>
                  <a:lnTo>
                    <a:pt x="815" y="854"/>
                  </a:lnTo>
                  <a:lnTo>
                    <a:pt x="815" y="855"/>
                  </a:lnTo>
                  <a:lnTo>
                    <a:pt x="817" y="855"/>
                  </a:lnTo>
                  <a:lnTo>
                    <a:pt x="817" y="856"/>
                  </a:lnTo>
                  <a:lnTo>
                    <a:pt x="818" y="856"/>
                  </a:lnTo>
                  <a:lnTo>
                    <a:pt x="818" y="858"/>
                  </a:lnTo>
                  <a:lnTo>
                    <a:pt x="818" y="859"/>
                  </a:lnTo>
                  <a:lnTo>
                    <a:pt x="817" y="860"/>
                  </a:lnTo>
                  <a:lnTo>
                    <a:pt x="818" y="860"/>
                  </a:lnTo>
                  <a:lnTo>
                    <a:pt x="818" y="862"/>
                  </a:lnTo>
                  <a:lnTo>
                    <a:pt x="819" y="862"/>
                  </a:lnTo>
                  <a:lnTo>
                    <a:pt x="819" y="863"/>
                  </a:lnTo>
                  <a:lnTo>
                    <a:pt x="821" y="863"/>
                  </a:lnTo>
                  <a:lnTo>
                    <a:pt x="821" y="864"/>
                  </a:lnTo>
                  <a:lnTo>
                    <a:pt x="821" y="866"/>
                  </a:lnTo>
                  <a:lnTo>
                    <a:pt x="819" y="866"/>
                  </a:lnTo>
                  <a:lnTo>
                    <a:pt x="819" y="867"/>
                  </a:lnTo>
                  <a:lnTo>
                    <a:pt x="821" y="866"/>
                  </a:lnTo>
                  <a:lnTo>
                    <a:pt x="822" y="866"/>
                  </a:lnTo>
                  <a:lnTo>
                    <a:pt x="822" y="867"/>
                  </a:lnTo>
                  <a:lnTo>
                    <a:pt x="822" y="868"/>
                  </a:lnTo>
                  <a:lnTo>
                    <a:pt x="822" y="869"/>
                  </a:lnTo>
                  <a:lnTo>
                    <a:pt x="823" y="869"/>
                  </a:lnTo>
                  <a:lnTo>
                    <a:pt x="825" y="869"/>
                  </a:lnTo>
                  <a:lnTo>
                    <a:pt x="825" y="871"/>
                  </a:lnTo>
                  <a:lnTo>
                    <a:pt x="825" y="872"/>
                  </a:lnTo>
                  <a:lnTo>
                    <a:pt x="823" y="872"/>
                  </a:lnTo>
                  <a:lnTo>
                    <a:pt x="822" y="872"/>
                  </a:lnTo>
                  <a:lnTo>
                    <a:pt x="822" y="873"/>
                  </a:lnTo>
                  <a:lnTo>
                    <a:pt x="823" y="873"/>
                  </a:lnTo>
                  <a:lnTo>
                    <a:pt x="825" y="873"/>
                  </a:lnTo>
                  <a:lnTo>
                    <a:pt x="823" y="875"/>
                  </a:lnTo>
                  <a:lnTo>
                    <a:pt x="823" y="876"/>
                  </a:lnTo>
                  <a:lnTo>
                    <a:pt x="822" y="876"/>
                  </a:lnTo>
                  <a:lnTo>
                    <a:pt x="822" y="877"/>
                  </a:lnTo>
                  <a:lnTo>
                    <a:pt x="823" y="877"/>
                  </a:lnTo>
                  <a:lnTo>
                    <a:pt x="823" y="879"/>
                  </a:lnTo>
                  <a:lnTo>
                    <a:pt x="825" y="879"/>
                  </a:lnTo>
                  <a:lnTo>
                    <a:pt x="826" y="879"/>
                  </a:lnTo>
                  <a:lnTo>
                    <a:pt x="826" y="877"/>
                  </a:lnTo>
                  <a:lnTo>
                    <a:pt x="827" y="877"/>
                  </a:lnTo>
                  <a:lnTo>
                    <a:pt x="828" y="877"/>
                  </a:lnTo>
                  <a:lnTo>
                    <a:pt x="828" y="879"/>
                  </a:lnTo>
                  <a:lnTo>
                    <a:pt x="812" y="888"/>
                  </a:lnTo>
                  <a:lnTo>
                    <a:pt x="810" y="936"/>
                  </a:lnTo>
                  <a:lnTo>
                    <a:pt x="810" y="983"/>
                  </a:lnTo>
                  <a:lnTo>
                    <a:pt x="814" y="1008"/>
                  </a:lnTo>
                  <a:lnTo>
                    <a:pt x="817" y="1029"/>
                  </a:lnTo>
                  <a:lnTo>
                    <a:pt x="826" y="1059"/>
                  </a:lnTo>
                  <a:lnTo>
                    <a:pt x="830" y="1074"/>
                  </a:lnTo>
                  <a:lnTo>
                    <a:pt x="832" y="1082"/>
                  </a:lnTo>
                  <a:lnTo>
                    <a:pt x="832" y="1084"/>
                  </a:lnTo>
                  <a:lnTo>
                    <a:pt x="832" y="1085"/>
                  </a:lnTo>
                  <a:lnTo>
                    <a:pt x="832" y="1086"/>
                  </a:lnTo>
                  <a:lnTo>
                    <a:pt x="834" y="1088"/>
                  </a:lnTo>
                  <a:lnTo>
                    <a:pt x="835" y="1089"/>
                  </a:lnTo>
                  <a:lnTo>
                    <a:pt x="834" y="1090"/>
                  </a:lnTo>
                  <a:lnTo>
                    <a:pt x="835" y="1091"/>
                  </a:lnTo>
                  <a:lnTo>
                    <a:pt x="835" y="1093"/>
                  </a:lnTo>
                  <a:lnTo>
                    <a:pt x="835" y="1094"/>
                  </a:lnTo>
                  <a:lnTo>
                    <a:pt x="834" y="1095"/>
                  </a:lnTo>
                  <a:lnTo>
                    <a:pt x="831" y="1095"/>
                  </a:lnTo>
                  <a:lnTo>
                    <a:pt x="830" y="1097"/>
                  </a:lnTo>
                  <a:lnTo>
                    <a:pt x="828" y="1097"/>
                  </a:lnTo>
                  <a:lnTo>
                    <a:pt x="826" y="1095"/>
                  </a:lnTo>
                  <a:lnTo>
                    <a:pt x="825" y="1094"/>
                  </a:lnTo>
                  <a:lnTo>
                    <a:pt x="823" y="1094"/>
                  </a:lnTo>
                  <a:lnTo>
                    <a:pt x="821" y="1094"/>
                  </a:lnTo>
                  <a:lnTo>
                    <a:pt x="818" y="1094"/>
                  </a:lnTo>
                  <a:lnTo>
                    <a:pt x="817" y="1095"/>
                  </a:lnTo>
                  <a:lnTo>
                    <a:pt x="815" y="1095"/>
                  </a:lnTo>
                  <a:lnTo>
                    <a:pt x="814" y="1097"/>
                  </a:lnTo>
                  <a:lnTo>
                    <a:pt x="814" y="1098"/>
                  </a:lnTo>
                  <a:lnTo>
                    <a:pt x="813" y="1099"/>
                  </a:lnTo>
                  <a:lnTo>
                    <a:pt x="812" y="1099"/>
                  </a:lnTo>
                  <a:lnTo>
                    <a:pt x="810" y="1101"/>
                  </a:lnTo>
                  <a:lnTo>
                    <a:pt x="809" y="1101"/>
                  </a:lnTo>
                  <a:lnTo>
                    <a:pt x="808" y="1102"/>
                  </a:lnTo>
                  <a:lnTo>
                    <a:pt x="806" y="1102"/>
                  </a:lnTo>
                  <a:lnTo>
                    <a:pt x="805" y="1103"/>
                  </a:lnTo>
                  <a:lnTo>
                    <a:pt x="804" y="1103"/>
                  </a:lnTo>
                  <a:lnTo>
                    <a:pt x="802" y="1104"/>
                  </a:lnTo>
                  <a:lnTo>
                    <a:pt x="802" y="1106"/>
                  </a:lnTo>
                  <a:lnTo>
                    <a:pt x="802" y="1107"/>
                  </a:lnTo>
                  <a:lnTo>
                    <a:pt x="801" y="1107"/>
                  </a:lnTo>
                  <a:lnTo>
                    <a:pt x="801" y="1108"/>
                  </a:lnTo>
                  <a:lnTo>
                    <a:pt x="800" y="1110"/>
                  </a:lnTo>
                  <a:lnTo>
                    <a:pt x="800" y="1111"/>
                  </a:lnTo>
                  <a:lnTo>
                    <a:pt x="798" y="1112"/>
                  </a:lnTo>
                  <a:lnTo>
                    <a:pt x="797" y="1112"/>
                  </a:lnTo>
                  <a:lnTo>
                    <a:pt x="797" y="1114"/>
                  </a:lnTo>
                  <a:lnTo>
                    <a:pt x="796" y="1115"/>
                  </a:lnTo>
                  <a:lnTo>
                    <a:pt x="795" y="1115"/>
                  </a:lnTo>
                  <a:lnTo>
                    <a:pt x="796" y="1116"/>
                  </a:lnTo>
                  <a:lnTo>
                    <a:pt x="795" y="1118"/>
                  </a:lnTo>
                  <a:lnTo>
                    <a:pt x="795" y="1119"/>
                  </a:lnTo>
                  <a:lnTo>
                    <a:pt x="796" y="1121"/>
                  </a:lnTo>
                  <a:lnTo>
                    <a:pt x="796" y="1123"/>
                  </a:lnTo>
                  <a:lnTo>
                    <a:pt x="795" y="1123"/>
                  </a:lnTo>
                  <a:lnTo>
                    <a:pt x="793" y="1124"/>
                  </a:lnTo>
                  <a:lnTo>
                    <a:pt x="792" y="1125"/>
                  </a:lnTo>
                  <a:lnTo>
                    <a:pt x="791" y="1127"/>
                  </a:lnTo>
                  <a:lnTo>
                    <a:pt x="789" y="1128"/>
                  </a:lnTo>
                  <a:lnTo>
                    <a:pt x="789" y="1129"/>
                  </a:lnTo>
                  <a:lnTo>
                    <a:pt x="787" y="1133"/>
                  </a:lnTo>
                  <a:lnTo>
                    <a:pt x="787" y="1136"/>
                  </a:lnTo>
                  <a:lnTo>
                    <a:pt x="788" y="1138"/>
                  </a:lnTo>
                  <a:lnTo>
                    <a:pt x="789" y="1141"/>
                  </a:lnTo>
                  <a:lnTo>
                    <a:pt x="791" y="1142"/>
                  </a:lnTo>
                  <a:lnTo>
                    <a:pt x="789" y="1145"/>
                  </a:lnTo>
                  <a:lnTo>
                    <a:pt x="789" y="1146"/>
                  </a:lnTo>
                  <a:lnTo>
                    <a:pt x="789" y="1149"/>
                  </a:lnTo>
                  <a:lnTo>
                    <a:pt x="788" y="1150"/>
                  </a:lnTo>
                  <a:lnTo>
                    <a:pt x="787" y="1151"/>
                  </a:lnTo>
                  <a:lnTo>
                    <a:pt x="784" y="1151"/>
                  </a:lnTo>
                  <a:lnTo>
                    <a:pt x="781" y="1150"/>
                  </a:lnTo>
                  <a:lnTo>
                    <a:pt x="780" y="1151"/>
                  </a:lnTo>
                  <a:lnTo>
                    <a:pt x="781" y="1153"/>
                  </a:lnTo>
                  <a:lnTo>
                    <a:pt x="783" y="1153"/>
                  </a:lnTo>
                  <a:lnTo>
                    <a:pt x="784" y="1153"/>
                  </a:lnTo>
                  <a:lnTo>
                    <a:pt x="785" y="1154"/>
                  </a:lnTo>
                  <a:lnTo>
                    <a:pt x="785" y="1155"/>
                  </a:lnTo>
                  <a:lnTo>
                    <a:pt x="785" y="1157"/>
                  </a:lnTo>
                  <a:lnTo>
                    <a:pt x="784" y="1158"/>
                  </a:lnTo>
                  <a:lnTo>
                    <a:pt x="783" y="1159"/>
                  </a:lnTo>
                  <a:lnTo>
                    <a:pt x="781" y="1161"/>
                  </a:lnTo>
                  <a:lnTo>
                    <a:pt x="779" y="1162"/>
                  </a:lnTo>
                  <a:lnTo>
                    <a:pt x="778" y="1163"/>
                  </a:lnTo>
                  <a:lnTo>
                    <a:pt x="775" y="1165"/>
                  </a:lnTo>
                  <a:lnTo>
                    <a:pt x="775" y="1166"/>
                  </a:lnTo>
                  <a:lnTo>
                    <a:pt x="774" y="1170"/>
                  </a:lnTo>
                  <a:lnTo>
                    <a:pt x="774" y="1172"/>
                  </a:lnTo>
                  <a:lnTo>
                    <a:pt x="772" y="1174"/>
                  </a:lnTo>
                  <a:lnTo>
                    <a:pt x="771" y="1175"/>
                  </a:lnTo>
                  <a:lnTo>
                    <a:pt x="768" y="1174"/>
                  </a:lnTo>
                  <a:lnTo>
                    <a:pt x="767" y="1171"/>
                  </a:lnTo>
                  <a:lnTo>
                    <a:pt x="766" y="1170"/>
                  </a:lnTo>
                  <a:lnTo>
                    <a:pt x="765" y="1170"/>
                  </a:lnTo>
                  <a:lnTo>
                    <a:pt x="763" y="1170"/>
                  </a:lnTo>
                  <a:lnTo>
                    <a:pt x="762" y="1171"/>
                  </a:lnTo>
                  <a:lnTo>
                    <a:pt x="763" y="1172"/>
                  </a:lnTo>
                  <a:lnTo>
                    <a:pt x="763" y="1174"/>
                  </a:lnTo>
                  <a:lnTo>
                    <a:pt x="762" y="1175"/>
                  </a:lnTo>
                  <a:lnTo>
                    <a:pt x="761" y="1176"/>
                  </a:lnTo>
                  <a:lnTo>
                    <a:pt x="758" y="1176"/>
                  </a:lnTo>
                  <a:lnTo>
                    <a:pt x="757" y="1175"/>
                  </a:lnTo>
                  <a:lnTo>
                    <a:pt x="755" y="1174"/>
                  </a:lnTo>
                  <a:lnTo>
                    <a:pt x="754" y="1172"/>
                  </a:lnTo>
                  <a:lnTo>
                    <a:pt x="755" y="1170"/>
                  </a:lnTo>
                  <a:lnTo>
                    <a:pt x="757" y="1170"/>
                  </a:lnTo>
                  <a:lnTo>
                    <a:pt x="758" y="1168"/>
                  </a:lnTo>
                  <a:lnTo>
                    <a:pt x="758" y="1167"/>
                  </a:lnTo>
                  <a:lnTo>
                    <a:pt x="757" y="1166"/>
                  </a:lnTo>
                  <a:lnTo>
                    <a:pt x="755" y="1166"/>
                  </a:lnTo>
                  <a:lnTo>
                    <a:pt x="753" y="1167"/>
                  </a:lnTo>
                  <a:lnTo>
                    <a:pt x="751" y="1167"/>
                  </a:lnTo>
                  <a:lnTo>
                    <a:pt x="749" y="1166"/>
                  </a:lnTo>
                  <a:lnTo>
                    <a:pt x="746" y="1166"/>
                  </a:lnTo>
                  <a:lnTo>
                    <a:pt x="745" y="1166"/>
                  </a:lnTo>
                  <a:lnTo>
                    <a:pt x="744" y="1167"/>
                  </a:lnTo>
                  <a:lnTo>
                    <a:pt x="742" y="1168"/>
                  </a:lnTo>
                  <a:lnTo>
                    <a:pt x="740" y="1170"/>
                  </a:lnTo>
                  <a:lnTo>
                    <a:pt x="738" y="1170"/>
                  </a:lnTo>
                  <a:lnTo>
                    <a:pt x="737" y="1170"/>
                  </a:lnTo>
                  <a:lnTo>
                    <a:pt x="736" y="1168"/>
                  </a:lnTo>
                  <a:lnTo>
                    <a:pt x="736" y="1167"/>
                  </a:lnTo>
                  <a:lnTo>
                    <a:pt x="736" y="1166"/>
                  </a:lnTo>
                  <a:lnTo>
                    <a:pt x="736" y="1165"/>
                  </a:lnTo>
                  <a:lnTo>
                    <a:pt x="737" y="1163"/>
                  </a:lnTo>
                  <a:lnTo>
                    <a:pt x="740" y="1162"/>
                  </a:lnTo>
                  <a:lnTo>
                    <a:pt x="742" y="1162"/>
                  </a:lnTo>
                  <a:lnTo>
                    <a:pt x="745" y="1161"/>
                  </a:lnTo>
                  <a:lnTo>
                    <a:pt x="746" y="1159"/>
                  </a:lnTo>
                  <a:lnTo>
                    <a:pt x="745" y="1159"/>
                  </a:lnTo>
                  <a:lnTo>
                    <a:pt x="742" y="1159"/>
                  </a:lnTo>
                  <a:lnTo>
                    <a:pt x="741" y="1159"/>
                  </a:lnTo>
                  <a:lnTo>
                    <a:pt x="738" y="1159"/>
                  </a:lnTo>
                  <a:lnTo>
                    <a:pt x="738" y="1158"/>
                  </a:lnTo>
                  <a:lnTo>
                    <a:pt x="738" y="1155"/>
                  </a:lnTo>
                  <a:lnTo>
                    <a:pt x="737" y="1154"/>
                  </a:lnTo>
                  <a:lnTo>
                    <a:pt x="736" y="1153"/>
                  </a:lnTo>
                  <a:lnTo>
                    <a:pt x="735" y="1150"/>
                  </a:lnTo>
                  <a:lnTo>
                    <a:pt x="733" y="1149"/>
                  </a:lnTo>
                  <a:lnTo>
                    <a:pt x="731" y="1149"/>
                  </a:lnTo>
                  <a:lnTo>
                    <a:pt x="731" y="1150"/>
                  </a:lnTo>
                  <a:lnTo>
                    <a:pt x="731" y="1151"/>
                  </a:lnTo>
                  <a:lnTo>
                    <a:pt x="733" y="1153"/>
                  </a:lnTo>
                  <a:lnTo>
                    <a:pt x="733" y="1154"/>
                  </a:lnTo>
                  <a:lnTo>
                    <a:pt x="733" y="1155"/>
                  </a:lnTo>
                  <a:lnTo>
                    <a:pt x="732" y="1154"/>
                  </a:lnTo>
                  <a:lnTo>
                    <a:pt x="729" y="1154"/>
                  </a:lnTo>
                  <a:lnTo>
                    <a:pt x="728" y="1153"/>
                  </a:lnTo>
                  <a:lnTo>
                    <a:pt x="728" y="1151"/>
                  </a:lnTo>
                  <a:lnTo>
                    <a:pt x="729" y="1150"/>
                  </a:lnTo>
                  <a:lnTo>
                    <a:pt x="731" y="1148"/>
                  </a:lnTo>
                  <a:lnTo>
                    <a:pt x="732" y="1148"/>
                  </a:lnTo>
                  <a:lnTo>
                    <a:pt x="733" y="1146"/>
                  </a:lnTo>
                  <a:lnTo>
                    <a:pt x="733" y="1145"/>
                  </a:lnTo>
                  <a:lnTo>
                    <a:pt x="733" y="1144"/>
                  </a:lnTo>
                  <a:lnTo>
                    <a:pt x="731" y="1142"/>
                  </a:lnTo>
                  <a:lnTo>
                    <a:pt x="729" y="1142"/>
                  </a:lnTo>
                  <a:lnTo>
                    <a:pt x="728" y="1144"/>
                  </a:lnTo>
                  <a:lnTo>
                    <a:pt x="727" y="1145"/>
                  </a:lnTo>
                  <a:lnTo>
                    <a:pt x="725" y="1146"/>
                  </a:lnTo>
                  <a:lnTo>
                    <a:pt x="724" y="1145"/>
                  </a:lnTo>
                  <a:lnTo>
                    <a:pt x="723" y="1144"/>
                  </a:lnTo>
                  <a:lnTo>
                    <a:pt x="721" y="1142"/>
                  </a:lnTo>
                  <a:lnTo>
                    <a:pt x="719" y="1142"/>
                  </a:lnTo>
                  <a:lnTo>
                    <a:pt x="716" y="1144"/>
                  </a:lnTo>
                  <a:lnTo>
                    <a:pt x="715" y="1145"/>
                  </a:lnTo>
                  <a:lnTo>
                    <a:pt x="714" y="1148"/>
                  </a:lnTo>
                  <a:lnTo>
                    <a:pt x="712" y="1150"/>
                  </a:lnTo>
                  <a:lnTo>
                    <a:pt x="712" y="1151"/>
                  </a:lnTo>
                  <a:lnTo>
                    <a:pt x="710" y="1153"/>
                  </a:lnTo>
                  <a:lnTo>
                    <a:pt x="704" y="1161"/>
                  </a:lnTo>
                  <a:lnTo>
                    <a:pt x="702" y="1161"/>
                  </a:lnTo>
                  <a:lnTo>
                    <a:pt x="701" y="1161"/>
                  </a:lnTo>
                  <a:lnTo>
                    <a:pt x="698" y="1161"/>
                  </a:lnTo>
                  <a:lnTo>
                    <a:pt x="695" y="1161"/>
                  </a:lnTo>
                  <a:lnTo>
                    <a:pt x="693" y="1161"/>
                  </a:lnTo>
                  <a:lnTo>
                    <a:pt x="691" y="1158"/>
                  </a:lnTo>
                  <a:lnTo>
                    <a:pt x="689" y="1158"/>
                  </a:lnTo>
                  <a:lnTo>
                    <a:pt x="689" y="1157"/>
                  </a:lnTo>
                  <a:lnTo>
                    <a:pt x="688" y="1155"/>
                  </a:lnTo>
                  <a:lnTo>
                    <a:pt x="686" y="1154"/>
                  </a:lnTo>
                  <a:lnTo>
                    <a:pt x="685" y="1153"/>
                  </a:lnTo>
                  <a:lnTo>
                    <a:pt x="685" y="1154"/>
                  </a:lnTo>
                  <a:lnTo>
                    <a:pt x="686" y="1154"/>
                  </a:lnTo>
                  <a:lnTo>
                    <a:pt x="686" y="1155"/>
                  </a:lnTo>
                  <a:lnTo>
                    <a:pt x="685" y="1155"/>
                  </a:lnTo>
                  <a:lnTo>
                    <a:pt x="684" y="1154"/>
                  </a:lnTo>
                  <a:lnTo>
                    <a:pt x="682" y="1154"/>
                  </a:lnTo>
                  <a:lnTo>
                    <a:pt x="680" y="1154"/>
                  </a:lnTo>
                  <a:lnTo>
                    <a:pt x="680" y="1153"/>
                  </a:lnTo>
                  <a:lnTo>
                    <a:pt x="681" y="1153"/>
                  </a:lnTo>
                  <a:lnTo>
                    <a:pt x="681" y="1151"/>
                  </a:lnTo>
                  <a:lnTo>
                    <a:pt x="680" y="1150"/>
                  </a:lnTo>
                  <a:lnTo>
                    <a:pt x="678" y="1150"/>
                  </a:lnTo>
                  <a:lnTo>
                    <a:pt x="680" y="1151"/>
                  </a:lnTo>
                  <a:lnTo>
                    <a:pt x="681" y="1151"/>
                  </a:lnTo>
                  <a:lnTo>
                    <a:pt x="680" y="1153"/>
                  </a:lnTo>
                  <a:lnTo>
                    <a:pt x="678" y="1151"/>
                  </a:lnTo>
                  <a:lnTo>
                    <a:pt x="677" y="1150"/>
                  </a:lnTo>
                  <a:lnTo>
                    <a:pt x="676" y="1150"/>
                  </a:lnTo>
                  <a:lnTo>
                    <a:pt x="676" y="1149"/>
                  </a:lnTo>
                  <a:lnTo>
                    <a:pt x="672" y="1146"/>
                  </a:lnTo>
                  <a:lnTo>
                    <a:pt x="671" y="1145"/>
                  </a:lnTo>
                  <a:lnTo>
                    <a:pt x="667" y="1142"/>
                  </a:lnTo>
                  <a:lnTo>
                    <a:pt x="664" y="1140"/>
                  </a:lnTo>
                  <a:lnTo>
                    <a:pt x="663" y="1140"/>
                  </a:lnTo>
                  <a:lnTo>
                    <a:pt x="661" y="1138"/>
                  </a:lnTo>
                  <a:lnTo>
                    <a:pt x="659" y="1137"/>
                  </a:lnTo>
                  <a:lnTo>
                    <a:pt x="655" y="1135"/>
                  </a:lnTo>
                  <a:lnTo>
                    <a:pt x="654" y="1133"/>
                  </a:lnTo>
                  <a:lnTo>
                    <a:pt x="652" y="1132"/>
                  </a:lnTo>
                  <a:lnTo>
                    <a:pt x="650" y="1131"/>
                  </a:lnTo>
                  <a:lnTo>
                    <a:pt x="648" y="1131"/>
                  </a:lnTo>
                  <a:lnTo>
                    <a:pt x="648" y="1129"/>
                  </a:lnTo>
                  <a:lnTo>
                    <a:pt x="647" y="1129"/>
                  </a:lnTo>
                  <a:lnTo>
                    <a:pt x="644" y="1125"/>
                  </a:lnTo>
                  <a:lnTo>
                    <a:pt x="642" y="1125"/>
                  </a:lnTo>
                  <a:lnTo>
                    <a:pt x="641" y="1124"/>
                  </a:lnTo>
                  <a:lnTo>
                    <a:pt x="639" y="1123"/>
                  </a:lnTo>
                  <a:lnTo>
                    <a:pt x="638" y="1121"/>
                  </a:lnTo>
                  <a:lnTo>
                    <a:pt x="633" y="1119"/>
                  </a:lnTo>
                  <a:lnTo>
                    <a:pt x="631" y="1118"/>
                  </a:lnTo>
                  <a:lnTo>
                    <a:pt x="627" y="1114"/>
                  </a:lnTo>
                  <a:lnTo>
                    <a:pt x="625" y="1112"/>
                  </a:lnTo>
                  <a:lnTo>
                    <a:pt x="621" y="1110"/>
                  </a:lnTo>
                  <a:lnTo>
                    <a:pt x="618" y="1107"/>
                  </a:lnTo>
                  <a:lnTo>
                    <a:pt x="617" y="1107"/>
                  </a:lnTo>
                  <a:lnTo>
                    <a:pt x="614" y="1103"/>
                  </a:lnTo>
                  <a:lnTo>
                    <a:pt x="608" y="1101"/>
                  </a:lnTo>
                  <a:lnTo>
                    <a:pt x="603" y="1095"/>
                  </a:lnTo>
                  <a:lnTo>
                    <a:pt x="597" y="1091"/>
                  </a:lnTo>
                  <a:lnTo>
                    <a:pt x="596" y="1091"/>
                  </a:lnTo>
                  <a:lnTo>
                    <a:pt x="594" y="1088"/>
                  </a:lnTo>
                  <a:lnTo>
                    <a:pt x="592" y="1088"/>
                  </a:lnTo>
                  <a:lnTo>
                    <a:pt x="591" y="1085"/>
                  </a:lnTo>
                  <a:lnTo>
                    <a:pt x="590" y="1085"/>
                  </a:lnTo>
                  <a:lnTo>
                    <a:pt x="588" y="1084"/>
                  </a:lnTo>
                  <a:lnTo>
                    <a:pt x="587" y="1082"/>
                  </a:lnTo>
                  <a:lnTo>
                    <a:pt x="584" y="1081"/>
                  </a:lnTo>
                  <a:lnTo>
                    <a:pt x="583" y="1080"/>
                  </a:lnTo>
                  <a:lnTo>
                    <a:pt x="582" y="1080"/>
                  </a:lnTo>
                  <a:lnTo>
                    <a:pt x="580" y="1078"/>
                  </a:lnTo>
                  <a:lnTo>
                    <a:pt x="582" y="1077"/>
                  </a:lnTo>
                  <a:lnTo>
                    <a:pt x="583" y="1080"/>
                  </a:lnTo>
                  <a:lnTo>
                    <a:pt x="586" y="1081"/>
                  </a:lnTo>
                  <a:lnTo>
                    <a:pt x="587" y="1081"/>
                  </a:lnTo>
                  <a:lnTo>
                    <a:pt x="588" y="1082"/>
                  </a:lnTo>
                  <a:lnTo>
                    <a:pt x="592" y="1086"/>
                  </a:lnTo>
                  <a:lnTo>
                    <a:pt x="592" y="1085"/>
                  </a:lnTo>
                  <a:lnTo>
                    <a:pt x="588" y="1082"/>
                  </a:lnTo>
                  <a:lnTo>
                    <a:pt x="586" y="1080"/>
                  </a:lnTo>
                  <a:lnTo>
                    <a:pt x="586" y="1078"/>
                  </a:lnTo>
                  <a:lnTo>
                    <a:pt x="586" y="1076"/>
                  </a:lnTo>
                  <a:lnTo>
                    <a:pt x="586" y="1077"/>
                  </a:lnTo>
                  <a:lnTo>
                    <a:pt x="586" y="1078"/>
                  </a:lnTo>
                  <a:lnTo>
                    <a:pt x="584" y="1078"/>
                  </a:lnTo>
                  <a:lnTo>
                    <a:pt x="583" y="1078"/>
                  </a:lnTo>
                  <a:lnTo>
                    <a:pt x="580" y="1076"/>
                  </a:lnTo>
                  <a:lnTo>
                    <a:pt x="578" y="1074"/>
                  </a:lnTo>
                  <a:lnTo>
                    <a:pt x="578" y="1073"/>
                  </a:lnTo>
                  <a:lnTo>
                    <a:pt x="577" y="1073"/>
                  </a:lnTo>
                  <a:lnTo>
                    <a:pt x="574" y="1072"/>
                  </a:lnTo>
                  <a:lnTo>
                    <a:pt x="573" y="1071"/>
                  </a:lnTo>
                  <a:lnTo>
                    <a:pt x="571" y="1069"/>
                  </a:lnTo>
                  <a:lnTo>
                    <a:pt x="570" y="1068"/>
                  </a:lnTo>
                  <a:lnTo>
                    <a:pt x="569" y="1068"/>
                  </a:lnTo>
                  <a:lnTo>
                    <a:pt x="570" y="1069"/>
                  </a:lnTo>
                  <a:lnTo>
                    <a:pt x="571" y="1071"/>
                  </a:lnTo>
                  <a:lnTo>
                    <a:pt x="574" y="1072"/>
                  </a:lnTo>
                  <a:lnTo>
                    <a:pt x="575" y="1073"/>
                  </a:lnTo>
                  <a:lnTo>
                    <a:pt x="577" y="1074"/>
                  </a:lnTo>
                  <a:lnTo>
                    <a:pt x="578" y="1074"/>
                  </a:lnTo>
                  <a:lnTo>
                    <a:pt x="579" y="1076"/>
                  </a:lnTo>
                  <a:lnTo>
                    <a:pt x="580" y="1077"/>
                  </a:lnTo>
                  <a:lnTo>
                    <a:pt x="579" y="1077"/>
                  </a:lnTo>
                  <a:lnTo>
                    <a:pt x="575" y="1074"/>
                  </a:lnTo>
                  <a:lnTo>
                    <a:pt x="573" y="1073"/>
                  </a:lnTo>
                  <a:lnTo>
                    <a:pt x="571" y="1072"/>
                  </a:lnTo>
                  <a:lnTo>
                    <a:pt x="570" y="1071"/>
                  </a:lnTo>
                  <a:lnTo>
                    <a:pt x="567" y="1068"/>
                  </a:lnTo>
                  <a:lnTo>
                    <a:pt x="565" y="1067"/>
                  </a:lnTo>
                  <a:lnTo>
                    <a:pt x="562" y="1064"/>
                  </a:lnTo>
                  <a:lnTo>
                    <a:pt x="562" y="1063"/>
                  </a:lnTo>
                  <a:lnTo>
                    <a:pt x="561" y="1061"/>
                  </a:lnTo>
                  <a:lnTo>
                    <a:pt x="562" y="1061"/>
                  </a:lnTo>
                  <a:lnTo>
                    <a:pt x="563" y="1061"/>
                  </a:lnTo>
                  <a:lnTo>
                    <a:pt x="565" y="1063"/>
                  </a:lnTo>
                  <a:lnTo>
                    <a:pt x="565" y="1061"/>
                  </a:lnTo>
                  <a:lnTo>
                    <a:pt x="563" y="1060"/>
                  </a:lnTo>
                  <a:lnTo>
                    <a:pt x="566" y="1060"/>
                  </a:lnTo>
                  <a:lnTo>
                    <a:pt x="565" y="1059"/>
                  </a:lnTo>
                  <a:lnTo>
                    <a:pt x="563" y="1059"/>
                  </a:lnTo>
                  <a:lnTo>
                    <a:pt x="562" y="1059"/>
                  </a:lnTo>
                  <a:lnTo>
                    <a:pt x="562" y="1057"/>
                  </a:lnTo>
                  <a:lnTo>
                    <a:pt x="562" y="1056"/>
                  </a:lnTo>
                  <a:lnTo>
                    <a:pt x="561" y="1055"/>
                  </a:lnTo>
                  <a:lnTo>
                    <a:pt x="560" y="1055"/>
                  </a:lnTo>
                  <a:lnTo>
                    <a:pt x="561" y="1057"/>
                  </a:lnTo>
                  <a:lnTo>
                    <a:pt x="560" y="1056"/>
                  </a:lnTo>
                  <a:lnTo>
                    <a:pt x="558" y="1056"/>
                  </a:lnTo>
                  <a:lnTo>
                    <a:pt x="560" y="1057"/>
                  </a:lnTo>
                  <a:lnTo>
                    <a:pt x="561" y="1059"/>
                  </a:lnTo>
                  <a:lnTo>
                    <a:pt x="561" y="1060"/>
                  </a:lnTo>
                  <a:lnTo>
                    <a:pt x="561" y="1061"/>
                  </a:lnTo>
                  <a:lnTo>
                    <a:pt x="560" y="1061"/>
                  </a:lnTo>
                  <a:lnTo>
                    <a:pt x="553" y="1054"/>
                  </a:lnTo>
                  <a:lnTo>
                    <a:pt x="550" y="1052"/>
                  </a:lnTo>
                  <a:lnTo>
                    <a:pt x="548" y="1050"/>
                  </a:lnTo>
                  <a:lnTo>
                    <a:pt x="547" y="1048"/>
                  </a:lnTo>
                  <a:lnTo>
                    <a:pt x="545" y="1048"/>
                  </a:lnTo>
                  <a:lnTo>
                    <a:pt x="543" y="1046"/>
                  </a:lnTo>
                  <a:lnTo>
                    <a:pt x="537" y="1041"/>
                  </a:lnTo>
                  <a:lnTo>
                    <a:pt x="536" y="1041"/>
                  </a:lnTo>
                  <a:lnTo>
                    <a:pt x="532" y="1039"/>
                  </a:lnTo>
                  <a:lnTo>
                    <a:pt x="531" y="1037"/>
                  </a:lnTo>
                  <a:lnTo>
                    <a:pt x="530" y="1037"/>
                  </a:lnTo>
                  <a:lnTo>
                    <a:pt x="528" y="1035"/>
                  </a:lnTo>
                  <a:lnTo>
                    <a:pt x="527" y="1035"/>
                  </a:lnTo>
                  <a:lnTo>
                    <a:pt x="526" y="1034"/>
                  </a:lnTo>
                  <a:lnTo>
                    <a:pt x="523" y="1033"/>
                  </a:lnTo>
                  <a:lnTo>
                    <a:pt x="523" y="1031"/>
                  </a:lnTo>
                  <a:lnTo>
                    <a:pt x="520" y="1031"/>
                  </a:lnTo>
                  <a:lnTo>
                    <a:pt x="519" y="1030"/>
                  </a:lnTo>
                  <a:lnTo>
                    <a:pt x="519" y="1027"/>
                  </a:lnTo>
                  <a:lnTo>
                    <a:pt x="517" y="1025"/>
                  </a:lnTo>
                  <a:lnTo>
                    <a:pt x="520" y="1029"/>
                  </a:lnTo>
                  <a:lnTo>
                    <a:pt x="523" y="1031"/>
                  </a:lnTo>
                  <a:lnTo>
                    <a:pt x="524" y="1031"/>
                  </a:lnTo>
                  <a:lnTo>
                    <a:pt x="526" y="1031"/>
                  </a:lnTo>
                  <a:lnTo>
                    <a:pt x="527" y="1033"/>
                  </a:lnTo>
                  <a:lnTo>
                    <a:pt x="527" y="1031"/>
                  </a:lnTo>
                  <a:lnTo>
                    <a:pt x="528" y="1031"/>
                  </a:lnTo>
                  <a:lnTo>
                    <a:pt x="528" y="1033"/>
                  </a:lnTo>
                  <a:lnTo>
                    <a:pt x="530" y="1033"/>
                  </a:lnTo>
                  <a:lnTo>
                    <a:pt x="531" y="1031"/>
                  </a:lnTo>
                  <a:lnTo>
                    <a:pt x="532" y="1030"/>
                  </a:lnTo>
                  <a:lnTo>
                    <a:pt x="535" y="1030"/>
                  </a:lnTo>
                  <a:lnTo>
                    <a:pt x="536" y="1030"/>
                  </a:lnTo>
                  <a:lnTo>
                    <a:pt x="537" y="1031"/>
                  </a:lnTo>
                  <a:lnTo>
                    <a:pt x="539" y="1031"/>
                  </a:lnTo>
                  <a:lnTo>
                    <a:pt x="540" y="1030"/>
                  </a:lnTo>
                  <a:lnTo>
                    <a:pt x="541" y="1030"/>
                  </a:lnTo>
                  <a:lnTo>
                    <a:pt x="541" y="1029"/>
                  </a:lnTo>
                  <a:lnTo>
                    <a:pt x="543" y="1027"/>
                  </a:lnTo>
                  <a:lnTo>
                    <a:pt x="544" y="1026"/>
                  </a:lnTo>
                  <a:lnTo>
                    <a:pt x="541" y="1026"/>
                  </a:lnTo>
                  <a:lnTo>
                    <a:pt x="541" y="1025"/>
                  </a:lnTo>
                  <a:lnTo>
                    <a:pt x="540" y="1024"/>
                  </a:lnTo>
                  <a:lnTo>
                    <a:pt x="539" y="1022"/>
                  </a:lnTo>
                  <a:lnTo>
                    <a:pt x="537" y="1021"/>
                  </a:lnTo>
                  <a:lnTo>
                    <a:pt x="536" y="1021"/>
                  </a:lnTo>
                  <a:lnTo>
                    <a:pt x="536" y="1022"/>
                  </a:lnTo>
                  <a:lnTo>
                    <a:pt x="535" y="1024"/>
                  </a:lnTo>
                  <a:lnTo>
                    <a:pt x="533" y="1025"/>
                  </a:lnTo>
                  <a:lnTo>
                    <a:pt x="535" y="1026"/>
                  </a:lnTo>
                  <a:lnTo>
                    <a:pt x="535" y="1027"/>
                  </a:lnTo>
                  <a:lnTo>
                    <a:pt x="533" y="1027"/>
                  </a:lnTo>
                  <a:lnTo>
                    <a:pt x="533" y="1029"/>
                  </a:lnTo>
                  <a:lnTo>
                    <a:pt x="532" y="1030"/>
                  </a:lnTo>
                  <a:lnTo>
                    <a:pt x="531" y="1030"/>
                  </a:lnTo>
                  <a:lnTo>
                    <a:pt x="530" y="1031"/>
                  </a:lnTo>
                  <a:lnTo>
                    <a:pt x="528" y="1031"/>
                  </a:lnTo>
                  <a:lnTo>
                    <a:pt x="527" y="1030"/>
                  </a:lnTo>
                  <a:lnTo>
                    <a:pt x="527" y="1031"/>
                  </a:lnTo>
                  <a:lnTo>
                    <a:pt x="526" y="1031"/>
                  </a:lnTo>
                  <a:lnTo>
                    <a:pt x="523" y="1029"/>
                  </a:lnTo>
                  <a:lnTo>
                    <a:pt x="522" y="1029"/>
                  </a:lnTo>
                  <a:lnTo>
                    <a:pt x="522" y="1027"/>
                  </a:lnTo>
                  <a:lnTo>
                    <a:pt x="520" y="1027"/>
                  </a:lnTo>
                  <a:lnTo>
                    <a:pt x="519" y="1025"/>
                  </a:lnTo>
                  <a:lnTo>
                    <a:pt x="517" y="1024"/>
                  </a:lnTo>
                  <a:lnTo>
                    <a:pt x="515" y="1024"/>
                  </a:lnTo>
                  <a:lnTo>
                    <a:pt x="514" y="1022"/>
                  </a:lnTo>
                  <a:lnTo>
                    <a:pt x="514" y="1021"/>
                  </a:lnTo>
                  <a:lnTo>
                    <a:pt x="515" y="1020"/>
                  </a:lnTo>
                  <a:lnTo>
                    <a:pt x="515" y="1018"/>
                  </a:lnTo>
                  <a:lnTo>
                    <a:pt x="513" y="1014"/>
                  </a:lnTo>
                  <a:lnTo>
                    <a:pt x="514" y="1013"/>
                  </a:lnTo>
                  <a:lnTo>
                    <a:pt x="513" y="1012"/>
                  </a:lnTo>
                  <a:lnTo>
                    <a:pt x="511" y="1012"/>
                  </a:lnTo>
                  <a:lnTo>
                    <a:pt x="511" y="1009"/>
                  </a:lnTo>
                  <a:lnTo>
                    <a:pt x="510" y="1009"/>
                  </a:lnTo>
                  <a:lnTo>
                    <a:pt x="510" y="1008"/>
                  </a:lnTo>
                  <a:lnTo>
                    <a:pt x="509" y="1007"/>
                  </a:lnTo>
                  <a:lnTo>
                    <a:pt x="506" y="1005"/>
                  </a:lnTo>
                  <a:lnTo>
                    <a:pt x="502" y="1001"/>
                  </a:lnTo>
                  <a:lnTo>
                    <a:pt x="502" y="1000"/>
                  </a:lnTo>
                  <a:lnTo>
                    <a:pt x="501" y="1000"/>
                  </a:lnTo>
                  <a:lnTo>
                    <a:pt x="498" y="996"/>
                  </a:lnTo>
                  <a:lnTo>
                    <a:pt x="497" y="996"/>
                  </a:lnTo>
                  <a:lnTo>
                    <a:pt x="496" y="995"/>
                  </a:lnTo>
                  <a:lnTo>
                    <a:pt x="493" y="993"/>
                  </a:lnTo>
                  <a:lnTo>
                    <a:pt x="493" y="992"/>
                  </a:lnTo>
                  <a:lnTo>
                    <a:pt x="492" y="991"/>
                  </a:lnTo>
                  <a:lnTo>
                    <a:pt x="490" y="990"/>
                  </a:lnTo>
                  <a:lnTo>
                    <a:pt x="485" y="986"/>
                  </a:lnTo>
                  <a:lnTo>
                    <a:pt x="483" y="983"/>
                  </a:lnTo>
                  <a:lnTo>
                    <a:pt x="480" y="980"/>
                  </a:lnTo>
                  <a:lnTo>
                    <a:pt x="479" y="979"/>
                  </a:lnTo>
                  <a:lnTo>
                    <a:pt x="473" y="975"/>
                  </a:lnTo>
                  <a:lnTo>
                    <a:pt x="472" y="974"/>
                  </a:lnTo>
                  <a:lnTo>
                    <a:pt x="470" y="971"/>
                  </a:lnTo>
                  <a:lnTo>
                    <a:pt x="468" y="971"/>
                  </a:lnTo>
                  <a:lnTo>
                    <a:pt x="462" y="963"/>
                  </a:lnTo>
                  <a:lnTo>
                    <a:pt x="459" y="962"/>
                  </a:lnTo>
                  <a:lnTo>
                    <a:pt x="458" y="961"/>
                  </a:lnTo>
                  <a:lnTo>
                    <a:pt x="456" y="960"/>
                  </a:lnTo>
                  <a:lnTo>
                    <a:pt x="456" y="958"/>
                  </a:lnTo>
                  <a:lnTo>
                    <a:pt x="453" y="954"/>
                  </a:lnTo>
                  <a:lnTo>
                    <a:pt x="450" y="952"/>
                  </a:lnTo>
                  <a:lnTo>
                    <a:pt x="449" y="950"/>
                  </a:lnTo>
                  <a:lnTo>
                    <a:pt x="439" y="941"/>
                  </a:lnTo>
                  <a:lnTo>
                    <a:pt x="438" y="940"/>
                  </a:lnTo>
                  <a:lnTo>
                    <a:pt x="438" y="939"/>
                  </a:lnTo>
                  <a:lnTo>
                    <a:pt x="439" y="939"/>
                  </a:lnTo>
                  <a:lnTo>
                    <a:pt x="442" y="939"/>
                  </a:lnTo>
                  <a:lnTo>
                    <a:pt x="442" y="940"/>
                  </a:lnTo>
                  <a:lnTo>
                    <a:pt x="442" y="941"/>
                  </a:lnTo>
                  <a:lnTo>
                    <a:pt x="443" y="943"/>
                  </a:lnTo>
                  <a:lnTo>
                    <a:pt x="445" y="943"/>
                  </a:lnTo>
                  <a:lnTo>
                    <a:pt x="445" y="944"/>
                  </a:lnTo>
                  <a:lnTo>
                    <a:pt x="446" y="945"/>
                  </a:lnTo>
                  <a:lnTo>
                    <a:pt x="447" y="945"/>
                  </a:lnTo>
                  <a:lnTo>
                    <a:pt x="447" y="946"/>
                  </a:lnTo>
                  <a:lnTo>
                    <a:pt x="450" y="948"/>
                  </a:lnTo>
                  <a:lnTo>
                    <a:pt x="451" y="948"/>
                  </a:lnTo>
                  <a:lnTo>
                    <a:pt x="453" y="948"/>
                  </a:lnTo>
                  <a:lnTo>
                    <a:pt x="454" y="950"/>
                  </a:lnTo>
                  <a:lnTo>
                    <a:pt x="455" y="952"/>
                  </a:lnTo>
                  <a:lnTo>
                    <a:pt x="456" y="954"/>
                  </a:lnTo>
                  <a:lnTo>
                    <a:pt x="458" y="956"/>
                  </a:lnTo>
                  <a:lnTo>
                    <a:pt x="459" y="957"/>
                  </a:lnTo>
                  <a:lnTo>
                    <a:pt x="460" y="958"/>
                  </a:lnTo>
                  <a:lnTo>
                    <a:pt x="463" y="961"/>
                  </a:lnTo>
                  <a:lnTo>
                    <a:pt x="464" y="961"/>
                  </a:lnTo>
                  <a:lnTo>
                    <a:pt x="464" y="962"/>
                  </a:lnTo>
                  <a:lnTo>
                    <a:pt x="466" y="962"/>
                  </a:lnTo>
                  <a:lnTo>
                    <a:pt x="467" y="962"/>
                  </a:lnTo>
                  <a:lnTo>
                    <a:pt x="468" y="962"/>
                  </a:lnTo>
                  <a:lnTo>
                    <a:pt x="471" y="962"/>
                  </a:lnTo>
                  <a:lnTo>
                    <a:pt x="473" y="960"/>
                  </a:lnTo>
                  <a:lnTo>
                    <a:pt x="475" y="960"/>
                  </a:lnTo>
                  <a:lnTo>
                    <a:pt x="476" y="960"/>
                  </a:lnTo>
                  <a:lnTo>
                    <a:pt x="476" y="958"/>
                  </a:lnTo>
                  <a:lnTo>
                    <a:pt x="475" y="957"/>
                  </a:lnTo>
                  <a:lnTo>
                    <a:pt x="473" y="957"/>
                  </a:lnTo>
                  <a:lnTo>
                    <a:pt x="472" y="958"/>
                  </a:lnTo>
                  <a:lnTo>
                    <a:pt x="471" y="958"/>
                  </a:lnTo>
                  <a:lnTo>
                    <a:pt x="470" y="960"/>
                  </a:lnTo>
                  <a:lnTo>
                    <a:pt x="467" y="960"/>
                  </a:lnTo>
                  <a:lnTo>
                    <a:pt x="466" y="960"/>
                  </a:lnTo>
                  <a:lnTo>
                    <a:pt x="466" y="958"/>
                  </a:lnTo>
                  <a:lnTo>
                    <a:pt x="464" y="958"/>
                  </a:lnTo>
                  <a:lnTo>
                    <a:pt x="464" y="957"/>
                  </a:lnTo>
                  <a:lnTo>
                    <a:pt x="462" y="957"/>
                  </a:lnTo>
                  <a:lnTo>
                    <a:pt x="462" y="956"/>
                  </a:lnTo>
                  <a:lnTo>
                    <a:pt x="460" y="956"/>
                  </a:lnTo>
                  <a:lnTo>
                    <a:pt x="460" y="954"/>
                  </a:lnTo>
                  <a:lnTo>
                    <a:pt x="459" y="954"/>
                  </a:lnTo>
                  <a:lnTo>
                    <a:pt x="459" y="953"/>
                  </a:lnTo>
                  <a:lnTo>
                    <a:pt x="458" y="952"/>
                  </a:lnTo>
                  <a:lnTo>
                    <a:pt x="455" y="948"/>
                  </a:lnTo>
                  <a:lnTo>
                    <a:pt x="454" y="946"/>
                  </a:lnTo>
                  <a:lnTo>
                    <a:pt x="453" y="944"/>
                  </a:lnTo>
                  <a:lnTo>
                    <a:pt x="453" y="941"/>
                  </a:lnTo>
                  <a:lnTo>
                    <a:pt x="453" y="939"/>
                  </a:lnTo>
                  <a:lnTo>
                    <a:pt x="453" y="936"/>
                  </a:lnTo>
                  <a:lnTo>
                    <a:pt x="454" y="935"/>
                  </a:lnTo>
                  <a:lnTo>
                    <a:pt x="455" y="935"/>
                  </a:lnTo>
                  <a:lnTo>
                    <a:pt x="458" y="932"/>
                  </a:lnTo>
                  <a:lnTo>
                    <a:pt x="460" y="931"/>
                  </a:lnTo>
                  <a:lnTo>
                    <a:pt x="462" y="931"/>
                  </a:lnTo>
                  <a:lnTo>
                    <a:pt x="463" y="932"/>
                  </a:lnTo>
                  <a:lnTo>
                    <a:pt x="463" y="931"/>
                  </a:lnTo>
                  <a:lnTo>
                    <a:pt x="463" y="930"/>
                  </a:lnTo>
                  <a:lnTo>
                    <a:pt x="463" y="928"/>
                  </a:lnTo>
                  <a:lnTo>
                    <a:pt x="463" y="927"/>
                  </a:lnTo>
                  <a:lnTo>
                    <a:pt x="463" y="926"/>
                  </a:lnTo>
                  <a:lnTo>
                    <a:pt x="463" y="923"/>
                  </a:lnTo>
                  <a:lnTo>
                    <a:pt x="462" y="923"/>
                  </a:lnTo>
                  <a:lnTo>
                    <a:pt x="460" y="924"/>
                  </a:lnTo>
                  <a:lnTo>
                    <a:pt x="460" y="926"/>
                  </a:lnTo>
                  <a:lnTo>
                    <a:pt x="460" y="927"/>
                  </a:lnTo>
                  <a:lnTo>
                    <a:pt x="458" y="928"/>
                  </a:lnTo>
                  <a:lnTo>
                    <a:pt x="458" y="930"/>
                  </a:lnTo>
                  <a:lnTo>
                    <a:pt x="455" y="932"/>
                  </a:lnTo>
                  <a:lnTo>
                    <a:pt x="454" y="933"/>
                  </a:lnTo>
                  <a:lnTo>
                    <a:pt x="451" y="933"/>
                  </a:lnTo>
                  <a:lnTo>
                    <a:pt x="451" y="932"/>
                  </a:lnTo>
                  <a:lnTo>
                    <a:pt x="451" y="931"/>
                  </a:lnTo>
                  <a:lnTo>
                    <a:pt x="453" y="930"/>
                  </a:lnTo>
                  <a:lnTo>
                    <a:pt x="453" y="928"/>
                  </a:lnTo>
                  <a:lnTo>
                    <a:pt x="451" y="928"/>
                  </a:lnTo>
                  <a:lnTo>
                    <a:pt x="451" y="930"/>
                  </a:lnTo>
                  <a:lnTo>
                    <a:pt x="451" y="931"/>
                  </a:lnTo>
                  <a:lnTo>
                    <a:pt x="450" y="931"/>
                  </a:lnTo>
                  <a:lnTo>
                    <a:pt x="450" y="937"/>
                  </a:lnTo>
                  <a:lnTo>
                    <a:pt x="451" y="939"/>
                  </a:lnTo>
                  <a:lnTo>
                    <a:pt x="451" y="940"/>
                  </a:lnTo>
                  <a:lnTo>
                    <a:pt x="450" y="940"/>
                  </a:lnTo>
                  <a:lnTo>
                    <a:pt x="449" y="940"/>
                  </a:lnTo>
                  <a:lnTo>
                    <a:pt x="447" y="940"/>
                  </a:lnTo>
                  <a:lnTo>
                    <a:pt x="446" y="940"/>
                  </a:lnTo>
                  <a:lnTo>
                    <a:pt x="445" y="939"/>
                  </a:lnTo>
                  <a:lnTo>
                    <a:pt x="443" y="939"/>
                  </a:lnTo>
                  <a:lnTo>
                    <a:pt x="442" y="937"/>
                  </a:lnTo>
                  <a:lnTo>
                    <a:pt x="441" y="937"/>
                  </a:lnTo>
                  <a:lnTo>
                    <a:pt x="439" y="936"/>
                  </a:lnTo>
                  <a:lnTo>
                    <a:pt x="434" y="932"/>
                  </a:lnTo>
                  <a:lnTo>
                    <a:pt x="429" y="927"/>
                  </a:lnTo>
                  <a:lnTo>
                    <a:pt x="428" y="927"/>
                  </a:lnTo>
                  <a:lnTo>
                    <a:pt x="426" y="926"/>
                  </a:lnTo>
                  <a:lnTo>
                    <a:pt x="425" y="924"/>
                  </a:lnTo>
                  <a:lnTo>
                    <a:pt x="424" y="923"/>
                  </a:lnTo>
                  <a:lnTo>
                    <a:pt x="421" y="922"/>
                  </a:lnTo>
                  <a:lnTo>
                    <a:pt x="417" y="918"/>
                  </a:lnTo>
                  <a:lnTo>
                    <a:pt x="416" y="916"/>
                  </a:lnTo>
                  <a:lnTo>
                    <a:pt x="416" y="915"/>
                  </a:lnTo>
                  <a:lnTo>
                    <a:pt x="413" y="913"/>
                  </a:lnTo>
                  <a:lnTo>
                    <a:pt x="412" y="910"/>
                  </a:lnTo>
                  <a:lnTo>
                    <a:pt x="412" y="909"/>
                  </a:lnTo>
                  <a:lnTo>
                    <a:pt x="411" y="907"/>
                  </a:lnTo>
                  <a:lnTo>
                    <a:pt x="411" y="909"/>
                  </a:lnTo>
                  <a:lnTo>
                    <a:pt x="411" y="910"/>
                  </a:lnTo>
                  <a:lnTo>
                    <a:pt x="411" y="911"/>
                  </a:lnTo>
                  <a:lnTo>
                    <a:pt x="412" y="913"/>
                  </a:lnTo>
                  <a:lnTo>
                    <a:pt x="413" y="914"/>
                  </a:lnTo>
                  <a:lnTo>
                    <a:pt x="413" y="916"/>
                  </a:lnTo>
                  <a:lnTo>
                    <a:pt x="413" y="918"/>
                  </a:lnTo>
                  <a:lnTo>
                    <a:pt x="416" y="920"/>
                  </a:lnTo>
                  <a:lnTo>
                    <a:pt x="419" y="920"/>
                  </a:lnTo>
                  <a:lnTo>
                    <a:pt x="419" y="922"/>
                  </a:lnTo>
                  <a:lnTo>
                    <a:pt x="420" y="922"/>
                  </a:lnTo>
                  <a:lnTo>
                    <a:pt x="421" y="923"/>
                  </a:lnTo>
                  <a:lnTo>
                    <a:pt x="423" y="924"/>
                  </a:lnTo>
                  <a:lnTo>
                    <a:pt x="425" y="926"/>
                  </a:lnTo>
                  <a:lnTo>
                    <a:pt x="424" y="926"/>
                  </a:lnTo>
                  <a:lnTo>
                    <a:pt x="421" y="926"/>
                  </a:lnTo>
                  <a:lnTo>
                    <a:pt x="420" y="923"/>
                  </a:lnTo>
                  <a:lnTo>
                    <a:pt x="417" y="922"/>
                  </a:lnTo>
                  <a:lnTo>
                    <a:pt x="416" y="920"/>
                  </a:lnTo>
                  <a:lnTo>
                    <a:pt x="415" y="920"/>
                  </a:lnTo>
                  <a:lnTo>
                    <a:pt x="413" y="919"/>
                  </a:lnTo>
                  <a:lnTo>
                    <a:pt x="412" y="918"/>
                  </a:lnTo>
                  <a:lnTo>
                    <a:pt x="411" y="916"/>
                  </a:lnTo>
                  <a:lnTo>
                    <a:pt x="409" y="915"/>
                  </a:lnTo>
                  <a:lnTo>
                    <a:pt x="408" y="915"/>
                  </a:lnTo>
                  <a:lnTo>
                    <a:pt x="404" y="910"/>
                  </a:lnTo>
                  <a:lnTo>
                    <a:pt x="403" y="907"/>
                  </a:lnTo>
                  <a:lnTo>
                    <a:pt x="400" y="905"/>
                  </a:lnTo>
                  <a:lnTo>
                    <a:pt x="399" y="903"/>
                  </a:lnTo>
                  <a:lnTo>
                    <a:pt x="399" y="902"/>
                  </a:lnTo>
                  <a:lnTo>
                    <a:pt x="398" y="901"/>
                  </a:lnTo>
                  <a:lnTo>
                    <a:pt x="398" y="899"/>
                  </a:lnTo>
                  <a:lnTo>
                    <a:pt x="395" y="897"/>
                  </a:lnTo>
                  <a:lnTo>
                    <a:pt x="395" y="894"/>
                  </a:lnTo>
                  <a:lnTo>
                    <a:pt x="392" y="890"/>
                  </a:lnTo>
                  <a:lnTo>
                    <a:pt x="390" y="888"/>
                  </a:lnTo>
                  <a:lnTo>
                    <a:pt x="390" y="886"/>
                  </a:lnTo>
                  <a:lnTo>
                    <a:pt x="387" y="884"/>
                  </a:lnTo>
                  <a:lnTo>
                    <a:pt x="387" y="866"/>
                  </a:lnTo>
                  <a:lnTo>
                    <a:pt x="387" y="864"/>
                  </a:lnTo>
                  <a:lnTo>
                    <a:pt x="387" y="863"/>
                  </a:lnTo>
                  <a:lnTo>
                    <a:pt x="387" y="858"/>
                  </a:lnTo>
                  <a:lnTo>
                    <a:pt x="387" y="856"/>
                  </a:lnTo>
                  <a:lnTo>
                    <a:pt x="389" y="856"/>
                  </a:lnTo>
                  <a:lnTo>
                    <a:pt x="390" y="856"/>
                  </a:lnTo>
                  <a:lnTo>
                    <a:pt x="389" y="855"/>
                  </a:lnTo>
                  <a:lnTo>
                    <a:pt x="387" y="852"/>
                  </a:lnTo>
                  <a:lnTo>
                    <a:pt x="387" y="851"/>
                  </a:lnTo>
                  <a:lnTo>
                    <a:pt x="386" y="851"/>
                  </a:lnTo>
                  <a:lnTo>
                    <a:pt x="386" y="850"/>
                  </a:lnTo>
                  <a:lnTo>
                    <a:pt x="387" y="850"/>
                  </a:lnTo>
                  <a:lnTo>
                    <a:pt x="387" y="849"/>
                  </a:lnTo>
                  <a:lnTo>
                    <a:pt x="386" y="847"/>
                  </a:lnTo>
                  <a:lnTo>
                    <a:pt x="386" y="846"/>
                  </a:lnTo>
                  <a:lnTo>
                    <a:pt x="386" y="843"/>
                  </a:lnTo>
                  <a:lnTo>
                    <a:pt x="383" y="841"/>
                  </a:lnTo>
                  <a:lnTo>
                    <a:pt x="383" y="839"/>
                  </a:lnTo>
                  <a:lnTo>
                    <a:pt x="385" y="838"/>
                  </a:lnTo>
                  <a:lnTo>
                    <a:pt x="383" y="837"/>
                  </a:lnTo>
                  <a:lnTo>
                    <a:pt x="382" y="835"/>
                  </a:lnTo>
                  <a:lnTo>
                    <a:pt x="382" y="834"/>
                  </a:lnTo>
                  <a:lnTo>
                    <a:pt x="378" y="832"/>
                  </a:lnTo>
                  <a:lnTo>
                    <a:pt x="378" y="830"/>
                  </a:lnTo>
                  <a:lnTo>
                    <a:pt x="377" y="829"/>
                  </a:lnTo>
                  <a:lnTo>
                    <a:pt x="376" y="826"/>
                  </a:lnTo>
                  <a:lnTo>
                    <a:pt x="376" y="825"/>
                  </a:lnTo>
                  <a:lnTo>
                    <a:pt x="374" y="825"/>
                  </a:lnTo>
                  <a:lnTo>
                    <a:pt x="374" y="824"/>
                  </a:lnTo>
                  <a:lnTo>
                    <a:pt x="373" y="821"/>
                  </a:lnTo>
                  <a:lnTo>
                    <a:pt x="372" y="819"/>
                  </a:lnTo>
                  <a:lnTo>
                    <a:pt x="370" y="819"/>
                  </a:lnTo>
                  <a:lnTo>
                    <a:pt x="368" y="816"/>
                  </a:lnTo>
                  <a:lnTo>
                    <a:pt x="368" y="815"/>
                  </a:lnTo>
                  <a:lnTo>
                    <a:pt x="362" y="809"/>
                  </a:lnTo>
                  <a:lnTo>
                    <a:pt x="361" y="809"/>
                  </a:lnTo>
                  <a:lnTo>
                    <a:pt x="360" y="807"/>
                  </a:lnTo>
                  <a:lnTo>
                    <a:pt x="359" y="805"/>
                  </a:lnTo>
                  <a:lnTo>
                    <a:pt x="353" y="800"/>
                  </a:lnTo>
                  <a:lnTo>
                    <a:pt x="351" y="798"/>
                  </a:lnTo>
                  <a:lnTo>
                    <a:pt x="348" y="794"/>
                  </a:lnTo>
                  <a:lnTo>
                    <a:pt x="347" y="794"/>
                  </a:lnTo>
                  <a:lnTo>
                    <a:pt x="346" y="792"/>
                  </a:lnTo>
                  <a:lnTo>
                    <a:pt x="340" y="787"/>
                  </a:lnTo>
                  <a:lnTo>
                    <a:pt x="336" y="785"/>
                  </a:lnTo>
                  <a:lnTo>
                    <a:pt x="336" y="783"/>
                  </a:lnTo>
                  <a:lnTo>
                    <a:pt x="334" y="781"/>
                  </a:lnTo>
                  <a:lnTo>
                    <a:pt x="331" y="778"/>
                  </a:lnTo>
                  <a:lnTo>
                    <a:pt x="330" y="777"/>
                  </a:lnTo>
                  <a:lnTo>
                    <a:pt x="330" y="775"/>
                  </a:lnTo>
                  <a:lnTo>
                    <a:pt x="326" y="773"/>
                  </a:lnTo>
                  <a:lnTo>
                    <a:pt x="326" y="772"/>
                  </a:lnTo>
                  <a:lnTo>
                    <a:pt x="319" y="766"/>
                  </a:lnTo>
                  <a:lnTo>
                    <a:pt x="318" y="764"/>
                  </a:lnTo>
                  <a:lnTo>
                    <a:pt x="317" y="764"/>
                  </a:lnTo>
                  <a:lnTo>
                    <a:pt x="317" y="762"/>
                  </a:lnTo>
                  <a:lnTo>
                    <a:pt x="314" y="760"/>
                  </a:lnTo>
                  <a:lnTo>
                    <a:pt x="312" y="757"/>
                  </a:lnTo>
                  <a:lnTo>
                    <a:pt x="309" y="756"/>
                  </a:lnTo>
                  <a:lnTo>
                    <a:pt x="309" y="755"/>
                  </a:lnTo>
                  <a:lnTo>
                    <a:pt x="306" y="752"/>
                  </a:lnTo>
                  <a:lnTo>
                    <a:pt x="305" y="751"/>
                  </a:lnTo>
                  <a:lnTo>
                    <a:pt x="305" y="749"/>
                  </a:lnTo>
                  <a:lnTo>
                    <a:pt x="302" y="747"/>
                  </a:lnTo>
                  <a:lnTo>
                    <a:pt x="300" y="743"/>
                  </a:lnTo>
                  <a:lnTo>
                    <a:pt x="297" y="740"/>
                  </a:lnTo>
                  <a:lnTo>
                    <a:pt x="297" y="739"/>
                  </a:lnTo>
                  <a:lnTo>
                    <a:pt x="296" y="738"/>
                  </a:lnTo>
                  <a:lnTo>
                    <a:pt x="296" y="736"/>
                  </a:lnTo>
                  <a:lnTo>
                    <a:pt x="293" y="735"/>
                  </a:lnTo>
                  <a:lnTo>
                    <a:pt x="292" y="734"/>
                  </a:lnTo>
                  <a:lnTo>
                    <a:pt x="291" y="731"/>
                  </a:lnTo>
                  <a:lnTo>
                    <a:pt x="289" y="728"/>
                  </a:lnTo>
                  <a:lnTo>
                    <a:pt x="287" y="726"/>
                  </a:lnTo>
                  <a:lnTo>
                    <a:pt x="285" y="725"/>
                  </a:lnTo>
                  <a:lnTo>
                    <a:pt x="276" y="715"/>
                  </a:lnTo>
                  <a:lnTo>
                    <a:pt x="275" y="715"/>
                  </a:lnTo>
                  <a:lnTo>
                    <a:pt x="275" y="713"/>
                  </a:lnTo>
                  <a:lnTo>
                    <a:pt x="272" y="710"/>
                  </a:lnTo>
                  <a:lnTo>
                    <a:pt x="271" y="709"/>
                  </a:lnTo>
                  <a:lnTo>
                    <a:pt x="270" y="708"/>
                  </a:lnTo>
                  <a:lnTo>
                    <a:pt x="268" y="706"/>
                  </a:lnTo>
                  <a:lnTo>
                    <a:pt x="267" y="706"/>
                  </a:lnTo>
                  <a:lnTo>
                    <a:pt x="263" y="701"/>
                  </a:lnTo>
                  <a:lnTo>
                    <a:pt x="259" y="697"/>
                  </a:lnTo>
                  <a:lnTo>
                    <a:pt x="258" y="696"/>
                  </a:lnTo>
                  <a:lnTo>
                    <a:pt x="255" y="692"/>
                  </a:lnTo>
                  <a:lnTo>
                    <a:pt x="255" y="691"/>
                  </a:lnTo>
                  <a:lnTo>
                    <a:pt x="254" y="689"/>
                  </a:lnTo>
                  <a:lnTo>
                    <a:pt x="253" y="685"/>
                  </a:lnTo>
                  <a:lnTo>
                    <a:pt x="254" y="683"/>
                  </a:lnTo>
                  <a:lnTo>
                    <a:pt x="255" y="683"/>
                  </a:lnTo>
                  <a:lnTo>
                    <a:pt x="257" y="684"/>
                  </a:lnTo>
                  <a:lnTo>
                    <a:pt x="258" y="685"/>
                  </a:lnTo>
                  <a:lnTo>
                    <a:pt x="259" y="687"/>
                  </a:lnTo>
                  <a:lnTo>
                    <a:pt x="261" y="688"/>
                  </a:lnTo>
                  <a:lnTo>
                    <a:pt x="262" y="689"/>
                  </a:lnTo>
                  <a:lnTo>
                    <a:pt x="262" y="691"/>
                  </a:lnTo>
                  <a:lnTo>
                    <a:pt x="265" y="691"/>
                  </a:lnTo>
                  <a:lnTo>
                    <a:pt x="265" y="692"/>
                  </a:lnTo>
                  <a:lnTo>
                    <a:pt x="265" y="693"/>
                  </a:lnTo>
                  <a:lnTo>
                    <a:pt x="266" y="693"/>
                  </a:lnTo>
                  <a:lnTo>
                    <a:pt x="266" y="694"/>
                  </a:lnTo>
                  <a:lnTo>
                    <a:pt x="267" y="696"/>
                  </a:lnTo>
                  <a:lnTo>
                    <a:pt x="268" y="697"/>
                  </a:lnTo>
                  <a:lnTo>
                    <a:pt x="268" y="698"/>
                  </a:lnTo>
                  <a:lnTo>
                    <a:pt x="268" y="700"/>
                  </a:lnTo>
                  <a:lnTo>
                    <a:pt x="268" y="698"/>
                  </a:lnTo>
                  <a:lnTo>
                    <a:pt x="270" y="698"/>
                  </a:lnTo>
                  <a:lnTo>
                    <a:pt x="271" y="700"/>
                  </a:lnTo>
                  <a:lnTo>
                    <a:pt x="271" y="698"/>
                  </a:lnTo>
                  <a:lnTo>
                    <a:pt x="272" y="698"/>
                  </a:lnTo>
                  <a:lnTo>
                    <a:pt x="272" y="697"/>
                  </a:lnTo>
                  <a:lnTo>
                    <a:pt x="271" y="697"/>
                  </a:lnTo>
                  <a:lnTo>
                    <a:pt x="270" y="697"/>
                  </a:lnTo>
                  <a:lnTo>
                    <a:pt x="270" y="696"/>
                  </a:lnTo>
                  <a:lnTo>
                    <a:pt x="270" y="694"/>
                  </a:lnTo>
                  <a:lnTo>
                    <a:pt x="270" y="693"/>
                  </a:lnTo>
                  <a:lnTo>
                    <a:pt x="268" y="692"/>
                  </a:lnTo>
                  <a:lnTo>
                    <a:pt x="268" y="691"/>
                  </a:lnTo>
                  <a:lnTo>
                    <a:pt x="270" y="691"/>
                  </a:lnTo>
                  <a:lnTo>
                    <a:pt x="270" y="689"/>
                  </a:lnTo>
                  <a:lnTo>
                    <a:pt x="270" y="688"/>
                  </a:lnTo>
                  <a:lnTo>
                    <a:pt x="270" y="687"/>
                  </a:lnTo>
                  <a:lnTo>
                    <a:pt x="271" y="688"/>
                  </a:lnTo>
                  <a:lnTo>
                    <a:pt x="272" y="689"/>
                  </a:lnTo>
                  <a:lnTo>
                    <a:pt x="274" y="689"/>
                  </a:lnTo>
                  <a:lnTo>
                    <a:pt x="274" y="688"/>
                  </a:lnTo>
                  <a:lnTo>
                    <a:pt x="275" y="687"/>
                  </a:lnTo>
                  <a:lnTo>
                    <a:pt x="274" y="688"/>
                  </a:lnTo>
                  <a:lnTo>
                    <a:pt x="272" y="688"/>
                  </a:lnTo>
                  <a:lnTo>
                    <a:pt x="274" y="685"/>
                  </a:lnTo>
                  <a:lnTo>
                    <a:pt x="272" y="687"/>
                  </a:lnTo>
                  <a:lnTo>
                    <a:pt x="272" y="685"/>
                  </a:lnTo>
                  <a:lnTo>
                    <a:pt x="272" y="684"/>
                  </a:lnTo>
                  <a:lnTo>
                    <a:pt x="271" y="684"/>
                  </a:lnTo>
                  <a:lnTo>
                    <a:pt x="272" y="685"/>
                  </a:lnTo>
                  <a:lnTo>
                    <a:pt x="271" y="685"/>
                  </a:lnTo>
                  <a:lnTo>
                    <a:pt x="270" y="685"/>
                  </a:lnTo>
                  <a:lnTo>
                    <a:pt x="270" y="687"/>
                  </a:lnTo>
                  <a:lnTo>
                    <a:pt x="270" y="685"/>
                  </a:lnTo>
                  <a:lnTo>
                    <a:pt x="268" y="685"/>
                  </a:lnTo>
                  <a:lnTo>
                    <a:pt x="268" y="684"/>
                  </a:lnTo>
                  <a:lnTo>
                    <a:pt x="270" y="684"/>
                  </a:lnTo>
                  <a:lnTo>
                    <a:pt x="271" y="684"/>
                  </a:lnTo>
                  <a:lnTo>
                    <a:pt x="270" y="683"/>
                  </a:lnTo>
                  <a:lnTo>
                    <a:pt x="271" y="681"/>
                  </a:lnTo>
                  <a:lnTo>
                    <a:pt x="272" y="683"/>
                  </a:lnTo>
                  <a:lnTo>
                    <a:pt x="274" y="681"/>
                  </a:lnTo>
                  <a:lnTo>
                    <a:pt x="274" y="683"/>
                  </a:lnTo>
                  <a:lnTo>
                    <a:pt x="275" y="683"/>
                  </a:lnTo>
                  <a:lnTo>
                    <a:pt x="274" y="683"/>
                  </a:lnTo>
                  <a:lnTo>
                    <a:pt x="275" y="681"/>
                  </a:lnTo>
                  <a:lnTo>
                    <a:pt x="274" y="681"/>
                  </a:lnTo>
                  <a:lnTo>
                    <a:pt x="272" y="681"/>
                  </a:lnTo>
                  <a:lnTo>
                    <a:pt x="275" y="679"/>
                  </a:lnTo>
                  <a:lnTo>
                    <a:pt x="276" y="678"/>
                  </a:lnTo>
                  <a:lnTo>
                    <a:pt x="278" y="678"/>
                  </a:lnTo>
                  <a:lnTo>
                    <a:pt x="276" y="678"/>
                  </a:lnTo>
                  <a:lnTo>
                    <a:pt x="276" y="676"/>
                  </a:lnTo>
                  <a:lnTo>
                    <a:pt x="278" y="676"/>
                  </a:lnTo>
                  <a:lnTo>
                    <a:pt x="276" y="675"/>
                  </a:lnTo>
                  <a:lnTo>
                    <a:pt x="276" y="676"/>
                  </a:lnTo>
                  <a:lnTo>
                    <a:pt x="275" y="676"/>
                  </a:lnTo>
                  <a:lnTo>
                    <a:pt x="275" y="678"/>
                  </a:lnTo>
                  <a:lnTo>
                    <a:pt x="274" y="678"/>
                  </a:lnTo>
                  <a:lnTo>
                    <a:pt x="274" y="679"/>
                  </a:lnTo>
                  <a:lnTo>
                    <a:pt x="272" y="679"/>
                  </a:lnTo>
                  <a:lnTo>
                    <a:pt x="271" y="679"/>
                  </a:lnTo>
                  <a:lnTo>
                    <a:pt x="270" y="679"/>
                  </a:lnTo>
                  <a:lnTo>
                    <a:pt x="270" y="680"/>
                  </a:lnTo>
                  <a:lnTo>
                    <a:pt x="268" y="679"/>
                  </a:lnTo>
                  <a:lnTo>
                    <a:pt x="270" y="679"/>
                  </a:lnTo>
                  <a:lnTo>
                    <a:pt x="270" y="678"/>
                  </a:lnTo>
                  <a:lnTo>
                    <a:pt x="271" y="678"/>
                  </a:lnTo>
                  <a:lnTo>
                    <a:pt x="272" y="676"/>
                  </a:lnTo>
                  <a:lnTo>
                    <a:pt x="272" y="675"/>
                  </a:lnTo>
                  <a:lnTo>
                    <a:pt x="272" y="674"/>
                  </a:lnTo>
                  <a:lnTo>
                    <a:pt x="274" y="672"/>
                  </a:lnTo>
                  <a:lnTo>
                    <a:pt x="275" y="672"/>
                  </a:lnTo>
                  <a:lnTo>
                    <a:pt x="276" y="672"/>
                  </a:lnTo>
                  <a:lnTo>
                    <a:pt x="276" y="671"/>
                  </a:lnTo>
                  <a:lnTo>
                    <a:pt x="275" y="671"/>
                  </a:lnTo>
                  <a:lnTo>
                    <a:pt x="275" y="672"/>
                  </a:lnTo>
                  <a:lnTo>
                    <a:pt x="274" y="672"/>
                  </a:lnTo>
                  <a:lnTo>
                    <a:pt x="274" y="671"/>
                  </a:lnTo>
                  <a:lnTo>
                    <a:pt x="274" y="670"/>
                  </a:lnTo>
                  <a:lnTo>
                    <a:pt x="272" y="671"/>
                  </a:lnTo>
                  <a:lnTo>
                    <a:pt x="272" y="672"/>
                  </a:lnTo>
                  <a:lnTo>
                    <a:pt x="271" y="671"/>
                  </a:lnTo>
                  <a:lnTo>
                    <a:pt x="274" y="668"/>
                  </a:lnTo>
                  <a:lnTo>
                    <a:pt x="272" y="670"/>
                  </a:lnTo>
                  <a:lnTo>
                    <a:pt x="271" y="670"/>
                  </a:lnTo>
                  <a:lnTo>
                    <a:pt x="271" y="668"/>
                  </a:lnTo>
                  <a:lnTo>
                    <a:pt x="270" y="670"/>
                  </a:lnTo>
                  <a:lnTo>
                    <a:pt x="271" y="670"/>
                  </a:lnTo>
                  <a:lnTo>
                    <a:pt x="271" y="671"/>
                  </a:lnTo>
                  <a:lnTo>
                    <a:pt x="270" y="671"/>
                  </a:lnTo>
                  <a:lnTo>
                    <a:pt x="271" y="671"/>
                  </a:lnTo>
                  <a:lnTo>
                    <a:pt x="271" y="672"/>
                  </a:lnTo>
                  <a:lnTo>
                    <a:pt x="270" y="674"/>
                  </a:lnTo>
                  <a:lnTo>
                    <a:pt x="270" y="675"/>
                  </a:lnTo>
                  <a:lnTo>
                    <a:pt x="268" y="675"/>
                  </a:lnTo>
                  <a:lnTo>
                    <a:pt x="268" y="674"/>
                  </a:lnTo>
                  <a:lnTo>
                    <a:pt x="267" y="672"/>
                  </a:lnTo>
                  <a:lnTo>
                    <a:pt x="267" y="674"/>
                  </a:lnTo>
                  <a:lnTo>
                    <a:pt x="266" y="674"/>
                  </a:lnTo>
                  <a:lnTo>
                    <a:pt x="267" y="674"/>
                  </a:lnTo>
                  <a:lnTo>
                    <a:pt x="267" y="676"/>
                  </a:lnTo>
                  <a:lnTo>
                    <a:pt x="266" y="676"/>
                  </a:lnTo>
                  <a:lnTo>
                    <a:pt x="265" y="674"/>
                  </a:lnTo>
                  <a:lnTo>
                    <a:pt x="263" y="672"/>
                  </a:lnTo>
                  <a:lnTo>
                    <a:pt x="262" y="672"/>
                  </a:lnTo>
                  <a:lnTo>
                    <a:pt x="262" y="674"/>
                  </a:lnTo>
                  <a:lnTo>
                    <a:pt x="261" y="674"/>
                  </a:lnTo>
                  <a:lnTo>
                    <a:pt x="259" y="675"/>
                  </a:lnTo>
                  <a:lnTo>
                    <a:pt x="258" y="676"/>
                  </a:lnTo>
                  <a:lnTo>
                    <a:pt x="257" y="676"/>
                  </a:lnTo>
                  <a:lnTo>
                    <a:pt x="257" y="679"/>
                  </a:lnTo>
                  <a:lnTo>
                    <a:pt x="257" y="680"/>
                  </a:lnTo>
                  <a:lnTo>
                    <a:pt x="255" y="680"/>
                  </a:lnTo>
                  <a:lnTo>
                    <a:pt x="254" y="680"/>
                  </a:lnTo>
                  <a:lnTo>
                    <a:pt x="253" y="681"/>
                  </a:lnTo>
                  <a:lnTo>
                    <a:pt x="252" y="681"/>
                  </a:lnTo>
                  <a:lnTo>
                    <a:pt x="250" y="680"/>
                  </a:lnTo>
                  <a:lnTo>
                    <a:pt x="249" y="680"/>
                  </a:lnTo>
                  <a:lnTo>
                    <a:pt x="248" y="679"/>
                  </a:lnTo>
                  <a:lnTo>
                    <a:pt x="248" y="678"/>
                  </a:lnTo>
                  <a:lnTo>
                    <a:pt x="249" y="678"/>
                  </a:lnTo>
                  <a:lnTo>
                    <a:pt x="249" y="676"/>
                  </a:lnTo>
                  <a:lnTo>
                    <a:pt x="248" y="675"/>
                  </a:lnTo>
                  <a:lnTo>
                    <a:pt x="248" y="671"/>
                  </a:lnTo>
                  <a:lnTo>
                    <a:pt x="246" y="671"/>
                  </a:lnTo>
                  <a:lnTo>
                    <a:pt x="246" y="670"/>
                  </a:lnTo>
                  <a:lnTo>
                    <a:pt x="246" y="668"/>
                  </a:lnTo>
                  <a:lnTo>
                    <a:pt x="245" y="667"/>
                  </a:lnTo>
                  <a:lnTo>
                    <a:pt x="245" y="666"/>
                  </a:lnTo>
                  <a:lnTo>
                    <a:pt x="245" y="663"/>
                  </a:lnTo>
                  <a:lnTo>
                    <a:pt x="245" y="662"/>
                  </a:lnTo>
                  <a:lnTo>
                    <a:pt x="245" y="661"/>
                  </a:lnTo>
                  <a:lnTo>
                    <a:pt x="245" y="659"/>
                  </a:lnTo>
                  <a:lnTo>
                    <a:pt x="244" y="659"/>
                  </a:lnTo>
                  <a:lnTo>
                    <a:pt x="244" y="658"/>
                  </a:lnTo>
                  <a:lnTo>
                    <a:pt x="242" y="655"/>
                  </a:lnTo>
                  <a:lnTo>
                    <a:pt x="242" y="653"/>
                  </a:lnTo>
                  <a:lnTo>
                    <a:pt x="242" y="651"/>
                  </a:lnTo>
                  <a:lnTo>
                    <a:pt x="242" y="650"/>
                  </a:lnTo>
                  <a:lnTo>
                    <a:pt x="244" y="649"/>
                  </a:lnTo>
                  <a:lnTo>
                    <a:pt x="244" y="646"/>
                  </a:lnTo>
                  <a:lnTo>
                    <a:pt x="242" y="645"/>
                  </a:lnTo>
                  <a:lnTo>
                    <a:pt x="244" y="645"/>
                  </a:lnTo>
                  <a:lnTo>
                    <a:pt x="244" y="644"/>
                  </a:lnTo>
                  <a:lnTo>
                    <a:pt x="246" y="644"/>
                  </a:lnTo>
                  <a:lnTo>
                    <a:pt x="249" y="642"/>
                  </a:lnTo>
                  <a:lnTo>
                    <a:pt x="249" y="640"/>
                  </a:lnTo>
                  <a:lnTo>
                    <a:pt x="249" y="638"/>
                  </a:lnTo>
                  <a:lnTo>
                    <a:pt x="249" y="637"/>
                  </a:lnTo>
                  <a:lnTo>
                    <a:pt x="249" y="636"/>
                  </a:lnTo>
                  <a:lnTo>
                    <a:pt x="248" y="636"/>
                  </a:lnTo>
                  <a:lnTo>
                    <a:pt x="248" y="634"/>
                  </a:lnTo>
                  <a:lnTo>
                    <a:pt x="248" y="632"/>
                  </a:lnTo>
                  <a:lnTo>
                    <a:pt x="248" y="630"/>
                  </a:lnTo>
                  <a:lnTo>
                    <a:pt x="248" y="629"/>
                  </a:lnTo>
                  <a:lnTo>
                    <a:pt x="248" y="628"/>
                  </a:lnTo>
                  <a:lnTo>
                    <a:pt x="245" y="625"/>
                  </a:lnTo>
                  <a:lnTo>
                    <a:pt x="246" y="624"/>
                  </a:lnTo>
                  <a:lnTo>
                    <a:pt x="249" y="627"/>
                  </a:lnTo>
                  <a:lnTo>
                    <a:pt x="250" y="625"/>
                  </a:lnTo>
                  <a:lnTo>
                    <a:pt x="252" y="627"/>
                  </a:lnTo>
                  <a:lnTo>
                    <a:pt x="252" y="625"/>
                  </a:lnTo>
                  <a:lnTo>
                    <a:pt x="250" y="625"/>
                  </a:lnTo>
                  <a:lnTo>
                    <a:pt x="249" y="625"/>
                  </a:lnTo>
                  <a:lnTo>
                    <a:pt x="246" y="623"/>
                  </a:lnTo>
                  <a:lnTo>
                    <a:pt x="245" y="623"/>
                  </a:lnTo>
                  <a:lnTo>
                    <a:pt x="244" y="623"/>
                  </a:lnTo>
                  <a:lnTo>
                    <a:pt x="244" y="621"/>
                  </a:lnTo>
                  <a:lnTo>
                    <a:pt x="244" y="619"/>
                  </a:lnTo>
                  <a:lnTo>
                    <a:pt x="242" y="617"/>
                  </a:lnTo>
                  <a:lnTo>
                    <a:pt x="241" y="616"/>
                  </a:lnTo>
                  <a:lnTo>
                    <a:pt x="241" y="614"/>
                  </a:lnTo>
                  <a:lnTo>
                    <a:pt x="241" y="610"/>
                  </a:lnTo>
                  <a:lnTo>
                    <a:pt x="241" y="608"/>
                  </a:lnTo>
                  <a:lnTo>
                    <a:pt x="242" y="608"/>
                  </a:lnTo>
                  <a:lnTo>
                    <a:pt x="242" y="607"/>
                  </a:lnTo>
                  <a:lnTo>
                    <a:pt x="241" y="607"/>
                  </a:lnTo>
                  <a:lnTo>
                    <a:pt x="241" y="603"/>
                  </a:lnTo>
                  <a:lnTo>
                    <a:pt x="241" y="607"/>
                  </a:lnTo>
                  <a:lnTo>
                    <a:pt x="240" y="607"/>
                  </a:lnTo>
                  <a:lnTo>
                    <a:pt x="240" y="604"/>
                  </a:lnTo>
                  <a:lnTo>
                    <a:pt x="240" y="602"/>
                  </a:lnTo>
                  <a:lnTo>
                    <a:pt x="240" y="600"/>
                  </a:lnTo>
                  <a:lnTo>
                    <a:pt x="237" y="598"/>
                  </a:lnTo>
                  <a:lnTo>
                    <a:pt x="237" y="597"/>
                  </a:lnTo>
                  <a:lnTo>
                    <a:pt x="240" y="594"/>
                  </a:lnTo>
                  <a:lnTo>
                    <a:pt x="240" y="587"/>
                  </a:lnTo>
                  <a:lnTo>
                    <a:pt x="237" y="585"/>
                  </a:lnTo>
                  <a:lnTo>
                    <a:pt x="236" y="583"/>
                  </a:lnTo>
                  <a:lnTo>
                    <a:pt x="236" y="581"/>
                  </a:lnTo>
                  <a:lnTo>
                    <a:pt x="236" y="577"/>
                  </a:lnTo>
                  <a:lnTo>
                    <a:pt x="235" y="574"/>
                  </a:lnTo>
                  <a:lnTo>
                    <a:pt x="233" y="574"/>
                  </a:lnTo>
                  <a:lnTo>
                    <a:pt x="233" y="572"/>
                  </a:lnTo>
                  <a:lnTo>
                    <a:pt x="231" y="570"/>
                  </a:lnTo>
                  <a:lnTo>
                    <a:pt x="231" y="568"/>
                  </a:lnTo>
                  <a:lnTo>
                    <a:pt x="231" y="567"/>
                  </a:lnTo>
                  <a:lnTo>
                    <a:pt x="228" y="563"/>
                  </a:lnTo>
                  <a:lnTo>
                    <a:pt x="227" y="561"/>
                  </a:lnTo>
                  <a:lnTo>
                    <a:pt x="227" y="560"/>
                  </a:lnTo>
                  <a:lnTo>
                    <a:pt x="227" y="559"/>
                  </a:lnTo>
                  <a:lnTo>
                    <a:pt x="224" y="556"/>
                  </a:lnTo>
                  <a:lnTo>
                    <a:pt x="224" y="555"/>
                  </a:lnTo>
                  <a:lnTo>
                    <a:pt x="223" y="552"/>
                  </a:lnTo>
                  <a:lnTo>
                    <a:pt x="220" y="550"/>
                  </a:lnTo>
                  <a:lnTo>
                    <a:pt x="220" y="548"/>
                  </a:lnTo>
                  <a:lnTo>
                    <a:pt x="218" y="543"/>
                  </a:lnTo>
                  <a:lnTo>
                    <a:pt x="214" y="539"/>
                  </a:lnTo>
                  <a:lnTo>
                    <a:pt x="212" y="538"/>
                  </a:lnTo>
                  <a:lnTo>
                    <a:pt x="212" y="536"/>
                  </a:lnTo>
                  <a:lnTo>
                    <a:pt x="211" y="535"/>
                  </a:lnTo>
                  <a:lnTo>
                    <a:pt x="211" y="534"/>
                  </a:lnTo>
                  <a:lnTo>
                    <a:pt x="210" y="534"/>
                  </a:lnTo>
                  <a:lnTo>
                    <a:pt x="208" y="533"/>
                  </a:lnTo>
                  <a:lnTo>
                    <a:pt x="207" y="529"/>
                  </a:lnTo>
                  <a:lnTo>
                    <a:pt x="206" y="529"/>
                  </a:lnTo>
                  <a:lnTo>
                    <a:pt x="206" y="527"/>
                  </a:lnTo>
                  <a:lnTo>
                    <a:pt x="205" y="526"/>
                  </a:lnTo>
                  <a:lnTo>
                    <a:pt x="203" y="526"/>
                  </a:lnTo>
                  <a:lnTo>
                    <a:pt x="201" y="522"/>
                  </a:lnTo>
                  <a:lnTo>
                    <a:pt x="199" y="521"/>
                  </a:lnTo>
                  <a:lnTo>
                    <a:pt x="199" y="520"/>
                  </a:lnTo>
                  <a:lnTo>
                    <a:pt x="195" y="516"/>
                  </a:lnTo>
                  <a:lnTo>
                    <a:pt x="193" y="513"/>
                  </a:lnTo>
                  <a:lnTo>
                    <a:pt x="191" y="510"/>
                  </a:lnTo>
                  <a:lnTo>
                    <a:pt x="188" y="506"/>
                  </a:lnTo>
                  <a:lnTo>
                    <a:pt x="184" y="501"/>
                  </a:lnTo>
                  <a:lnTo>
                    <a:pt x="184" y="500"/>
                  </a:lnTo>
                  <a:lnTo>
                    <a:pt x="182" y="499"/>
                  </a:lnTo>
                  <a:lnTo>
                    <a:pt x="178" y="495"/>
                  </a:lnTo>
                  <a:lnTo>
                    <a:pt x="177" y="492"/>
                  </a:lnTo>
                  <a:lnTo>
                    <a:pt x="176" y="491"/>
                  </a:lnTo>
                  <a:lnTo>
                    <a:pt x="174" y="489"/>
                  </a:lnTo>
                  <a:lnTo>
                    <a:pt x="174" y="488"/>
                  </a:lnTo>
                  <a:lnTo>
                    <a:pt x="173" y="487"/>
                  </a:lnTo>
                  <a:lnTo>
                    <a:pt x="173" y="486"/>
                  </a:lnTo>
                  <a:lnTo>
                    <a:pt x="171" y="483"/>
                  </a:lnTo>
                  <a:lnTo>
                    <a:pt x="169" y="482"/>
                  </a:lnTo>
                  <a:lnTo>
                    <a:pt x="169" y="480"/>
                  </a:lnTo>
                  <a:lnTo>
                    <a:pt x="165" y="478"/>
                  </a:lnTo>
                  <a:lnTo>
                    <a:pt x="164" y="475"/>
                  </a:lnTo>
                  <a:lnTo>
                    <a:pt x="163" y="474"/>
                  </a:lnTo>
                  <a:lnTo>
                    <a:pt x="163" y="472"/>
                  </a:lnTo>
                  <a:lnTo>
                    <a:pt x="163" y="471"/>
                  </a:lnTo>
                  <a:lnTo>
                    <a:pt x="160" y="470"/>
                  </a:lnTo>
                  <a:lnTo>
                    <a:pt x="159" y="469"/>
                  </a:lnTo>
                  <a:lnTo>
                    <a:pt x="158" y="466"/>
                  </a:lnTo>
                  <a:lnTo>
                    <a:pt x="154" y="462"/>
                  </a:lnTo>
                  <a:lnTo>
                    <a:pt x="151" y="459"/>
                  </a:lnTo>
                  <a:lnTo>
                    <a:pt x="151" y="458"/>
                  </a:lnTo>
                  <a:lnTo>
                    <a:pt x="151" y="457"/>
                  </a:lnTo>
                  <a:lnTo>
                    <a:pt x="150" y="457"/>
                  </a:lnTo>
                  <a:lnTo>
                    <a:pt x="148" y="456"/>
                  </a:lnTo>
                  <a:lnTo>
                    <a:pt x="147" y="454"/>
                  </a:lnTo>
                  <a:lnTo>
                    <a:pt x="146" y="453"/>
                  </a:lnTo>
                  <a:lnTo>
                    <a:pt x="144" y="452"/>
                  </a:lnTo>
                  <a:lnTo>
                    <a:pt x="144" y="450"/>
                  </a:lnTo>
                  <a:lnTo>
                    <a:pt x="141" y="446"/>
                  </a:lnTo>
                  <a:lnTo>
                    <a:pt x="139" y="445"/>
                  </a:lnTo>
                  <a:lnTo>
                    <a:pt x="139" y="444"/>
                  </a:lnTo>
                  <a:lnTo>
                    <a:pt x="138" y="444"/>
                  </a:lnTo>
                  <a:lnTo>
                    <a:pt x="138" y="441"/>
                  </a:lnTo>
                  <a:lnTo>
                    <a:pt x="137" y="440"/>
                  </a:lnTo>
                  <a:lnTo>
                    <a:pt x="137" y="436"/>
                  </a:lnTo>
                  <a:lnTo>
                    <a:pt x="137" y="435"/>
                  </a:lnTo>
                  <a:lnTo>
                    <a:pt x="134" y="431"/>
                  </a:lnTo>
                  <a:lnTo>
                    <a:pt x="133" y="428"/>
                  </a:lnTo>
                  <a:lnTo>
                    <a:pt x="131" y="428"/>
                  </a:lnTo>
                  <a:lnTo>
                    <a:pt x="130" y="427"/>
                  </a:lnTo>
                  <a:lnTo>
                    <a:pt x="130" y="424"/>
                  </a:lnTo>
                  <a:lnTo>
                    <a:pt x="129" y="423"/>
                  </a:lnTo>
                  <a:lnTo>
                    <a:pt x="128" y="420"/>
                  </a:lnTo>
                  <a:lnTo>
                    <a:pt x="128" y="419"/>
                  </a:lnTo>
                  <a:lnTo>
                    <a:pt x="128" y="418"/>
                  </a:lnTo>
                  <a:lnTo>
                    <a:pt x="126" y="416"/>
                  </a:lnTo>
                  <a:lnTo>
                    <a:pt x="126" y="415"/>
                  </a:lnTo>
                  <a:lnTo>
                    <a:pt x="126" y="414"/>
                  </a:lnTo>
                  <a:lnTo>
                    <a:pt x="126" y="411"/>
                  </a:lnTo>
                  <a:lnTo>
                    <a:pt x="126" y="410"/>
                  </a:lnTo>
                  <a:lnTo>
                    <a:pt x="128" y="410"/>
                  </a:lnTo>
                  <a:lnTo>
                    <a:pt x="128" y="412"/>
                  </a:lnTo>
                  <a:lnTo>
                    <a:pt x="128" y="414"/>
                  </a:lnTo>
                  <a:lnTo>
                    <a:pt x="129" y="415"/>
                  </a:lnTo>
                  <a:lnTo>
                    <a:pt x="128" y="416"/>
                  </a:lnTo>
                  <a:lnTo>
                    <a:pt x="128" y="418"/>
                  </a:lnTo>
                  <a:lnTo>
                    <a:pt x="129" y="419"/>
                  </a:lnTo>
                  <a:lnTo>
                    <a:pt x="129" y="420"/>
                  </a:lnTo>
                  <a:lnTo>
                    <a:pt x="131" y="423"/>
                  </a:lnTo>
                  <a:lnTo>
                    <a:pt x="131" y="425"/>
                  </a:lnTo>
                  <a:lnTo>
                    <a:pt x="131" y="427"/>
                  </a:lnTo>
                  <a:lnTo>
                    <a:pt x="134" y="428"/>
                  </a:lnTo>
                  <a:lnTo>
                    <a:pt x="135" y="428"/>
                  </a:lnTo>
                  <a:lnTo>
                    <a:pt x="137" y="428"/>
                  </a:lnTo>
                  <a:lnTo>
                    <a:pt x="138" y="428"/>
                  </a:lnTo>
                  <a:lnTo>
                    <a:pt x="139" y="425"/>
                  </a:lnTo>
                  <a:lnTo>
                    <a:pt x="139" y="422"/>
                  </a:lnTo>
                  <a:lnTo>
                    <a:pt x="141" y="422"/>
                  </a:lnTo>
                  <a:lnTo>
                    <a:pt x="141" y="420"/>
                  </a:lnTo>
                  <a:lnTo>
                    <a:pt x="141" y="418"/>
                  </a:lnTo>
                  <a:lnTo>
                    <a:pt x="139" y="415"/>
                  </a:lnTo>
                  <a:lnTo>
                    <a:pt x="139" y="414"/>
                  </a:lnTo>
                  <a:lnTo>
                    <a:pt x="139" y="412"/>
                  </a:lnTo>
                  <a:lnTo>
                    <a:pt x="139" y="411"/>
                  </a:lnTo>
                  <a:lnTo>
                    <a:pt x="137" y="410"/>
                  </a:lnTo>
                  <a:lnTo>
                    <a:pt x="137" y="407"/>
                  </a:lnTo>
                  <a:lnTo>
                    <a:pt x="135" y="407"/>
                  </a:lnTo>
                  <a:lnTo>
                    <a:pt x="134" y="409"/>
                  </a:lnTo>
                  <a:lnTo>
                    <a:pt x="133" y="409"/>
                  </a:lnTo>
                  <a:lnTo>
                    <a:pt x="131" y="409"/>
                  </a:lnTo>
                  <a:lnTo>
                    <a:pt x="130" y="407"/>
                  </a:lnTo>
                  <a:lnTo>
                    <a:pt x="129" y="407"/>
                  </a:lnTo>
                  <a:lnTo>
                    <a:pt x="129" y="406"/>
                  </a:lnTo>
                  <a:lnTo>
                    <a:pt x="128" y="405"/>
                  </a:lnTo>
                  <a:lnTo>
                    <a:pt x="128" y="403"/>
                  </a:lnTo>
                  <a:lnTo>
                    <a:pt x="129" y="405"/>
                  </a:lnTo>
                  <a:lnTo>
                    <a:pt x="130" y="405"/>
                  </a:lnTo>
                  <a:lnTo>
                    <a:pt x="130" y="403"/>
                  </a:lnTo>
                  <a:lnTo>
                    <a:pt x="130" y="402"/>
                  </a:lnTo>
                  <a:lnTo>
                    <a:pt x="130" y="398"/>
                  </a:lnTo>
                  <a:lnTo>
                    <a:pt x="130" y="393"/>
                  </a:lnTo>
                  <a:lnTo>
                    <a:pt x="130" y="392"/>
                  </a:lnTo>
                  <a:lnTo>
                    <a:pt x="129" y="390"/>
                  </a:lnTo>
                  <a:lnTo>
                    <a:pt x="129" y="389"/>
                  </a:lnTo>
                  <a:lnTo>
                    <a:pt x="128" y="386"/>
                  </a:lnTo>
                  <a:lnTo>
                    <a:pt x="128" y="389"/>
                  </a:lnTo>
                  <a:lnTo>
                    <a:pt x="126" y="390"/>
                  </a:lnTo>
                  <a:lnTo>
                    <a:pt x="128" y="392"/>
                  </a:lnTo>
                  <a:lnTo>
                    <a:pt x="126" y="393"/>
                  </a:lnTo>
                  <a:lnTo>
                    <a:pt x="128" y="393"/>
                  </a:lnTo>
                  <a:lnTo>
                    <a:pt x="128" y="398"/>
                  </a:lnTo>
                  <a:lnTo>
                    <a:pt x="126" y="398"/>
                  </a:lnTo>
                  <a:lnTo>
                    <a:pt x="126" y="397"/>
                  </a:lnTo>
                  <a:lnTo>
                    <a:pt x="126" y="395"/>
                  </a:lnTo>
                  <a:lnTo>
                    <a:pt x="125" y="393"/>
                  </a:lnTo>
                  <a:lnTo>
                    <a:pt x="125" y="392"/>
                  </a:lnTo>
                  <a:lnTo>
                    <a:pt x="125" y="390"/>
                  </a:lnTo>
                  <a:lnTo>
                    <a:pt x="125" y="389"/>
                  </a:lnTo>
                  <a:lnTo>
                    <a:pt x="126" y="389"/>
                  </a:lnTo>
                  <a:lnTo>
                    <a:pt x="126" y="384"/>
                  </a:lnTo>
                  <a:lnTo>
                    <a:pt x="125" y="382"/>
                  </a:lnTo>
                  <a:lnTo>
                    <a:pt x="126" y="382"/>
                  </a:lnTo>
                  <a:lnTo>
                    <a:pt x="126" y="380"/>
                  </a:lnTo>
                  <a:lnTo>
                    <a:pt x="125" y="377"/>
                  </a:lnTo>
                  <a:lnTo>
                    <a:pt x="122" y="375"/>
                  </a:lnTo>
                  <a:lnTo>
                    <a:pt x="122" y="373"/>
                  </a:lnTo>
                  <a:lnTo>
                    <a:pt x="121" y="372"/>
                  </a:lnTo>
                  <a:lnTo>
                    <a:pt x="121" y="371"/>
                  </a:lnTo>
                  <a:lnTo>
                    <a:pt x="120" y="369"/>
                  </a:lnTo>
                  <a:lnTo>
                    <a:pt x="118" y="368"/>
                  </a:lnTo>
                  <a:lnTo>
                    <a:pt x="118" y="365"/>
                  </a:lnTo>
                  <a:lnTo>
                    <a:pt x="117" y="363"/>
                  </a:lnTo>
                  <a:lnTo>
                    <a:pt x="117" y="362"/>
                  </a:lnTo>
                  <a:lnTo>
                    <a:pt x="116" y="360"/>
                  </a:lnTo>
                  <a:lnTo>
                    <a:pt x="114" y="359"/>
                  </a:lnTo>
                  <a:lnTo>
                    <a:pt x="113" y="356"/>
                  </a:lnTo>
                  <a:lnTo>
                    <a:pt x="112" y="355"/>
                  </a:lnTo>
                  <a:lnTo>
                    <a:pt x="112" y="354"/>
                  </a:lnTo>
                  <a:lnTo>
                    <a:pt x="108" y="348"/>
                  </a:lnTo>
                  <a:lnTo>
                    <a:pt x="107" y="347"/>
                  </a:lnTo>
                  <a:lnTo>
                    <a:pt x="107" y="346"/>
                  </a:lnTo>
                  <a:lnTo>
                    <a:pt x="105" y="342"/>
                  </a:lnTo>
                  <a:lnTo>
                    <a:pt x="104" y="341"/>
                  </a:lnTo>
                  <a:lnTo>
                    <a:pt x="100" y="335"/>
                  </a:lnTo>
                  <a:lnTo>
                    <a:pt x="97" y="334"/>
                  </a:lnTo>
                  <a:lnTo>
                    <a:pt x="97" y="333"/>
                  </a:lnTo>
                  <a:lnTo>
                    <a:pt x="96" y="333"/>
                  </a:lnTo>
                  <a:lnTo>
                    <a:pt x="95" y="330"/>
                  </a:lnTo>
                  <a:lnTo>
                    <a:pt x="94" y="329"/>
                  </a:lnTo>
                  <a:lnTo>
                    <a:pt x="94" y="328"/>
                  </a:lnTo>
                  <a:lnTo>
                    <a:pt x="92" y="326"/>
                  </a:lnTo>
                  <a:lnTo>
                    <a:pt x="92" y="325"/>
                  </a:lnTo>
                  <a:lnTo>
                    <a:pt x="91" y="324"/>
                  </a:lnTo>
                  <a:lnTo>
                    <a:pt x="88" y="321"/>
                  </a:lnTo>
                  <a:lnTo>
                    <a:pt x="87" y="320"/>
                  </a:lnTo>
                  <a:lnTo>
                    <a:pt x="86" y="318"/>
                  </a:lnTo>
                  <a:lnTo>
                    <a:pt x="86" y="317"/>
                  </a:lnTo>
                  <a:lnTo>
                    <a:pt x="83" y="314"/>
                  </a:lnTo>
                  <a:lnTo>
                    <a:pt x="82" y="313"/>
                  </a:lnTo>
                  <a:lnTo>
                    <a:pt x="78" y="308"/>
                  </a:lnTo>
                  <a:lnTo>
                    <a:pt x="77" y="308"/>
                  </a:lnTo>
                  <a:lnTo>
                    <a:pt x="73" y="304"/>
                  </a:lnTo>
                  <a:lnTo>
                    <a:pt x="73" y="303"/>
                  </a:lnTo>
                  <a:lnTo>
                    <a:pt x="70" y="300"/>
                  </a:lnTo>
                  <a:lnTo>
                    <a:pt x="71" y="300"/>
                  </a:lnTo>
                  <a:lnTo>
                    <a:pt x="73" y="300"/>
                  </a:lnTo>
                  <a:lnTo>
                    <a:pt x="73" y="301"/>
                  </a:lnTo>
                  <a:lnTo>
                    <a:pt x="74" y="303"/>
                  </a:lnTo>
                  <a:lnTo>
                    <a:pt x="75" y="303"/>
                  </a:lnTo>
                  <a:lnTo>
                    <a:pt x="75" y="304"/>
                  </a:lnTo>
                  <a:lnTo>
                    <a:pt x="78" y="307"/>
                  </a:lnTo>
                  <a:lnTo>
                    <a:pt x="79" y="308"/>
                  </a:lnTo>
                  <a:lnTo>
                    <a:pt x="81" y="309"/>
                  </a:lnTo>
                  <a:lnTo>
                    <a:pt x="83" y="312"/>
                  </a:lnTo>
                  <a:lnTo>
                    <a:pt x="84" y="313"/>
                  </a:lnTo>
                  <a:lnTo>
                    <a:pt x="86" y="313"/>
                  </a:lnTo>
                  <a:lnTo>
                    <a:pt x="86" y="314"/>
                  </a:lnTo>
                  <a:lnTo>
                    <a:pt x="87" y="314"/>
                  </a:lnTo>
                  <a:lnTo>
                    <a:pt x="90" y="316"/>
                  </a:lnTo>
                  <a:lnTo>
                    <a:pt x="95" y="316"/>
                  </a:lnTo>
                  <a:lnTo>
                    <a:pt x="97" y="316"/>
                  </a:lnTo>
                  <a:lnTo>
                    <a:pt x="97" y="314"/>
                  </a:lnTo>
                  <a:lnTo>
                    <a:pt x="99" y="314"/>
                  </a:lnTo>
                  <a:lnTo>
                    <a:pt x="100" y="313"/>
                  </a:lnTo>
                  <a:lnTo>
                    <a:pt x="101" y="313"/>
                  </a:lnTo>
                  <a:lnTo>
                    <a:pt x="104" y="313"/>
                  </a:lnTo>
                  <a:lnTo>
                    <a:pt x="105" y="314"/>
                  </a:lnTo>
                  <a:lnTo>
                    <a:pt x="105" y="316"/>
                  </a:lnTo>
                  <a:lnTo>
                    <a:pt x="104" y="316"/>
                  </a:lnTo>
                  <a:lnTo>
                    <a:pt x="104" y="318"/>
                  </a:lnTo>
                  <a:lnTo>
                    <a:pt x="104" y="320"/>
                  </a:lnTo>
                  <a:lnTo>
                    <a:pt x="104" y="321"/>
                  </a:lnTo>
                  <a:lnTo>
                    <a:pt x="105" y="320"/>
                  </a:lnTo>
                  <a:lnTo>
                    <a:pt x="105" y="314"/>
                  </a:lnTo>
                  <a:lnTo>
                    <a:pt x="105" y="313"/>
                  </a:lnTo>
                  <a:lnTo>
                    <a:pt x="105" y="312"/>
                  </a:lnTo>
                  <a:lnTo>
                    <a:pt x="107" y="312"/>
                  </a:lnTo>
                  <a:lnTo>
                    <a:pt x="108" y="311"/>
                  </a:lnTo>
                  <a:lnTo>
                    <a:pt x="109" y="311"/>
                  </a:lnTo>
                  <a:lnTo>
                    <a:pt x="111" y="311"/>
                  </a:lnTo>
                  <a:lnTo>
                    <a:pt x="112" y="309"/>
                  </a:lnTo>
                  <a:lnTo>
                    <a:pt x="114" y="309"/>
                  </a:lnTo>
                  <a:lnTo>
                    <a:pt x="116" y="311"/>
                  </a:lnTo>
                  <a:lnTo>
                    <a:pt x="114" y="309"/>
                  </a:lnTo>
                  <a:lnTo>
                    <a:pt x="113" y="309"/>
                  </a:lnTo>
                  <a:lnTo>
                    <a:pt x="111" y="309"/>
                  </a:lnTo>
                  <a:lnTo>
                    <a:pt x="109" y="309"/>
                  </a:lnTo>
                  <a:lnTo>
                    <a:pt x="109" y="308"/>
                  </a:lnTo>
                  <a:lnTo>
                    <a:pt x="108" y="309"/>
                  </a:lnTo>
                  <a:lnTo>
                    <a:pt x="108" y="311"/>
                  </a:lnTo>
                  <a:lnTo>
                    <a:pt x="107" y="311"/>
                  </a:lnTo>
                  <a:lnTo>
                    <a:pt x="105" y="311"/>
                  </a:lnTo>
                  <a:lnTo>
                    <a:pt x="104" y="312"/>
                  </a:lnTo>
                  <a:lnTo>
                    <a:pt x="101" y="312"/>
                  </a:lnTo>
                  <a:lnTo>
                    <a:pt x="100" y="313"/>
                  </a:lnTo>
                  <a:lnTo>
                    <a:pt x="99" y="313"/>
                  </a:lnTo>
                  <a:lnTo>
                    <a:pt x="97" y="313"/>
                  </a:lnTo>
                  <a:lnTo>
                    <a:pt x="95" y="313"/>
                  </a:lnTo>
                  <a:lnTo>
                    <a:pt x="95" y="314"/>
                  </a:lnTo>
                  <a:lnTo>
                    <a:pt x="94" y="313"/>
                  </a:lnTo>
                  <a:lnTo>
                    <a:pt x="91" y="311"/>
                  </a:lnTo>
                  <a:lnTo>
                    <a:pt x="92" y="309"/>
                  </a:lnTo>
                  <a:lnTo>
                    <a:pt x="95" y="307"/>
                  </a:lnTo>
                  <a:lnTo>
                    <a:pt x="96" y="307"/>
                  </a:lnTo>
                  <a:lnTo>
                    <a:pt x="96" y="305"/>
                  </a:lnTo>
                  <a:lnTo>
                    <a:pt x="95" y="305"/>
                  </a:lnTo>
                  <a:lnTo>
                    <a:pt x="95" y="304"/>
                  </a:lnTo>
                  <a:lnTo>
                    <a:pt x="96" y="304"/>
                  </a:lnTo>
                  <a:lnTo>
                    <a:pt x="96" y="301"/>
                  </a:lnTo>
                  <a:lnTo>
                    <a:pt x="97" y="299"/>
                  </a:lnTo>
                  <a:lnTo>
                    <a:pt x="97" y="298"/>
                  </a:lnTo>
                  <a:lnTo>
                    <a:pt x="97" y="296"/>
                  </a:lnTo>
                  <a:lnTo>
                    <a:pt x="100" y="294"/>
                  </a:lnTo>
                  <a:lnTo>
                    <a:pt x="101" y="294"/>
                  </a:lnTo>
                  <a:lnTo>
                    <a:pt x="103" y="292"/>
                  </a:lnTo>
                  <a:lnTo>
                    <a:pt x="103" y="291"/>
                  </a:lnTo>
                  <a:lnTo>
                    <a:pt x="104" y="291"/>
                  </a:lnTo>
                  <a:lnTo>
                    <a:pt x="105" y="291"/>
                  </a:lnTo>
                  <a:lnTo>
                    <a:pt x="107" y="291"/>
                  </a:lnTo>
                  <a:lnTo>
                    <a:pt x="108" y="291"/>
                  </a:lnTo>
                  <a:lnTo>
                    <a:pt x="109" y="291"/>
                  </a:lnTo>
                  <a:lnTo>
                    <a:pt x="111" y="291"/>
                  </a:lnTo>
                  <a:lnTo>
                    <a:pt x="112" y="291"/>
                  </a:lnTo>
                  <a:lnTo>
                    <a:pt x="113" y="291"/>
                  </a:lnTo>
                  <a:lnTo>
                    <a:pt x="114" y="291"/>
                  </a:lnTo>
                  <a:lnTo>
                    <a:pt x="113" y="290"/>
                  </a:lnTo>
                  <a:lnTo>
                    <a:pt x="112" y="288"/>
                  </a:lnTo>
                  <a:lnTo>
                    <a:pt x="113" y="287"/>
                  </a:lnTo>
                  <a:lnTo>
                    <a:pt x="112" y="287"/>
                  </a:lnTo>
                  <a:lnTo>
                    <a:pt x="111" y="288"/>
                  </a:lnTo>
                  <a:lnTo>
                    <a:pt x="103" y="288"/>
                  </a:lnTo>
                  <a:lnTo>
                    <a:pt x="103" y="290"/>
                  </a:lnTo>
                  <a:lnTo>
                    <a:pt x="100" y="292"/>
                  </a:lnTo>
                  <a:lnTo>
                    <a:pt x="99" y="294"/>
                  </a:lnTo>
                  <a:lnTo>
                    <a:pt x="97" y="294"/>
                  </a:lnTo>
                  <a:lnTo>
                    <a:pt x="96" y="295"/>
                  </a:lnTo>
                  <a:lnTo>
                    <a:pt x="95" y="295"/>
                  </a:lnTo>
                  <a:lnTo>
                    <a:pt x="91" y="300"/>
                  </a:lnTo>
                  <a:lnTo>
                    <a:pt x="90" y="301"/>
                  </a:lnTo>
                  <a:lnTo>
                    <a:pt x="88" y="301"/>
                  </a:lnTo>
                  <a:lnTo>
                    <a:pt x="87" y="301"/>
                  </a:lnTo>
                  <a:lnTo>
                    <a:pt x="86" y="303"/>
                  </a:lnTo>
                  <a:lnTo>
                    <a:pt x="83" y="303"/>
                  </a:lnTo>
                  <a:lnTo>
                    <a:pt x="83" y="301"/>
                  </a:lnTo>
                  <a:lnTo>
                    <a:pt x="82" y="300"/>
                  </a:lnTo>
                  <a:lnTo>
                    <a:pt x="81" y="299"/>
                  </a:lnTo>
                  <a:lnTo>
                    <a:pt x="81" y="298"/>
                  </a:lnTo>
                  <a:lnTo>
                    <a:pt x="77" y="294"/>
                  </a:lnTo>
                  <a:lnTo>
                    <a:pt x="75" y="292"/>
                  </a:lnTo>
                  <a:lnTo>
                    <a:pt x="74" y="292"/>
                  </a:lnTo>
                  <a:lnTo>
                    <a:pt x="74" y="291"/>
                  </a:lnTo>
                  <a:lnTo>
                    <a:pt x="73" y="290"/>
                  </a:lnTo>
                  <a:lnTo>
                    <a:pt x="73" y="288"/>
                  </a:lnTo>
                  <a:lnTo>
                    <a:pt x="73" y="287"/>
                  </a:lnTo>
                  <a:lnTo>
                    <a:pt x="71" y="286"/>
                  </a:lnTo>
                  <a:lnTo>
                    <a:pt x="71" y="284"/>
                  </a:lnTo>
                  <a:lnTo>
                    <a:pt x="73" y="283"/>
                  </a:lnTo>
                  <a:lnTo>
                    <a:pt x="73" y="282"/>
                  </a:lnTo>
                  <a:lnTo>
                    <a:pt x="73" y="283"/>
                  </a:lnTo>
                  <a:lnTo>
                    <a:pt x="73" y="284"/>
                  </a:lnTo>
                  <a:lnTo>
                    <a:pt x="73" y="287"/>
                  </a:lnTo>
                  <a:lnTo>
                    <a:pt x="75" y="290"/>
                  </a:lnTo>
                  <a:lnTo>
                    <a:pt x="77" y="291"/>
                  </a:lnTo>
                  <a:lnTo>
                    <a:pt x="78" y="290"/>
                  </a:lnTo>
                  <a:lnTo>
                    <a:pt x="77" y="290"/>
                  </a:lnTo>
                  <a:lnTo>
                    <a:pt x="77" y="288"/>
                  </a:lnTo>
                  <a:lnTo>
                    <a:pt x="75" y="288"/>
                  </a:lnTo>
                  <a:lnTo>
                    <a:pt x="74" y="287"/>
                  </a:lnTo>
                  <a:lnTo>
                    <a:pt x="74" y="286"/>
                  </a:lnTo>
                  <a:lnTo>
                    <a:pt x="73" y="286"/>
                  </a:lnTo>
                  <a:lnTo>
                    <a:pt x="73" y="284"/>
                  </a:lnTo>
                  <a:lnTo>
                    <a:pt x="74" y="284"/>
                  </a:lnTo>
                  <a:lnTo>
                    <a:pt x="74" y="282"/>
                  </a:lnTo>
                  <a:lnTo>
                    <a:pt x="73" y="282"/>
                  </a:lnTo>
                  <a:lnTo>
                    <a:pt x="74" y="281"/>
                  </a:lnTo>
                  <a:lnTo>
                    <a:pt x="73" y="279"/>
                  </a:lnTo>
                  <a:lnTo>
                    <a:pt x="73" y="278"/>
                  </a:lnTo>
                  <a:lnTo>
                    <a:pt x="73" y="277"/>
                  </a:lnTo>
                  <a:lnTo>
                    <a:pt x="71" y="275"/>
                  </a:lnTo>
                  <a:lnTo>
                    <a:pt x="71" y="274"/>
                  </a:lnTo>
                  <a:lnTo>
                    <a:pt x="70" y="273"/>
                  </a:lnTo>
                  <a:lnTo>
                    <a:pt x="70" y="271"/>
                  </a:lnTo>
                  <a:lnTo>
                    <a:pt x="70" y="270"/>
                  </a:lnTo>
                  <a:lnTo>
                    <a:pt x="69" y="269"/>
                  </a:lnTo>
                  <a:lnTo>
                    <a:pt x="69" y="267"/>
                  </a:lnTo>
                  <a:lnTo>
                    <a:pt x="67" y="267"/>
                  </a:lnTo>
                  <a:lnTo>
                    <a:pt x="67" y="269"/>
                  </a:lnTo>
                  <a:lnTo>
                    <a:pt x="69" y="271"/>
                  </a:lnTo>
                  <a:lnTo>
                    <a:pt x="67" y="273"/>
                  </a:lnTo>
                  <a:lnTo>
                    <a:pt x="67" y="271"/>
                  </a:lnTo>
                  <a:lnTo>
                    <a:pt x="67" y="273"/>
                  </a:lnTo>
                  <a:lnTo>
                    <a:pt x="69" y="273"/>
                  </a:lnTo>
                  <a:lnTo>
                    <a:pt x="70" y="274"/>
                  </a:lnTo>
                  <a:lnTo>
                    <a:pt x="67" y="277"/>
                  </a:lnTo>
                  <a:lnTo>
                    <a:pt x="69" y="277"/>
                  </a:lnTo>
                  <a:lnTo>
                    <a:pt x="70" y="278"/>
                  </a:lnTo>
                  <a:lnTo>
                    <a:pt x="70" y="279"/>
                  </a:lnTo>
                  <a:lnTo>
                    <a:pt x="70" y="281"/>
                  </a:lnTo>
                  <a:lnTo>
                    <a:pt x="71" y="281"/>
                  </a:lnTo>
                  <a:lnTo>
                    <a:pt x="71" y="282"/>
                  </a:lnTo>
                  <a:lnTo>
                    <a:pt x="71" y="283"/>
                  </a:lnTo>
                  <a:lnTo>
                    <a:pt x="70" y="284"/>
                  </a:lnTo>
                  <a:lnTo>
                    <a:pt x="69" y="283"/>
                  </a:lnTo>
                  <a:lnTo>
                    <a:pt x="70" y="282"/>
                  </a:lnTo>
                  <a:lnTo>
                    <a:pt x="69" y="281"/>
                  </a:lnTo>
                  <a:lnTo>
                    <a:pt x="67" y="278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5" y="274"/>
                  </a:lnTo>
                  <a:lnTo>
                    <a:pt x="65" y="273"/>
                  </a:lnTo>
                  <a:lnTo>
                    <a:pt x="65" y="274"/>
                  </a:lnTo>
                  <a:lnTo>
                    <a:pt x="65" y="275"/>
                  </a:lnTo>
                  <a:lnTo>
                    <a:pt x="65" y="279"/>
                  </a:lnTo>
                  <a:lnTo>
                    <a:pt x="66" y="281"/>
                  </a:lnTo>
                  <a:lnTo>
                    <a:pt x="67" y="282"/>
                  </a:lnTo>
                  <a:lnTo>
                    <a:pt x="67" y="283"/>
                  </a:lnTo>
                  <a:lnTo>
                    <a:pt x="67" y="284"/>
                  </a:lnTo>
                  <a:lnTo>
                    <a:pt x="69" y="284"/>
                  </a:lnTo>
                  <a:lnTo>
                    <a:pt x="69" y="286"/>
                  </a:lnTo>
                  <a:lnTo>
                    <a:pt x="67" y="286"/>
                  </a:lnTo>
                  <a:lnTo>
                    <a:pt x="66" y="284"/>
                  </a:lnTo>
                  <a:lnTo>
                    <a:pt x="66" y="283"/>
                  </a:lnTo>
                  <a:lnTo>
                    <a:pt x="64" y="281"/>
                  </a:lnTo>
                  <a:lnTo>
                    <a:pt x="64" y="279"/>
                  </a:lnTo>
                  <a:lnTo>
                    <a:pt x="64" y="278"/>
                  </a:lnTo>
                  <a:lnTo>
                    <a:pt x="64" y="274"/>
                  </a:lnTo>
                  <a:lnTo>
                    <a:pt x="64" y="271"/>
                  </a:lnTo>
                  <a:lnTo>
                    <a:pt x="62" y="271"/>
                  </a:lnTo>
                  <a:lnTo>
                    <a:pt x="62" y="270"/>
                  </a:lnTo>
                  <a:lnTo>
                    <a:pt x="62" y="269"/>
                  </a:lnTo>
                  <a:lnTo>
                    <a:pt x="61" y="267"/>
                  </a:lnTo>
                  <a:lnTo>
                    <a:pt x="62" y="267"/>
                  </a:lnTo>
                  <a:lnTo>
                    <a:pt x="62" y="266"/>
                  </a:lnTo>
                  <a:lnTo>
                    <a:pt x="64" y="266"/>
                  </a:lnTo>
                  <a:lnTo>
                    <a:pt x="62" y="265"/>
                  </a:lnTo>
                  <a:lnTo>
                    <a:pt x="61" y="264"/>
                  </a:lnTo>
                  <a:lnTo>
                    <a:pt x="62" y="265"/>
                  </a:lnTo>
                  <a:lnTo>
                    <a:pt x="62" y="266"/>
                  </a:lnTo>
                  <a:lnTo>
                    <a:pt x="61" y="265"/>
                  </a:lnTo>
                  <a:lnTo>
                    <a:pt x="61" y="266"/>
                  </a:lnTo>
                  <a:lnTo>
                    <a:pt x="61" y="267"/>
                  </a:lnTo>
                  <a:lnTo>
                    <a:pt x="60" y="266"/>
                  </a:lnTo>
                  <a:lnTo>
                    <a:pt x="60" y="265"/>
                  </a:lnTo>
                  <a:lnTo>
                    <a:pt x="58" y="264"/>
                  </a:lnTo>
                  <a:lnTo>
                    <a:pt x="58" y="262"/>
                  </a:lnTo>
                  <a:lnTo>
                    <a:pt x="56" y="260"/>
                  </a:lnTo>
                  <a:lnTo>
                    <a:pt x="54" y="257"/>
                  </a:lnTo>
                  <a:lnTo>
                    <a:pt x="53" y="256"/>
                  </a:lnTo>
                  <a:lnTo>
                    <a:pt x="52" y="254"/>
                  </a:lnTo>
                  <a:lnTo>
                    <a:pt x="52" y="253"/>
                  </a:lnTo>
                  <a:lnTo>
                    <a:pt x="53" y="253"/>
                  </a:lnTo>
                  <a:lnTo>
                    <a:pt x="56" y="257"/>
                  </a:lnTo>
                  <a:lnTo>
                    <a:pt x="53" y="253"/>
                  </a:lnTo>
                  <a:lnTo>
                    <a:pt x="53" y="252"/>
                  </a:lnTo>
                  <a:lnTo>
                    <a:pt x="52" y="251"/>
                  </a:lnTo>
                  <a:lnTo>
                    <a:pt x="52" y="249"/>
                  </a:lnTo>
                  <a:lnTo>
                    <a:pt x="50" y="249"/>
                  </a:lnTo>
                  <a:lnTo>
                    <a:pt x="50" y="251"/>
                  </a:lnTo>
                  <a:lnTo>
                    <a:pt x="47" y="247"/>
                  </a:lnTo>
                  <a:lnTo>
                    <a:pt x="45" y="244"/>
                  </a:lnTo>
                  <a:lnTo>
                    <a:pt x="45" y="243"/>
                  </a:lnTo>
                  <a:lnTo>
                    <a:pt x="43" y="240"/>
                  </a:lnTo>
                  <a:lnTo>
                    <a:pt x="43" y="239"/>
                  </a:lnTo>
                  <a:lnTo>
                    <a:pt x="40" y="236"/>
                  </a:lnTo>
                  <a:lnTo>
                    <a:pt x="39" y="234"/>
                  </a:lnTo>
                  <a:lnTo>
                    <a:pt x="39" y="230"/>
                  </a:lnTo>
                  <a:lnTo>
                    <a:pt x="37" y="228"/>
                  </a:lnTo>
                  <a:lnTo>
                    <a:pt x="37" y="227"/>
                  </a:lnTo>
                  <a:lnTo>
                    <a:pt x="37" y="226"/>
                  </a:lnTo>
                  <a:lnTo>
                    <a:pt x="36" y="224"/>
                  </a:lnTo>
                  <a:lnTo>
                    <a:pt x="36" y="223"/>
                  </a:lnTo>
                  <a:lnTo>
                    <a:pt x="36" y="222"/>
                  </a:lnTo>
                  <a:lnTo>
                    <a:pt x="35" y="218"/>
                  </a:lnTo>
                  <a:lnTo>
                    <a:pt x="35" y="217"/>
                  </a:lnTo>
                  <a:lnTo>
                    <a:pt x="35" y="215"/>
                  </a:lnTo>
                  <a:lnTo>
                    <a:pt x="34" y="214"/>
                  </a:lnTo>
                  <a:lnTo>
                    <a:pt x="34" y="213"/>
                  </a:lnTo>
                  <a:lnTo>
                    <a:pt x="34" y="211"/>
                  </a:lnTo>
                  <a:lnTo>
                    <a:pt x="34" y="210"/>
                  </a:lnTo>
                  <a:lnTo>
                    <a:pt x="32" y="209"/>
                  </a:lnTo>
                  <a:lnTo>
                    <a:pt x="32" y="207"/>
                  </a:lnTo>
                  <a:lnTo>
                    <a:pt x="31" y="205"/>
                  </a:lnTo>
                  <a:lnTo>
                    <a:pt x="30" y="201"/>
                  </a:lnTo>
                  <a:lnTo>
                    <a:pt x="28" y="201"/>
                  </a:lnTo>
                  <a:lnTo>
                    <a:pt x="28" y="198"/>
                  </a:lnTo>
                  <a:lnTo>
                    <a:pt x="28" y="197"/>
                  </a:lnTo>
                  <a:lnTo>
                    <a:pt x="37" y="193"/>
                  </a:lnTo>
                  <a:lnTo>
                    <a:pt x="44" y="189"/>
                  </a:lnTo>
                  <a:lnTo>
                    <a:pt x="45" y="190"/>
                  </a:lnTo>
                  <a:lnTo>
                    <a:pt x="43" y="194"/>
                  </a:lnTo>
                  <a:lnTo>
                    <a:pt x="43" y="196"/>
                  </a:lnTo>
                  <a:lnTo>
                    <a:pt x="43" y="197"/>
                  </a:lnTo>
                  <a:lnTo>
                    <a:pt x="43" y="200"/>
                  </a:lnTo>
                  <a:lnTo>
                    <a:pt x="43" y="201"/>
                  </a:lnTo>
                  <a:lnTo>
                    <a:pt x="45" y="202"/>
                  </a:lnTo>
                  <a:lnTo>
                    <a:pt x="50" y="207"/>
                  </a:lnTo>
                  <a:lnTo>
                    <a:pt x="52" y="207"/>
                  </a:lnTo>
                  <a:lnTo>
                    <a:pt x="52" y="209"/>
                  </a:lnTo>
                  <a:lnTo>
                    <a:pt x="54" y="210"/>
                  </a:lnTo>
                  <a:lnTo>
                    <a:pt x="56" y="211"/>
                  </a:lnTo>
                  <a:lnTo>
                    <a:pt x="58" y="211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5"/>
                  </a:lnTo>
                  <a:lnTo>
                    <a:pt x="61" y="217"/>
                  </a:lnTo>
                  <a:lnTo>
                    <a:pt x="64" y="218"/>
                  </a:lnTo>
                  <a:lnTo>
                    <a:pt x="64" y="222"/>
                  </a:lnTo>
                  <a:lnTo>
                    <a:pt x="65" y="223"/>
                  </a:lnTo>
                  <a:lnTo>
                    <a:pt x="65" y="224"/>
                  </a:lnTo>
                  <a:lnTo>
                    <a:pt x="65" y="226"/>
                  </a:lnTo>
                  <a:lnTo>
                    <a:pt x="66" y="227"/>
                  </a:lnTo>
                  <a:lnTo>
                    <a:pt x="67" y="227"/>
                  </a:lnTo>
                  <a:lnTo>
                    <a:pt x="69" y="227"/>
                  </a:lnTo>
                  <a:lnTo>
                    <a:pt x="70" y="227"/>
                  </a:lnTo>
                  <a:lnTo>
                    <a:pt x="71" y="227"/>
                  </a:lnTo>
                  <a:lnTo>
                    <a:pt x="71" y="226"/>
                  </a:lnTo>
                  <a:lnTo>
                    <a:pt x="74" y="224"/>
                  </a:lnTo>
                  <a:lnTo>
                    <a:pt x="77" y="223"/>
                  </a:lnTo>
                  <a:lnTo>
                    <a:pt x="74" y="223"/>
                  </a:lnTo>
                  <a:lnTo>
                    <a:pt x="73" y="223"/>
                  </a:lnTo>
                  <a:lnTo>
                    <a:pt x="70" y="222"/>
                  </a:lnTo>
                  <a:lnTo>
                    <a:pt x="69" y="222"/>
                  </a:lnTo>
                  <a:lnTo>
                    <a:pt x="70" y="222"/>
                  </a:lnTo>
                  <a:lnTo>
                    <a:pt x="71" y="223"/>
                  </a:lnTo>
                  <a:lnTo>
                    <a:pt x="69" y="223"/>
                  </a:lnTo>
                  <a:lnTo>
                    <a:pt x="67" y="223"/>
                  </a:lnTo>
                  <a:lnTo>
                    <a:pt x="66" y="222"/>
                  </a:lnTo>
                  <a:lnTo>
                    <a:pt x="66" y="220"/>
                  </a:lnTo>
                  <a:lnTo>
                    <a:pt x="66" y="219"/>
                  </a:lnTo>
                  <a:lnTo>
                    <a:pt x="67" y="218"/>
                  </a:lnTo>
                  <a:lnTo>
                    <a:pt x="67" y="217"/>
                  </a:lnTo>
                  <a:lnTo>
                    <a:pt x="66" y="215"/>
                  </a:lnTo>
                  <a:lnTo>
                    <a:pt x="66" y="213"/>
                  </a:lnTo>
                  <a:lnTo>
                    <a:pt x="67" y="211"/>
                  </a:lnTo>
                  <a:lnTo>
                    <a:pt x="67" y="210"/>
                  </a:lnTo>
                  <a:lnTo>
                    <a:pt x="69" y="209"/>
                  </a:lnTo>
                  <a:lnTo>
                    <a:pt x="70" y="207"/>
                  </a:lnTo>
                  <a:lnTo>
                    <a:pt x="71" y="207"/>
                  </a:lnTo>
                  <a:lnTo>
                    <a:pt x="71" y="209"/>
                  </a:lnTo>
                  <a:lnTo>
                    <a:pt x="73" y="207"/>
                  </a:lnTo>
                  <a:lnTo>
                    <a:pt x="70" y="206"/>
                  </a:lnTo>
                  <a:lnTo>
                    <a:pt x="70" y="202"/>
                  </a:lnTo>
                  <a:lnTo>
                    <a:pt x="69" y="201"/>
                  </a:lnTo>
                  <a:lnTo>
                    <a:pt x="69" y="200"/>
                  </a:lnTo>
                  <a:lnTo>
                    <a:pt x="71" y="194"/>
                  </a:lnTo>
                  <a:lnTo>
                    <a:pt x="71" y="193"/>
                  </a:lnTo>
                  <a:lnTo>
                    <a:pt x="73" y="190"/>
                  </a:lnTo>
                  <a:lnTo>
                    <a:pt x="73" y="189"/>
                  </a:lnTo>
                  <a:lnTo>
                    <a:pt x="73" y="187"/>
                  </a:lnTo>
                  <a:lnTo>
                    <a:pt x="74" y="185"/>
                  </a:lnTo>
                  <a:lnTo>
                    <a:pt x="75" y="185"/>
                  </a:lnTo>
                  <a:lnTo>
                    <a:pt x="78" y="187"/>
                  </a:lnTo>
                  <a:lnTo>
                    <a:pt x="82" y="189"/>
                  </a:lnTo>
                  <a:lnTo>
                    <a:pt x="83" y="189"/>
                  </a:lnTo>
                  <a:lnTo>
                    <a:pt x="88" y="189"/>
                  </a:lnTo>
                  <a:lnTo>
                    <a:pt x="90" y="189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2" y="189"/>
                  </a:lnTo>
                  <a:lnTo>
                    <a:pt x="92" y="188"/>
                  </a:lnTo>
                  <a:lnTo>
                    <a:pt x="88" y="185"/>
                  </a:lnTo>
                  <a:lnTo>
                    <a:pt x="87" y="184"/>
                  </a:lnTo>
                  <a:lnTo>
                    <a:pt x="83" y="183"/>
                  </a:lnTo>
                  <a:lnTo>
                    <a:pt x="82" y="181"/>
                  </a:lnTo>
                  <a:lnTo>
                    <a:pt x="82" y="180"/>
                  </a:lnTo>
                  <a:lnTo>
                    <a:pt x="82" y="179"/>
                  </a:lnTo>
                  <a:lnTo>
                    <a:pt x="82" y="177"/>
                  </a:lnTo>
                  <a:lnTo>
                    <a:pt x="82" y="176"/>
                  </a:lnTo>
                  <a:lnTo>
                    <a:pt x="82" y="175"/>
                  </a:lnTo>
                  <a:lnTo>
                    <a:pt x="83" y="175"/>
                  </a:lnTo>
                  <a:lnTo>
                    <a:pt x="83" y="173"/>
                  </a:lnTo>
                  <a:lnTo>
                    <a:pt x="84" y="172"/>
                  </a:lnTo>
                  <a:lnTo>
                    <a:pt x="87" y="172"/>
                  </a:lnTo>
                  <a:lnTo>
                    <a:pt x="88" y="173"/>
                  </a:lnTo>
                  <a:lnTo>
                    <a:pt x="88" y="172"/>
                  </a:lnTo>
                  <a:lnTo>
                    <a:pt x="90" y="172"/>
                  </a:lnTo>
                  <a:lnTo>
                    <a:pt x="91" y="171"/>
                  </a:lnTo>
                  <a:lnTo>
                    <a:pt x="92" y="171"/>
                  </a:lnTo>
                  <a:lnTo>
                    <a:pt x="92" y="172"/>
                  </a:lnTo>
                  <a:lnTo>
                    <a:pt x="94" y="172"/>
                  </a:lnTo>
                  <a:lnTo>
                    <a:pt x="95" y="172"/>
                  </a:lnTo>
                  <a:lnTo>
                    <a:pt x="97" y="172"/>
                  </a:lnTo>
                  <a:lnTo>
                    <a:pt x="99" y="173"/>
                  </a:lnTo>
                  <a:lnTo>
                    <a:pt x="99" y="175"/>
                  </a:lnTo>
                  <a:lnTo>
                    <a:pt x="99" y="176"/>
                  </a:lnTo>
                  <a:lnTo>
                    <a:pt x="99" y="180"/>
                  </a:lnTo>
                  <a:lnTo>
                    <a:pt x="99" y="181"/>
                  </a:lnTo>
                  <a:lnTo>
                    <a:pt x="99" y="183"/>
                  </a:lnTo>
                  <a:lnTo>
                    <a:pt x="101" y="184"/>
                  </a:lnTo>
                  <a:lnTo>
                    <a:pt x="103" y="184"/>
                  </a:lnTo>
                  <a:lnTo>
                    <a:pt x="104" y="185"/>
                  </a:lnTo>
                  <a:lnTo>
                    <a:pt x="104" y="187"/>
                  </a:lnTo>
                  <a:lnTo>
                    <a:pt x="105" y="188"/>
                  </a:lnTo>
                  <a:lnTo>
                    <a:pt x="107" y="187"/>
                  </a:lnTo>
                  <a:lnTo>
                    <a:pt x="108" y="185"/>
                  </a:lnTo>
                  <a:lnTo>
                    <a:pt x="109" y="184"/>
                  </a:lnTo>
                  <a:lnTo>
                    <a:pt x="111" y="183"/>
                  </a:lnTo>
                  <a:lnTo>
                    <a:pt x="111" y="180"/>
                  </a:lnTo>
                  <a:lnTo>
                    <a:pt x="111" y="177"/>
                  </a:lnTo>
                  <a:lnTo>
                    <a:pt x="111" y="176"/>
                  </a:lnTo>
                  <a:lnTo>
                    <a:pt x="109" y="175"/>
                  </a:lnTo>
                  <a:lnTo>
                    <a:pt x="109" y="173"/>
                  </a:lnTo>
                  <a:lnTo>
                    <a:pt x="108" y="172"/>
                  </a:lnTo>
                  <a:lnTo>
                    <a:pt x="108" y="171"/>
                  </a:lnTo>
                  <a:lnTo>
                    <a:pt x="107" y="170"/>
                  </a:lnTo>
                  <a:lnTo>
                    <a:pt x="107" y="166"/>
                  </a:lnTo>
                  <a:lnTo>
                    <a:pt x="107" y="163"/>
                  </a:lnTo>
                  <a:lnTo>
                    <a:pt x="107" y="162"/>
                  </a:lnTo>
                  <a:lnTo>
                    <a:pt x="107" y="160"/>
                  </a:lnTo>
                  <a:lnTo>
                    <a:pt x="108" y="158"/>
                  </a:lnTo>
                  <a:lnTo>
                    <a:pt x="107" y="156"/>
                  </a:lnTo>
                  <a:lnTo>
                    <a:pt x="107" y="155"/>
                  </a:lnTo>
                  <a:lnTo>
                    <a:pt x="108" y="153"/>
                  </a:lnTo>
                  <a:lnTo>
                    <a:pt x="108" y="151"/>
                  </a:lnTo>
                  <a:lnTo>
                    <a:pt x="109" y="151"/>
                  </a:lnTo>
                  <a:lnTo>
                    <a:pt x="111" y="151"/>
                  </a:lnTo>
                  <a:lnTo>
                    <a:pt x="111" y="153"/>
                  </a:lnTo>
                  <a:lnTo>
                    <a:pt x="112" y="153"/>
                  </a:lnTo>
                  <a:lnTo>
                    <a:pt x="111" y="151"/>
                  </a:lnTo>
                  <a:lnTo>
                    <a:pt x="112" y="151"/>
                  </a:lnTo>
                  <a:lnTo>
                    <a:pt x="111" y="150"/>
                  </a:lnTo>
                  <a:lnTo>
                    <a:pt x="111" y="149"/>
                  </a:lnTo>
                  <a:lnTo>
                    <a:pt x="112" y="149"/>
                  </a:lnTo>
                  <a:lnTo>
                    <a:pt x="112" y="147"/>
                  </a:lnTo>
                  <a:lnTo>
                    <a:pt x="114" y="146"/>
                  </a:lnTo>
                  <a:lnTo>
                    <a:pt x="114" y="145"/>
                  </a:lnTo>
                  <a:lnTo>
                    <a:pt x="114" y="143"/>
                  </a:lnTo>
                  <a:lnTo>
                    <a:pt x="116" y="142"/>
                  </a:lnTo>
                  <a:lnTo>
                    <a:pt x="117" y="141"/>
                  </a:lnTo>
                  <a:lnTo>
                    <a:pt x="118" y="141"/>
                  </a:lnTo>
                  <a:lnTo>
                    <a:pt x="120" y="141"/>
                  </a:lnTo>
                  <a:lnTo>
                    <a:pt x="122" y="141"/>
                  </a:lnTo>
                  <a:lnTo>
                    <a:pt x="124" y="141"/>
                  </a:lnTo>
                  <a:lnTo>
                    <a:pt x="125" y="141"/>
                  </a:lnTo>
                  <a:lnTo>
                    <a:pt x="126" y="141"/>
                  </a:lnTo>
                  <a:lnTo>
                    <a:pt x="128" y="140"/>
                  </a:lnTo>
                  <a:lnTo>
                    <a:pt x="129" y="138"/>
                  </a:lnTo>
                  <a:lnTo>
                    <a:pt x="131" y="137"/>
                  </a:lnTo>
                  <a:lnTo>
                    <a:pt x="131" y="136"/>
                  </a:lnTo>
                  <a:lnTo>
                    <a:pt x="135" y="132"/>
                  </a:lnTo>
                  <a:lnTo>
                    <a:pt x="137" y="132"/>
                  </a:lnTo>
                  <a:lnTo>
                    <a:pt x="137" y="133"/>
                  </a:lnTo>
                  <a:lnTo>
                    <a:pt x="137" y="134"/>
                  </a:lnTo>
                  <a:lnTo>
                    <a:pt x="135" y="136"/>
                  </a:lnTo>
                  <a:lnTo>
                    <a:pt x="137" y="137"/>
                  </a:lnTo>
                  <a:lnTo>
                    <a:pt x="137" y="138"/>
                  </a:lnTo>
                  <a:lnTo>
                    <a:pt x="137" y="140"/>
                  </a:lnTo>
                  <a:lnTo>
                    <a:pt x="138" y="140"/>
                  </a:lnTo>
                  <a:lnTo>
                    <a:pt x="138" y="142"/>
                  </a:lnTo>
                  <a:lnTo>
                    <a:pt x="139" y="142"/>
                  </a:lnTo>
                  <a:lnTo>
                    <a:pt x="138" y="142"/>
                  </a:lnTo>
                  <a:lnTo>
                    <a:pt x="138" y="141"/>
                  </a:lnTo>
                  <a:lnTo>
                    <a:pt x="139" y="140"/>
                  </a:lnTo>
                  <a:lnTo>
                    <a:pt x="142" y="141"/>
                  </a:lnTo>
                  <a:lnTo>
                    <a:pt x="143" y="141"/>
                  </a:lnTo>
                  <a:lnTo>
                    <a:pt x="146" y="142"/>
                  </a:lnTo>
                  <a:lnTo>
                    <a:pt x="146" y="143"/>
                  </a:lnTo>
                  <a:lnTo>
                    <a:pt x="146" y="146"/>
                  </a:lnTo>
                  <a:lnTo>
                    <a:pt x="146" y="147"/>
                  </a:lnTo>
                  <a:lnTo>
                    <a:pt x="146" y="149"/>
                  </a:lnTo>
                  <a:lnTo>
                    <a:pt x="143" y="149"/>
                  </a:lnTo>
                  <a:lnTo>
                    <a:pt x="141" y="150"/>
                  </a:lnTo>
                  <a:lnTo>
                    <a:pt x="139" y="151"/>
                  </a:lnTo>
                  <a:lnTo>
                    <a:pt x="139" y="153"/>
                  </a:lnTo>
                  <a:lnTo>
                    <a:pt x="139" y="151"/>
                  </a:lnTo>
                  <a:lnTo>
                    <a:pt x="141" y="151"/>
                  </a:lnTo>
                  <a:lnTo>
                    <a:pt x="141" y="153"/>
                  </a:lnTo>
                  <a:lnTo>
                    <a:pt x="141" y="151"/>
                  </a:lnTo>
                  <a:lnTo>
                    <a:pt x="142" y="151"/>
                  </a:lnTo>
                  <a:lnTo>
                    <a:pt x="143" y="151"/>
                  </a:lnTo>
                  <a:lnTo>
                    <a:pt x="144" y="150"/>
                  </a:lnTo>
                  <a:lnTo>
                    <a:pt x="146" y="150"/>
                  </a:lnTo>
                  <a:lnTo>
                    <a:pt x="147" y="147"/>
                  </a:lnTo>
                  <a:lnTo>
                    <a:pt x="148" y="146"/>
                  </a:lnTo>
                  <a:lnTo>
                    <a:pt x="150" y="146"/>
                  </a:lnTo>
                  <a:lnTo>
                    <a:pt x="151" y="149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5" y="151"/>
                  </a:lnTo>
                  <a:lnTo>
                    <a:pt x="154" y="155"/>
                  </a:lnTo>
                  <a:lnTo>
                    <a:pt x="155" y="155"/>
                  </a:lnTo>
                  <a:lnTo>
                    <a:pt x="156" y="155"/>
                  </a:lnTo>
                  <a:lnTo>
                    <a:pt x="158" y="156"/>
                  </a:lnTo>
                  <a:lnTo>
                    <a:pt x="158" y="159"/>
                  </a:lnTo>
                  <a:lnTo>
                    <a:pt x="159" y="159"/>
                  </a:lnTo>
                  <a:lnTo>
                    <a:pt x="160" y="160"/>
                  </a:lnTo>
                  <a:lnTo>
                    <a:pt x="160" y="162"/>
                  </a:lnTo>
                  <a:lnTo>
                    <a:pt x="159" y="163"/>
                  </a:lnTo>
                  <a:lnTo>
                    <a:pt x="158" y="164"/>
                  </a:lnTo>
                  <a:lnTo>
                    <a:pt x="158" y="166"/>
                  </a:lnTo>
                  <a:lnTo>
                    <a:pt x="156" y="167"/>
                  </a:lnTo>
                  <a:lnTo>
                    <a:pt x="155" y="168"/>
                  </a:lnTo>
                  <a:lnTo>
                    <a:pt x="155" y="170"/>
                  </a:lnTo>
                  <a:lnTo>
                    <a:pt x="158" y="171"/>
                  </a:lnTo>
                  <a:lnTo>
                    <a:pt x="160" y="168"/>
                  </a:lnTo>
                  <a:lnTo>
                    <a:pt x="160" y="167"/>
                  </a:lnTo>
                  <a:lnTo>
                    <a:pt x="163" y="166"/>
                  </a:lnTo>
                  <a:lnTo>
                    <a:pt x="163" y="164"/>
                  </a:lnTo>
                  <a:lnTo>
                    <a:pt x="164" y="162"/>
                  </a:lnTo>
                  <a:lnTo>
                    <a:pt x="167" y="162"/>
                  </a:lnTo>
                  <a:lnTo>
                    <a:pt x="168" y="163"/>
                  </a:lnTo>
                  <a:lnTo>
                    <a:pt x="172" y="166"/>
                  </a:lnTo>
                  <a:lnTo>
                    <a:pt x="172" y="168"/>
                  </a:lnTo>
                  <a:lnTo>
                    <a:pt x="172" y="170"/>
                  </a:lnTo>
                  <a:lnTo>
                    <a:pt x="173" y="170"/>
                  </a:lnTo>
                  <a:lnTo>
                    <a:pt x="174" y="170"/>
                  </a:lnTo>
                  <a:lnTo>
                    <a:pt x="176" y="168"/>
                  </a:lnTo>
                  <a:lnTo>
                    <a:pt x="176" y="167"/>
                  </a:lnTo>
                  <a:lnTo>
                    <a:pt x="177" y="164"/>
                  </a:lnTo>
                  <a:lnTo>
                    <a:pt x="178" y="164"/>
                  </a:lnTo>
                  <a:lnTo>
                    <a:pt x="180" y="162"/>
                  </a:lnTo>
                  <a:lnTo>
                    <a:pt x="181" y="160"/>
                  </a:lnTo>
                  <a:lnTo>
                    <a:pt x="182" y="160"/>
                  </a:lnTo>
                  <a:lnTo>
                    <a:pt x="184" y="162"/>
                  </a:lnTo>
                  <a:lnTo>
                    <a:pt x="186" y="166"/>
                  </a:lnTo>
                  <a:lnTo>
                    <a:pt x="186" y="167"/>
                  </a:lnTo>
                  <a:lnTo>
                    <a:pt x="188" y="167"/>
                  </a:lnTo>
                  <a:lnTo>
                    <a:pt x="189" y="167"/>
                  </a:lnTo>
                  <a:lnTo>
                    <a:pt x="189" y="162"/>
                  </a:lnTo>
                  <a:lnTo>
                    <a:pt x="188" y="160"/>
                  </a:lnTo>
                  <a:lnTo>
                    <a:pt x="185" y="158"/>
                  </a:lnTo>
                  <a:lnTo>
                    <a:pt x="184" y="158"/>
                  </a:lnTo>
                  <a:lnTo>
                    <a:pt x="184" y="156"/>
                  </a:lnTo>
                  <a:lnTo>
                    <a:pt x="181" y="153"/>
                  </a:lnTo>
                  <a:lnTo>
                    <a:pt x="181" y="150"/>
                  </a:lnTo>
                  <a:lnTo>
                    <a:pt x="181" y="149"/>
                  </a:lnTo>
                  <a:lnTo>
                    <a:pt x="182" y="149"/>
                  </a:lnTo>
                  <a:lnTo>
                    <a:pt x="184" y="149"/>
                  </a:lnTo>
                  <a:lnTo>
                    <a:pt x="181" y="149"/>
                  </a:lnTo>
                  <a:lnTo>
                    <a:pt x="181" y="147"/>
                  </a:lnTo>
                  <a:lnTo>
                    <a:pt x="178" y="146"/>
                  </a:lnTo>
                  <a:lnTo>
                    <a:pt x="178" y="145"/>
                  </a:lnTo>
                  <a:lnTo>
                    <a:pt x="178" y="138"/>
                  </a:lnTo>
                  <a:lnTo>
                    <a:pt x="180" y="138"/>
                  </a:lnTo>
                  <a:lnTo>
                    <a:pt x="180" y="137"/>
                  </a:lnTo>
                  <a:lnTo>
                    <a:pt x="178" y="136"/>
                  </a:lnTo>
                  <a:lnTo>
                    <a:pt x="178" y="133"/>
                  </a:lnTo>
                  <a:lnTo>
                    <a:pt x="180" y="133"/>
                  </a:lnTo>
                  <a:lnTo>
                    <a:pt x="185" y="130"/>
                  </a:lnTo>
                  <a:lnTo>
                    <a:pt x="186" y="130"/>
                  </a:lnTo>
                  <a:lnTo>
                    <a:pt x="189" y="128"/>
                  </a:lnTo>
                  <a:lnTo>
                    <a:pt x="189" y="126"/>
                  </a:lnTo>
                  <a:lnTo>
                    <a:pt x="189" y="125"/>
                  </a:lnTo>
                  <a:lnTo>
                    <a:pt x="191" y="125"/>
                  </a:lnTo>
                  <a:lnTo>
                    <a:pt x="191" y="124"/>
                  </a:lnTo>
                  <a:lnTo>
                    <a:pt x="195" y="121"/>
                  </a:lnTo>
                  <a:lnTo>
                    <a:pt x="195" y="120"/>
                  </a:lnTo>
                  <a:lnTo>
                    <a:pt x="195" y="119"/>
                  </a:lnTo>
                  <a:lnTo>
                    <a:pt x="195" y="117"/>
                  </a:lnTo>
                  <a:lnTo>
                    <a:pt x="197" y="116"/>
                  </a:lnTo>
                  <a:lnTo>
                    <a:pt x="197" y="115"/>
                  </a:lnTo>
                  <a:lnTo>
                    <a:pt x="198" y="113"/>
                  </a:lnTo>
                  <a:lnTo>
                    <a:pt x="198" y="112"/>
                  </a:lnTo>
                  <a:lnTo>
                    <a:pt x="201" y="108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3"/>
                  </a:lnTo>
                  <a:lnTo>
                    <a:pt x="202" y="103"/>
                  </a:lnTo>
                  <a:lnTo>
                    <a:pt x="202" y="102"/>
                  </a:lnTo>
                  <a:lnTo>
                    <a:pt x="205" y="100"/>
                  </a:lnTo>
                  <a:lnTo>
                    <a:pt x="207" y="100"/>
                  </a:lnTo>
                  <a:lnTo>
                    <a:pt x="208" y="100"/>
                  </a:lnTo>
                  <a:lnTo>
                    <a:pt x="215" y="94"/>
                  </a:lnTo>
                  <a:lnTo>
                    <a:pt x="219" y="89"/>
                  </a:lnTo>
                  <a:lnTo>
                    <a:pt x="220" y="87"/>
                  </a:lnTo>
                  <a:lnTo>
                    <a:pt x="220" y="86"/>
                  </a:lnTo>
                  <a:lnTo>
                    <a:pt x="221" y="86"/>
                  </a:lnTo>
                  <a:lnTo>
                    <a:pt x="221" y="85"/>
                  </a:lnTo>
                  <a:lnTo>
                    <a:pt x="221" y="83"/>
                  </a:lnTo>
                  <a:lnTo>
                    <a:pt x="223" y="82"/>
                  </a:lnTo>
                  <a:lnTo>
                    <a:pt x="223" y="79"/>
                  </a:lnTo>
                  <a:lnTo>
                    <a:pt x="224" y="79"/>
                  </a:lnTo>
                  <a:lnTo>
                    <a:pt x="224" y="78"/>
                  </a:lnTo>
                  <a:lnTo>
                    <a:pt x="228" y="74"/>
                  </a:lnTo>
                  <a:lnTo>
                    <a:pt x="232" y="70"/>
                  </a:lnTo>
                  <a:lnTo>
                    <a:pt x="233" y="70"/>
                  </a:lnTo>
                  <a:lnTo>
                    <a:pt x="236" y="66"/>
                  </a:lnTo>
                  <a:lnTo>
                    <a:pt x="238" y="65"/>
                  </a:lnTo>
                  <a:lnTo>
                    <a:pt x="238" y="64"/>
                  </a:lnTo>
                  <a:lnTo>
                    <a:pt x="240" y="64"/>
                  </a:lnTo>
                  <a:lnTo>
                    <a:pt x="240" y="62"/>
                  </a:lnTo>
                  <a:lnTo>
                    <a:pt x="241" y="61"/>
                  </a:lnTo>
                  <a:lnTo>
                    <a:pt x="242" y="59"/>
                  </a:lnTo>
                  <a:lnTo>
                    <a:pt x="242" y="57"/>
                  </a:lnTo>
                  <a:lnTo>
                    <a:pt x="244" y="56"/>
                  </a:lnTo>
                  <a:lnTo>
                    <a:pt x="244" y="55"/>
                  </a:lnTo>
                  <a:lnTo>
                    <a:pt x="245" y="55"/>
                  </a:lnTo>
                  <a:lnTo>
                    <a:pt x="245" y="53"/>
                  </a:lnTo>
                  <a:lnTo>
                    <a:pt x="245" y="52"/>
                  </a:lnTo>
                  <a:lnTo>
                    <a:pt x="246" y="51"/>
                  </a:lnTo>
                  <a:lnTo>
                    <a:pt x="248" y="49"/>
                  </a:lnTo>
                  <a:lnTo>
                    <a:pt x="248" y="47"/>
                  </a:lnTo>
                  <a:lnTo>
                    <a:pt x="249" y="47"/>
                  </a:lnTo>
                  <a:lnTo>
                    <a:pt x="249" y="46"/>
                  </a:lnTo>
                  <a:lnTo>
                    <a:pt x="250" y="44"/>
                  </a:lnTo>
                  <a:lnTo>
                    <a:pt x="250" y="43"/>
                  </a:lnTo>
                  <a:lnTo>
                    <a:pt x="254" y="39"/>
                  </a:lnTo>
                  <a:lnTo>
                    <a:pt x="258" y="31"/>
                  </a:lnTo>
                  <a:lnTo>
                    <a:pt x="258" y="30"/>
                  </a:lnTo>
                  <a:lnTo>
                    <a:pt x="259" y="29"/>
                  </a:lnTo>
                  <a:lnTo>
                    <a:pt x="259" y="27"/>
                  </a:lnTo>
                  <a:lnTo>
                    <a:pt x="261" y="26"/>
                  </a:lnTo>
                  <a:lnTo>
                    <a:pt x="261" y="23"/>
                  </a:lnTo>
                  <a:lnTo>
                    <a:pt x="262" y="22"/>
                  </a:lnTo>
                  <a:lnTo>
                    <a:pt x="262" y="19"/>
                  </a:lnTo>
                  <a:lnTo>
                    <a:pt x="262" y="18"/>
                  </a:lnTo>
                  <a:lnTo>
                    <a:pt x="262" y="17"/>
                  </a:lnTo>
                  <a:lnTo>
                    <a:pt x="262" y="15"/>
                  </a:lnTo>
                  <a:lnTo>
                    <a:pt x="263" y="15"/>
                  </a:lnTo>
                  <a:lnTo>
                    <a:pt x="263" y="13"/>
                  </a:lnTo>
                  <a:lnTo>
                    <a:pt x="263" y="12"/>
                  </a:lnTo>
                  <a:lnTo>
                    <a:pt x="263" y="9"/>
                  </a:lnTo>
                  <a:lnTo>
                    <a:pt x="263" y="6"/>
                  </a:lnTo>
                  <a:lnTo>
                    <a:pt x="265" y="4"/>
                  </a:lnTo>
                  <a:lnTo>
                    <a:pt x="265" y="0"/>
                  </a:lnTo>
                  <a:lnTo>
                    <a:pt x="274" y="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3" name="Rectangle 63">
              <a:extLst>
                <a:ext uri="{FF2B5EF4-FFF2-40B4-BE49-F238E27FC236}">
                  <a16:creationId xmlns:a16="http://schemas.microsoft.com/office/drawing/2014/main" id="{C4F0A1B6-A45B-F696-B74F-C5D1ABD61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2" y="3785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4" name="Freeform 64">
              <a:extLst>
                <a:ext uri="{FF2B5EF4-FFF2-40B4-BE49-F238E27FC236}">
                  <a16:creationId xmlns:a16="http://schemas.microsoft.com/office/drawing/2014/main" id="{266790CC-CAB3-A109-E8D1-52F5FE590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3" y="3589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5" name="Rectangle 65">
              <a:extLst>
                <a:ext uri="{FF2B5EF4-FFF2-40B4-BE49-F238E27FC236}">
                  <a16:creationId xmlns:a16="http://schemas.microsoft.com/office/drawing/2014/main" id="{96F80BB6-3D97-31E3-7A8D-FEC4807CC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0" y="3588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6" name="Freeform 66">
              <a:extLst>
                <a:ext uri="{FF2B5EF4-FFF2-40B4-BE49-F238E27FC236}">
                  <a16:creationId xmlns:a16="http://schemas.microsoft.com/office/drawing/2014/main" id="{8C6E64EF-548A-8D22-A1AE-C6943AD37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7" y="3572"/>
              <a:ext cx="6" cy="5"/>
            </a:xfrm>
            <a:custGeom>
              <a:avLst/>
              <a:gdLst>
                <a:gd name="T0" fmla="*/ 2 w 6"/>
                <a:gd name="T1" fmla="*/ 0 h 5"/>
                <a:gd name="T2" fmla="*/ 3 w 6"/>
                <a:gd name="T3" fmla="*/ 2 h 5"/>
                <a:gd name="T4" fmla="*/ 4 w 6"/>
                <a:gd name="T5" fmla="*/ 2 h 5"/>
                <a:gd name="T6" fmla="*/ 4 w 6"/>
                <a:gd name="T7" fmla="*/ 4 h 5"/>
                <a:gd name="T8" fmla="*/ 6 w 6"/>
                <a:gd name="T9" fmla="*/ 4 h 5"/>
                <a:gd name="T10" fmla="*/ 6 w 6"/>
                <a:gd name="T11" fmla="*/ 5 h 5"/>
                <a:gd name="T12" fmla="*/ 4 w 6"/>
                <a:gd name="T13" fmla="*/ 5 h 5"/>
                <a:gd name="T14" fmla="*/ 3 w 6"/>
                <a:gd name="T15" fmla="*/ 5 h 5"/>
                <a:gd name="T16" fmla="*/ 2 w 6"/>
                <a:gd name="T17" fmla="*/ 4 h 5"/>
                <a:gd name="T18" fmla="*/ 0 w 6"/>
                <a:gd name="T19" fmla="*/ 3 h 5"/>
                <a:gd name="T20" fmla="*/ 0 w 6"/>
                <a:gd name="T21" fmla="*/ 2 h 5"/>
                <a:gd name="T22" fmla="*/ 2 w 6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3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2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7" name="Freeform 67">
              <a:extLst>
                <a:ext uri="{FF2B5EF4-FFF2-40B4-BE49-F238E27FC236}">
                  <a16:creationId xmlns:a16="http://schemas.microsoft.com/office/drawing/2014/main" id="{A69B073B-D9C3-A205-317D-219EF39E2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8" y="3562"/>
              <a:ext cx="2" cy="1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1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8" name="Freeform 68">
              <a:extLst>
                <a:ext uri="{FF2B5EF4-FFF2-40B4-BE49-F238E27FC236}">
                  <a16:creationId xmlns:a16="http://schemas.microsoft.com/office/drawing/2014/main" id="{3AC24DF6-BEF4-9F7F-1A94-368F077D1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4" y="3558"/>
              <a:ext cx="13" cy="10"/>
            </a:xfrm>
            <a:custGeom>
              <a:avLst/>
              <a:gdLst>
                <a:gd name="T0" fmla="*/ 1 w 13"/>
                <a:gd name="T1" fmla="*/ 0 h 10"/>
                <a:gd name="T2" fmla="*/ 2 w 13"/>
                <a:gd name="T3" fmla="*/ 0 h 10"/>
                <a:gd name="T4" fmla="*/ 2 w 13"/>
                <a:gd name="T5" fmla="*/ 1 h 10"/>
                <a:gd name="T6" fmla="*/ 4 w 13"/>
                <a:gd name="T7" fmla="*/ 1 h 10"/>
                <a:gd name="T8" fmla="*/ 5 w 13"/>
                <a:gd name="T9" fmla="*/ 1 h 10"/>
                <a:gd name="T10" fmla="*/ 8 w 13"/>
                <a:gd name="T11" fmla="*/ 5 h 10"/>
                <a:gd name="T12" fmla="*/ 9 w 13"/>
                <a:gd name="T13" fmla="*/ 5 h 10"/>
                <a:gd name="T14" fmla="*/ 10 w 13"/>
                <a:gd name="T15" fmla="*/ 5 h 10"/>
                <a:gd name="T16" fmla="*/ 10 w 13"/>
                <a:gd name="T17" fmla="*/ 6 h 10"/>
                <a:gd name="T18" fmla="*/ 12 w 13"/>
                <a:gd name="T19" fmla="*/ 8 h 10"/>
                <a:gd name="T20" fmla="*/ 12 w 13"/>
                <a:gd name="T21" fmla="*/ 9 h 10"/>
                <a:gd name="T22" fmla="*/ 13 w 13"/>
                <a:gd name="T23" fmla="*/ 10 h 10"/>
                <a:gd name="T24" fmla="*/ 12 w 13"/>
                <a:gd name="T25" fmla="*/ 10 h 10"/>
                <a:gd name="T26" fmla="*/ 10 w 13"/>
                <a:gd name="T27" fmla="*/ 10 h 10"/>
                <a:gd name="T28" fmla="*/ 10 w 13"/>
                <a:gd name="T29" fmla="*/ 9 h 10"/>
                <a:gd name="T30" fmla="*/ 9 w 13"/>
                <a:gd name="T31" fmla="*/ 8 h 10"/>
                <a:gd name="T32" fmla="*/ 6 w 13"/>
                <a:gd name="T33" fmla="*/ 6 h 10"/>
                <a:gd name="T34" fmla="*/ 5 w 13"/>
                <a:gd name="T35" fmla="*/ 5 h 10"/>
                <a:gd name="T36" fmla="*/ 5 w 13"/>
                <a:gd name="T37" fmla="*/ 4 h 10"/>
                <a:gd name="T38" fmla="*/ 4 w 13"/>
                <a:gd name="T39" fmla="*/ 4 h 10"/>
                <a:gd name="T40" fmla="*/ 1 w 13"/>
                <a:gd name="T41" fmla="*/ 1 h 10"/>
                <a:gd name="T42" fmla="*/ 0 w 13"/>
                <a:gd name="T43" fmla="*/ 0 h 10"/>
                <a:gd name="T44" fmla="*/ 1 w 13"/>
                <a:gd name="T4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10">
                  <a:moveTo>
                    <a:pt x="1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8" y="5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3" y="10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9" y="8"/>
                  </a:lnTo>
                  <a:lnTo>
                    <a:pt x="6" y="6"/>
                  </a:lnTo>
                  <a:lnTo>
                    <a:pt x="5" y="5"/>
                  </a:lnTo>
                  <a:lnTo>
                    <a:pt x="5" y="4"/>
                  </a:lnTo>
                  <a:lnTo>
                    <a:pt x="4" y="4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9" name="Freeform 69">
              <a:extLst>
                <a:ext uri="{FF2B5EF4-FFF2-40B4-BE49-F238E27FC236}">
                  <a16:creationId xmlns:a16="http://schemas.microsoft.com/office/drawing/2014/main" id="{105C0640-BC64-F10A-A549-5E17C650C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5" y="3547"/>
              <a:ext cx="2" cy="3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3 h 3"/>
                <a:gd name="T4" fmla="*/ 0 w 2"/>
                <a:gd name="T5" fmla="*/ 2 h 3"/>
                <a:gd name="T6" fmla="*/ 0 w 2"/>
                <a:gd name="T7" fmla="*/ 0 h 3"/>
                <a:gd name="T8" fmla="*/ 2 w 2"/>
                <a:gd name="T9" fmla="*/ 2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1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0" name="Rectangle 70">
              <a:extLst>
                <a:ext uri="{FF2B5EF4-FFF2-40B4-BE49-F238E27FC236}">
                  <a16:creationId xmlns:a16="http://schemas.microsoft.com/office/drawing/2014/main" id="{FE1C021F-9B18-1FED-C5C1-C8818E2A04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8" y="3324"/>
              <a:ext cx="2" cy="3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1" name="Freeform 71">
              <a:extLst>
                <a:ext uri="{FF2B5EF4-FFF2-40B4-BE49-F238E27FC236}">
                  <a16:creationId xmlns:a16="http://schemas.microsoft.com/office/drawing/2014/main" id="{9CECC235-FB0C-7612-ECDD-FD44F9EF0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1" y="3316"/>
              <a:ext cx="6" cy="4"/>
            </a:xfrm>
            <a:custGeom>
              <a:avLst/>
              <a:gdLst>
                <a:gd name="T0" fmla="*/ 4 w 6"/>
                <a:gd name="T1" fmla="*/ 0 h 4"/>
                <a:gd name="T2" fmla="*/ 5 w 6"/>
                <a:gd name="T3" fmla="*/ 2 h 4"/>
                <a:gd name="T4" fmla="*/ 6 w 6"/>
                <a:gd name="T5" fmla="*/ 2 h 4"/>
                <a:gd name="T6" fmla="*/ 6 w 6"/>
                <a:gd name="T7" fmla="*/ 3 h 4"/>
                <a:gd name="T8" fmla="*/ 5 w 6"/>
                <a:gd name="T9" fmla="*/ 3 h 4"/>
                <a:gd name="T10" fmla="*/ 4 w 6"/>
                <a:gd name="T11" fmla="*/ 4 h 4"/>
                <a:gd name="T12" fmla="*/ 2 w 6"/>
                <a:gd name="T13" fmla="*/ 4 h 4"/>
                <a:gd name="T14" fmla="*/ 1 w 6"/>
                <a:gd name="T15" fmla="*/ 4 h 4"/>
                <a:gd name="T16" fmla="*/ 0 w 6"/>
                <a:gd name="T17" fmla="*/ 3 h 4"/>
                <a:gd name="T18" fmla="*/ 0 w 6"/>
                <a:gd name="T19" fmla="*/ 2 h 4"/>
                <a:gd name="T20" fmla="*/ 0 w 6"/>
                <a:gd name="T21" fmla="*/ 0 h 4"/>
                <a:gd name="T22" fmla="*/ 1 w 6"/>
                <a:gd name="T23" fmla="*/ 0 h 4"/>
                <a:gd name="T24" fmla="*/ 1 w 6"/>
                <a:gd name="T25" fmla="*/ 2 h 4"/>
                <a:gd name="T26" fmla="*/ 4 w 6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5" y="2"/>
                  </a:lnTo>
                  <a:lnTo>
                    <a:pt x="6" y="2"/>
                  </a:lnTo>
                  <a:lnTo>
                    <a:pt x="6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4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2" name="Freeform 72">
              <a:extLst>
                <a:ext uri="{FF2B5EF4-FFF2-40B4-BE49-F238E27FC236}">
                  <a16:creationId xmlns:a16="http://schemas.microsoft.com/office/drawing/2014/main" id="{DAA044A6-CAF9-97EB-DC8D-99CC6D732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" y="3316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3" name="Freeform 73">
              <a:extLst>
                <a:ext uri="{FF2B5EF4-FFF2-40B4-BE49-F238E27FC236}">
                  <a16:creationId xmlns:a16="http://schemas.microsoft.com/office/drawing/2014/main" id="{5F5E9488-E357-83AB-DF74-B7B5B796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3" y="3315"/>
              <a:ext cx="3" cy="1"/>
            </a:xfrm>
            <a:custGeom>
              <a:avLst/>
              <a:gdLst>
                <a:gd name="T0" fmla="*/ 3 w 3"/>
                <a:gd name="T1" fmla="*/ 1 h 1"/>
                <a:gd name="T2" fmla="*/ 2 w 3"/>
                <a:gd name="T3" fmla="*/ 1 h 1"/>
                <a:gd name="T4" fmla="*/ 0 w 3"/>
                <a:gd name="T5" fmla="*/ 1 h 1"/>
                <a:gd name="T6" fmla="*/ 2 w 3"/>
                <a:gd name="T7" fmla="*/ 0 h 1"/>
                <a:gd name="T8" fmla="*/ 3 w 3"/>
                <a:gd name="T9" fmla="*/ 0 h 1"/>
                <a:gd name="T10" fmla="*/ 3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4" name="Freeform 74">
              <a:extLst>
                <a:ext uri="{FF2B5EF4-FFF2-40B4-BE49-F238E27FC236}">
                  <a16:creationId xmlns:a16="http://schemas.microsoft.com/office/drawing/2014/main" id="{1C6E84F6-7730-C648-DAAB-C6F81743B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" y="331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5" name="Freeform 75">
              <a:extLst>
                <a:ext uri="{FF2B5EF4-FFF2-40B4-BE49-F238E27FC236}">
                  <a16:creationId xmlns:a16="http://schemas.microsoft.com/office/drawing/2014/main" id="{37C49109-CCCA-B034-1B79-E394A589B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8" y="3310"/>
              <a:ext cx="9" cy="6"/>
            </a:xfrm>
            <a:custGeom>
              <a:avLst/>
              <a:gdLst>
                <a:gd name="T0" fmla="*/ 8 w 9"/>
                <a:gd name="T1" fmla="*/ 0 h 6"/>
                <a:gd name="T2" fmla="*/ 9 w 9"/>
                <a:gd name="T3" fmla="*/ 0 h 6"/>
                <a:gd name="T4" fmla="*/ 9 w 9"/>
                <a:gd name="T5" fmla="*/ 1 h 6"/>
                <a:gd name="T6" fmla="*/ 8 w 9"/>
                <a:gd name="T7" fmla="*/ 2 h 6"/>
                <a:gd name="T8" fmla="*/ 8 w 9"/>
                <a:gd name="T9" fmla="*/ 4 h 6"/>
                <a:gd name="T10" fmla="*/ 7 w 9"/>
                <a:gd name="T11" fmla="*/ 5 h 6"/>
                <a:gd name="T12" fmla="*/ 4 w 9"/>
                <a:gd name="T13" fmla="*/ 6 h 6"/>
                <a:gd name="T14" fmla="*/ 3 w 9"/>
                <a:gd name="T15" fmla="*/ 5 h 6"/>
                <a:gd name="T16" fmla="*/ 1 w 9"/>
                <a:gd name="T17" fmla="*/ 4 h 6"/>
                <a:gd name="T18" fmla="*/ 0 w 9"/>
                <a:gd name="T19" fmla="*/ 2 h 6"/>
                <a:gd name="T20" fmla="*/ 0 w 9"/>
                <a:gd name="T21" fmla="*/ 1 h 6"/>
                <a:gd name="T22" fmla="*/ 1 w 9"/>
                <a:gd name="T23" fmla="*/ 1 h 6"/>
                <a:gd name="T24" fmla="*/ 3 w 9"/>
                <a:gd name="T25" fmla="*/ 0 h 6"/>
                <a:gd name="T26" fmla="*/ 4 w 9"/>
                <a:gd name="T27" fmla="*/ 0 h 6"/>
                <a:gd name="T28" fmla="*/ 7 w 9"/>
                <a:gd name="T29" fmla="*/ 0 h 6"/>
                <a:gd name="T30" fmla="*/ 8 w 9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6">
                  <a:moveTo>
                    <a:pt x="8" y="0"/>
                  </a:moveTo>
                  <a:lnTo>
                    <a:pt x="9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4"/>
                  </a:lnTo>
                  <a:lnTo>
                    <a:pt x="7" y="5"/>
                  </a:lnTo>
                  <a:lnTo>
                    <a:pt x="4" y="6"/>
                  </a:lnTo>
                  <a:lnTo>
                    <a:pt x="3" y="5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8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7" name="Freeform 76">
              <a:extLst>
                <a:ext uri="{FF2B5EF4-FFF2-40B4-BE49-F238E27FC236}">
                  <a16:creationId xmlns:a16="http://schemas.microsoft.com/office/drawing/2014/main" id="{69594422-3704-F5B3-5323-999B38F42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8" y="3306"/>
              <a:ext cx="8" cy="5"/>
            </a:xfrm>
            <a:custGeom>
              <a:avLst/>
              <a:gdLst>
                <a:gd name="T0" fmla="*/ 3 w 8"/>
                <a:gd name="T1" fmla="*/ 0 h 5"/>
                <a:gd name="T2" fmla="*/ 3 w 8"/>
                <a:gd name="T3" fmla="*/ 1 h 5"/>
                <a:gd name="T4" fmla="*/ 4 w 8"/>
                <a:gd name="T5" fmla="*/ 1 h 5"/>
                <a:gd name="T6" fmla="*/ 5 w 8"/>
                <a:gd name="T7" fmla="*/ 1 h 5"/>
                <a:gd name="T8" fmla="*/ 8 w 8"/>
                <a:gd name="T9" fmla="*/ 3 h 5"/>
                <a:gd name="T10" fmla="*/ 7 w 8"/>
                <a:gd name="T11" fmla="*/ 3 h 5"/>
                <a:gd name="T12" fmla="*/ 7 w 8"/>
                <a:gd name="T13" fmla="*/ 4 h 5"/>
                <a:gd name="T14" fmla="*/ 5 w 8"/>
                <a:gd name="T15" fmla="*/ 4 h 5"/>
                <a:gd name="T16" fmla="*/ 4 w 8"/>
                <a:gd name="T17" fmla="*/ 3 h 5"/>
                <a:gd name="T18" fmla="*/ 3 w 8"/>
                <a:gd name="T19" fmla="*/ 3 h 5"/>
                <a:gd name="T20" fmla="*/ 1 w 8"/>
                <a:gd name="T21" fmla="*/ 5 h 5"/>
                <a:gd name="T22" fmla="*/ 0 w 8"/>
                <a:gd name="T23" fmla="*/ 5 h 5"/>
                <a:gd name="T24" fmla="*/ 0 w 8"/>
                <a:gd name="T25" fmla="*/ 4 h 5"/>
                <a:gd name="T26" fmla="*/ 0 w 8"/>
                <a:gd name="T27" fmla="*/ 1 h 5"/>
                <a:gd name="T28" fmla="*/ 1 w 8"/>
                <a:gd name="T29" fmla="*/ 0 h 5"/>
                <a:gd name="T30" fmla="*/ 3 w 8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5">
                  <a:moveTo>
                    <a:pt x="3" y="0"/>
                  </a:move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8" y="3"/>
                  </a:lnTo>
                  <a:lnTo>
                    <a:pt x="7" y="3"/>
                  </a:lnTo>
                  <a:lnTo>
                    <a:pt x="7" y="4"/>
                  </a:lnTo>
                  <a:lnTo>
                    <a:pt x="5" y="4"/>
                  </a:lnTo>
                  <a:lnTo>
                    <a:pt x="4" y="3"/>
                  </a:lnTo>
                  <a:lnTo>
                    <a:pt x="3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8" name="Freeform 77">
              <a:extLst>
                <a:ext uri="{FF2B5EF4-FFF2-40B4-BE49-F238E27FC236}">
                  <a16:creationId xmlns:a16="http://schemas.microsoft.com/office/drawing/2014/main" id="{A1D3205B-6D9A-342E-BB09-F1649F74F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" y="3305"/>
              <a:ext cx="4" cy="2"/>
            </a:xfrm>
            <a:custGeom>
              <a:avLst/>
              <a:gdLst>
                <a:gd name="T0" fmla="*/ 3 w 4"/>
                <a:gd name="T1" fmla="*/ 0 h 2"/>
                <a:gd name="T2" fmla="*/ 4 w 4"/>
                <a:gd name="T3" fmla="*/ 2 h 2"/>
                <a:gd name="T4" fmla="*/ 3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4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1"/>
                  </a:lnTo>
                  <a:lnTo>
                    <a:pt x="3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9" name="Freeform 78">
              <a:extLst>
                <a:ext uri="{FF2B5EF4-FFF2-40B4-BE49-F238E27FC236}">
                  <a16:creationId xmlns:a16="http://schemas.microsoft.com/office/drawing/2014/main" id="{16A2F855-069E-1BE1-FF9A-CD726A727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0" y="3040"/>
              <a:ext cx="9" cy="14"/>
            </a:xfrm>
            <a:custGeom>
              <a:avLst/>
              <a:gdLst>
                <a:gd name="T0" fmla="*/ 7 w 9"/>
                <a:gd name="T1" fmla="*/ 2 h 14"/>
                <a:gd name="T2" fmla="*/ 7 w 9"/>
                <a:gd name="T3" fmla="*/ 5 h 14"/>
                <a:gd name="T4" fmla="*/ 7 w 9"/>
                <a:gd name="T5" fmla="*/ 6 h 14"/>
                <a:gd name="T6" fmla="*/ 8 w 9"/>
                <a:gd name="T7" fmla="*/ 6 h 14"/>
                <a:gd name="T8" fmla="*/ 9 w 9"/>
                <a:gd name="T9" fmla="*/ 7 h 14"/>
                <a:gd name="T10" fmla="*/ 9 w 9"/>
                <a:gd name="T11" fmla="*/ 9 h 14"/>
                <a:gd name="T12" fmla="*/ 9 w 9"/>
                <a:gd name="T13" fmla="*/ 10 h 14"/>
                <a:gd name="T14" fmla="*/ 9 w 9"/>
                <a:gd name="T15" fmla="*/ 11 h 14"/>
                <a:gd name="T16" fmla="*/ 8 w 9"/>
                <a:gd name="T17" fmla="*/ 13 h 14"/>
                <a:gd name="T18" fmla="*/ 7 w 9"/>
                <a:gd name="T19" fmla="*/ 14 h 14"/>
                <a:gd name="T20" fmla="*/ 5 w 9"/>
                <a:gd name="T21" fmla="*/ 14 h 14"/>
                <a:gd name="T22" fmla="*/ 5 w 9"/>
                <a:gd name="T23" fmla="*/ 13 h 14"/>
                <a:gd name="T24" fmla="*/ 3 w 9"/>
                <a:gd name="T25" fmla="*/ 11 h 14"/>
                <a:gd name="T26" fmla="*/ 3 w 9"/>
                <a:gd name="T27" fmla="*/ 10 h 14"/>
                <a:gd name="T28" fmla="*/ 3 w 9"/>
                <a:gd name="T29" fmla="*/ 9 h 14"/>
                <a:gd name="T30" fmla="*/ 1 w 9"/>
                <a:gd name="T31" fmla="*/ 5 h 14"/>
                <a:gd name="T32" fmla="*/ 0 w 9"/>
                <a:gd name="T33" fmla="*/ 5 h 14"/>
                <a:gd name="T34" fmla="*/ 0 w 9"/>
                <a:gd name="T35" fmla="*/ 2 h 14"/>
                <a:gd name="T36" fmla="*/ 1 w 9"/>
                <a:gd name="T37" fmla="*/ 2 h 14"/>
                <a:gd name="T38" fmla="*/ 1 w 9"/>
                <a:gd name="T39" fmla="*/ 3 h 14"/>
                <a:gd name="T40" fmla="*/ 1 w 9"/>
                <a:gd name="T41" fmla="*/ 2 h 14"/>
                <a:gd name="T42" fmla="*/ 5 w 9"/>
                <a:gd name="T43" fmla="*/ 0 h 14"/>
                <a:gd name="T44" fmla="*/ 7 w 9"/>
                <a:gd name="T45" fmla="*/ 1 h 14"/>
                <a:gd name="T46" fmla="*/ 7 w 9"/>
                <a:gd name="T4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14">
                  <a:moveTo>
                    <a:pt x="7" y="2"/>
                  </a:moveTo>
                  <a:lnTo>
                    <a:pt x="7" y="5"/>
                  </a:lnTo>
                  <a:lnTo>
                    <a:pt x="7" y="6"/>
                  </a:lnTo>
                  <a:lnTo>
                    <a:pt x="8" y="6"/>
                  </a:lnTo>
                  <a:lnTo>
                    <a:pt x="9" y="7"/>
                  </a:lnTo>
                  <a:lnTo>
                    <a:pt x="9" y="9"/>
                  </a:lnTo>
                  <a:lnTo>
                    <a:pt x="9" y="10"/>
                  </a:lnTo>
                  <a:lnTo>
                    <a:pt x="9" y="11"/>
                  </a:lnTo>
                  <a:lnTo>
                    <a:pt x="8" y="13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5" y="13"/>
                  </a:lnTo>
                  <a:lnTo>
                    <a:pt x="3" y="11"/>
                  </a:lnTo>
                  <a:lnTo>
                    <a:pt x="3" y="10"/>
                  </a:lnTo>
                  <a:lnTo>
                    <a:pt x="3" y="9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2"/>
                  </a:lnTo>
                  <a:lnTo>
                    <a:pt x="5" y="0"/>
                  </a:lnTo>
                  <a:lnTo>
                    <a:pt x="7" y="1"/>
                  </a:lnTo>
                  <a:lnTo>
                    <a:pt x="7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0" name="Freeform 79">
              <a:extLst>
                <a:ext uri="{FF2B5EF4-FFF2-40B4-BE49-F238E27FC236}">
                  <a16:creationId xmlns:a16="http://schemas.microsoft.com/office/drawing/2014/main" id="{DFFFA5F5-5608-A119-09D9-574076E7A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5" y="3037"/>
              <a:ext cx="3" cy="1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3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1" name="Freeform 80">
              <a:extLst>
                <a:ext uri="{FF2B5EF4-FFF2-40B4-BE49-F238E27FC236}">
                  <a16:creationId xmlns:a16="http://schemas.microsoft.com/office/drawing/2014/main" id="{F70248CA-95D4-7BD0-94F2-68D7DDACA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" y="2943"/>
              <a:ext cx="2" cy="1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2" name="Freeform 81">
              <a:extLst>
                <a:ext uri="{FF2B5EF4-FFF2-40B4-BE49-F238E27FC236}">
                  <a16:creationId xmlns:a16="http://schemas.microsoft.com/office/drawing/2014/main" id="{CFFA48A6-BCEA-61D6-59E8-D321ED4C0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942"/>
              <a:ext cx="2" cy="1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0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3" name="Rectangle 82">
              <a:extLst>
                <a:ext uri="{FF2B5EF4-FFF2-40B4-BE49-F238E27FC236}">
                  <a16:creationId xmlns:a16="http://schemas.microsoft.com/office/drawing/2014/main" id="{4E9F8416-BE40-0421-170D-352DC7D81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8" y="2942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4" name="Freeform 83">
              <a:extLst>
                <a:ext uri="{FF2B5EF4-FFF2-40B4-BE49-F238E27FC236}">
                  <a16:creationId xmlns:a16="http://schemas.microsoft.com/office/drawing/2014/main" id="{D33316AC-8FDD-7FBF-95B9-6F3D5C863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936"/>
              <a:ext cx="8" cy="6"/>
            </a:xfrm>
            <a:custGeom>
              <a:avLst/>
              <a:gdLst>
                <a:gd name="T0" fmla="*/ 5 w 8"/>
                <a:gd name="T1" fmla="*/ 4 h 6"/>
                <a:gd name="T2" fmla="*/ 4 w 8"/>
                <a:gd name="T3" fmla="*/ 6 h 6"/>
                <a:gd name="T4" fmla="*/ 2 w 8"/>
                <a:gd name="T5" fmla="*/ 6 h 6"/>
                <a:gd name="T6" fmla="*/ 2 w 8"/>
                <a:gd name="T7" fmla="*/ 4 h 6"/>
                <a:gd name="T8" fmla="*/ 0 w 8"/>
                <a:gd name="T9" fmla="*/ 4 h 6"/>
                <a:gd name="T10" fmla="*/ 1 w 8"/>
                <a:gd name="T11" fmla="*/ 3 h 6"/>
                <a:gd name="T12" fmla="*/ 0 w 8"/>
                <a:gd name="T13" fmla="*/ 2 h 6"/>
                <a:gd name="T14" fmla="*/ 2 w 8"/>
                <a:gd name="T15" fmla="*/ 2 h 6"/>
                <a:gd name="T16" fmla="*/ 2 w 8"/>
                <a:gd name="T17" fmla="*/ 0 h 6"/>
                <a:gd name="T18" fmla="*/ 8 w 8"/>
                <a:gd name="T19" fmla="*/ 0 h 6"/>
                <a:gd name="T20" fmla="*/ 8 w 8"/>
                <a:gd name="T21" fmla="*/ 2 h 6"/>
                <a:gd name="T22" fmla="*/ 6 w 8"/>
                <a:gd name="T23" fmla="*/ 3 h 6"/>
                <a:gd name="T24" fmla="*/ 5 w 8"/>
                <a:gd name="T2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5" y="4"/>
                  </a:move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6" y="3"/>
                  </a:lnTo>
                  <a:lnTo>
                    <a:pt x="5" y="4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5" name="Freeform 84">
              <a:extLst>
                <a:ext uri="{FF2B5EF4-FFF2-40B4-BE49-F238E27FC236}">
                  <a16:creationId xmlns:a16="http://schemas.microsoft.com/office/drawing/2014/main" id="{EC51F8B0-D958-2FF0-0595-A6B6D8363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" y="2931"/>
              <a:ext cx="6" cy="5"/>
            </a:xfrm>
            <a:custGeom>
              <a:avLst/>
              <a:gdLst>
                <a:gd name="T0" fmla="*/ 6 w 6"/>
                <a:gd name="T1" fmla="*/ 3 h 5"/>
                <a:gd name="T2" fmla="*/ 4 w 6"/>
                <a:gd name="T3" fmla="*/ 4 h 5"/>
                <a:gd name="T4" fmla="*/ 4 w 6"/>
                <a:gd name="T5" fmla="*/ 3 h 5"/>
                <a:gd name="T6" fmla="*/ 2 w 6"/>
                <a:gd name="T7" fmla="*/ 4 h 5"/>
                <a:gd name="T8" fmla="*/ 1 w 6"/>
                <a:gd name="T9" fmla="*/ 4 h 5"/>
                <a:gd name="T10" fmla="*/ 1 w 6"/>
                <a:gd name="T11" fmla="*/ 5 h 5"/>
                <a:gd name="T12" fmla="*/ 0 w 6"/>
                <a:gd name="T13" fmla="*/ 5 h 5"/>
                <a:gd name="T14" fmla="*/ 0 w 6"/>
                <a:gd name="T15" fmla="*/ 4 h 5"/>
                <a:gd name="T16" fmla="*/ 1 w 6"/>
                <a:gd name="T17" fmla="*/ 1 h 5"/>
                <a:gd name="T18" fmla="*/ 2 w 6"/>
                <a:gd name="T19" fmla="*/ 1 h 5"/>
                <a:gd name="T20" fmla="*/ 4 w 6"/>
                <a:gd name="T21" fmla="*/ 1 h 5"/>
                <a:gd name="T22" fmla="*/ 5 w 6"/>
                <a:gd name="T23" fmla="*/ 0 h 5"/>
                <a:gd name="T24" fmla="*/ 6 w 6"/>
                <a:gd name="T25" fmla="*/ 0 h 5"/>
                <a:gd name="T26" fmla="*/ 6 w 6"/>
                <a:gd name="T2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4" y="4"/>
                  </a:lnTo>
                  <a:lnTo>
                    <a:pt x="4" y="3"/>
                  </a:lnTo>
                  <a:lnTo>
                    <a:pt x="2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6" name="Rectangle 85">
              <a:extLst>
                <a:ext uri="{FF2B5EF4-FFF2-40B4-BE49-F238E27FC236}">
                  <a16:creationId xmlns:a16="http://schemas.microsoft.com/office/drawing/2014/main" id="{47AB283C-A967-20F1-BC86-9E3A5CE11F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3" y="2921"/>
              <a:ext cx="1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7" name="Freeform 86">
              <a:extLst>
                <a:ext uri="{FF2B5EF4-FFF2-40B4-BE49-F238E27FC236}">
                  <a16:creationId xmlns:a16="http://schemas.microsoft.com/office/drawing/2014/main" id="{32FC1EC6-2094-97AE-5B98-374CD504F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9" y="2921"/>
              <a:ext cx="5" cy="5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4 h 5"/>
                <a:gd name="T4" fmla="*/ 5 w 5"/>
                <a:gd name="T5" fmla="*/ 4 h 5"/>
                <a:gd name="T6" fmla="*/ 5 w 5"/>
                <a:gd name="T7" fmla="*/ 5 h 5"/>
                <a:gd name="T8" fmla="*/ 4 w 5"/>
                <a:gd name="T9" fmla="*/ 4 h 5"/>
                <a:gd name="T10" fmla="*/ 2 w 5"/>
                <a:gd name="T11" fmla="*/ 4 h 5"/>
                <a:gd name="T12" fmla="*/ 1 w 5"/>
                <a:gd name="T13" fmla="*/ 4 h 5"/>
                <a:gd name="T14" fmla="*/ 1 w 5"/>
                <a:gd name="T15" fmla="*/ 2 h 5"/>
                <a:gd name="T16" fmla="*/ 0 w 5"/>
                <a:gd name="T17" fmla="*/ 2 h 5"/>
                <a:gd name="T18" fmla="*/ 1 w 5"/>
                <a:gd name="T19" fmla="*/ 1 h 5"/>
                <a:gd name="T20" fmla="*/ 1 w 5"/>
                <a:gd name="T21" fmla="*/ 0 h 5"/>
                <a:gd name="T22" fmla="*/ 1 w 5"/>
                <a:gd name="T23" fmla="*/ 1 h 5"/>
                <a:gd name="T24" fmla="*/ 2 w 5"/>
                <a:gd name="T2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lnTo>
                    <a:pt x="2" y="4"/>
                  </a:lnTo>
                  <a:lnTo>
                    <a:pt x="5" y="4"/>
                  </a:lnTo>
                  <a:lnTo>
                    <a:pt x="5" y="5"/>
                  </a:lnTo>
                  <a:lnTo>
                    <a:pt x="4" y="4"/>
                  </a:lnTo>
                  <a:lnTo>
                    <a:pt x="2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8" name="Rectangle 87">
              <a:extLst>
                <a:ext uri="{FF2B5EF4-FFF2-40B4-BE49-F238E27FC236}">
                  <a16:creationId xmlns:a16="http://schemas.microsoft.com/office/drawing/2014/main" id="{91FFC9D3-FDEB-7337-5339-60F97582F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1" y="2910"/>
              <a:ext cx="2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9" name="Freeform 88">
              <a:extLst>
                <a:ext uri="{FF2B5EF4-FFF2-40B4-BE49-F238E27FC236}">
                  <a16:creationId xmlns:a16="http://schemas.microsoft.com/office/drawing/2014/main" id="{7E8FD309-E634-5C2C-F37F-75CEA7103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" y="2908"/>
              <a:ext cx="1" cy="2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1 w 1"/>
                <a:gd name="T11" fmla="*/ 0 h 2"/>
                <a:gd name="T12" fmla="*/ 1 w 1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0" name="Freeform 89">
              <a:extLst>
                <a:ext uri="{FF2B5EF4-FFF2-40B4-BE49-F238E27FC236}">
                  <a16:creationId xmlns:a16="http://schemas.microsoft.com/office/drawing/2014/main" id="{A5245EFD-083A-4603-B17A-3EE7C9963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9" y="2906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1" name="Freeform 90">
              <a:extLst>
                <a:ext uri="{FF2B5EF4-FFF2-40B4-BE49-F238E27FC236}">
                  <a16:creationId xmlns:a16="http://schemas.microsoft.com/office/drawing/2014/main" id="{8AC72369-A792-F1A3-C7D7-1EACFEC08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9" y="2804"/>
              <a:ext cx="6" cy="11"/>
            </a:xfrm>
            <a:custGeom>
              <a:avLst/>
              <a:gdLst>
                <a:gd name="T0" fmla="*/ 6 w 6"/>
                <a:gd name="T1" fmla="*/ 11 h 11"/>
                <a:gd name="T2" fmla="*/ 5 w 6"/>
                <a:gd name="T3" fmla="*/ 11 h 11"/>
                <a:gd name="T4" fmla="*/ 1 w 6"/>
                <a:gd name="T5" fmla="*/ 10 h 11"/>
                <a:gd name="T6" fmla="*/ 0 w 6"/>
                <a:gd name="T7" fmla="*/ 8 h 11"/>
                <a:gd name="T8" fmla="*/ 0 w 6"/>
                <a:gd name="T9" fmla="*/ 7 h 11"/>
                <a:gd name="T10" fmla="*/ 0 w 6"/>
                <a:gd name="T11" fmla="*/ 4 h 11"/>
                <a:gd name="T12" fmla="*/ 1 w 6"/>
                <a:gd name="T13" fmla="*/ 3 h 11"/>
                <a:gd name="T14" fmla="*/ 1 w 6"/>
                <a:gd name="T15" fmla="*/ 0 h 11"/>
                <a:gd name="T16" fmla="*/ 2 w 6"/>
                <a:gd name="T17" fmla="*/ 0 h 11"/>
                <a:gd name="T18" fmla="*/ 4 w 6"/>
                <a:gd name="T19" fmla="*/ 2 h 11"/>
                <a:gd name="T20" fmla="*/ 6 w 6"/>
                <a:gd name="T21" fmla="*/ 6 h 11"/>
                <a:gd name="T22" fmla="*/ 6 w 6"/>
                <a:gd name="T23" fmla="*/ 8 h 11"/>
                <a:gd name="T24" fmla="*/ 6 w 6"/>
                <a:gd name="T25" fmla="*/ 10 h 11"/>
                <a:gd name="T26" fmla="*/ 6 w 6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1">
                  <a:moveTo>
                    <a:pt x="6" y="11"/>
                  </a:moveTo>
                  <a:lnTo>
                    <a:pt x="5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2" name="Freeform 91">
              <a:extLst>
                <a:ext uri="{FF2B5EF4-FFF2-40B4-BE49-F238E27FC236}">
                  <a16:creationId xmlns:a16="http://schemas.microsoft.com/office/drawing/2014/main" id="{46D50A1D-815C-BB6A-2D81-3E529024E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" y="2798"/>
              <a:ext cx="2" cy="3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1 w 2"/>
                <a:gd name="T9" fmla="*/ 0 h 3"/>
                <a:gd name="T10" fmla="*/ 2 w 2"/>
                <a:gd name="T11" fmla="*/ 1 h 3"/>
                <a:gd name="T12" fmla="*/ 2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3" name="Freeform 92">
              <a:extLst>
                <a:ext uri="{FF2B5EF4-FFF2-40B4-BE49-F238E27FC236}">
                  <a16:creationId xmlns:a16="http://schemas.microsoft.com/office/drawing/2014/main" id="{7F777349-6877-4F44-A7C0-3ADE0E96B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6" y="2790"/>
              <a:ext cx="2" cy="1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4" name="Freeform 93">
              <a:extLst>
                <a:ext uri="{FF2B5EF4-FFF2-40B4-BE49-F238E27FC236}">
                  <a16:creationId xmlns:a16="http://schemas.microsoft.com/office/drawing/2014/main" id="{A72DAB0C-A56D-1450-4ABA-5BD940584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2" y="2784"/>
              <a:ext cx="5" cy="5"/>
            </a:xfrm>
            <a:custGeom>
              <a:avLst/>
              <a:gdLst>
                <a:gd name="T0" fmla="*/ 2 w 5"/>
                <a:gd name="T1" fmla="*/ 5 h 5"/>
                <a:gd name="T2" fmla="*/ 1 w 5"/>
                <a:gd name="T3" fmla="*/ 5 h 5"/>
                <a:gd name="T4" fmla="*/ 0 w 5"/>
                <a:gd name="T5" fmla="*/ 3 h 5"/>
                <a:gd name="T6" fmla="*/ 0 w 5"/>
                <a:gd name="T7" fmla="*/ 1 h 5"/>
                <a:gd name="T8" fmla="*/ 1 w 5"/>
                <a:gd name="T9" fmla="*/ 1 h 5"/>
                <a:gd name="T10" fmla="*/ 1 w 5"/>
                <a:gd name="T11" fmla="*/ 0 h 5"/>
                <a:gd name="T12" fmla="*/ 4 w 5"/>
                <a:gd name="T13" fmla="*/ 0 h 5"/>
                <a:gd name="T14" fmla="*/ 5 w 5"/>
                <a:gd name="T15" fmla="*/ 0 h 5"/>
                <a:gd name="T16" fmla="*/ 4 w 5"/>
                <a:gd name="T17" fmla="*/ 1 h 5"/>
                <a:gd name="T18" fmla="*/ 4 w 5"/>
                <a:gd name="T19" fmla="*/ 3 h 5"/>
                <a:gd name="T20" fmla="*/ 2 w 5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1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2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5" name="Freeform 94">
              <a:extLst>
                <a:ext uri="{FF2B5EF4-FFF2-40B4-BE49-F238E27FC236}">
                  <a16:creationId xmlns:a16="http://schemas.microsoft.com/office/drawing/2014/main" id="{6EE571CC-BE6A-836E-C52A-B9DF83C41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4" y="2782"/>
              <a:ext cx="7" cy="8"/>
            </a:xfrm>
            <a:custGeom>
              <a:avLst/>
              <a:gdLst>
                <a:gd name="T0" fmla="*/ 1 w 7"/>
                <a:gd name="T1" fmla="*/ 8 h 8"/>
                <a:gd name="T2" fmla="*/ 1 w 7"/>
                <a:gd name="T3" fmla="*/ 4 h 8"/>
                <a:gd name="T4" fmla="*/ 0 w 7"/>
                <a:gd name="T5" fmla="*/ 4 h 8"/>
                <a:gd name="T6" fmla="*/ 0 w 7"/>
                <a:gd name="T7" fmla="*/ 3 h 8"/>
                <a:gd name="T8" fmla="*/ 0 w 7"/>
                <a:gd name="T9" fmla="*/ 2 h 8"/>
                <a:gd name="T10" fmla="*/ 0 w 7"/>
                <a:gd name="T11" fmla="*/ 0 h 8"/>
                <a:gd name="T12" fmla="*/ 1 w 7"/>
                <a:gd name="T13" fmla="*/ 0 h 8"/>
                <a:gd name="T14" fmla="*/ 3 w 7"/>
                <a:gd name="T15" fmla="*/ 0 h 8"/>
                <a:gd name="T16" fmla="*/ 4 w 7"/>
                <a:gd name="T17" fmla="*/ 2 h 8"/>
                <a:gd name="T18" fmla="*/ 5 w 7"/>
                <a:gd name="T19" fmla="*/ 2 h 8"/>
                <a:gd name="T20" fmla="*/ 7 w 7"/>
                <a:gd name="T21" fmla="*/ 3 h 8"/>
                <a:gd name="T22" fmla="*/ 7 w 7"/>
                <a:gd name="T23" fmla="*/ 5 h 8"/>
                <a:gd name="T24" fmla="*/ 5 w 7"/>
                <a:gd name="T25" fmla="*/ 7 h 8"/>
                <a:gd name="T26" fmla="*/ 4 w 7"/>
                <a:gd name="T27" fmla="*/ 7 h 8"/>
                <a:gd name="T28" fmla="*/ 1 w 7"/>
                <a:gd name="T2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8">
                  <a:moveTo>
                    <a:pt x="1" y="8"/>
                  </a:moveTo>
                  <a:lnTo>
                    <a:pt x="1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7"/>
                  </a:lnTo>
                  <a:lnTo>
                    <a:pt x="4" y="7"/>
                  </a:lnTo>
                  <a:lnTo>
                    <a:pt x="1" y="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6" name="Rectangle 95">
              <a:extLst>
                <a:ext uri="{FF2B5EF4-FFF2-40B4-BE49-F238E27FC236}">
                  <a16:creationId xmlns:a16="http://schemas.microsoft.com/office/drawing/2014/main" id="{984D96FD-4BCD-6D86-9C01-E7171C892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3" y="2780"/>
              <a:ext cx="1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7" name="Freeform 96">
              <a:extLst>
                <a:ext uri="{FF2B5EF4-FFF2-40B4-BE49-F238E27FC236}">
                  <a16:creationId xmlns:a16="http://schemas.microsoft.com/office/drawing/2014/main" id="{3B0A1E34-C6A2-C47B-1510-CBCBCE1CE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" y="2756"/>
              <a:ext cx="24" cy="39"/>
            </a:xfrm>
            <a:custGeom>
              <a:avLst/>
              <a:gdLst>
                <a:gd name="T0" fmla="*/ 7 w 24"/>
                <a:gd name="T1" fmla="*/ 12 h 39"/>
                <a:gd name="T2" fmla="*/ 9 w 24"/>
                <a:gd name="T3" fmla="*/ 13 h 39"/>
                <a:gd name="T4" fmla="*/ 6 w 24"/>
                <a:gd name="T5" fmla="*/ 12 h 39"/>
                <a:gd name="T6" fmla="*/ 5 w 24"/>
                <a:gd name="T7" fmla="*/ 11 h 39"/>
                <a:gd name="T8" fmla="*/ 5 w 24"/>
                <a:gd name="T9" fmla="*/ 12 h 39"/>
                <a:gd name="T10" fmla="*/ 5 w 24"/>
                <a:gd name="T11" fmla="*/ 13 h 39"/>
                <a:gd name="T12" fmla="*/ 7 w 24"/>
                <a:gd name="T13" fmla="*/ 13 h 39"/>
                <a:gd name="T14" fmla="*/ 10 w 24"/>
                <a:gd name="T15" fmla="*/ 15 h 39"/>
                <a:gd name="T16" fmla="*/ 9 w 24"/>
                <a:gd name="T17" fmla="*/ 15 h 39"/>
                <a:gd name="T18" fmla="*/ 6 w 24"/>
                <a:gd name="T19" fmla="*/ 18 h 39"/>
                <a:gd name="T20" fmla="*/ 10 w 24"/>
                <a:gd name="T21" fmla="*/ 16 h 39"/>
                <a:gd name="T22" fmla="*/ 10 w 24"/>
                <a:gd name="T23" fmla="*/ 17 h 39"/>
                <a:gd name="T24" fmla="*/ 11 w 24"/>
                <a:gd name="T25" fmla="*/ 17 h 39"/>
                <a:gd name="T26" fmla="*/ 10 w 24"/>
                <a:gd name="T27" fmla="*/ 15 h 39"/>
                <a:gd name="T28" fmla="*/ 11 w 24"/>
                <a:gd name="T29" fmla="*/ 13 h 39"/>
                <a:gd name="T30" fmla="*/ 15 w 24"/>
                <a:gd name="T31" fmla="*/ 13 h 39"/>
                <a:gd name="T32" fmla="*/ 18 w 24"/>
                <a:gd name="T33" fmla="*/ 15 h 39"/>
                <a:gd name="T34" fmla="*/ 22 w 24"/>
                <a:gd name="T35" fmla="*/ 16 h 39"/>
                <a:gd name="T36" fmla="*/ 23 w 24"/>
                <a:gd name="T37" fmla="*/ 17 h 39"/>
                <a:gd name="T38" fmla="*/ 24 w 24"/>
                <a:gd name="T39" fmla="*/ 18 h 39"/>
                <a:gd name="T40" fmla="*/ 23 w 24"/>
                <a:gd name="T41" fmla="*/ 24 h 39"/>
                <a:gd name="T42" fmla="*/ 20 w 24"/>
                <a:gd name="T43" fmla="*/ 22 h 39"/>
                <a:gd name="T44" fmla="*/ 22 w 24"/>
                <a:gd name="T45" fmla="*/ 25 h 39"/>
                <a:gd name="T46" fmla="*/ 23 w 24"/>
                <a:gd name="T47" fmla="*/ 25 h 39"/>
                <a:gd name="T48" fmla="*/ 24 w 24"/>
                <a:gd name="T49" fmla="*/ 28 h 39"/>
                <a:gd name="T50" fmla="*/ 20 w 24"/>
                <a:gd name="T51" fmla="*/ 30 h 39"/>
                <a:gd name="T52" fmla="*/ 18 w 24"/>
                <a:gd name="T53" fmla="*/ 29 h 39"/>
                <a:gd name="T54" fmla="*/ 18 w 24"/>
                <a:gd name="T55" fmla="*/ 31 h 39"/>
                <a:gd name="T56" fmla="*/ 19 w 24"/>
                <a:gd name="T57" fmla="*/ 33 h 39"/>
                <a:gd name="T58" fmla="*/ 14 w 24"/>
                <a:gd name="T59" fmla="*/ 37 h 39"/>
                <a:gd name="T60" fmla="*/ 9 w 24"/>
                <a:gd name="T61" fmla="*/ 38 h 39"/>
                <a:gd name="T62" fmla="*/ 6 w 24"/>
                <a:gd name="T63" fmla="*/ 35 h 39"/>
                <a:gd name="T64" fmla="*/ 5 w 24"/>
                <a:gd name="T65" fmla="*/ 34 h 39"/>
                <a:gd name="T66" fmla="*/ 3 w 24"/>
                <a:gd name="T67" fmla="*/ 30 h 39"/>
                <a:gd name="T68" fmla="*/ 2 w 24"/>
                <a:gd name="T69" fmla="*/ 26 h 39"/>
                <a:gd name="T70" fmla="*/ 3 w 24"/>
                <a:gd name="T71" fmla="*/ 26 h 39"/>
                <a:gd name="T72" fmla="*/ 2 w 24"/>
                <a:gd name="T73" fmla="*/ 25 h 39"/>
                <a:gd name="T74" fmla="*/ 1 w 24"/>
                <a:gd name="T75" fmla="*/ 22 h 39"/>
                <a:gd name="T76" fmla="*/ 1 w 24"/>
                <a:gd name="T77" fmla="*/ 20 h 39"/>
                <a:gd name="T78" fmla="*/ 0 w 24"/>
                <a:gd name="T79" fmla="*/ 17 h 39"/>
                <a:gd name="T80" fmla="*/ 0 w 24"/>
                <a:gd name="T81" fmla="*/ 13 h 39"/>
                <a:gd name="T82" fmla="*/ 0 w 24"/>
                <a:gd name="T83" fmla="*/ 11 h 39"/>
                <a:gd name="T84" fmla="*/ 0 w 24"/>
                <a:gd name="T85" fmla="*/ 5 h 39"/>
                <a:gd name="T86" fmla="*/ 3 w 24"/>
                <a:gd name="T87" fmla="*/ 3 h 39"/>
                <a:gd name="T88" fmla="*/ 5 w 24"/>
                <a:gd name="T89" fmla="*/ 0 h 39"/>
                <a:gd name="T90" fmla="*/ 7 w 24"/>
                <a:gd name="T91" fmla="*/ 1 h 39"/>
                <a:gd name="T92" fmla="*/ 7 w 24"/>
                <a:gd name="T93" fmla="*/ 5 h 39"/>
                <a:gd name="T94" fmla="*/ 3 w 24"/>
                <a:gd name="T95" fmla="*/ 7 h 39"/>
                <a:gd name="T96" fmla="*/ 5 w 24"/>
                <a:gd name="T97" fmla="*/ 8 h 39"/>
                <a:gd name="T98" fmla="*/ 6 w 24"/>
                <a:gd name="T9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" h="39">
                  <a:moveTo>
                    <a:pt x="6" y="11"/>
                  </a:moveTo>
                  <a:lnTo>
                    <a:pt x="7" y="12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5" y="11"/>
                  </a:lnTo>
                  <a:lnTo>
                    <a:pt x="3" y="12"/>
                  </a:lnTo>
                  <a:lnTo>
                    <a:pt x="5" y="12"/>
                  </a:lnTo>
                  <a:lnTo>
                    <a:pt x="3" y="13"/>
                  </a:lnTo>
                  <a:lnTo>
                    <a:pt x="5" y="13"/>
                  </a:lnTo>
                  <a:lnTo>
                    <a:pt x="6" y="13"/>
                  </a:lnTo>
                  <a:lnTo>
                    <a:pt x="7" y="13"/>
                  </a:lnTo>
                  <a:lnTo>
                    <a:pt x="9" y="15"/>
                  </a:lnTo>
                  <a:lnTo>
                    <a:pt x="10" y="15"/>
                  </a:lnTo>
                  <a:lnTo>
                    <a:pt x="10" y="16"/>
                  </a:lnTo>
                  <a:lnTo>
                    <a:pt x="9" y="15"/>
                  </a:lnTo>
                  <a:lnTo>
                    <a:pt x="6" y="17"/>
                  </a:lnTo>
                  <a:lnTo>
                    <a:pt x="6" y="18"/>
                  </a:lnTo>
                  <a:lnTo>
                    <a:pt x="9" y="16"/>
                  </a:lnTo>
                  <a:lnTo>
                    <a:pt x="10" y="16"/>
                  </a:lnTo>
                  <a:lnTo>
                    <a:pt x="11" y="17"/>
                  </a:lnTo>
                  <a:lnTo>
                    <a:pt x="10" y="17"/>
                  </a:lnTo>
                  <a:lnTo>
                    <a:pt x="10" y="18"/>
                  </a:lnTo>
                  <a:lnTo>
                    <a:pt x="11" y="17"/>
                  </a:lnTo>
                  <a:lnTo>
                    <a:pt x="11" y="16"/>
                  </a:lnTo>
                  <a:lnTo>
                    <a:pt x="10" y="15"/>
                  </a:lnTo>
                  <a:lnTo>
                    <a:pt x="11" y="15"/>
                  </a:lnTo>
                  <a:lnTo>
                    <a:pt x="11" y="13"/>
                  </a:lnTo>
                  <a:lnTo>
                    <a:pt x="14" y="13"/>
                  </a:lnTo>
                  <a:lnTo>
                    <a:pt x="15" y="13"/>
                  </a:lnTo>
                  <a:lnTo>
                    <a:pt x="17" y="15"/>
                  </a:lnTo>
                  <a:lnTo>
                    <a:pt x="18" y="15"/>
                  </a:lnTo>
                  <a:lnTo>
                    <a:pt x="20" y="16"/>
                  </a:lnTo>
                  <a:lnTo>
                    <a:pt x="22" y="16"/>
                  </a:lnTo>
                  <a:lnTo>
                    <a:pt x="23" y="16"/>
                  </a:lnTo>
                  <a:lnTo>
                    <a:pt x="23" y="17"/>
                  </a:lnTo>
                  <a:lnTo>
                    <a:pt x="23" y="18"/>
                  </a:lnTo>
                  <a:lnTo>
                    <a:pt x="24" y="18"/>
                  </a:lnTo>
                  <a:lnTo>
                    <a:pt x="24" y="22"/>
                  </a:lnTo>
                  <a:lnTo>
                    <a:pt x="23" y="24"/>
                  </a:lnTo>
                  <a:lnTo>
                    <a:pt x="22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22" y="25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4" y="26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0" y="30"/>
                  </a:lnTo>
                  <a:lnTo>
                    <a:pt x="19" y="29"/>
                  </a:lnTo>
                  <a:lnTo>
                    <a:pt x="18" y="29"/>
                  </a:lnTo>
                  <a:lnTo>
                    <a:pt x="18" y="30"/>
                  </a:lnTo>
                  <a:lnTo>
                    <a:pt x="18" y="31"/>
                  </a:lnTo>
                  <a:lnTo>
                    <a:pt x="19" y="31"/>
                  </a:lnTo>
                  <a:lnTo>
                    <a:pt x="19" y="33"/>
                  </a:lnTo>
                  <a:lnTo>
                    <a:pt x="18" y="33"/>
                  </a:lnTo>
                  <a:lnTo>
                    <a:pt x="14" y="37"/>
                  </a:lnTo>
                  <a:lnTo>
                    <a:pt x="9" y="39"/>
                  </a:lnTo>
                  <a:lnTo>
                    <a:pt x="9" y="38"/>
                  </a:lnTo>
                  <a:lnTo>
                    <a:pt x="7" y="38"/>
                  </a:lnTo>
                  <a:lnTo>
                    <a:pt x="6" y="35"/>
                  </a:lnTo>
                  <a:lnTo>
                    <a:pt x="6" y="34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2" y="25"/>
                  </a:lnTo>
                  <a:lnTo>
                    <a:pt x="3" y="26"/>
                  </a:lnTo>
                  <a:lnTo>
                    <a:pt x="3" y="25"/>
                  </a:lnTo>
                  <a:lnTo>
                    <a:pt x="2" y="25"/>
                  </a:lnTo>
                  <a:lnTo>
                    <a:pt x="1" y="24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5"/>
                  </a:lnTo>
                  <a:lnTo>
                    <a:pt x="3" y="7"/>
                  </a:lnTo>
                  <a:lnTo>
                    <a:pt x="3" y="8"/>
                  </a:lnTo>
                  <a:lnTo>
                    <a:pt x="5" y="8"/>
                  </a:lnTo>
                  <a:lnTo>
                    <a:pt x="5" y="9"/>
                  </a:lnTo>
                  <a:lnTo>
                    <a:pt x="6" y="1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8" name="Freeform 97">
              <a:extLst>
                <a:ext uri="{FF2B5EF4-FFF2-40B4-BE49-F238E27FC236}">
                  <a16:creationId xmlns:a16="http://schemas.microsoft.com/office/drawing/2014/main" id="{13BD2C57-BDA0-DDF9-8AD6-02E81DCAC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4" y="2632"/>
              <a:ext cx="446" cy="705"/>
            </a:xfrm>
            <a:custGeom>
              <a:avLst/>
              <a:gdLst>
                <a:gd name="T0" fmla="*/ 9 w 446"/>
                <a:gd name="T1" fmla="*/ 12 h 705"/>
                <a:gd name="T2" fmla="*/ 13 w 446"/>
                <a:gd name="T3" fmla="*/ 25 h 705"/>
                <a:gd name="T4" fmla="*/ 26 w 446"/>
                <a:gd name="T5" fmla="*/ 35 h 705"/>
                <a:gd name="T6" fmla="*/ 32 w 446"/>
                <a:gd name="T7" fmla="*/ 50 h 705"/>
                <a:gd name="T8" fmla="*/ 47 w 446"/>
                <a:gd name="T9" fmla="*/ 61 h 705"/>
                <a:gd name="T10" fmla="*/ 58 w 446"/>
                <a:gd name="T11" fmla="*/ 63 h 705"/>
                <a:gd name="T12" fmla="*/ 72 w 446"/>
                <a:gd name="T13" fmla="*/ 67 h 705"/>
                <a:gd name="T14" fmla="*/ 86 w 446"/>
                <a:gd name="T15" fmla="*/ 72 h 705"/>
                <a:gd name="T16" fmla="*/ 95 w 446"/>
                <a:gd name="T17" fmla="*/ 86 h 705"/>
                <a:gd name="T18" fmla="*/ 104 w 446"/>
                <a:gd name="T19" fmla="*/ 102 h 705"/>
                <a:gd name="T20" fmla="*/ 108 w 446"/>
                <a:gd name="T21" fmla="*/ 107 h 705"/>
                <a:gd name="T22" fmla="*/ 143 w 446"/>
                <a:gd name="T23" fmla="*/ 219 h 705"/>
                <a:gd name="T24" fmla="*/ 182 w 446"/>
                <a:gd name="T25" fmla="*/ 251 h 705"/>
                <a:gd name="T26" fmla="*/ 201 w 446"/>
                <a:gd name="T27" fmla="*/ 250 h 705"/>
                <a:gd name="T28" fmla="*/ 218 w 446"/>
                <a:gd name="T29" fmla="*/ 251 h 705"/>
                <a:gd name="T30" fmla="*/ 232 w 446"/>
                <a:gd name="T31" fmla="*/ 250 h 705"/>
                <a:gd name="T32" fmla="*/ 248 w 446"/>
                <a:gd name="T33" fmla="*/ 250 h 705"/>
                <a:gd name="T34" fmla="*/ 262 w 446"/>
                <a:gd name="T35" fmla="*/ 260 h 705"/>
                <a:gd name="T36" fmla="*/ 271 w 446"/>
                <a:gd name="T37" fmla="*/ 278 h 705"/>
                <a:gd name="T38" fmla="*/ 263 w 446"/>
                <a:gd name="T39" fmla="*/ 297 h 705"/>
                <a:gd name="T40" fmla="*/ 273 w 446"/>
                <a:gd name="T41" fmla="*/ 311 h 705"/>
                <a:gd name="T42" fmla="*/ 278 w 446"/>
                <a:gd name="T43" fmla="*/ 323 h 705"/>
                <a:gd name="T44" fmla="*/ 271 w 446"/>
                <a:gd name="T45" fmla="*/ 329 h 705"/>
                <a:gd name="T46" fmla="*/ 265 w 446"/>
                <a:gd name="T47" fmla="*/ 346 h 705"/>
                <a:gd name="T48" fmla="*/ 256 w 446"/>
                <a:gd name="T49" fmla="*/ 357 h 705"/>
                <a:gd name="T50" fmla="*/ 263 w 446"/>
                <a:gd name="T51" fmla="*/ 364 h 705"/>
                <a:gd name="T52" fmla="*/ 273 w 446"/>
                <a:gd name="T53" fmla="*/ 364 h 705"/>
                <a:gd name="T54" fmla="*/ 275 w 446"/>
                <a:gd name="T55" fmla="*/ 376 h 705"/>
                <a:gd name="T56" fmla="*/ 275 w 446"/>
                <a:gd name="T57" fmla="*/ 394 h 705"/>
                <a:gd name="T58" fmla="*/ 289 w 446"/>
                <a:gd name="T59" fmla="*/ 393 h 705"/>
                <a:gd name="T60" fmla="*/ 314 w 446"/>
                <a:gd name="T61" fmla="*/ 405 h 705"/>
                <a:gd name="T62" fmla="*/ 322 w 446"/>
                <a:gd name="T63" fmla="*/ 411 h 705"/>
                <a:gd name="T64" fmla="*/ 320 w 446"/>
                <a:gd name="T65" fmla="*/ 430 h 705"/>
                <a:gd name="T66" fmla="*/ 306 w 446"/>
                <a:gd name="T67" fmla="*/ 443 h 705"/>
                <a:gd name="T68" fmla="*/ 295 w 446"/>
                <a:gd name="T69" fmla="*/ 449 h 705"/>
                <a:gd name="T70" fmla="*/ 280 w 446"/>
                <a:gd name="T71" fmla="*/ 458 h 705"/>
                <a:gd name="T72" fmla="*/ 278 w 446"/>
                <a:gd name="T73" fmla="*/ 474 h 705"/>
                <a:gd name="T74" fmla="*/ 283 w 446"/>
                <a:gd name="T75" fmla="*/ 495 h 705"/>
                <a:gd name="T76" fmla="*/ 286 w 446"/>
                <a:gd name="T77" fmla="*/ 512 h 705"/>
                <a:gd name="T78" fmla="*/ 284 w 446"/>
                <a:gd name="T79" fmla="*/ 529 h 705"/>
                <a:gd name="T80" fmla="*/ 273 w 446"/>
                <a:gd name="T81" fmla="*/ 535 h 705"/>
                <a:gd name="T82" fmla="*/ 267 w 446"/>
                <a:gd name="T83" fmla="*/ 555 h 705"/>
                <a:gd name="T84" fmla="*/ 252 w 446"/>
                <a:gd name="T85" fmla="*/ 559 h 705"/>
                <a:gd name="T86" fmla="*/ 246 w 446"/>
                <a:gd name="T87" fmla="*/ 573 h 705"/>
                <a:gd name="T88" fmla="*/ 240 w 446"/>
                <a:gd name="T89" fmla="*/ 584 h 705"/>
                <a:gd name="T90" fmla="*/ 241 w 446"/>
                <a:gd name="T91" fmla="*/ 597 h 705"/>
                <a:gd name="T92" fmla="*/ 253 w 446"/>
                <a:gd name="T93" fmla="*/ 611 h 705"/>
                <a:gd name="T94" fmla="*/ 259 w 446"/>
                <a:gd name="T95" fmla="*/ 628 h 705"/>
                <a:gd name="T96" fmla="*/ 269 w 446"/>
                <a:gd name="T97" fmla="*/ 644 h 705"/>
                <a:gd name="T98" fmla="*/ 284 w 446"/>
                <a:gd name="T99" fmla="*/ 653 h 705"/>
                <a:gd name="T100" fmla="*/ 297 w 446"/>
                <a:gd name="T101" fmla="*/ 661 h 705"/>
                <a:gd name="T102" fmla="*/ 312 w 446"/>
                <a:gd name="T103" fmla="*/ 658 h 705"/>
                <a:gd name="T104" fmla="*/ 333 w 446"/>
                <a:gd name="T105" fmla="*/ 662 h 705"/>
                <a:gd name="T106" fmla="*/ 351 w 446"/>
                <a:gd name="T107" fmla="*/ 675 h 705"/>
                <a:gd name="T108" fmla="*/ 369 w 446"/>
                <a:gd name="T109" fmla="*/ 675 h 705"/>
                <a:gd name="T110" fmla="*/ 378 w 446"/>
                <a:gd name="T111" fmla="*/ 687 h 705"/>
                <a:gd name="T112" fmla="*/ 386 w 446"/>
                <a:gd name="T113" fmla="*/ 699 h 705"/>
                <a:gd name="T114" fmla="*/ 402 w 446"/>
                <a:gd name="T115" fmla="*/ 696 h 705"/>
                <a:gd name="T116" fmla="*/ 423 w 446"/>
                <a:gd name="T117" fmla="*/ 703 h 705"/>
                <a:gd name="T118" fmla="*/ 442 w 446"/>
                <a:gd name="T119" fmla="*/ 704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6" h="705">
                  <a:moveTo>
                    <a:pt x="0" y="1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8" y="8"/>
                  </a:lnTo>
                  <a:lnTo>
                    <a:pt x="8" y="9"/>
                  </a:lnTo>
                  <a:lnTo>
                    <a:pt x="9" y="9"/>
                  </a:lnTo>
                  <a:lnTo>
                    <a:pt x="9" y="11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9" y="13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9" y="16"/>
                  </a:lnTo>
                  <a:lnTo>
                    <a:pt x="9" y="17"/>
                  </a:lnTo>
                  <a:lnTo>
                    <a:pt x="9" y="18"/>
                  </a:lnTo>
                  <a:lnTo>
                    <a:pt x="9" y="20"/>
                  </a:lnTo>
                  <a:lnTo>
                    <a:pt x="10" y="20"/>
                  </a:lnTo>
                  <a:lnTo>
                    <a:pt x="10" y="21"/>
                  </a:lnTo>
                  <a:lnTo>
                    <a:pt x="11" y="21"/>
                  </a:lnTo>
                  <a:lnTo>
                    <a:pt x="11" y="22"/>
                  </a:lnTo>
                  <a:lnTo>
                    <a:pt x="11" y="21"/>
                  </a:lnTo>
                  <a:lnTo>
                    <a:pt x="13" y="22"/>
                  </a:lnTo>
                  <a:lnTo>
                    <a:pt x="13" y="24"/>
                  </a:lnTo>
                  <a:lnTo>
                    <a:pt x="13" y="25"/>
                  </a:lnTo>
                  <a:lnTo>
                    <a:pt x="14" y="25"/>
                  </a:lnTo>
                  <a:lnTo>
                    <a:pt x="15" y="25"/>
                  </a:lnTo>
                  <a:lnTo>
                    <a:pt x="15" y="26"/>
                  </a:lnTo>
                  <a:lnTo>
                    <a:pt x="17" y="25"/>
                  </a:lnTo>
                  <a:lnTo>
                    <a:pt x="17" y="26"/>
                  </a:lnTo>
                  <a:lnTo>
                    <a:pt x="18" y="28"/>
                  </a:lnTo>
                  <a:lnTo>
                    <a:pt x="18" y="29"/>
                  </a:lnTo>
                  <a:lnTo>
                    <a:pt x="19" y="29"/>
                  </a:lnTo>
                  <a:lnTo>
                    <a:pt x="19" y="30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3" y="31"/>
                  </a:lnTo>
                  <a:lnTo>
                    <a:pt x="23" y="33"/>
                  </a:lnTo>
                  <a:lnTo>
                    <a:pt x="25" y="33"/>
                  </a:lnTo>
                  <a:lnTo>
                    <a:pt x="25" y="34"/>
                  </a:lnTo>
                  <a:lnTo>
                    <a:pt x="26" y="34"/>
                  </a:lnTo>
                  <a:lnTo>
                    <a:pt x="26" y="35"/>
                  </a:lnTo>
                  <a:lnTo>
                    <a:pt x="27" y="37"/>
                  </a:lnTo>
                  <a:lnTo>
                    <a:pt x="27" y="35"/>
                  </a:lnTo>
                  <a:lnTo>
                    <a:pt x="27" y="37"/>
                  </a:lnTo>
                  <a:lnTo>
                    <a:pt x="28" y="37"/>
                  </a:lnTo>
                  <a:lnTo>
                    <a:pt x="28" y="38"/>
                  </a:lnTo>
                  <a:lnTo>
                    <a:pt x="30" y="38"/>
                  </a:lnTo>
                  <a:lnTo>
                    <a:pt x="30" y="39"/>
                  </a:lnTo>
                  <a:lnTo>
                    <a:pt x="30" y="41"/>
                  </a:lnTo>
                  <a:lnTo>
                    <a:pt x="30" y="42"/>
                  </a:lnTo>
                  <a:lnTo>
                    <a:pt x="30" y="43"/>
                  </a:lnTo>
                  <a:lnTo>
                    <a:pt x="30" y="45"/>
                  </a:lnTo>
                  <a:lnTo>
                    <a:pt x="31" y="45"/>
                  </a:lnTo>
                  <a:lnTo>
                    <a:pt x="31" y="46"/>
                  </a:lnTo>
                  <a:lnTo>
                    <a:pt x="32" y="46"/>
                  </a:lnTo>
                  <a:lnTo>
                    <a:pt x="32" y="47"/>
                  </a:lnTo>
                  <a:lnTo>
                    <a:pt x="32" y="48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4" y="51"/>
                  </a:lnTo>
                  <a:lnTo>
                    <a:pt x="35" y="52"/>
                  </a:lnTo>
                  <a:lnTo>
                    <a:pt x="36" y="52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39" y="55"/>
                  </a:lnTo>
                  <a:lnTo>
                    <a:pt x="39" y="56"/>
                  </a:lnTo>
                  <a:lnTo>
                    <a:pt x="40" y="56"/>
                  </a:lnTo>
                  <a:lnTo>
                    <a:pt x="40" y="58"/>
                  </a:lnTo>
                  <a:lnTo>
                    <a:pt x="41" y="58"/>
                  </a:lnTo>
                  <a:lnTo>
                    <a:pt x="41" y="59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7" y="61"/>
                  </a:lnTo>
                  <a:lnTo>
                    <a:pt x="48" y="61"/>
                  </a:lnTo>
                  <a:lnTo>
                    <a:pt x="48" y="60"/>
                  </a:lnTo>
                  <a:lnTo>
                    <a:pt x="49" y="60"/>
                  </a:lnTo>
                  <a:lnTo>
                    <a:pt x="51" y="60"/>
                  </a:lnTo>
                  <a:lnTo>
                    <a:pt x="51" y="59"/>
                  </a:lnTo>
                  <a:lnTo>
                    <a:pt x="49" y="59"/>
                  </a:lnTo>
                  <a:lnTo>
                    <a:pt x="51" y="59"/>
                  </a:lnTo>
                  <a:lnTo>
                    <a:pt x="52" y="59"/>
                  </a:lnTo>
                  <a:lnTo>
                    <a:pt x="52" y="60"/>
                  </a:lnTo>
                  <a:lnTo>
                    <a:pt x="52" y="59"/>
                  </a:lnTo>
                  <a:lnTo>
                    <a:pt x="53" y="59"/>
                  </a:lnTo>
                  <a:lnTo>
                    <a:pt x="53" y="60"/>
                  </a:lnTo>
                  <a:lnTo>
                    <a:pt x="55" y="61"/>
                  </a:lnTo>
                  <a:lnTo>
                    <a:pt x="56" y="61"/>
                  </a:lnTo>
                  <a:lnTo>
                    <a:pt x="57" y="61"/>
                  </a:lnTo>
                  <a:lnTo>
                    <a:pt x="58" y="61"/>
                  </a:lnTo>
                  <a:lnTo>
                    <a:pt x="58" y="63"/>
                  </a:lnTo>
                  <a:lnTo>
                    <a:pt x="60" y="63"/>
                  </a:lnTo>
                  <a:lnTo>
                    <a:pt x="60" y="61"/>
                  </a:lnTo>
                  <a:lnTo>
                    <a:pt x="61" y="61"/>
                  </a:lnTo>
                  <a:lnTo>
                    <a:pt x="61" y="63"/>
                  </a:lnTo>
                  <a:lnTo>
                    <a:pt x="62" y="63"/>
                  </a:lnTo>
                  <a:lnTo>
                    <a:pt x="62" y="64"/>
                  </a:lnTo>
                  <a:lnTo>
                    <a:pt x="62" y="63"/>
                  </a:lnTo>
                  <a:lnTo>
                    <a:pt x="64" y="63"/>
                  </a:lnTo>
                  <a:lnTo>
                    <a:pt x="64" y="64"/>
                  </a:lnTo>
                  <a:lnTo>
                    <a:pt x="65" y="64"/>
                  </a:lnTo>
                  <a:lnTo>
                    <a:pt x="66" y="64"/>
                  </a:lnTo>
                  <a:lnTo>
                    <a:pt x="68" y="64"/>
                  </a:lnTo>
                  <a:lnTo>
                    <a:pt x="69" y="64"/>
                  </a:lnTo>
                  <a:lnTo>
                    <a:pt x="69" y="65"/>
                  </a:lnTo>
                  <a:lnTo>
                    <a:pt x="70" y="65"/>
                  </a:lnTo>
                  <a:lnTo>
                    <a:pt x="70" y="67"/>
                  </a:lnTo>
                  <a:lnTo>
                    <a:pt x="72" y="67"/>
                  </a:lnTo>
                  <a:lnTo>
                    <a:pt x="72" y="68"/>
                  </a:lnTo>
                  <a:lnTo>
                    <a:pt x="73" y="68"/>
                  </a:lnTo>
                  <a:lnTo>
                    <a:pt x="74" y="68"/>
                  </a:lnTo>
                  <a:lnTo>
                    <a:pt x="74" y="69"/>
                  </a:lnTo>
                  <a:lnTo>
                    <a:pt x="75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7" y="72"/>
                  </a:lnTo>
                  <a:lnTo>
                    <a:pt x="78" y="72"/>
                  </a:lnTo>
                  <a:lnTo>
                    <a:pt x="79" y="72"/>
                  </a:lnTo>
                  <a:lnTo>
                    <a:pt x="79" y="71"/>
                  </a:lnTo>
                  <a:lnTo>
                    <a:pt x="81" y="71"/>
                  </a:lnTo>
                  <a:lnTo>
                    <a:pt x="82" y="71"/>
                  </a:lnTo>
                  <a:lnTo>
                    <a:pt x="83" y="71"/>
                  </a:lnTo>
                  <a:lnTo>
                    <a:pt x="85" y="71"/>
                  </a:lnTo>
                  <a:lnTo>
                    <a:pt x="85" y="72"/>
                  </a:lnTo>
                  <a:lnTo>
                    <a:pt x="86" y="72"/>
                  </a:lnTo>
                  <a:lnTo>
                    <a:pt x="87" y="72"/>
                  </a:lnTo>
                  <a:lnTo>
                    <a:pt x="87" y="73"/>
                  </a:lnTo>
                  <a:lnTo>
                    <a:pt x="87" y="75"/>
                  </a:lnTo>
                  <a:lnTo>
                    <a:pt x="88" y="75"/>
                  </a:lnTo>
                  <a:lnTo>
                    <a:pt x="88" y="76"/>
                  </a:lnTo>
                  <a:lnTo>
                    <a:pt x="88" y="77"/>
                  </a:lnTo>
                  <a:lnTo>
                    <a:pt x="90" y="77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91" y="80"/>
                  </a:lnTo>
                  <a:lnTo>
                    <a:pt x="91" y="81"/>
                  </a:lnTo>
                  <a:lnTo>
                    <a:pt x="91" y="82"/>
                  </a:lnTo>
                  <a:lnTo>
                    <a:pt x="92" y="82"/>
                  </a:lnTo>
                  <a:lnTo>
                    <a:pt x="92" y="84"/>
                  </a:lnTo>
                  <a:lnTo>
                    <a:pt x="92" y="85"/>
                  </a:lnTo>
                  <a:lnTo>
                    <a:pt x="94" y="85"/>
                  </a:lnTo>
                  <a:lnTo>
                    <a:pt x="95" y="86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8" y="88"/>
                  </a:lnTo>
                  <a:lnTo>
                    <a:pt x="98" y="89"/>
                  </a:lnTo>
                  <a:lnTo>
                    <a:pt x="98" y="90"/>
                  </a:lnTo>
                  <a:lnTo>
                    <a:pt x="99" y="92"/>
                  </a:lnTo>
                  <a:lnTo>
                    <a:pt x="99" y="93"/>
                  </a:lnTo>
                  <a:lnTo>
                    <a:pt x="99" y="94"/>
                  </a:lnTo>
                  <a:lnTo>
                    <a:pt x="100" y="94"/>
                  </a:lnTo>
                  <a:lnTo>
                    <a:pt x="100" y="95"/>
                  </a:lnTo>
                  <a:lnTo>
                    <a:pt x="102" y="95"/>
                  </a:lnTo>
                  <a:lnTo>
                    <a:pt x="102" y="97"/>
                  </a:lnTo>
                  <a:lnTo>
                    <a:pt x="103" y="97"/>
                  </a:lnTo>
                  <a:lnTo>
                    <a:pt x="103" y="98"/>
                  </a:lnTo>
                  <a:lnTo>
                    <a:pt x="103" y="99"/>
                  </a:lnTo>
                  <a:lnTo>
                    <a:pt x="103" y="101"/>
                  </a:lnTo>
                  <a:lnTo>
                    <a:pt x="104" y="102"/>
                  </a:lnTo>
                  <a:lnTo>
                    <a:pt x="105" y="102"/>
                  </a:lnTo>
                  <a:lnTo>
                    <a:pt x="105" y="103"/>
                  </a:lnTo>
                  <a:lnTo>
                    <a:pt x="107" y="103"/>
                  </a:lnTo>
                  <a:lnTo>
                    <a:pt x="108" y="103"/>
                  </a:lnTo>
                  <a:lnTo>
                    <a:pt x="108" y="102"/>
                  </a:lnTo>
                  <a:lnTo>
                    <a:pt x="109" y="102"/>
                  </a:lnTo>
                  <a:lnTo>
                    <a:pt x="109" y="101"/>
                  </a:lnTo>
                  <a:lnTo>
                    <a:pt x="109" y="99"/>
                  </a:lnTo>
                  <a:lnTo>
                    <a:pt x="111" y="101"/>
                  </a:lnTo>
                  <a:lnTo>
                    <a:pt x="111" y="102"/>
                  </a:lnTo>
                  <a:lnTo>
                    <a:pt x="112" y="102"/>
                  </a:lnTo>
                  <a:lnTo>
                    <a:pt x="112" y="103"/>
                  </a:lnTo>
                  <a:lnTo>
                    <a:pt x="111" y="103"/>
                  </a:lnTo>
                  <a:lnTo>
                    <a:pt x="111" y="105"/>
                  </a:lnTo>
                  <a:lnTo>
                    <a:pt x="109" y="105"/>
                  </a:lnTo>
                  <a:lnTo>
                    <a:pt x="108" y="106"/>
                  </a:lnTo>
                  <a:lnTo>
                    <a:pt x="108" y="107"/>
                  </a:lnTo>
                  <a:lnTo>
                    <a:pt x="108" y="108"/>
                  </a:lnTo>
                  <a:lnTo>
                    <a:pt x="109" y="108"/>
                  </a:lnTo>
                  <a:lnTo>
                    <a:pt x="109" y="110"/>
                  </a:lnTo>
                  <a:lnTo>
                    <a:pt x="109" y="111"/>
                  </a:lnTo>
                  <a:lnTo>
                    <a:pt x="109" y="112"/>
                  </a:lnTo>
                  <a:lnTo>
                    <a:pt x="111" y="114"/>
                  </a:lnTo>
                  <a:lnTo>
                    <a:pt x="111" y="115"/>
                  </a:lnTo>
                  <a:lnTo>
                    <a:pt x="111" y="116"/>
                  </a:lnTo>
                  <a:lnTo>
                    <a:pt x="112" y="118"/>
                  </a:lnTo>
                  <a:lnTo>
                    <a:pt x="112" y="119"/>
                  </a:lnTo>
                  <a:lnTo>
                    <a:pt x="116" y="131"/>
                  </a:lnTo>
                  <a:lnTo>
                    <a:pt x="120" y="145"/>
                  </a:lnTo>
                  <a:lnTo>
                    <a:pt x="121" y="150"/>
                  </a:lnTo>
                  <a:lnTo>
                    <a:pt x="124" y="157"/>
                  </a:lnTo>
                  <a:lnTo>
                    <a:pt x="125" y="161"/>
                  </a:lnTo>
                  <a:lnTo>
                    <a:pt x="128" y="170"/>
                  </a:lnTo>
                  <a:lnTo>
                    <a:pt x="143" y="219"/>
                  </a:lnTo>
                  <a:lnTo>
                    <a:pt x="163" y="229"/>
                  </a:lnTo>
                  <a:lnTo>
                    <a:pt x="182" y="236"/>
                  </a:lnTo>
                  <a:lnTo>
                    <a:pt x="184" y="236"/>
                  </a:lnTo>
                  <a:lnTo>
                    <a:pt x="184" y="238"/>
                  </a:lnTo>
                  <a:lnTo>
                    <a:pt x="185" y="238"/>
                  </a:lnTo>
                  <a:lnTo>
                    <a:pt x="185" y="239"/>
                  </a:lnTo>
                  <a:lnTo>
                    <a:pt x="185" y="240"/>
                  </a:lnTo>
                  <a:lnTo>
                    <a:pt x="185" y="242"/>
                  </a:lnTo>
                  <a:lnTo>
                    <a:pt x="184" y="243"/>
                  </a:lnTo>
                  <a:lnTo>
                    <a:pt x="182" y="244"/>
                  </a:lnTo>
                  <a:lnTo>
                    <a:pt x="182" y="246"/>
                  </a:lnTo>
                  <a:lnTo>
                    <a:pt x="181" y="246"/>
                  </a:lnTo>
                  <a:lnTo>
                    <a:pt x="181" y="247"/>
                  </a:lnTo>
                  <a:lnTo>
                    <a:pt x="181" y="248"/>
                  </a:lnTo>
                  <a:lnTo>
                    <a:pt x="181" y="250"/>
                  </a:lnTo>
                  <a:lnTo>
                    <a:pt x="182" y="250"/>
                  </a:lnTo>
                  <a:lnTo>
                    <a:pt x="182" y="251"/>
                  </a:lnTo>
                  <a:lnTo>
                    <a:pt x="184" y="251"/>
                  </a:lnTo>
                  <a:lnTo>
                    <a:pt x="185" y="251"/>
                  </a:lnTo>
                  <a:lnTo>
                    <a:pt x="186" y="251"/>
                  </a:lnTo>
                  <a:lnTo>
                    <a:pt x="188" y="251"/>
                  </a:lnTo>
                  <a:lnTo>
                    <a:pt x="189" y="251"/>
                  </a:lnTo>
                  <a:lnTo>
                    <a:pt x="190" y="251"/>
                  </a:lnTo>
                  <a:lnTo>
                    <a:pt x="192" y="251"/>
                  </a:lnTo>
                  <a:lnTo>
                    <a:pt x="192" y="250"/>
                  </a:lnTo>
                  <a:lnTo>
                    <a:pt x="193" y="250"/>
                  </a:lnTo>
                  <a:lnTo>
                    <a:pt x="194" y="250"/>
                  </a:lnTo>
                  <a:lnTo>
                    <a:pt x="196" y="250"/>
                  </a:lnTo>
                  <a:lnTo>
                    <a:pt x="196" y="251"/>
                  </a:lnTo>
                  <a:lnTo>
                    <a:pt x="197" y="251"/>
                  </a:lnTo>
                  <a:lnTo>
                    <a:pt x="198" y="251"/>
                  </a:lnTo>
                  <a:lnTo>
                    <a:pt x="198" y="250"/>
                  </a:lnTo>
                  <a:lnTo>
                    <a:pt x="199" y="250"/>
                  </a:lnTo>
                  <a:lnTo>
                    <a:pt x="201" y="250"/>
                  </a:lnTo>
                  <a:lnTo>
                    <a:pt x="202" y="250"/>
                  </a:lnTo>
                  <a:lnTo>
                    <a:pt x="202" y="248"/>
                  </a:lnTo>
                  <a:lnTo>
                    <a:pt x="203" y="248"/>
                  </a:lnTo>
                  <a:lnTo>
                    <a:pt x="203" y="247"/>
                  </a:lnTo>
                  <a:lnTo>
                    <a:pt x="205" y="247"/>
                  </a:lnTo>
                  <a:lnTo>
                    <a:pt x="206" y="246"/>
                  </a:lnTo>
                  <a:lnTo>
                    <a:pt x="207" y="246"/>
                  </a:lnTo>
                  <a:lnTo>
                    <a:pt x="209" y="246"/>
                  </a:lnTo>
                  <a:lnTo>
                    <a:pt x="210" y="246"/>
                  </a:lnTo>
                  <a:lnTo>
                    <a:pt x="211" y="247"/>
                  </a:lnTo>
                  <a:lnTo>
                    <a:pt x="212" y="247"/>
                  </a:lnTo>
                  <a:lnTo>
                    <a:pt x="214" y="247"/>
                  </a:lnTo>
                  <a:lnTo>
                    <a:pt x="215" y="247"/>
                  </a:lnTo>
                  <a:lnTo>
                    <a:pt x="215" y="248"/>
                  </a:lnTo>
                  <a:lnTo>
                    <a:pt x="216" y="250"/>
                  </a:lnTo>
                  <a:lnTo>
                    <a:pt x="216" y="251"/>
                  </a:lnTo>
                  <a:lnTo>
                    <a:pt x="218" y="251"/>
                  </a:lnTo>
                  <a:lnTo>
                    <a:pt x="219" y="251"/>
                  </a:lnTo>
                  <a:lnTo>
                    <a:pt x="220" y="251"/>
                  </a:lnTo>
                  <a:lnTo>
                    <a:pt x="222" y="251"/>
                  </a:lnTo>
                  <a:lnTo>
                    <a:pt x="222" y="250"/>
                  </a:lnTo>
                  <a:lnTo>
                    <a:pt x="223" y="250"/>
                  </a:lnTo>
                  <a:lnTo>
                    <a:pt x="224" y="250"/>
                  </a:lnTo>
                  <a:lnTo>
                    <a:pt x="224" y="248"/>
                  </a:lnTo>
                  <a:lnTo>
                    <a:pt x="226" y="248"/>
                  </a:lnTo>
                  <a:lnTo>
                    <a:pt x="227" y="247"/>
                  </a:lnTo>
                  <a:lnTo>
                    <a:pt x="227" y="248"/>
                  </a:lnTo>
                  <a:lnTo>
                    <a:pt x="228" y="248"/>
                  </a:lnTo>
                  <a:lnTo>
                    <a:pt x="228" y="250"/>
                  </a:lnTo>
                  <a:lnTo>
                    <a:pt x="229" y="250"/>
                  </a:lnTo>
                  <a:lnTo>
                    <a:pt x="229" y="251"/>
                  </a:lnTo>
                  <a:lnTo>
                    <a:pt x="231" y="251"/>
                  </a:lnTo>
                  <a:lnTo>
                    <a:pt x="232" y="251"/>
                  </a:lnTo>
                  <a:lnTo>
                    <a:pt x="232" y="250"/>
                  </a:lnTo>
                  <a:lnTo>
                    <a:pt x="233" y="250"/>
                  </a:lnTo>
                  <a:lnTo>
                    <a:pt x="233" y="248"/>
                  </a:lnTo>
                  <a:lnTo>
                    <a:pt x="235" y="248"/>
                  </a:lnTo>
                  <a:lnTo>
                    <a:pt x="235" y="247"/>
                  </a:lnTo>
                  <a:lnTo>
                    <a:pt x="236" y="247"/>
                  </a:lnTo>
                  <a:lnTo>
                    <a:pt x="236" y="246"/>
                  </a:lnTo>
                  <a:lnTo>
                    <a:pt x="237" y="246"/>
                  </a:lnTo>
                  <a:lnTo>
                    <a:pt x="239" y="246"/>
                  </a:lnTo>
                  <a:lnTo>
                    <a:pt x="240" y="246"/>
                  </a:lnTo>
                  <a:lnTo>
                    <a:pt x="241" y="246"/>
                  </a:lnTo>
                  <a:lnTo>
                    <a:pt x="243" y="247"/>
                  </a:lnTo>
                  <a:lnTo>
                    <a:pt x="244" y="247"/>
                  </a:lnTo>
                  <a:lnTo>
                    <a:pt x="245" y="247"/>
                  </a:lnTo>
                  <a:lnTo>
                    <a:pt x="245" y="248"/>
                  </a:lnTo>
                  <a:lnTo>
                    <a:pt x="246" y="248"/>
                  </a:lnTo>
                  <a:lnTo>
                    <a:pt x="246" y="250"/>
                  </a:lnTo>
                  <a:lnTo>
                    <a:pt x="248" y="250"/>
                  </a:lnTo>
                  <a:lnTo>
                    <a:pt x="248" y="251"/>
                  </a:lnTo>
                  <a:lnTo>
                    <a:pt x="249" y="252"/>
                  </a:lnTo>
                  <a:lnTo>
                    <a:pt x="250" y="253"/>
                  </a:lnTo>
                  <a:lnTo>
                    <a:pt x="252" y="253"/>
                  </a:lnTo>
                  <a:lnTo>
                    <a:pt x="252" y="255"/>
                  </a:lnTo>
                  <a:lnTo>
                    <a:pt x="253" y="255"/>
                  </a:lnTo>
                  <a:lnTo>
                    <a:pt x="253" y="256"/>
                  </a:lnTo>
                  <a:lnTo>
                    <a:pt x="254" y="256"/>
                  </a:lnTo>
                  <a:lnTo>
                    <a:pt x="254" y="257"/>
                  </a:lnTo>
                  <a:lnTo>
                    <a:pt x="256" y="257"/>
                  </a:lnTo>
                  <a:lnTo>
                    <a:pt x="257" y="257"/>
                  </a:lnTo>
                  <a:lnTo>
                    <a:pt x="257" y="259"/>
                  </a:lnTo>
                  <a:lnTo>
                    <a:pt x="258" y="259"/>
                  </a:lnTo>
                  <a:lnTo>
                    <a:pt x="259" y="259"/>
                  </a:lnTo>
                  <a:lnTo>
                    <a:pt x="259" y="260"/>
                  </a:lnTo>
                  <a:lnTo>
                    <a:pt x="261" y="260"/>
                  </a:lnTo>
                  <a:lnTo>
                    <a:pt x="262" y="260"/>
                  </a:lnTo>
                  <a:lnTo>
                    <a:pt x="262" y="261"/>
                  </a:lnTo>
                  <a:lnTo>
                    <a:pt x="263" y="261"/>
                  </a:lnTo>
                  <a:lnTo>
                    <a:pt x="265" y="263"/>
                  </a:lnTo>
                  <a:lnTo>
                    <a:pt x="266" y="264"/>
                  </a:lnTo>
                  <a:lnTo>
                    <a:pt x="267" y="265"/>
                  </a:lnTo>
                  <a:lnTo>
                    <a:pt x="267" y="266"/>
                  </a:lnTo>
                  <a:lnTo>
                    <a:pt x="267" y="268"/>
                  </a:lnTo>
                  <a:lnTo>
                    <a:pt x="267" y="269"/>
                  </a:lnTo>
                  <a:lnTo>
                    <a:pt x="267" y="270"/>
                  </a:lnTo>
                  <a:lnTo>
                    <a:pt x="267" y="272"/>
                  </a:lnTo>
                  <a:lnTo>
                    <a:pt x="269" y="273"/>
                  </a:lnTo>
                  <a:lnTo>
                    <a:pt x="269" y="274"/>
                  </a:lnTo>
                  <a:lnTo>
                    <a:pt x="269" y="276"/>
                  </a:lnTo>
                  <a:lnTo>
                    <a:pt x="270" y="276"/>
                  </a:lnTo>
                  <a:lnTo>
                    <a:pt x="270" y="277"/>
                  </a:lnTo>
                  <a:lnTo>
                    <a:pt x="270" y="278"/>
                  </a:lnTo>
                  <a:lnTo>
                    <a:pt x="271" y="278"/>
                  </a:lnTo>
                  <a:lnTo>
                    <a:pt x="271" y="280"/>
                  </a:lnTo>
                  <a:lnTo>
                    <a:pt x="271" y="281"/>
                  </a:lnTo>
                  <a:lnTo>
                    <a:pt x="271" y="282"/>
                  </a:lnTo>
                  <a:lnTo>
                    <a:pt x="271" y="283"/>
                  </a:lnTo>
                  <a:lnTo>
                    <a:pt x="270" y="283"/>
                  </a:lnTo>
                  <a:lnTo>
                    <a:pt x="270" y="285"/>
                  </a:lnTo>
                  <a:lnTo>
                    <a:pt x="270" y="286"/>
                  </a:lnTo>
                  <a:lnTo>
                    <a:pt x="269" y="286"/>
                  </a:lnTo>
                  <a:lnTo>
                    <a:pt x="269" y="287"/>
                  </a:lnTo>
                  <a:lnTo>
                    <a:pt x="267" y="289"/>
                  </a:lnTo>
                  <a:lnTo>
                    <a:pt x="266" y="290"/>
                  </a:lnTo>
                  <a:lnTo>
                    <a:pt x="266" y="291"/>
                  </a:lnTo>
                  <a:lnTo>
                    <a:pt x="265" y="293"/>
                  </a:lnTo>
                  <a:lnTo>
                    <a:pt x="263" y="293"/>
                  </a:lnTo>
                  <a:lnTo>
                    <a:pt x="263" y="294"/>
                  </a:lnTo>
                  <a:lnTo>
                    <a:pt x="263" y="295"/>
                  </a:lnTo>
                  <a:lnTo>
                    <a:pt x="263" y="297"/>
                  </a:lnTo>
                  <a:lnTo>
                    <a:pt x="265" y="297"/>
                  </a:lnTo>
                  <a:lnTo>
                    <a:pt x="266" y="298"/>
                  </a:lnTo>
                  <a:lnTo>
                    <a:pt x="267" y="298"/>
                  </a:lnTo>
                  <a:lnTo>
                    <a:pt x="269" y="298"/>
                  </a:lnTo>
                  <a:lnTo>
                    <a:pt x="270" y="299"/>
                  </a:lnTo>
                  <a:lnTo>
                    <a:pt x="270" y="300"/>
                  </a:lnTo>
                  <a:lnTo>
                    <a:pt x="271" y="300"/>
                  </a:lnTo>
                  <a:lnTo>
                    <a:pt x="271" y="302"/>
                  </a:lnTo>
                  <a:lnTo>
                    <a:pt x="271" y="303"/>
                  </a:lnTo>
                  <a:lnTo>
                    <a:pt x="271" y="304"/>
                  </a:lnTo>
                  <a:lnTo>
                    <a:pt x="273" y="306"/>
                  </a:lnTo>
                  <a:lnTo>
                    <a:pt x="274" y="306"/>
                  </a:lnTo>
                  <a:lnTo>
                    <a:pt x="274" y="307"/>
                  </a:lnTo>
                  <a:lnTo>
                    <a:pt x="273" y="307"/>
                  </a:lnTo>
                  <a:lnTo>
                    <a:pt x="271" y="308"/>
                  </a:lnTo>
                  <a:lnTo>
                    <a:pt x="273" y="310"/>
                  </a:lnTo>
                  <a:lnTo>
                    <a:pt x="273" y="311"/>
                  </a:lnTo>
                  <a:lnTo>
                    <a:pt x="274" y="311"/>
                  </a:lnTo>
                  <a:lnTo>
                    <a:pt x="274" y="312"/>
                  </a:lnTo>
                  <a:lnTo>
                    <a:pt x="274" y="313"/>
                  </a:lnTo>
                  <a:lnTo>
                    <a:pt x="275" y="313"/>
                  </a:lnTo>
                  <a:lnTo>
                    <a:pt x="275" y="315"/>
                  </a:lnTo>
                  <a:lnTo>
                    <a:pt x="276" y="315"/>
                  </a:lnTo>
                  <a:lnTo>
                    <a:pt x="276" y="316"/>
                  </a:lnTo>
                  <a:lnTo>
                    <a:pt x="278" y="316"/>
                  </a:lnTo>
                  <a:lnTo>
                    <a:pt x="279" y="316"/>
                  </a:lnTo>
                  <a:lnTo>
                    <a:pt x="279" y="317"/>
                  </a:lnTo>
                  <a:lnTo>
                    <a:pt x="280" y="317"/>
                  </a:lnTo>
                  <a:lnTo>
                    <a:pt x="280" y="319"/>
                  </a:lnTo>
                  <a:lnTo>
                    <a:pt x="280" y="320"/>
                  </a:lnTo>
                  <a:lnTo>
                    <a:pt x="279" y="320"/>
                  </a:lnTo>
                  <a:lnTo>
                    <a:pt x="279" y="321"/>
                  </a:lnTo>
                  <a:lnTo>
                    <a:pt x="278" y="321"/>
                  </a:lnTo>
                  <a:lnTo>
                    <a:pt x="278" y="323"/>
                  </a:lnTo>
                  <a:lnTo>
                    <a:pt x="276" y="321"/>
                  </a:lnTo>
                  <a:lnTo>
                    <a:pt x="276" y="320"/>
                  </a:lnTo>
                  <a:lnTo>
                    <a:pt x="275" y="320"/>
                  </a:lnTo>
                  <a:lnTo>
                    <a:pt x="275" y="319"/>
                  </a:lnTo>
                  <a:lnTo>
                    <a:pt x="274" y="319"/>
                  </a:lnTo>
                  <a:lnTo>
                    <a:pt x="273" y="319"/>
                  </a:lnTo>
                  <a:lnTo>
                    <a:pt x="273" y="320"/>
                  </a:lnTo>
                  <a:lnTo>
                    <a:pt x="271" y="320"/>
                  </a:lnTo>
                  <a:lnTo>
                    <a:pt x="271" y="321"/>
                  </a:lnTo>
                  <a:lnTo>
                    <a:pt x="271" y="323"/>
                  </a:lnTo>
                  <a:lnTo>
                    <a:pt x="271" y="324"/>
                  </a:lnTo>
                  <a:lnTo>
                    <a:pt x="271" y="325"/>
                  </a:lnTo>
                  <a:lnTo>
                    <a:pt x="271" y="327"/>
                  </a:lnTo>
                  <a:lnTo>
                    <a:pt x="271" y="328"/>
                  </a:lnTo>
                  <a:lnTo>
                    <a:pt x="273" y="328"/>
                  </a:lnTo>
                  <a:lnTo>
                    <a:pt x="273" y="329"/>
                  </a:lnTo>
                  <a:lnTo>
                    <a:pt x="271" y="329"/>
                  </a:lnTo>
                  <a:lnTo>
                    <a:pt x="271" y="330"/>
                  </a:lnTo>
                  <a:lnTo>
                    <a:pt x="270" y="330"/>
                  </a:lnTo>
                  <a:lnTo>
                    <a:pt x="270" y="332"/>
                  </a:lnTo>
                  <a:lnTo>
                    <a:pt x="269" y="332"/>
                  </a:lnTo>
                  <a:lnTo>
                    <a:pt x="269" y="333"/>
                  </a:lnTo>
                  <a:lnTo>
                    <a:pt x="267" y="333"/>
                  </a:lnTo>
                  <a:lnTo>
                    <a:pt x="267" y="334"/>
                  </a:lnTo>
                  <a:lnTo>
                    <a:pt x="267" y="336"/>
                  </a:lnTo>
                  <a:lnTo>
                    <a:pt x="267" y="337"/>
                  </a:lnTo>
                  <a:lnTo>
                    <a:pt x="267" y="338"/>
                  </a:lnTo>
                  <a:lnTo>
                    <a:pt x="267" y="340"/>
                  </a:lnTo>
                  <a:lnTo>
                    <a:pt x="267" y="341"/>
                  </a:lnTo>
                  <a:lnTo>
                    <a:pt x="267" y="342"/>
                  </a:lnTo>
                  <a:lnTo>
                    <a:pt x="266" y="342"/>
                  </a:lnTo>
                  <a:lnTo>
                    <a:pt x="266" y="344"/>
                  </a:lnTo>
                  <a:lnTo>
                    <a:pt x="265" y="345"/>
                  </a:lnTo>
                  <a:lnTo>
                    <a:pt x="265" y="346"/>
                  </a:lnTo>
                  <a:lnTo>
                    <a:pt x="265" y="347"/>
                  </a:lnTo>
                  <a:lnTo>
                    <a:pt x="266" y="347"/>
                  </a:lnTo>
                  <a:lnTo>
                    <a:pt x="266" y="349"/>
                  </a:lnTo>
                  <a:lnTo>
                    <a:pt x="265" y="349"/>
                  </a:lnTo>
                  <a:lnTo>
                    <a:pt x="265" y="350"/>
                  </a:lnTo>
                  <a:lnTo>
                    <a:pt x="265" y="351"/>
                  </a:lnTo>
                  <a:lnTo>
                    <a:pt x="263" y="351"/>
                  </a:lnTo>
                  <a:lnTo>
                    <a:pt x="262" y="353"/>
                  </a:lnTo>
                  <a:lnTo>
                    <a:pt x="261" y="353"/>
                  </a:lnTo>
                  <a:lnTo>
                    <a:pt x="261" y="354"/>
                  </a:lnTo>
                  <a:lnTo>
                    <a:pt x="261" y="355"/>
                  </a:lnTo>
                  <a:lnTo>
                    <a:pt x="259" y="357"/>
                  </a:lnTo>
                  <a:lnTo>
                    <a:pt x="258" y="357"/>
                  </a:lnTo>
                  <a:lnTo>
                    <a:pt x="258" y="355"/>
                  </a:lnTo>
                  <a:lnTo>
                    <a:pt x="257" y="355"/>
                  </a:lnTo>
                  <a:lnTo>
                    <a:pt x="256" y="355"/>
                  </a:lnTo>
                  <a:lnTo>
                    <a:pt x="256" y="357"/>
                  </a:lnTo>
                  <a:lnTo>
                    <a:pt x="257" y="357"/>
                  </a:lnTo>
                  <a:lnTo>
                    <a:pt x="258" y="358"/>
                  </a:lnTo>
                  <a:lnTo>
                    <a:pt x="259" y="358"/>
                  </a:lnTo>
                  <a:lnTo>
                    <a:pt x="259" y="359"/>
                  </a:lnTo>
                  <a:lnTo>
                    <a:pt x="259" y="361"/>
                  </a:lnTo>
                  <a:lnTo>
                    <a:pt x="258" y="361"/>
                  </a:lnTo>
                  <a:lnTo>
                    <a:pt x="258" y="362"/>
                  </a:lnTo>
                  <a:lnTo>
                    <a:pt x="258" y="363"/>
                  </a:lnTo>
                  <a:lnTo>
                    <a:pt x="258" y="364"/>
                  </a:lnTo>
                  <a:lnTo>
                    <a:pt x="259" y="364"/>
                  </a:lnTo>
                  <a:lnTo>
                    <a:pt x="261" y="364"/>
                  </a:lnTo>
                  <a:lnTo>
                    <a:pt x="262" y="364"/>
                  </a:lnTo>
                  <a:lnTo>
                    <a:pt x="262" y="366"/>
                  </a:lnTo>
                  <a:lnTo>
                    <a:pt x="263" y="366"/>
                  </a:lnTo>
                  <a:lnTo>
                    <a:pt x="263" y="364"/>
                  </a:lnTo>
                  <a:lnTo>
                    <a:pt x="265" y="364"/>
                  </a:lnTo>
                  <a:lnTo>
                    <a:pt x="263" y="364"/>
                  </a:lnTo>
                  <a:lnTo>
                    <a:pt x="263" y="363"/>
                  </a:lnTo>
                  <a:lnTo>
                    <a:pt x="263" y="362"/>
                  </a:lnTo>
                  <a:lnTo>
                    <a:pt x="265" y="362"/>
                  </a:lnTo>
                  <a:lnTo>
                    <a:pt x="266" y="362"/>
                  </a:lnTo>
                  <a:lnTo>
                    <a:pt x="267" y="362"/>
                  </a:lnTo>
                  <a:lnTo>
                    <a:pt x="267" y="361"/>
                  </a:lnTo>
                  <a:lnTo>
                    <a:pt x="266" y="359"/>
                  </a:lnTo>
                  <a:lnTo>
                    <a:pt x="267" y="358"/>
                  </a:lnTo>
                  <a:lnTo>
                    <a:pt x="269" y="358"/>
                  </a:lnTo>
                  <a:lnTo>
                    <a:pt x="269" y="359"/>
                  </a:lnTo>
                  <a:lnTo>
                    <a:pt x="269" y="361"/>
                  </a:lnTo>
                  <a:lnTo>
                    <a:pt x="270" y="361"/>
                  </a:lnTo>
                  <a:lnTo>
                    <a:pt x="270" y="362"/>
                  </a:lnTo>
                  <a:lnTo>
                    <a:pt x="271" y="362"/>
                  </a:lnTo>
                  <a:lnTo>
                    <a:pt x="271" y="363"/>
                  </a:lnTo>
                  <a:lnTo>
                    <a:pt x="273" y="363"/>
                  </a:lnTo>
                  <a:lnTo>
                    <a:pt x="273" y="364"/>
                  </a:lnTo>
                  <a:lnTo>
                    <a:pt x="274" y="364"/>
                  </a:lnTo>
                  <a:lnTo>
                    <a:pt x="275" y="364"/>
                  </a:lnTo>
                  <a:lnTo>
                    <a:pt x="276" y="364"/>
                  </a:lnTo>
                  <a:lnTo>
                    <a:pt x="276" y="366"/>
                  </a:lnTo>
                  <a:lnTo>
                    <a:pt x="278" y="366"/>
                  </a:lnTo>
                  <a:lnTo>
                    <a:pt x="278" y="367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5" y="368"/>
                  </a:lnTo>
                  <a:lnTo>
                    <a:pt x="274" y="368"/>
                  </a:lnTo>
                  <a:lnTo>
                    <a:pt x="274" y="370"/>
                  </a:lnTo>
                  <a:lnTo>
                    <a:pt x="274" y="371"/>
                  </a:lnTo>
                  <a:lnTo>
                    <a:pt x="274" y="372"/>
                  </a:lnTo>
                  <a:lnTo>
                    <a:pt x="274" y="374"/>
                  </a:lnTo>
                  <a:lnTo>
                    <a:pt x="274" y="375"/>
                  </a:lnTo>
                  <a:lnTo>
                    <a:pt x="274" y="376"/>
                  </a:lnTo>
                  <a:lnTo>
                    <a:pt x="275" y="376"/>
                  </a:lnTo>
                  <a:lnTo>
                    <a:pt x="274" y="377"/>
                  </a:lnTo>
                  <a:lnTo>
                    <a:pt x="274" y="379"/>
                  </a:lnTo>
                  <a:lnTo>
                    <a:pt x="274" y="380"/>
                  </a:lnTo>
                  <a:lnTo>
                    <a:pt x="274" y="381"/>
                  </a:lnTo>
                  <a:lnTo>
                    <a:pt x="273" y="381"/>
                  </a:lnTo>
                  <a:lnTo>
                    <a:pt x="273" y="383"/>
                  </a:lnTo>
                  <a:lnTo>
                    <a:pt x="271" y="383"/>
                  </a:lnTo>
                  <a:lnTo>
                    <a:pt x="271" y="384"/>
                  </a:lnTo>
                  <a:lnTo>
                    <a:pt x="271" y="385"/>
                  </a:lnTo>
                  <a:lnTo>
                    <a:pt x="271" y="387"/>
                  </a:lnTo>
                  <a:lnTo>
                    <a:pt x="273" y="388"/>
                  </a:lnTo>
                  <a:lnTo>
                    <a:pt x="273" y="389"/>
                  </a:lnTo>
                  <a:lnTo>
                    <a:pt x="273" y="391"/>
                  </a:lnTo>
                  <a:lnTo>
                    <a:pt x="273" y="392"/>
                  </a:lnTo>
                  <a:lnTo>
                    <a:pt x="274" y="392"/>
                  </a:lnTo>
                  <a:lnTo>
                    <a:pt x="274" y="393"/>
                  </a:lnTo>
                  <a:lnTo>
                    <a:pt x="275" y="394"/>
                  </a:lnTo>
                  <a:lnTo>
                    <a:pt x="276" y="394"/>
                  </a:lnTo>
                  <a:lnTo>
                    <a:pt x="278" y="394"/>
                  </a:lnTo>
                  <a:lnTo>
                    <a:pt x="278" y="393"/>
                  </a:lnTo>
                  <a:lnTo>
                    <a:pt x="278" y="392"/>
                  </a:lnTo>
                  <a:lnTo>
                    <a:pt x="279" y="392"/>
                  </a:lnTo>
                  <a:lnTo>
                    <a:pt x="279" y="391"/>
                  </a:lnTo>
                  <a:lnTo>
                    <a:pt x="280" y="391"/>
                  </a:lnTo>
                  <a:lnTo>
                    <a:pt x="280" y="389"/>
                  </a:lnTo>
                  <a:lnTo>
                    <a:pt x="282" y="389"/>
                  </a:lnTo>
                  <a:lnTo>
                    <a:pt x="283" y="389"/>
                  </a:lnTo>
                  <a:lnTo>
                    <a:pt x="284" y="389"/>
                  </a:lnTo>
                  <a:lnTo>
                    <a:pt x="284" y="391"/>
                  </a:lnTo>
                  <a:lnTo>
                    <a:pt x="286" y="391"/>
                  </a:lnTo>
                  <a:lnTo>
                    <a:pt x="287" y="391"/>
                  </a:lnTo>
                  <a:lnTo>
                    <a:pt x="287" y="392"/>
                  </a:lnTo>
                  <a:lnTo>
                    <a:pt x="288" y="392"/>
                  </a:lnTo>
                  <a:lnTo>
                    <a:pt x="289" y="393"/>
                  </a:lnTo>
                  <a:lnTo>
                    <a:pt x="293" y="396"/>
                  </a:lnTo>
                  <a:lnTo>
                    <a:pt x="295" y="398"/>
                  </a:lnTo>
                  <a:lnTo>
                    <a:pt x="297" y="398"/>
                  </a:lnTo>
                  <a:lnTo>
                    <a:pt x="297" y="400"/>
                  </a:lnTo>
                  <a:lnTo>
                    <a:pt x="299" y="400"/>
                  </a:lnTo>
                  <a:lnTo>
                    <a:pt x="300" y="400"/>
                  </a:lnTo>
                  <a:lnTo>
                    <a:pt x="301" y="401"/>
                  </a:lnTo>
                  <a:lnTo>
                    <a:pt x="303" y="401"/>
                  </a:lnTo>
                  <a:lnTo>
                    <a:pt x="304" y="402"/>
                  </a:lnTo>
                  <a:lnTo>
                    <a:pt x="305" y="402"/>
                  </a:lnTo>
                  <a:lnTo>
                    <a:pt x="306" y="404"/>
                  </a:lnTo>
                  <a:lnTo>
                    <a:pt x="308" y="404"/>
                  </a:lnTo>
                  <a:lnTo>
                    <a:pt x="309" y="405"/>
                  </a:lnTo>
                  <a:lnTo>
                    <a:pt x="310" y="405"/>
                  </a:lnTo>
                  <a:lnTo>
                    <a:pt x="312" y="405"/>
                  </a:lnTo>
                  <a:lnTo>
                    <a:pt x="313" y="405"/>
                  </a:lnTo>
                  <a:lnTo>
                    <a:pt x="314" y="405"/>
                  </a:lnTo>
                  <a:lnTo>
                    <a:pt x="316" y="405"/>
                  </a:lnTo>
                  <a:lnTo>
                    <a:pt x="317" y="405"/>
                  </a:lnTo>
                  <a:lnTo>
                    <a:pt x="318" y="405"/>
                  </a:lnTo>
                  <a:lnTo>
                    <a:pt x="320" y="405"/>
                  </a:lnTo>
                  <a:lnTo>
                    <a:pt x="320" y="404"/>
                  </a:lnTo>
                  <a:lnTo>
                    <a:pt x="321" y="404"/>
                  </a:lnTo>
                  <a:lnTo>
                    <a:pt x="322" y="404"/>
                  </a:lnTo>
                  <a:lnTo>
                    <a:pt x="322" y="405"/>
                  </a:lnTo>
                  <a:lnTo>
                    <a:pt x="323" y="405"/>
                  </a:lnTo>
                  <a:lnTo>
                    <a:pt x="323" y="406"/>
                  </a:lnTo>
                  <a:lnTo>
                    <a:pt x="325" y="406"/>
                  </a:lnTo>
                  <a:lnTo>
                    <a:pt x="325" y="408"/>
                  </a:lnTo>
                  <a:lnTo>
                    <a:pt x="323" y="408"/>
                  </a:lnTo>
                  <a:lnTo>
                    <a:pt x="323" y="409"/>
                  </a:lnTo>
                  <a:lnTo>
                    <a:pt x="322" y="409"/>
                  </a:lnTo>
                  <a:lnTo>
                    <a:pt x="322" y="410"/>
                  </a:lnTo>
                  <a:lnTo>
                    <a:pt x="322" y="411"/>
                  </a:lnTo>
                  <a:lnTo>
                    <a:pt x="322" y="413"/>
                  </a:lnTo>
                  <a:lnTo>
                    <a:pt x="322" y="414"/>
                  </a:lnTo>
                  <a:lnTo>
                    <a:pt x="322" y="415"/>
                  </a:lnTo>
                  <a:lnTo>
                    <a:pt x="322" y="417"/>
                  </a:lnTo>
                  <a:lnTo>
                    <a:pt x="322" y="418"/>
                  </a:lnTo>
                  <a:lnTo>
                    <a:pt x="322" y="419"/>
                  </a:lnTo>
                  <a:lnTo>
                    <a:pt x="323" y="419"/>
                  </a:lnTo>
                  <a:lnTo>
                    <a:pt x="323" y="421"/>
                  </a:lnTo>
                  <a:lnTo>
                    <a:pt x="322" y="421"/>
                  </a:lnTo>
                  <a:lnTo>
                    <a:pt x="322" y="422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1" y="424"/>
                  </a:lnTo>
                  <a:lnTo>
                    <a:pt x="321" y="426"/>
                  </a:lnTo>
                  <a:lnTo>
                    <a:pt x="321" y="427"/>
                  </a:lnTo>
                  <a:lnTo>
                    <a:pt x="320" y="428"/>
                  </a:lnTo>
                  <a:lnTo>
                    <a:pt x="320" y="430"/>
                  </a:lnTo>
                  <a:lnTo>
                    <a:pt x="318" y="430"/>
                  </a:lnTo>
                  <a:lnTo>
                    <a:pt x="318" y="431"/>
                  </a:lnTo>
                  <a:lnTo>
                    <a:pt x="317" y="431"/>
                  </a:lnTo>
                  <a:lnTo>
                    <a:pt x="316" y="432"/>
                  </a:lnTo>
                  <a:lnTo>
                    <a:pt x="314" y="432"/>
                  </a:lnTo>
                  <a:lnTo>
                    <a:pt x="313" y="432"/>
                  </a:lnTo>
                  <a:lnTo>
                    <a:pt x="313" y="434"/>
                  </a:lnTo>
                  <a:lnTo>
                    <a:pt x="312" y="434"/>
                  </a:lnTo>
                  <a:lnTo>
                    <a:pt x="312" y="435"/>
                  </a:lnTo>
                  <a:lnTo>
                    <a:pt x="310" y="435"/>
                  </a:lnTo>
                  <a:lnTo>
                    <a:pt x="310" y="436"/>
                  </a:lnTo>
                  <a:lnTo>
                    <a:pt x="310" y="438"/>
                  </a:lnTo>
                  <a:lnTo>
                    <a:pt x="309" y="439"/>
                  </a:lnTo>
                  <a:lnTo>
                    <a:pt x="309" y="440"/>
                  </a:lnTo>
                  <a:lnTo>
                    <a:pt x="308" y="441"/>
                  </a:lnTo>
                  <a:lnTo>
                    <a:pt x="308" y="443"/>
                  </a:lnTo>
                  <a:lnTo>
                    <a:pt x="306" y="443"/>
                  </a:lnTo>
                  <a:lnTo>
                    <a:pt x="305" y="443"/>
                  </a:lnTo>
                  <a:lnTo>
                    <a:pt x="304" y="443"/>
                  </a:lnTo>
                  <a:lnTo>
                    <a:pt x="304" y="444"/>
                  </a:lnTo>
                  <a:lnTo>
                    <a:pt x="303" y="444"/>
                  </a:lnTo>
                  <a:lnTo>
                    <a:pt x="303" y="445"/>
                  </a:lnTo>
                  <a:lnTo>
                    <a:pt x="301" y="445"/>
                  </a:lnTo>
                  <a:lnTo>
                    <a:pt x="301" y="447"/>
                  </a:lnTo>
                  <a:lnTo>
                    <a:pt x="300" y="447"/>
                  </a:lnTo>
                  <a:lnTo>
                    <a:pt x="300" y="448"/>
                  </a:lnTo>
                  <a:lnTo>
                    <a:pt x="300" y="449"/>
                  </a:lnTo>
                  <a:lnTo>
                    <a:pt x="299" y="449"/>
                  </a:lnTo>
                  <a:lnTo>
                    <a:pt x="297" y="449"/>
                  </a:lnTo>
                  <a:lnTo>
                    <a:pt x="297" y="451"/>
                  </a:lnTo>
                  <a:lnTo>
                    <a:pt x="297" y="452"/>
                  </a:lnTo>
                  <a:lnTo>
                    <a:pt x="297" y="451"/>
                  </a:lnTo>
                  <a:lnTo>
                    <a:pt x="296" y="449"/>
                  </a:lnTo>
                  <a:lnTo>
                    <a:pt x="295" y="449"/>
                  </a:lnTo>
                  <a:lnTo>
                    <a:pt x="293" y="449"/>
                  </a:lnTo>
                  <a:lnTo>
                    <a:pt x="293" y="451"/>
                  </a:lnTo>
                  <a:lnTo>
                    <a:pt x="293" y="452"/>
                  </a:lnTo>
                  <a:lnTo>
                    <a:pt x="295" y="453"/>
                  </a:lnTo>
                  <a:lnTo>
                    <a:pt x="293" y="453"/>
                  </a:lnTo>
                  <a:lnTo>
                    <a:pt x="292" y="453"/>
                  </a:lnTo>
                  <a:lnTo>
                    <a:pt x="291" y="455"/>
                  </a:lnTo>
                  <a:lnTo>
                    <a:pt x="289" y="456"/>
                  </a:lnTo>
                  <a:lnTo>
                    <a:pt x="288" y="456"/>
                  </a:lnTo>
                  <a:lnTo>
                    <a:pt x="288" y="457"/>
                  </a:lnTo>
                  <a:lnTo>
                    <a:pt x="287" y="457"/>
                  </a:lnTo>
                  <a:lnTo>
                    <a:pt x="286" y="457"/>
                  </a:lnTo>
                  <a:lnTo>
                    <a:pt x="286" y="456"/>
                  </a:lnTo>
                  <a:lnTo>
                    <a:pt x="284" y="456"/>
                  </a:lnTo>
                  <a:lnTo>
                    <a:pt x="283" y="456"/>
                  </a:lnTo>
                  <a:lnTo>
                    <a:pt x="282" y="457"/>
                  </a:lnTo>
                  <a:lnTo>
                    <a:pt x="280" y="458"/>
                  </a:lnTo>
                  <a:lnTo>
                    <a:pt x="280" y="460"/>
                  </a:lnTo>
                  <a:lnTo>
                    <a:pt x="280" y="461"/>
                  </a:lnTo>
                  <a:lnTo>
                    <a:pt x="280" y="462"/>
                  </a:lnTo>
                  <a:lnTo>
                    <a:pt x="282" y="462"/>
                  </a:lnTo>
                  <a:lnTo>
                    <a:pt x="282" y="464"/>
                  </a:lnTo>
                  <a:lnTo>
                    <a:pt x="282" y="465"/>
                  </a:lnTo>
                  <a:lnTo>
                    <a:pt x="280" y="465"/>
                  </a:lnTo>
                  <a:lnTo>
                    <a:pt x="280" y="466"/>
                  </a:lnTo>
                  <a:lnTo>
                    <a:pt x="280" y="468"/>
                  </a:lnTo>
                  <a:lnTo>
                    <a:pt x="280" y="469"/>
                  </a:lnTo>
                  <a:lnTo>
                    <a:pt x="282" y="469"/>
                  </a:lnTo>
                  <a:lnTo>
                    <a:pt x="282" y="470"/>
                  </a:lnTo>
                  <a:lnTo>
                    <a:pt x="280" y="471"/>
                  </a:lnTo>
                  <a:lnTo>
                    <a:pt x="279" y="471"/>
                  </a:lnTo>
                  <a:lnTo>
                    <a:pt x="279" y="473"/>
                  </a:lnTo>
                  <a:lnTo>
                    <a:pt x="279" y="474"/>
                  </a:lnTo>
                  <a:lnTo>
                    <a:pt x="278" y="474"/>
                  </a:lnTo>
                  <a:lnTo>
                    <a:pt x="278" y="475"/>
                  </a:lnTo>
                  <a:lnTo>
                    <a:pt x="279" y="477"/>
                  </a:lnTo>
                  <a:lnTo>
                    <a:pt x="279" y="478"/>
                  </a:lnTo>
                  <a:lnTo>
                    <a:pt x="279" y="479"/>
                  </a:lnTo>
                  <a:lnTo>
                    <a:pt x="280" y="479"/>
                  </a:lnTo>
                  <a:lnTo>
                    <a:pt x="280" y="481"/>
                  </a:lnTo>
                  <a:lnTo>
                    <a:pt x="280" y="482"/>
                  </a:lnTo>
                  <a:lnTo>
                    <a:pt x="280" y="483"/>
                  </a:lnTo>
                  <a:lnTo>
                    <a:pt x="280" y="485"/>
                  </a:lnTo>
                  <a:lnTo>
                    <a:pt x="280" y="486"/>
                  </a:lnTo>
                  <a:lnTo>
                    <a:pt x="282" y="487"/>
                  </a:lnTo>
                  <a:lnTo>
                    <a:pt x="282" y="488"/>
                  </a:lnTo>
                  <a:lnTo>
                    <a:pt x="282" y="490"/>
                  </a:lnTo>
                  <a:lnTo>
                    <a:pt x="282" y="491"/>
                  </a:lnTo>
                  <a:lnTo>
                    <a:pt x="283" y="492"/>
                  </a:lnTo>
                  <a:lnTo>
                    <a:pt x="283" y="494"/>
                  </a:lnTo>
                  <a:lnTo>
                    <a:pt x="283" y="495"/>
                  </a:lnTo>
                  <a:lnTo>
                    <a:pt x="283" y="496"/>
                  </a:lnTo>
                  <a:lnTo>
                    <a:pt x="283" y="498"/>
                  </a:lnTo>
                  <a:lnTo>
                    <a:pt x="283" y="499"/>
                  </a:lnTo>
                  <a:lnTo>
                    <a:pt x="283" y="500"/>
                  </a:lnTo>
                  <a:lnTo>
                    <a:pt x="283" y="502"/>
                  </a:lnTo>
                  <a:lnTo>
                    <a:pt x="283" y="503"/>
                  </a:lnTo>
                  <a:lnTo>
                    <a:pt x="283" y="504"/>
                  </a:lnTo>
                  <a:lnTo>
                    <a:pt x="283" y="505"/>
                  </a:lnTo>
                  <a:lnTo>
                    <a:pt x="283" y="507"/>
                  </a:lnTo>
                  <a:lnTo>
                    <a:pt x="284" y="507"/>
                  </a:lnTo>
                  <a:lnTo>
                    <a:pt x="284" y="508"/>
                  </a:lnTo>
                  <a:lnTo>
                    <a:pt x="284" y="509"/>
                  </a:lnTo>
                  <a:lnTo>
                    <a:pt x="283" y="509"/>
                  </a:lnTo>
                  <a:lnTo>
                    <a:pt x="284" y="509"/>
                  </a:lnTo>
                  <a:lnTo>
                    <a:pt x="284" y="511"/>
                  </a:lnTo>
                  <a:lnTo>
                    <a:pt x="284" y="512"/>
                  </a:lnTo>
                  <a:lnTo>
                    <a:pt x="286" y="512"/>
                  </a:lnTo>
                  <a:lnTo>
                    <a:pt x="286" y="513"/>
                  </a:lnTo>
                  <a:lnTo>
                    <a:pt x="284" y="513"/>
                  </a:lnTo>
                  <a:lnTo>
                    <a:pt x="284" y="515"/>
                  </a:lnTo>
                  <a:lnTo>
                    <a:pt x="283" y="516"/>
                  </a:lnTo>
                  <a:lnTo>
                    <a:pt x="284" y="517"/>
                  </a:lnTo>
                  <a:lnTo>
                    <a:pt x="284" y="519"/>
                  </a:lnTo>
                  <a:lnTo>
                    <a:pt x="284" y="520"/>
                  </a:lnTo>
                  <a:lnTo>
                    <a:pt x="286" y="520"/>
                  </a:lnTo>
                  <a:lnTo>
                    <a:pt x="286" y="521"/>
                  </a:lnTo>
                  <a:lnTo>
                    <a:pt x="287" y="522"/>
                  </a:lnTo>
                  <a:lnTo>
                    <a:pt x="287" y="524"/>
                  </a:lnTo>
                  <a:lnTo>
                    <a:pt x="287" y="525"/>
                  </a:lnTo>
                  <a:lnTo>
                    <a:pt x="287" y="526"/>
                  </a:lnTo>
                  <a:lnTo>
                    <a:pt x="287" y="528"/>
                  </a:lnTo>
                  <a:lnTo>
                    <a:pt x="287" y="529"/>
                  </a:lnTo>
                  <a:lnTo>
                    <a:pt x="287" y="530"/>
                  </a:lnTo>
                  <a:lnTo>
                    <a:pt x="284" y="529"/>
                  </a:lnTo>
                  <a:lnTo>
                    <a:pt x="283" y="529"/>
                  </a:lnTo>
                  <a:lnTo>
                    <a:pt x="282" y="528"/>
                  </a:lnTo>
                  <a:lnTo>
                    <a:pt x="280" y="528"/>
                  </a:lnTo>
                  <a:lnTo>
                    <a:pt x="279" y="528"/>
                  </a:lnTo>
                  <a:lnTo>
                    <a:pt x="278" y="528"/>
                  </a:lnTo>
                  <a:lnTo>
                    <a:pt x="278" y="529"/>
                  </a:lnTo>
                  <a:lnTo>
                    <a:pt x="276" y="529"/>
                  </a:lnTo>
                  <a:lnTo>
                    <a:pt x="275" y="529"/>
                  </a:lnTo>
                  <a:lnTo>
                    <a:pt x="275" y="530"/>
                  </a:lnTo>
                  <a:lnTo>
                    <a:pt x="274" y="530"/>
                  </a:lnTo>
                  <a:lnTo>
                    <a:pt x="274" y="532"/>
                  </a:lnTo>
                  <a:lnTo>
                    <a:pt x="273" y="530"/>
                  </a:lnTo>
                  <a:lnTo>
                    <a:pt x="271" y="530"/>
                  </a:lnTo>
                  <a:lnTo>
                    <a:pt x="271" y="532"/>
                  </a:lnTo>
                  <a:lnTo>
                    <a:pt x="270" y="533"/>
                  </a:lnTo>
                  <a:lnTo>
                    <a:pt x="271" y="534"/>
                  </a:lnTo>
                  <a:lnTo>
                    <a:pt x="273" y="535"/>
                  </a:lnTo>
                  <a:lnTo>
                    <a:pt x="273" y="537"/>
                  </a:lnTo>
                  <a:lnTo>
                    <a:pt x="273" y="538"/>
                  </a:lnTo>
                  <a:lnTo>
                    <a:pt x="273" y="539"/>
                  </a:lnTo>
                  <a:lnTo>
                    <a:pt x="271" y="539"/>
                  </a:lnTo>
                  <a:lnTo>
                    <a:pt x="271" y="541"/>
                  </a:lnTo>
                  <a:lnTo>
                    <a:pt x="271" y="542"/>
                  </a:lnTo>
                  <a:lnTo>
                    <a:pt x="271" y="543"/>
                  </a:lnTo>
                  <a:lnTo>
                    <a:pt x="271" y="545"/>
                  </a:lnTo>
                  <a:lnTo>
                    <a:pt x="270" y="545"/>
                  </a:lnTo>
                  <a:lnTo>
                    <a:pt x="270" y="546"/>
                  </a:lnTo>
                  <a:lnTo>
                    <a:pt x="270" y="547"/>
                  </a:lnTo>
                  <a:lnTo>
                    <a:pt x="269" y="549"/>
                  </a:lnTo>
                  <a:lnTo>
                    <a:pt x="267" y="550"/>
                  </a:lnTo>
                  <a:lnTo>
                    <a:pt x="267" y="551"/>
                  </a:lnTo>
                  <a:lnTo>
                    <a:pt x="267" y="552"/>
                  </a:lnTo>
                  <a:lnTo>
                    <a:pt x="267" y="554"/>
                  </a:lnTo>
                  <a:lnTo>
                    <a:pt x="267" y="555"/>
                  </a:lnTo>
                  <a:lnTo>
                    <a:pt x="267" y="556"/>
                  </a:lnTo>
                  <a:lnTo>
                    <a:pt x="266" y="558"/>
                  </a:lnTo>
                  <a:lnTo>
                    <a:pt x="265" y="556"/>
                  </a:lnTo>
                  <a:lnTo>
                    <a:pt x="263" y="556"/>
                  </a:lnTo>
                  <a:lnTo>
                    <a:pt x="262" y="555"/>
                  </a:lnTo>
                  <a:lnTo>
                    <a:pt x="261" y="555"/>
                  </a:lnTo>
                  <a:lnTo>
                    <a:pt x="259" y="555"/>
                  </a:lnTo>
                  <a:lnTo>
                    <a:pt x="259" y="554"/>
                  </a:lnTo>
                  <a:lnTo>
                    <a:pt x="258" y="554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6" y="555"/>
                  </a:lnTo>
                  <a:lnTo>
                    <a:pt x="254" y="555"/>
                  </a:lnTo>
                  <a:lnTo>
                    <a:pt x="254" y="556"/>
                  </a:lnTo>
                  <a:lnTo>
                    <a:pt x="253" y="558"/>
                  </a:lnTo>
                  <a:lnTo>
                    <a:pt x="253" y="559"/>
                  </a:lnTo>
                  <a:lnTo>
                    <a:pt x="252" y="559"/>
                  </a:lnTo>
                  <a:lnTo>
                    <a:pt x="252" y="560"/>
                  </a:lnTo>
                  <a:lnTo>
                    <a:pt x="250" y="560"/>
                  </a:lnTo>
                  <a:lnTo>
                    <a:pt x="250" y="562"/>
                  </a:lnTo>
                  <a:lnTo>
                    <a:pt x="249" y="562"/>
                  </a:lnTo>
                  <a:lnTo>
                    <a:pt x="249" y="563"/>
                  </a:lnTo>
                  <a:lnTo>
                    <a:pt x="249" y="564"/>
                  </a:lnTo>
                  <a:lnTo>
                    <a:pt x="248" y="564"/>
                  </a:lnTo>
                  <a:lnTo>
                    <a:pt x="248" y="566"/>
                  </a:lnTo>
                  <a:lnTo>
                    <a:pt x="248" y="567"/>
                  </a:lnTo>
                  <a:lnTo>
                    <a:pt x="248" y="568"/>
                  </a:lnTo>
                  <a:lnTo>
                    <a:pt x="246" y="569"/>
                  </a:lnTo>
                  <a:lnTo>
                    <a:pt x="245" y="571"/>
                  </a:lnTo>
                  <a:lnTo>
                    <a:pt x="244" y="571"/>
                  </a:lnTo>
                  <a:lnTo>
                    <a:pt x="244" y="572"/>
                  </a:lnTo>
                  <a:lnTo>
                    <a:pt x="245" y="572"/>
                  </a:lnTo>
                  <a:lnTo>
                    <a:pt x="246" y="572"/>
                  </a:lnTo>
                  <a:lnTo>
                    <a:pt x="246" y="573"/>
                  </a:lnTo>
                  <a:lnTo>
                    <a:pt x="248" y="573"/>
                  </a:lnTo>
                  <a:lnTo>
                    <a:pt x="248" y="575"/>
                  </a:lnTo>
                  <a:lnTo>
                    <a:pt x="249" y="576"/>
                  </a:lnTo>
                  <a:lnTo>
                    <a:pt x="249" y="577"/>
                  </a:lnTo>
                  <a:lnTo>
                    <a:pt x="250" y="577"/>
                  </a:lnTo>
                  <a:lnTo>
                    <a:pt x="250" y="579"/>
                  </a:lnTo>
                  <a:lnTo>
                    <a:pt x="250" y="580"/>
                  </a:lnTo>
                  <a:lnTo>
                    <a:pt x="249" y="580"/>
                  </a:lnTo>
                  <a:lnTo>
                    <a:pt x="249" y="581"/>
                  </a:lnTo>
                  <a:lnTo>
                    <a:pt x="248" y="581"/>
                  </a:lnTo>
                  <a:lnTo>
                    <a:pt x="248" y="582"/>
                  </a:lnTo>
                  <a:lnTo>
                    <a:pt x="246" y="582"/>
                  </a:lnTo>
                  <a:lnTo>
                    <a:pt x="245" y="582"/>
                  </a:lnTo>
                  <a:lnTo>
                    <a:pt x="244" y="582"/>
                  </a:lnTo>
                  <a:lnTo>
                    <a:pt x="243" y="582"/>
                  </a:lnTo>
                  <a:lnTo>
                    <a:pt x="241" y="582"/>
                  </a:lnTo>
                  <a:lnTo>
                    <a:pt x="240" y="584"/>
                  </a:lnTo>
                  <a:lnTo>
                    <a:pt x="239" y="584"/>
                  </a:lnTo>
                  <a:lnTo>
                    <a:pt x="239" y="585"/>
                  </a:lnTo>
                  <a:lnTo>
                    <a:pt x="237" y="585"/>
                  </a:lnTo>
                  <a:lnTo>
                    <a:pt x="237" y="586"/>
                  </a:lnTo>
                  <a:lnTo>
                    <a:pt x="237" y="588"/>
                  </a:lnTo>
                  <a:lnTo>
                    <a:pt x="236" y="588"/>
                  </a:lnTo>
                  <a:lnTo>
                    <a:pt x="236" y="589"/>
                  </a:lnTo>
                  <a:lnTo>
                    <a:pt x="236" y="590"/>
                  </a:lnTo>
                  <a:lnTo>
                    <a:pt x="235" y="592"/>
                  </a:lnTo>
                  <a:lnTo>
                    <a:pt x="236" y="592"/>
                  </a:lnTo>
                  <a:lnTo>
                    <a:pt x="236" y="593"/>
                  </a:lnTo>
                  <a:lnTo>
                    <a:pt x="237" y="593"/>
                  </a:lnTo>
                  <a:lnTo>
                    <a:pt x="237" y="594"/>
                  </a:lnTo>
                  <a:lnTo>
                    <a:pt x="239" y="594"/>
                  </a:lnTo>
                  <a:lnTo>
                    <a:pt x="239" y="596"/>
                  </a:lnTo>
                  <a:lnTo>
                    <a:pt x="240" y="597"/>
                  </a:lnTo>
                  <a:lnTo>
                    <a:pt x="241" y="597"/>
                  </a:lnTo>
                  <a:lnTo>
                    <a:pt x="243" y="597"/>
                  </a:lnTo>
                  <a:lnTo>
                    <a:pt x="243" y="598"/>
                  </a:lnTo>
                  <a:lnTo>
                    <a:pt x="244" y="598"/>
                  </a:lnTo>
                  <a:lnTo>
                    <a:pt x="245" y="598"/>
                  </a:lnTo>
                  <a:lnTo>
                    <a:pt x="245" y="599"/>
                  </a:lnTo>
                  <a:lnTo>
                    <a:pt x="245" y="601"/>
                  </a:lnTo>
                  <a:lnTo>
                    <a:pt x="245" y="602"/>
                  </a:lnTo>
                  <a:lnTo>
                    <a:pt x="244" y="602"/>
                  </a:lnTo>
                  <a:lnTo>
                    <a:pt x="245" y="603"/>
                  </a:lnTo>
                  <a:lnTo>
                    <a:pt x="246" y="605"/>
                  </a:lnTo>
                  <a:lnTo>
                    <a:pt x="248" y="605"/>
                  </a:lnTo>
                  <a:lnTo>
                    <a:pt x="249" y="606"/>
                  </a:lnTo>
                  <a:lnTo>
                    <a:pt x="250" y="607"/>
                  </a:lnTo>
                  <a:lnTo>
                    <a:pt x="250" y="609"/>
                  </a:lnTo>
                  <a:lnTo>
                    <a:pt x="252" y="609"/>
                  </a:lnTo>
                  <a:lnTo>
                    <a:pt x="252" y="610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4" y="613"/>
                  </a:lnTo>
                  <a:lnTo>
                    <a:pt x="254" y="614"/>
                  </a:lnTo>
                  <a:lnTo>
                    <a:pt x="256" y="614"/>
                  </a:lnTo>
                  <a:lnTo>
                    <a:pt x="256" y="615"/>
                  </a:lnTo>
                  <a:lnTo>
                    <a:pt x="256" y="616"/>
                  </a:lnTo>
                  <a:lnTo>
                    <a:pt x="256" y="618"/>
                  </a:lnTo>
                  <a:lnTo>
                    <a:pt x="256" y="619"/>
                  </a:lnTo>
                  <a:lnTo>
                    <a:pt x="256" y="620"/>
                  </a:lnTo>
                  <a:lnTo>
                    <a:pt x="256" y="622"/>
                  </a:lnTo>
                  <a:lnTo>
                    <a:pt x="257" y="623"/>
                  </a:lnTo>
                  <a:lnTo>
                    <a:pt x="258" y="623"/>
                  </a:lnTo>
                  <a:lnTo>
                    <a:pt x="259" y="623"/>
                  </a:lnTo>
                  <a:lnTo>
                    <a:pt x="259" y="624"/>
                  </a:lnTo>
                  <a:lnTo>
                    <a:pt x="259" y="626"/>
                  </a:lnTo>
                  <a:lnTo>
                    <a:pt x="259" y="627"/>
                  </a:lnTo>
                  <a:lnTo>
                    <a:pt x="259" y="628"/>
                  </a:lnTo>
                  <a:lnTo>
                    <a:pt x="259" y="629"/>
                  </a:lnTo>
                  <a:lnTo>
                    <a:pt x="259" y="631"/>
                  </a:lnTo>
                  <a:lnTo>
                    <a:pt x="259" y="632"/>
                  </a:lnTo>
                  <a:lnTo>
                    <a:pt x="261" y="632"/>
                  </a:lnTo>
                  <a:lnTo>
                    <a:pt x="261" y="633"/>
                  </a:lnTo>
                  <a:lnTo>
                    <a:pt x="261" y="635"/>
                  </a:lnTo>
                  <a:lnTo>
                    <a:pt x="262" y="636"/>
                  </a:lnTo>
                  <a:lnTo>
                    <a:pt x="263" y="636"/>
                  </a:lnTo>
                  <a:lnTo>
                    <a:pt x="263" y="637"/>
                  </a:lnTo>
                  <a:lnTo>
                    <a:pt x="265" y="637"/>
                  </a:lnTo>
                  <a:lnTo>
                    <a:pt x="266" y="637"/>
                  </a:lnTo>
                  <a:lnTo>
                    <a:pt x="267" y="637"/>
                  </a:lnTo>
                  <a:lnTo>
                    <a:pt x="267" y="639"/>
                  </a:lnTo>
                  <a:lnTo>
                    <a:pt x="267" y="640"/>
                  </a:lnTo>
                  <a:lnTo>
                    <a:pt x="267" y="641"/>
                  </a:lnTo>
                  <a:lnTo>
                    <a:pt x="269" y="643"/>
                  </a:lnTo>
                  <a:lnTo>
                    <a:pt x="269" y="644"/>
                  </a:lnTo>
                  <a:lnTo>
                    <a:pt x="270" y="644"/>
                  </a:lnTo>
                  <a:lnTo>
                    <a:pt x="271" y="644"/>
                  </a:lnTo>
                  <a:lnTo>
                    <a:pt x="271" y="645"/>
                  </a:lnTo>
                  <a:lnTo>
                    <a:pt x="273" y="645"/>
                  </a:lnTo>
                  <a:lnTo>
                    <a:pt x="273" y="646"/>
                  </a:lnTo>
                  <a:lnTo>
                    <a:pt x="274" y="646"/>
                  </a:lnTo>
                  <a:lnTo>
                    <a:pt x="274" y="648"/>
                  </a:lnTo>
                  <a:lnTo>
                    <a:pt x="275" y="648"/>
                  </a:lnTo>
                  <a:lnTo>
                    <a:pt x="276" y="648"/>
                  </a:lnTo>
                  <a:lnTo>
                    <a:pt x="278" y="648"/>
                  </a:lnTo>
                  <a:lnTo>
                    <a:pt x="278" y="649"/>
                  </a:lnTo>
                  <a:lnTo>
                    <a:pt x="279" y="649"/>
                  </a:lnTo>
                  <a:lnTo>
                    <a:pt x="279" y="650"/>
                  </a:lnTo>
                  <a:lnTo>
                    <a:pt x="280" y="652"/>
                  </a:lnTo>
                  <a:lnTo>
                    <a:pt x="282" y="652"/>
                  </a:lnTo>
                  <a:lnTo>
                    <a:pt x="283" y="653"/>
                  </a:lnTo>
                  <a:lnTo>
                    <a:pt x="284" y="653"/>
                  </a:lnTo>
                  <a:lnTo>
                    <a:pt x="286" y="653"/>
                  </a:lnTo>
                  <a:lnTo>
                    <a:pt x="287" y="652"/>
                  </a:lnTo>
                  <a:lnTo>
                    <a:pt x="287" y="650"/>
                  </a:lnTo>
                  <a:lnTo>
                    <a:pt x="288" y="650"/>
                  </a:lnTo>
                  <a:lnTo>
                    <a:pt x="288" y="652"/>
                  </a:lnTo>
                  <a:lnTo>
                    <a:pt x="288" y="653"/>
                  </a:lnTo>
                  <a:lnTo>
                    <a:pt x="289" y="653"/>
                  </a:lnTo>
                  <a:lnTo>
                    <a:pt x="289" y="654"/>
                  </a:lnTo>
                  <a:lnTo>
                    <a:pt x="291" y="656"/>
                  </a:lnTo>
                  <a:lnTo>
                    <a:pt x="292" y="656"/>
                  </a:lnTo>
                  <a:lnTo>
                    <a:pt x="292" y="657"/>
                  </a:lnTo>
                  <a:lnTo>
                    <a:pt x="293" y="657"/>
                  </a:lnTo>
                  <a:lnTo>
                    <a:pt x="293" y="658"/>
                  </a:lnTo>
                  <a:lnTo>
                    <a:pt x="295" y="658"/>
                  </a:lnTo>
                  <a:lnTo>
                    <a:pt x="296" y="660"/>
                  </a:lnTo>
                  <a:lnTo>
                    <a:pt x="296" y="661"/>
                  </a:lnTo>
                  <a:lnTo>
                    <a:pt x="297" y="661"/>
                  </a:lnTo>
                  <a:lnTo>
                    <a:pt x="297" y="662"/>
                  </a:lnTo>
                  <a:lnTo>
                    <a:pt x="297" y="661"/>
                  </a:lnTo>
                  <a:lnTo>
                    <a:pt x="299" y="661"/>
                  </a:lnTo>
                  <a:lnTo>
                    <a:pt x="299" y="660"/>
                  </a:lnTo>
                  <a:lnTo>
                    <a:pt x="300" y="660"/>
                  </a:lnTo>
                  <a:lnTo>
                    <a:pt x="300" y="658"/>
                  </a:lnTo>
                  <a:lnTo>
                    <a:pt x="301" y="658"/>
                  </a:lnTo>
                  <a:lnTo>
                    <a:pt x="301" y="660"/>
                  </a:lnTo>
                  <a:lnTo>
                    <a:pt x="303" y="660"/>
                  </a:lnTo>
                  <a:lnTo>
                    <a:pt x="304" y="660"/>
                  </a:lnTo>
                  <a:lnTo>
                    <a:pt x="305" y="660"/>
                  </a:lnTo>
                  <a:lnTo>
                    <a:pt x="306" y="660"/>
                  </a:lnTo>
                  <a:lnTo>
                    <a:pt x="308" y="660"/>
                  </a:lnTo>
                  <a:lnTo>
                    <a:pt x="308" y="658"/>
                  </a:lnTo>
                  <a:lnTo>
                    <a:pt x="309" y="658"/>
                  </a:lnTo>
                  <a:lnTo>
                    <a:pt x="310" y="658"/>
                  </a:lnTo>
                  <a:lnTo>
                    <a:pt x="312" y="658"/>
                  </a:lnTo>
                  <a:lnTo>
                    <a:pt x="313" y="658"/>
                  </a:lnTo>
                  <a:lnTo>
                    <a:pt x="314" y="658"/>
                  </a:lnTo>
                  <a:lnTo>
                    <a:pt x="316" y="658"/>
                  </a:lnTo>
                  <a:lnTo>
                    <a:pt x="317" y="658"/>
                  </a:lnTo>
                  <a:lnTo>
                    <a:pt x="317" y="660"/>
                  </a:lnTo>
                  <a:lnTo>
                    <a:pt x="318" y="660"/>
                  </a:lnTo>
                  <a:lnTo>
                    <a:pt x="320" y="661"/>
                  </a:lnTo>
                  <a:lnTo>
                    <a:pt x="321" y="661"/>
                  </a:lnTo>
                  <a:lnTo>
                    <a:pt x="322" y="662"/>
                  </a:lnTo>
                  <a:lnTo>
                    <a:pt x="323" y="662"/>
                  </a:lnTo>
                  <a:lnTo>
                    <a:pt x="325" y="662"/>
                  </a:lnTo>
                  <a:lnTo>
                    <a:pt x="326" y="662"/>
                  </a:lnTo>
                  <a:lnTo>
                    <a:pt x="327" y="662"/>
                  </a:lnTo>
                  <a:lnTo>
                    <a:pt x="329" y="662"/>
                  </a:lnTo>
                  <a:lnTo>
                    <a:pt x="330" y="662"/>
                  </a:lnTo>
                  <a:lnTo>
                    <a:pt x="331" y="662"/>
                  </a:lnTo>
                  <a:lnTo>
                    <a:pt x="333" y="662"/>
                  </a:lnTo>
                  <a:lnTo>
                    <a:pt x="334" y="662"/>
                  </a:lnTo>
                  <a:lnTo>
                    <a:pt x="334" y="663"/>
                  </a:lnTo>
                  <a:lnTo>
                    <a:pt x="335" y="663"/>
                  </a:lnTo>
                  <a:lnTo>
                    <a:pt x="336" y="663"/>
                  </a:lnTo>
                  <a:lnTo>
                    <a:pt x="338" y="665"/>
                  </a:lnTo>
                  <a:lnTo>
                    <a:pt x="339" y="665"/>
                  </a:lnTo>
                  <a:lnTo>
                    <a:pt x="339" y="666"/>
                  </a:lnTo>
                  <a:lnTo>
                    <a:pt x="340" y="666"/>
                  </a:lnTo>
                  <a:lnTo>
                    <a:pt x="340" y="667"/>
                  </a:lnTo>
                  <a:lnTo>
                    <a:pt x="344" y="673"/>
                  </a:lnTo>
                  <a:lnTo>
                    <a:pt x="346" y="673"/>
                  </a:lnTo>
                  <a:lnTo>
                    <a:pt x="346" y="674"/>
                  </a:lnTo>
                  <a:lnTo>
                    <a:pt x="347" y="674"/>
                  </a:lnTo>
                  <a:lnTo>
                    <a:pt x="348" y="674"/>
                  </a:lnTo>
                  <a:lnTo>
                    <a:pt x="350" y="674"/>
                  </a:lnTo>
                  <a:lnTo>
                    <a:pt x="350" y="675"/>
                  </a:lnTo>
                  <a:lnTo>
                    <a:pt x="351" y="675"/>
                  </a:lnTo>
                  <a:lnTo>
                    <a:pt x="352" y="675"/>
                  </a:lnTo>
                  <a:lnTo>
                    <a:pt x="353" y="675"/>
                  </a:lnTo>
                  <a:lnTo>
                    <a:pt x="355" y="677"/>
                  </a:lnTo>
                  <a:lnTo>
                    <a:pt x="356" y="677"/>
                  </a:lnTo>
                  <a:lnTo>
                    <a:pt x="356" y="678"/>
                  </a:lnTo>
                  <a:lnTo>
                    <a:pt x="357" y="678"/>
                  </a:lnTo>
                  <a:lnTo>
                    <a:pt x="357" y="679"/>
                  </a:lnTo>
                  <a:lnTo>
                    <a:pt x="359" y="679"/>
                  </a:lnTo>
                  <a:lnTo>
                    <a:pt x="360" y="679"/>
                  </a:lnTo>
                  <a:lnTo>
                    <a:pt x="361" y="679"/>
                  </a:lnTo>
                  <a:lnTo>
                    <a:pt x="363" y="679"/>
                  </a:lnTo>
                  <a:lnTo>
                    <a:pt x="363" y="678"/>
                  </a:lnTo>
                  <a:lnTo>
                    <a:pt x="364" y="678"/>
                  </a:lnTo>
                  <a:lnTo>
                    <a:pt x="365" y="677"/>
                  </a:lnTo>
                  <a:lnTo>
                    <a:pt x="367" y="677"/>
                  </a:lnTo>
                  <a:lnTo>
                    <a:pt x="368" y="677"/>
                  </a:lnTo>
                  <a:lnTo>
                    <a:pt x="369" y="675"/>
                  </a:lnTo>
                  <a:lnTo>
                    <a:pt x="369" y="677"/>
                  </a:lnTo>
                  <a:lnTo>
                    <a:pt x="370" y="677"/>
                  </a:lnTo>
                  <a:lnTo>
                    <a:pt x="372" y="677"/>
                  </a:lnTo>
                  <a:lnTo>
                    <a:pt x="372" y="678"/>
                  </a:lnTo>
                  <a:lnTo>
                    <a:pt x="372" y="679"/>
                  </a:lnTo>
                  <a:lnTo>
                    <a:pt x="370" y="680"/>
                  </a:lnTo>
                  <a:lnTo>
                    <a:pt x="370" y="682"/>
                  </a:lnTo>
                  <a:lnTo>
                    <a:pt x="370" y="683"/>
                  </a:lnTo>
                  <a:lnTo>
                    <a:pt x="372" y="684"/>
                  </a:lnTo>
                  <a:lnTo>
                    <a:pt x="372" y="686"/>
                  </a:lnTo>
                  <a:lnTo>
                    <a:pt x="373" y="687"/>
                  </a:lnTo>
                  <a:lnTo>
                    <a:pt x="373" y="688"/>
                  </a:lnTo>
                  <a:lnTo>
                    <a:pt x="374" y="688"/>
                  </a:lnTo>
                  <a:lnTo>
                    <a:pt x="376" y="688"/>
                  </a:lnTo>
                  <a:lnTo>
                    <a:pt x="377" y="688"/>
                  </a:lnTo>
                  <a:lnTo>
                    <a:pt x="377" y="687"/>
                  </a:lnTo>
                  <a:lnTo>
                    <a:pt x="378" y="687"/>
                  </a:lnTo>
                  <a:lnTo>
                    <a:pt x="380" y="687"/>
                  </a:lnTo>
                  <a:lnTo>
                    <a:pt x="380" y="686"/>
                  </a:lnTo>
                  <a:lnTo>
                    <a:pt x="381" y="686"/>
                  </a:lnTo>
                  <a:lnTo>
                    <a:pt x="381" y="687"/>
                  </a:lnTo>
                  <a:lnTo>
                    <a:pt x="382" y="687"/>
                  </a:lnTo>
                  <a:lnTo>
                    <a:pt x="382" y="688"/>
                  </a:lnTo>
                  <a:lnTo>
                    <a:pt x="383" y="688"/>
                  </a:lnTo>
                  <a:lnTo>
                    <a:pt x="383" y="690"/>
                  </a:lnTo>
                  <a:lnTo>
                    <a:pt x="383" y="691"/>
                  </a:lnTo>
                  <a:lnTo>
                    <a:pt x="383" y="692"/>
                  </a:lnTo>
                  <a:lnTo>
                    <a:pt x="383" y="693"/>
                  </a:lnTo>
                  <a:lnTo>
                    <a:pt x="383" y="695"/>
                  </a:lnTo>
                  <a:lnTo>
                    <a:pt x="383" y="696"/>
                  </a:lnTo>
                  <a:lnTo>
                    <a:pt x="385" y="696"/>
                  </a:lnTo>
                  <a:lnTo>
                    <a:pt x="385" y="697"/>
                  </a:lnTo>
                  <a:lnTo>
                    <a:pt x="386" y="697"/>
                  </a:lnTo>
                  <a:lnTo>
                    <a:pt x="386" y="699"/>
                  </a:lnTo>
                  <a:lnTo>
                    <a:pt x="387" y="699"/>
                  </a:lnTo>
                  <a:lnTo>
                    <a:pt x="389" y="699"/>
                  </a:lnTo>
                  <a:lnTo>
                    <a:pt x="390" y="697"/>
                  </a:lnTo>
                  <a:lnTo>
                    <a:pt x="391" y="697"/>
                  </a:lnTo>
                  <a:lnTo>
                    <a:pt x="391" y="696"/>
                  </a:lnTo>
                  <a:lnTo>
                    <a:pt x="391" y="695"/>
                  </a:lnTo>
                  <a:lnTo>
                    <a:pt x="393" y="693"/>
                  </a:lnTo>
                  <a:lnTo>
                    <a:pt x="393" y="692"/>
                  </a:lnTo>
                  <a:lnTo>
                    <a:pt x="394" y="692"/>
                  </a:lnTo>
                  <a:lnTo>
                    <a:pt x="395" y="692"/>
                  </a:lnTo>
                  <a:lnTo>
                    <a:pt x="397" y="692"/>
                  </a:lnTo>
                  <a:lnTo>
                    <a:pt x="398" y="692"/>
                  </a:lnTo>
                  <a:lnTo>
                    <a:pt x="398" y="693"/>
                  </a:lnTo>
                  <a:lnTo>
                    <a:pt x="399" y="693"/>
                  </a:lnTo>
                  <a:lnTo>
                    <a:pt x="399" y="695"/>
                  </a:lnTo>
                  <a:lnTo>
                    <a:pt x="400" y="695"/>
                  </a:lnTo>
                  <a:lnTo>
                    <a:pt x="402" y="696"/>
                  </a:lnTo>
                  <a:lnTo>
                    <a:pt x="403" y="696"/>
                  </a:lnTo>
                  <a:lnTo>
                    <a:pt x="404" y="696"/>
                  </a:lnTo>
                  <a:lnTo>
                    <a:pt x="406" y="697"/>
                  </a:lnTo>
                  <a:lnTo>
                    <a:pt x="407" y="697"/>
                  </a:lnTo>
                  <a:lnTo>
                    <a:pt x="408" y="697"/>
                  </a:lnTo>
                  <a:lnTo>
                    <a:pt x="410" y="697"/>
                  </a:lnTo>
                  <a:lnTo>
                    <a:pt x="411" y="697"/>
                  </a:lnTo>
                  <a:lnTo>
                    <a:pt x="412" y="697"/>
                  </a:lnTo>
                  <a:lnTo>
                    <a:pt x="414" y="699"/>
                  </a:lnTo>
                  <a:lnTo>
                    <a:pt x="415" y="699"/>
                  </a:lnTo>
                  <a:lnTo>
                    <a:pt x="416" y="699"/>
                  </a:lnTo>
                  <a:lnTo>
                    <a:pt x="416" y="700"/>
                  </a:lnTo>
                  <a:lnTo>
                    <a:pt x="417" y="700"/>
                  </a:lnTo>
                  <a:lnTo>
                    <a:pt x="419" y="700"/>
                  </a:lnTo>
                  <a:lnTo>
                    <a:pt x="420" y="701"/>
                  </a:lnTo>
                  <a:lnTo>
                    <a:pt x="421" y="701"/>
                  </a:lnTo>
                  <a:lnTo>
                    <a:pt x="423" y="703"/>
                  </a:lnTo>
                  <a:lnTo>
                    <a:pt x="424" y="703"/>
                  </a:lnTo>
                  <a:lnTo>
                    <a:pt x="425" y="703"/>
                  </a:lnTo>
                  <a:lnTo>
                    <a:pt x="427" y="704"/>
                  </a:lnTo>
                  <a:lnTo>
                    <a:pt x="428" y="704"/>
                  </a:lnTo>
                  <a:lnTo>
                    <a:pt x="429" y="704"/>
                  </a:lnTo>
                  <a:lnTo>
                    <a:pt x="429" y="705"/>
                  </a:lnTo>
                  <a:lnTo>
                    <a:pt x="430" y="705"/>
                  </a:lnTo>
                  <a:lnTo>
                    <a:pt x="432" y="705"/>
                  </a:lnTo>
                  <a:lnTo>
                    <a:pt x="433" y="705"/>
                  </a:lnTo>
                  <a:lnTo>
                    <a:pt x="434" y="705"/>
                  </a:lnTo>
                  <a:lnTo>
                    <a:pt x="436" y="705"/>
                  </a:lnTo>
                  <a:lnTo>
                    <a:pt x="437" y="705"/>
                  </a:lnTo>
                  <a:lnTo>
                    <a:pt x="438" y="705"/>
                  </a:lnTo>
                  <a:lnTo>
                    <a:pt x="440" y="705"/>
                  </a:lnTo>
                  <a:lnTo>
                    <a:pt x="441" y="705"/>
                  </a:lnTo>
                  <a:lnTo>
                    <a:pt x="441" y="704"/>
                  </a:lnTo>
                  <a:lnTo>
                    <a:pt x="442" y="704"/>
                  </a:lnTo>
                  <a:lnTo>
                    <a:pt x="444" y="704"/>
                  </a:lnTo>
                  <a:lnTo>
                    <a:pt x="444" y="703"/>
                  </a:lnTo>
                  <a:lnTo>
                    <a:pt x="445" y="703"/>
                  </a:lnTo>
                  <a:lnTo>
                    <a:pt x="446" y="70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9" name="Freeform 98">
              <a:extLst>
                <a:ext uri="{FF2B5EF4-FFF2-40B4-BE49-F238E27FC236}">
                  <a16:creationId xmlns:a16="http://schemas.microsoft.com/office/drawing/2014/main" id="{E0BCD6CF-798B-5927-3642-85FD4ABC1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3" y="3299"/>
              <a:ext cx="582" cy="508"/>
            </a:xfrm>
            <a:custGeom>
              <a:avLst/>
              <a:gdLst>
                <a:gd name="T0" fmla="*/ 482 w 582"/>
                <a:gd name="T1" fmla="*/ 29 h 508"/>
                <a:gd name="T2" fmla="*/ 497 w 582"/>
                <a:gd name="T3" fmla="*/ 37 h 508"/>
                <a:gd name="T4" fmla="*/ 522 w 582"/>
                <a:gd name="T5" fmla="*/ 67 h 508"/>
                <a:gd name="T6" fmla="*/ 526 w 582"/>
                <a:gd name="T7" fmla="*/ 81 h 508"/>
                <a:gd name="T8" fmla="*/ 532 w 582"/>
                <a:gd name="T9" fmla="*/ 90 h 508"/>
                <a:gd name="T10" fmla="*/ 536 w 582"/>
                <a:gd name="T11" fmla="*/ 105 h 508"/>
                <a:gd name="T12" fmla="*/ 539 w 582"/>
                <a:gd name="T13" fmla="*/ 123 h 508"/>
                <a:gd name="T14" fmla="*/ 535 w 582"/>
                <a:gd name="T15" fmla="*/ 136 h 508"/>
                <a:gd name="T16" fmla="*/ 536 w 582"/>
                <a:gd name="T17" fmla="*/ 147 h 508"/>
                <a:gd name="T18" fmla="*/ 540 w 582"/>
                <a:gd name="T19" fmla="*/ 156 h 508"/>
                <a:gd name="T20" fmla="*/ 547 w 582"/>
                <a:gd name="T21" fmla="*/ 162 h 508"/>
                <a:gd name="T22" fmla="*/ 551 w 582"/>
                <a:gd name="T23" fmla="*/ 175 h 508"/>
                <a:gd name="T24" fmla="*/ 559 w 582"/>
                <a:gd name="T25" fmla="*/ 183 h 508"/>
                <a:gd name="T26" fmla="*/ 566 w 582"/>
                <a:gd name="T27" fmla="*/ 194 h 508"/>
                <a:gd name="T28" fmla="*/ 569 w 582"/>
                <a:gd name="T29" fmla="*/ 204 h 508"/>
                <a:gd name="T30" fmla="*/ 557 w 582"/>
                <a:gd name="T31" fmla="*/ 268 h 508"/>
                <a:gd name="T32" fmla="*/ 578 w 582"/>
                <a:gd name="T33" fmla="*/ 427 h 508"/>
                <a:gd name="T34" fmla="*/ 553 w 582"/>
                <a:gd name="T35" fmla="*/ 434 h 508"/>
                <a:gd name="T36" fmla="*/ 542 w 582"/>
                <a:gd name="T37" fmla="*/ 451 h 508"/>
                <a:gd name="T38" fmla="*/ 535 w 582"/>
                <a:gd name="T39" fmla="*/ 482 h 508"/>
                <a:gd name="T40" fmla="*/ 522 w 582"/>
                <a:gd name="T41" fmla="*/ 498 h 508"/>
                <a:gd name="T42" fmla="*/ 502 w 582"/>
                <a:gd name="T43" fmla="*/ 506 h 508"/>
                <a:gd name="T44" fmla="*/ 484 w 582"/>
                <a:gd name="T45" fmla="*/ 502 h 508"/>
                <a:gd name="T46" fmla="*/ 483 w 582"/>
                <a:gd name="T47" fmla="*/ 485 h 508"/>
                <a:gd name="T48" fmla="*/ 480 w 582"/>
                <a:gd name="T49" fmla="*/ 477 h 508"/>
                <a:gd name="T50" fmla="*/ 451 w 582"/>
                <a:gd name="T51" fmla="*/ 493 h 508"/>
                <a:gd name="T52" fmla="*/ 429 w 582"/>
                <a:gd name="T53" fmla="*/ 486 h 508"/>
                <a:gd name="T54" fmla="*/ 411 w 582"/>
                <a:gd name="T55" fmla="*/ 472 h 508"/>
                <a:gd name="T56" fmla="*/ 378 w 582"/>
                <a:gd name="T57" fmla="*/ 450 h 508"/>
                <a:gd name="T58" fmla="*/ 331 w 582"/>
                <a:gd name="T59" fmla="*/ 413 h 508"/>
                <a:gd name="T60" fmla="*/ 331 w 582"/>
                <a:gd name="T61" fmla="*/ 410 h 508"/>
                <a:gd name="T62" fmla="*/ 326 w 582"/>
                <a:gd name="T63" fmla="*/ 408 h 508"/>
                <a:gd name="T64" fmla="*/ 313 w 582"/>
                <a:gd name="T65" fmla="*/ 392 h 508"/>
                <a:gd name="T66" fmla="*/ 297 w 582"/>
                <a:gd name="T67" fmla="*/ 384 h 508"/>
                <a:gd name="T68" fmla="*/ 266 w 582"/>
                <a:gd name="T69" fmla="*/ 359 h 508"/>
                <a:gd name="T70" fmla="*/ 287 w 582"/>
                <a:gd name="T71" fmla="*/ 362 h 508"/>
                <a:gd name="T72" fmla="*/ 280 w 582"/>
                <a:gd name="T73" fmla="*/ 361 h 508"/>
                <a:gd name="T74" fmla="*/ 262 w 582"/>
                <a:gd name="T75" fmla="*/ 352 h 508"/>
                <a:gd name="T76" fmla="*/ 240 w 582"/>
                <a:gd name="T77" fmla="*/ 325 h 508"/>
                <a:gd name="T78" fmla="*/ 200 w 582"/>
                <a:gd name="T79" fmla="*/ 286 h 508"/>
                <a:gd name="T80" fmla="*/ 198 w 582"/>
                <a:gd name="T81" fmla="*/ 280 h 508"/>
                <a:gd name="T82" fmla="*/ 223 w 582"/>
                <a:gd name="T83" fmla="*/ 292 h 508"/>
                <a:gd name="T84" fmla="*/ 206 w 582"/>
                <a:gd name="T85" fmla="*/ 285 h 508"/>
                <a:gd name="T86" fmla="*/ 210 w 582"/>
                <a:gd name="T87" fmla="*/ 259 h 508"/>
                <a:gd name="T88" fmla="*/ 198 w 582"/>
                <a:gd name="T89" fmla="*/ 262 h 508"/>
                <a:gd name="T90" fmla="*/ 175 w 582"/>
                <a:gd name="T91" fmla="*/ 259 h 508"/>
                <a:gd name="T92" fmla="*/ 160 w 582"/>
                <a:gd name="T93" fmla="*/ 248 h 508"/>
                <a:gd name="T94" fmla="*/ 158 w 582"/>
                <a:gd name="T95" fmla="*/ 248 h 508"/>
                <a:gd name="T96" fmla="*/ 134 w 582"/>
                <a:gd name="T97" fmla="*/ 196 h 508"/>
                <a:gd name="T98" fmla="*/ 130 w 582"/>
                <a:gd name="T99" fmla="*/ 171 h 508"/>
                <a:gd name="T100" fmla="*/ 109 w 582"/>
                <a:gd name="T101" fmla="*/ 141 h 508"/>
                <a:gd name="T102" fmla="*/ 73 w 582"/>
                <a:gd name="T103" fmla="*/ 104 h 508"/>
                <a:gd name="T104" fmla="*/ 43 w 582"/>
                <a:gd name="T105" fmla="*/ 68 h 508"/>
                <a:gd name="T106" fmla="*/ 5 w 582"/>
                <a:gd name="T107" fmla="*/ 28 h 508"/>
                <a:gd name="T108" fmla="*/ 13 w 582"/>
                <a:gd name="T109" fmla="*/ 26 h 508"/>
                <a:gd name="T110" fmla="*/ 15 w 582"/>
                <a:gd name="T111" fmla="*/ 23 h 508"/>
                <a:gd name="T112" fmla="*/ 19 w 582"/>
                <a:gd name="T113" fmla="*/ 17 h 508"/>
                <a:gd name="T114" fmla="*/ 21 w 582"/>
                <a:gd name="T115" fmla="*/ 13 h 508"/>
                <a:gd name="T116" fmla="*/ 17 w 582"/>
                <a:gd name="T117" fmla="*/ 12 h 508"/>
                <a:gd name="T118" fmla="*/ 19 w 582"/>
                <a:gd name="T119" fmla="*/ 3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2" h="508">
                  <a:moveTo>
                    <a:pt x="467" y="34"/>
                  </a:moveTo>
                  <a:lnTo>
                    <a:pt x="468" y="33"/>
                  </a:lnTo>
                  <a:lnTo>
                    <a:pt x="470" y="33"/>
                  </a:lnTo>
                  <a:lnTo>
                    <a:pt x="470" y="32"/>
                  </a:lnTo>
                  <a:lnTo>
                    <a:pt x="471" y="32"/>
                  </a:lnTo>
                  <a:lnTo>
                    <a:pt x="471" y="30"/>
                  </a:lnTo>
                  <a:lnTo>
                    <a:pt x="472" y="30"/>
                  </a:lnTo>
                  <a:lnTo>
                    <a:pt x="472" y="29"/>
                  </a:lnTo>
                  <a:lnTo>
                    <a:pt x="474" y="29"/>
                  </a:lnTo>
                  <a:lnTo>
                    <a:pt x="475" y="28"/>
                  </a:lnTo>
                  <a:lnTo>
                    <a:pt x="476" y="26"/>
                  </a:lnTo>
                  <a:lnTo>
                    <a:pt x="478" y="25"/>
                  </a:lnTo>
                  <a:lnTo>
                    <a:pt x="479" y="26"/>
                  </a:lnTo>
                  <a:lnTo>
                    <a:pt x="480" y="26"/>
                  </a:lnTo>
                  <a:lnTo>
                    <a:pt x="480" y="28"/>
                  </a:lnTo>
                  <a:lnTo>
                    <a:pt x="482" y="28"/>
                  </a:lnTo>
                  <a:lnTo>
                    <a:pt x="482" y="29"/>
                  </a:lnTo>
                  <a:lnTo>
                    <a:pt x="483" y="29"/>
                  </a:lnTo>
                  <a:lnTo>
                    <a:pt x="483" y="30"/>
                  </a:lnTo>
                  <a:lnTo>
                    <a:pt x="484" y="30"/>
                  </a:lnTo>
                  <a:lnTo>
                    <a:pt x="484" y="32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87" y="34"/>
                  </a:lnTo>
                  <a:lnTo>
                    <a:pt x="488" y="34"/>
                  </a:lnTo>
                  <a:lnTo>
                    <a:pt x="488" y="36"/>
                  </a:lnTo>
                  <a:lnTo>
                    <a:pt x="489" y="36"/>
                  </a:lnTo>
                  <a:lnTo>
                    <a:pt x="491" y="36"/>
                  </a:lnTo>
                  <a:lnTo>
                    <a:pt x="492" y="36"/>
                  </a:lnTo>
                  <a:lnTo>
                    <a:pt x="492" y="37"/>
                  </a:lnTo>
                  <a:lnTo>
                    <a:pt x="493" y="37"/>
                  </a:lnTo>
                  <a:lnTo>
                    <a:pt x="495" y="37"/>
                  </a:lnTo>
                  <a:lnTo>
                    <a:pt x="496" y="37"/>
                  </a:lnTo>
                  <a:lnTo>
                    <a:pt x="497" y="37"/>
                  </a:lnTo>
                  <a:lnTo>
                    <a:pt x="498" y="37"/>
                  </a:lnTo>
                  <a:lnTo>
                    <a:pt x="500" y="38"/>
                  </a:lnTo>
                  <a:lnTo>
                    <a:pt x="501" y="38"/>
                  </a:lnTo>
                  <a:lnTo>
                    <a:pt x="502" y="40"/>
                  </a:lnTo>
                  <a:lnTo>
                    <a:pt x="502" y="41"/>
                  </a:lnTo>
                  <a:lnTo>
                    <a:pt x="502" y="42"/>
                  </a:lnTo>
                  <a:lnTo>
                    <a:pt x="502" y="43"/>
                  </a:lnTo>
                  <a:lnTo>
                    <a:pt x="504" y="43"/>
                  </a:lnTo>
                  <a:lnTo>
                    <a:pt x="504" y="45"/>
                  </a:lnTo>
                  <a:lnTo>
                    <a:pt x="504" y="46"/>
                  </a:lnTo>
                  <a:lnTo>
                    <a:pt x="505" y="46"/>
                  </a:lnTo>
                  <a:lnTo>
                    <a:pt x="505" y="47"/>
                  </a:lnTo>
                  <a:lnTo>
                    <a:pt x="518" y="66"/>
                  </a:lnTo>
                  <a:lnTo>
                    <a:pt x="519" y="66"/>
                  </a:lnTo>
                  <a:lnTo>
                    <a:pt x="519" y="67"/>
                  </a:lnTo>
                  <a:lnTo>
                    <a:pt x="521" y="67"/>
                  </a:lnTo>
                  <a:lnTo>
                    <a:pt x="522" y="67"/>
                  </a:lnTo>
                  <a:lnTo>
                    <a:pt x="523" y="67"/>
                  </a:lnTo>
                  <a:lnTo>
                    <a:pt x="523" y="68"/>
                  </a:lnTo>
                  <a:lnTo>
                    <a:pt x="525" y="68"/>
                  </a:lnTo>
                  <a:lnTo>
                    <a:pt x="525" y="70"/>
                  </a:lnTo>
                  <a:lnTo>
                    <a:pt x="525" y="71"/>
                  </a:lnTo>
                  <a:lnTo>
                    <a:pt x="526" y="71"/>
                  </a:lnTo>
                  <a:lnTo>
                    <a:pt x="526" y="72"/>
                  </a:lnTo>
                  <a:lnTo>
                    <a:pt x="526" y="73"/>
                  </a:lnTo>
                  <a:lnTo>
                    <a:pt x="526" y="75"/>
                  </a:lnTo>
                  <a:lnTo>
                    <a:pt x="526" y="76"/>
                  </a:lnTo>
                  <a:lnTo>
                    <a:pt x="526" y="77"/>
                  </a:lnTo>
                  <a:lnTo>
                    <a:pt x="527" y="77"/>
                  </a:lnTo>
                  <a:lnTo>
                    <a:pt x="527" y="79"/>
                  </a:lnTo>
                  <a:lnTo>
                    <a:pt x="526" y="79"/>
                  </a:lnTo>
                  <a:lnTo>
                    <a:pt x="527" y="80"/>
                  </a:lnTo>
                  <a:lnTo>
                    <a:pt x="526" y="80"/>
                  </a:lnTo>
                  <a:lnTo>
                    <a:pt x="526" y="81"/>
                  </a:lnTo>
                  <a:lnTo>
                    <a:pt x="527" y="81"/>
                  </a:lnTo>
                  <a:lnTo>
                    <a:pt x="527" y="83"/>
                  </a:lnTo>
                  <a:lnTo>
                    <a:pt x="527" y="84"/>
                  </a:lnTo>
                  <a:lnTo>
                    <a:pt x="528" y="84"/>
                  </a:lnTo>
                  <a:lnTo>
                    <a:pt x="528" y="85"/>
                  </a:lnTo>
                  <a:lnTo>
                    <a:pt x="527" y="85"/>
                  </a:lnTo>
                  <a:lnTo>
                    <a:pt x="528" y="85"/>
                  </a:lnTo>
                  <a:lnTo>
                    <a:pt x="528" y="87"/>
                  </a:lnTo>
                  <a:lnTo>
                    <a:pt x="530" y="87"/>
                  </a:lnTo>
                  <a:lnTo>
                    <a:pt x="530" y="88"/>
                  </a:lnTo>
                  <a:lnTo>
                    <a:pt x="530" y="87"/>
                  </a:lnTo>
                  <a:lnTo>
                    <a:pt x="531" y="88"/>
                  </a:lnTo>
                  <a:lnTo>
                    <a:pt x="530" y="88"/>
                  </a:lnTo>
                  <a:lnTo>
                    <a:pt x="530" y="89"/>
                  </a:lnTo>
                  <a:lnTo>
                    <a:pt x="531" y="89"/>
                  </a:lnTo>
                  <a:lnTo>
                    <a:pt x="531" y="90"/>
                  </a:lnTo>
                  <a:lnTo>
                    <a:pt x="532" y="90"/>
                  </a:lnTo>
                  <a:lnTo>
                    <a:pt x="532" y="92"/>
                  </a:lnTo>
                  <a:lnTo>
                    <a:pt x="531" y="92"/>
                  </a:lnTo>
                  <a:lnTo>
                    <a:pt x="530" y="92"/>
                  </a:lnTo>
                  <a:lnTo>
                    <a:pt x="530" y="93"/>
                  </a:lnTo>
                  <a:lnTo>
                    <a:pt x="531" y="93"/>
                  </a:lnTo>
                  <a:lnTo>
                    <a:pt x="531" y="94"/>
                  </a:lnTo>
                  <a:lnTo>
                    <a:pt x="531" y="96"/>
                  </a:lnTo>
                  <a:lnTo>
                    <a:pt x="532" y="96"/>
                  </a:lnTo>
                  <a:lnTo>
                    <a:pt x="532" y="97"/>
                  </a:lnTo>
                  <a:lnTo>
                    <a:pt x="532" y="98"/>
                  </a:lnTo>
                  <a:lnTo>
                    <a:pt x="534" y="100"/>
                  </a:lnTo>
                  <a:lnTo>
                    <a:pt x="534" y="101"/>
                  </a:lnTo>
                  <a:lnTo>
                    <a:pt x="535" y="101"/>
                  </a:lnTo>
                  <a:lnTo>
                    <a:pt x="535" y="102"/>
                  </a:lnTo>
                  <a:lnTo>
                    <a:pt x="535" y="104"/>
                  </a:lnTo>
                  <a:lnTo>
                    <a:pt x="535" y="105"/>
                  </a:lnTo>
                  <a:lnTo>
                    <a:pt x="536" y="105"/>
                  </a:lnTo>
                  <a:lnTo>
                    <a:pt x="536" y="106"/>
                  </a:lnTo>
                  <a:lnTo>
                    <a:pt x="536" y="111"/>
                  </a:lnTo>
                  <a:lnTo>
                    <a:pt x="536" y="113"/>
                  </a:lnTo>
                  <a:lnTo>
                    <a:pt x="535" y="113"/>
                  </a:lnTo>
                  <a:lnTo>
                    <a:pt x="535" y="114"/>
                  </a:lnTo>
                  <a:lnTo>
                    <a:pt x="536" y="114"/>
                  </a:lnTo>
                  <a:lnTo>
                    <a:pt x="536" y="115"/>
                  </a:lnTo>
                  <a:lnTo>
                    <a:pt x="536" y="117"/>
                  </a:lnTo>
                  <a:lnTo>
                    <a:pt x="536" y="118"/>
                  </a:lnTo>
                  <a:lnTo>
                    <a:pt x="535" y="118"/>
                  </a:lnTo>
                  <a:lnTo>
                    <a:pt x="535" y="119"/>
                  </a:lnTo>
                  <a:lnTo>
                    <a:pt x="536" y="119"/>
                  </a:lnTo>
                  <a:lnTo>
                    <a:pt x="536" y="120"/>
                  </a:lnTo>
                  <a:lnTo>
                    <a:pt x="538" y="120"/>
                  </a:lnTo>
                  <a:lnTo>
                    <a:pt x="538" y="122"/>
                  </a:lnTo>
                  <a:lnTo>
                    <a:pt x="538" y="123"/>
                  </a:lnTo>
                  <a:lnTo>
                    <a:pt x="539" y="123"/>
                  </a:lnTo>
                  <a:lnTo>
                    <a:pt x="539" y="124"/>
                  </a:lnTo>
                  <a:lnTo>
                    <a:pt x="539" y="126"/>
                  </a:lnTo>
                  <a:lnTo>
                    <a:pt x="539" y="127"/>
                  </a:lnTo>
                  <a:lnTo>
                    <a:pt x="540" y="127"/>
                  </a:lnTo>
                  <a:lnTo>
                    <a:pt x="540" y="128"/>
                  </a:lnTo>
                  <a:lnTo>
                    <a:pt x="539" y="128"/>
                  </a:lnTo>
                  <a:lnTo>
                    <a:pt x="539" y="130"/>
                  </a:lnTo>
                  <a:lnTo>
                    <a:pt x="540" y="130"/>
                  </a:lnTo>
                  <a:lnTo>
                    <a:pt x="540" y="131"/>
                  </a:lnTo>
                  <a:lnTo>
                    <a:pt x="539" y="132"/>
                  </a:lnTo>
                  <a:lnTo>
                    <a:pt x="538" y="132"/>
                  </a:lnTo>
                  <a:lnTo>
                    <a:pt x="536" y="132"/>
                  </a:lnTo>
                  <a:lnTo>
                    <a:pt x="536" y="134"/>
                  </a:lnTo>
                  <a:lnTo>
                    <a:pt x="536" y="135"/>
                  </a:lnTo>
                  <a:lnTo>
                    <a:pt x="535" y="136"/>
                  </a:lnTo>
                  <a:lnTo>
                    <a:pt x="535" y="137"/>
                  </a:lnTo>
                  <a:lnTo>
                    <a:pt x="535" y="136"/>
                  </a:lnTo>
                  <a:lnTo>
                    <a:pt x="534" y="137"/>
                  </a:lnTo>
                  <a:lnTo>
                    <a:pt x="532" y="137"/>
                  </a:lnTo>
                  <a:lnTo>
                    <a:pt x="534" y="137"/>
                  </a:lnTo>
                  <a:lnTo>
                    <a:pt x="534" y="139"/>
                  </a:lnTo>
                  <a:lnTo>
                    <a:pt x="535" y="139"/>
                  </a:lnTo>
                  <a:lnTo>
                    <a:pt x="535" y="140"/>
                  </a:lnTo>
                  <a:lnTo>
                    <a:pt x="535" y="141"/>
                  </a:lnTo>
                  <a:lnTo>
                    <a:pt x="536" y="141"/>
                  </a:lnTo>
                  <a:lnTo>
                    <a:pt x="536" y="143"/>
                  </a:lnTo>
                  <a:lnTo>
                    <a:pt x="535" y="143"/>
                  </a:lnTo>
                  <a:lnTo>
                    <a:pt x="536" y="144"/>
                  </a:lnTo>
                  <a:lnTo>
                    <a:pt x="538" y="144"/>
                  </a:lnTo>
                  <a:lnTo>
                    <a:pt x="538" y="145"/>
                  </a:lnTo>
                  <a:lnTo>
                    <a:pt x="539" y="145"/>
                  </a:lnTo>
                  <a:lnTo>
                    <a:pt x="539" y="147"/>
                  </a:lnTo>
                  <a:lnTo>
                    <a:pt x="538" y="147"/>
                  </a:lnTo>
                  <a:lnTo>
                    <a:pt x="536" y="147"/>
                  </a:lnTo>
                  <a:lnTo>
                    <a:pt x="538" y="147"/>
                  </a:lnTo>
                  <a:lnTo>
                    <a:pt x="538" y="148"/>
                  </a:lnTo>
                  <a:lnTo>
                    <a:pt x="538" y="149"/>
                  </a:lnTo>
                  <a:lnTo>
                    <a:pt x="539" y="151"/>
                  </a:lnTo>
                  <a:lnTo>
                    <a:pt x="540" y="151"/>
                  </a:lnTo>
                  <a:lnTo>
                    <a:pt x="542" y="151"/>
                  </a:lnTo>
                  <a:lnTo>
                    <a:pt x="540" y="151"/>
                  </a:lnTo>
                  <a:lnTo>
                    <a:pt x="540" y="152"/>
                  </a:lnTo>
                  <a:lnTo>
                    <a:pt x="539" y="152"/>
                  </a:lnTo>
                  <a:lnTo>
                    <a:pt x="539" y="153"/>
                  </a:lnTo>
                  <a:lnTo>
                    <a:pt x="538" y="152"/>
                  </a:lnTo>
                  <a:lnTo>
                    <a:pt x="536" y="152"/>
                  </a:lnTo>
                  <a:lnTo>
                    <a:pt x="536" y="153"/>
                  </a:lnTo>
                  <a:lnTo>
                    <a:pt x="536" y="154"/>
                  </a:lnTo>
                  <a:lnTo>
                    <a:pt x="538" y="154"/>
                  </a:lnTo>
                  <a:lnTo>
                    <a:pt x="539" y="154"/>
                  </a:lnTo>
                  <a:lnTo>
                    <a:pt x="540" y="156"/>
                  </a:lnTo>
                  <a:lnTo>
                    <a:pt x="540" y="157"/>
                  </a:lnTo>
                  <a:lnTo>
                    <a:pt x="542" y="157"/>
                  </a:lnTo>
                  <a:lnTo>
                    <a:pt x="540" y="157"/>
                  </a:lnTo>
                  <a:lnTo>
                    <a:pt x="540" y="158"/>
                  </a:lnTo>
                  <a:lnTo>
                    <a:pt x="542" y="158"/>
                  </a:lnTo>
                  <a:lnTo>
                    <a:pt x="542" y="157"/>
                  </a:lnTo>
                  <a:lnTo>
                    <a:pt x="542" y="158"/>
                  </a:lnTo>
                  <a:lnTo>
                    <a:pt x="540" y="158"/>
                  </a:lnTo>
                  <a:lnTo>
                    <a:pt x="540" y="160"/>
                  </a:lnTo>
                  <a:lnTo>
                    <a:pt x="540" y="161"/>
                  </a:lnTo>
                  <a:lnTo>
                    <a:pt x="542" y="161"/>
                  </a:lnTo>
                  <a:lnTo>
                    <a:pt x="542" y="162"/>
                  </a:lnTo>
                  <a:lnTo>
                    <a:pt x="543" y="161"/>
                  </a:lnTo>
                  <a:lnTo>
                    <a:pt x="544" y="161"/>
                  </a:lnTo>
                  <a:lnTo>
                    <a:pt x="545" y="161"/>
                  </a:lnTo>
                  <a:lnTo>
                    <a:pt x="547" y="161"/>
                  </a:lnTo>
                  <a:lnTo>
                    <a:pt x="547" y="162"/>
                  </a:lnTo>
                  <a:lnTo>
                    <a:pt x="548" y="164"/>
                  </a:lnTo>
                  <a:lnTo>
                    <a:pt x="548" y="165"/>
                  </a:lnTo>
                  <a:lnTo>
                    <a:pt x="548" y="166"/>
                  </a:lnTo>
                  <a:lnTo>
                    <a:pt x="549" y="166"/>
                  </a:lnTo>
                  <a:lnTo>
                    <a:pt x="551" y="166"/>
                  </a:lnTo>
                  <a:lnTo>
                    <a:pt x="551" y="167"/>
                  </a:lnTo>
                  <a:lnTo>
                    <a:pt x="551" y="169"/>
                  </a:lnTo>
                  <a:lnTo>
                    <a:pt x="552" y="169"/>
                  </a:lnTo>
                  <a:lnTo>
                    <a:pt x="552" y="170"/>
                  </a:lnTo>
                  <a:lnTo>
                    <a:pt x="551" y="170"/>
                  </a:lnTo>
                  <a:lnTo>
                    <a:pt x="551" y="171"/>
                  </a:lnTo>
                  <a:lnTo>
                    <a:pt x="549" y="171"/>
                  </a:lnTo>
                  <a:lnTo>
                    <a:pt x="549" y="173"/>
                  </a:lnTo>
                  <a:lnTo>
                    <a:pt x="549" y="174"/>
                  </a:lnTo>
                  <a:lnTo>
                    <a:pt x="551" y="174"/>
                  </a:lnTo>
                  <a:lnTo>
                    <a:pt x="549" y="175"/>
                  </a:lnTo>
                  <a:lnTo>
                    <a:pt x="551" y="175"/>
                  </a:lnTo>
                  <a:lnTo>
                    <a:pt x="551" y="177"/>
                  </a:lnTo>
                  <a:lnTo>
                    <a:pt x="551" y="178"/>
                  </a:lnTo>
                  <a:lnTo>
                    <a:pt x="552" y="178"/>
                  </a:lnTo>
                  <a:lnTo>
                    <a:pt x="553" y="178"/>
                  </a:lnTo>
                  <a:lnTo>
                    <a:pt x="555" y="178"/>
                  </a:lnTo>
                  <a:lnTo>
                    <a:pt x="555" y="179"/>
                  </a:lnTo>
                  <a:lnTo>
                    <a:pt x="555" y="181"/>
                  </a:lnTo>
                  <a:lnTo>
                    <a:pt x="553" y="181"/>
                  </a:lnTo>
                  <a:lnTo>
                    <a:pt x="555" y="182"/>
                  </a:lnTo>
                  <a:lnTo>
                    <a:pt x="555" y="181"/>
                  </a:lnTo>
                  <a:lnTo>
                    <a:pt x="556" y="181"/>
                  </a:lnTo>
                  <a:lnTo>
                    <a:pt x="557" y="181"/>
                  </a:lnTo>
                  <a:lnTo>
                    <a:pt x="557" y="182"/>
                  </a:lnTo>
                  <a:lnTo>
                    <a:pt x="557" y="183"/>
                  </a:lnTo>
                  <a:lnTo>
                    <a:pt x="559" y="183"/>
                  </a:lnTo>
                  <a:lnTo>
                    <a:pt x="559" y="182"/>
                  </a:lnTo>
                  <a:lnTo>
                    <a:pt x="559" y="183"/>
                  </a:lnTo>
                  <a:lnTo>
                    <a:pt x="560" y="183"/>
                  </a:lnTo>
                  <a:lnTo>
                    <a:pt x="559" y="183"/>
                  </a:lnTo>
                  <a:lnTo>
                    <a:pt x="559" y="184"/>
                  </a:lnTo>
                  <a:lnTo>
                    <a:pt x="560" y="184"/>
                  </a:lnTo>
                  <a:lnTo>
                    <a:pt x="561" y="184"/>
                  </a:lnTo>
                  <a:lnTo>
                    <a:pt x="561" y="186"/>
                  </a:lnTo>
                  <a:lnTo>
                    <a:pt x="562" y="186"/>
                  </a:lnTo>
                  <a:lnTo>
                    <a:pt x="562" y="187"/>
                  </a:lnTo>
                  <a:lnTo>
                    <a:pt x="564" y="187"/>
                  </a:lnTo>
                  <a:lnTo>
                    <a:pt x="564" y="188"/>
                  </a:lnTo>
                  <a:lnTo>
                    <a:pt x="565" y="188"/>
                  </a:lnTo>
                  <a:lnTo>
                    <a:pt x="565" y="190"/>
                  </a:lnTo>
                  <a:lnTo>
                    <a:pt x="565" y="191"/>
                  </a:lnTo>
                  <a:lnTo>
                    <a:pt x="564" y="192"/>
                  </a:lnTo>
                  <a:lnTo>
                    <a:pt x="565" y="192"/>
                  </a:lnTo>
                  <a:lnTo>
                    <a:pt x="565" y="194"/>
                  </a:lnTo>
                  <a:lnTo>
                    <a:pt x="566" y="194"/>
                  </a:lnTo>
                  <a:lnTo>
                    <a:pt x="566" y="195"/>
                  </a:lnTo>
                  <a:lnTo>
                    <a:pt x="568" y="195"/>
                  </a:lnTo>
                  <a:lnTo>
                    <a:pt x="568" y="196"/>
                  </a:lnTo>
                  <a:lnTo>
                    <a:pt x="568" y="198"/>
                  </a:lnTo>
                  <a:lnTo>
                    <a:pt x="566" y="198"/>
                  </a:lnTo>
                  <a:lnTo>
                    <a:pt x="566" y="199"/>
                  </a:lnTo>
                  <a:lnTo>
                    <a:pt x="568" y="198"/>
                  </a:lnTo>
                  <a:lnTo>
                    <a:pt x="569" y="198"/>
                  </a:lnTo>
                  <a:lnTo>
                    <a:pt x="569" y="199"/>
                  </a:lnTo>
                  <a:lnTo>
                    <a:pt x="569" y="200"/>
                  </a:lnTo>
                  <a:lnTo>
                    <a:pt x="569" y="201"/>
                  </a:lnTo>
                  <a:lnTo>
                    <a:pt x="570" y="201"/>
                  </a:lnTo>
                  <a:lnTo>
                    <a:pt x="572" y="201"/>
                  </a:lnTo>
                  <a:lnTo>
                    <a:pt x="572" y="203"/>
                  </a:lnTo>
                  <a:lnTo>
                    <a:pt x="572" y="204"/>
                  </a:lnTo>
                  <a:lnTo>
                    <a:pt x="570" y="204"/>
                  </a:lnTo>
                  <a:lnTo>
                    <a:pt x="569" y="204"/>
                  </a:lnTo>
                  <a:lnTo>
                    <a:pt x="569" y="205"/>
                  </a:lnTo>
                  <a:lnTo>
                    <a:pt x="570" y="205"/>
                  </a:lnTo>
                  <a:lnTo>
                    <a:pt x="572" y="205"/>
                  </a:lnTo>
                  <a:lnTo>
                    <a:pt x="570" y="207"/>
                  </a:lnTo>
                  <a:lnTo>
                    <a:pt x="570" y="208"/>
                  </a:lnTo>
                  <a:lnTo>
                    <a:pt x="569" y="208"/>
                  </a:lnTo>
                  <a:lnTo>
                    <a:pt x="569" y="209"/>
                  </a:lnTo>
                  <a:lnTo>
                    <a:pt x="570" y="209"/>
                  </a:lnTo>
                  <a:lnTo>
                    <a:pt x="570" y="211"/>
                  </a:lnTo>
                  <a:lnTo>
                    <a:pt x="572" y="211"/>
                  </a:lnTo>
                  <a:lnTo>
                    <a:pt x="573" y="211"/>
                  </a:lnTo>
                  <a:lnTo>
                    <a:pt x="573" y="209"/>
                  </a:lnTo>
                  <a:lnTo>
                    <a:pt x="574" y="209"/>
                  </a:lnTo>
                  <a:lnTo>
                    <a:pt x="575" y="209"/>
                  </a:lnTo>
                  <a:lnTo>
                    <a:pt x="575" y="211"/>
                  </a:lnTo>
                  <a:lnTo>
                    <a:pt x="559" y="220"/>
                  </a:lnTo>
                  <a:lnTo>
                    <a:pt x="557" y="268"/>
                  </a:lnTo>
                  <a:lnTo>
                    <a:pt x="557" y="315"/>
                  </a:lnTo>
                  <a:lnTo>
                    <a:pt x="561" y="340"/>
                  </a:lnTo>
                  <a:lnTo>
                    <a:pt x="564" y="361"/>
                  </a:lnTo>
                  <a:lnTo>
                    <a:pt x="573" y="391"/>
                  </a:lnTo>
                  <a:lnTo>
                    <a:pt x="577" y="406"/>
                  </a:lnTo>
                  <a:lnTo>
                    <a:pt x="579" y="414"/>
                  </a:lnTo>
                  <a:lnTo>
                    <a:pt x="579" y="416"/>
                  </a:lnTo>
                  <a:lnTo>
                    <a:pt x="579" y="417"/>
                  </a:lnTo>
                  <a:lnTo>
                    <a:pt x="579" y="418"/>
                  </a:lnTo>
                  <a:lnTo>
                    <a:pt x="581" y="420"/>
                  </a:lnTo>
                  <a:lnTo>
                    <a:pt x="582" y="421"/>
                  </a:lnTo>
                  <a:lnTo>
                    <a:pt x="581" y="422"/>
                  </a:lnTo>
                  <a:lnTo>
                    <a:pt x="582" y="423"/>
                  </a:lnTo>
                  <a:lnTo>
                    <a:pt x="582" y="425"/>
                  </a:lnTo>
                  <a:lnTo>
                    <a:pt x="582" y="426"/>
                  </a:lnTo>
                  <a:lnTo>
                    <a:pt x="581" y="427"/>
                  </a:lnTo>
                  <a:lnTo>
                    <a:pt x="578" y="427"/>
                  </a:lnTo>
                  <a:lnTo>
                    <a:pt x="577" y="429"/>
                  </a:lnTo>
                  <a:lnTo>
                    <a:pt x="575" y="429"/>
                  </a:lnTo>
                  <a:lnTo>
                    <a:pt x="573" y="427"/>
                  </a:lnTo>
                  <a:lnTo>
                    <a:pt x="572" y="426"/>
                  </a:lnTo>
                  <a:lnTo>
                    <a:pt x="570" y="426"/>
                  </a:lnTo>
                  <a:lnTo>
                    <a:pt x="568" y="426"/>
                  </a:lnTo>
                  <a:lnTo>
                    <a:pt x="565" y="426"/>
                  </a:lnTo>
                  <a:lnTo>
                    <a:pt x="564" y="427"/>
                  </a:lnTo>
                  <a:lnTo>
                    <a:pt x="562" y="427"/>
                  </a:lnTo>
                  <a:lnTo>
                    <a:pt x="561" y="429"/>
                  </a:lnTo>
                  <a:lnTo>
                    <a:pt x="561" y="430"/>
                  </a:lnTo>
                  <a:lnTo>
                    <a:pt x="560" y="431"/>
                  </a:lnTo>
                  <a:lnTo>
                    <a:pt x="559" y="431"/>
                  </a:lnTo>
                  <a:lnTo>
                    <a:pt x="557" y="433"/>
                  </a:lnTo>
                  <a:lnTo>
                    <a:pt x="556" y="433"/>
                  </a:lnTo>
                  <a:lnTo>
                    <a:pt x="555" y="434"/>
                  </a:lnTo>
                  <a:lnTo>
                    <a:pt x="553" y="434"/>
                  </a:lnTo>
                  <a:lnTo>
                    <a:pt x="552" y="435"/>
                  </a:lnTo>
                  <a:lnTo>
                    <a:pt x="551" y="435"/>
                  </a:lnTo>
                  <a:lnTo>
                    <a:pt x="549" y="436"/>
                  </a:lnTo>
                  <a:lnTo>
                    <a:pt x="549" y="438"/>
                  </a:lnTo>
                  <a:lnTo>
                    <a:pt x="549" y="439"/>
                  </a:lnTo>
                  <a:lnTo>
                    <a:pt x="548" y="439"/>
                  </a:lnTo>
                  <a:lnTo>
                    <a:pt x="548" y="440"/>
                  </a:lnTo>
                  <a:lnTo>
                    <a:pt x="547" y="442"/>
                  </a:lnTo>
                  <a:lnTo>
                    <a:pt x="547" y="443"/>
                  </a:lnTo>
                  <a:lnTo>
                    <a:pt x="545" y="444"/>
                  </a:lnTo>
                  <a:lnTo>
                    <a:pt x="544" y="444"/>
                  </a:lnTo>
                  <a:lnTo>
                    <a:pt x="544" y="446"/>
                  </a:lnTo>
                  <a:lnTo>
                    <a:pt x="543" y="447"/>
                  </a:lnTo>
                  <a:lnTo>
                    <a:pt x="542" y="447"/>
                  </a:lnTo>
                  <a:lnTo>
                    <a:pt x="543" y="448"/>
                  </a:lnTo>
                  <a:lnTo>
                    <a:pt x="542" y="450"/>
                  </a:lnTo>
                  <a:lnTo>
                    <a:pt x="542" y="451"/>
                  </a:lnTo>
                  <a:lnTo>
                    <a:pt x="543" y="453"/>
                  </a:lnTo>
                  <a:lnTo>
                    <a:pt x="543" y="455"/>
                  </a:lnTo>
                  <a:lnTo>
                    <a:pt x="542" y="455"/>
                  </a:lnTo>
                  <a:lnTo>
                    <a:pt x="540" y="456"/>
                  </a:lnTo>
                  <a:lnTo>
                    <a:pt x="539" y="457"/>
                  </a:lnTo>
                  <a:lnTo>
                    <a:pt x="538" y="459"/>
                  </a:lnTo>
                  <a:lnTo>
                    <a:pt x="536" y="460"/>
                  </a:lnTo>
                  <a:lnTo>
                    <a:pt x="536" y="461"/>
                  </a:lnTo>
                  <a:lnTo>
                    <a:pt x="534" y="465"/>
                  </a:lnTo>
                  <a:lnTo>
                    <a:pt x="534" y="468"/>
                  </a:lnTo>
                  <a:lnTo>
                    <a:pt x="535" y="470"/>
                  </a:lnTo>
                  <a:lnTo>
                    <a:pt x="536" y="473"/>
                  </a:lnTo>
                  <a:lnTo>
                    <a:pt x="538" y="474"/>
                  </a:lnTo>
                  <a:lnTo>
                    <a:pt x="536" y="477"/>
                  </a:lnTo>
                  <a:lnTo>
                    <a:pt x="536" y="478"/>
                  </a:lnTo>
                  <a:lnTo>
                    <a:pt x="536" y="481"/>
                  </a:lnTo>
                  <a:lnTo>
                    <a:pt x="535" y="482"/>
                  </a:lnTo>
                  <a:lnTo>
                    <a:pt x="534" y="483"/>
                  </a:lnTo>
                  <a:lnTo>
                    <a:pt x="531" y="483"/>
                  </a:lnTo>
                  <a:lnTo>
                    <a:pt x="528" y="482"/>
                  </a:lnTo>
                  <a:lnTo>
                    <a:pt x="527" y="483"/>
                  </a:lnTo>
                  <a:lnTo>
                    <a:pt x="528" y="485"/>
                  </a:lnTo>
                  <a:lnTo>
                    <a:pt x="530" y="485"/>
                  </a:lnTo>
                  <a:lnTo>
                    <a:pt x="531" y="485"/>
                  </a:lnTo>
                  <a:lnTo>
                    <a:pt x="532" y="486"/>
                  </a:lnTo>
                  <a:lnTo>
                    <a:pt x="532" y="487"/>
                  </a:lnTo>
                  <a:lnTo>
                    <a:pt x="532" y="489"/>
                  </a:lnTo>
                  <a:lnTo>
                    <a:pt x="531" y="490"/>
                  </a:lnTo>
                  <a:lnTo>
                    <a:pt x="530" y="491"/>
                  </a:lnTo>
                  <a:lnTo>
                    <a:pt x="528" y="493"/>
                  </a:lnTo>
                  <a:lnTo>
                    <a:pt x="526" y="494"/>
                  </a:lnTo>
                  <a:lnTo>
                    <a:pt x="525" y="495"/>
                  </a:lnTo>
                  <a:lnTo>
                    <a:pt x="522" y="497"/>
                  </a:lnTo>
                  <a:lnTo>
                    <a:pt x="522" y="498"/>
                  </a:lnTo>
                  <a:lnTo>
                    <a:pt x="521" y="502"/>
                  </a:lnTo>
                  <a:lnTo>
                    <a:pt x="521" y="504"/>
                  </a:lnTo>
                  <a:lnTo>
                    <a:pt x="519" y="506"/>
                  </a:lnTo>
                  <a:lnTo>
                    <a:pt x="518" y="507"/>
                  </a:lnTo>
                  <a:lnTo>
                    <a:pt x="515" y="506"/>
                  </a:lnTo>
                  <a:lnTo>
                    <a:pt x="514" y="503"/>
                  </a:lnTo>
                  <a:lnTo>
                    <a:pt x="513" y="502"/>
                  </a:lnTo>
                  <a:lnTo>
                    <a:pt x="512" y="502"/>
                  </a:lnTo>
                  <a:lnTo>
                    <a:pt x="510" y="502"/>
                  </a:lnTo>
                  <a:lnTo>
                    <a:pt x="509" y="503"/>
                  </a:lnTo>
                  <a:lnTo>
                    <a:pt x="510" y="504"/>
                  </a:lnTo>
                  <a:lnTo>
                    <a:pt x="510" y="506"/>
                  </a:lnTo>
                  <a:lnTo>
                    <a:pt x="509" y="507"/>
                  </a:lnTo>
                  <a:lnTo>
                    <a:pt x="508" y="508"/>
                  </a:lnTo>
                  <a:lnTo>
                    <a:pt x="505" y="508"/>
                  </a:lnTo>
                  <a:lnTo>
                    <a:pt x="504" y="507"/>
                  </a:lnTo>
                  <a:lnTo>
                    <a:pt x="502" y="506"/>
                  </a:lnTo>
                  <a:lnTo>
                    <a:pt x="501" y="504"/>
                  </a:lnTo>
                  <a:lnTo>
                    <a:pt x="502" y="502"/>
                  </a:lnTo>
                  <a:lnTo>
                    <a:pt x="504" y="502"/>
                  </a:lnTo>
                  <a:lnTo>
                    <a:pt x="505" y="500"/>
                  </a:lnTo>
                  <a:lnTo>
                    <a:pt x="505" y="499"/>
                  </a:lnTo>
                  <a:lnTo>
                    <a:pt x="504" y="498"/>
                  </a:lnTo>
                  <a:lnTo>
                    <a:pt x="502" y="498"/>
                  </a:lnTo>
                  <a:lnTo>
                    <a:pt x="500" y="499"/>
                  </a:lnTo>
                  <a:lnTo>
                    <a:pt x="498" y="499"/>
                  </a:lnTo>
                  <a:lnTo>
                    <a:pt x="496" y="498"/>
                  </a:lnTo>
                  <a:lnTo>
                    <a:pt x="493" y="498"/>
                  </a:lnTo>
                  <a:lnTo>
                    <a:pt x="492" y="498"/>
                  </a:lnTo>
                  <a:lnTo>
                    <a:pt x="491" y="499"/>
                  </a:lnTo>
                  <a:lnTo>
                    <a:pt x="489" y="500"/>
                  </a:lnTo>
                  <a:lnTo>
                    <a:pt x="487" y="502"/>
                  </a:lnTo>
                  <a:lnTo>
                    <a:pt x="485" y="502"/>
                  </a:lnTo>
                  <a:lnTo>
                    <a:pt x="484" y="502"/>
                  </a:lnTo>
                  <a:lnTo>
                    <a:pt x="483" y="500"/>
                  </a:lnTo>
                  <a:lnTo>
                    <a:pt x="483" y="499"/>
                  </a:lnTo>
                  <a:lnTo>
                    <a:pt x="483" y="498"/>
                  </a:lnTo>
                  <a:lnTo>
                    <a:pt x="483" y="497"/>
                  </a:lnTo>
                  <a:lnTo>
                    <a:pt x="484" y="495"/>
                  </a:lnTo>
                  <a:lnTo>
                    <a:pt x="487" y="494"/>
                  </a:lnTo>
                  <a:lnTo>
                    <a:pt x="489" y="494"/>
                  </a:lnTo>
                  <a:lnTo>
                    <a:pt x="492" y="493"/>
                  </a:lnTo>
                  <a:lnTo>
                    <a:pt x="493" y="491"/>
                  </a:lnTo>
                  <a:lnTo>
                    <a:pt x="492" y="491"/>
                  </a:lnTo>
                  <a:lnTo>
                    <a:pt x="489" y="491"/>
                  </a:lnTo>
                  <a:lnTo>
                    <a:pt x="488" y="491"/>
                  </a:lnTo>
                  <a:lnTo>
                    <a:pt x="485" y="491"/>
                  </a:lnTo>
                  <a:lnTo>
                    <a:pt x="485" y="490"/>
                  </a:lnTo>
                  <a:lnTo>
                    <a:pt x="485" y="487"/>
                  </a:lnTo>
                  <a:lnTo>
                    <a:pt x="484" y="486"/>
                  </a:lnTo>
                  <a:lnTo>
                    <a:pt x="483" y="485"/>
                  </a:lnTo>
                  <a:lnTo>
                    <a:pt x="482" y="482"/>
                  </a:lnTo>
                  <a:lnTo>
                    <a:pt x="480" y="481"/>
                  </a:lnTo>
                  <a:lnTo>
                    <a:pt x="478" y="481"/>
                  </a:lnTo>
                  <a:lnTo>
                    <a:pt x="478" y="482"/>
                  </a:lnTo>
                  <a:lnTo>
                    <a:pt x="478" y="483"/>
                  </a:lnTo>
                  <a:lnTo>
                    <a:pt x="480" y="485"/>
                  </a:lnTo>
                  <a:lnTo>
                    <a:pt x="480" y="486"/>
                  </a:lnTo>
                  <a:lnTo>
                    <a:pt x="480" y="487"/>
                  </a:lnTo>
                  <a:lnTo>
                    <a:pt x="479" y="486"/>
                  </a:lnTo>
                  <a:lnTo>
                    <a:pt x="476" y="486"/>
                  </a:lnTo>
                  <a:lnTo>
                    <a:pt x="475" y="485"/>
                  </a:lnTo>
                  <a:lnTo>
                    <a:pt x="475" y="483"/>
                  </a:lnTo>
                  <a:lnTo>
                    <a:pt x="476" y="482"/>
                  </a:lnTo>
                  <a:lnTo>
                    <a:pt x="478" y="480"/>
                  </a:lnTo>
                  <a:lnTo>
                    <a:pt x="479" y="480"/>
                  </a:lnTo>
                  <a:lnTo>
                    <a:pt x="480" y="478"/>
                  </a:lnTo>
                  <a:lnTo>
                    <a:pt x="480" y="477"/>
                  </a:lnTo>
                  <a:lnTo>
                    <a:pt x="480" y="476"/>
                  </a:lnTo>
                  <a:lnTo>
                    <a:pt x="478" y="474"/>
                  </a:lnTo>
                  <a:lnTo>
                    <a:pt x="476" y="474"/>
                  </a:lnTo>
                  <a:lnTo>
                    <a:pt x="475" y="476"/>
                  </a:lnTo>
                  <a:lnTo>
                    <a:pt x="474" y="477"/>
                  </a:lnTo>
                  <a:lnTo>
                    <a:pt x="472" y="478"/>
                  </a:lnTo>
                  <a:lnTo>
                    <a:pt x="471" y="477"/>
                  </a:lnTo>
                  <a:lnTo>
                    <a:pt x="470" y="476"/>
                  </a:lnTo>
                  <a:lnTo>
                    <a:pt x="468" y="474"/>
                  </a:lnTo>
                  <a:lnTo>
                    <a:pt x="466" y="474"/>
                  </a:lnTo>
                  <a:lnTo>
                    <a:pt x="463" y="476"/>
                  </a:lnTo>
                  <a:lnTo>
                    <a:pt x="462" y="477"/>
                  </a:lnTo>
                  <a:lnTo>
                    <a:pt x="461" y="480"/>
                  </a:lnTo>
                  <a:lnTo>
                    <a:pt x="459" y="482"/>
                  </a:lnTo>
                  <a:lnTo>
                    <a:pt x="459" y="483"/>
                  </a:lnTo>
                  <a:lnTo>
                    <a:pt x="457" y="485"/>
                  </a:lnTo>
                  <a:lnTo>
                    <a:pt x="451" y="493"/>
                  </a:lnTo>
                  <a:lnTo>
                    <a:pt x="449" y="493"/>
                  </a:lnTo>
                  <a:lnTo>
                    <a:pt x="448" y="493"/>
                  </a:lnTo>
                  <a:lnTo>
                    <a:pt x="445" y="493"/>
                  </a:lnTo>
                  <a:lnTo>
                    <a:pt x="442" y="493"/>
                  </a:lnTo>
                  <a:lnTo>
                    <a:pt x="440" y="493"/>
                  </a:lnTo>
                  <a:lnTo>
                    <a:pt x="438" y="490"/>
                  </a:lnTo>
                  <a:lnTo>
                    <a:pt x="436" y="490"/>
                  </a:lnTo>
                  <a:lnTo>
                    <a:pt x="436" y="489"/>
                  </a:lnTo>
                  <a:lnTo>
                    <a:pt x="435" y="487"/>
                  </a:lnTo>
                  <a:lnTo>
                    <a:pt x="433" y="486"/>
                  </a:lnTo>
                  <a:lnTo>
                    <a:pt x="432" y="485"/>
                  </a:lnTo>
                  <a:lnTo>
                    <a:pt x="432" y="486"/>
                  </a:lnTo>
                  <a:lnTo>
                    <a:pt x="433" y="486"/>
                  </a:lnTo>
                  <a:lnTo>
                    <a:pt x="433" y="487"/>
                  </a:lnTo>
                  <a:lnTo>
                    <a:pt x="432" y="487"/>
                  </a:lnTo>
                  <a:lnTo>
                    <a:pt x="431" y="486"/>
                  </a:lnTo>
                  <a:lnTo>
                    <a:pt x="429" y="486"/>
                  </a:lnTo>
                  <a:lnTo>
                    <a:pt x="427" y="486"/>
                  </a:lnTo>
                  <a:lnTo>
                    <a:pt x="427" y="485"/>
                  </a:lnTo>
                  <a:lnTo>
                    <a:pt x="428" y="485"/>
                  </a:lnTo>
                  <a:lnTo>
                    <a:pt x="428" y="483"/>
                  </a:lnTo>
                  <a:lnTo>
                    <a:pt x="427" y="482"/>
                  </a:lnTo>
                  <a:lnTo>
                    <a:pt x="425" y="482"/>
                  </a:lnTo>
                  <a:lnTo>
                    <a:pt x="427" y="483"/>
                  </a:lnTo>
                  <a:lnTo>
                    <a:pt x="428" y="483"/>
                  </a:lnTo>
                  <a:lnTo>
                    <a:pt x="427" y="485"/>
                  </a:lnTo>
                  <a:lnTo>
                    <a:pt x="425" y="483"/>
                  </a:lnTo>
                  <a:lnTo>
                    <a:pt x="424" y="482"/>
                  </a:lnTo>
                  <a:lnTo>
                    <a:pt x="423" y="482"/>
                  </a:lnTo>
                  <a:lnTo>
                    <a:pt x="423" y="481"/>
                  </a:lnTo>
                  <a:lnTo>
                    <a:pt x="419" y="478"/>
                  </a:lnTo>
                  <a:lnTo>
                    <a:pt x="418" y="477"/>
                  </a:lnTo>
                  <a:lnTo>
                    <a:pt x="414" y="474"/>
                  </a:lnTo>
                  <a:lnTo>
                    <a:pt x="411" y="472"/>
                  </a:lnTo>
                  <a:lnTo>
                    <a:pt x="410" y="472"/>
                  </a:lnTo>
                  <a:lnTo>
                    <a:pt x="408" y="470"/>
                  </a:lnTo>
                  <a:lnTo>
                    <a:pt x="406" y="469"/>
                  </a:lnTo>
                  <a:lnTo>
                    <a:pt x="402" y="467"/>
                  </a:lnTo>
                  <a:lnTo>
                    <a:pt x="401" y="465"/>
                  </a:lnTo>
                  <a:lnTo>
                    <a:pt x="399" y="464"/>
                  </a:lnTo>
                  <a:lnTo>
                    <a:pt x="397" y="463"/>
                  </a:lnTo>
                  <a:lnTo>
                    <a:pt x="395" y="463"/>
                  </a:lnTo>
                  <a:lnTo>
                    <a:pt x="395" y="461"/>
                  </a:lnTo>
                  <a:lnTo>
                    <a:pt x="394" y="461"/>
                  </a:lnTo>
                  <a:lnTo>
                    <a:pt x="391" y="457"/>
                  </a:lnTo>
                  <a:lnTo>
                    <a:pt x="389" y="457"/>
                  </a:lnTo>
                  <a:lnTo>
                    <a:pt x="388" y="456"/>
                  </a:lnTo>
                  <a:lnTo>
                    <a:pt x="386" y="455"/>
                  </a:lnTo>
                  <a:lnTo>
                    <a:pt x="385" y="453"/>
                  </a:lnTo>
                  <a:lnTo>
                    <a:pt x="380" y="451"/>
                  </a:lnTo>
                  <a:lnTo>
                    <a:pt x="378" y="450"/>
                  </a:lnTo>
                  <a:lnTo>
                    <a:pt x="374" y="446"/>
                  </a:lnTo>
                  <a:lnTo>
                    <a:pt x="372" y="444"/>
                  </a:lnTo>
                  <a:lnTo>
                    <a:pt x="368" y="442"/>
                  </a:lnTo>
                  <a:lnTo>
                    <a:pt x="365" y="439"/>
                  </a:lnTo>
                  <a:lnTo>
                    <a:pt x="364" y="439"/>
                  </a:lnTo>
                  <a:lnTo>
                    <a:pt x="361" y="435"/>
                  </a:lnTo>
                  <a:lnTo>
                    <a:pt x="355" y="433"/>
                  </a:lnTo>
                  <a:lnTo>
                    <a:pt x="350" y="427"/>
                  </a:lnTo>
                  <a:lnTo>
                    <a:pt x="344" y="423"/>
                  </a:lnTo>
                  <a:lnTo>
                    <a:pt x="343" y="423"/>
                  </a:lnTo>
                  <a:lnTo>
                    <a:pt x="341" y="420"/>
                  </a:lnTo>
                  <a:lnTo>
                    <a:pt x="339" y="420"/>
                  </a:lnTo>
                  <a:lnTo>
                    <a:pt x="338" y="417"/>
                  </a:lnTo>
                  <a:lnTo>
                    <a:pt x="337" y="417"/>
                  </a:lnTo>
                  <a:lnTo>
                    <a:pt x="335" y="416"/>
                  </a:lnTo>
                  <a:lnTo>
                    <a:pt x="334" y="414"/>
                  </a:lnTo>
                  <a:lnTo>
                    <a:pt x="331" y="413"/>
                  </a:lnTo>
                  <a:lnTo>
                    <a:pt x="330" y="412"/>
                  </a:lnTo>
                  <a:lnTo>
                    <a:pt x="329" y="412"/>
                  </a:lnTo>
                  <a:lnTo>
                    <a:pt x="327" y="410"/>
                  </a:lnTo>
                  <a:lnTo>
                    <a:pt x="329" y="409"/>
                  </a:lnTo>
                  <a:lnTo>
                    <a:pt x="330" y="412"/>
                  </a:lnTo>
                  <a:lnTo>
                    <a:pt x="333" y="413"/>
                  </a:lnTo>
                  <a:lnTo>
                    <a:pt x="334" y="413"/>
                  </a:lnTo>
                  <a:lnTo>
                    <a:pt x="335" y="414"/>
                  </a:lnTo>
                  <a:lnTo>
                    <a:pt x="339" y="418"/>
                  </a:lnTo>
                  <a:lnTo>
                    <a:pt x="339" y="417"/>
                  </a:lnTo>
                  <a:lnTo>
                    <a:pt x="335" y="414"/>
                  </a:lnTo>
                  <a:lnTo>
                    <a:pt x="333" y="412"/>
                  </a:lnTo>
                  <a:lnTo>
                    <a:pt x="333" y="410"/>
                  </a:lnTo>
                  <a:lnTo>
                    <a:pt x="333" y="408"/>
                  </a:lnTo>
                  <a:lnTo>
                    <a:pt x="333" y="409"/>
                  </a:lnTo>
                  <a:lnTo>
                    <a:pt x="333" y="410"/>
                  </a:lnTo>
                  <a:lnTo>
                    <a:pt x="331" y="410"/>
                  </a:lnTo>
                  <a:lnTo>
                    <a:pt x="330" y="410"/>
                  </a:lnTo>
                  <a:lnTo>
                    <a:pt x="327" y="408"/>
                  </a:lnTo>
                  <a:lnTo>
                    <a:pt x="325" y="406"/>
                  </a:lnTo>
                  <a:lnTo>
                    <a:pt x="325" y="405"/>
                  </a:lnTo>
                  <a:lnTo>
                    <a:pt x="324" y="405"/>
                  </a:lnTo>
                  <a:lnTo>
                    <a:pt x="321" y="404"/>
                  </a:lnTo>
                  <a:lnTo>
                    <a:pt x="320" y="403"/>
                  </a:lnTo>
                  <a:lnTo>
                    <a:pt x="318" y="401"/>
                  </a:lnTo>
                  <a:lnTo>
                    <a:pt x="317" y="400"/>
                  </a:lnTo>
                  <a:lnTo>
                    <a:pt x="316" y="400"/>
                  </a:lnTo>
                  <a:lnTo>
                    <a:pt x="317" y="401"/>
                  </a:lnTo>
                  <a:lnTo>
                    <a:pt x="318" y="403"/>
                  </a:lnTo>
                  <a:lnTo>
                    <a:pt x="321" y="404"/>
                  </a:lnTo>
                  <a:lnTo>
                    <a:pt x="322" y="405"/>
                  </a:lnTo>
                  <a:lnTo>
                    <a:pt x="324" y="406"/>
                  </a:lnTo>
                  <a:lnTo>
                    <a:pt x="325" y="406"/>
                  </a:lnTo>
                  <a:lnTo>
                    <a:pt x="326" y="408"/>
                  </a:lnTo>
                  <a:lnTo>
                    <a:pt x="327" y="409"/>
                  </a:lnTo>
                  <a:lnTo>
                    <a:pt x="326" y="409"/>
                  </a:lnTo>
                  <a:lnTo>
                    <a:pt x="322" y="406"/>
                  </a:lnTo>
                  <a:lnTo>
                    <a:pt x="320" y="405"/>
                  </a:lnTo>
                  <a:lnTo>
                    <a:pt x="318" y="404"/>
                  </a:lnTo>
                  <a:lnTo>
                    <a:pt x="317" y="403"/>
                  </a:lnTo>
                  <a:lnTo>
                    <a:pt x="314" y="400"/>
                  </a:lnTo>
                  <a:lnTo>
                    <a:pt x="312" y="399"/>
                  </a:lnTo>
                  <a:lnTo>
                    <a:pt x="309" y="396"/>
                  </a:lnTo>
                  <a:lnTo>
                    <a:pt x="309" y="395"/>
                  </a:lnTo>
                  <a:lnTo>
                    <a:pt x="308" y="393"/>
                  </a:lnTo>
                  <a:lnTo>
                    <a:pt x="309" y="393"/>
                  </a:lnTo>
                  <a:lnTo>
                    <a:pt x="310" y="393"/>
                  </a:lnTo>
                  <a:lnTo>
                    <a:pt x="312" y="395"/>
                  </a:lnTo>
                  <a:lnTo>
                    <a:pt x="312" y="393"/>
                  </a:lnTo>
                  <a:lnTo>
                    <a:pt x="310" y="392"/>
                  </a:lnTo>
                  <a:lnTo>
                    <a:pt x="313" y="392"/>
                  </a:lnTo>
                  <a:lnTo>
                    <a:pt x="312" y="391"/>
                  </a:lnTo>
                  <a:lnTo>
                    <a:pt x="310" y="391"/>
                  </a:lnTo>
                  <a:lnTo>
                    <a:pt x="309" y="391"/>
                  </a:lnTo>
                  <a:lnTo>
                    <a:pt x="309" y="389"/>
                  </a:lnTo>
                  <a:lnTo>
                    <a:pt x="309" y="388"/>
                  </a:lnTo>
                  <a:lnTo>
                    <a:pt x="308" y="387"/>
                  </a:lnTo>
                  <a:lnTo>
                    <a:pt x="307" y="387"/>
                  </a:lnTo>
                  <a:lnTo>
                    <a:pt x="308" y="389"/>
                  </a:lnTo>
                  <a:lnTo>
                    <a:pt x="307" y="388"/>
                  </a:lnTo>
                  <a:lnTo>
                    <a:pt x="305" y="388"/>
                  </a:lnTo>
                  <a:lnTo>
                    <a:pt x="307" y="389"/>
                  </a:lnTo>
                  <a:lnTo>
                    <a:pt x="308" y="391"/>
                  </a:lnTo>
                  <a:lnTo>
                    <a:pt x="308" y="392"/>
                  </a:lnTo>
                  <a:lnTo>
                    <a:pt x="308" y="393"/>
                  </a:lnTo>
                  <a:lnTo>
                    <a:pt x="307" y="393"/>
                  </a:lnTo>
                  <a:lnTo>
                    <a:pt x="300" y="386"/>
                  </a:lnTo>
                  <a:lnTo>
                    <a:pt x="297" y="384"/>
                  </a:lnTo>
                  <a:lnTo>
                    <a:pt x="295" y="382"/>
                  </a:lnTo>
                  <a:lnTo>
                    <a:pt x="294" y="380"/>
                  </a:lnTo>
                  <a:lnTo>
                    <a:pt x="292" y="380"/>
                  </a:lnTo>
                  <a:lnTo>
                    <a:pt x="290" y="378"/>
                  </a:lnTo>
                  <a:lnTo>
                    <a:pt x="284" y="373"/>
                  </a:lnTo>
                  <a:lnTo>
                    <a:pt x="283" y="373"/>
                  </a:lnTo>
                  <a:lnTo>
                    <a:pt x="279" y="371"/>
                  </a:lnTo>
                  <a:lnTo>
                    <a:pt x="278" y="369"/>
                  </a:lnTo>
                  <a:lnTo>
                    <a:pt x="277" y="369"/>
                  </a:lnTo>
                  <a:lnTo>
                    <a:pt x="275" y="367"/>
                  </a:lnTo>
                  <a:lnTo>
                    <a:pt x="274" y="367"/>
                  </a:lnTo>
                  <a:lnTo>
                    <a:pt x="273" y="366"/>
                  </a:lnTo>
                  <a:lnTo>
                    <a:pt x="270" y="365"/>
                  </a:lnTo>
                  <a:lnTo>
                    <a:pt x="270" y="363"/>
                  </a:lnTo>
                  <a:lnTo>
                    <a:pt x="267" y="363"/>
                  </a:lnTo>
                  <a:lnTo>
                    <a:pt x="266" y="362"/>
                  </a:lnTo>
                  <a:lnTo>
                    <a:pt x="266" y="359"/>
                  </a:lnTo>
                  <a:lnTo>
                    <a:pt x="264" y="357"/>
                  </a:lnTo>
                  <a:lnTo>
                    <a:pt x="267" y="361"/>
                  </a:lnTo>
                  <a:lnTo>
                    <a:pt x="270" y="363"/>
                  </a:lnTo>
                  <a:lnTo>
                    <a:pt x="271" y="363"/>
                  </a:lnTo>
                  <a:lnTo>
                    <a:pt x="273" y="363"/>
                  </a:lnTo>
                  <a:lnTo>
                    <a:pt x="274" y="365"/>
                  </a:lnTo>
                  <a:lnTo>
                    <a:pt x="274" y="363"/>
                  </a:lnTo>
                  <a:lnTo>
                    <a:pt x="275" y="363"/>
                  </a:lnTo>
                  <a:lnTo>
                    <a:pt x="275" y="365"/>
                  </a:lnTo>
                  <a:lnTo>
                    <a:pt x="277" y="365"/>
                  </a:lnTo>
                  <a:lnTo>
                    <a:pt x="278" y="363"/>
                  </a:lnTo>
                  <a:lnTo>
                    <a:pt x="279" y="362"/>
                  </a:lnTo>
                  <a:lnTo>
                    <a:pt x="282" y="362"/>
                  </a:lnTo>
                  <a:lnTo>
                    <a:pt x="283" y="362"/>
                  </a:lnTo>
                  <a:lnTo>
                    <a:pt x="284" y="363"/>
                  </a:lnTo>
                  <a:lnTo>
                    <a:pt x="286" y="363"/>
                  </a:lnTo>
                  <a:lnTo>
                    <a:pt x="287" y="362"/>
                  </a:lnTo>
                  <a:lnTo>
                    <a:pt x="288" y="362"/>
                  </a:lnTo>
                  <a:lnTo>
                    <a:pt x="288" y="361"/>
                  </a:lnTo>
                  <a:lnTo>
                    <a:pt x="290" y="359"/>
                  </a:lnTo>
                  <a:lnTo>
                    <a:pt x="291" y="358"/>
                  </a:lnTo>
                  <a:lnTo>
                    <a:pt x="288" y="358"/>
                  </a:lnTo>
                  <a:lnTo>
                    <a:pt x="288" y="357"/>
                  </a:lnTo>
                  <a:lnTo>
                    <a:pt x="287" y="356"/>
                  </a:lnTo>
                  <a:lnTo>
                    <a:pt x="286" y="354"/>
                  </a:lnTo>
                  <a:lnTo>
                    <a:pt x="284" y="353"/>
                  </a:lnTo>
                  <a:lnTo>
                    <a:pt x="283" y="353"/>
                  </a:lnTo>
                  <a:lnTo>
                    <a:pt x="283" y="354"/>
                  </a:lnTo>
                  <a:lnTo>
                    <a:pt x="282" y="356"/>
                  </a:lnTo>
                  <a:lnTo>
                    <a:pt x="280" y="357"/>
                  </a:lnTo>
                  <a:lnTo>
                    <a:pt x="282" y="358"/>
                  </a:lnTo>
                  <a:lnTo>
                    <a:pt x="282" y="359"/>
                  </a:lnTo>
                  <a:lnTo>
                    <a:pt x="280" y="359"/>
                  </a:lnTo>
                  <a:lnTo>
                    <a:pt x="280" y="361"/>
                  </a:lnTo>
                  <a:lnTo>
                    <a:pt x="279" y="362"/>
                  </a:lnTo>
                  <a:lnTo>
                    <a:pt x="278" y="362"/>
                  </a:lnTo>
                  <a:lnTo>
                    <a:pt x="277" y="363"/>
                  </a:lnTo>
                  <a:lnTo>
                    <a:pt x="275" y="363"/>
                  </a:lnTo>
                  <a:lnTo>
                    <a:pt x="274" y="362"/>
                  </a:lnTo>
                  <a:lnTo>
                    <a:pt x="274" y="363"/>
                  </a:lnTo>
                  <a:lnTo>
                    <a:pt x="273" y="363"/>
                  </a:lnTo>
                  <a:lnTo>
                    <a:pt x="270" y="361"/>
                  </a:lnTo>
                  <a:lnTo>
                    <a:pt x="269" y="361"/>
                  </a:lnTo>
                  <a:lnTo>
                    <a:pt x="269" y="359"/>
                  </a:lnTo>
                  <a:lnTo>
                    <a:pt x="267" y="359"/>
                  </a:lnTo>
                  <a:lnTo>
                    <a:pt x="266" y="357"/>
                  </a:lnTo>
                  <a:lnTo>
                    <a:pt x="264" y="356"/>
                  </a:lnTo>
                  <a:lnTo>
                    <a:pt x="262" y="356"/>
                  </a:lnTo>
                  <a:lnTo>
                    <a:pt x="261" y="354"/>
                  </a:lnTo>
                  <a:lnTo>
                    <a:pt x="261" y="353"/>
                  </a:lnTo>
                  <a:lnTo>
                    <a:pt x="262" y="352"/>
                  </a:lnTo>
                  <a:lnTo>
                    <a:pt x="262" y="350"/>
                  </a:lnTo>
                  <a:lnTo>
                    <a:pt x="260" y="346"/>
                  </a:lnTo>
                  <a:lnTo>
                    <a:pt x="261" y="345"/>
                  </a:lnTo>
                  <a:lnTo>
                    <a:pt x="260" y="344"/>
                  </a:lnTo>
                  <a:lnTo>
                    <a:pt x="258" y="344"/>
                  </a:lnTo>
                  <a:lnTo>
                    <a:pt x="258" y="341"/>
                  </a:lnTo>
                  <a:lnTo>
                    <a:pt x="257" y="341"/>
                  </a:lnTo>
                  <a:lnTo>
                    <a:pt x="257" y="340"/>
                  </a:lnTo>
                  <a:lnTo>
                    <a:pt x="256" y="339"/>
                  </a:lnTo>
                  <a:lnTo>
                    <a:pt x="253" y="337"/>
                  </a:lnTo>
                  <a:lnTo>
                    <a:pt x="249" y="333"/>
                  </a:lnTo>
                  <a:lnTo>
                    <a:pt x="249" y="332"/>
                  </a:lnTo>
                  <a:lnTo>
                    <a:pt x="248" y="332"/>
                  </a:lnTo>
                  <a:lnTo>
                    <a:pt x="245" y="328"/>
                  </a:lnTo>
                  <a:lnTo>
                    <a:pt x="244" y="328"/>
                  </a:lnTo>
                  <a:lnTo>
                    <a:pt x="243" y="327"/>
                  </a:lnTo>
                  <a:lnTo>
                    <a:pt x="240" y="325"/>
                  </a:lnTo>
                  <a:lnTo>
                    <a:pt x="240" y="324"/>
                  </a:lnTo>
                  <a:lnTo>
                    <a:pt x="239" y="323"/>
                  </a:lnTo>
                  <a:lnTo>
                    <a:pt x="237" y="322"/>
                  </a:lnTo>
                  <a:lnTo>
                    <a:pt x="232" y="318"/>
                  </a:lnTo>
                  <a:lnTo>
                    <a:pt x="230" y="315"/>
                  </a:lnTo>
                  <a:lnTo>
                    <a:pt x="227" y="312"/>
                  </a:lnTo>
                  <a:lnTo>
                    <a:pt x="226" y="311"/>
                  </a:lnTo>
                  <a:lnTo>
                    <a:pt x="220" y="307"/>
                  </a:lnTo>
                  <a:lnTo>
                    <a:pt x="219" y="306"/>
                  </a:lnTo>
                  <a:lnTo>
                    <a:pt x="217" y="303"/>
                  </a:lnTo>
                  <a:lnTo>
                    <a:pt x="215" y="303"/>
                  </a:lnTo>
                  <a:lnTo>
                    <a:pt x="209" y="295"/>
                  </a:lnTo>
                  <a:lnTo>
                    <a:pt x="206" y="294"/>
                  </a:lnTo>
                  <a:lnTo>
                    <a:pt x="205" y="293"/>
                  </a:lnTo>
                  <a:lnTo>
                    <a:pt x="203" y="292"/>
                  </a:lnTo>
                  <a:lnTo>
                    <a:pt x="203" y="290"/>
                  </a:lnTo>
                  <a:lnTo>
                    <a:pt x="200" y="286"/>
                  </a:lnTo>
                  <a:lnTo>
                    <a:pt x="197" y="284"/>
                  </a:lnTo>
                  <a:lnTo>
                    <a:pt x="196" y="282"/>
                  </a:lnTo>
                  <a:lnTo>
                    <a:pt x="186" y="273"/>
                  </a:lnTo>
                  <a:lnTo>
                    <a:pt x="185" y="272"/>
                  </a:lnTo>
                  <a:lnTo>
                    <a:pt x="185" y="271"/>
                  </a:lnTo>
                  <a:lnTo>
                    <a:pt x="186" y="271"/>
                  </a:lnTo>
                  <a:lnTo>
                    <a:pt x="189" y="271"/>
                  </a:lnTo>
                  <a:lnTo>
                    <a:pt x="189" y="272"/>
                  </a:lnTo>
                  <a:lnTo>
                    <a:pt x="189" y="273"/>
                  </a:lnTo>
                  <a:lnTo>
                    <a:pt x="190" y="275"/>
                  </a:lnTo>
                  <a:lnTo>
                    <a:pt x="192" y="275"/>
                  </a:lnTo>
                  <a:lnTo>
                    <a:pt x="192" y="276"/>
                  </a:lnTo>
                  <a:lnTo>
                    <a:pt x="193" y="277"/>
                  </a:lnTo>
                  <a:lnTo>
                    <a:pt x="194" y="277"/>
                  </a:lnTo>
                  <a:lnTo>
                    <a:pt x="194" y="278"/>
                  </a:lnTo>
                  <a:lnTo>
                    <a:pt x="197" y="280"/>
                  </a:lnTo>
                  <a:lnTo>
                    <a:pt x="198" y="280"/>
                  </a:lnTo>
                  <a:lnTo>
                    <a:pt x="200" y="280"/>
                  </a:lnTo>
                  <a:lnTo>
                    <a:pt x="201" y="282"/>
                  </a:lnTo>
                  <a:lnTo>
                    <a:pt x="202" y="284"/>
                  </a:lnTo>
                  <a:lnTo>
                    <a:pt x="203" y="286"/>
                  </a:lnTo>
                  <a:lnTo>
                    <a:pt x="205" y="288"/>
                  </a:lnTo>
                  <a:lnTo>
                    <a:pt x="206" y="289"/>
                  </a:lnTo>
                  <a:lnTo>
                    <a:pt x="207" y="290"/>
                  </a:lnTo>
                  <a:lnTo>
                    <a:pt x="210" y="293"/>
                  </a:lnTo>
                  <a:lnTo>
                    <a:pt x="211" y="293"/>
                  </a:lnTo>
                  <a:lnTo>
                    <a:pt x="211" y="294"/>
                  </a:lnTo>
                  <a:lnTo>
                    <a:pt x="213" y="294"/>
                  </a:lnTo>
                  <a:lnTo>
                    <a:pt x="214" y="294"/>
                  </a:lnTo>
                  <a:lnTo>
                    <a:pt x="215" y="294"/>
                  </a:lnTo>
                  <a:lnTo>
                    <a:pt x="218" y="294"/>
                  </a:lnTo>
                  <a:lnTo>
                    <a:pt x="220" y="292"/>
                  </a:lnTo>
                  <a:lnTo>
                    <a:pt x="222" y="292"/>
                  </a:lnTo>
                  <a:lnTo>
                    <a:pt x="223" y="292"/>
                  </a:lnTo>
                  <a:lnTo>
                    <a:pt x="223" y="290"/>
                  </a:lnTo>
                  <a:lnTo>
                    <a:pt x="222" y="289"/>
                  </a:lnTo>
                  <a:lnTo>
                    <a:pt x="220" y="289"/>
                  </a:lnTo>
                  <a:lnTo>
                    <a:pt x="219" y="290"/>
                  </a:lnTo>
                  <a:lnTo>
                    <a:pt x="218" y="290"/>
                  </a:lnTo>
                  <a:lnTo>
                    <a:pt x="217" y="292"/>
                  </a:lnTo>
                  <a:lnTo>
                    <a:pt x="214" y="292"/>
                  </a:lnTo>
                  <a:lnTo>
                    <a:pt x="213" y="292"/>
                  </a:lnTo>
                  <a:lnTo>
                    <a:pt x="213" y="290"/>
                  </a:lnTo>
                  <a:lnTo>
                    <a:pt x="211" y="290"/>
                  </a:lnTo>
                  <a:lnTo>
                    <a:pt x="211" y="289"/>
                  </a:lnTo>
                  <a:lnTo>
                    <a:pt x="209" y="289"/>
                  </a:lnTo>
                  <a:lnTo>
                    <a:pt x="209" y="288"/>
                  </a:lnTo>
                  <a:lnTo>
                    <a:pt x="207" y="288"/>
                  </a:lnTo>
                  <a:lnTo>
                    <a:pt x="207" y="286"/>
                  </a:lnTo>
                  <a:lnTo>
                    <a:pt x="206" y="286"/>
                  </a:lnTo>
                  <a:lnTo>
                    <a:pt x="206" y="285"/>
                  </a:lnTo>
                  <a:lnTo>
                    <a:pt x="205" y="284"/>
                  </a:lnTo>
                  <a:lnTo>
                    <a:pt x="202" y="280"/>
                  </a:lnTo>
                  <a:lnTo>
                    <a:pt x="201" y="278"/>
                  </a:lnTo>
                  <a:lnTo>
                    <a:pt x="200" y="276"/>
                  </a:lnTo>
                  <a:lnTo>
                    <a:pt x="200" y="273"/>
                  </a:lnTo>
                  <a:lnTo>
                    <a:pt x="200" y="271"/>
                  </a:lnTo>
                  <a:lnTo>
                    <a:pt x="200" y="268"/>
                  </a:lnTo>
                  <a:lnTo>
                    <a:pt x="201" y="267"/>
                  </a:lnTo>
                  <a:lnTo>
                    <a:pt x="202" y="267"/>
                  </a:lnTo>
                  <a:lnTo>
                    <a:pt x="205" y="264"/>
                  </a:lnTo>
                  <a:lnTo>
                    <a:pt x="207" y="263"/>
                  </a:lnTo>
                  <a:lnTo>
                    <a:pt x="209" y="263"/>
                  </a:lnTo>
                  <a:lnTo>
                    <a:pt x="210" y="264"/>
                  </a:lnTo>
                  <a:lnTo>
                    <a:pt x="210" y="263"/>
                  </a:lnTo>
                  <a:lnTo>
                    <a:pt x="210" y="262"/>
                  </a:lnTo>
                  <a:lnTo>
                    <a:pt x="210" y="260"/>
                  </a:lnTo>
                  <a:lnTo>
                    <a:pt x="210" y="259"/>
                  </a:lnTo>
                  <a:lnTo>
                    <a:pt x="210" y="258"/>
                  </a:lnTo>
                  <a:lnTo>
                    <a:pt x="210" y="255"/>
                  </a:lnTo>
                  <a:lnTo>
                    <a:pt x="209" y="255"/>
                  </a:lnTo>
                  <a:lnTo>
                    <a:pt x="207" y="256"/>
                  </a:lnTo>
                  <a:lnTo>
                    <a:pt x="207" y="258"/>
                  </a:lnTo>
                  <a:lnTo>
                    <a:pt x="207" y="259"/>
                  </a:lnTo>
                  <a:lnTo>
                    <a:pt x="205" y="260"/>
                  </a:lnTo>
                  <a:lnTo>
                    <a:pt x="205" y="262"/>
                  </a:lnTo>
                  <a:lnTo>
                    <a:pt x="202" y="264"/>
                  </a:lnTo>
                  <a:lnTo>
                    <a:pt x="201" y="265"/>
                  </a:lnTo>
                  <a:lnTo>
                    <a:pt x="198" y="265"/>
                  </a:lnTo>
                  <a:lnTo>
                    <a:pt x="198" y="264"/>
                  </a:lnTo>
                  <a:lnTo>
                    <a:pt x="198" y="263"/>
                  </a:lnTo>
                  <a:lnTo>
                    <a:pt x="200" y="262"/>
                  </a:lnTo>
                  <a:lnTo>
                    <a:pt x="200" y="260"/>
                  </a:lnTo>
                  <a:lnTo>
                    <a:pt x="198" y="260"/>
                  </a:lnTo>
                  <a:lnTo>
                    <a:pt x="198" y="262"/>
                  </a:lnTo>
                  <a:lnTo>
                    <a:pt x="198" y="263"/>
                  </a:lnTo>
                  <a:lnTo>
                    <a:pt x="197" y="263"/>
                  </a:lnTo>
                  <a:lnTo>
                    <a:pt x="197" y="269"/>
                  </a:lnTo>
                  <a:lnTo>
                    <a:pt x="198" y="271"/>
                  </a:lnTo>
                  <a:lnTo>
                    <a:pt x="198" y="272"/>
                  </a:lnTo>
                  <a:lnTo>
                    <a:pt x="197" y="272"/>
                  </a:lnTo>
                  <a:lnTo>
                    <a:pt x="196" y="272"/>
                  </a:lnTo>
                  <a:lnTo>
                    <a:pt x="194" y="272"/>
                  </a:lnTo>
                  <a:lnTo>
                    <a:pt x="193" y="272"/>
                  </a:lnTo>
                  <a:lnTo>
                    <a:pt x="192" y="271"/>
                  </a:lnTo>
                  <a:lnTo>
                    <a:pt x="190" y="271"/>
                  </a:lnTo>
                  <a:lnTo>
                    <a:pt x="189" y="269"/>
                  </a:lnTo>
                  <a:lnTo>
                    <a:pt x="188" y="269"/>
                  </a:lnTo>
                  <a:lnTo>
                    <a:pt x="186" y="268"/>
                  </a:lnTo>
                  <a:lnTo>
                    <a:pt x="181" y="264"/>
                  </a:lnTo>
                  <a:lnTo>
                    <a:pt x="176" y="259"/>
                  </a:lnTo>
                  <a:lnTo>
                    <a:pt x="175" y="259"/>
                  </a:lnTo>
                  <a:lnTo>
                    <a:pt x="173" y="258"/>
                  </a:lnTo>
                  <a:lnTo>
                    <a:pt x="172" y="256"/>
                  </a:lnTo>
                  <a:lnTo>
                    <a:pt x="171" y="255"/>
                  </a:lnTo>
                  <a:lnTo>
                    <a:pt x="168" y="254"/>
                  </a:lnTo>
                  <a:lnTo>
                    <a:pt x="164" y="250"/>
                  </a:lnTo>
                  <a:lnTo>
                    <a:pt x="163" y="248"/>
                  </a:lnTo>
                  <a:lnTo>
                    <a:pt x="163" y="247"/>
                  </a:lnTo>
                  <a:lnTo>
                    <a:pt x="160" y="245"/>
                  </a:lnTo>
                  <a:lnTo>
                    <a:pt x="159" y="242"/>
                  </a:lnTo>
                  <a:lnTo>
                    <a:pt x="159" y="241"/>
                  </a:lnTo>
                  <a:lnTo>
                    <a:pt x="158" y="239"/>
                  </a:lnTo>
                  <a:lnTo>
                    <a:pt x="158" y="241"/>
                  </a:lnTo>
                  <a:lnTo>
                    <a:pt x="158" y="242"/>
                  </a:lnTo>
                  <a:lnTo>
                    <a:pt x="158" y="243"/>
                  </a:lnTo>
                  <a:lnTo>
                    <a:pt x="159" y="245"/>
                  </a:lnTo>
                  <a:lnTo>
                    <a:pt x="160" y="246"/>
                  </a:lnTo>
                  <a:lnTo>
                    <a:pt x="160" y="248"/>
                  </a:lnTo>
                  <a:lnTo>
                    <a:pt x="160" y="250"/>
                  </a:lnTo>
                  <a:lnTo>
                    <a:pt x="163" y="252"/>
                  </a:lnTo>
                  <a:lnTo>
                    <a:pt x="166" y="252"/>
                  </a:lnTo>
                  <a:lnTo>
                    <a:pt x="166" y="254"/>
                  </a:lnTo>
                  <a:lnTo>
                    <a:pt x="167" y="254"/>
                  </a:lnTo>
                  <a:lnTo>
                    <a:pt x="168" y="255"/>
                  </a:lnTo>
                  <a:lnTo>
                    <a:pt x="170" y="256"/>
                  </a:lnTo>
                  <a:lnTo>
                    <a:pt x="172" y="258"/>
                  </a:lnTo>
                  <a:lnTo>
                    <a:pt x="171" y="258"/>
                  </a:lnTo>
                  <a:lnTo>
                    <a:pt x="168" y="258"/>
                  </a:lnTo>
                  <a:lnTo>
                    <a:pt x="167" y="255"/>
                  </a:lnTo>
                  <a:lnTo>
                    <a:pt x="164" y="254"/>
                  </a:lnTo>
                  <a:lnTo>
                    <a:pt x="163" y="252"/>
                  </a:lnTo>
                  <a:lnTo>
                    <a:pt x="162" y="252"/>
                  </a:lnTo>
                  <a:lnTo>
                    <a:pt x="160" y="251"/>
                  </a:lnTo>
                  <a:lnTo>
                    <a:pt x="159" y="250"/>
                  </a:lnTo>
                  <a:lnTo>
                    <a:pt x="158" y="248"/>
                  </a:lnTo>
                  <a:lnTo>
                    <a:pt x="156" y="247"/>
                  </a:lnTo>
                  <a:lnTo>
                    <a:pt x="155" y="247"/>
                  </a:lnTo>
                  <a:lnTo>
                    <a:pt x="151" y="242"/>
                  </a:lnTo>
                  <a:lnTo>
                    <a:pt x="150" y="239"/>
                  </a:lnTo>
                  <a:lnTo>
                    <a:pt x="147" y="237"/>
                  </a:lnTo>
                  <a:lnTo>
                    <a:pt x="146" y="235"/>
                  </a:lnTo>
                  <a:lnTo>
                    <a:pt x="146" y="234"/>
                  </a:lnTo>
                  <a:lnTo>
                    <a:pt x="145" y="233"/>
                  </a:lnTo>
                  <a:lnTo>
                    <a:pt x="145" y="231"/>
                  </a:lnTo>
                  <a:lnTo>
                    <a:pt x="142" y="229"/>
                  </a:lnTo>
                  <a:lnTo>
                    <a:pt x="142" y="226"/>
                  </a:lnTo>
                  <a:lnTo>
                    <a:pt x="139" y="222"/>
                  </a:lnTo>
                  <a:lnTo>
                    <a:pt x="137" y="220"/>
                  </a:lnTo>
                  <a:lnTo>
                    <a:pt x="137" y="218"/>
                  </a:lnTo>
                  <a:lnTo>
                    <a:pt x="134" y="216"/>
                  </a:lnTo>
                  <a:lnTo>
                    <a:pt x="134" y="198"/>
                  </a:lnTo>
                  <a:lnTo>
                    <a:pt x="134" y="196"/>
                  </a:lnTo>
                  <a:lnTo>
                    <a:pt x="134" y="195"/>
                  </a:lnTo>
                  <a:lnTo>
                    <a:pt x="134" y="190"/>
                  </a:lnTo>
                  <a:lnTo>
                    <a:pt x="134" y="188"/>
                  </a:lnTo>
                  <a:lnTo>
                    <a:pt x="136" y="188"/>
                  </a:lnTo>
                  <a:lnTo>
                    <a:pt x="137" y="188"/>
                  </a:lnTo>
                  <a:lnTo>
                    <a:pt x="136" y="187"/>
                  </a:lnTo>
                  <a:lnTo>
                    <a:pt x="134" y="184"/>
                  </a:lnTo>
                  <a:lnTo>
                    <a:pt x="134" y="183"/>
                  </a:lnTo>
                  <a:lnTo>
                    <a:pt x="133" y="183"/>
                  </a:lnTo>
                  <a:lnTo>
                    <a:pt x="133" y="182"/>
                  </a:lnTo>
                  <a:lnTo>
                    <a:pt x="134" y="182"/>
                  </a:lnTo>
                  <a:lnTo>
                    <a:pt x="134" y="181"/>
                  </a:lnTo>
                  <a:lnTo>
                    <a:pt x="133" y="179"/>
                  </a:lnTo>
                  <a:lnTo>
                    <a:pt x="133" y="178"/>
                  </a:lnTo>
                  <a:lnTo>
                    <a:pt x="133" y="175"/>
                  </a:lnTo>
                  <a:lnTo>
                    <a:pt x="130" y="173"/>
                  </a:lnTo>
                  <a:lnTo>
                    <a:pt x="130" y="171"/>
                  </a:lnTo>
                  <a:lnTo>
                    <a:pt x="132" y="170"/>
                  </a:lnTo>
                  <a:lnTo>
                    <a:pt x="130" y="169"/>
                  </a:lnTo>
                  <a:lnTo>
                    <a:pt x="129" y="167"/>
                  </a:lnTo>
                  <a:lnTo>
                    <a:pt x="129" y="166"/>
                  </a:lnTo>
                  <a:lnTo>
                    <a:pt x="125" y="164"/>
                  </a:lnTo>
                  <a:lnTo>
                    <a:pt x="125" y="162"/>
                  </a:lnTo>
                  <a:lnTo>
                    <a:pt x="124" y="161"/>
                  </a:lnTo>
                  <a:lnTo>
                    <a:pt x="123" y="158"/>
                  </a:lnTo>
                  <a:lnTo>
                    <a:pt x="123" y="157"/>
                  </a:lnTo>
                  <a:lnTo>
                    <a:pt x="121" y="157"/>
                  </a:lnTo>
                  <a:lnTo>
                    <a:pt x="121" y="156"/>
                  </a:lnTo>
                  <a:lnTo>
                    <a:pt x="120" y="153"/>
                  </a:lnTo>
                  <a:lnTo>
                    <a:pt x="119" y="151"/>
                  </a:lnTo>
                  <a:lnTo>
                    <a:pt x="117" y="151"/>
                  </a:lnTo>
                  <a:lnTo>
                    <a:pt x="115" y="148"/>
                  </a:lnTo>
                  <a:lnTo>
                    <a:pt x="115" y="147"/>
                  </a:lnTo>
                  <a:lnTo>
                    <a:pt x="109" y="141"/>
                  </a:lnTo>
                  <a:lnTo>
                    <a:pt x="108" y="141"/>
                  </a:lnTo>
                  <a:lnTo>
                    <a:pt x="107" y="139"/>
                  </a:lnTo>
                  <a:lnTo>
                    <a:pt x="106" y="137"/>
                  </a:lnTo>
                  <a:lnTo>
                    <a:pt x="100" y="132"/>
                  </a:lnTo>
                  <a:lnTo>
                    <a:pt x="98" y="130"/>
                  </a:lnTo>
                  <a:lnTo>
                    <a:pt x="95" y="126"/>
                  </a:lnTo>
                  <a:lnTo>
                    <a:pt x="94" y="126"/>
                  </a:lnTo>
                  <a:lnTo>
                    <a:pt x="93" y="124"/>
                  </a:lnTo>
                  <a:lnTo>
                    <a:pt x="87" y="119"/>
                  </a:lnTo>
                  <a:lnTo>
                    <a:pt x="83" y="117"/>
                  </a:lnTo>
                  <a:lnTo>
                    <a:pt x="83" y="115"/>
                  </a:lnTo>
                  <a:lnTo>
                    <a:pt x="81" y="113"/>
                  </a:lnTo>
                  <a:lnTo>
                    <a:pt x="78" y="110"/>
                  </a:lnTo>
                  <a:lnTo>
                    <a:pt x="77" y="109"/>
                  </a:lnTo>
                  <a:lnTo>
                    <a:pt x="77" y="107"/>
                  </a:lnTo>
                  <a:lnTo>
                    <a:pt x="73" y="105"/>
                  </a:lnTo>
                  <a:lnTo>
                    <a:pt x="73" y="104"/>
                  </a:lnTo>
                  <a:lnTo>
                    <a:pt x="66" y="98"/>
                  </a:lnTo>
                  <a:lnTo>
                    <a:pt x="65" y="96"/>
                  </a:lnTo>
                  <a:lnTo>
                    <a:pt x="64" y="96"/>
                  </a:lnTo>
                  <a:lnTo>
                    <a:pt x="64" y="94"/>
                  </a:lnTo>
                  <a:lnTo>
                    <a:pt x="61" y="92"/>
                  </a:lnTo>
                  <a:lnTo>
                    <a:pt x="59" y="89"/>
                  </a:lnTo>
                  <a:lnTo>
                    <a:pt x="56" y="88"/>
                  </a:lnTo>
                  <a:lnTo>
                    <a:pt x="56" y="87"/>
                  </a:lnTo>
                  <a:lnTo>
                    <a:pt x="53" y="84"/>
                  </a:lnTo>
                  <a:lnTo>
                    <a:pt x="52" y="83"/>
                  </a:lnTo>
                  <a:lnTo>
                    <a:pt x="52" y="81"/>
                  </a:lnTo>
                  <a:lnTo>
                    <a:pt x="49" y="79"/>
                  </a:lnTo>
                  <a:lnTo>
                    <a:pt x="47" y="75"/>
                  </a:lnTo>
                  <a:lnTo>
                    <a:pt x="44" y="72"/>
                  </a:lnTo>
                  <a:lnTo>
                    <a:pt x="44" y="71"/>
                  </a:lnTo>
                  <a:lnTo>
                    <a:pt x="43" y="70"/>
                  </a:lnTo>
                  <a:lnTo>
                    <a:pt x="43" y="68"/>
                  </a:lnTo>
                  <a:lnTo>
                    <a:pt x="40" y="67"/>
                  </a:lnTo>
                  <a:lnTo>
                    <a:pt x="39" y="66"/>
                  </a:lnTo>
                  <a:lnTo>
                    <a:pt x="38" y="63"/>
                  </a:lnTo>
                  <a:lnTo>
                    <a:pt x="36" y="60"/>
                  </a:lnTo>
                  <a:lnTo>
                    <a:pt x="34" y="58"/>
                  </a:lnTo>
                  <a:lnTo>
                    <a:pt x="32" y="57"/>
                  </a:lnTo>
                  <a:lnTo>
                    <a:pt x="23" y="47"/>
                  </a:lnTo>
                  <a:lnTo>
                    <a:pt x="22" y="47"/>
                  </a:lnTo>
                  <a:lnTo>
                    <a:pt x="22" y="45"/>
                  </a:lnTo>
                  <a:lnTo>
                    <a:pt x="19" y="42"/>
                  </a:lnTo>
                  <a:lnTo>
                    <a:pt x="18" y="41"/>
                  </a:lnTo>
                  <a:lnTo>
                    <a:pt x="17" y="40"/>
                  </a:lnTo>
                  <a:lnTo>
                    <a:pt x="15" y="38"/>
                  </a:lnTo>
                  <a:lnTo>
                    <a:pt x="14" y="38"/>
                  </a:lnTo>
                  <a:lnTo>
                    <a:pt x="10" y="33"/>
                  </a:lnTo>
                  <a:lnTo>
                    <a:pt x="6" y="29"/>
                  </a:lnTo>
                  <a:lnTo>
                    <a:pt x="5" y="28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2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6" y="19"/>
                  </a:lnTo>
                  <a:lnTo>
                    <a:pt x="8" y="20"/>
                  </a:lnTo>
                  <a:lnTo>
                    <a:pt x="9" y="21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2" y="24"/>
                  </a:lnTo>
                  <a:lnTo>
                    <a:pt x="12" y="25"/>
                  </a:lnTo>
                  <a:lnTo>
                    <a:pt x="13" y="25"/>
                  </a:lnTo>
                  <a:lnTo>
                    <a:pt x="13" y="26"/>
                  </a:lnTo>
                  <a:lnTo>
                    <a:pt x="14" y="28"/>
                  </a:lnTo>
                  <a:lnTo>
                    <a:pt x="15" y="29"/>
                  </a:lnTo>
                  <a:lnTo>
                    <a:pt x="15" y="30"/>
                  </a:lnTo>
                  <a:lnTo>
                    <a:pt x="15" y="32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18" y="32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19" y="29"/>
                  </a:lnTo>
                  <a:lnTo>
                    <a:pt x="18" y="29"/>
                  </a:lnTo>
                  <a:lnTo>
                    <a:pt x="17" y="29"/>
                  </a:lnTo>
                  <a:lnTo>
                    <a:pt x="17" y="28"/>
                  </a:lnTo>
                  <a:lnTo>
                    <a:pt x="17" y="26"/>
                  </a:lnTo>
                  <a:lnTo>
                    <a:pt x="17" y="25"/>
                  </a:lnTo>
                  <a:lnTo>
                    <a:pt x="15" y="24"/>
                  </a:lnTo>
                  <a:lnTo>
                    <a:pt x="15" y="23"/>
                  </a:lnTo>
                  <a:lnTo>
                    <a:pt x="17" y="23"/>
                  </a:lnTo>
                  <a:lnTo>
                    <a:pt x="17" y="21"/>
                  </a:lnTo>
                  <a:lnTo>
                    <a:pt x="17" y="20"/>
                  </a:lnTo>
                  <a:lnTo>
                    <a:pt x="17" y="19"/>
                  </a:lnTo>
                  <a:lnTo>
                    <a:pt x="18" y="20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2" y="19"/>
                  </a:lnTo>
                  <a:lnTo>
                    <a:pt x="21" y="20"/>
                  </a:lnTo>
                  <a:lnTo>
                    <a:pt x="19" y="20"/>
                  </a:lnTo>
                  <a:lnTo>
                    <a:pt x="21" y="17"/>
                  </a:lnTo>
                  <a:lnTo>
                    <a:pt x="19" y="19"/>
                  </a:lnTo>
                  <a:lnTo>
                    <a:pt x="19" y="17"/>
                  </a:lnTo>
                  <a:lnTo>
                    <a:pt x="19" y="16"/>
                  </a:lnTo>
                  <a:lnTo>
                    <a:pt x="18" y="16"/>
                  </a:lnTo>
                  <a:lnTo>
                    <a:pt x="19" y="17"/>
                  </a:lnTo>
                  <a:lnTo>
                    <a:pt x="18" y="17"/>
                  </a:lnTo>
                  <a:lnTo>
                    <a:pt x="17" y="17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5" y="17"/>
                  </a:lnTo>
                  <a:lnTo>
                    <a:pt x="15" y="16"/>
                  </a:lnTo>
                  <a:lnTo>
                    <a:pt x="17" y="16"/>
                  </a:lnTo>
                  <a:lnTo>
                    <a:pt x="18" y="16"/>
                  </a:lnTo>
                  <a:lnTo>
                    <a:pt x="17" y="15"/>
                  </a:lnTo>
                  <a:lnTo>
                    <a:pt x="18" y="13"/>
                  </a:lnTo>
                  <a:lnTo>
                    <a:pt x="19" y="15"/>
                  </a:lnTo>
                  <a:lnTo>
                    <a:pt x="21" y="13"/>
                  </a:lnTo>
                  <a:lnTo>
                    <a:pt x="21" y="15"/>
                  </a:lnTo>
                  <a:lnTo>
                    <a:pt x="22" y="15"/>
                  </a:lnTo>
                  <a:lnTo>
                    <a:pt x="21" y="15"/>
                  </a:lnTo>
                  <a:lnTo>
                    <a:pt x="22" y="13"/>
                  </a:lnTo>
                  <a:lnTo>
                    <a:pt x="21" y="13"/>
                  </a:lnTo>
                  <a:lnTo>
                    <a:pt x="19" y="13"/>
                  </a:lnTo>
                  <a:lnTo>
                    <a:pt x="22" y="11"/>
                  </a:lnTo>
                  <a:lnTo>
                    <a:pt x="23" y="10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3" y="8"/>
                  </a:lnTo>
                  <a:lnTo>
                    <a:pt x="25" y="8"/>
                  </a:lnTo>
                  <a:lnTo>
                    <a:pt x="23" y="7"/>
                  </a:lnTo>
                  <a:lnTo>
                    <a:pt x="23" y="8"/>
                  </a:lnTo>
                  <a:lnTo>
                    <a:pt x="22" y="8"/>
                  </a:lnTo>
                  <a:lnTo>
                    <a:pt x="22" y="10"/>
                  </a:lnTo>
                  <a:lnTo>
                    <a:pt x="21" y="10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1"/>
                  </a:lnTo>
                  <a:lnTo>
                    <a:pt x="17" y="12"/>
                  </a:lnTo>
                  <a:lnTo>
                    <a:pt x="15" y="11"/>
                  </a:lnTo>
                  <a:lnTo>
                    <a:pt x="17" y="11"/>
                  </a:lnTo>
                  <a:lnTo>
                    <a:pt x="17" y="10"/>
                  </a:lnTo>
                  <a:lnTo>
                    <a:pt x="18" y="10"/>
                  </a:lnTo>
                  <a:lnTo>
                    <a:pt x="19" y="8"/>
                  </a:lnTo>
                  <a:lnTo>
                    <a:pt x="19" y="7"/>
                  </a:lnTo>
                  <a:lnTo>
                    <a:pt x="19" y="6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3" y="4"/>
                  </a:lnTo>
                  <a:lnTo>
                    <a:pt x="23" y="3"/>
                  </a:lnTo>
                  <a:lnTo>
                    <a:pt x="22" y="3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2"/>
                  </a:lnTo>
                  <a:lnTo>
                    <a:pt x="19" y="3"/>
                  </a:lnTo>
                  <a:lnTo>
                    <a:pt x="19" y="4"/>
                  </a:lnTo>
                  <a:lnTo>
                    <a:pt x="18" y="3"/>
                  </a:lnTo>
                  <a:lnTo>
                    <a:pt x="21" y="0"/>
                  </a:lnTo>
                  <a:lnTo>
                    <a:pt x="19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0" name="Freeform 99">
              <a:extLst>
                <a:ext uri="{FF2B5EF4-FFF2-40B4-BE49-F238E27FC236}">
                  <a16:creationId xmlns:a16="http://schemas.microsoft.com/office/drawing/2014/main" id="{5E891888-DE44-2A93-BE54-519D04B0E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8" y="2631"/>
              <a:ext cx="246" cy="681"/>
            </a:xfrm>
            <a:custGeom>
              <a:avLst/>
              <a:gdLst>
                <a:gd name="T0" fmla="*/ 239 w 246"/>
                <a:gd name="T1" fmla="*/ 672 h 681"/>
                <a:gd name="T2" fmla="*/ 229 w 246"/>
                <a:gd name="T3" fmla="*/ 679 h 681"/>
                <a:gd name="T4" fmla="*/ 218 w 246"/>
                <a:gd name="T5" fmla="*/ 671 h 681"/>
                <a:gd name="T6" fmla="*/ 214 w 246"/>
                <a:gd name="T7" fmla="*/ 650 h 681"/>
                <a:gd name="T8" fmla="*/ 220 w 246"/>
                <a:gd name="T9" fmla="*/ 632 h 681"/>
                <a:gd name="T10" fmla="*/ 216 w 246"/>
                <a:gd name="T11" fmla="*/ 623 h 681"/>
                <a:gd name="T12" fmla="*/ 212 w 246"/>
                <a:gd name="T13" fmla="*/ 604 h 681"/>
                <a:gd name="T14" fmla="*/ 203 w 246"/>
                <a:gd name="T15" fmla="*/ 570 h 681"/>
                <a:gd name="T16" fmla="*/ 184 w 246"/>
                <a:gd name="T17" fmla="*/ 538 h 681"/>
                <a:gd name="T18" fmla="*/ 167 w 246"/>
                <a:gd name="T19" fmla="*/ 516 h 681"/>
                <a:gd name="T20" fmla="*/ 143 w 246"/>
                <a:gd name="T21" fmla="*/ 483 h 681"/>
                <a:gd name="T22" fmla="*/ 123 w 246"/>
                <a:gd name="T23" fmla="*/ 457 h 681"/>
                <a:gd name="T24" fmla="*/ 109 w 246"/>
                <a:gd name="T25" fmla="*/ 435 h 681"/>
                <a:gd name="T26" fmla="*/ 98 w 246"/>
                <a:gd name="T27" fmla="*/ 410 h 681"/>
                <a:gd name="T28" fmla="*/ 109 w 246"/>
                <a:gd name="T29" fmla="*/ 428 h 681"/>
                <a:gd name="T30" fmla="*/ 106 w 246"/>
                <a:gd name="T31" fmla="*/ 409 h 681"/>
                <a:gd name="T32" fmla="*/ 102 w 246"/>
                <a:gd name="T33" fmla="*/ 392 h 681"/>
                <a:gd name="T34" fmla="*/ 97 w 246"/>
                <a:gd name="T35" fmla="*/ 392 h 681"/>
                <a:gd name="T36" fmla="*/ 90 w 246"/>
                <a:gd name="T37" fmla="*/ 368 h 681"/>
                <a:gd name="T38" fmla="*/ 72 w 246"/>
                <a:gd name="T39" fmla="*/ 335 h 681"/>
                <a:gd name="T40" fmla="*/ 55 w 246"/>
                <a:gd name="T41" fmla="*/ 314 h 681"/>
                <a:gd name="T42" fmla="*/ 51 w 246"/>
                <a:gd name="T43" fmla="*/ 308 h 681"/>
                <a:gd name="T44" fmla="*/ 76 w 246"/>
                <a:gd name="T45" fmla="*/ 313 h 681"/>
                <a:gd name="T46" fmla="*/ 83 w 246"/>
                <a:gd name="T47" fmla="*/ 311 h 681"/>
                <a:gd name="T48" fmla="*/ 73 w 246"/>
                <a:gd name="T49" fmla="*/ 312 h 681"/>
                <a:gd name="T50" fmla="*/ 68 w 246"/>
                <a:gd name="T51" fmla="*/ 304 h 681"/>
                <a:gd name="T52" fmla="*/ 83 w 246"/>
                <a:gd name="T53" fmla="*/ 291 h 681"/>
                <a:gd name="T54" fmla="*/ 68 w 246"/>
                <a:gd name="T55" fmla="*/ 295 h 681"/>
                <a:gd name="T56" fmla="*/ 46 w 246"/>
                <a:gd name="T57" fmla="*/ 292 h 681"/>
                <a:gd name="T58" fmla="*/ 50 w 246"/>
                <a:gd name="T59" fmla="*/ 290 h 681"/>
                <a:gd name="T60" fmla="*/ 45 w 246"/>
                <a:gd name="T61" fmla="*/ 277 h 681"/>
                <a:gd name="T62" fmla="*/ 41 w 246"/>
                <a:gd name="T63" fmla="*/ 273 h 681"/>
                <a:gd name="T64" fmla="*/ 39 w 246"/>
                <a:gd name="T65" fmla="*/ 278 h 681"/>
                <a:gd name="T66" fmla="*/ 39 w 246"/>
                <a:gd name="T67" fmla="*/ 286 h 681"/>
                <a:gd name="T68" fmla="*/ 36 w 246"/>
                <a:gd name="T69" fmla="*/ 266 h 681"/>
                <a:gd name="T70" fmla="*/ 25 w 246"/>
                <a:gd name="T71" fmla="*/ 256 h 681"/>
                <a:gd name="T72" fmla="*/ 15 w 246"/>
                <a:gd name="T73" fmla="*/ 240 h 681"/>
                <a:gd name="T74" fmla="*/ 6 w 246"/>
                <a:gd name="T75" fmla="*/ 214 h 681"/>
                <a:gd name="T76" fmla="*/ 15 w 246"/>
                <a:gd name="T77" fmla="*/ 194 h 681"/>
                <a:gd name="T78" fmla="*/ 33 w 246"/>
                <a:gd name="T79" fmla="*/ 215 h 681"/>
                <a:gd name="T80" fmla="*/ 49 w 246"/>
                <a:gd name="T81" fmla="*/ 223 h 681"/>
                <a:gd name="T82" fmla="*/ 38 w 246"/>
                <a:gd name="T83" fmla="*/ 215 h 681"/>
                <a:gd name="T84" fmla="*/ 43 w 246"/>
                <a:gd name="T85" fmla="*/ 193 h 681"/>
                <a:gd name="T86" fmla="*/ 64 w 246"/>
                <a:gd name="T87" fmla="*/ 188 h 681"/>
                <a:gd name="T88" fmla="*/ 60 w 246"/>
                <a:gd name="T89" fmla="*/ 173 h 681"/>
                <a:gd name="T90" fmla="*/ 71 w 246"/>
                <a:gd name="T91" fmla="*/ 183 h 681"/>
                <a:gd name="T92" fmla="*/ 81 w 246"/>
                <a:gd name="T93" fmla="*/ 173 h 681"/>
                <a:gd name="T94" fmla="*/ 83 w 246"/>
                <a:gd name="T95" fmla="*/ 151 h 681"/>
                <a:gd name="T96" fmla="*/ 90 w 246"/>
                <a:gd name="T97" fmla="*/ 141 h 681"/>
                <a:gd name="T98" fmla="*/ 107 w 246"/>
                <a:gd name="T99" fmla="*/ 136 h 681"/>
                <a:gd name="T100" fmla="*/ 118 w 246"/>
                <a:gd name="T101" fmla="*/ 146 h 681"/>
                <a:gd name="T102" fmla="*/ 118 w 246"/>
                <a:gd name="T103" fmla="*/ 150 h 681"/>
                <a:gd name="T104" fmla="*/ 132 w 246"/>
                <a:gd name="T105" fmla="*/ 160 h 681"/>
                <a:gd name="T106" fmla="*/ 139 w 246"/>
                <a:gd name="T107" fmla="*/ 162 h 681"/>
                <a:gd name="T108" fmla="*/ 156 w 246"/>
                <a:gd name="T109" fmla="*/ 162 h 681"/>
                <a:gd name="T110" fmla="*/ 156 w 246"/>
                <a:gd name="T111" fmla="*/ 149 h 681"/>
                <a:gd name="T112" fmla="*/ 161 w 246"/>
                <a:gd name="T113" fmla="*/ 126 h 681"/>
                <a:gd name="T114" fmla="*/ 173 w 246"/>
                <a:gd name="T115" fmla="*/ 104 h 681"/>
                <a:gd name="T116" fmla="*/ 195 w 246"/>
                <a:gd name="T117" fmla="*/ 82 h 681"/>
                <a:gd name="T118" fmla="*/ 214 w 246"/>
                <a:gd name="T119" fmla="*/ 57 h 681"/>
                <a:gd name="T120" fmla="*/ 230 w 246"/>
                <a:gd name="T121" fmla="*/ 31 h 681"/>
                <a:gd name="T122" fmla="*/ 235 w 246"/>
                <a:gd name="T123" fmla="*/ 9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6" h="681">
                  <a:moveTo>
                    <a:pt x="244" y="670"/>
                  </a:moveTo>
                  <a:lnTo>
                    <a:pt x="243" y="670"/>
                  </a:lnTo>
                  <a:lnTo>
                    <a:pt x="243" y="668"/>
                  </a:lnTo>
                  <a:lnTo>
                    <a:pt x="242" y="670"/>
                  </a:lnTo>
                  <a:lnTo>
                    <a:pt x="243" y="670"/>
                  </a:lnTo>
                  <a:lnTo>
                    <a:pt x="243" y="671"/>
                  </a:lnTo>
                  <a:lnTo>
                    <a:pt x="242" y="671"/>
                  </a:lnTo>
                  <a:lnTo>
                    <a:pt x="243" y="671"/>
                  </a:lnTo>
                  <a:lnTo>
                    <a:pt x="243" y="672"/>
                  </a:lnTo>
                  <a:lnTo>
                    <a:pt x="242" y="674"/>
                  </a:lnTo>
                  <a:lnTo>
                    <a:pt x="242" y="675"/>
                  </a:lnTo>
                  <a:lnTo>
                    <a:pt x="240" y="675"/>
                  </a:lnTo>
                  <a:lnTo>
                    <a:pt x="240" y="674"/>
                  </a:lnTo>
                  <a:lnTo>
                    <a:pt x="239" y="672"/>
                  </a:lnTo>
                  <a:lnTo>
                    <a:pt x="239" y="674"/>
                  </a:lnTo>
                  <a:lnTo>
                    <a:pt x="238" y="674"/>
                  </a:lnTo>
                  <a:lnTo>
                    <a:pt x="239" y="674"/>
                  </a:lnTo>
                  <a:lnTo>
                    <a:pt x="239" y="676"/>
                  </a:lnTo>
                  <a:lnTo>
                    <a:pt x="238" y="676"/>
                  </a:lnTo>
                  <a:lnTo>
                    <a:pt x="237" y="674"/>
                  </a:lnTo>
                  <a:lnTo>
                    <a:pt x="235" y="672"/>
                  </a:lnTo>
                  <a:lnTo>
                    <a:pt x="234" y="672"/>
                  </a:lnTo>
                  <a:lnTo>
                    <a:pt x="234" y="674"/>
                  </a:lnTo>
                  <a:lnTo>
                    <a:pt x="233" y="674"/>
                  </a:lnTo>
                  <a:lnTo>
                    <a:pt x="231" y="675"/>
                  </a:lnTo>
                  <a:lnTo>
                    <a:pt x="230" y="676"/>
                  </a:lnTo>
                  <a:lnTo>
                    <a:pt x="229" y="676"/>
                  </a:lnTo>
                  <a:lnTo>
                    <a:pt x="229" y="679"/>
                  </a:lnTo>
                  <a:lnTo>
                    <a:pt x="229" y="680"/>
                  </a:lnTo>
                  <a:lnTo>
                    <a:pt x="227" y="680"/>
                  </a:lnTo>
                  <a:lnTo>
                    <a:pt x="226" y="680"/>
                  </a:lnTo>
                  <a:lnTo>
                    <a:pt x="225" y="681"/>
                  </a:lnTo>
                  <a:lnTo>
                    <a:pt x="224" y="681"/>
                  </a:lnTo>
                  <a:lnTo>
                    <a:pt x="222" y="680"/>
                  </a:lnTo>
                  <a:lnTo>
                    <a:pt x="221" y="680"/>
                  </a:lnTo>
                  <a:lnTo>
                    <a:pt x="220" y="679"/>
                  </a:lnTo>
                  <a:lnTo>
                    <a:pt x="220" y="678"/>
                  </a:lnTo>
                  <a:lnTo>
                    <a:pt x="221" y="678"/>
                  </a:lnTo>
                  <a:lnTo>
                    <a:pt x="221" y="676"/>
                  </a:lnTo>
                  <a:lnTo>
                    <a:pt x="220" y="675"/>
                  </a:lnTo>
                  <a:lnTo>
                    <a:pt x="220" y="671"/>
                  </a:lnTo>
                  <a:lnTo>
                    <a:pt x="218" y="671"/>
                  </a:lnTo>
                  <a:lnTo>
                    <a:pt x="218" y="670"/>
                  </a:lnTo>
                  <a:lnTo>
                    <a:pt x="218" y="668"/>
                  </a:lnTo>
                  <a:lnTo>
                    <a:pt x="217" y="667"/>
                  </a:lnTo>
                  <a:lnTo>
                    <a:pt x="217" y="666"/>
                  </a:lnTo>
                  <a:lnTo>
                    <a:pt x="217" y="663"/>
                  </a:lnTo>
                  <a:lnTo>
                    <a:pt x="217" y="662"/>
                  </a:lnTo>
                  <a:lnTo>
                    <a:pt x="217" y="661"/>
                  </a:lnTo>
                  <a:lnTo>
                    <a:pt x="217" y="659"/>
                  </a:lnTo>
                  <a:lnTo>
                    <a:pt x="216" y="659"/>
                  </a:lnTo>
                  <a:lnTo>
                    <a:pt x="216" y="658"/>
                  </a:lnTo>
                  <a:lnTo>
                    <a:pt x="214" y="655"/>
                  </a:lnTo>
                  <a:lnTo>
                    <a:pt x="214" y="653"/>
                  </a:lnTo>
                  <a:lnTo>
                    <a:pt x="214" y="651"/>
                  </a:lnTo>
                  <a:lnTo>
                    <a:pt x="214" y="650"/>
                  </a:lnTo>
                  <a:lnTo>
                    <a:pt x="216" y="649"/>
                  </a:lnTo>
                  <a:lnTo>
                    <a:pt x="216" y="646"/>
                  </a:lnTo>
                  <a:lnTo>
                    <a:pt x="214" y="645"/>
                  </a:lnTo>
                  <a:lnTo>
                    <a:pt x="216" y="645"/>
                  </a:lnTo>
                  <a:lnTo>
                    <a:pt x="216" y="644"/>
                  </a:lnTo>
                  <a:lnTo>
                    <a:pt x="218" y="644"/>
                  </a:lnTo>
                  <a:lnTo>
                    <a:pt x="221" y="642"/>
                  </a:lnTo>
                  <a:lnTo>
                    <a:pt x="221" y="640"/>
                  </a:lnTo>
                  <a:lnTo>
                    <a:pt x="221" y="638"/>
                  </a:lnTo>
                  <a:lnTo>
                    <a:pt x="221" y="637"/>
                  </a:lnTo>
                  <a:lnTo>
                    <a:pt x="221" y="636"/>
                  </a:lnTo>
                  <a:lnTo>
                    <a:pt x="220" y="636"/>
                  </a:lnTo>
                  <a:lnTo>
                    <a:pt x="220" y="634"/>
                  </a:lnTo>
                  <a:lnTo>
                    <a:pt x="220" y="632"/>
                  </a:lnTo>
                  <a:lnTo>
                    <a:pt x="220" y="630"/>
                  </a:lnTo>
                  <a:lnTo>
                    <a:pt x="220" y="629"/>
                  </a:lnTo>
                  <a:lnTo>
                    <a:pt x="220" y="628"/>
                  </a:lnTo>
                  <a:lnTo>
                    <a:pt x="217" y="625"/>
                  </a:lnTo>
                  <a:lnTo>
                    <a:pt x="218" y="624"/>
                  </a:lnTo>
                  <a:lnTo>
                    <a:pt x="221" y="627"/>
                  </a:lnTo>
                  <a:lnTo>
                    <a:pt x="222" y="625"/>
                  </a:lnTo>
                  <a:lnTo>
                    <a:pt x="224" y="627"/>
                  </a:lnTo>
                  <a:lnTo>
                    <a:pt x="224" y="625"/>
                  </a:lnTo>
                  <a:lnTo>
                    <a:pt x="222" y="625"/>
                  </a:lnTo>
                  <a:lnTo>
                    <a:pt x="221" y="625"/>
                  </a:lnTo>
                  <a:lnTo>
                    <a:pt x="218" y="623"/>
                  </a:lnTo>
                  <a:lnTo>
                    <a:pt x="217" y="623"/>
                  </a:lnTo>
                  <a:lnTo>
                    <a:pt x="216" y="623"/>
                  </a:lnTo>
                  <a:lnTo>
                    <a:pt x="216" y="621"/>
                  </a:lnTo>
                  <a:lnTo>
                    <a:pt x="216" y="619"/>
                  </a:lnTo>
                  <a:lnTo>
                    <a:pt x="214" y="617"/>
                  </a:lnTo>
                  <a:lnTo>
                    <a:pt x="213" y="616"/>
                  </a:lnTo>
                  <a:lnTo>
                    <a:pt x="213" y="614"/>
                  </a:lnTo>
                  <a:lnTo>
                    <a:pt x="213" y="610"/>
                  </a:lnTo>
                  <a:lnTo>
                    <a:pt x="213" y="608"/>
                  </a:lnTo>
                  <a:lnTo>
                    <a:pt x="214" y="608"/>
                  </a:lnTo>
                  <a:lnTo>
                    <a:pt x="214" y="607"/>
                  </a:lnTo>
                  <a:lnTo>
                    <a:pt x="213" y="607"/>
                  </a:lnTo>
                  <a:lnTo>
                    <a:pt x="213" y="603"/>
                  </a:lnTo>
                  <a:lnTo>
                    <a:pt x="213" y="607"/>
                  </a:lnTo>
                  <a:lnTo>
                    <a:pt x="212" y="607"/>
                  </a:lnTo>
                  <a:lnTo>
                    <a:pt x="212" y="604"/>
                  </a:lnTo>
                  <a:lnTo>
                    <a:pt x="212" y="602"/>
                  </a:lnTo>
                  <a:lnTo>
                    <a:pt x="212" y="600"/>
                  </a:lnTo>
                  <a:lnTo>
                    <a:pt x="209" y="598"/>
                  </a:lnTo>
                  <a:lnTo>
                    <a:pt x="209" y="597"/>
                  </a:lnTo>
                  <a:lnTo>
                    <a:pt x="212" y="594"/>
                  </a:lnTo>
                  <a:lnTo>
                    <a:pt x="212" y="587"/>
                  </a:lnTo>
                  <a:lnTo>
                    <a:pt x="209" y="585"/>
                  </a:lnTo>
                  <a:lnTo>
                    <a:pt x="208" y="583"/>
                  </a:lnTo>
                  <a:lnTo>
                    <a:pt x="208" y="581"/>
                  </a:lnTo>
                  <a:lnTo>
                    <a:pt x="208" y="577"/>
                  </a:lnTo>
                  <a:lnTo>
                    <a:pt x="207" y="574"/>
                  </a:lnTo>
                  <a:lnTo>
                    <a:pt x="205" y="574"/>
                  </a:lnTo>
                  <a:lnTo>
                    <a:pt x="205" y="572"/>
                  </a:lnTo>
                  <a:lnTo>
                    <a:pt x="203" y="570"/>
                  </a:lnTo>
                  <a:lnTo>
                    <a:pt x="203" y="568"/>
                  </a:lnTo>
                  <a:lnTo>
                    <a:pt x="203" y="567"/>
                  </a:lnTo>
                  <a:lnTo>
                    <a:pt x="200" y="563"/>
                  </a:lnTo>
                  <a:lnTo>
                    <a:pt x="199" y="561"/>
                  </a:lnTo>
                  <a:lnTo>
                    <a:pt x="199" y="560"/>
                  </a:lnTo>
                  <a:lnTo>
                    <a:pt x="199" y="559"/>
                  </a:lnTo>
                  <a:lnTo>
                    <a:pt x="196" y="556"/>
                  </a:lnTo>
                  <a:lnTo>
                    <a:pt x="196" y="555"/>
                  </a:lnTo>
                  <a:lnTo>
                    <a:pt x="195" y="552"/>
                  </a:lnTo>
                  <a:lnTo>
                    <a:pt x="192" y="550"/>
                  </a:lnTo>
                  <a:lnTo>
                    <a:pt x="192" y="548"/>
                  </a:lnTo>
                  <a:lnTo>
                    <a:pt x="190" y="543"/>
                  </a:lnTo>
                  <a:lnTo>
                    <a:pt x="186" y="539"/>
                  </a:lnTo>
                  <a:lnTo>
                    <a:pt x="184" y="538"/>
                  </a:lnTo>
                  <a:lnTo>
                    <a:pt x="184" y="536"/>
                  </a:lnTo>
                  <a:lnTo>
                    <a:pt x="183" y="535"/>
                  </a:lnTo>
                  <a:lnTo>
                    <a:pt x="183" y="534"/>
                  </a:lnTo>
                  <a:lnTo>
                    <a:pt x="182" y="534"/>
                  </a:lnTo>
                  <a:lnTo>
                    <a:pt x="180" y="533"/>
                  </a:lnTo>
                  <a:lnTo>
                    <a:pt x="179" y="529"/>
                  </a:lnTo>
                  <a:lnTo>
                    <a:pt x="178" y="529"/>
                  </a:lnTo>
                  <a:lnTo>
                    <a:pt x="178" y="527"/>
                  </a:lnTo>
                  <a:lnTo>
                    <a:pt x="177" y="526"/>
                  </a:lnTo>
                  <a:lnTo>
                    <a:pt x="175" y="526"/>
                  </a:lnTo>
                  <a:lnTo>
                    <a:pt x="173" y="522"/>
                  </a:lnTo>
                  <a:lnTo>
                    <a:pt x="171" y="521"/>
                  </a:lnTo>
                  <a:lnTo>
                    <a:pt x="171" y="520"/>
                  </a:lnTo>
                  <a:lnTo>
                    <a:pt x="167" y="516"/>
                  </a:lnTo>
                  <a:lnTo>
                    <a:pt x="165" y="513"/>
                  </a:lnTo>
                  <a:lnTo>
                    <a:pt x="163" y="510"/>
                  </a:lnTo>
                  <a:lnTo>
                    <a:pt x="160" y="506"/>
                  </a:lnTo>
                  <a:lnTo>
                    <a:pt x="156" y="501"/>
                  </a:lnTo>
                  <a:lnTo>
                    <a:pt x="156" y="500"/>
                  </a:lnTo>
                  <a:lnTo>
                    <a:pt x="154" y="499"/>
                  </a:lnTo>
                  <a:lnTo>
                    <a:pt x="150" y="495"/>
                  </a:lnTo>
                  <a:lnTo>
                    <a:pt x="149" y="492"/>
                  </a:lnTo>
                  <a:lnTo>
                    <a:pt x="148" y="491"/>
                  </a:lnTo>
                  <a:lnTo>
                    <a:pt x="146" y="489"/>
                  </a:lnTo>
                  <a:lnTo>
                    <a:pt x="146" y="488"/>
                  </a:lnTo>
                  <a:lnTo>
                    <a:pt x="145" y="487"/>
                  </a:lnTo>
                  <a:lnTo>
                    <a:pt x="145" y="486"/>
                  </a:lnTo>
                  <a:lnTo>
                    <a:pt x="143" y="483"/>
                  </a:lnTo>
                  <a:lnTo>
                    <a:pt x="141" y="482"/>
                  </a:lnTo>
                  <a:lnTo>
                    <a:pt x="141" y="480"/>
                  </a:lnTo>
                  <a:lnTo>
                    <a:pt x="137" y="478"/>
                  </a:lnTo>
                  <a:lnTo>
                    <a:pt x="136" y="475"/>
                  </a:lnTo>
                  <a:lnTo>
                    <a:pt x="135" y="474"/>
                  </a:lnTo>
                  <a:lnTo>
                    <a:pt x="135" y="472"/>
                  </a:lnTo>
                  <a:lnTo>
                    <a:pt x="135" y="471"/>
                  </a:lnTo>
                  <a:lnTo>
                    <a:pt x="132" y="470"/>
                  </a:lnTo>
                  <a:lnTo>
                    <a:pt x="131" y="469"/>
                  </a:lnTo>
                  <a:lnTo>
                    <a:pt x="130" y="466"/>
                  </a:lnTo>
                  <a:lnTo>
                    <a:pt x="126" y="462"/>
                  </a:lnTo>
                  <a:lnTo>
                    <a:pt x="123" y="459"/>
                  </a:lnTo>
                  <a:lnTo>
                    <a:pt x="123" y="458"/>
                  </a:lnTo>
                  <a:lnTo>
                    <a:pt x="123" y="457"/>
                  </a:lnTo>
                  <a:lnTo>
                    <a:pt x="122" y="457"/>
                  </a:lnTo>
                  <a:lnTo>
                    <a:pt x="120" y="456"/>
                  </a:lnTo>
                  <a:lnTo>
                    <a:pt x="119" y="454"/>
                  </a:lnTo>
                  <a:lnTo>
                    <a:pt x="118" y="453"/>
                  </a:lnTo>
                  <a:lnTo>
                    <a:pt x="116" y="452"/>
                  </a:lnTo>
                  <a:lnTo>
                    <a:pt x="116" y="450"/>
                  </a:lnTo>
                  <a:lnTo>
                    <a:pt x="113" y="446"/>
                  </a:lnTo>
                  <a:lnTo>
                    <a:pt x="111" y="445"/>
                  </a:lnTo>
                  <a:lnTo>
                    <a:pt x="111" y="444"/>
                  </a:lnTo>
                  <a:lnTo>
                    <a:pt x="110" y="444"/>
                  </a:lnTo>
                  <a:lnTo>
                    <a:pt x="110" y="441"/>
                  </a:lnTo>
                  <a:lnTo>
                    <a:pt x="109" y="440"/>
                  </a:lnTo>
                  <a:lnTo>
                    <a:pt x="109" y="436"/>
                  </a:lnTo>
                  <a:lnTo>
                    <a:pt x="109" y="435"/>
                  </a:lnTo>
                  <a:lnTo>
                    <a:pt x="106" y="431"/>
                  </a:lnTo>
                  <a:lnTo>
                    <a:pt x="105" y="428"/>
                  </a:lnTo>
                  <a:lnTo>
                    <a:pt x="103" y="428"/>
                  </a:lnTo>
                  <a:lnTo>
                    <a:pt x="102" y="427"/>
                  </a:lnTo>
                  <a:lnTo>
                    <a:pt x="102" y="424"/>
                  </a:lnTo>
                  <a:lnTo>
                    <a:pt x="101" y="423"/>
                  </a:lnTo>
                  <a:lnTo>
                    <a:pt x="100" y="420"/>
                  </a:lnTo>
                  <a:lnTo>
                    <a:pt x="100" y="419"/>
                  </a:lnTo>
                  <a:lnTo>
                    <a:pt x="100" y="418"/>
                  </a:lnTo>
                  <a:lnTo>
                    <a:pt x="98" y="416"/>
                  </a:lnTo>
                  <a:lnTo>
                    <a:pt x="98" y="415"/>
                  </a:lnTo>
                  <a:lnTo>
                    <a:pt x="98" y="414"/>
                  </a:lnTo>
                  <a:lnTo>
                    <a:pt x="98" y="411"/>
                  </a:lnTo>
                  <a:lnTo>
                    <a:pt x="98" y="410"/>
                  </a:lnTo>
                  <a:lnTo>
                    <a:pt x="100" y="410"/>
                  </a:lnTo>
                  <a:lnTo>
                    <a:pt x="100" y="412"/>
                  </a:lnTo>
                  <a:lnTo>
                    <a:pt x="100" y="414"/>
                  </a:lnTo>
                  <a:lnTo>
                    <a:pt x="101" y="415"/>
                  </a:lnTo>
                  <a:lnTo>
                    <a:pt x="100" y="416"/>
                  </a:lnTo>
                  <a:lnTo>
                    <a:pt x="100" y="418"/>
                  </a:lnTo>
                  <a:lnTo>
                    <a:pt x="101" y="419"/>
                  </a:lnTo>
                  <a:lnTo>
                    <a:pt x="101" y="420"/>
                  </a:lnTo>
                  <a:lnTo>
                    <a:pt x="103" y="423"/>
                  </a:lnTo>
                  <a:lnTo>
                    <a:pt x="103" y="425"/>
                  </a:lnTo>
                  <a:lnTo>
                    <a:pt x="103" y="427"/>
                  </a:lnTo>
                  <a:lnTo>
                    <a:pt x="106" y="428"/>
                  </a:lnTo>
                  <a:lnTo>
                    <a:pt x="107" y="428"/>
                  </a:lnTo>
                  <a:lnTo>
                    <a:pt x="109" y="428"/>
                  </a:lnTo>
                  <a:lnTo>
                    <a:pt x="110" y="428"/>
                  </a:lnTo>
                  <a:lnTo>
                    <a:pt x="111" y="425"/>
                  </a:lnTo>
                  <a:lnTo>
                    <a:pt x="111" y="422"/>
                  </a:lnTo>
                  <a:lnTo>
                    <a:pt x="113" y="422"/>
                  </a:lnTo>
                  <a:lnTo>
                    <a:pt x="113" y="420"/>
                  </a:lnTo>
                  <a:lnTo>
                    <a:pt x="113" y="418"/>
                  </a:lnTo>
                  <a:lnTo>
                    <a:pt x="111" y="415"/>
                  </a:lnTo>
                  <a:lnTo>
                    <a:pt x="111" y="414"/>
                  </a:lnTo>
                  <a:lnTo>
                    <a:pt x="111" y="412"/>
                  </a:lnTo>
                  <a:lnTo>
                    <a:pt x="111" y="411"/>
                  </a:lnTo>
                  <a:lnTo>
                    <a:pt x="109" y="410"/>
                  </a:lnTo>
                  <a:lnTo>
                    <a:pt x="109" y="407"/>
                  </a:lnTo>
                  <a:lnTo>
                    <a:pt x="107" y="407"/>
                  </a:lnTo>
                  <a:lnTo>
                    <a:pt x="106" y="409"/>
                  </a:lnTo>
                  <a:lnTo>
                    <a:pt x="105" y="409"/>
                  </a:lnTo>
                  <a:lnTo>
                    <a:pt x="103" y="409"/>
                  </a:lnTo>
                  <a:lnTo>
                    <a:pt x="102" y="407"/>
                  </a:lnTo>
                  <a:lnTo>
                    <a:pt x="101" y="407"/>
                  </a:lnTo>
                  <a:lnTo>
                    <a:pt x="101" y="406"/>
                  </a:lnTo>
                  <a:lnTo>
                    <a:pt x="100" y="405"/>
                  </a:lnTo>
                  <a:lnTo>
                    <a:pt x="100" y="403"/>
                  </a:lnTo>
                  <a:lnTo>
                    <a:pt x="101" y="405"/>
                  </a:lnTo>
                  <a:lnTo>
                    <a:pt x="102" y="405"/>
                  </a:lnTo>
                  <a:lnTo>
                    <a:pt x="102" y="403"/>
                  </a:lnTo>
                  <a:lnTo>
                    <a:pt x="102" y="402"/>
                  </a:lnTo>
                  <a:lnTo>
                    <a:pt x="102" y="398"/>
                  </a:lnTo>
                  <a:lnTo>
                    <a:pt x="102" y="393"/>
                  </a:lnTo>
                  <a:lnTo>
                    <a:pt x="102" y="392"/>
                  </a:lnTo>
                  <a:lnTo>
                    <a:pt x="101" y="390"/>
                  </a:lnTo>
                  <a:lnTo>
                    <a:pt x="101" y="389"/>
                  </a:lnTo>
                  <a:lnTo>
                    <a:pt x="100" y="386"/>
                  </a:lnTo>
                  <a:lnTo>
                    <a:pt x="100" y="389"/>
                  </a:lnTo>
                  <a:lnTo>
                    <a:pt x="98" y="390"/>
                  </a:lnTo>
                  <a:lnTo>
                    <a:pt x="100" y="392"/>
                  </a:lnTo>
                  <a:lnTo>
                    <a:pt x="98" y="393"/>
                  </a:lnTo>
                  <a:lnTo>
                    <a:pt x="100" y="393"/>
                  </a:lnTo>
                  <a:lnTo>
                    <a:pt x="100" y="398"/>
                  </a:lnTo>
                  <a:lnTo>
                    <a:pt x="98" y="398"/>
                  </a:lnTo>
                  <a:lnTo>
                    <a:pt x="98" y="397"/>
                  </a:lnTo>
                  <a:lnTo>
                    <a:pt x="98" y="395"/>
                  </a:lnTo>
                  <a:lnTo>
                    <a:pt x="97" y="393"/>
                  </a:lnTo>
                  <a:lnTo>
                    <a:pt x="97" y="392"/>
                  </a:lnTo>
                  <a:lnTo>
                    <a:pt x="97" y="390"/>
                  </a:lnTo>
                  <a:lnTo>
                    <a:pt x="97" y="389"/>
                  </a:lnTo>
                  <a:lnTo>
                    <a:pt x="98" y="389"/>
                  </a:lnTo>
                  <a:lnTo>
                    <a:pt x="98" y="384"/>
                  </a:lnTo>
                  <a:lnTo>
                    <a:pt x="97" y="382"/>
                  </a:lnTo>
                  <a:lnTo>
                    <a:pt x="98" y="382"/>
                  </a:lnTo>
                  <a:lnTo>
                    <a:pt x="98" y="380"/>
                  </a:lnTo>
                  <a:lnTo>
                    <a:pt x="97" y="377"/>
                  </a:lnTo>
                  <a:lnTo>
                    <a:pt x="94" y="375"/>
                  </a:lnTo>
                  <a:lnTo>
                    <a:pt x="94" y="373"/>
                  </a:lnTo>
                  <a:lnTo>
                    <a:pt x="93" y="372"/>
                  </a:lnTo>
                  <a:lnTo>
                    <a:pt x="93" y="371"/>
                  </a:lnTo>
                  <a:lnTo>
                    <a:pt x="92" y="369"/>
                  </a:lnTo>
                  <a:lnTo>
                    <a:pt x="90" y="368"/>
                  </a:lnTo>
                  <a:lnTo>
                    <a:pt x="90" y="365"/>
                  </a:lnTo>
                  <a:lnTo>
                    <a:pt x="89" y="363"/>
                  </a:lnTo>
                  <a:lnTo>
                    <a:pt x="89" y="362"/>
                  </a:lnTo>
                  <a:lnTo>
                    <a:pt x="88" y="360"/>
                  </a:lnTo>
                  <a:lnTo>
                    <a:pt x="86" y="359"/>
                  </a:lnTo>
                  <a:lnTo>
                    <a:pt x="85" y="356"/>
                  </a:lnTo>
                  <a:lnTo>
                    <a:pt x="84" y="355"/>
                  </a:lnTo>
                  <a:lnTo>
                    <a:pt x="84" y="354"/>
                  </a:lnTo>
                  <a:lnTo>
                    <a:pt x="80" y="348"/>
                  </a:lnTo>
                  <a:lnTo>
                    <a:pt x="79" y="347"/>
                  </a:lnTo>
                  <a:lnTo>
                    <a:pt x="79" y="346"/>
                  </a:lnTo>
                  <a:lnTo>
                    <a:pt x="77" y="342"/>
                  </a:lnTo>
                  <a:lnTo>
                    <a:pt x="76" y="341"/>
                  </a:lnTo>
                  <a:lnTo>
                    <a:pt x="72" y="335"/>
                  </a:lnTo>
                  <a:lnTo>
                    <a:pt x="69" y="334"/>
                  </a:lnTo>
                  <a:lnTo>
                    <a:pt x="69" y="333"/>
                  </a:lnTo>
                  <a:lnTo>
                    <a:pt x="68" y="333"/>
                  </a:lnTo>
                  <a:lnTo>
                    <a:pt x="67" y="330"/>
                  </a:lnTo>
                  <a:lnTo>
                    <a:pt x="66" y="329"/>
                  </a:lnTo>
                  <a:lnTo>
                    <a:pt x="66" y="328"/>
                  </a:lnTo>
                  <a:lnTo>
                    <a:pt x="64" y="326"/>
                  </a:lnTo>
                  <a:lnTo>
                    <a:pt x="64" y="325"/>
                  </a:lnTo>
                  <a:lnTo>
                    <a:pt x="63" y="324"/>
                  </a:lnTo>
                  <a:lnTo>
                    <a:pt x="60" y="321"/>
                  </a:lnTo>
                  <a:lnTo>
                    <a:pt x="59" y="320"/>
                  </a:lnTo>
                  <a:lnTo>
                    <a:pt x="58" y="318"/>
                  </a:lnTo>
                  <a:lnTo>
                    <a:pt x="58" y="317"/>
                  </a:lnTo>
                  <a:lnTo>
                    <a:pt x="55" y="314"/>
                  </a:lnTo>
                  <a:lnTo>
                    <a:pt x="54" y="313"/>
                  </a:lnTo>
                  <a:lnTo>
                    <a:pt x="50" y="308"/>
                  </a:lnTo>
                  <a:lnTo>
                    <a:pt x="49" y="308"/>
                  </a:lnTo>
                  <a:lnTo>
                    <a:pt x="45" y="304"/>
                  </a:lnTo>
                  <a:lnTo>
                    <a:pt x="45" y="303"/>
                  </a:lnTo>
                  <a:lnTo>
                    <a:pt x="42" y="300"/>
                  </a:lnTo>
                  <a:lnTo>
                    <a:pt x="43" y="300"/>
                  </a:lnTo>
                  <a:lnTo>
                    <a:pt x="45" y="300"/>
                  </a:lnTo>
                  <a:lnTo>
                    <a:pt x="45" y="301"/>
                  </a:lnTo>
                  <a:lnTo>
                    <a:pt x="46" y="303"/>
                  </a:lnTo>
                  <a:lnTo>
                    <a:pt x="47" y="303"/>
                  </a:lnTo>
                  <a:lnTo>
                    <a:pt x="47" y="304"/>
                  </a:lnTo>
                  <a:lnTo>
                    <a:pt x="50" y="307"/>
                  </a:lnTo>
                  <a:lnTo>
                    <a:pt x="51" y="308"/>
                  </a:lnTo>
                  <a:lnTo>
                    <a:pt x="53" y="309"/>
                  </a:lnTo>
                  <a:lnTo>
                    <a:pt x="55" y="312"/>
                  </a:lnTo>
                  <a:lnTo>
                    <a:pt x="56" y="313"/>
                  </a:lnTo>
                  <a:lnTo>
                    <a:pt x="58" y="313"/>
                  </a:lnTo>
                  <a:lnTo>
                    <a:pt x="58" y="314"/>
                  </a:lnTo>
                  <a:lnTo>
                    <a:pt x="59" y="314"/>
                  </a:lnTo>
                  <a:lnTo>
                    <a:pt x="62" y="316"/>
                  </a:lnTo>
                  <a:lnTo>
                    <a:pt x="67" y="316"/>
                  </a:lnTo>
                  <a:lnTo>
                    <a:pt x="69" y="316"/>
                  </a:lnTo>
                  <a:lnTo>
                    <a:pt x="69" y="314"/>
                  </a:lnTo>
                  <a:lnTo>
                    <a:pt x="71" y="314"/>
                  </a:lnTo>
                  <a:lnTo>
                    <a:pt x="72" y="313"/>
                  </a:lnTo>
                  <a:lnTo>
                    <a:pt x="73" y="313"/>
                  </a:lnTo>
                  <a:lnTo>
                    <a:pt x="76" y="313"/>
                  </a:lnTo>
                  <a:lnTo>
                    <a:pt x="77" y="314"/>
                  </a:lnTo>
                  <a:lnTo>
                    <a:pt x="77" y="316"/>
                  </a:lnTo>
                  <a:lnTo>
                    <a:pt x="76" y="316"/>
                  </a:lnTo>
                  <a:lnTo>
                    <a:pt x="76" y="318"/>
                  </a:lnTo>
                  <a:lnTo>
                    <a:pt x="76" y="320"/>
                  </a:lnTo>
                  <a:lnTo>
                    <a:pt x="76" y="321"/>
                  </a:lnTo>
                  <a:lnTo>
                    <a:pt x="77" y="320"/>
                  </a:lnTo>
                  <a:lnTo>
                    <a:pt x="77" y="314"/>
                  </a:lnTo>
                  <a:lnTo>
                    <a:pt x="77" y="313"/>
                  </a:lnTo>
                  <a:lnTo>
                    <a:pt x="77" y="312"/>
                  </a:lnTo>
                  <a:lnTo>
                    <a:pt x="79" y="312"/>
                  </a:lnTo>
                  <a:lnTo>
                    <a:pt x="80" y="311"/>
                  </a:lnTo>
                  <a:lnTo>
                    <a:pt x="81" y="311"/>
                  </a:lnTo>
                  <a:lnTo>
                    <a:pt x="83" y="311"/>
                  </a:lnTo>
                  <a:lnTo>
                    <a:pt x="84" y="309"/>
                  </a:lnTo>
                  <a:lnTo>
                    <a:pt x="86" y="309"/>
                  </a:lnTo>
                  <a:lnTo>
                    <a:pt x="88" y="311"/>
                  </a:lnTo>
                  <a:lnTo>
                    <a:pt x="86" y="309"/>
                  </a:lnTo>
                  <a:lnTo>
                    <a:pt x="85" y="309"/>
                  </a:lnTo>
                  <a:lnTo>
                    <a:pt x="83" y="309"/>
                  </a:lnTo>
                  <a:lnTo>
                    <a:pt x="81" y="309"/>
                  </a:lnTo>
                  <a:lnTo>
                    <a:pt x="81" y="308"/>
                  </a:lnTo>
                  <a:lnTo>
                    <a:pt x="80" y="309"/>
                  </a:lnTo>
                  <a:lnTo>
                    <a:pt x="80" y="311"/>
                  </a:lnTo>
                  <a:lnTo>
                    <a:pt x="79" y="311"/>
                  </a:lnTo>
                  <a:lnTo>
                    <a:pt x="77" y="311"/>
                  </a:lnTo>
                  <a:lnTo>
                    <a:pt x="76" y="312"/>
                  </a:lnTo>
                  <a:lnTo>
                    <a:pt x="73" y="312"/>
                  </a:lnTo>
                  <a:lnTo>
                    <a:pt x="72" y="313"/>
                  </a:lnTo>
                  <a:lnTo>
                    <a:pt x="71" y="313"/>
                  </a:lnTo>
                  <a:lnTo>
                    <a:pt x="69" y="313"/>
                  </a:lnTo>
                  <a:lnTo>
                    <a:pt x="67" y="313"/>
                  </a:lnTo>
                  <a:lnTo>
                    <a:pt x="67" y="314"/>
                  </a:lnTo>
                  <a:lnTo>
                    <a:pt x="66" y="313"/>
                  </a:lnTo>
                  <a:lnTo>
                    <a:pt x="63" y="311"/>
                  </a:lnTo>
                  <a:lnTo>
                    <a:pt x="64" y="309"/>
                  </a:lnTo>
                  <a:lnTo>
                    <a:pt x="67" y="307"/>
                  </a:lnTo>
                  <a:lnTo>
                    <a:pt x="68" y="307"/>
                  </a:lnTo>
                  <a:lnTo>
                    <a:pt x="68" y="305"/>
                  </a:lnTo>
                  <a:lnTo>
                    <a:pt x="67" y="305"/>
                  </a:lnTo>
                  <a:lnTo>
                    <a:pt x="67" y="304"/>
                  </a:lnTo>
                  <a:lnTo>
                    <a:pt x="68" y="304"/>
                  </a:lnTo>
                  <a:lnTo>
                    <a:pt x="68" y="301"/>
                  </a:lnTo>
                  <a:lnTo>
                    <a:pt x="69" y="299"/>
                  </a:lnTo>
                  <a:lnTo>
                    <a:pt x="69" y="298"/>
                  </a:lnTo>
                  <a:lnTo>
                    <a:pt x="69" y="296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2"/>
                  </a:lnTo>
                  <a:lnTo>
                    <a:pt x="75" y="291"/>
                  </a:lnTo>
                  <a:lnTo>
                    <a:pt x="76" y="291"/>
                  </a:lnTo>
                  <a:lnTo>
                    <a:pt x="77" y="291"/>
                  </a:lnTo>
                  <a:lnTo>
                    <a:pt x="79" y="291"/>
                  </a:lnTo>
                  <a:lnTo>
                    <a:pt x="80" y="291"/>
                  </a:lnTo>
                  <a:lnTo>
                    <a:pt x="81" y="291"/>
                  </a:lnTo>
                  <a:lnTo>
                    <a:pt x="83" y="291"/>
                  </a:lnTo>
                  <a:lnTo>
                    <a:pt x="84" y="291"/>
                  </a:lnTo>
                  <a:lnTo>
                    <a:pt x="85" y="291"/>
                  </a:lnTo>
                  <a:lnTo>
                    <a:pt x="86" y="291"/>
                  </a:lnTo>
                  <a:lnTo>
                    <a:pt x="85" y="290"/>
                  </a:lnTo>
                  <a:lnTo>
                    <a:pt x="84" y="288"/>
                  </a:lnTo>
                  <a:lnTo>
                    <a:pt x="85" y="287"/>
                  </a:lnTo>
                  <a:lnTo>
                    <a:pt x="84" y="287"/>
                  </a:lnTo>
                  <a:lnTo>
                    <a:pt x="83" y="288"/>
                  </a:lnTo>
                  <a:lnTo>
                    <a:pt x="75" y="288"/>
                  </a:lnTo>
                  <a:lnTo>
                    <a:pt x="75" y="290"/>
                  </a:lnTo>
                  <a:lnTo>
                    <a:pt x="72" y="292"/>
                  </a:lnTo>
                  <a:lnTo>
                    <a:pt x="71" y="294"/>
                  </a:lnTo>
                  <a:lnTo>
                    <a:pt x="69" y="294"/>
                  </a:lnTo>
                  <a:lnTo>
                    <a:pt x="68" y="295"/>
                  </a:lnTo>
                  <a:lnTo>
                    <a:pt x="67" y="295"/>
                  </a:lnTo>
                  <a:lnTo>
                    <a:pt x="63" y="300"/>
                  </a:lnTo>
                  <a:lnTo>
                    <a:pt x="62" y="301"/>
                  </a:lnTo>
                  <a:lnTo>
                    <a:pt x="60" y="301"/>
                  </a:lnTo>
                  <a:lnTo>
                    <a:pt x="59" y="301"/>
                  </a:lnTo>
                  <a:lnTo>
                    <a:pt x="58" y="303"/>
                  </a:lnTo>
                  <a:lnTo>
                    <a:pt x="55" y="303"/>
                  </a:lnTo>
                  <a:lnTo>
                    <a:pt x="55" y="301"/>
                  </a:lnTo>
                  <a:lnTo>
                    <a:pt x="54" y="300"/>
                  </a:lnTo>
                  <a:lnTo>
                    <a:pt x="53" y="299"/>
                  </a:lnTo>
                  <a:lnTo>
                    <a:pt x="53" y="298"/>
                  </a:lnTo>
                  <a:lnTo>
                    <a:pt x="49" y="294"/>
                  </a:lnTo>
                  <a:lnTo>
                    <a:pt x="47" y="292"/>
                  </a:lnTo>
                  <a:lnTo>
                    <a:pt x="46" y="292"/>
                  </a:lnTo>
                  <a:lnTo>
                    <a:pt x="46" y="291"/>
                  </a:lnTo>
                  <a:lnTo>
                    <a:pt x="45" y="290"/>
                  </a:lnTo>
                  <a:lnTo>
                    <a:pt x="45" y="288"/>
                  </a:lnTo>
                  <a:lnTo>
                    <a:pt x="45" y="287"/>
                  </a:lnTo>
                  <a:lnTo>
                    <a:pt x="43" y="286"/>
                  </a:lnTo>
                  <a:lnTo>
                    <a:pt x="43" y="284"/>
                  </a:lnTo>
                  <a:lnTo>
                    <a:pt x="45" y="283"/>
                  </a:lnTo>
                  <a:lnTo>
                    <a:pt x="45" y="282"/>
                  </a:lnTo>
                  <a:lnTo>
                    <a:pt x="45" y="283"/>
                  </a:lnTo>
                  <a:lnTo>
                    <a:pt x="45" y="284"/>
                  </a:lnTo>
                  <a:lnTo>
                    <a:pt x="45" y="287"/>
                  </a:lnTo>
                  <a:lnTo>
                    <a:pt x="47" y="290"/>
                  </a:lnTo>
                  <a:lnTo>
                    <a:pt x="49" y="291"/>
                  </a:lnTo>
                  <a:lnTo>
                    <a:pt x="50" y="290"/>
                  </a:lnTo>
                  <a:lnTo>
                    <a:pt x="49" y="290"/>
                  </a:lnTo>
                  <a:lnTo>
                    <a:pt x="49" y="288"/>
                  </a:lnTo>
                  <a:lnTo>
                    <a:pt x="47" y="288"/>
                  </a:lnTo>
                  <a:lnTo>
                    <a:pt x="46" y="287"/>
                  </a:lnTo>
                  <a:lnTo>
                    <a:pt x="46" y="286"/>
                  </a:lnTo>
                  <a:lnTo>
                    <a:pt x="45" y="286"/>
                  </a:lnTo>
                  <a:lnTo>
                    <a:pt x="45" y="284"/>
                  </a:lnTo>
                  <a:lnTo>
                    <a:pt x="46" y="284"/>
                  </a:lnTo>
                  <a:lnTo>
                    <a:pt x="46" y="282"/>
                  </a:lnTo>
                  <a:lnTo>
                    <a:pt x="45" y="282"/>
                  </a:lnTo>
                  <a:lnTo>
                    <a:pt x="46" y="281"/>
                  </a:lnTo>
                  <a:lnTo>
                    <a:pt x="45" y="279"/>
                  </a:lnTo>
                  <a:lnTo>
                    <a:pt x="45" y="278"/>
                  </a:lnTo>
                  <a:lnTo>
                    <a:pt x="45" y="277"/>
                  </a:lnTo>
                  <a:lnTo>
                    <a:pt x="43" y="275"/>
                  </a:lnTo>
                  <a:lnTo>
                    <a:pt x="43" y="274"/>
                  </a:lnTo>
                  <a:lnTo>
                    <a:pt x="42" y="273"/>
                  </a:lnTo>
                  <a:lnTo>
                    <a:pt x="42" y="271"/>
                  </a:lnTo>
                  <a:lnTo>
                    <a:pt x="42" y="270"/>
                  </a:lnTo>
                  <a:lnTo>
                    <a:pt x="41" y="269"/>
                  </a:lnTo>
                  <a:lnTo>
                    <a:pt x="41" y="267"/>
                  </a:lnTo>
                  <a:lnTo>
                    <a:pt x="39" y="267"/>
                  </a:lnTo>
                  <a:lnTo>
                    <a:pt x="39" y="269"/>
                  </a:lnTo>
                  <a:lnTo>
                    <a:pt x="41" y="271"/>
                  </a:lnTo>
                  <a:lnTo>
                    <a:pt x="39" y="273"/>
                  </a:lnTo>
                  <a:lnTo>
                    <a:pt x="39" y="271"/>
                  </a:lnTo>
                  <a:lnTo>
                    <a:pt x="39" y="273"/>
                  </a:lnTo>
                  <a:lnTo>
                    <a:pt x="41" y="273"/>
                  </a:lnTo>
                  <a:lnTo>
                    <a:pt x="42" y="274"/>
                  </a:lnTo>
                  <a:lnTo>
                    <a:pt x="39" y="277"/>
                  </a:lnTo>
                  <a:lnTo>
                    <a:pt x="41" y="277"/>
                  </a:lnTo>
                  <a:lnTo>
                    <a:pt x="42" y="278"/>
                  </a:lnTo>
                  <a:lnTo>
                    <a:pt x="42" y="279"/>
                  </a:lnTo>
                  <a:lnTo>
                    <a:pt x="42" y="281"/>
                  </a:lnTo>
                  <a:lnTo>
                    <a:pt x="43" y="281"/>
                  </a:lnTo>
                  <a:lnTo>
                    <a:pt x="43" y="282"/>
                  </a:lnTo>
                  <a:lnTo>
                    <a:pt x="43" y="283"/>
                  </a:lnTo>
                  <a:lnTo>
                    <a:pt x="42" y="284"/>
                  </a:lnTo>
                  <a:lnTo>
                    <a:pt x="41" y="283"/>
                  </a:lnTo>
                  <a:lnTo>
                    <a:pt x="42" y="282"/>
                  </a:lnTo>
                  <a:lnTo>
                    <a:pt x="41" y="281"/>
                  </a:lnTo>
                  <a:lnTo>
                    <a:pt x="39" y="278"/>
                  </a:lnTo>
                  <a:lnTo>
                    <a:pt x="38" y="277"/>
                  </a:lnTo>
                  <a:lnTo>
                    <a:pt x="38" y="275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4"/>
                  </a:lnTo>
                  <a:lnTo>
                    <a:pt x="37" y="275"/>
                  </a:lnTo>
                  <a:lnTo>
                    <a:pt x="37" y="279"/>
                  </a:lnTo>
                  <a:lnTo>
                    <a:pt x="38" y="281"/>
                  </a:lnTo>
                  <a:lnTo>
                    <a:pt x="39" y="282"/>
                  </a:lnTo>
                  <a:lnTo>
                    <a:pt x="39" y="283"/>
                  </a:lnTo>
                  <a:lnTo>
                    <a:pt x="39" y="284"/>
                  </a:lnTo>
                  <a:lnTo>
                    <a:pt x="41" y="284"/>
                  </a:lnTo>
                  <a:lnTo>
                    <a:pt x="41" y="286"/>
                  </a:lnTo>
                  <a:lnTo>
                    <a:pt x="39" y="286"/>
                  </a:lnTo>
                  <a:lnTo>
                    <a:pt x="38" y="284"/>
                  </a:lnTo>
                  <a:lnTo>
                    <a:pt x="38" y="283"/>
                  </a:lnTo>
                  <a:lnTo>
                    <a:pt x="36" y="281"/>
                  </a:lnTo>
                  <a:lnTo>
                    <a:pt x="36" y="279"/>
                  </a:lnTo>
                  <a:lnTo>
                    <a:pt x="36" y="278"/>
                  </a:lnTo>
                  <a:lnTo>
                    <a:pt x="36" y="274"/>
                  </a:lnTo>
                  <a:lnTo>
                    <a:pt x="36" y="271"/>
                  </a:lnTo>
                  <a:lnTo>
                    <a:pt x="34" y="271"/>
                  </a:lnTo>
                  <a:lnTo>
                    <a:pt x="34" y="270"/>
                  </a:lnTo>
                  <a:lnTo>
                    <a:pt x="34" y="269"/>
                  </a:lnTo>
                  <a:lnTo>
                    <a:pt x="33" y="267"/>
                  </a:lnTo>
                  <a:lnTo>
                    <a:pt x="34" y="267"/>
                  </a:lnTo>
                  <a:lnTo>
                    <a:pt x="34" y="266"/>
                  </a:lnTo>
                  <a:lnTo>
                    <a:pt x="36" y="266"/>
                  </a:lnTo>
                  <a:lnTo>
                    <a:pt x="34" y="265"/>
                  </a:lnTo>
                  <a:lnTo>
                    <a:pt x="33" y="264"/>
                  </a:lnTo>
                  <a:lnTo>
                    <a:pt x="34" y="265"/>
                  </a:lnTo>
                  <a:lnTo>
                    <a:pt x="34" y="266"/>
                  </a:lnTo>
                  <a:lnTo>
                    <a:pt x="33" y="265"/>
                  </a:lnTo>
                  <a:lnTo>
                    <a:pt x="33" y="266"/>
                  </a:lnTo>
                  <a:lnTo>
                    <a:pt x="33" y="267"/>
                  </a:lnTo>
                  <a:lnTo>
                    <a:pt x="32" y="266"/>
                  </a:lnTo>
                  <a:lnTo>
                    <a:pt x="32" y="265"/>
                  </a:lnTo>
                  <a:lnTo>
                    <a:pt x="30" y="264"/>
                  </a:lnTo>
                  <a:lnTo>
                    <a:pt x="30" y="262"/>
                  </a:lnTo>
                  <a:lnTo>
                    <a:pt x="28" y="260"/>
                  </a:lnTo>
                  <a:lnTo>
                    <a:pt x="26" y="257"/>
                  </a:lnTo>
                  <a:lnTo>
                    <a:pt x="25" y="256"/>
                  </a:lnTo>
                  <a:lnTo>
                    <a:pt x="24" y="254"/>
                  </a:lnTo>
                  <a:lnTo>
                    <a:pt x="24" y="253"/>
                  </a:lnTo>
                  <a:lnTo>
                    <a:pt x="25" y="253"/>
                  </a:lnTo>
                  <a:lnTo>
                    <a:pt x="28" y="257"/>
                  </a:lnTo>
                  <a:lnTo>
                    <a:pt x="25" y="253"/>
                  </a:lnTo>
                  <a:lnTo>
                    <a:pt x="25" y="252"/>
                  </a:lnTo>
                  <a:lnTo>
                    <a:pt x="24" y="251"/>
                  </a:lnTo>
                  <a:lnTo>
                    <a:pt x="24" y="249"/>
                  </a:lnTo>
                  <a:lnTo>
                    <a:pt x="22" y="249"/>
                  </a:lnTo>
                  <a:lnTo>
                    <a:pt x="22" y="251"/>
                  </a:lnTo>
                  <a:lnTo>
                    <a:pt x="19" y="247"/>
                  </a:lnTo>
                  <a:lnTo>
                    <a:pt x="17" y="244"/>
                  </a:lnTo>
                  <a:lnTo>
                    <a:pt x="17" y="243"/>
                  </a:lnTo>
                  <a:lnTo>
                    <a:pt x="15" y="240"/>
                  </a:lnTo>
                  <a:lnTo>
                    <a:pt x="15" y="239"/>
                  </a:lnTo>
                  <a:lnTo>
                    <a:pt x="12" y="236"/>
                  </a:lnTo>
                  <a:lnTo>
                    <a:pt x="11" y="234"/>
                  </a:lnTo>
                  <a:lnTo>
                    <a:pt x="11" y="230"/>
                  </a:lnTo>
                  <a:lnTo>
                    <a:pt x="9" y="228"/>
                  </a:lnTo>
                  <a:lnTo>
                    <a:pt x="9" y="227"/>
                  </a:lnTo>
                  <a:lnTo>
                    <a:pt x="9" y="226"/>
                  </a:lnTo>
                  <a:lnTo>
                    <a:pt x="8" y="224"/>
                  </a:lnTo>
                  <a:lnTo>
                    <a:pt x="8" y="223"/>
                  </a:lnTo>
                  <a:lnTo>
                    <a:pt x="8" y="222"/>
                  </a:lnTo>
                  <a:lnTo>
                    <a:pt x="7" y="218"/>
                  </a:lnTo>
                  <a:lnTo>
                    <a:pt x="7" y="217"/>
                  </a:lnTo>
                  <a:lnTo>
                    <a:pt x="7" y="215"/>
                  </a:lnTo>
                  <a:lnTo>
                    <a:pt x="6" y="214"/>
                  </a:lnTo>
                  <a:lnTo>
                    <a:pt x="6" y="213"/>
                  </a:lnTo>
                  <a:lnTo>
                    <a:pt x="6" y="211"/>
                  </a:lnTo>
                  <a:lnTo>
                    <a:pt x="6" y="210"/>
                  </a:lnTo>
                  <a:lnTo>
                    <a:pt x="4" y="209"/>
                  </a:lnTo>
                  <a:lnTo>
                    <a:pt x="4" y="207"/>
                  </a:lnTo>
                  <a:lnTo>
                    <a:pt x="3" y="205"/>
                  </a:lnTo>
                  <a:lnTo>
                    <a:pt x="2" y="201"/>
                  </a:lnTo>
                  <a:lnTo>
                    <a:pt x="0" y="201"/>
                  </a:lnTo>
                  <a:lnTo>
                    <a:pt x="0" y="198"/>
                  </a:lnTo>
                  <a:lnTo>
                    <a:pt x="0" y="197"/>
                  </a:lnTo>
                  <a:lnTo>
                    <a:pt x="9" y="193"/>
                  </a:lnTo>
                  <a:lnTo>
                    <a:pt x="16" y="189"/>
                  </a:lnTo>
                  <a:lnTo>
                    <a:pt x="17" y="190"/>
                  </a:lnTo>
                  <a:lnTo>
                    <a:pt x="15" y="194"/>
                  </a:lnTo>
                  <a:lnTo>
                    <a:pt x="15" y="196"/>
                  </a:lnTo>
                  <a:lnTo>
                    <a:pt x="15" y="197"/>
                  </a:lnTo>
                  <a:lnTo>
                    <a:pt x="15" y="200"/>
                  </a:lnTo>
                  <a:lnTo>
                    <a:pt x="15" y="201"/>
                  </a:lnTo>
                  <a:lnTo>
                    <a:pt x="17" y="202"/>
                  </a:lnTo>
                  <a:lnTo>
                    <a:pt x="22" y="207"/>
                  </a:lnTo>
                  <a:lnTo>
                    <a:pt x="24" y="207"/>
                  </a:lnTo>
                  <a:lnTo>
                    <a:pt x="24" y="209"/>
                  </a:lnTo>
                  <a:lnTo>
                    <a:pt x="26" y="210"/>
                  </a:lnTo>
                  <a:lnTo>
                    <a:pt x="28" y="211"/>
                  </a:lnTo>
                  <a:lnTo>
                    <a:pt x="30" y="211"/>
                  </a:lnTo>
                  <a:lnTo>
                    <a:pt x="32" y="214"/>
                  </a:lnTo>
                  <a:lnTo>
                    <a:pt x="33" y="214"/>
                  </a:lnTo>
                  <a:lnTo>
                    <a:pt x="33" y="215"/>
                  </a:lnTo>
                  <a:lnTo>
                    <a:pt x="33" y="217"/>
                  </a:lnTo>
                  <a:lnTo>
                    <a:pt x="36" y="218"/>
                  </a:lnTo>
                  <a:lnTo>
                    <a:pt x="36" y="222"/>
                  </a:lnTo>
                  <a:lnTo>
                    <a:pt x="37" y="223"/>
                  </a:lnTo>
                  <a:lnTo>
                    <a:pt x="37" y="224"/>
                  </a:lnTo>
                  <a:lnTo>
                    <a:pt x="37" y="226"/>
                  </a:lnTo>
                  <a:lnTo>
                    <a:pt x="38" y="227"/>
                  </a:lnTo>
                  <a:lnTo>
                    <a:pt x="39" y="227"/>
                  </a:lnTo>
                  <a:lnTo>
                    <a:pt x="41" y="227"/>
                  </a:lnTo>
                  <a:lnTo>
                    <a:pt x="42" y="227"/>
                  </a:lnTo>
                  <a:lnTo>
                    <a:pt x="43" y="227"/>
                  </a:lnTo>
                  <a:lnTo>
                    <a:pt x="43" y="226"/>
                  </a:lnTo>
                  <a:lnTo>
                    <a:pt x="46" y="224"/>
                  </a:lnTo>
                  <a:lnTo>
                    <a:pt x="49" y="223"/>
                  </a:lnTo>
                  <a:lnTo>
                    <a:pt x="46" y="223"/>
                  </a:lnTo>
                  <a:lnTo>
                    <a:pt x="45" y="223"/>
                  </a:lnTo>
                  <a:lnTo>
                    <a:pt x="42" y="222"/>
                  </a:lnTo>
                  <a:lnTo>
                    <a:pt x="41" y="222"/>
                  </a:lnTo>
                  <a:lnTo>
                    <a:pt x="42" y="222"/>
                  </a:lnTo>
                  <a:lnTo>
                    <a:pt x="43" y="223"/>
                  </a:lnTo>
                  <a:lnTo>
                    <a:pt x="41" y="223"/>
                  </a:lnTo>
                  <a:lnTo>
                    <a:pt x="39" y="223"/>
                  </a:lnTo>
                  <a:lnTo>
                    <a:pt x="38" y="222"/>
                  </a:lnTo>
                  <a:lnTo>
                    <a:pt x="38" y="220"/>
                  </a:lnTo>
                  <a:lnTo>
                    <a:pt x="38" y="219"/>
                  </a:lnTo>
                  <a:lnTo>
                    <a:pt x="39" y="218"/>
                  </a:lnTo>
                  <a:lnTo>
                    <a:pt x="39" y="217"/>
                  </a:lnTo>
                  <a:lnTo>
                    <a:pt x="38" y="215"/>
                  </a:lnTo>
                  <a:lnTo>
                    <a:pt x="38" y="213"/>
                  </a:lnTo>
                  <a:lnTo>
                    <a:pt x="39" y="211"/>
                  </a:lnTo>
                  <a:lnTo>
                    <a:pt x="39" y="210"/>
                  </a:lnTo>
                  <a:lnTo>
                    <a:pt x="41" y="209"/>
                  </a:lnTo>
                  <a:lnTo>
                    <a:pt x="42" y="207"/>
                  </a:lnTo>
                  <a:lnTo>
                    <a:pt x="43" y="207"/>
                  </a:lnTo>
                  <a:lnTo>
                    <a:pt x="43" y="209"/>
                  </a:lnTo>
                  <a:lnTo>
                    <a:pt x="45" y="207"/>
                  </a:lnTo>
                  <a:lnTo>
                    <a:pt x="42" y="206"/>
                  </a:lnTo>
                  <a:lnTo>
                    <a:pt x="42" y="202"/>
                  </a:lnTo>
                  <a:lnTo>
                    <a:pt x="41" y="201"/>
                  </a:lnTo>
                  <a:lnTo>
                    <a:pt x="41" y="200"/>
                  </a:lnTo>
                  <a:lnTo>
                    <a:pt x="43" y="194"/>
                  </a:lnTo>
                  <a:lnTo>
                    <a:pt x="43" y="193"/>
                  </a:lnTo>
                  <a:lnTo>
                    <a:pt x="45" y="190"/>
                  </a:lnTo>
                  <a:lnTo>
                    <a:pt x="45" y="189"/>
                  </a:lnTo>
                  <a:lnTo>
                    <a:pt x="45" y="187"/>
                  </a:lnTo>
                  <a:lnTo>
                    <a:pt x="46" y="185"/>
                  </a:lnTo>
                  <a:lnTo>
                    <a:pt x="47" y="185"/>
                  </a:lnTo>
                  <a:lnTo>
                    <a:pt x="50" y="187"/>
                  </a:lnTo>
                  <a:lnTo>
                    <a:pt x="54" y="189"/>
                  </a:lnTo>
                  <a:lnTo>
                    <a:pt x="55" y="189"/>
                  </a:lnTo>
                  <a:lnTo>
                    <a:pt x="60" y="189"/>
                  </a:lnTo>
                  <a:lnTo>
                    <a:pt x="62" y="189"/>
                  </a:lnTo>
                  <a:lnTo>
                    <a:pt x="62" y="190"/>
                  </a:lnTo>
                  <a:lnTo>
                    <a:pt x="63" y="190"/>
                  </a:lnTo>
                  <a:lnTo>
                    <a:pt x="64" y="189"/>
                  </a:lnTo>
                  <a:lnTo>
                    <a:pt x="64" y="188"/>
                  </a:lnTo>
                  <a:lnTo>
                    <a:pt x="60" y="185"/>
                  </a:lnTo>
                  <a:lnTo>
                    <a:pt x="59" y="184"/>
                  </a:lnTo>
                  <a:lnTo>
                    <a:pt x="55" y="183"/>
                  </a:lnTo>
                  <a:lnTo>
                    <a:pt x="54" y="181"/>
                  </a:lnTo>
                  <a:lnTo>
                    <a:pt x="54" y="180"/>
                  </a:lnTo>
                  <a:lnTo>
                    <a:pt x="54" y="179"/>
                  </a:lnTo>
                  <a:lnTo>
                    <a:pt x="54" y="177"/>
                  </a:lnTo>
                  <a:lnTo>
                    <a:pt x="54" y="176"/>
                  </a:lnTo>
                  <a:lnTo>
                    <a:pt x="54" y="175"/>
                  </a:lnTo>
                  <a:lnTo>
                    <a:pt x="55" y="175"/>
                  </a:lnTo>
                  <a:lnTo>
                    <a:pt x="55" y="173"/>
                  </a:lnTo>
                  <a:lnTo>
                    <a:pt x="56" y="172"/>
                  </a:lnTo>
                  <a:lnTo>
                    <a:pt x="59" y="172"/>
                  </a:lnTo>
                  <a:lnTo>
                    <a:pt x="60" y="173"/>
                  </a:lnTo>
                  <a:lnTo>
                    <a:pt x="60" y="172"/>
                  </a:lnTo>
                  <a:lnTo>
                    <a:pt x="62" y="172"/>
                  </a:lnTo>
                  <a:lnTo>
                    <a:pt x="63" y="171"/>
                  </a:lnTo>
                  <a:lnTo>
                    <a:pt x="64" y="171"/>
                  </a:lnTo>
                  <a:lnTo>
                    <a:pt x="64" y="172"/>
                  </a:lnTo>
                  <a:lnTo>
                    <a:pt x="66" y="172"/>
                  </a:lnTo>
                  <a:lnTo>
                    <a:pt x="67" y="172"/>
                  </a:lnTo>
                  <a:lnTo>
                    <a:pt x="69" y="172"/>
                  </a:lnTo>
                  <a:lnTo>
                    <a:pt x="71" y="173"/>
                  </a:lnTo>
                  <a:lnTo>
                    <a:pt x="71" y="175"/>
                  </a:lnTo>
                  <a:lnTo>
                    <a:pt x="71" y="176"/>
                  </a:lnTo>
                  <a:lnTo>
                    <a:pt x="71" y="180"/>
                  </a:lnTo>
                  <a:lnTo>
                    <a:pt x="71" y="181"/>
                  </a:lnTo>
                  <a:lnTo>
                    <a:pt x="71" y="183"/>
                  </a:lnTo>
                  <a:lnTo>
                    <a:pt x="73" y="184"/>
                  </a:lnTo>
                  <a:lnTo>
                    <a:pt x="75" y="184"/>
                  </a:lnTo>
                  <a:lnTo>
                    <a:pt x="76" y="185"/>
                  </a:lnTo>
                  <a:lnTo>
                    <a:pt x="76" y="187"/>
                  </a:lnTo>
                  <a:lnTo>
                    <a:pt x="77" y="188"/>
                  </a:lnTo>
                  <a:lnTo>
                    <a:pt x="79" y="187"/>
                  </a:lnTo>
                  <a:lnTo>
                    <a:pt x="80" y="185"/>
                  </a:lnTo>
                  <a:lnTo>
                    <a:pt x="81" y="184"/>
                  </a:lnTo>
                  <a:lnTo>
                    <a:pt x="83" y="183"/>
                  </a:lnTo>
                  <a:lnTo>
                    <a:pt x="83" y="180"/>
                  </a:lnTo>
                  <a:lnTo>
                    <a:pt x="83" y="177"/>
                  </a:lnTo>
                  <a:lnTo>
                    <a:pt x="83" y="176"/>
                  </a:lnTo>
                  <a:lnTo>
                    <a:pt x="81" y="175"/>
                  </a:lnTo>
                  <a:lnTo>
                    <a:pt x="81" y="173"/>
                  </a:lnTo>
                  <a:lnTo>
                    <a:pt x="80" y="172"/>
                  </a:lnTo>
                  <a:lnTo>
                    <a:pt x="80" y="171"/>
                  </a:lnTo>
                  <a:lnTo>
                    <a:pt x="79" y="170"/>
                  </a:lnTo>
                  <a:lnTo>
                    <a:pt x="79" y="166"/>
                  </a:lnTo>
                  <a:lnTo>
                    <a:pt x="79" y="163"/>
                  </a:lnTo>
                  <a:lnTo>
                    <a:pt x="79" y="162"/>
                  </a:lnTo>
                  <a:lnTo>
                    <a:pt x="79" y="160"/>
                  </a:lnTo>
                  <a:lnTo>
                    <a:pt x="80" y="158"/>
                  </a:lnTo>
                  <a:lnTo>
                    <a:pt x="79" y="156"/>
                  </a:lnTo>
                  <a:lnTo>
                    <a:pt x="79" y="155"/>
                  </a:lnTo>
                  <a:lnTo>
                    <a:pt x="80" y="153"/>
                  </a:lnTo>
                  <a:lnTo>
                    <a:pt x="80" y="151"/>
                  </a:lnTo>
                  <a:lnTo>
                    <a:pt x="81" y="151"/>
                  </a:lnTo>
                  <a:lnTo>
                    <a:pt x="83" y="151"/>
                  </a:lnTo>
                  <a:lnTo>
                    <a:pt x="83" y="153"/>
                  </a:lnTo>
                  <a:lnTo>
                    <a:pt x="84" y="153"/>
                  </a:lnTo>
                  <a:lnTo>
                    <a:pt x="83" y="151"/>
                  </a:lnTo>
                  <a:lnTo>
                    <a:pt x="84" y="151"/>
                  </a:lnTo>
                  <a:lnTo>
                    <a:pt x="83" y="150"/>
                  </a:lnTo>
                  <a:lnTo>
                    <a:pt x="83" y="149"/>
                  </a:lnTo>
                  <a:lnTo>
                    <a:pt x="84" y="149"/>
                  </a:lnTo>
                  <a:lnTo>
                    <a:pt x="84" y="147"/>
                  </a:lnTo>
                  <a:lnTo>
                    <a:pt x="86" y="146"/>
                  </a:lnTo>
                  <a:lnTo>
                    <a:pt x="86" y="145"/>
                  </a:lnTo>
                  <a:lnTo>
                    <a:pt x="86" y="143"/>
                  </a:lnTo>
                  <a:lnTo>
                    <a:pt x="88" y="142"/>
                  </a:lnTo>
                  <a:lnTo>
                    <a:pt x="89" y="141"/>
                  </a:lnTo>
                  <a:lnTo>
                    <a:pt x="90" y="141"/>
                  </a:lnTo>
                  <a:lnTo>
                    <a:pt x="92" y="141"/>
                  </a:lnTo>
                  <a:lnTo>
                    <a:pt x="94" y="141"/>
                  </a:lnTo>
                  <a:lnTo>
                    <a:pt x="96" y="141"/>
                  </a:lnTo>
                  <a:lnTo>
                    <a:pt x="97" y="141"/>
                  </a:lnTo>
                  <a:lnTo>
                    <a:pt x="98" y="141"/>
                  </a:lnTo>
                  <a:lnTo>
                    <a:pt x="100" y="140"/>
                  </a:lnTo>
                  <a:lnTo>
                    <a:pt x="101" y="138"/>
                  </a:lnTo>
                  <a:lnTo>
                    <a:pt x="103" y="137"/>
                  </a:lnTo>
                  <a:lnTo>
                    <a:pt x="103" y="136"/>
                  </a:lnTo>
                  <a:lnTo>
                    <a:pt x="107" y="132"/>
                  </a:lnTo>
                  <a:lnTo>
                    <a:pt x="109" y="132"/>
                  </a:lnTo>
                  <a:lnTo>
                    <a:pt x="109" y="133"/>
                  </a:lnTo>
                  <a:lnTo>
                    <a:pt x="109" y="134"/>
                  </a:lnTo>
                  <a:lnTo>
                    <a:pt x="107" y="136"/>
                  </a:lnTo>
                  <a:lnTo>
                    <a:pt x="109" y="137"/>
                  </a:lnTo>
                  <a:lnTo>
                    <a:pt x="109" y="138"/>
                  </a:lnTo>
                  <a:lnTo>
                    <a:pt x="109" y="140"/>
                  </a:lnTo>
                  <a:lnTo>
                    <a:pt x="110" y="140"/>
                  </a:lnTo>
                  <a:lnTo>
                    <a:pt x="110" y="142"/>
                  </a:lnTo>
                  <a:lnTo>
                    <a:pt x="111" y="142"/>
                  </a:lnTo>
                  <a:lnTo>
                    <a:pt x="110" y="142"/>
                  </a:lnTo>
                  <a:lnTo>
                    <a:pt x="110" y="141"/>
                  </a:lnTo>
                  <a:lnTo>
                    <a:pt x="111" y="140"/>
                  </a:lnTo>
                  <a:lnTo>
                    <a:pt x="114" y="141"/>
                  </a:lnTo>
                  <a:lnTo>
                    <a:pt x="115" y="141"/>
                  </a:lnTo>
                  <a:lnTo>
                    <a:pt x="118" y="142"/>
                  </a:lnTo>
                  <a:lnTo>
                    <a:pt x="118" y="143"/>
                  </a:lnTo>
                  <a:lnTo>
                    <a:pt x="118" y="146"/>
                  </a:lnTo>
                  <a:lnTo>
                    <a:pt x="118" y="147"/>
                  </a:lnTo>
                  <a:lnTo>
                    <a:pt x="118" y="149"/>
                  </a:lnTo>
                  <a:lnTo>
                    <a:pt x="115" y="149"/>
                  </a:lnTo>
                  <a:lnTo>
                    <a:pt x="113" y="150"/>
                  </a:lnTo>
                  <a:lnTo>
                    <a:pt x="111" y="151"/>
                  </a:lnTo>
                  <a:lnTo>
                    <a:pt x="111" y="153"/>
                  </a:lnTo>
                  <a:lnTo>
                    <a:pt x="111" y="151"/>
                  </a:lnTo>
                  <a:lnTo>
                    <a:pt x="113" y="151"/>
                  </a:lnTo>
                  <a:lnTo>
                    <a:pt x="113" y="153"/>
                  </a:lnTo>
                  <a:lnTo>
                    <a:pt x="113" y="151"/>
                  </a:lnTo>
                  <a:lnTo>
                    <a:pt x="114" y="151"/>
                  </a:lnTo>
                  <a:lnTo>
                    <a:pt x="115" y="151"/>
                  </a:lnTo>
                  <a:lnTo>
                    <a:pt x="116" y="150"/>
                  </a:lnTo>
                  <a:lnTo>
                    <a:pt x="118" y="150"/>
                  </a:lnTo>
                  <a:lnTo>
                    <a:pt x="119" y="147"/>
                  </a:lnTo>
                  <a:lnTo>
                    <a:pt x="120" y="146"/>
                  </a:lnTo>
                  <a:lnTo>
                    <a:pt x="122" y="146"/>
                  </a:lnTo>
                  <a:lnTo>
                    <a:pt x="123" y="149"/>
                  </a:lnTo>
                  <a:lnTo>
                    <a:pt x="124" y="150"/>
                  </a:lnTo>
                  <a:lnTo>
                    <a:pt x="126" y="150"/>
                  </a:lnTo>
                  <a:lnTo>
                    <a:pt x="127" y="151"/>
                  </a:lnTo>
                  <a:lnTo>
                    <a:pt x="126" y="155"/>
                  </a:lnTo>
                  <a:lnTo>
                    <a:pt x="127" y="155"/>
                  </a:lnTo>
                  <a:lnTo>
                    <a:pt x="128" y="155"/>
                  </a:lnTo>
                  <a:lnTo>
                    <a:pt x="130" y="156"/>
                  </a:lnTo>
                  <a:lnTo>
                    <a:pt x="130" y="159"/>
                  </a:lnTo>
                  <a:lnTo>
                    <a:pt x="131" y="159"/>
                  </a:lnTo>
                  <a:lnTo>
                    <a:pt x="132" y="160"/>
                  </a:lnTo>
                  <a:lnTo>
                    <a:pt x="132" y="162"/>
                  </a:lnTo>
                  <a:lnTo>
                    <a:pt x="131" y="163"/>
                  </a:lnTo>
                  <a:lnTo>
                    <a:pt x="130" y="164"/>
                  </a:lnTo>
                  <a:lnTo>
                    <a:pt x="130" y="166"/>
                  </a:lnTo>
                  <a:lnTo>
                    <a:pt x="128" y="167"/>
                  </a:lnTo>
                  <a:lnTo>
                    <a:pt x="127" y="168"/>
                  </a:lnTo>
                  <a:lnTo>
                    <a:pt x="127" y="170"/>
                  </a:lnTo>
                  <a:lnTo>
                    <a:pt x="130" y="171"/>
                  </a:lnTo>
                  <a:lnTo>
                    <a:pt x="132" y="168"/>
                  </a:lnTo>
                  <a:lnTo>
                    <a:pt x="132" y="167"/>
                  </a:lnTo>
                  <a:lnTo>
                    <a:pt x="135" y="166"/>
                  </a:lnTo>
                  <a:lnTo>
                    <a:pt x="135" y="164"/>
                  </a:lnTo>
                  <a:lnTo>
                    <a:pt x="136" y="162"/>
                  </a:lnTo>
                  <a:lnTo>
                    <a:pt x="139" y="162"/>
                  </a:lnTo>
                  <a:lnTo>
                    <a:pt x="140" y="163"/>
                  </a:lnTo>
                  <a:lnTo>
                    <a:pt x="144" y="166"/>
                  </a:lnTo>
                  <a:lnTo>
                    <a:pt x="144" y="168"/>
                  </a:lnTo>
                  <a:lnTo>
                    <a:pt x="144" y="170"/>
                  </a:lnTo>
                  <a:lnTo>
                    <a:pt x="145" y="170"/>
                  </a:lnTo>
                  <a:lnTo>
                    <a:pt x="146" y="170"/>
                  </a:lnTo>
                  <a:lnTo>
                    <a:pt x="148" y="168"/>
                  </a:lnTo>
                  <a:lnTo>
                    <a:pt x="148" y="167"/>
                  </a:lnTo>
                  <a:lnTo>
                    <a:pt x="149" y="164"/>
                  </a:lnTo>
                  <a:lnTo>
                    <a:pt x="150" y="164"/>
                  </a:lnTo>
                  <a:lnTo>
                    <a:pt x="152" y="162"/>
                  </a:lnTo>
                  <a:lnTo>
                    <a:pt x="153" y="160"/>
                  </a:lnTo>
                  <a:lnTo>
                    <a:pt x="154" y="160"/>
                  </a:lnTo>
                  <a:lnTo>
                    <a:pt x="156" y="162"/>
                  </a:lnTo>
                  <a:lnTo>
                    <a:pt x="158" y="166"/>
                  </a:lnTo>
                  <a:lnTo>
                    <a:pt x="158" y="167"/>
                  </a:lnTo>
                  <a:lnTo>
                    <a:pt x="160" y="167"/>
                  </a:lnTo>
                  <a:lnTo>
                    <a:pt x="161" y="167"/>
                  </a:lnTo>
                  <a:lnTo>
                    <a:pt x="161" y="162"/>
                  </a:lnTo>
                  <a:lnTo>
                    <a:pt x="160" y="160"/>
                  </a:lnTo>
                  <a:lnTo>
                    <a:pt x="157" y="158"/>
                  </a:lnTo>
                  <a:lnTo>
                    <a:pt x="156" y="158"/>
                  </a:lnTo>
                  <a:lnTo>
                    <a:pt x="156" y="156"/>
                  </a:lnTo>
                  <a:lnTo>
                    <a:pt x="153" y="153"/>
                  </a:lnTo>
                  <a:lnTo>
                    <a:pt x="153" y="150"/>
                  </a:lnTo>
                  <a:lnTo>
                    <a:pt x="153" y="149"/>
                  </a:lnTo>
                  <a:lnTo>
                    <a:pt x="154" y="149"/>
                  </a:lnTo>
                  <a:lnTo>
                    <a:pt x="156" y="149"/>
                  </a:lnTo>
                  <a:lnTo>
                    <a:pt x="153" y="149"/>
                  </a:lnTo>
                  <a:lnTo>
                    <a:pt x="153" y="147"/>
                  </a:lnTo>
                  <a:lnTo>
                    <a:pt x="150" y="146"/>
                  </a:lnTo>
                  <a:lnTo>
                    <a:pt x="150" y="145"/>
                  </a:lnTo>
                  <a:lnTo>
                    <a:pt x="150" y="138"/>
                  </a:lnTo>
                  <a:lnTo>
                    <a:pt x="152" y="138"/>
                  </a:lnTo>
                  <a:lnTo>
                    <a:pt x="152" y="137"/>
                  </a:lnTo>
                  <a:lnTo>
                    <a:pt x="150" y="136"/>
                  </a:lnTo>
                  <a:lnTo>
                    <a:pt x="150" y="133"/>
                  </a:lnTo>
                  <a:lnTo>
                    <a:pt x="152" y="133"/>
                  </a:lnTo>
                  <a:lnTo>
                    <a:pt x="157" y="130"/>
                  </a:lnTo>
                  <a:lnTo>
                    <a:pt x="158" y="130"/>
                  </a:lnTo>
                  <a:lnTo>
                    <a:pt x="161" y="128"/>
                  </a:lnTo>
                  <a:lnTo>
                    <a:pt x="161" y="126"/>
                  </a:lnTo>
                  <a:lnTo>
                    <a:pt x="161" y="125"/>
                  </a:lnTo>
                  <a:lnTo>
                    <a:pt x="163" y="125"/>
                  </a:lnTo>
                  <a:lnTo>
                    <a:pt x="163" y="124"/>
                  </a:lnTo>
                  <a:lnTo>
                    <a:pt x="167" y="121"/>
                  </a:lnTo>
                  <a:lnTo>
                    <a:pt x="167" y="120"/>
                  </a:lnTo>
                  <a:lnTo>
                    <a:pt x="167" y="119"/>
                  </a:lnTo>
                  <a:lnTo>
                    <a:pt x="167" y="117"/>
                  </a:lnTo>
                  <a:lnTo>
                    <a:pt x="169" y="116"/>
                  </a:lnTo>
                  <a:lnTo>
                    <a:pt x="169" y="115"/>
                  </a:lnTo>
                  <a:lnTo>
                    <a:pt x="170" y="113"/>
                  </a:lnTo>
                  <a:lnTo>
                    <a:pt x="170" y="112"/>
                  </a:lnTo>
                  <a:lnTo>
                    <a:pt x="173" y="108"/>
                  </a:lnTo>
                  <a:lnTo>
                    <a:pt x="173" y="106"/>
                  </a:lnTo>
                  <a:lnTo>
                    <a:pt x="173" y="104"/>
                  </a:lnTo>
                  <a:lnTo>
                    <a:pt x="173" y="103"/>
                  </a:lnTo>
                  <a:lnTo>
                    <a:pt x="174" y="103"/>
                  </a:lnTo>
                  <a:lnTo>
                    <a:pt x="174" y="102"/>
                  </a:lnTo>
                  <a:lnTo>
                    <a:pt x="177" y="100"/>
                  </a:lnTo>
                  <a:lnTo>
                    <a:pt x="179" y="100"/>
                  </a:lnTo>
                  <a:lnTo>
                    <a:pt x="180" y="100"/>
                  </a:lnTo>
                  <a:lnTo>
                    <a:pt x="187" y="94"/>
                  </a:lnTo>
                  <a:lnTo>
                    <a:pt x="191" y="89"/>
                  </a:lnTo>
                  <a:lnTo>
                    <a:pt x="192" y="87"/>
                  </a:lnTo>
                  <a:lnTo>
                    <a:pt x="192" y="86"/>
                  </a:lnTo>
                  <a:lnTo>
                    <a:pt x="193" y="86"/>
                  </a:lnTo>
                  <a:lnTo>
                    <a:pt x="193" y="85"/>
                  </a:lnTo>
                  <a:lnTo>
                    <a:pt x="193" y="83"/>
                  </a:lnTo>
                  <a:lnTo>
                    <a:pt x="195" y="82"/>
                  </a:lnTo>
                  <a:lnTo>
                    <a:pt x="195" y="79"/>
                  </a:lnTo>
                  <a:lnTo>
                    <a:pt x="196" y="79"/>
                  </a:lnTo>
                  <a:lnTo>
                    <a:pt x="196" y="78"/>
                  </a:lnTo>
                  <a:lnTo>
                    <a:pt x="200" y="74"/>
                  </a:lnTo>
                  <a:lnTo>
                    <a:pt x="204" y="70"/>
                  </a:lnTo>
                  <a:lnTo>
                    <a:pt x="205" y="70"/>
                  </a:lnTo>
                  <a:lnTo>
                    <a:pt x="208" y="66"/>
                  </a:lnTo>
                  <a:lnTo>
                    <a:pt x="210" y="65"/>
                  </a:lnTo>
                  <a:lnTo>
                    <a:pt x="210" y="64"/>
                  </a:lnTo>
                  <a:lnTo>
                    <a:pt x="212" y="64"/>
                  </a:lnTo>
                  <a:lnTo>
                    <a:pt x="212" y="62"/>
                  </a:lnTo>
                  <a:lnTo>
                    <a:pt x="213" y="61"/>
                  </a:lnTo>
                  <a:lnTo>
                    <a:pt x="214" y="59"/>
                  </a:lnTo>
                  <a:lnTo>
                    <a:pt x="214" y="57"/>
                  </a:lnTo>
                  <a:lnTo>
                    <a:pt x="216" y="56"/>
                  </a:lnTo>
                  <a:lnTo>
                    <a:pt x="216" y="55"/>
                  </a:lnTo>
                  <a:lnTo>
                    <a:pt x="217" y="55"/>
                  </a:lnTo>
                  <a:lnTo>
                    <a:pt x="217" y="53"/>
                  </a:lnTo>
                  <a:lnTo>
                    <a:pt x="217" y="52"/>
                  </a:lnTo>
                  <a:lnTo>
                    <a:pt x="218" y="51"/>
                  </a:lnTo>
                  <a:lnTo>
                    <a:pt x="220" y="49"/>
                  </a:lnTo>
                  <a:lnTo>
                    <a:pt x="220" y="47"/>
                  </a:lnTo>
                  <a:lnTo>
                    <a:pt x="221" y="47"/>
                  </a:lnTo>
                  <a:lnTo>
                    <a:pt x="221" y="46"/>
                  </a:lnTo>
                  <a:lnTo>
                    <a:pt x="222" y="44"/>
                  </a:lnTo>
                  <a:lnTo>
                    <a:pt x="222" y="43"/>
                  </a:lnTo>
                  <a:lnTo>
                    <a:pt x="226" y="39"/>
                  </a:lnTo>
                  <a:lnTo>
                    <a:pt x="230" y="31"/>
                  </a:lnTo>
                  <a:lnTo>
                    <a:pt x="230" y="30"/>
                  </a:lnTo>
                  <a:lnTo>
                    <a:pt x="231" y="29"/>
                  </a:lnTo>
                  <a:lnTo>
                    <a:pt x="231" y="27"/>
                  </a:lnTo>
                  <a:lnTo>
                    <a:pt x="233" y="26"/>
                  </a:lnTo>
                  <a:lnTo>
                    <a:pt x="233" y="23"/>
                  </a:lnTo>
                  <a:lnTo>
                    <a:pt x="234" y="22"/>
                  </a:lnTo>
                  <a:lnTo>
                    <a:pt x="234" y="19"/>
                  </a:lnTo>
                  <a:lnTo>
                    <a:pt x="234" y="18"/>
                  </a:lnTo>
                  <a:lnTo>
                    <a:pt x="234" y="17"/>
                  </a:lnTo>
                  <a:lnTo>
                    <a:pt x="234" y="15"/>
                  </a:lnTo>
                  <a:lnTo>
                    <a:pt x="235" y="15"/>
                  </a:lnTo>
                  <a:lnTo>
                    <a:pt x="235" y="13"/>
                  </a:lnTo>
                  <a:lnTo>
                    <a:pt x="235" y="12"/>
                  </a:lnTo>
                  <a:lnTo>
                    <a:pt x="235" y="9"/>
                  </a:lnTo>
                  <a:lnTo>
                    <a:pt x="235" y="6"/>
                  </a:lnTo>
                  <a:lnTo>
                    <a:pt x="237" y="4"/>
                  </a:lnTo>
                  <a:lnTo>
                    <a:pt x="237" y="0"/>
                  </a:lnTo>
                  <a:lnTo>
                    <a:pt x="246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1071" name="Freeform 100">
              <a:extLst>
                <a:ext uri="{FF2B5EF4-FFF2-40B4-BE49-F238E27FC236}">
                  <a16:creationId xmlns:a16="http://schemas.microsoft.com/office/drawing/2014/main" id="{44A51E9E-DB25-791A-722A-CF81603A6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5" y="1462"/>
              <a:ext cx="1335" cy="926"/>
            </a:xfrm>
            <a:custGeom>
              <a:avLst/>
              <a:gdLst>
                <a:gd name="T0" fmla="*/ 720 w 1335"/>
                <a:gd name="T1" fmla="*/ 17 h 926"/>
                <a:gd name="T2" fmla="*/ 820 w 1335"/>
                <a:gd name="T3" fmla="*/ 16 h 926"/>
                <a:gd name="T4" fmla="*/ 911 w 1335"/>
                <a:gd name="T5" fmla="*/ 4 h 926"/>
                <a:gd name="T6" fmla="*/ 999 w 1335"/>
                <a:gd name="T7" fmla="*/ 20 h 926"/>
                <a:gd name="T8" fmla="*/ 1092 w 1335"/>
                <a:gd name="T9" fmla="*/ 41 h 926"/>
                <a:gd name="T10" fmla="*/ 1173 w 1335"/>
                <a:gd name="T11" fmla="*/ 30 h 926"/>
                <a:gd name="T12" fmla="*/ 1257 w 1335"/>
                <a:gd name="T13" fmla="*/ 22 h 926"/>
                <a:gd name="T14" fmla="*/ 1334 w 1335"/>
                <a:gd name="T15" fmla="*/ 47 h 926"/>
                <a:gd name="T16" fmla="*/ 1313 w 1335"/>
                <a:gd name="T17" fmla="*/ 133 h 926"/>
                <a:gd name="T18" fmla="*/ 1280 w 1335"/>
                <a:gd name="T19" fmla="*/ 196 h 926"/>
                <a:gd name="T20" fmla="*/ 1267 w 1335"/>
                <a:gd name="T21" fmla="*/ 269 h 926"/>
                <a:gd name="T22" fmla="*/ 1283 w 1335"/>
                <a:gd name="T23" fmla="*/ 347 h 926"/>
                <a:gd name="T24" fmla="*/ 1309 w 1335"/>
                <a:gd name="T25" fmla="*/ 418 h 926"/>
                <a:gd name="T26" fmla="*/ 1274 w 1335"/>
                <a:gd name="T27" fmla="*/ 477 h 926"/>
                <a:gd name="T28" fmla="*/ 1164 w 1335"/>
                <a:gd name="T29" fmla="*/ 485 h 926"/>
                <a:gd name="T30" fmla="*/ 1116 w 1335"/>
                <a:gd name="T31" fmla="*/ 482 h 926"/>
                <a:gd name="T32" fmla="*/ 1061 w 1335"/>
                <a:gd name="T33" fmla="*/ 481 h 926"/>
                <a:gd name="T34" fmla="*/ 1013 w 1335"/>
                <a:gd name="T35" fmla="*/ 478 h 926"/>
                <a:gd name="T36" fmla="*/ 963 w 1335"/>
                <a:gd name="T37" fmla="*/ 475 h 926"/>
                <a:gd name="T38" fmla="*/ 919 w 1335"/>
                <a:gd name="T39" fmla="*/ 482 h 926"/>
                <a:gd name="T40" fmla="*/ 907 w 1335"/>
                <a:gd name="T41" fmla="*/ 515 h 926"/>
                <a:gd name="T42" fmla="*/ 890 w 1335"/>
                <a:gd name="T43" fmla="*/ 545 h 926"/>
                <a:gd name="T44" fmla="*/ 877 w 1335"/>
                <a:gd name="T45" fmla="*/ 572 h 926"/>
                <a:gd name="T46" fmla="*/ 859 w 1335"/>
                <a:gd name="T47" fmla="*/ 601 h 926"/>
                <a:gd name="T48" fmla="*/ 860 w 1335"/>
                <a:gd name="T49" fmla="*/ 616 h 926"/>
                <a:gd name="T50" fmla="*/ 854 w 1335"/>
                <a:gd name="T51" fmla="*/ 640 h 926"/>
                <a:gd name="T52" fmla="*/ 825 w 1335"/>
                <a:gd name="T53" fmla="*/ 665 h 926"/>
                <a:gd name="T54" fmla="*/ 792 w 1335"/>
                <a:gd name="T55" fmla="*/ 688 h 926"/>
                <a:gd name="T56" fmla="*/ 707 w 1335"/>
                <a:gd name="T57" fmla="*/ 747 h 926"/>
                <a:gd name="T58" fmla="*/ 663 w 1335"/>
                <a:gd name="T59" fmla="*/ 776 h 926"/>
                <a:gd name="T60" fmla="*/ 581 w 1335"/>
                <a:gd name="T61" fmla="*/ 919 h 926"/>
                <a:gd name="T62" fmla="*/ 446 w 1335"/>
                <a:gd name="T63" fmla="*/ 919 h 926"/>
                <a:gd name="T64" fmla="*/ 411 w 1335"/>
                <a:gd name="T65" fmla="*/ 906 h 926"/>
                <a:gd name="T66" fmla="*/ 358 w 1335"/>
                <a:gd name="T67" fmla="*/ 925 h 926"/>
                <a:gd name="T68" fmla="*/ 248 w 1335"/>
                <a:gd name="T69" fmla="*/ 917 h 926"/>
                <a:gd name="T70" fmla="*/ 248 w 1335"/>
                <a:gd name="T71" fmla="*/ 888 h 926"/>
                <a:gd name="T72" fmla="*/ 262 w 1335"/>
                <a:gd name="T73" fmla="*/ 853 h 926"/>
                <a:gd name="T74" fmla="*/ 271 w 1335"/>
                <a:gd name="T75" fmla="*/ 816 h 926"/>
                <a:gd name="T76" fmla="*/ 277 w 1335"/>
                <a:gd name="T77" fmla="*/ 790 h 926"/>
                <a:gd name="T78" fmla="*/ 291 w 1335"/>
                <a:gd name="T79" fmla="*/ 772 h 926"/>
                <a:gd name="T80" fmla="*/ 305 w 1335"/>
                <a:gd name="T81" fmla="*/ 746 h 926"/>
                <a:gd name="T82" fmla="*/ 313 w 1335"/>
                <a:gd name="T83" fmla="*/ 707 h 926"/>
                <a:gd name="T84" fmla="*/ 308 w 1335"/>
                <a:gd name="T85" fmla="*/ 670 h 926"/>
                <a:gd name="T86" fmla="*/ 89 w 1335"/>
                <a:gd name="T87" fmla="*/ 748 h 926"/>
                <a:gd name="T88" fmla="*/ 60 w 1335"/>
                <a:gd name="T89" fmla="*/ 759 h 926"/>
                <a:gd name="T90" fmla="*/ 40 w 1335"/>
                <a:gd name="T91" fmla="*/ 752 h 926"/>
                <a:gd name="T92" fmla="*/ 16 w 1335"/>
                <a:gd name="T93" fmla="*/ 759 h 926"/>
                <a:gd name="T94" fmla="*/ 4 w 1335"/>
                <a:gd name="T95" fmla="*/ 730 h 926"/>
                <a:gd name="T96" fmla="*/ 23 w 1335"/>
                <a:gd name="T97" fmla="*/ 724 h 926"/>
                <a:gd name="T98" fmla="*/ 40 w 1335"/>
                <a:gd name="T99" fmla="*/ 684 h 926"/>
                <a:gd name="T100" fmla="*/ 59 w 1335"/>
                <a:gd name="T101" fmla="*/ 660 h 926"/>
                <a:gd name="T102" fmla="*/ 73 w 1335"/>
                <a:gd name="T103" fmla="*/ 624 h 926"/>
                <a:gd name="T104" fmla="*/ 77 w 1335"/>
                <a:gd name="T105" fmla="*/ 596 h 926"/>
                <a:gd name="T106" fmla="*/ 168 w 1335"/>
                <a:gd name="T107" fmla="*/ 581 h 926"/>
                <a:gd name="T108" fmla="*/ 282 w 1335"/>
                <a:gd name="T109" fmla="*/ 581 h 926"/>
                <a:gd name="T110" fmla="*/ 390 w 1335"/>
                <a:gd name="T111" fmla="*/ 581 h 926"/>
                <a:gd name="T112" fmla="*/ 480 w 1335"/>
                <a:gd name="T113" fmla="*/ 556 h 926"/>
                <a:gd name="T114" fmla="*/ 479 w 1335"/>
                <a:gd name="T115" fmla="*/ 440 h 926"/>
                <a:gd name="T116" fmla="*/ 478 w 1335"/>
                <a:gd name="T117" fmla="*/ 329 h 926"/>
                <a:gd name="T118" fmla="*/ 476 w 1335"/>
                <a:gd name="T119" fmla="*/ 212 h 926"/>
                <a:gd name="T120" fmla="*/ 476 w 1335"/>
                <a:gd name="T121" fmla="*/ 95 h 926"/>
                <a:gd name="T122" fmla="*/ 491 w 1335"/>
                <a:gd name="T123" fmla="*/ 9 h 926"/>
                <a:gd name="T124" fmla="*/ 591 w 1335"/>
                <a:gd name="T125" fmla="*/ 7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5" h="926">
                  <a:moveTo>
                    <a:pt x="629" y="5"/>
                  </a:moveTo>
                  <a:lnTo>
                    <a:pt x="630" y="7"/>
                  </a:lnTo>
                  <a:lnTo>
                    <a:pt x="632" y="8"/>
                  </a:lnTo>
                  <a:lnTo>
                    <a:pt x="633" y="11"/>
                  </a:lnTo>
                  <a:lnTo>
                    <a:pt x="636" y="11"/>
                  </a:lnTo>
                  <a:lnTo>
                    <a:pt x="638" y="12"/>
                  </a:lnTo>
                  <a:lnTo>
                    <a:pt x="641" y="12"/>
                  </a:lnTo>
                  <a:lnTo>
                    <a:pt x="643" y="13"/>
                  </a:lnTo>
                  <a:lnTo>
                    <a:pt x="646" y="13"/>
                  </a:lnTo>
                  <a:lnTo>
                    <a:pt x="649" y="13"/>
                  </a:lnTo>
                  <a:lnTo>
                    <a:pt x="650" y="15"/>
                  </a:lnTo>
                  <a:lnTo>
                    <a:pt x="653" y="16"/>
                  </a:lnTo>
                  <a:lnTo>
                    <a:pt x="653" y="17"/>
                  </a:lnTo>
                  <a:lnTo>
                    <a:pt x="655" y="18"/>
                  </a:lnTo>
                  <a:lnTo>
                    <a:pt x="657" y="20"/>
                  </a:lnTo>
                  <a:lnTo>
                    <a:pt x="659" y="20"/>
                  </a:lnTo>
                  <a:lnTo>
                    <a:pt x="662" y="20"/>
                  </a:lnTo>
                  <a:lnTo>
                    <a:pt x="664" y="20"/>
                  </a:lnTo>
                  <a:lnTo>
                    <a:pt x="667" y="20"/>
                  </a:lnTo>
                  <a:lnTo>
                    <a:pt x="670" y="20"/>
                  </a:lnTo>
                  <a:lnTo>
                    <a:pt x="672" y="18"/>
                  </a:lnTo>
                  <a:lnTo>
                    <a:pt x="675" y="18"/>
                  </a:lnTo>
                  <a:lnTo>
                    <a:pt x="677" y="18"/>
                  </a:lnTo>
                  <a:lnTo>
                    <a:pt x="680" y="18"/>
                  </a:lnTo>
                  <a:lnTo>
                    <a:pt x="683" y="17"/>
                  </a:lnTo>
                  <a:lnTo>
                    <a:pt x="685" y="17"/>
                  </a:lnTo>
                  <a:lnTo>
                    <a:pt x="689" y="17"/>
                  </a:lnTo>
                  <a:lnTo>
                    <a:pt x="692" y="17"/>
                  </a:lnTo>
                  <a:lnTo>
                    <a:pt x="694" y="17"/>
                  </a:lnTo>
                  <a:lnTo>
                    <a:pt x="697" y="17"/>
                  </a:lnTo>
                  <a:lnTo>
                    <a:pt x="700" y="18"/>
                  </a:lnTo>
                  <a:lnTo>
                    <a:pt x="702" y="17"/>
                  </a:lnTo>
                  <a:lnTo>
                    <a:pt x="705" y="17"/>
                  </a:lnTo>
                  <a:lnTo>
                    <a:pt x="707" y="16"/>
                  </a:lnTo>
                  <a:lnTo>
                    <a:pt x="710" y="16"/>
                  </a:lnTo>
                  <a:lnTo>
                    <a:pt x="713" y="17"/>
                  </a:lnTo>
                  <a:lnTo>
                    <a:pt x="715" y="17"/>
                  </a:lnTo>
                  <a:lnTo>
                    <a:pt x="718" y="18"/>
                  </a:lnTo>
                  <a:lnTo>
                    <a:pt x="720" y="17"/>
                  </a:lnTo>
                  <a:lnTo>
                    <a:pt x="723" y="17"/>
                  </a:lnTo>
                  <a:lnTo>
                    <a:pt x="726" y="16"/>
                  </a:lnTo>
                  <a:lnTo>
                    <a:pt x="727" y="16"/>
                  </a:lnTo>
                  <a:lnTo>
                    <a:pt x="730" y="15"/>
                  </a:lnTo>
                  <a:lnTo>
                    <a:pt x="732" y="16"/>
                  </a:lnTo>
                  <a:lnTo>
                    <a:pt x="735" y="16"/>
                  </a:lnTo>
                  <a:lnTo>
                    <a:pt x="737" y="17"/>
                  </a:lnTo>
                  <a:lnTo>
                    <a:pt x="740" y="17"/>
                  </a:lnTo>
                  <a:lnTo>
                    <a:pt x="743" y="17"/>
                  </a:lnTo>
                  <a:lnTo>
                    <a:pt x="745" y="17"/>
                  </a:lnTo>
                  <a:lnTo>
                    <a:pt x="748" y="17"/>
                  </a:lnTo>
                  <a:lnTo>
                    <a:pt x="750" y="16"/>
                  </a:lnTo>
                  <a:lnTo>
                    <a:pt x="753" y="16"/>
                  </a:lnTo>
                  <a:lnTo>
                    <a:pt x="756" y="16"/>
                  </a:lnTo>
                  <a:lnTo>
                    <a:pt x="758" y="16"/>
                  </a:lnTo>
                  <a:lnTo>
                    <a:pt x="761" y="16"/>
                  </a:lnTo>
                  <a:lnTo>
                    <a:pt x="764" y="16"/>
                  </a:lnTo>
                  <a:lnTo>
                    <a:pt x="766" y="16"/>
                  </a:lnTo>
                  <a:lnTo>
                    <a:pt x="769" y="17"/>
                  </a:lnTo>
                  <a:lnTo>
                    <a:pt x="771" y="17"/>
                  </a:lnTo>
                  <a:lnTo>
                    <a:pt x="775" y="17"/>
                  </a:lnTo>
                  <a:lnTo>
                    <a:pt x="778" y="17"/>
                  </a:lnTo>
                  <a:lnTo>
                    <a:pt x="781" y="18"/>
                  </a:lnTo>
                  <a:lnTo>
                    <a:pt x="782" y="18"/>
                  </a:lnTo>
                  <a:lnTo>
                    <a:pt x="786" y="18"/>
                  </a:lnTo>
                  <a:lnTo>
                    <a:pt x="787" y="18"/>
                  </a:lnTo>
                  <a:lnTo>
                    <a:pt x="790" y="17"/>
                  </a:lnTo>
                  <a:lnTo>
                    <a:pt x="794" y="17"/>
                  </a:lnTo>
                  <a:lnTo>
                    <a:pt x="796" y="17"/>
                  </a:lnTo>
                  <a:lnTo>
                    <a:pt x="799" y="17"/>
                  </a:lnTo>
                  <a:lnTo>
                    <a:pt x="801" y="18"/>
                  </a:lnTo>
                  <a:lnTo>
                    <a:pt x="804" y="18"/>
                  </a:lnTo>
                  <a:lnTo>
                    <a:pt x="807" y="20"/>
                  </a:lnTo>
                  <a:lnTo>
                    <a:pt x="809" y="18"/>
                  </a:lnTo>
                  <a:lnTo>
                    <a:pt x="811" y="18"/>
                  </a:lnTo>
                  <a:lnTo>
                    <a:pt x="813" y="17"/>
                  </a:lnTo>
                  <a:lnTo>
                    <a:pt x="816" y="17"/>
                  </a:lnTo>
                  <a:lnTo>
                    <a:pt x="817" y="16"/>
                  </a:lnTo>
                  <a:lnTo>
                    <a:pt x="820" y="16"/>
                  </a:lnTo>
                  <a:lnTo>
                    <a:pt x="822" y="16"/>
                  </a:lnTo>
                  <a:lnTo>
                    <a:pt x="825" y="16"/>
                  </a:lnTo>
                  <a:lnTo>
                    <a:pt x="828" y="17"/>
                  </a:lnTo>
                  <a:lnTo>
                    <a:pt x="829" y="18"/>
                  </a:lnTo>
                  <a:lnTo>
                    <a:pt x="831" y="20"/>
                  </a:lnTo>
                  <a:lnTo>
                    <a:pt x="833" y="21"/>
                  </a:lnTo>
                  <a:lnTo>
                    <a:pt x="835" y="21"/>
                  </a:lnTo>
                  <a:lnTo>
                    <a:pt x="838" y="20"/>
                  </a:lnTo>
                  <a:lnTo>
                    <a:pt x="839" y="18"/>
                  </a:lnTo>
                  <a:lnTo>
                    <a:pt x="842" y="18"/>
                  </a:lnTo>
                  <a:lnTo>
                    <a:pt x="844" y="17"/>
                  </a:lnTo>
                  <a:lnTo>
                    <a:pt x="847" y="18"/>
                  </a:lnTo>
                  <a:lnTo>
                    <a:pt x="850" y="18"/>
                  </a:lnTo>
                  <a:lnTo>
                    <a:pt x="852" y="18"/>
                  </a:lnTo>
                  <a:lnTo>
                    <a:pt x="855" y="18"/>
                  </a:lnTo>
                  <a:lnTo>
                    <a:pt x="858" y="20"/>
                  </a:lnTo>
                  <a:lnTo>
                    <a:pt x="860" y="20"/>
                  </a:lnTo>
                  <a:lnTo>
                    <a:pt x="864" y="20"/>
                  </a:lnTo>
                  <a:lnTo>
                    <a:pt x="867" y="18"/>
                  </a:lnTo>
                  <a:lnTo>
                    <a:pt x="868" y="18"/>
                  </a:lnTo>
                  <a:lnTo>
                    <a:pt x="871" y="18"/>
                  </a:lnTo>
                  <a:lnTo>
                    <a:pt x="873" y="17"/>
                  </a:lnTo>
                  <a:lnTo>
                    <a:pt x="876" y="16"/>
                  </a:lnTo>
                  <a:lnTo>
                    <a:pt x="877" y="16"/>
                  </a:lnTo>
                  <a:lnTo>
                    <a:pt x="880" y="15"/>
                  </a:lnTo>
                  <a:lnTo>
                    <a:pt x="882" y="15"/>
                  </a:lnTo>
                  <a:lnTo>
                    <a:pt x="884" y="13"/>
                  </a:lnTo>
                  <a:lnTo>
                    <a:pt x="886" y="13"/>
                  </a:lnTo>
                  <a:lnTo>
                    <a:pt x="889" y="12"/>
                  </a:lnTo>
                  <a:lnTo>
                    <a:pt x="891" y="11"/>
                  </a:lnTo>
                  <a:lnTo>
                    <a:pt x="894" y="11"/>
                  </a:lnTo>
                  <a:lnTo>
                    <a:pt x="897" y="11"/>
                  </a:lnTo>
                  <a:lnTo>
                    <a:pt x="899" y="11"/>
                  </a:lnTo>
                  <a:lnTo>
                    <a:pt x="901" y="9"/>
                  </a:lnTo>
                  <a:lnTo>
                    <a:pt x="903" y="8"/>
                  </a:lnTo>
                  <a:lnTo>
                    <a:pt x="905" y="8"/>
                  </a:lnTo>
                  <a:lnTo>
                    <a:pt x="907" y="7"/>
                  </a:lnTo>
                  <a:lnTo>
                    <a:pt x="908" y="5"/>
                  </a:lnTo>
                  <a:lnTo>
                    <a:pt x="911" y="4"/>
                  </a:lnTo>
                  <a:lnTo>
                    <a:pt x="915" y="5"/>
                  </a:lnTo>
                  <a:lnTo>
                    <a:pt x="916" y="5"/>
                  </a:lnTo>
                  <a:lnTo>
                    <a:pt x="919" y="7"/>
                  </a:lnTo>
                  <a:lnTo>
                    <a:pt x="921" y="7"/>
                  </a:lnTo>
                  <a:lnTo>
                    <a:pt x="923" y="8"/>
                  </a:lnTo>
                  <a:lnTo>
                    <a:pt x="924" y="9"/>
                  </a:lnTo>
                  <a:lnTo>
                    <a:pt x="927" y="11"/>
                  </a:lnTo>
                  <a:lnTo>
                    <a:pt x="928" y="12"/>
                  </a:lnTo>
                  <a:lnTo>
                    <a:pt x="929" y="13"/>
                  </a:lnTo>
                  <a:lnTo>
                    <a:pt x="932" y="15"/>
                  </a:lnTo>
                  <a:lnTo>
                    <a:pt x="933" y="16"/>
                  </a:lnTo>
                  <a:lnTo>
                    <a:pt x="936" y="16"/>
                  </a:lnTo>
                  <a:lnTo>
                    <a:pt x="938" y="17"/>
                  </a:lnTo>
                  <a:lnTo>
                    <a:pt x="942" y="17"/>
                  </a:lnTo>
                  <a:lnTo>
                    <a:pt x="944" y="16"/>
                  </a:lnTo>
                  <a:lnTo>
                    <a:pt x="948" y="16"/>
                  </a:lnTo>
                  <a:lnTo>
                    <a:pt x="949" y="15"/>
                  </a:lnTo>
                  <a:lnTo>
                    <a:pt x="952" y="15"/>
                  </a:lnTo>
                  <a:lnTo>
                    <a:pt x="954" y="15"/>
                  </a:lnTo>
                  <a:lnTo>
                    <a:pt x="957" y="13"/>
                  </a:lnTo>
                  <a:lnTo>
                    <a:pt x="959" y="12"/>
                  </a:lnTo>
                  <a:lnTo>
                    <a:pt x="961" y="12"/>
                  </a:lnTo>
                  <a:lnTo>
                    <a:pt x="963" y="12"/>
                  </a:lnTo>
                  <a:lnTo>
                    <a:pt x="966" y="11"/>
                  </a:lnTo>
                  <a:lnTo>
                    <a:pt x="968" y="11"/>
                  </a:lnTo>
                  <a:lnTo>
                    <a:pt x="972" y="11"/>
                  </a:lnTo>
                  <a:lnTo>
                    <a:pt x="975" y="12"/>
                  </a:lnTo>
                  <a:lnTo>
                    <a:pt x="978" y="12"/>
                  </a:lnTo>
                  <a:lnTo>
                    <a:pt x="979" y="13"/>
                  </a:lnTo>
                  <a:lnTo>
                    <a:pt x="982" y="13"/>
                  </a:lnTo>
                  <a:lnTo>
                    <a:pt x="983" y="15"/>
                  </a:lnTo>
                  <a:lnTo>
                    <a:pt x="984" y="15"/>
                  </a:lnTo>
                  <a:lnTo>
                    <a:pt x="985" y="16"/>
                  </a:lnTo>
                  <a:lnTo>
                    <a:pt x="987" y="17"/>
                  </a:lnTo>
                  <a:lnTo>
                    <a:pt x="989" y="17"/>
                  </a:lnTo>
                  <a:lnTo>
                    <a:pt x="992" y="18"/>
                  </a:lnTo>
                  <a:lnTo>
                    <a:pt x="993" y="20"/>
                  </a:lnTo>
                  <a:lnTo>
                    <a:pt x="996" y="20"/>
                  </a:lnTo>
                  <a:lnTo>
                    <a:pt x="999" y="20"/>
                  </a:lnTo>
                  <a:lnTo>
                    <a:pt x="1002" y="20"/>
                  </a:lnTo>
                  <a:lnTo>
                    <a:pt x="1005" y="20"/>
                  </a:lnTo>
                  <a:lnTo>
                    <a:pt x="1008" y="20"/>
                  </a:lnTo>
                  <a:lnTo>
                    <a:pt x="1010" y="20"/>
                  </a:lnTo>
                  <a:lnTo>
                    <a:pt x="1013" y="21"/>
                  </a:lnTo>
                  <a:lnTo>
                    <a:pt x="1015" y="21"/>
                  </a:lnTo>
                  <a:lnTo>
                    <a:pt x="1017" y="22"/>
                  </a:lnTo>
                  <a:lnTo>
                    <a:pt x="1019" y="25"/>
                  </a:lnTo>
                  <a:lnTo>
                    <a:pt x="1021" y="26"/>
                  </a:lnTo>
                  <a:lnTo>
                    <a:pt x="1022" y="28"/>
                  </a:lnTo>
                  <a:lnTo>
                    <a:pt x="1023" y="29"/>
                  </a:lnTo>
                  <a:lnTo>
                    <a:pt x="1026" y="30"/>
                  </a:lnTo>
                  <a:lnTo>
                    <a:pt x="1029" y="30"/>
                  </a:lnTo>
                  <a:lnTo>
                    <a:pt x="1031" y="29"/>
                  </a:lnTo>
                  <a:lnTo>
                    <a:pt x="1034" y="29"/>
                  </a:lnTo>
                  <a:lnTo>
                    <a:pt x="1035" y="30"/>
                  </a:lnTo>
                  <a:lnTo>
                    <a:pt x="1038" y="31"/>
                  </a:lnTo>
                  <a:lnTo>
                    <a:pt x="1039" y="33"/>
                  </a:lnTo>
                  <a:lnTo>
                    <a:pt x="1042" y="33"/>
                  </a:lnTo>
                  <a:lnTo>
                    <a:pt x="1044" y="34"/>
                  </a:lnTo>
                  <a:lnTo>
                    <a:pt x="1047" y="34"/>
                  </a:lnTo>
                  <a:lnTo>
                    <a:pt x="1049" y="34"/>
                  </a:lnTo>
                  <a:lnTo>
                    <a:pt x="1052" y="34"/>
                  </a:lnTo>
                  <a:lnTo>
                    <a:pt x="1056" y="34"/>
                  </a:lnTo>
                  <a:lnTo>
                    <a:pt x="1059" y="34"/>
                  </a:lnTo>
                  <a:lnTo>
                    <a:pt x="1061" y="34"/>
                  </a:lnTo>
                  <a:lnTo>
                    <a:pt x="1064" y="34"/>
                  </a:lnTo>
                  <a:lnTo>
                    <a:pt x="1068" y="34"/>
                  </a:lnTo>
                  <a:lnTo>
                    <a:pt x="1069" y="34"/>
                  </a:lnTo>
                  <a:lnTo>
                    <a:pt x="1072" y="34"/>
                  </a:lnTo>
                  <a:lnTo>
                    <a:pt x="1074" y="35"/>
                  </a:lnTo>
                  <a:lnTo>
                    <a:pt x="1076" y="37"/>
                  </a:lnTo>
                  <a:lnTo>
                    <a:pt x="1078" y="38"/>
                  </a:lnTo>
                  <a:lnTo>
                    <a:pt x="1079" y="38"/>
                  </a:lnTo>
                  <a:lnTo>
                    <a:pt x="1082" y="39"/>
                  </a:lnTo>
                  <a:lnTo>
                    <a:pt x="1086" y="39"/>
                  </a:lnTo>
                  <a:lnTo>
                    <a:pt x="1089" y="39"/>
                  </a:lnTo>
                  <a:lnTo>
                    <a:pt x="1091" y="41"/>
                  </a:lnTo>
                  <a:lnTo>
                    <a:pt x="1092" y="41"/>
                  </a:lnTo>
                  <a:lnTo>
                    <a:pt x="1095" y="42"/>
                  </a:lnTo>
                  <a:lnTo>
                    <a:pt x="1098" y="41"/>
                  </a:lnTo>
                  <a:lnTo>
                    <a:pt x="1100" y="41"/>
                  </a:lnTo>
                  <a:lnTo>
                    <a:pt x="1103" y="39"/>
                  </a:lnTo>
                  <a:lnTo>
                    <a:pt x="1104" y="39"/>
                  </a:lnTo>
                  <a:lnTo>
                    <a:pt x="1107" y="38"/>
                  </a:lnTo>
                  <a:lnTo>
                    <a:pt x="1109" y="37"/>
                  </a:lnTo>
                  <a:lnTo>
                    <a:pt x="1111" y="35"/>
                  </a:lnTo>
                  <a:lnTo>
                    <a:pt x="1112" y="34"/>
                  </a:lnTo>
                  <a:lnTo>
                    <a:pt x="1113" y="33"/>
                  </a:lnTo>
                  <a:lnTo>
                    <a:pt x="1116" y="31"/>
                  </a:lnTo>
                  <a:lnTo>
                    <a:pt x="1117" y="30"/>
                  </a:lnTo>
                  <a:lnTo>
                    <a:pt x="1120" y="30"/>
                  </a:lnTo>
                  <a:lnTo>
                    <a:pt x="1123" y="30"/>
                  </a:lnTo>
                  <a:lnTo>
                    <a:pt x="1125" y="29"/>
                  </a:lnTo>
                  <a:lnTo>
                    <a:pt x="1128" y="30"/>
                  </a:lnTo>
                  <a:lnTo>
                    <a:pt x="1129" y="31"/>
                  </a:lnTo>
                  <a:lnTo>
                    <a:pt x="1129" y="34"/>
                  </a:lnTo>
                  <a:lnTo>
                    <a:pt x="1133" y="34"/>
                  </a:lnTo>
                  <a:lnTo>
                    <a:pt x="1136" y="34"/>
                  </a:lnTo>
                  <a:lnTo>
                    <a:pt x="1137" y="35"/>
                  </a:lnTo>
                  <a:lnTo>
                    <a:pt x="1139" y="35"/>
                  </a:lnTo>
                  <a:lnTo>
                    <a:pt x="1141" y="37"/>
                  </a:lnTo>
                  <a:lnTo>
                    <a:pt x="1143" y="38"/>
                  </a:lnTo>
                  <a:lnTo>
                    <a:pt x="1146" y="38"/>
                  </a:lnTo>
                  <a:lnTo>
                    <a:pt x="1147" y="37"/>
                  </a:lnTo>
                  <a:lnTo>
                    <a:pt x="1149" y="35"/>
                  </a:lnTo>
                  <a:lnTo>
                    <a:pt x="1150" y="33"/>
                  </a:lnTo>
                  <a:lnTo>
                    <a:pt x="1153" y="33"/>
                  </a:lnTo>
                  <a:lnTo>
                    <a:pt x="1154" y="34"/>
                  </a:lnTo>
                  <a:lnTo>
                    <a:pt x="1156" y="35"/>
                  </a:lnTo>
                  <a:lnTo>
                    <a:pt x="1159" y="35"/>
                  </a:lnTo>
                  <a:lnTo>
                    <a:pt x="1160" y="35"/>
                  </a:lnTo>
                  <a:lnTo>
                    <a:pt x="1163" y="35"/>
                  </a:lnTo>
                  <a:lnTo>
                    <a:pt x="1164" y="33"/>
                  </a:lnTo>
                  <a:lnTo>
                    <a:pt x="1166" y="31"/>
                  </a:lnTo>
                  <a:lnTo>
                    <a:pt x="1168" y="30"/>
                  </a:lnTo>
                  <a:lnTo>
                    <a:pt x="1171" y="30"/>
                  </a:lnTo>
                  <a:lnTo>
                    <a:pt x="1173" y="30"/>
                  </a:lnTo>
                  <a:lnTo>
                    <a:pt x="1176" y="31"/>
                  </a:lnTo>
                  <a:lnTo>
                    <a:pt x="1177" y="31"/>
                  </a:lnTo>
                  <a:lnTo>
                    <a:pt x="1181" y="33"/>
                  </a:lnTo>
                  <a:lnTo>
                    <a:pt x="1184" y="33"/>
                  </a:lnTo>
                  <a:lnTo>
                    <a:pt x="1186" y="33"/>
                  </a:lnTo>
                  <a:lnTo>
                    <a:pt x="1188" y="34"/>
                  </a:lnTo>
                  <a:lnTo>
                    <a:pt x="1190" y="34"/>
                  </a:lnTo>
                  <a:lnTo>
                    <a:pt x="1194" y="34"/>
                  </a:lnTo>
                  <a:lnTo>
                    <a:pt x="1196" y="33"/>
                  </a:lnTo>
                  <a:lnTo>
                    <a:pt x="1198" y="33"/>
                  </a:lnTo>
                  <a:lnTo>
                    <a:pt x="1201" y="31"/>
                  </a:lnTo>
                  <a:lnTo>
                    <a:pt x="1203" y="31"/>
                  </a:lnTo>
                  <a:lnTo>
                    <a:pt x="1206" y="31"/>
                  </a:lnTo>
                  <a:lnTo>
                    <a:pt x="1209" y="31"/>
                  </a:lnTo>
                  <a:lnTo>
                    <a:pt x="1211" y="33"/>
                  </a:lnTo>
                  <a:lnTo>
                    <a:pt x="1213" y="33"/>
                  </a:lnTo>
                  <a:lnTo>
                    <a:pt x="1215" y="34"/>
                  </a:lnTo>
                  <a:lnTo>
                    <a:pt x="1217" y="35"/>
                  </a:lnTo>
                  <a:lnTo>
                    <a:pt x="1219" y="37"/>
                  </a:lnTo>
                  <a:lnTo>
                    <a:pt x="1222" y="37"/>
                  </a:lnTo>
                  <a:lnTo>
                    <a:pt x="1224" y="38"/>
                  </a:lnTo>
                  <a:lnTo>
                    <a:pt x="1226" y="37"/>
                  </a:lnTo>
                  <a:lnTo>
                    <a:pt x="1227" y="35"/>
                  </a:lnTo>
                  <a:lnTo>
                    <a:pt x="1228" y="34"/>
                  </a:lnTo>
                  <a:lnTo>
                    <a:pt x="1231" y="33"/>
                  </a:lnTo>
                  <a:lnTo>
                    <a:pt x="1233" y="33"/>
                  </a:lnTo>
                  <a:lnTo>
                    <a:pt x="1236" y="34"/>
                  </a:lnTo>
                  <a:lnTo>
                    <a:pt x="1237" y="35"/>
                  </a:lnTo>
                  <a:lnTo>
                    <a:pt x="1240" y="35"/>
                  </a:lnTo>
                  <a:lnTo>
                    <a:pt x="1243" y="34"/>
                  </a:lnTo>
                  <a:lnTo>
                    <a:pt x="1244" y="33"/>
                  </a:lnTo>
                  <a:lnTo>
                    <a:pt x="1245" y="31"/>
                  </a:lnTo>
                  <a:lnTo>
                    <a:pt x="1248" y="30"/>
                  </a:lnTo>
                  <a:lnTo>
                    <a:pt x="1250" y="30"/>
                  </a:lnTo>
                  <a:lnTo>
                    <a:pt x="1252" y="29"/>
                  </a:lnTo>
                  <a:lnTo>
                    <a:pt x="1252" y="26"/>
                  </a:lnTo>
                  <a:lnTo>
                    <a:pt x="1253" y="25"/>
                  </a:lnTo>
                  <a:lnTo>
                    <a:pt x="1254" y="24"/>
                  </a:lnTo>
                  <a:lnTo>
                    <a:pt x="1257" y="22"/>
                  </a:lnTo>
                  <a:lnTo>
                    <a:pt x="1258" y="21"/>
                  </a:lnTo>
                  <a:lnTo>
                    <a:pt x="1261" y="21"/>
                  </a:lnTo>
                  <a:lnTo>
                    <a:pt x="1263" y="20"/>
                  </a:lnTo>
                  <a:lnTo>
                    <a:pt x="1266" y="20"/>
                  </a:lnTo>
                  <a:lnTo>
                    <a:pt x="1269" y="20"/>
                  </a:lnTo>
                  <a:lnTo>
                    <a:pt x="1271" y="20"/>
                  </a:lnTo>
                  <a:lnTo>
                    <a:pt x="1274" y="18"/>
                  </a:lnTo>
                  <a:lnTo>
                    <a:pt x="1277" y="18"/>
                  </a:lnTo>
                  <a:lnTo>
                    <a:pt x="1279" y="20"/>
                  </a:lnTo>
                  <a:lnTo>
                    <a:pt x="1283" y="20"/>
                  </a:lnTo>
                  <a:lnTo>
                    <a:pt x="1284" y="20"/>
                  </a:lnTo>
                  <a:lnTo>
                    <a:pt x="1287" y="21"/>
                  </a:lnTo>
                  <a:lnTo>
                    <a:pt x="1287" y="25"/>
                  </a:lnTo>
                  <a:lnTo>
                    <a:pt x="1288" y="26"/>
                  </a:lnTo>
                  <a:lnTo>
                    <a:pt x="1291" y="26"/>
                  </a:lnTo>
                  <a:lnTo>
                    <a:pt x="1292" y="28"/>
                  </a:lnTo>
                  <a:lnTo>
                    <a:pt x="1295" y="29"/>
                  </a:lnTo>
                  <a:lnTo>
                    <a:pt x="1297" y="29"/>
                  </a:lnTo>
                  <a:lnTo>
                    <a:pt x="1299" y="30"/>
                  </a:lnTo>
                  <a:lnTo>
                    <a:pt x="1301" y="30"/>
                  </a:lnTo>
                  <a:lnTo>
                    <a:pt x="1304" y="29"/>
                  </a:lnTo>
                  <a:lnTo>
                    <a:pt x="1305" y="28"/>
                  </a:lnTo>
                  <a:lnTo>
                    <a:pt x="1308" y="26"/>
                  </a:lnTo>
                  <a:lnTo>
                    <a:pt x="1309" y="26"/>
                  </a:lnTo>
                  <a:lnTo>
                    <a:pt x="1313" y="26"/>
                  </a:lnTo>
                  <a:lnTo>
                    <a:pt x="1314" y="26"/>
                  </a:lnTo>
                  <a:lnTo>
                    <a:pt x="1317" y="28"/>
                  </a:lnTo>
                  <a:lnTo>
                    <a:pt x="1318" y="30"/>
                  </a:lnTo>
                  <a:lnTo>
                    <a:pt x="1318" y="31"/>
                  </a:lnTo>
                  <a:lnTo>
                    <a:pt x="1320" y="34"/>
                  </a:lnTo>
                  <a:lnTo>
                    <a:pt x="1321" y="35"/>
                  </a:lnTo>
                  <a:lnTo>
                    <a:pt x="1324" y="37"/>
                  </a:lnTo>
                  <a:lnTo>
                    <a:pt x="1325" y="38"/>
                  </a:lnTo>
                  <a:lnTo>
                    <a:pt x="1327" y="38"/>
                  </a:lnTo>
                  <a:lnTo>
                    <a:pt x="1329" y="39"/>
                  </a:lnTo>
                  <a:lnTo>
                    <a:pt x="1330" y="41"/>
                  </a:lnTo>
                  <a:lnTo>
                    <a:pt x="1331" y="43"/>
                  </a:lnTo>
                  <a:lnTo>
                    <a:pt x="1333" y="45"/>
                  </a:lnTo>
                  <a:lnTo>
                    <a:pt x="1334" y="47"/>
                  </a:lnTo>
                  <a:lnTo>
                    <a:pt x="1334" y="48"/>
                  </a:lnTo>
                  <a:lnTo>
                    <a:pt x="1335" y="51"/>
                  </a:lnTo>
                  <a:lnTo>
                    <a:pt x="1334" y="54"/>
                  </a:lnTo>
                  <a:lnTo>
                    <a:pt x="1333" y="55"/>
                  </a:lnTo>
                  <a:lnTo>
                    <a:pt x="1333" y="58"/>
                  </a:lnTo>
                  <a:lnTo>
                    <a:pt x="1331" y="59"/>
                  </a:lnTo>
                  <a:lnTo>
                    <a:pt x="1331" y="62"/>
                  </a:lnTo>
                  <a:lnTo>
                    <a:pt x="1331" y="64"/>
                  </a:lnTo>
                  <a:lnTo>
                    <a:pt x="1333" y="67"/>
                  </a:lnTo>
                  <a:lnTo>
                    <a:pt x="1333" y="68"/>
                  </a:lnTo>
                  <a:lnTo>
                    <a:pt x="1333" y="71"/>
                  </a:lnTo>
                  <a:lnTo>
                    <a:pt x="1333" y="72"/>
                  </a:lnTo>
                  <a:lnTo>
                    <a:pt x="1331" y="76"/>
                  </a:lnTo>
                  <a:lnTo>
                    <a:pt x="1331" y="78"/>
                  </a:lnTo>
                  <a:lnTo>
                    <a:pt x="1331" y="81"/>
                  </a:lnTo>
                  <a:lnTo>
                    <a:pt x="1331" y="84"/>
                  </a:lnTo>
                  <a:lnTo>
                    <a:pt x="1333" y="86"/>
                  </a:lnTo>
                  <a:lnTo>
                    <a:pt x="1331" y="90"/>
                  </a:lnTo>
                  <a:lnTo>
                    <a:pt x="1331" y="93"/>
                  </a:lnTo>
                  <a:lnTo>
                    <a:pt x="1331" y="94"/>
                  </a:lnTo>
                  <a:lnTo>
                    <a:pt x="1331" y="98"/>
                  </a:lnTo>
                  <a:lnTo>
                    <a:pt x="1331" y="101"/>
                  </a:lnTo>
                  <a:lnTo>
                    <a:pt x="1331" y="103"/>
                  </a:lnTo>
                  <a:lnTo>
                    <a:pt x="1331" y="106"/>
                  </a:lnTo>
                  <a:lnTo>
                    <a:pt x="1331" y="110"/>
                  </a:lnTo>
                  <a:lnTo>
                    <a:pt x="1330" y="111"/>
                  </a:lnTo>
                  <a:lnTo>
                    <a:pt x="1330" y="114"/>
                  </a:lnTo>
                  <a:lnTo>
                    <a:pt x="1329" y="116"/>
                  </a:lnTo>
                  <a:lnTo>
                    <a:pt x="1327" y="119"/>
                  </a:lnTo>
                  <a:lnTo>
                    <a:pt x="1327" y="120"/>
                  </a:lnTo>
                  <a:lnTo>
                    <a:pt x="1326" y="123"/>
                  </a:lnTo>
                  <a:lnTo>
                    <a:pt x="1325" y="124"/>
                  </a:lnTo>
                  <a:lnTo>
                    <a:pt x="1324" y="125"/>
                  </a:lnTo>
                  <a:lnTo>
                    <a:pt x="1322" y="128"/>
                  </a:lnTo>
                  <a:lnTo>
                    <a:pt x="1321" y="129"/>
                  </a:lnTo>
                  <a:lnTo>
                    <a:pt x="1318" y="131"/>
                  </a:lnTo>
                  <a:lnTo>
                    <a:pt x="1317" y="131"/>
                  </a:lnTo>
                  <a:lnTo>
                    <a:pt x="1314" y="132"/>
                  </a:lnTo>
                  <a:lnTo>
                    <a:pt x="1313" y="133"/>
                  </a:lnTo>
                  <a:lnTo>
                    <a:pt x="1310" y="135"/>
                  </a:lnTo>
                  <a:lnTo>
                    <a:pt x="1309" y="135"/>
                  </a:lnTo>
                  <a:lnTo>
                    <a:pt x="1307" y="136"/>
                  </a:lnTo>
                  <a:lnTo>
                    <a:pt x="1305" y="137"/>
                  </a:lnTo>
                  <a:lnTo>
                    <a:pt x="1304" y="139"/>
                  </a:lnTo>
                  <a:lnTo>
                    <a:pt x="1303" y="141"/>
                  </a:lnTo>
                  <a:lnTo>
                    <a:pt x="1301" y="142"/>
                  </a:lnTo>
                  <a:lnTo>
                    <a:pt x="1301" y="144"/>
                  </a:lnTo>
                  <a:lnTo>
                    <a:pt x="1300" y="145"/>
                  </a:lnTo>
                  <a:lnTo>
                    <a:pt x="1299" y="146"/>
                  </a:lnTo>
                  <a:lnTo>
                    <a:pt x="1296" y="146"/>
                  </a:lnTo>
                  <a:lnTo>
                    <a:pt x="1295" y="148"/>
                  </a:lnTo>
                  <a:lnTo>
                    <a:pt x="1294" y="150"/>
                  </a:lnTo>
                  <a:lnTo>
                    <a:pt x="1294" y="153"/>
                  </a:lnTo>
                  <a:lnTo>
                    <a:pt x="1295" y="156"/>
                  </a:lnTo>
                  <a:lnTo>
                    <a:pt x="1295" y="158"/>
                  </a:lnTo>
                  <a:lnTo>
                    <a:pt x="1296" y="161"/>
                  </a:lnTo>
                  <a:lnTo>
                    <a:pt x="1296" y="163"/>
                  </a:lnTo>
                  <a:lnTo>
                    <a:pt x="1296" y="165"/>
                  </a:lnTo>
                  <a:lnTo>
                    <a:pt x="1295" y="167"/>
                  </a:lnTo>
                  <a:lnTo>
                    <a:pt x="1292" y="169"/>
                  </a:lnTo>
                  <a:lnTo>
                    <a:pt x="1291" y="170"/>
                  </a:lnTo>
                  <a:lnTo>
                    <a:pt x="1288" y="170"/>
                  </a:lnTo>
                  <a:lnTo>
                    <a:pt x="1287" y="171"/>
                  </a:lnTo>
                  <a:lnTo>
                    <a:pt x="1286" y="174"/>
                  </a:lnTo>
                  <a:lnTo>
                    <a:pt x="1284" y="175"/>
                  </a:lnTo>
                  <a:lnTo>
                    <a:pt x="1283" y="176"/>
                  </a:lnTo>
                  <a:lnTo>
                    <a:pt x="1282" y="179"/>
                  </a:lnTo>
                  <a:lnTo>
                    <a:pt x="1282" y="182"/>
                  </a:lnTo>
                  <a:lnTo>
                    <a:pt x="1282" y="184"/>
                  </a:lnTo>
                  <a:lnTo>
                    <a:pt x="1279" y="184"/>
                  </a:lnTo>
                  <a:lnTo>
                    <a:pt x="1275" y="184"/>
                  </a:lnTo>
                  <a:lnTo>
                    <a:pt x="1274" y="186"/>
                  </a:lnTo>
                  <a:lnTo>
                    <a:pt x="1274" y="188"/>
                  </a:lnTo>
                  <a:lnTo>
                    <a:pt x="1274" y="191"/>
                  </a:lnTo>
                  <a:lnTo>
                    <a:pt x="1275" y="192"/>
                  </a:lnTo>
                  <a:lnTo>
                    <a:pt x="1278" y="193"/>
                  </a:lnTo>
                  <a:lnTo>
                    <a:pt x="1279" y="195"/>
                  </a:lnTo>
                  <a:lnTo>
                    <a:pt x="1280" y="196"/>
                  </a:lnTo>
                  <a:lnTo>
                    <a:pt x="1282" y="197"/>
                  </a:lnTo>
                  <a:lnTo>
                    <a:pt x="1283" y="200"/>
                  </a:lnTo>
                  <a:lnTo>
                    <a:pt x="1284" y="201"/>
                  </a:lnTo>
                  <a:lnTo>
                    <a:pt x="1284" y="204"/>
                  </a:lnTo>
                  <a:lnTo>
                    <a:pt x="1286" y="206"/>
                  </a:lnTo>
                  <a:lnTo>
                    <a:pt x="1286" y="209"/>
                  </a:lnTo>
                  <a:lnTo>
                    <a:pt x="1287" y="210"/>
                  </a:lnTo>
                  <a:lnTo>
                    <a:pt x="1287" y="213"/>
                  </a:lnTo>
                  <a:lnTo>
                    <a:pt x="1287" y="216"/>
                  </a:lnTo>
                  <a:lnTo>
                    <a:pt x="1286" y="217"/>
                  </a:lnTo>
                  <a:lnTo>
                    <a:pt x="1286" y="220"/>
                  </a:lnTo>
                  <a:lnTo>
                    <a:pt x="1287" y="222"/>
                  </a:lnTo>
                  <a:lnTo>
                    <a:pt x="1288" y="223"/>
                  </a:lnTo>
                  <a:lnTo>
                    <a:pt x="1288" y="226"/>
                  </a:lnTo>
                  <a:lnTo>
                    <a:pt x="1288" y="227"/>
                  </a:lnTo>
                  <a:lnTo>
                    <a:pt x="1287" y="230"/>
                  </a:lnTo>
                  <a:lnTo>
                    <a:pt x="1286" y="231"/>
                  </a:lnTo>
                  <a:lnTo>
                    <a:pt x="1284" y="233"/>
                  </a:lnTo>
                  <a:lnTo>
                    <a:pt x="1282" y="234"/>
                  </a:lnTo>
                  <a:lnTo>
                    <a:pt x="1279" y="235"/>
                  </a:lnTo>
                  <a:lnTo>
                    <a:pt x="1279" y="236"/>
                  </a:lnTo>
                  <a:lnTo>
                    <a:pt x="1279" y="239"/>
                  </a:lnTo>
                  <a:lnTo>
                    <a:pt x="1279" y="242"/>
                  </a:lnTo>
                  <a:lnTo>
                    <a:pt x="1279" y="244"/>
                  </a:lnTo>
                  <a:lnTo>
                    <a:pt x="1278" y="247"/>
                  </a:lnTo>
                  <a:lnTo>
                    <a:pt x="1277" y="248"/>
                  </a:lnTo>
                  <a:lnTo>
                    <a:pt x="1274" y="250"/>
                  </a:lnTo>
                  <a:lnTo>
                    <a:pt x="1273" y="250"/>
                  </a:lnTo>
                  <a:lnTo>
                    <a:pt x="1270" y="251"/>
                  </a:lnTo>
                  <a:lnTo>
                    <a:pt x="1270" y="253"/>
                  </a:lnTo>
                  <a:lnTo>
                    <a:pt x="1270" y="255"/>
                  </a:lnTo>
                  <a:lnTo>
                    <a:pt x="1271" y="257"/>
                  </a:lnTo>
                  <a:lnTo>
                    <a:pt x="1273" y="259"/>
                  </a:lnTo>
                  <a:lnTo>
                    <a:pt x="1274" y="261"/>
                  </a:lnTo>
                  <a:lnTo>
                    <a:pt x="1273" y="264"/>
                  </a:lnTo>
                  <a:lnTo>
                    <a:pt x="1271" y="265"/>
                  </a:lnTo>
                  <a:lnTo>
                    <a:pt x="1270" y="267"/>
                  </a:lnTo>
                  <a:lnTo>
                    <a:pt x="1269" y="268"/>
                  </a:lnTo>
                  <a:lnTo>
                    <a:pt x="1267" y="269"/>
                  </a:lnTo>
                  <a:lnTo>
                    <a:pt x="1266" y="272"/>
                  </a:lnTo>
                  <a:lnTo>
                    <a:pt x="1265" y="274"/>
                  </a:lnTo>
                  <a:lnTo>
                    <a:pt x="1265" y="277"/>
                  </a:lnTo>
                  <a:lnTo>
                    <a:pt x="1265" y="280"/>
                  </a:lnTo>
                  <a:lnTo>
                    <a:pt x="1265" y="282"/>
                  </a:lnTo>
                  <a:lnTo>
                    <a:pt x="1265" y="286"/>
                  </a:lnTo>
                  <a:lnTo>
                    <a:pt x="1265" y="289"/>
                  </a:lnTo>
                  <a:lnTo>
                    <a:pt x="1265" y="291"/>
                  </a:lnTo>
                  <a:lnTo>
                    <a:pt x="1265" y="294"/>
                  </a:lnTo>
                  <a:lnTo>
                    <a:pt x="1266" y="297"/>
                  </a:lnTo>
                  <a:lnTo>
                    <a:pt x="1266" y="298"/>
                  </a:lnTo>
                  <a:lnTo>
                    <a:pt x="1267" y="300"/>
                  </a:lnTo>
                  <a:lnTo>
                    <a:pt x="1269" y="302"/>
                  </a:lnTo>
                  <a:lnTo>
                    <a:pt x="1269" y="304"/>
                  </a:lnTo>
                  <a:lnTo>
                    <a:pt x="1269" y="308"/>
                  </a:lnTo>
                  <a:lnTo>
                    <a:pt x="1269" y="311"/>
                  </a:lnTo>
                  <a:lnTo>
                    <a:pt x="1269" y="314"/>
                  </a:lnTo>
                  <a:lnTo>
                    <a:pt x="1267" y="316"/>
                  </a:lnTo>
                  <a:lnTo>
                    <a:pt x="1266" y="317"/>
                  </a:lnTo>
                  <a:lnTo>
                    <a:pt x="1265" y="319"/>
                  </a:lnTo>
                  <a:lnTo>
                    <a:pt x="1263" y="320"/>
                  </a:lnTo>
                  <a:lnTo>
                    <a:pt x="1262" y="321"/>
                  </a:lnTo>
                  <a:lnTo>
                    <a:pt x="1261" y="324"/>
                  </a:lnTo>
                  <a:lnTo>
                    <a:pt x="1261" y="327"/>
                  </a:lnTo>
                  <a:lnTo>
                    <a:pt x="1262" y="328"/>
                  </a:lnTo>
                  <a:lnTo>
                    <a:pt x="1263" y="330"/>
                  </a:lnTo>
                  <a:lnTo>
                    <a:pt x="1263" y="333"/>
                  </a:lnTo>
                  <a:lnTo>
                    <a:pt x="1265" y="334"/>
                  </a:lnTo>
                  <a:lnTo>
                    <a:pt x="1266" y="336"/>
                  </a:lnTo>
                  <a:lnTo>
                    <a:pt x="1269" y="337"/>
                  </a:lnTo>
                  <a:lnTo>
                    <a:pt x="1269" y="340"/>
                  </a:lnTo>
                  <a:lnTo>
                    <a:pt x="1270" y="341"/>
                  </a:lnTo>
                  <a:lnTo>
                    <a:pt x="1271" y="344"/>
                  </a:lnTo>
                  <a:lnTo>
                    <a:pt x="1271" y="346"/>
                  </a:lnTo>
                  <a:lnTo>
                    <a:pt x="1274" y="347"/>
                  </a:lnTo>
                  <a:lnTo>
                    <a:pt x="1277" y="346"/>
                  </a:lnTo>
                  <a:lnTo>
                    <a:pt x="1279" y="346"/>
                  </a:lnTo>
                  <a:lnTo>
                    <a:pt x="1282" y="346"/>
                  </a:lnTo>
                  <a:lnTo>
                    <a:pt x="1283" y="347"/>
                  </a:lnTo>
                  <a:lnTo>
                    <a:pt x="1284" y="350"/>
                  </a:lnTo>
                  <a:lnTo>
                    <a:pt x="1286" y="351"/>
                  </a:lnTo>
                  <a:lnTo>
                    <a:pt x="1287" y="354"/>
                  </a:lnTo>
                  <a:lnTo>
                    <a:pt x="1287" y="355"/>
                  </a:lnTo>
                  <a:lnTo>
                    <a:pt x="1287" y="358"/>
                  </a:lnTo>
                  <a:lnTo>
                    <a:pt x="1286" y="361"/>
                  </a:lnTo>
                  <a:lnTo>
                    <a:pt x="1284" y="362"/>
                  </a:lnTo>
                  <a:lnTo>
                    <a:pt x="1284" y="363"/>
                  </a:lnTo>
                  <a:lnTo>
                    <a:pt x="1284" y="364"/>
                  </a:lnTo>
                  <a:lnTo>
                    <a:pt x="1286" y="366"/>
                  </a:lnTo>
                  <a:lnTo>
                    <a:pt x="1288" y="367"/>
                  </a:lnTo>
                  <a:lnTo>
                    <a:pt x="1291" y="367"/>
                  </a:lnTo>
                  <a:lnTo>
                    <a:pt x="1292" y="368"/>
                  </a:lnTo>
                  <a:lnTo>
                    <a:pt x="1294" y="371"/>
                  </a:lnTo>
                  <a:lnTo>
                    <a:pt x="1294" y="372"/>
                  </a:lnTo>
                  <a:lnTo>
                    <a:pt x="1295" y="375"/>
                  </a:lnTo>
                  <a:lnTo>
                    <a:pt x="1295" y="378"/>
                  </a:lnTo>
                  <a:lnTo>
                    <a:pt x="1296" y="379"/>
                  </a:lnTo>
                  <a:lnTo>
                    <a:pt x="1297" y="381"/>
                  </a:lnTo>
                  <a:lnTo>
                    <a:pt x="1299" y="383"/>
                  </a:lnTo>
                  <a:lnTo>
                    <a:pt x="1300" y="384"/>
                  </a:lnTo>
                  <a:lnTo>
                    <a:pt x="1301" y="385"/>
                  </a:lnTo>
                  <a:lnTo>
                    <a:pt x="1301" y="388"/>
                  </a:lnTo>
                  <a:lnTo>
                    <a:pt x="1301" y="391"/>
                  </a:lnTo>
                  <a:lnTo>
                    <a:pt x="1300" y="393"/>
                  </a:lnTo>
                  <a:lnTo>
                    <a:pt x="1301" y="394"/>
                  </a:lnTo>
                  <a:lnTo>
                    <a:pt x="1304" y="394"/>
                  </a:lnTo>
                  <a:lnTo>
                    <a:pt x="1307" y="394"/>
                  </a:lnTo>
                  <a:lnTo>
                    <a:pt x="1307" y="397"/>
                  </a:lnTo>
                  <a:lnTo>
                    <a:pt x="1307" y="400"/>
                  </a:lnTo>
                  <a:lnTo>
                    <a:pt x="1305" y="402"/>
                  </a:lnTo>
                  <a:lnTo>
                    <a:pt x="1307" y="405"/>
                  </a:lnTo>
                  <a:lnTo>
                    <a:pt x="1308" y="406"/>
                  </a:lnTo>
                  <a:lnTo>
                    <a:pt x="1310" y="408"/>
                  </a:lnTo>
                  <a:lnTo>
                    <a:pt x="1312" y="409"/>
                  </a:lnTo>
                  <a:lnTo>
                    <a:pt x="1312" y="411"/>
                  </a:lnTo>
                  <a:lnTo>
                    <a:pt x="1310" y="414"/>
                  </a:lnTo>
                  <a:lnTo>
                    <a:pt x="1310" y="417"/>
                  </a:lnTo>
                  <a:lnTo>
                    <a:pt x="1309" y="418"/>
                  </a:lnTo>
                  <a:lnTo>
                    <a:pt x="1308" y="421"/>
                  </a:lnTo>
                  <a:lnTo>
                    <a:pt x="1308" y="423"/>
                  </a:lnTo>
                  <a:lnTo>
                    <a:pt x="1308" y="426"/>
                  </a:lnTo>
                  <a:lnTo>
                    <a:pt x="1308" y="428"/>
                  </a:lnTo>
                  <a:lnTo>
                    <a:pt x="1309" y="430"/>
                  </a:lnTo>
                  <a:lnTo>
                    <a:pt x="1310" y="431"/>
                  </a:lnTo>
                  <a:lnTo>
                    <a:pt x="1312" y="432"/>
                  </a:lnTo>
                  <a:lnTo>
                    <a:pt x="1313" y="435"/>
                  </a:lnTo>
                  <a:lnTo>
                    <a:pt x="1313" y="438"/>
                  </a:lnTo>
                  <a:lnTo>
                    <a:pt x="1312" y="440"/>
                  </a:lnTo>
                  <a:lnTo>
                    <a:pt x="1310" y="441"/>
                  </a:lnTo>
                  <a:lnTo>
                    <a:pt x="1309" y="443"/>
                  </a:lnTo>
                  <a:lnTo>
                    <a:pt x="1307" y="444"/>
                  </a:lnTo>
                  <a:lnTo>
                    <a:pt x="1305" y="445"/>
                  </a:lnTo>
                  <a:lnTo>
                    <a:pt x="1304" y="447"/>
                  </a:lnTo>
                  <a:lnTo>
                    <a:pt x="1303" y="449"/>
                  </a:lnTo>
                  <a:lnTo>
                    <a:pt x="1303" y="451"/>
                  </a:lnTo>
                  <a:lnTo>
                    <a:pt x="1300" y="452"/>
                  </a:lnTo>
                  <a:lnTo>
                    <a:pt x="1299" y="453"/>
                  </a:lnTo>
                  <a:lnTo>
                    <a:pt x="1296" y="455"/>
                  </a:lnTo>
                  <a:lnTo>
                    <a:pt x="1294" y="455"/>
                  </a:lnTo>
                  <a:lnTo>
                    <a:pt x="1291" y="455"/>
                  </a:lnTo>
                  <a:lnTo>
                    <a:pt x="1288" y="455"/>
                  </a:lnTo>
                  <a:lnTo>
                    <a:pt x="1287" y="455"/>
                  </a:lnTo>
                  <a:lnTo>
                    <a:pt x="1286" y="456"/>
                  </a:lnTo>
                  <a:lnTo>
                    <a:pt x="1283" y="457"/>
                  </a:lnTo>
                  <a:lnTo>
                    <a:pt x="1282" y="458"/>
                  </a:lnTo>
                  <a:lnTo>
                    <a:pt x="1280" y="461"/>
                  </a:lnTo>
                  <a:lnTo>
                    <a:pt x="1280" y="462"/>
                  </a:lnTo>
                  <a:lnTo>
                    <a:pt x="1280" y="465"/>
                  </a:lnTo>
                  <a:lnTo>
                    <a:pt x="1280" y="468"/>
                  </a:lnTo>
                  <a:lnTo>
                    <a:pt x="1279" y="470"/>
                  </a:lnTo>
                  <a:lnTo>
                    <a:pt x="1277" y="470"/>
                  </a:lnTo>
                  <a:lnTo>
                    <a:pt x="1274" y="470"/>
                  </a:lnTo>
                  <a:lnTo>
                    <a:pt x="1271" y="470"/>
                  </a:lnTo>
                  <a:lnTo>
                    <a:pt x="1270" y="472"/>
                  </a:lnTo>
                  <a:lnTo>
                    <a:pt x="1271" y="473"/>
                  </a:lnTo>
                  <a:lnTo>
                    <a:pt x="1273" y="475"/>
                  </a:lnTo>
                  <a:lnTo>
                    <a:pt x="1274" y="477"/>
                  </a:lnTo>
                  <a:lnTo>
                    <a:pt x="1275" y="477"/>
                  </a:lnTo>
                  <a:lnTo>
                    <a:pt x="1279" y="478"/>
                  </a:lnTo>
                  <a:lnTo>
                    <a:pt x="1282" y="478"/>
                  </a:lnTo>
                  <a:lnTo>
                    <a:pt x="1283" y="479"/>
                  </a:lnTo>
                  <a:lnTo>
                    <a:pt x="1284" y="481"/>
                  </a:lnTo>
                  <a:lnTo>
                    <a:pt x="1284" y="483"/>
                  </a:lnTo>
                  <a:lnTo>
                    <a:pt x="1286" y="485"/>
                  </a:lnTo>
                  <a:lnTo>
                    <a:pt x="1203" y="486"/>
                  </a:lnTo>
                  <a:lnTo>
                    <a:pt x="1202" y="486"/>
                  </a:lnTo>
                  <a:lnTo>
                    <a:pt x="1201" y="486"/>
                  </a:lnTo>
                  <a:lnTo>
                    <a:pt x="1200" y="486"/>
                  </a:lnTo>
                  <a:lnTo>
                    <a:pt x="1198" y="486"/>
                  </a:lnTo>
                  <a:lnTo>
                    <a:pt x="1197" y="486"/>
                  </a:lnTo>
                  <a:lnTo>
                    <a:pt x="1196" y="486"/>
                  </a:lnTo>
                  <a:lnTo>
                    <a:pt x="1194" y="486"/>
                  </a:lnTo>
                  <a:lnTo>
                    <a:pt x="1193" y="486"/>
                  </a:lnTo>
                  <a:lnTo>
                    <a:pt x="1192" y="486"/>
                  </a:lnTo>
                  <a:lnTo>
                    <a:pt x="1192" y="485"/>
                  </a:lnTo>
                  <a:lnTo>
                    <a:pt x="1190" y="485"/>
                  </a:lnTo>
                  <a:lnTo>
                    <a:pt x="1189" y="485"/>
                  </a:lnTo>
                  <a:lnTo>
                    <a:pt x="1188" y="485"/>
                  </a:lnTo>
                  <a:lnTo>
                    <a:pt x="1186" y="485"/>
                  </a:lnTo>
                  <a:lnTo>
                    <a:pt x="1185" y="485"/>
                  </a:lnTo>
                  <a:lnTo>
                    <a:pt x="1184" y="485"/>
                  </a:lnTo>
                  <a:lnTo>
                    <a:pt x="1183" y="485"/>
                  </a:lnTo>
                  <a:lnTo>
                    <a:pt x="1181" y="485"/>
                  </a:lnTo>
                  <a:lnTo>
                    <a:pt x="1180" y="485"/>
                  </a:lnTo>
                  <a:lnTo>
                    <a:pt x="1179" y="485"/>
                  </a:lnTo>
                  <a:lnTo>
                    <a:pt x="1177" y="485"/>
                  </a:lnTo>
                  <a:lnTo>
                    <a:pt x="1176" y="485"/>
                  </a:lnTo>
                  <a:lnTo>
                    <a:pt x="1175" y="485"/>
                  </a:lnTo>
                  <a:lnTo>
                    <a:pt x="1173" y="485"/>
                  </a:lnTo>
                  <a:lnTo>
                    <a:pt x="1172" y="485"/>
                  </a:lnTo>
                  <a:lnTo>
                    <a:pt x="1171" y="485"/>
                  </a:lnTo>
                  <a:lnTo>
                    <a:pt x="1170" y="485"/>
                  </a:lnTo>
                  <a:lnTo>
                    <a:pt x="1168" y="485"/>
                  </a:lnTo>
                  <a:lnTo>
                    <a:pt x="1167" y="485"/>
                  </a:lnTo>
                  <a:lnTo>
                    <a:pt x="1166" y="485"/>
                  </a:lnTo>
                  <a:lnTo>
                    <a:pt x="1164" y="485"/>
                  </a:lnTo>
                  <a:lnTo>
                    <a:pt x="1163" y="485"/>
                  </a:lnTo>
                  <a:lnTo>
                    <a:pt x="1162" y="485"/>
                  </a:lnTo>
                  <a:lnTo>
                    <a:pt x="1160" y="485"/>
                  </a:lnTo>
                  <a:lnTo>
                    <a:pt x="1159" y="485"/>
                  </a:lnTo>
                  <a:lnTo>
                    <a:pt x="1158" y="485"/>
                  </a:lnTo>
                  <a:lnTo>
                    <a:pt x="1156" y="485"/>
                  </a:lnTo>
                  <a:lnTo>
                    <a:pt x="1156" y="483"/>
                  </a:lnTo>
                  <a:lnTo>
                    <a:pt x="1155" y="483"/>
                  </a:lnTo>
                  <a:lnTo>
                    <a:pt x="1154" y="483"/>
                  </a:lnTo>
                  <a:lnTo>
                    <a:pt x="1153" y="483"/>
                  </a:lnTo>
                  <a:lnTo>
                    <a:pt x="1151" y="483"/>
                  </a:lnTo>
                  <a:lnTo>
                    <a:pt x="1150" y="483"/>
                  </a:lnTo>
                  <a:lnTo>
                    <a:pt x="1149" y="483"/>
                  </a:lnTo>
                  <a:lnTo>
                    <a:pt x="1147" y="483"/>
                  </a:lnTo>
                  <a:lnTo>
                    <a:pt x="1146" y="483"/>
                  </a:lnTo>
                  <a:lnTo>
                    <a:pt x="1145" y="483"/>
                  </a:lnTo>
                  <a:lnTo>
                    <a:pt x="1143" y="483"/>
                  </a:lnTo>
                  <a:lnTo>
                    <a:pt x="1142" y="483"/>
                  </a:lnTo>
                  <a:lnTo>
                    <a:pt x="1141" y="483"/>
                  </a:lnTo>
                  <a:lnTo>
                    <a:pt x="1139" y="483"/>
                  </a:lnTo>
                  <a:lnTo>
                    <a:pt x="1138" y="483"/>
                  </a:lnTo>
                  <a:lnTo>
                    <a:pt x="1137" y="483"/>
                  </a:lnTo>
                  <a:lnTo>
                    <a:pt x="1136" y="483"/>
                  </a:lnTo>
                  <a:lnTo>
                    <a:pt x="1134" y="483"/>
                  </a:lnTo>
                  <a:lnTo>
                    <a:pt x="1133" y="483"/>
                  </a:lnTo>
                  <a:lnTo>
                    <a:pt x="1132" y="483"/>
                  </a:lnTo>
                  <a:lnTo>
                    <a:pt x="1130" y="483"/>
                  </a:lnTo>
                  <a:lnTo>
                    <a:pt x="1129" y="483"/>
                  </a:lnTo>
                  <a:lnTo>
                    <a:pt x="1128" y="483"/>
                  </a:lnTo>
                  <a:lnTo>
                    <a:pt x="1126" y="483"/>
                  </a:lnTo>
                  <a:lnTo>
                    <a:pt x="1125" y="483"/>
                  </a:lnTo>
                  <a:lnTo>
                    <a:pt x="1124" y="483"/>
                  </a:lnTo>
                  <a:lnTo>
                    <a:pt x="1123" y="483"/>
                  </a:lnTo>
                  <a:lnTo>
                    <a:pt x="1123" y="482"/>
                  </a:lnTo>
                  <a:lnTo>
                    <a:pt x="1121" y="482"/>
                  </a:lnTo>
                  <a:lnTo>
                    <a:pt x="1120" y="482"/>
                  </a:lnTo>
                  <a:lnTo>
                    <a:pt x="1119" y="482"/>
                  </a:lnTo>
                  <a:lnTo>
                    <a:pt x="1117" y="482"/>
                  </a:lnTo>
                  <a:lnTo>
                    <a:pt x="1116" y="482"/>
                  </a:lnTo>
                  <a:lnTo>
                    <a:pt x="1115" y="482"/>
                  </a:lnTo>
                  <a:lnTo>
                    <a:pt x="1113" y="482"/>
                  </a:lnTo>
                  <a:lnTo>
                    <a:pt x="1112" y="482"/>
                  </a:lnTo>
                  <a:lnTo>
                    <a:pt x="1111" y="482"/>
                  </a:lnTo>
                  <a:lnTo>
                    <a:pt x="1109" y="482"/>
                  </a:lnTo>
                  <a:lnTo>
                    <a:pt x="1108" y="482"/>
                  </a:lnTo>
                  <a:lnTo>
                    <a:pt x="1107" y="482"/>
                  </a:lnTo>
                  <a:lnTo>
                    <a:pt x="1106" y="482"/>
                  </a:lnTo>
                  <a:lnTo>
                    <a:pt x="1104" y="482"/>
                  </a:lnTo>
                  <a:lnTo>
                    <a:pt x="1103" y="482"/>
                  </a:lnTo>
                  <a:lnTo>
                    <a:pt x="1102" y="482"/>
                  </a:lnTo>
                  <a:lnTo>
                    <a:pt x="1100" y="482"/>
                  </a:lnTo>
                  <a:lnTo>
                    <a:pt x="1099" y="482"/>
                  </a:lnTo>
                  <a:lnTo>
                    <a:pt x="1098" y="482"/>
                  </a:lnTo>
                  <a:lnTo>
                    <a:pt x="1096" y="482"/>
                  </a:lnTo>
                  <a:lnTo>
                    <a:pt x="1095" y="482"/>
                  </a:lnTo>
                  <a:lnTo>
                    <a:pt x="1094" y="482"/>
                  </a:lnTo>
                  <a:lnTo>
                    <a:pt x="1092" y="482"/>
                  </a:lnTo>
                  <a:lnTo>
                    <a:pt x="1091" y="482"/>
                  </a:lnTo>
                  <a:lnTo>
                    <a:pt x="1090" y="482"/>
                  </a:lnTo>
                  <a:lnTo>
                    <a:pt x="1089" y="482"/>
                  </a:lnTo>
                  <a:lnTo>
                    <a:pt x="1089" y="481"/>
                  </a:lnTo>
                  <a:lnTo>
                    <a:pt x="1087" y="481"/>
                  </a:lnTo>
                  <a:lnTo>
                    <a:pt x="1086" y="481"/>
                  </a:lnTo>
                  <a:lnTo>
                    <a:pt x="1085" y="481"/>
                  </a:lnTo>
                  <a:lnTo>
                    <a:pt x="1083" y="481"/>
                  </a:lnTo>
                  <a:lnTo>
                    <a:pt x="1082" y="481"/>
                  </a:lnTo>
                  <a:lnTo>
                    <a:pt x="1081" y="481"/>
                  </a:lnTo>
                  <a:lnTo>
                    <a:pt x="1074" y="481"/>
                  </a:lnTo>
                  <a:lnTo>
                    <a:pt x="1073" y="481"/>
                  </a:lnTo>
                  <a:lnTo>
                    <a:pt x="1072" y="481"/>
                  </a:lnTo>
                  <a:lnTo>
                    <a:pt x="1070" y="481"/>
                  </a:lnTo>
                  <a:lnTo>
                    <a:pt x="1069" y="481"/>
                  </a:lnTo>
                  <a:lnTo>
                    <a:pt x="1068" y="481"/>
                  </a:lnTo>
                  <a:lnTo>
                    <a:pt x="1066" y="481"/>
                  </a:lnTo>
                  <a:lnTo>
                    <a:pt x="1065" y="481"/>
                  </a:lnTo>
                  <a:lnTo>
                    <a:pt x="1064" y="481"/>
                  </a:lnTo>
                  <a:lnTo>
                    <a:pt x="1062" y="481"/>
                  </a:lnTo>
                  <a:lnTo>
                    <a:pt x="1061" y="481"/>
                  </a:lnTo>
                  <a:lnTo>
                    <a:pt x="1060" y="481"/>
                  </a:lnTo>
                  <a:lnTo>
                    <a:pt x="1059" y="481"/>
                  </a:lnTo>
                  <a:lnTo>
                    <a:pt x="1057" y="481"/>
                  </a:lnTo>
                  <a:lnTo>
                    <a:pt x="1056" y="481"/>
                  </a:lnTo>
                  <a:lnTo>
                    <a:pt x="1055" y="481"/>
                  </a:lnTo>
                  <a:lnTo>
                    <a:pt x="1055" y="479"/>
                  </a:lnTo>
                  <a:lnTo>
                    <a:pt x="1053" y="479"/>
                  </a:lnTo>
                  <a:lnTo>
                    <a:pt x="1052" y="479"/>
                  </a:lnTo>
                  <a:lnTo>
                    <a:pt x="1051" y="479"/>
                  </a:lnTo>
                  <a:lnTo>
                    <a:pt x="1049" y="479"/>
                  </a:lnTo>
                  <a:lnTo>
                    <a:pt x="1048" y="479"/>
                  </a:lnTo>
                  <a:lnTo>
                    <a:pt x="1047" y="479"/>
                  </a:lnTo>
                  <a:lnTo>
                    <a:pt x="1046" y="479"/>
                  </a:lnTo>
                  <a:lnTo>
                    <a:pt x="1044" y="479"/>
                  </a:lnTo>
                  <a:lnTo>
                    <a:pt x="1043" y="479"/>
                  </a:lnTo>
                  <a:lnTo>
                    <a:pt x="1042" y="479"/>
                  </a:lnTo>
                  <a:lnTo>
                    <a:pt x="1040" y="479"/>
                  </a:lnTo>
                  <a:lnTo>
                    <a:pt x="1039" y="479"/>
                  </a:lnTo>
                  <a:lnTo>
                    <a:pt x="1038" y="479"/>
                  </a:lnTo>
                  <a:lnTo>
                    <a:pt x="1036" y="479"/>
                  </a:lnTo>
                  <a:lnTo>
                    <a:pt x="1035" y="479"/>
                  </a:lnTo>
                  <a:lnTo>
                    <a:pt x="1034" y="479"/>
                  </a:lnTo>
                  <a:lnTo>
                    <a:pt x="1032" y="479"/>
                  </a:lnTo>
                  <a:lnTo>
                    <a:pt x="1031" y="479"/>
                  </a:lnTo>
                  <a:lnTo>
                    <a:pt x="1030" y="479"/>
                  </a:lnTo>
                  <a:lnTo>
                    <a:pt x="1029" y="479"/>
                  </a:lnTo>
                  <a:lnTo>
                    <a:pt x="1027" y="479"/>
                  </a:lnTo>
                  <a:lnTo>
                    <a:pt x="1026" y="479"/>
                  </a:lnTo>
                  <a:lnTo>
                    <a:pt x="1025" y="479"/>
                  </a:lnTo>
                  <a:lnTo>
                    <a:pt x="1023" y="479"/>
                  </a:lnTo>
                  <a:lnTo>
                    <a:pt x="1023" y="478"/>
                  </a:lnTo>
                  <a:lnTo>
                    <a:pt x="1022" y="478"/>
                  </a:lnTo>
                  <a:lnTo>
                    <a:pt x="1021" y="478"/>
                  </a:lnTo>
                  <a:lnTo>
                    <a:pt x="1019" y="478"/>
                  </a:lnTo>
                  <a:lnTo>
                    <a:pt x="1018" y="478"/>
                  </a:lnTo>
                  <a:lnTo>
                    <a:pt x="1017" y="478"/>
                  </a:lnTo>
                  <a:lnTo>
                    <a:pt x="1015" y="478"/>
                  </a:lnTo>
                  <a:lnTo>
                    <a:pt x="1014" y="478"/>
                  </a:lnTo>
                  <a:lnTo>
                    <a:pt x="1013" y="478"/>
                  </a:lnTo>
                  <a:lnTo>
                    <a:pt x="1012" y="478"/>
                  </a:lnTo>
                  <a:lnTo>
                    <a:pt x="1010" y="478"/>
                  </a:lnTo>
                  <a:lnTo>
                    <a:pt x="1009" y="478"/>
                  </a:lnTo>
                  <a:lnTo>
                    <a:pt x="1008" y="478"/>
                  </a:lnTo>
                  <a:lnTo>
                    <a:pt x="1006" y="478"/>
                  </a:lnTo>
                  <a:lnTo>
                    <a:pt x="1005" y="478"/>
                  </a:lnTo>
                  <a:lnTo>
                    <a:pt x="1004" y="478"/>
                  </a:lnTo>
                  <a:lnTo>
                    <a:pt x="1002" y="478"/>
                  </a:lnTo>
                  <a:lnTo>
                    <a:pt x="1001" y="478"/>
                  </a:lnTo>
                  <a:lnTo>
                    <a:pt x="1000" y="478"/>
                  </a:lnTo>
                  <a:lnTo>
                    <a:pt x="999" y="478"/>
                  </a:lnTo>
                  <a:lnTo>
                    <a:pt x="997" y="478"/>
                  </a:lnTo>
                  <a:lnTo>
                    <a:pt x="996" y="478"/>
                  </a:lnTo>
                  <a:lnTo>
                    <a:pt x="995" y="478"/>
                  </a:lnTo>
                  <a:lnTo>
                    <a:pt x="993" y="478"/>
                  </a:lnTo>
                  <a:lnTo>
                    <a:pt x="993" y="477"/>
                  </a:lnTo>
                  <a:lnTo>
                    <a:pt x="992" y="477"/>
                  </a:lnTo>
                  <a:lnTo>
                    <a:pt x="991" y="477"/>
                  </a:lnTo>
                  <a:lnTo>
                    <a:pt x="989" y="477"/>
                  </a:lnTo>
                  <a:lnTo>
                    <a:pt x="988" y="477"/>
                  </a:lnTo>
                  <a:lnTo>
                    <a:pt x="987" y="477"/>
                  </a:lnTo>
                  <a:lnTo>
                    <a:pt x="985" y="477"/>
                  </a:lnTo>
                  <a:lnTo>
                    <a:pt x="984" y="477"/>
                  </a:lnTo>
                  <a:lnTo>
                    <a:pt x="983" y="477"/>
                  </a:lnTo>
                  <a:lnTo>
                    <a:pt x="982" y="477"/>
                  </a:lnTo>
                  <a:lnTo>
                    <a:pt x="980" y="477"/>
                  </a:lnTo>
                  <a:lnTo>
                    <a:pt x="979" y="477"/>
                  </a:lnTo>
                  <a:lnTo>
                    <a:pt x="978" y="477"/>
                  </a:lnTo>
                  <a:lnTo>
                    <a:pt x="976" y="477"/>
                  </a:lnTo>
                  <a:lnTo>
                    <a:pt x="975" y="477"/>
                  </a:lnTo>
                  <a:lnTo>
                    <a:pt x="974" y="477"/>
                  </a:lnTo>
                  <a:lnTo>
                    <a:pt x="972" y="477"/>
                  </a:lnTo>
                  <a:lnTo>
                    <a:pt x="971" y="477"/>
                  </a:lnTo>
                  <a:lnTo>
                    <a:pt x="970" y="477"/>
                  </a:lnTo>
                  <a:lnTo>
                    <a:pt x="968" y="477"/>
                  </a:lnTo>
                  <a:lnTo>
                    <a:pt x="967" y="477"/>
                  </a:lnTo>
                  <a:lnTo>
                    <a:pt x="966" y="477"/>
                  </a:lnTo>
                  <a:lnTo>
                    <a:pt x="965" y="477"/>
                  </a:lnTo>
                  <a:lnTo>
                    <a:pt x="963" y="475"/>
                  </a:lnTo>
                  <a:lnTo>
                    <a:pt x="962" y="475"/>
                  </a:lnTo>
                  <a:lnTo>
                    <a:pt x="961" y="475"/>
                  </a:lnTo>
                  <a:lnTo>
                    <a:pt x="959" y="475"/>
                  </a:lnTo>
                  <a:lnTo>
                    <a:pt x="958" y="475"/>
                  </a:lnTo>
                  <a:lnTo>
                    <a:pt x="957" y="475"/>
                  </a:lnTo>
                  <a:lnTo>
                    <a:pt x="955" y="475"/>
                  </a:lnTo>
                  <a:lnTo>
                    <a:pt x="954" y="475"/>
                  </a:lnTo>
                  <a:lnTo>
                    <a:pt x="953" y="475"/>
                  </a:lnTo>
                  <a:lnTo>
                    <a:pt x="952" y="475"/>
                  </a:lnTo>
                  <a:lnTo>
                    <a:pt x="950" y="475"/>
                  </a:lnTo>
                  <a:lnTo>
                    <a:pt x="949" y="475"/>
                  </a:lnTo>
                  <a:lnTo>
                    <a:pt x="948" y="475"/>
                  </a:lnTo>
                  <a:lnTo>
                    <a:pt x="946" y="475"/>
                  </a:lnTo>
                  <a:lnTo>
                    <a:pt x="945" y="475"/>
                  </a:lnTo>
                  <a:lnTo>
                    <a:pt x="944" y="475"/>
                  </a:lnTo>
                  <a:lnTo>
                    <a:pt x="942" y="475"/>
                  </a:lnTo>
                  <a:lnTo>
                    <a:pt x="941" y="475"/>
                  </a:lnTo>
                  <a:lnTo>
                    <a:pt x="940" y="475"/>
                  </a:lnTo>
                  <a:lnTo>
                    <a:pt x="938" y="475"/>
                  </a:lnTo>
                  <a:lnTo>
                    <a:pt x="937" y="475"/>
                  </a:lnTo>
                  <a:lnTo>
                    <a:pt x="936" y="474"/>
                  </a:lnTo>
                  <a:lnTo>
                    <a:pt x="935" y="474"/>
                  </a:lnTo>
                  <a:lnTo>
                    <a:pt x="933" y="474"/>
                  </a:lnTo>
                  <a:lnTo>
                    <a:pt x="932" y="474"/>
                  </a:lnTo>
                  <a:lnTo>
                    <a:pt x="931" y="474"/>
                  </a:lnTo>
                  <a:lnTo>
                    <a:pt x="929" y="474"/>
                  </a:lnTo>
                  <a:lnTo>
                    <a:pt x="928" y="474"/>
                  </a:lnTo>
                  <a:lnTo>
                    <a:pt x="927" y="474"/>
                  </a:lnTo>
                  <a:lnTo>
                    <a:pt x="925" y="474"/>
                  </a:lnTo>
                  <a:lnTo>
                    <a:pt x="924" y="474"/>
                  </a:lnTo>
                  <a:lnTo>
                    <a:pt x="923" y="474"/>
                  </a:lnTo>
                  <a:lnTo>
                    <a:pt x="920" y="477"/>
                  </a:lnTo>
                  <a:lnTo>
                    <a:pt x="921" y="477"/>
                  </a:lnTo>
                  <a:lnTo>
                    <a:pt x="921" y="478"/>
                  </a:lnTo>
                  <a:lnTo>
                    <a:pt x="921" y="479"/>
                  </a:lnTo>
                  <a:lnTo>
                    <a:pt x="920" y="479"/>
                  </a:lnTo>
                  <a:lnTo>
                    <a:pt x="920" y="481"/>
                  </a:lnTo>
                  <a:lnTo>
                    <a:pt x="919" y="481"/>
                  </a:lnTo>
                  <a:lnTo>
                    <a:pt x="919" y="482"/>
                  </a:lnTo>
                  <a:lnTo>
                    <a:pt x="920" y="482"/>
                  </a:lnTo>
                  <a:lnTo>
                    <a:pt x="919" y="482"/>
                  </a:lnTo>
                  <a:lnTo>
                    <a:pt x="919" y="483"/>
                  </a:lnTo>
                  <a:lnTo>
                    <a:pt x="919" y="485"/>
                  </a:lnTo>
                  <a:lnTo>
                    <a:pt x="919" y="486"/>
                  </a:lnTo>
                  <a:lnTo>
                    <a:pt x="919" y="487"/>
                  </a:lnTo>
                  <a:lnTo>
                    <a:pt x="918" y="487"/>
                  </a:lnTo>
                  <a:lnTo>
                    <a:pt x="916" y="487"/>
                  </a:lnTo>
                  <a:lnTo>
                    <a:pt x="916" y="488"/>
                  </a:lnTo>
                  <a:lnTo>
                    <a:pt x="916" y="490"/>
                  </a:lnTo>
                  <a:lnTo>
                    <a:pt x="915" y="491"/>
                  </a:lnTo>
                  <a:lnTo>
                    <a:pt x="915" y="492"/>
                  </a:lnTo>
                  <a:lnTo>
                    <a:pt x="914" y="494"/>
                  </a:lnTo>
                  <a:lnTo>
                    <a:pt x="915" y="495"/>
                  </a:lnTo>
                  <a:lnTo>
                    <a:pt x="915" y="496"/>
                  </a:lnTo>
                  <a:lnTo>
                    <a:pt x="915" y="498"/>
                  </a:lnTo>
                  <a:lnTo>
                    <a:pt x="915" y="499"/>
                  </a:lnTo>
                  <a:lnTo>
                    <a:pt x="915" y="500"/>
                  </a:lnTo>
                  <a:lnTo>
                    <a:pt x="915" y="502"/>
                  </a:lnTo>
                  <a:lnTo>
                    <a:pt x="914" y="502"/>
                  </a:lnTo>
                  <a:lnTo>
                    <a:pt x="914" y="503"/>
                  </a:lnTo>
                  <a:lnTo>
                    <a:pt x="915" y="503"/>
                  </a:lnTo>
                  <a:lnTo>
                    <a:pt x="915" y="504"/>
                  </a:lnTo>
                  <a:lnTo>
                    <a:pt x="914" y="504"/>
                  </a:lnTo>
                  <a:lnTo>
                    <a:pt x="914" y="505"/>
                  </a:lnTo>
                  <a:lnTo>
                    <a:pt x="912" y="507"/>
                  </a:lnTo>
                  <a:lnTo>
                    <a:pt x="912" y="505"/>
                  </a:lnTo>
                  <a:lnTo>
                    <a:pt x="911" y="507"/>
                  </a:lnTo>
                  <a:lnTo>
                    <a:pt x="910" y="507"/>
                  </a:lnTo>
                  <a:lnTo>
                    <a:pt x="910" y="508"/>
                  </a:lnTo>
                  <a:lnTo>
                    <a:pt x="908" y="508"/>
                  </a:lnTo>
                  <a:lnTo>
                    <a:pt x="908" y="509"/>
                  </a:lnTo>
                  <a:lnTo>
                    <a:pt x="910" y="509"/>
                  </a:lnTo>
                  <a:lnTo>
                    <a:pt x="910" y="511"/>
                  </a:lnTo>
                  <a:lnTo>
                    <a:pt x="910" y="512"/>
                  </a:lnTo>
                  <a:lnTo>
                    <a:pt x="908" y="512"/>
                  </a:lnTo>
                  <a:lnTo>
                    <a:pt x="908" y="513"/>
                  </a:lnTo>
                  <a:lnTo>
                    <a:pt x="907" y="513"/>
                  </a:lnTo>
                  <a:lnTo>
                    <a:pt x="907" y="515"/>
                  </a:lnTo>
                  <a:lnTo>
                    <a:pt x="906" y="515"/>
                  </a:lnTo>
                  <a:lnTo>
                    <a:pt x="906" y="516"/>
                  </a:lnTo>
                  <a:lnTo>
                    <a:pt x="906" y="517"/>
                  </a:lnTo>
                  <a:lnTo>
                    <a:pt x="906" y="519"/>
                  </a:lnTo>
                  <a:lnTo>
                    <a:pt x="906" y="520"/>
                  </a:lnTo>
                  <a:lnTo>
                    <a:pt x="906" y="521"/>
                  </a:lnTo>
                  <a:lnTo>
                    <a:pt x="906" y="522"/>
                  </a:lnTo>
                  <a:lnTo>
                    <a:pt x="906" y="524"/>
                  </a:lnTo>
                  <a:lnTo>
                    <a:pt x="905" y="524"/>
                  </a:lnTo>
                  <a:lnTo>
                    <a:pt x="905" y="525"/>
                  </a:lnTo>
                  <a:lnTo>
                    <a:pt x="903" y="525"/>
                  </a:lnTo>
                  <a:lnTo>
                    <a:pt x="902" y="526"/>
                  </a:lnTo>
                  <a:lnTo>
                    <a:pt x="901" y="526"/>
                  </a:lnTo>
                  <a:lnTo>
                    <a:pt x="901" y="528"/>
                  </a:lnTo>
                  <a:lnTo>
                    <a:pt x="899" y="528"/>
                  </a:lnTo>
                  <a:lnTo>
                    <a:pt x="899" y="529"/>
                  </a:lnTo>
                  <a:lnTo>
                    <a:pt x="898" y="529"/>
                  </a:lnTo>
                  <a:lnTo>
                    <a:pt x="897" y="529"/>
                  </a:lnTo>
                  <a:lnTo>
                    <a:pt x="895" y="529"/>
                  </a:lnTo>
                  <a:lnTo>
                    <a:pt x="894" y="529"/>
                  </a:lnTo>
                  <a:lnTo>
                    <a:pt x="894" y="530"/>
                  </a:lnTo>
                  <a:lnTo>
                    <a:pt x="894" y="532"/>
                  </a:lnTo>
                  <a:lnTo>
                    <a:pt x="894" y="533"/>
                  </a:lnTo>
                  <a:lnTo>
                    <a:pt x="894" y="534"/>
                  </a:lnTo>
                  <a:lnTo>
                    <a:pt x="894" y="536"/>
                  </a:lnTo>
                  <a:lnTo>
                    <a:pt x="895" y="536"/>
                  </a:lnTo>
                  <a:lnTo>
                    <a:pt x="894" y="536"/>
                  </a:lnTo>
                  <a:lnTo>
                    <a:pt x="894" y="537"/>
                  </a:lnTo>
                  <a:lnTo>
                    <a:pt x="894" y="538"/>
                  </a:lnTo>
                  <a:lnTo>
                    <a:pt x="894" y="539"/>
                  </a:lnTo>
                  <a:lnTo>
                    <a:pt x="894" y="541"/>
                  </a:lnTo>
                  <a:lnTo>
                    <a:pt x="895" y="541"/>
                  </a:lnTo>
                  <a:lnTo>
                    <a:pt x="895" y="542"/>
                  </a:lnTo>
                  <a:lnTo>
                    <a:pt x="894" y="542"/>
                  </a:lnTo>
                  <a:lnTo>
                    <a:pt x="893" y="542"/>
                  </a:lnTo>
                  <a:lnTo>
                    <a:pt x="893" y="543"/>
                  </a:lnTo>
                  <a:lnTo>
                    <a:pt x="891" y="543"/>
                  </a:lnTo>
                  <a:lnTo>
                    <a:pt x="890" y="543"/>
                  </a:lnTo>
                  <a:lnTo>
                    <a:pt x="890" y="545"/>
                  </a:lnTo>
                  <a:lnTo>
                    <a:pt x="891" y="545"/>
                  </a:lnTo>
                  <a:lnTo>
                    <a:pt x="891" y="546"/>
                  </a:lnTo>
                  <a:lnTo>
                    <a:pt x="891" y="547"/>
                  </a:lnTo>
                  <a:lnTo>
                    <a:pt x="891" y="549"/>
                  </a:lnTo>
                  <a:lnTo>
                    <a:pt x="890" y="549"/>
                  </a:lnTo>
                  <a:lnTo>
                    <a:pt x="889" y="549"/>
                  </a:lnTo>
                  <a:lnTo>
                    <a:pt x="888" y="549"/>
                  </a:lnTo>
                  <a:lnTo>
                    <a:pt x="889" y="549"/>
                  </a:lnTo>
                  <a:lnTo>
                    <a:pt x="889" y="550"/>
                  </a:lnTo>
                  <a:lnTo>
                    <a:pt x="889" y="551"/>
                  </a:lnTo>
                  <a:lnTo>
                    <a:pt x="888" y="551"/>
                  </a:lnTo>
                  <a:lnTo>
                    <a:pt x="888" y="552"/>
                  </a:lnTo>
                  <a:lnTo>
                    <a:pt x="886" y="552"/>
                  </a:lnTo>
                  <a:lnTo>
                    <a:pt x="885" y="554"/>
                  </a:lnTo>
                  <a:lnTo>
                    <a:pt x="885" y="555"/>
                  </a:lnTo>
                  <a:lnTo>
                    <a:pt x="885" y="556"/>
                  </a:lnTo>
                  <a:lnTo>
                    <a:pt x="886" y="558"/>
                  </a:lnTo>
                  <a:lnTo>
                    <a:pt x="886" y="559"/>
                  </a:lnTo>
                  <a:lnTo>
                    <a:pt x="885" y="559"/>
                  </a:lnTo>
                  <a:lnTo>
                    <a:pt x="885" y="558"/>
                  </a:lnTo>
                  <a:lnTo>
                    <a:pt x="884" y="556"/>
                  </a:lnTo>
                  <a:lnTo>
                    <a:pt x="884" y="558"/>
                  </a:lnTo>
                  <a:lnTo>
                    <a:pt x="884" y="559"/>
                  </a:lnTo>
                  <a:lnTo>
                    <a:pt x="882" y="560"/>
                  </a:lnTo>
                  <a:lnTo>
                    <a:pt x="882" y="562"/>
                  </a:lnTo>
                  <a:lnTo>
                    <a:pt x="881" y="562"/>
                  </a:lnTo>
                  <a:lnTo>
                    <a:pt x="881" y="563"/>
                  </a:lnTo>
                  <a:lnTo>
                    <a:pt x="880" y="563"/>
                  </a:lnTo>
                  <a:lnTo>
                    <a:pt x="880" y="564"/>
                  </a:lnTo>
                  <a:lnTo>
                    <a:pt x="881" y="564"/>
                  </a:lnTo>
                  <a:lnTo>
                    <a:pt x="881" y="566"/>
                  </a:lnTo>
                  <a:lnTo>
                    <a:pt x="881" y="567"/>
                  </a:lnTo>
                  <a:lnTo>
                    <a:pt x="881" y="568"/>
                  </a:lnTo>
                  <a:lnTo>
                    <a:pt x="880" y="568"/>
                  </a:lnTo>
                  <a:lnTo>
                    <a:pt x="880" y="569"/>
                  </a:lnTo>
                  <a:lnTo>
                    <a:pt x="880" y="571"/>
                  </a:lnTo>
                  <a:lnTo>
                    <a:pt x="878" y="571"/>
                  </a:lnTo>
                  <a:lnTo>
                    <a:pt x="878" y="572"/>
                  </a:lnTo>
                  <a:lnTo>
                    <a:pt x="877" y="572"/>
                  </a:lnTo>
                  <a:lnTo>
                    <a:pt x="877" y="573"/>
                  </a:lnTo>
                  <a:lnTo>
                    <a:pt x="876" y="573"/>
                  </a:lnTo>
                  <a:lnTo>
                    <a:pt x="876" y="572"/>
                  </a:lnTo>
                  <a:lnTo>
                    <a:pt x="876" y="573"/>
                  </a:lnTo>
                  <a:lnTo>
                    <a:pt x="876" y="575"/>
                  </a:lnTo>
                  <a:lnTo>
                    <a:pt x="874" y="575"/>
                  </a:lnTo>
                  <a:lnTo>
                    <a:pt x="874" y="576"/>
                  </a:lnTo>
                  <a:lnTo>
                    <a:pt x="873" y="576"/>
                  </a:lnTo>
                  <a:lnTo>
                    <a:pt x="872" y="576"/>
                  </a:lnTo>
                  <a:lnTo>
                    <a:pt x="872" y="577"/>
                  </a:lnTo>
                  <a:lnTo>
                    <a:pt x="872" y="579"/>
                  </a:lnTo>
                  <a:lnTo>
                    <a:pt x="871" y="579"/>
                  </a:lnTo>
                  <a:lnTo>
                    <a:pt x="871" y="580"/>
                  </a:lnTo>
                  <a:lnTo>
                    <a:pt x="869" y="580"/>
                  </a:lnTo>
                  <a:lnTo>
                    <a:pt x="871" y="581"/>
                  </a:lnTo>
                  <a:lnTo>
                    <a:pt x="872" y="581"/>
                  </a:lnTo>
                  <a:lnTo>
                    <a:pt x="872" y="583"/>
                  </a:lnTo>
                  <a:lnTo>
                    <a:pt x="872" y="584"/>
                  </a:lnTo>
                  <a:lnTo>
                    <a:pt x="872" y="585"/>
                  </a:lnTo>
                  <a:lnTo>
                    <a:pt x="872" y="586"/>
                  </a:lnTo>
                  <a:lnTo>
                    <a:pt x="872" y="588"/>
                  </a:lnTo>
                  <a:lnTo>
                    <a:pt x="872" y="589"/>
                  </a:lnTo>
                  <a:lnTo>
                    <a:pt x="872" y="590"/>
                  </a:lnTo>
                  <a:lnTo>
                    <a:pt x="871" y="590"/>
                  </a:lnTo>
                  <a:lnTo>
                    <a:pt x="871" y="592"/>
                  </a:lnTo>
                  <a:lnTo>
                    <a:pt x="871" y="593"/>
                  </a:lnTo>
                  <a:lnTo>
                    <a:pt x="869" y="594"/>
                  </a:lnTo>
                  <a:lnTo>
                    <a:pt x="868" y="594"/>
                  </a:lnTo>
                  <a:lnTo>
                    <a:pt x="868" y="596"/>
                  </a:lnTo>
                  <a:lnTo>
                    <a:pt x="867" y="596"/>
                  </a:lnTo>
                  <a:lnTo>
                    <a:pt x="865" y="596"/>
                  </a:lnTo>
                  <a:lnTo>
                    <a:pt x="864" y="596"/>
                  </a:lnTo>
                  <a:lnTo>
                    <a:pt x="863" y="596"/>
                  </a:lnTo>
                  <a:lnTo>
                    <a:pt x="861" y="596"/>
                  </a:lnTo>
                  <a:lnTo>
                    <a:pt x="860" y="597"/>
                  </a:lnTo>
                  <a:lnTo>
                    <a:pt x="859" y="597"/>
                  </a:lnTo>
                  <a:lnTo>
                    <a:pt x="859" y="598"/>
                  </a:lnTo>
                  <a:lnTo>
                    <a:pt x="859" y="599"/>
                  </a:lnTo>
                  <a:lnTo>
                    <a:pt x="859" y="601"/>
                  </a:lnTo>
                  <a:lnTo>
                    <a:pt x="860" y="601"/>
                  </a:lnTo>
                  <a:lnTo>
                    <a:pt x="861" y="601"/>
                  </a:lnTo>
                  <a:lnTo>
                    <a:pt x="861" y="602"/>
                  </a:lnTo>
                  <a:lnTo>
                    <a:pt x="860" y="602"/>
                  </a:lnTo>
                  <a:lnTo>
                    <a:pt x="860" y="601"/>
                  </a:lnTo>
                  <a:lnTo>
                    <a:pt x="860" y="602"/>
                  </a:lnTo>
                  <a:lnTo>
                    <a:pt x="859" y="602"/>
                  </a:lnTo>
                  <a:lnTo>
                    <a:pt x="858" y="602"/>
                  </a:lnTo>
                  <a:lnTo>
                    <a:pt x="858" y="601"/>
                  </a:lnTo>
                  <a:lnTo>
                    <a:pt x="858" y="602"/>
                  </a:lnTo>
                  <a:lnTo>
                    <a:pt x="858" y="603"/>
                  </a:lnTo>
                  <a:lnTo>
                    <a:pt x="859" y="603"/>
                  </a:lnTo>
                  <a:lnTo>
                    <a:pt x="859" y="605"/>
                  </a:lnTo>
                  <a:lnTo>
                    <a:pt x="860" y="605"/>
                  </a:lnTo>
                  <a:lnTo>
                    <a:pt x="860" y="606"/>
                  </a:lnTo>
                  <a:lnTo>
                    <a:pt x="861" y="606"/>
                  </a:lnTo>
                  <a:lnTo>
                    <a:pt x="861" y="607"/>
                  </a:lnTo>
                  <a:lnTo>
                    <a:pt x="861" y="609"/>
                  </a:lnTo>
                  <a:lnTo>
                    <a:pt x="863" y="609"/>
                  </a:lnTo>
                  <a:lnTo>
                    <a:pt x="863" y="610"/>
                  </a:lnTo>
                  <a:lnTo>
                    <a:pt x="864" y="610"/>
                  </a:lnTo>
                  <a:lnTo>
                    <a:pt x="864" y="611"/>
                  </a:lnTo>
                  <a:lnTo>
                    <a:pt x="863" y="611"/>
                  </a:lnTo>
                  <a:lnTo>
                    <a:pt x="863" y="613"/>
                  </a:lnTo>
                  <a:lnTo>
                    <a:pt x="863" y="614"/>
                  </a:lnTo>
                  <a:lnTo>
                    <a:pt x="864" y="614"/>
                  </a:lnTo>
                  <a:lnTo>
                    <a:pt x="864" y="615"/>
                  </a:lnTo>
                  <a:lnTo>
                    <a:pt x="863" y="614"/>
                  </a:lnTo>
                  <a:lnTo>
                    <a:pt x="863" y="615"/>
                  </a:lnTo>
                  <a:lnTo>
                    <a:pt x="864" y="615"/>
                  </a:lnTo>
                  <a:lnTo>
                    <a:pt x="863" y="615"/>
                  </a:lnTo>
                  <a:lnTo>
                    <a:pt x="863" y="616"/>
                  </a:lnTo>
                  <a:lnTo>
                    <a:pt x="861" y="615"/>
                  </a:lnTo>
                  <a:lnTo>
                    <a:pt x="860" y="615"/>
                  </a:lnTo>
                  <a:lnTo>
                    <a:pt x="859" y="615"/>
                  </a:lnTo>
                  <a:lnTo>
                    <a:pt x="859" y="616"/>
                  </a:lnTo>
                  <a:lnTo>
                    <a:pt x="859" y="618"/>
                  </a:lnTo>
                  <a:lnTo>
                    <a:pt x="860" y="618"/>
                  </a:lnTo>
                  <a:lnTo>
                    <a:pt x="860" y="616"/>
                  </a:lnTo>
                  <a:lnTo>
                    <a:pt x="860" y="618"/>
                  </a:lnTo>
                  <a:lnTo>
                    <a:pt x="859" y="618"/>
                  </a:lnTo>
                  <a:lnTo>
                    <a:pt x="859" y="619"/>
                  </a:lnTo>
                  <a:lnTo>
                    <a:pt x="860" y="619"/>
                  </a:lnTo>
                  <a:lnTo>
                    <a:pt x="860" y="620"/>
                  </a:lnTo>
                  <a:lnTo>
                    <a:pt x="859" y="620"/>
                  </a:lnTo>
                  <a:lnTo>
                    <a:pt x="859" y="622"/>
                  </a:lnTo>
                  <a:lnTo>
                    <a:pt x="858" y="622"/>
                  </a:lnTo>
                  <a:lnTo>
                    <a:pt x="858" y="623"/>
                  </a:lnTo>
                  <a:lnTo>
                    <a:pt x="859" y="623"/>
                  </a:lnTo>
                  <a:lnTo>
                    <a:pt x="859" y="624"/>
                  </a:lnTo>
                  <a:lnTo>
                    <a:pt x="858" y="624"/>
                  </a:lnTo>
                  <a:lnTo>
                    <a:pt x="858" y="626"/>
                  </a:lnTo>
                  <a:lnTo>
                    <a:pt x="858" y="627"/>
                  </a:lnTo>
                  <a:lnTo>
                    <a:pt x="856" y="627"/>
                  </a:lnTo>
                  <a:lnTo>
                    <a:pt x="856" y="628"/>
                  </a:lnTo>
                  <a:lnTo>
                    <a:pt x="856" y="630"/>
                  </a:lnTo>
                  <a:lnTo>
                    <a:pt x="856" y="631"/>
                  </a:lnTo>
                  <a:lnTo>
                    <a:pt x="856" y="630"/>
                  </a:lnTo>
                  <a:lnTo>
                    <a:pt x="858" y="630"/>
                  </a:lnTo>
                  <a:lnTo>
                    <a:pt x="858" y="631"/>
                  </a:lnTo>
                  <a:lnTo>
                    <a:pt x="856" y="631"/>
                  </a:lnTo>
                  <a:lnTo>
                    <a:pt x="858" y="631"/>
                  </a:lnTo>
                  <a:lnTo>
                    <a:pt x="858" y="632"/>
                  </a:lnTo>
                  <a:lnTo>
                    <a:pt x="856" y="632"/>
                  </a:lnTo>
                  <a:lnTo>
                    <a:pt x="856" y="631"/>
                  </a:lnTo>
                  <a:lnTo>
                    <a:pt x="856" y="632"/>
                  </a:lnTo>
                  <a:lnTo>
                    <a:pt x="856" y="633"/>
                  </a:lnTo>
                  <a:lnTo>
                    <a:pt x="856" y="635"/>
                  </a:lnTo>
                  <a:lnTo>
                    <a:pt x="855" y="635"/>
                  </a:lnTo>
                  <a:lnTo>
                    <a:pt x="855" y="636"/>
                  </a:lnTo>
                  <a:lnTo>
                    <a:pt x="856" y="636"/>
                  </a:lnTo>
                  <a:lnTo>
                    <a:pt x="856" y="637"/>
                  </a:lnTo>
                  <a:lnTo>
                    <a:pt x="855" y="637"/>
                  </a:lnTo>
                  <a:lnTo>
                    <a:pt x="854" y="637"/>
                  </a:lnTo>
                  <a:lnTo>
                    <a:pt x="854" y="639"/>
                  </a:lnTo>
                  <a:lnTo>
                    <a:pt x="852" y="639"/>
                  </a:lnTo>
                  <a:lnTo>
                    <a:pt x="852" y="640"/>
                  </a:lnTo>
                  <a:lnTo>
                    <a:pt x="854" y="640"/>
                  </a:lnTo>
                  <a:lnTo>
                    <a:pt x="854" y="641"/>
                  </a:lnTo>
                  <a:lnTo>
                    <a:pt x="855" y="641"/>
                  </a:lnTo>
                  <a:lnTo>
                    <a:pt x="855" y="643"/>
                  </a:lnTo>
                  <a:lnTo>
                    <a:pt x="855" y="644"/>
                  </a:lnTo>
                  <a:lnTo>
                    <a:pt x="854" y="644"/>
                  </a:lnTo>
                  <a:lnTo>
                    <a:pt x="854" y="645"/>
                  </a:lnTo>
                  <a:lnTo>
                    <a:pt x="852" y="645"/>
                  </a:lnTo>
                  <a:lnTo>
                    <a:pt x="852" y="646"/>
                  </a:lnTo>
                  <a:lnTo>
                    <a:pt x="851" y="646"/>
                  </a:lnTo>
                  <a:lnTo>
                    <a:pt x="850" y="646"/>
                  </a:lnTo>
                  <a:lnTo>
                    <a:pt x="850" y="648"/>
                  </a:lnTo>
                  <a:lnTo>
                    <a:pt x="848" y="648"/>
                  </a:lnTo>
                  <a:lnTo>
                    <a:pt x="848" y="649"/>
                  </a:lnTo>
                  <a:lnTo>
                    <a:pt x="847" y="649"/>
                  </a:lnTo>
                  <a:lnTo>
                    <a:pt x="847" y="650"/>
                  </a:lnTo>
                  <a:lnTo>
                    <a:pt x="846" y="650"/>
                  </a:lnTo>
                  <a:lnTo>
                    <a:pt x="844" y="652"/>
                  </a:lnTo>
                  <a:lnTo>
                    <a:pt x="843" y="652"/>
                  </a:lnTo>
                  <a:lnTo>
                    <a:pt x="843" y="653"/>
                  </a:lnTo>
                  <a:lnTo>
                    <a:pt x="842" y="653"/>
                  </a:lnTo>
                  <a:lnTo>
                    <a:pt x="842" y="654"/>
                  </a:lnTo>
                  <a:lnTo>
                    <a:pt x="841" y="654"/>
                  </a:lnTo>
                  <a:lnTo>
                    <a:pt x="839" y="654"/>
                  </a:lnTo>
                  <a:lnTo>
                    <a:pt x="839" y="656"/>
                  </a:lnTo>
                  <a:lnTo>
                    <a:pt x="838" y="656"/>
                  </a:lnTo>
                  <a:lnTo>
                    <a:pt x="838" y="657"/>
                  </a:lnTo>
                  <a:lnTo>
                    <a:pt x="837" y="657"/>
                  </a:lnTo>
                  <a:lnTo>
                    <a:pt x="835" y="658"/>
                  </a:lnTo>
                  <a:lnTo>
                    <a:pt x="834" y="658"/>
                  </a:lnTo>
                  <a:lnTo>
                    <a:pt x="834" y="660"/>
                  </a:lnTo>
                  <a:lnTo>
                    <a:pt x="833" y="660"/>
                  </a:lnTo>
                  <a:lnTo>
                    <a:pt x="831" y="661"/>
                  </a:lnTo>
                  <a:lnTo>
                    <a:pt x="830" y="661"/>
                  </a:lnTo>
                  <a:lnTo>
                    <a:pt x="830" y="662"/>
                  </a:lnTo>
                  <a:lnTo>
                    <a:pt x="829" y="662"/>
                  </a:lnTo>
                  <a:lnTo>
                    <a:pt x="829" y="663"/>
                  </a:lnTo>
                  <a:lnTo>
                    <a:pt x="828" y="663"/>
                  </a:lnTo>
                  <a:lnTo>
                    <a:pt x="826" y="665"/>
                  </a:lnTo>
                  <a:lnTo>
                    <a:pt x="825" y="665"/>
                  </a:lnTo>
                  <a:lnTo>
                    <a:pt x="825" y="666"/>
                  </a:lnTo>
                  <a:lnTo>
                    <a:pt x="824" y="666"/>
                  </a:lnTo>
                  <a:lnTo>
                    <a:pt x="824" y="667"/>
                  </a:lnTo>
                  <a:lnTo>
                    <a:pt x="822" y="667"/>
                  </a:lnTo>
                  <a:lnTo>
                    <a:pt x="821" y="667"/>
                  </a:lnTo>
                  <a:lnTo>
                    <a:pt x="821" y="669"/>
                  </a:lnTo>
                  <a:lnTo>
                    <a:pt x="820" y="669"/>
                  </a:lnTo>
                  <a:lnTo>
                    <a:pt x="820" y="670"/>
                  </a:lnTo>
                  <a:lnTo>
                    <a:pt x="818" y="670"/>
                  </a:lnTo>
                  <a:lnTo>
                    <a:pt x="817" y="671"/>
                  </a:lnTo>
                  <a:lnTo>
                    <a:pt x="816" y="671"/>
                  </a:lnTo>
                  <a:lnTo>
                    <a:pt x="816" y="673"/>
                  </a:lnTo>
                  <a:lnTo>
                    <a:pt x="814" y="673"/>
                  </a:lnTo>
                  <a:lnTo>
                    <a:pt x="814" y="674"/>
                  </a:lnTo>
                  <a:lnTo>
                    <a:pt x="813" y="674"/>
                  </a:lnTo>
                  <a:lnTo>
                    <a:pt x="812" y="675"/>
                  </a:lnTo>
                  <a:lnTo>
                    <a:pt x="811" y="675"/>
                  </a:lnTo>
                  <a:lnTo>
                    <a:pt x="811" y="677"/>
                  </a:lnTo>
                  <a:lnTo>
                    <a:pt x="809" y="677"/>
                  </a:lnTo>
                  <a:lnTo>
                    <a:pt x="809" y="678"/>
                  </a:lnTo>
                  <a:lnTo>
                    <a:pt x="808" y="678"/>
                  </a:lnTo>
                  <a:lnTo>
                    <a:pt x="807" y="678"/>
                  </a:lnTo>
                  <a:lnTo>
                    <a:pt x="807" y="679"/>
                  </a:lnTo>
                  <a:lnTo>
                    <a:pt x="805" y="679"/>
                  </a:lnTo>
                  <a:lnTo>
                    <a:pt x="804" y="680"/>
                  </a:lnTo>
                  <a:lnTo>
                    <a:pt x="803" y="680"/>
                  </a:lnTo>
                  <a:lnTo>
                    <a:pt x="803" y="682"/>
                  </a:lnTo>
                  <a:lnTo>
                    <a:pt x="801" y="682"/>
                  </a:lnTo>
                  <a:lnTo>
                    <a:pt x="801" y="683"/>
                  </a:lnTo>
                  <a:lnTo>
                    <a:pt x="800" y="683"/>
                  </a:lnTo>
                  <a:lnTo>
                    <a:pt x="799" y="683"/>
                  </a:lnTo>
                  <a:lnTo>
                    <a:pt x="799" y="684"/>
                  </a:lnTo>
                  <a:lnTo>
                    <a:pt x="797" y="684"/>
                  </a:lnTo>
                  <a:lnTo>
                    <a:pt x="797" y="686"/>
                  </a:lnTo>
                  <a:lnTo>
                    <a:pt x="796" y="686"/>
                  </a:lnTo>
                  <a:lnTo>
                    <a:pt x="795" y="687"/>
                  </a:lnTo>
                  <a:lnTo>
                    <a:pt x="794" y="687"/>
                  </a:lnTo>
                  <a:lnTo>
                    <a:pt x="794" y="688"/>
                  </a:lnTo>
                  <a:lnTo>
                    <a:pt x="792" y="688"/>
                  </a:lnTo>
                  <a:lnTo>
                    <a:pt x="791" y="690"/>
                  </a:lnTo>
                  <a:lnTo>
                    <a:pt x="790" y="690"/>
                  </a:lnTo>
                  <a:lnTo>
                    <a:pt x="790" y="691"/>
                  </a:lnTo>
                  <a:lnTo>
                    <a:pt x="788" y="691"/>
                  </a:lnTo>
                  <a:lnTo>
                    <a:pt x="788" y="692"/>
                  </a:lnTo>
                  <a:lnTo>
                    <a:pt x="787" y="692"/>
                  </a:lnTo>
                  <a:lnTo>
                    <a:pt x="786" y="694"/>
                  </a:lnTo>
                  <a:lnTo>
                    <a:pt x="784" y="694"/>
                  </a:lnTo>
                  <a:lnTo>
                    <a:pt x="784" y="695"/>
                  </a:lnTo>
                  <a:lnTo>
                    <a:pt x="783" y="695"/>
                  </a:lnTo>
                  <a:lnTo>
                    <a:pt x="783" y="696"/>
                  </a:lnTo>
                  <a:lnTo>
                    <a:pt x="782" y="696"/>
                  </a:lnTo>
                  <a:lnTo>
                    <a:pt x="781" y="696"/>
                  </a:lnTo>
                  <a:lnTo>
                    <a:pt x="781" y="697"/>
                  </a:lnTo>
                  <a:lnTo>
                    <a:pt x="779" y="697"/>
                  </a:lnTo>
                  <a:lnTo>
                    <a:pt x="779" y="699"/>
                  </a:lnTo>
                  <a:lnTo>
                    <a:pt x="778" y="699"/>
                  </a:lnTo>
                  <a:lnTo>
                    <a:pt x="777" y="700"/>
                  </a:lnTo>
                  <a:lnTo>
                    <a:pt x="775" y="700"/>
                  </a:lnTo>
                  <a:lnTo>
                    <a:pt x="775" y="701"/>
                  </a:lnTo>
                  <a:lnTo>
                    <a:pt x="774" y="701"/>
                  </a:lnTo>
                  <a:lnTo>
                    <a:pt x="773" y="703"/>
                  </a:lnTo>
                  <a:lnTo>
                    <a:pt x="771" y="703"/>
                  </a:lnTo>
                  <a:lnTo>
                    <a:pt x="771" y="704"/>
                  </a:lnTo>
                  <a:lnTo>
                    <a:pt x="770" y="704"/>
                  </a:lnTo>
                  <a:lnTo>
                    <a:pt x="770" y="705"/>
                  </a:lnTo>
                  <a:lnTo>
                    <a:pt x="769" y="705"/>
                  </a:lnTo>
                  <a:lnTo>
                    <a:pt x="767" y="705"/>
                  </a:lnTo>
                  <a:lnTo>
                    <a:pt x="767" y="707"/>
                  </a:lnTo>
                  <a:lnTo>
                    <a:pt x="766" y="707"/>
                  </a:lnTo>
                  <a:lnTo>
                    <a:pt x="766" y="708"/>
                  </a:lnTo>
                  <a:lnTo>
                    <a:pt x="765" y="708"/>
                  </a:lnTo>
                  <a:lnTo>
                    <a:pt x="765" y="709"/>
                  </a:lnTo>
                  <a:lnTo>
                    <a:pt x="764" y="709"/>
                  </a:lnTo>
                  <a:lnTo>
                    <a:pt x="711" y="744"/>
                  </a:lnTo>
                  <a:lnTo>
                    <a:pt x="710" y="744"/>
                  </a:lnTo>
                  <a:lnTo>
                    <a:pt x="710" y="746"/>
                  </a:lnTo>
                  <a:lnTo>
                    <a:pt x="709" y="746"/>
                  </a:lnTo>
                  <a:lnTo>
                    <a:pt x="707" y="747"/>
                  </a:lnTo>
                  <a:lnTo>
                    <a:pt x="706" y="747"/>
                  </a:lnTo>
                  <a:lnTo>
                    <a:pt x="706" y="748"/>
                  </a:lnTo>
                  <a:lnTo>
                    <a:pt x="705" y="748"/>
                  </a:lnTo>
                  <a:lnTo>
                    <a:pt x="703" y="750"/>
                  </a:lnTo>
                  <a:lnTo>
                    <a:pt x="702" y="750"/>
                  </a:lnTo>
                  <a:lnTo>
                    <a:pt x="702" y="751"/>
                  </a:lnTo>
                  <a:lnTo>
                    <a:pt x="701" y="751"/>
                  </a:lnTo>
                  <a:lnTo>
                    <a:pt x="700" y="752"/>
                  </a:lnTo>
                  <a:lnTo>
                    <a:pt x="697" y="754"/>
                  </a:lnTo>
                  <a:lnTo>
                    <a:pt x="696" y="755"/>
                  </a:lnTo>
                  <a:lnTo>
                    <a:pt x="694" y="755"/>
                  </a:lnTo>
                  <a:lnTo>
                    <a:pt x="694" y="756"/>
                  </a:lnTo>
                  <a:lnTo>
                    <a:pt x="693" y="756"/>
                  </a:lnTo>
                  <a:lnTo>
                    <a:pt x="692" y="756"/>
                  </a:lnTo>
                  <a:lnTo>
                    <a:pt x="692" y="757"/>
                  </a:lnTo>
                  <a:lnTo>
                    <a:pt x="690" y="757"/>
                  </a:lnTo>
                  <a:lnTo>
                    <a:pt x="690" y="759"/>
                  </a:lnTo>
                  <a:lnTo>
                    <a:pt x="689" y="759"/>
                  </a:lnTo>
                  <a:lnTo>
                    <a:pt x="688" y="760"/>
                  </a:lnTo>
                  <a:lnTo>
                    <a:pt x="687" y="760"/>
                  </a:lnTo>
                  <a:lnTo>
                    <a:pt x="687" y="761"/>
                  </a:lnTo>
                  <a:lnTo>
                    <a:pt x="685" y="761"/>
                  </a:lnTo>
                  <a:lnTo>
                    <a:pt x="681" y="764"/>
                  </a:lnTo>
                  <a:lnTo>
                    <a:pt x="680" y="765"/>
                  </a:lnTo>
                  <a:lnTo>
                    <a:pt x="679" y="765"/>
                  </a:lnTo>
                  <a:lnTo>
                    <a:pt x="679" y="767"/>
                  </a:lnTo>
                  <a:lnTo>
                    <a:pt x="677" y="767"/>
                  </a:lnTo>
                  <a:lnTo>
                    <a:pt x="676" y="768"/>
                  </a:lnTo>
                  <a:lnTo>
                    <a:pt x="673" y="769"/>
                  </a:lnTo>
                  <a:lnTo>
                    <a:pt x="672" y="771"/>
                  </a:lnTo>
                  <a:lnTo>
                    <a:pt x="671" y="771"/>
                  </a:lnTo>
                  <a:lnTo>
                    <a:pt x="671" y="772"/>
                  </a:lnTo>
                  <a:lnTo>
                    <a:pt x="670" y="772"/>
                  </a:lnTo>
                  <a:lnTo>
                    <a:pt x="668" y="773"/>
                  </a:lnTo>
                  <a:lnTo>
                    <a:pt x="667" y="773"/>
                  </a:lnTo>
                  <a:lnTo>
                    <a:pt x="667" y="774"/>
                  </a:lnTo>
                  <a:lnTo>
                    <a:pt x="666" y="774"/>
                  </a:lnTo>
                  <a:lnTo>
                    <a:pt x="664" y="776"/>
                  </a:lnTo>
                  <a:lnTo>
                    <a:pt x="663" y="776"/>
                  </a:lnTo>
                  <a:lnTo>
                    <a:pt x="663" y="777"/>
                  </a:lnTo>
                  <a:lnTo>
                    <a:pt x="662" y="777"/>
                  </a:lnTo>
                  <a:lnTo>
                    <a:pt x="660" y="778"/>
                  </a:lnTo>
                  <a:lnTo>
                    <a:pt x="659" y="778"/>
                  </a:lnTo>
                  <a:lnTo>
                    <a:pt x="659" y="780"/>
                  </a:lnTo>
                  <a:lnTo>
                    <a:pt x="653" y="784"/>
                  </a:lnTo>
                  <a:lnTo>
                    <a:pt x="620" y="806"/>
                  </a:lnTo>
                  <a:lnTo>
                    <a:pt x="581" y="832"/>
                  </a:lnTo>
                  <a:lnTo>
                    <a:pt x="540" y="858"/>
                  </a:lnTo>
                  <a:lnTo>
                    <a:pt x="536" y="859"/>
                  </a:lnTo>
                  <a:lnTo>
                    <a:pt x="535" y="861"/>
                  </a:lnTo>
                  <a:lnTo>
                    <a:pt x="535" y="862"/>
                  </a:lnTo>
                  <a:lnTo>
                    <a:pt x="534" y="865"/>
                  </a:lnTo>
                  <a:lnTo>
                    <a:pt x="532" y="865"/>
                  </a:lnTo>
                  <a:lnTo>
                    <a:pt x="531" y="866"/>
                  </a:lnTo>
                  <a:lnTo>
                    <a:pt x="532" y="867"/>
                  </a:lnTo>
                  <a:lnTo>
                    <a:pt x="531" y="867"/>
                  </a:lnTo>
                  <a:lnTo>
                    <a:pt x="530" y="868"/>
                  </a:lnTo>
                  <a:lnTo>
                    <a:pt x="529" y="868"/>
                  </a:lnTo>
                  <a:lnTo>
                    <a:pt x="527" y="870"/>
                  </a:lnTo>
                  <a:lnTo>
                    <a:pt x="525" y="872"/>
                  </a:lnTo>
                  <a:lnTo>
                    <a:pt x="525" y="874"/>
                  </a:lnTo>
                  <a:lnTo>
                    <a:pt x="525" y="876"/>
                  </a:lnTo>
                  <a:lnTo>
                    <a:pt x="525" y="879"/>
                  </a:lnTo>
                  <a:lnTo>
                    <a:pt x="525" y="884"/>
                  </a:lnTo>
                  <a:lnTo>
                    <a:pt x="534" y="888"/>
                  </a:lnTo>
                  <a:lnTo>
                    <a:pt x="544" y="895"/>
                  </a:lnTo>
                  <a:lnTo>
                    <a:pt x="552" y="900"/>
                  </a:lnTo>
                  <a:lnTo>
                    <a:pt x="561" y="905"/>
                  </a:lnTo>
                  <a:lnTo>
                    <a:pt x="565" y="908"/>
                  </a:lnTo>
                  <a:lnTo>
                    <a:pt x="573" y="912"/>
                  </a:lnTo>
                  <a:lnTo>
                    <a:pt x="577" y="914"/>
                  </a:lnTo>
                  <a:lnTo>
                    <a:pt x="577" y="915"/>
                  </a:lnTo>
                  <a:lnTo>
                    <a:pt x="578" y="915"/>
                  </a:lnTo>
                  <a:lnTo>
                    <a:pt x="578" y="917"/>
                  </a:lnTo>
                  <a:lnTo>
                    <a:pt x="579" y="917"/>
                  </a:lnTo>
                  <a:lnTo>
                    <a:pt x="579" y="918"/>
                  </a:lnTo>
                  <a:lnTo>
                    <a:pt x="579" y="919"/>
                  </a:lnTo>
                  <a:lnTo>
                    <a:pt x="581" y="919"/>
                  </a:lnTo>
                  <a:lnTo>
                    <a:pt x="581" y="921"/>
                  </a:lnTo>
                  <a:lnTo>
                    <a:pt x="581" y="922"/>
                  </a:lnTo>
                  <a:lnTo>
                    <a:pt x="582" y="922"/>
                  </a:lnTo>
                  <a:lnTo>
                    <a:pt x="582" y="923"/>
                  </a:lnTo>
                  <a:lnTo>
                    <a:pt x="582" y="925"/>
                  </a:lnTo>
                  <a:lnTo>
                    <a:pt x="523" y="925"/>
                  </a:lnTo>
                  <a:lnTo>
                    <a:pt x="472" y="925"/>
                  </a:lnTo>
                  <a:lnTo>
                    <a:pt x="472" y="922"/>
                  </a:lnTo>
                  <a:lnTo>
                    <a:pt x="472" y="923"/>
                  </a:lnTo>
                  <a:lnTo>
                    <a:pt x="470" y="923"/>
                  </a:lnTo>
                  <a:lnTo>
                    <a:pt x="470" y="921"/>
                  </a:lnTo>
                  <a:lnTo>
                    <a:pt x="470" y="919"/>
                  </a:lnTo>
                  <a:lnTo>
                    <a:pt x="470" y="918"/>
                  </a:lnTo>
                  <a:lnTo>
                    <a:pt x="470" y="917"/>
                  </a:lnTo>
                  <a:lnTo>
                    <a:pt x="469" y="917"/>
                  </a:lnTo>
                  <a:lnTo>
                    <a:pt x="467" y="917"/>
                  </a:lnTo>
                  <a:lnTo>
                    <a:pt x="466" y="917"/>
                  </a:lnTo>
                  <a:lnTo>
                    <a:pt x="466" y="918"/>
                  </a:lnTo>
                  <a:lnTo>
                    <a:pt x="466" y="919"/>
                  </a:lnTo>
                  <a:lnTo>
                    <a:pt x="465" y="919"/>
                  </a:lnTo>
                  <a:lnTo>
                    <a:pt x="463" y="918"/>
                  </a:lnTo>
                  <a:lnTo>
                    <a:pt x="462" y="919"/>
                  </a:lnTo>
                  <a:lnTo>
                    <a:pt x="461" y="918"/>
                  </a:lnTo>
                  <a:lnTo>
                    <a:pt x="459" y="918"/>
                  </a:lnTo>
                  <a:lnTo>
                    <a:pt x="459" y="919"/>
                  </a:lnTo>
                  <a:lnTo>
                    <a:pt x="458" y="919"/>
                  </a:lnTo>
                  <a:lnTo>
                    <a:pt x="458" y="918"/>
                  </a:lnTo>
                  <a:lnTo>
                    <a:pt x="457" y="918"/>
                  </a:lnTo>
                  <a:lnTo>
                    <a:pt x="457" y="919"/>
                  </a:lnTo>
                  <a:lnTo>
                    <a:pt x="455" y="919"/>
                  </a:lnTo>
                  <a:lnTo>
                    <a:pt x="454" y="919"/>
                  </a:lnTo>
                  <a:lnTo>
                    <a:pt x="454" y="921"/>
                  </a:lnTo>
                  <a:lnTo>
                    <a:pt x="453" y="919"/>
                  </a:lnTo>
                  <a:lnTo>
                    <a:pt x="452" y="919"/>
                  </a:lnTo>
                  <a:lnTo>
                    <a:pt x="450" y="919"/>
                  </a:lnTo>
                  <a:lnTo>
                    <a:pt x="449" y="919"/>
                  </a:lnTo>
                  <a:lnTo>
                    <a:pt x="448" y="921"/>
                  </a:lnTo>
                  <a:lnTo>
                    <a:pt x="446" y="921"/>
                  </a:lnTo>
                  <a:lnTo>
                    <a:pt x="446" y="919"/>
                  </a:lnTo>
                  <a:lnTo>
                    <a:pt x="445" y="921"/>
                  </a:lnTo>
                  <a:lnTo>
                    <a:pt x="442" y="921"/>
                  </a:lnTo>
                  <a:lnTo>
                    <a:pt x="444" y="922"/>
                  </a:lnTo>
                  <a:lnTo>
                    <a:pt x="442" y="922"/>
                  </a:lnTo>
                  <a:lnTo>
                    <a:pt x="441" y="923"/>
                  </a:lnTo>
                  <a:lnTo>
                    <a:pt x="440" y="922"/>
                  </a:lnTo>
                  <a:lnTo>
                    <a:pt x="439" y="921"/>
                  </a:lnTo>
                  <a:lnTo>
                    <a:pt x="437" y="922"/>
                  </a:lnTo>
                  <a:lnTo>
                    <a:pt x="436" y="921"/>
                  </a:lnTo>
                  <a:lnTo>
                    <a:pt x="433" y="921"/>
                  </a:lnTo>
                  <a:lnTo>
                    <a:pt x="433" y="919"/>
                  </a:lnTo>
                  <a:lnTo>
                    <a:pt x="433" y="921"/>
                  </a:lnTo>
                  <a:lnTo>
                    <a:pt x="431" y="919"/>
                  </a:lnTo>
                  <a:lnTo>
                    <a:pt x="432" y="917"/>
                  </a:lnTo>
                  <a:lnTo>
                    <a:pt x="431" y="917"/>
                  </a:lnTo>
                  <a:lnTo>
                    <a:pt x="428" y="915"/>
                  </a:lnTo>
                  <a:lnTo>
                    <a:pt x="427" y="915"/>
                  </a:lnTo>
                  <a:lnTo>
                    <a:pt x="425" y="914"/>
                  </a:lnTo>
                  <a:lnTo>
                    <a:pt x="427" y="913"/>
                  </a:lnTo>
                  <a:lnTo>
                    <a:pt x="427" y="912"/>
                  </a:lnTo>
                  <a:lnTo>
                    <a:pt x="428" y="910"/>
                  </a:lnTo>
                  <a:lnTo>
                    <a:pt x="428" y="908"/>
                  </a:lnTo>
                  <a:lnTo>
                    <a:pt x="428" y="906"/>
                  </a:lnTo>
                  <a:lnTo>
                    <a:pt x="427" y="906"/>
                  </a:lnTo>
                  <a:lnTo>
                    <a:pt x="425" y="906"/>
                  </a:lnTo>
                  <a:lnTo>
                    <a:pt x="424" y="908"/>
                  </a:lnTo>
                  <a:lnTo>
                    <a:pt x="423" y="909"/>
                  </a:lnTo>
                  <a:lnTo>
                    <a:pt x="423" y="910"/>
                  </a:lnTo>
                  <a:lnTo>
                    <a:pt x="420" y="910"/>
                  </a:lnTo>
                  <a:lnTo>
                    <a:pt x="420" y="909"/>
                  </a:lnTo>
                  <a:lnTo>
                    <a:pt x="419" y="910"/>
                  </a:lnTo>
                  <a:lnTo>
                    <a:pt x="418" y="912"/>
                  </a:lnTo>
                  <a:lnTo>
                    <a:pt x="416" y="912"/>
                  </a:lnTo>
                  <a:lnTo>
                    <a:pt x="415" y="912"/>
                  </a:lnTo>
                  <a:lnTo>
                    <a:pt x="412" y="912"/>
                  </a:lnTo>
                  <a:lnTo>
                    <a:pt x="414" y="910"/>
                  </a:lnTo>
                  <a:lnTo>
                    <a:pt x="412" y="909"/>
                  </a:lnTo>
                  <a:lnTo>
                    <a:pt x="412" y="908"/>
                  </a:lnTo>
                  <a:lnTo>
                    <a:pt x="411" y="906"/>
                  </a:lnTo>
                  <a:lnTo>
                    <a:pt x="411" y="905"/>
                  </a:lnTo>
                  <a:lnTo>
                    <a:pt x="411" y="904"/>
                  </a:lnTo>
                  <a:lnTo>
                    <a:pt x="410" y="904"/>
                  </a:lnTo>
                  <a:lnTo>
                    <a:pt x="408" y="905"/>
                  </a:lnTo>
                  <a:lnTo>
                    <a:pt x="408" y="906"/>
                  </a:lnTo>
                  <a:lnTo>
                    <a:pt x="407" y="906"/>
                  </a:lnTo>
                  <a:lnTo>
                    <a:pt x="407" y="908"/>
                  </a:lnTo>
                  <a:lnTo>
                    <a:pt x="406" y="908"/>
                  </a:lnTo>
                  <a:lnTo>
                    <a:pt x="406" y="906"/>
                  </a:lnTo>
                  <a:lnTo>
                    <a:pt x="405" y="906"/>
                  </a:lnTo>
                  <a:lnTo>
                    <a:pt x="403" y="906"/>
                  </a:lnTo>
                  <a:lnTo>
                    <a:pt x="403" y="908"/>
                  </a:lnTo>
                  <a:lnTo>
                    <a:pt x="403" y="909"/>
                  </a:lnTo>
                  <a:lnTo>
                    <a:pt x="402" y="910"/>
                  </a:lnTo>
                  <a:lnTo>
                    <a:pt x="401" y="909"/>
                  </a:lnTo>
                  <a:lnTo>
                    <a:pt x="399" y="909"/>
                  </a:lnTo>
                  <a:lnTo>
                    <a:pt x="399" y="908"/>
                  </a:lnTo>
                  <a:lnTo>
                    <a:pt x="398" y="908"/>
                  </a:lnTo>
                  <a:lnTo>
                    <a:pt x="395" y="909"/>
                  </a:lnTo>
                  <a:lnTo>
                    <a:pt x="393" y="909"/>
                  </a:lnTo>
                  <a:lnTo>
                    <a:pt x="393" y="910"/>
                  </a:lnTo>
                  <a:lnTo>
                    <a:pt x="393" y="912"/>
                  </a:lnTo>
                  <a:lnTo>
                    <a:pt x="392" y="913"/>
                  </a:lnTo>
                  <a:lnTo>
                    <a:pt x="385" y="925"/>
                  </a:lnTo>
                  <a:lnTo>
                    <a:pt x="376" y="925"/>
                  </a:lnTo>
                  <a:lnTo>
                    <a:pt x="375" y="925"/>
                  </a:lnTo>
                  <a:lnTo>
                    <a:pt x="373" y="925"/>
                  </a:lnTo>
                  <a:lnTo>
                    <a:pt x="372" y="925"/>
                  </a:lnTo>
                  <a:lnTo>
                    <a:pt x="371" y="925"/>
                  </a:lnTo>
                  <a:lnTo>
                    <a:pt x="369" y="925"/>
                  </a:lnTo>
                  <a:lnTo>
                    <a:pt x="368" y="925"/>
                  </a:lnTo>
                  <a:lnTo>
                    <a:pt x="367" y="925"/>
                  </a:lnTo>
                  <a:lnTo>
                    <a:pt x="365" y="925"/>
                  </a:lnTo>
                  <a:lnTo>
                    <a:pt x="364" y="925"/>
                  </a:lnTo>
                  <a:lnTo>
                    <a:pt x="363" y="925"/>
                  </a:lnTo>
                  <a:lnTo>
                    <a:pt x="361" y="925"/>
                  </a:lnTo>
                  <a:lnTo>
                    <a:pt x="360" y="925"/>
                  </a:lnTo>
                  <a:lnTo>
                    <a:pt x="359" y="925"/>
                  </a:lnTo>
                  <a:lnTo>
                    <a:pt x="358" y="925"/>
                  </a:lnTo>
                  <a:lnTo>
                    <a:pt x="356" y="925"/>
                  </a:lnTo>
                  <a:lnTo>
                    <a:pt x="355" y="925"/>
                  </a:lnTo>
                  <a:lnTo>
                    <a:pt x="354" y="925"/>
                  </a:lnTo>
                  <a:lnTo>
                    <a:pt x="352" y="925"/>
                  </a:lnTo>
                  <a:lnTo>
                    <a:pt x="351" y="925"/>
                  </a:lnTo>
                  <a:lnTo>
                    <a:pt x="350" y="925"/>
                  </a:lnTo>
                  <a:lnTo>
                    <a:pt x="348" y="925"/>
                  </a:lnTo>
                  <a:lnTo>
                    <a:pt x="347" y="925"/>
                  </a:lnTo>
                  <a:lnTo>
                    <a:pt x="346" y="925"/>
                  </a:lnTo>
                  <a:lnTo>
                    <a:pt x="345" y="925"/>
                  </a:lnTo>
                  <a:lnTo>
                    <a:pt x="343" y="925"/>
                  </a:lnTo>
                  <a:lnTo>
                    <a:pt x="342" y="925"/>
                  </a:lnTo>
                  <a:lnTo>
                    <a:pt x="341" y="925"/>
                  </a:lnTo>
                  <a:lnTo>
                    <a:pt x="339" y="925"/>
                  </a:lnTo>
                  <a:lnTo>
                    <a:pt x="338" y="926"/>
                  </a:lnTo>
                  <a:lnTo>
                    <a:pt x="337" y="926"/>
                  </a:lnTo>
                  <a:lnTo>
                    <a:pt x="335" y="926"/>
                  </a:lnTo>
                  <a:lnTo>
                    <a:pt x="334" y="926"/>
                  </a:lnTo>
                  <a:lnTo>
                    <a:pt x="333" y="926"/>
                  </a:lnTo>
                  <a:lnTo>
                    <a:pt x="331" y="926"/>
                  </a:lnTo>
                  <a:lnTo>
                    <a:pt x="330" y="926"/>
                  </a:lnTo>
                  <a:lnTo>
                    <a:pt x="329" y="926"/>
                  </a:lnTo>
                  <a:lnTo>
                    <a:pt x="328" y="926"/>
                  </a:lnTo>
                  <a:lnTo>
                    <a:pt x="326" y="926"/>
                  </a:lnTo>
                  <a:lnTo>
                    <a:pt x="325" y="926"/>
                  </a:lnTo>
                  <a:lnTo>
                    <a:pt x="309" y="926"/>
                  </a:lnTo>
                  <a:lnTo>
                    <a:pt x="243" y="925"/>
                  </a:lnTo>
                  <a:lnTo>
                    <a:pt x="244" y="925"/>
                  </a:lnTo>
                  <a:lnTo>
                    <a:pt x="244" y="923"/>
                  </a:lnTo>
                  <a:lnTo>
                    <a:pt x="243" y="923"/>
                  </a:lnTo>
                  <a:lnTo>
                    <a:pt x="244" y="923"/>
                  </a:lnTo>
                  <a:lnTo>
                    <a:pt x="244" y="922"/>
                  </a:lnTo>
                  <a:lnTo>
                    <a:pt x="245" y="922"/>
                  </a:lnTo>
                  <a:lnTo>
                    <a:pt x="245" y="921"/>
                  </a:lnTo>
                  <a:lnTo>
                    <a:pt x="247" y="921"/>
                  </a:lnTo>
                  <a:lnTo>
                    <a:pt x="247" y="919"/>
                  </a:lnTo>
                  <a:lnTo>
                    <a:pt x="247" y="918"/>
                  </a:lnTo>
                  <a:lnTo>
                    <a:pt x="248" y="918"/>
                  </a:lnTo>
                  <a:lnTo>
                    <a:pt x="248" y="917"/>
                  </a:lnTo>
                  <a:lnTo>
                    <a:pt x="248" y="915"/>
                  </a:lnTo>
                  <a:lnTo>
                    <a:pt x="248" y="914"/>
                  </a:lnTo>
                  <a:lnTo>
                    <a:pt x="249" y="914"/>
                  </a:lnTo>
                  <a:lnTo>
                    <a:pt x="249" y="913"/>
                  </a:lnTo>
                  <a:lnTo>
                    <a:pt x="249" y="912"/>
                  </a:lnTo>
                  <a:lnTo>
                    <a:pt x="248" y="912"/>
                  </a:lnTo>
                  <a:lnTo>
                    <a:pt x="249" y="912"/>
                  </a:lnTo>
                  <a:lnTo>
                    <a:pt x="251" y="912"/>
                  </a:lnTo>
                  <a:lnTo>
                    <a:pt x="251" y="910"/>
                  </a:lnTo>
                  <a:lnTo>
                    <a:pt x="251" y="909"/>
                  </a:lnTo>
                  <a:lnTo>
                    <a:pt x="252" y="909"/>
                  </a:lnTo>
                  <a:lnTo>
                    <a:pt x="253" y="910"/>
                  </a:lnTo>
                  <a:lnTo>
                    <a:pt x="253" y="909"/>
                  </a:lnTo>
                  <a:lnTo>
                    <a:pt x="253" y="908"/>
                  </a:lnTo>
                  <a:lnTo>
                    <a:pt x="253" y="906"/>
                  </a:lnTo>
                  <a:lnTo>
                    <a:pt x="254" y="906"/>
                  </a:lnTo>
                  <a:lnTo>
                    <a:pt x="254" y="905"/>
                  </a:lnTo>
                  <a:lnTo>
                    <a:pt x="254" y="904"/>
                  </a:lnTo>
                  <a:lnTo>
                    <a:pt x="254" y="902"/>
                  </a:lnTo>
                  <a:lnTo>
                    <a:pt x="254" y="901"/>
                  </a:lnTo>
                  <a:lnTo>
                    <a:pt x="254" y="900"/>
                  </a:lnTo>
                  <a:lnTo>
                    <a:pt x="254" y="899"/>
                  </a:lnTo>
                  <a:lnTo>
                    <a:pt x="256" y="899"/>
                  </a:lnTo>
                  <a:lnTo>
                    <a:pt x="256" y="897"/>
                  </a:lnTo>
                  <a:lnTo>
                    <a:pt x="256" y="896"/>
                  </a:lnTo>
                  <a:lnTo>
                    <a:pt x="256" y="895"/>
                  </a:lnTo>
                  <a:lnTo>
                    <a:pt x="257" y="895"/>
                  </a:lnTo>
                  <a:lnTo>
                    <a:pt x="257" y="893"/>
                  </a:lnTo>
                  <a:lnTo>
                    <a:pt x="256" y="893"/>
                  </a:lnTo>
                  <a:lnTo>
                    <a:pt x="256" y="892"/>
                  </a:lnTo>
                  <a:lnTo>
                    <a:pt x="254" y="892"/>
                  </a:lnTo>
                  <a:lnTo>
                    <a:pt x="253" y="892"/>
                  </a:lnTo>
                  <a:lnTo>
                    <a:pt x="253" y="891"/>
                  </a:lnTo>
                  <a:lnTo>
                    <a:pt x="252" y="891"/>
                  </a:lnTo>
                  <a:lnTo>
                    <a:pt x="251" y="891"/>
                  </a:lnTo>
                  <a:lnTo>
                    <a:pt x="251" y="889"/>
                  </a:lnTo>
                  <a:lnTo>
                    <a:pt x="249" y="889"/>
                  </a:lnTo>
                  <a:lnTo>
                    <a:pt x="248" y="889"/>
                  </a:lnTo>
                  <a:lnTo>
                    <a:pt x="248" y="888"/>
                  </a:lnTo>
                  <a:lnTo>
                    <a:pt x="248" y="887"/>
                  </a:lnTo>
                  <a:lnTo>
                    <a:pt x="248" y="885"/>
                  </a:lnTo>
                  <a:lnTo>
                    <a:pt x="248" y="884"/>
                  </a:lnTo>
                  <a:lnTo>
                    <a:pt x="248" y="883"/>
                  </a:lnTo>
                  <a:lnTo>
                    <a:pt x="247" y="883"/>
                  </a:lnTo>
                  <a:lnTo>
                    <a:pt x="247" y="882"/>
                  </a:lnTo>
                  <a:lnTo>
                    <a:pt x="247" y="880"/>
                  </a:lnTo>
                  <a:lnTo>
                    <a:pt x="248" y="879"/>
                  </a:lnTo>
                  <a:lnTo>
                    <a:pt x="248" y="878"/>
                  </a:lnTo>
                  <a:lnTo>
                    <a:pt x="248" y="876"/>
                  </a:lnTo>
                  <a:lnTo>
                    <a:pt x="249" y="876"/>
                  </a:lnTo>
                  <a:lnTo>
                    <a:pt x="249" y="875"/>
                  </a:lnTo>
                  <a:lnTo>
                    <a:pt x="251" y="875"/>
                  </a:lnTo>
                  <a:lnTo>
                    <a:pt x="251" y="874"/>
                  </a:lnTo>
                  <a:lnTo>
                    <a:pt x="251" y="872"/>
                  </a:lnTo>
                  <a:lnTo>
                    <a:pt x="252" y="872"/>
                  </a:lnTo>
                  <a:lnTo>
                    <a:pt x="252" y="871"/>
                  </a:lnTo>
                  <a:lnTo>
                    <a:pt x="253" y="871"/>
                  </a:lnTo>
                  <a:lnTo>
                    <a:pt x="254" y="871"/>
                  </a:lnTo>
                  <a:lnTo>
                    <a:pt x="254" y="870"/>
                  </a:lnTo>
                  <a:lnTo>
                    <a:pt x="256" y="870"/>
                  </a:lnTo>
                  <a:lnTo>
                    <a:pt x="256" y="868"/>
                  </a:lnTo>
                  <a:lnTo>
                    <a:pt x="256" y="867"/>
                  </a:lnTo>
                  <a:lnTo>
                    <a:pt x="257" y="867"/>
                  </a:lnTo>
                  <a:lnTo>
                    <a:pt x="257" y="866"/>
                  </a:lnTo>
                  <a:lnTo>
                    <a:pt x="258" y="866"/>
                  </a:lnTo>
                  <a:lnTo>
                    <a:pt x="258" y="865"/>
                  </a:lnTo>
                  <a:lnTo>
                    <a:pt x="260" y="865"/>
                  </a:lnTo>
                  <a:lnTo>
                    <a:pt x="260" y="863"/>
                  </a:lnTo>
                  <a:lnTo>
                    <a:pt x="260" y="862"/>
                  </a:lnTo>
                  <a:lnTo>
                    <a:pt x="261" y="862"/>
                  </a:lnTo>
                  <a:lnTo>
                    <a:pt x="262" y="862"/>
                  </a:lnTo>
                  <a:lnTo>
                    <a:pt x="262" y="861"/>
                  </a:lnTo>
                  <a:lnTo>
                    <a:pt x="262" y="859"/>
                  </a:lnTo>
                  <a:lnTo>
                    <a:pt x="262" y="858"/>
                  </a:lnTo>
                  <a:lnTo>
                    <a:pt x="262" y="857"/>
                  </a:lnTo>
                  <a:lnTo>
                    <a:pt x="262" y="855"/>
                  </a:lnTo>
                  <a:lnTo>
                    <a:pt x="262" y="854"/>
                  </a:lnTo>
                  <a:lnTo>
                    <a:pt x="262" y="853"/>
                  </a:lnTo>
                  <a:lnTo>
                    <a:pt x="264" y="853"/>
                  </a:lnTo>
                  <a:lnTo>
                    <a:pt x="264" y="852"/>
                  </a:lnTo>
                  <a:lnTo>
                    <a:pt x="264" y="850"/>
                  </a:lnTo>
                  <a:lnTo>
                    <a:pt x="265" y="850"/>
                  </a:lnTo>
                  <a:lnTo>
                    <a:pt x="265" y="849"/>
                  </a:lnTo>
                  <a:lnTo>
                    <a:pt x="265" y="848"/>
                  </a:lnTo>
                  <a:lnTo>
                    <a:pt x="265" y="846"/>
                  </a:lnTo>
                  <a:lnTo>
                    <a:pt x="265" y="845"/>
                  </a:lnTo>
                  <a:lnTo>
                    <a:pt x="266" y="845"/>
                  </a:lnTo>
                  <a:lnTo>
                    <a:pt x="266" y="844"/>
                  </a:lnTo>
                  <a:lnTo>
                    <a:pt x="266" y="842"/>
                  </a:lnTo>
                  <a:lnTo>
                    <a:pt x="266" y="841"/>
                  </a:lnTo>
                  <a:lnTo>
                    <a:pt x="266" y="840"/>
                  </a:lnTo>
                  <a:lnTo>
                    <a:pt x="267" y="840"/>
                  </a:lnTo>
                  <a:lnTo>
                    <a:pt x="267" y="838"/>
                  </a:lnTo>
                  <a:lnTo>
                    <a:pt x="267" y="837"/>
                  </a:lnTo>
                  <a:lnTo>
                    <a:pt x="267" y="836"/>
                  </a:lnTo>
                  <a:lnTo>
                    <a:pt x="267" y="835"/>
                  </a:lnTo>
                  <a:lnTo>
                    <a:pt x="267" y="833"/>
                  </a:lnTo>
                  <a:lnTo>
                    <a:pt x="267" y="832"/>
                  </a:lnTo>
                  <a:lnTo>
                    <a:pt x="269" y="832"/>
                  </a:lnTo>
                  <a:lnTo>
                    <a:pt x="269" y="831"/>
                  </a:lnTo>
                  <a:lnTo>
                    <a:pt x="269" y="829"/>
                  </a:lnTo>
                  <a:lnTo>
                    <a:pt x="269" y="828"/>
                  </a:lnTo>
                  <a:lnTo>
                    <a:pt x="270" y="828"/>
                  </a:lnTo>
                  <a:lnTo>
                    <a:pt x="270" y="827"/>
                  </a:lnTo>
                  <a:lnTo>
                    <a:pt x="270" y="825"/>
                  </a:lnTo>
                  <a:lnTo>
                    <a:pt x="269" y="825"/>
                  </a:lnTo>
                  <a:lnTo>
                    <a:pt x="269" y="824"/>
                  </a:lnTo>
                  <a:lnTo>
                    <a:pt x="269" y="823"/>
                  </a:lnTo>
                  <a:lnTo>
                    <a:pt x="270" y="823"/>
                  </a:lnTo>
                  <a:lnTo>
                    <a:pt x="270" y="821"/>
                  </a:lnTo>
                  <a:lnTo>
                    <a:pt x="270" y="820"/>
                  </a:lnTo>
                  <a:lnTo>
                    <a:pt x="269" y="820"/>
                  </a:lnTo>
                  <a:lnTo>
                    <a:pt x="269" y="819"/>
                  </a:lnTo>
                  <a:lnTo>
                    <a:pt x="270" y="819"/>
                  </a:lnTo>
                  <a:lnTo>
                    <a:pt x="270" y="818"/>
                  </a:lnTo>
                  <a:lnTo>
                    <a:pt x="271" y="818"/>
                  </a:lnTo>
                  <a:lnTo>
                    <a:pt x="271" y="816"/>
                  </a:lnTo>
                  <a:lnTo>
                    <a:pt x="273" y="815"/>
                  </a:lnTo>
                  <a:lnTo>
                    <a:pt x="273" y="814"/>
                  </a:lnTo>
                  <a:lnTo>
                    <a:pt x="273" y="812"/>
                  </a:lnTo>
                  <a:lnTo>
                    <a:pt x="274" y="811"/>
                  </a:lnTo>
                  <a:lnTo>
                    <a:pt x="274" y="810"/>
                  </a:lnTo>
                  <a:lnTo>
                    <a:pt x="275" y="810"/>
                  </a:lnTo>
                  <a:lnTo>
                    <a:pt x="275" y="808"/>
                  </a:lnTo>
                  <a:lnTo>
                    <a:pt x="274" y="808"/>
                  </a:lnTo>
                  <a:lnTo>
                    <a:pt x="274" y="807"/>
                  </a:lnTo>
                  <a:lnTo>
                    <a:pt x="274" y="806"/>
                  </a:lnTo>
                  <a:lnTo>
                    <a:pt x="275" y="806"/>
                  </a:lnTo>
                  <a:lnTo>
                    <a:pt x="277" y="804"/>
                  </a:lnTo>
                  <a:lnTo>
                    <a:pt x="278" y="804"/>
                  </a:lnTo>
                  <a:lnTo>
                    <a:pt x="278" y="803"/>
                  </a:lnTo>
                  <a:lnTo>
                    <a:pt x="278" y="802"/>
                  </a:lnTo>
                  <a:lnTo>
                    <a:pt x="279" y="802"/>
                  </a:lnTo>
                  <a:lnTo>
                    <a:pt x="279" y="801"/>
                  </a:lnTo>
                  <a:lnTo>
                    <a:pt x="279" y="799"/>
                  </a:lnTo>
                  <a:lnTo>
                    <a:pt x="279" y="798"/>
                  </a:lnTo>
                  <a:lnTo>
                    <a:pt x="279" y="797"/>
                  </a:lnTo>
                  <a:lnTo>
                    <a:pt x="279" y="795"/>
                  </a:lnTo>
                  <a:lnTo>
                    <a:pt x="279" y="794"/>
                  </a:lnTo>
                  <a:lnTo>
                    <a:pt x="281" y="794"/>
                  </a:lnTo>
                  <a:lnTo>
                    <a:pt x="281" y="793"/>
                  </a:lnTo>
                  <a:lnTo>
                    <a:pt x="279" y="793"/>
                  </a:lnTo>
                  <a:lnTo>
                    <a:pt x="281" y="793"/>
                  </a:lnTo>
                  <a:lnTo>
                    <a:pt x="281" y="791"/>
                  </a:lnTo>
                  <a:lnTo>
                    <a:pt x="282" y="791"/>
                  </a:lnTo>
                  <a:lnTo>
                    <a:pt x="281" y="791"/>
                  </a:lnTo>
                  <a:lnTo>
                    <a:pt x="279" y="791"/>
                  </a:lnTo>
                  <a:lnTo>
                    <a:pt x="278" y="791"/>
                  </a:lnTo>
                  <a:lnTo>
                    <a:pt x="277" y="791"/>
                  </a:lnTo>
                  <a:lnTo>
                    <a:pt x="278" y="791"/>
                  </a:lnTo>
                  <a:lnTo>
                    <a:pt x="278" y="793"/>
                  </a:lnTo>
                  <a:lnTo>
                    <a:pt x="278" y="794"/>
                  </a:lnTo>
                  <a:lnTo>
                    <a:pt x="278" y="793"/>
                  </a:lnTo>
                  <a:lnTo>
                    <a:pt x="277" y="793"/>
                  </a:lnTo>
                  <a:lnTo>
                    <a:pt x="277" y="791"/>
                  </a:lnTo>
                  <a:lnTo>
                    <a:pt x="277" y="790"/>
                  </a:lnTo>
                  <a:lnTo>
                    <a:pt x="277" y="789"/>
                  </a:lnTo>
                  <a:lnTo>
                    <a:pt x="278" y="789"/>
                  </a:lnTo>
                  <a:lnTo>
                    <a:pt x="278" y="788"/>
                  </a:lnTo>
                  <a:lnTo>
                    <a:pt x="278" y="786"/>
                  </a:lnTo>
                  <a:lnTo>
                    <a:pt x="279" y="786"/>
                  </a:lnTo>
                  <a:lnTo>
                    <a:pt x="279" y="785"/>
                  </a:lnTo>
                  <a:lnTo>
                    <a:pt x="279" y="784"/>
                  </a:lnTo>
                  <a:lnTo>
                    <a:pt x="279" y="782"/>
                  </a:lnTo>
                  <a:lnTo>
                    <a:pt x="281" y="782"/>
                  </a:lnTo>
                  <a:lnTo>
                    <a:pt x="281" y="781"/>
                  </a:lnTo>
                  <a:lnTo>
                    <a:pt x="281" y="780"/>
                  </a:lnTo>
                  <a:lnTo>
                    <a:pt x="282" y="780"/>
                  </a:lnTo>
                  <a:lnTo>
                    <a:pt x="282" y="778"/>
                  </a:lnTo>
                  <a:lnTo>
                    <a:pt x="282" y="777"/>
                  </a:lnTo>
                  <a:lnTo>
                    <a:pt x="281" y="777"/>
                  </a:lnTo>
                  <a:lnTo>
                    <a:pt x="281" y="776"/>
                  </a:lnTo>
                  <a:lnTo>
                    <a:pt x="281" y="774"/>
                  </a:lnTo>
                  <a:lnTo>
                    <a:pt x="282" y="774"/>
                  </a:lnTo>
                  <a:lnTo>
                    <a:pt x="282" y="773"/>
                  </a:lnTo>
                  <a:lnTo>
                    <a:pt x="281" y="773"/>
                  </a:lnTo>
                  <a:lnTo>
                    <a:pt x="281" y="772"/>
                  </a:lnTo>
                  <a:lnTo>
                    <a:pt x="282" y="771"/>
                  </a:lnTo>
                  <a:lnTo>
                    <a:pt x="282" y="772"/>
                  </a:lnTo>
                  <a:lnTo>
                    <a:pt x="283" y="771"/>
                  </a:lnTo>
                  <a:lnTo>
                    <a:pt x="283" y="769"/>
                  </a:lnTo>
                  <a:lnTo>
                    <a:pt x="284" y="769"/>
                  </a:lnTo>
                  <a:lnTo>
                    <a:pt x="284" y="771"/>
                  </a:lnTo>
                  <a:lnTo>
                    <a:pt x="286" y="771"/>
                  </a:lnTo>
                  <a:lnTo>
                    <a:pt x="286" y="769"/>
                  </a:lnTo>
                  <a:lnTo>
                    <a:pt x="286" y="768"/>
                  </a:lnTo>
                  <a:lnTo>
                    <a:pt x="287" y="768"/>
                  </a:lnTo>
                  <a:lnTo>
                    <a:pt x="287" y="769"/>
                  </a:lnTo>
                  <a:lnTo>
                    <a:pt x="288" y="769"/>
                  </a:lnTo>
                  <a:lnTo>
                    <a:pt x="290" y="769"/>
                  </a:lnTo>
                  <a:lnTo>
                    <a:pt x="290" y="771"/>
                  </a:lnTo>
                  <a:lnTo>
                    <a:pt x="290" y="772"/>
                  </a:lnTo>
                  <a:lnTo>
                    <a:pt x="290" y="773"/>
                  </a:lnTo>
                  <a:lnTo>
                    <a:pt x="290" y="772"/>
                  </a:lnTo>
                  <a:lnTo>
                    <a:pt x="291" y="772"/>
                  </a:lnTo>
                  <a:lnTo>
                    <a:pt x="291" y="771"/>
                  </a:lnTo>
                  <a:lnTo>
                    <a:pt x="292" y="771"/>
                  </a:lnTo>
                  <a:lnTo>
                    <a:pt x="292" y="769"/>
                  </a:lnTo>
                  <a:lnTo>
                    <a:pt x="292" y="768"/>
                  </a:lnTo>
                  <a:lnTo>
                    <a:pt x="294" y="768"/>
                  </a:lnTo>
                  <a:lnTo>
                    <a:pt x="294" y="767"/>
                  </a:lnTo>
                  <a:lnTo>
                    <a:pt x="294" y="765"/>
                  </a:lnTo>
                  <a:lnTo>
                    <a:pt x="292" y="765"/>
                  </a:lnTo>
                  <a:lnTo>
                    <a:pt x="292" y="764"/>
                  </a:lnTo>
                  <a:lnTo>
                    <a:pt x="292" y="763"/>
                  </a:lnTo>
                  <a:lnTo>
                    <a:pt x="294" y="763"/>
                  </a:lnTo>
                  <a:lnTo>
                    <a:pt x="294" y="761"/>
                  </a:lnTo>
                  <a:lnTo>
                    <a:pt x="294" y="763"/>
                  </a:lnTo>
                  <a:lnTo>
                    <a:pt x="295" y="763"/>
                  </a:lnTo>
                  <a:lnTo>
                    <a:pt x="295" y="761"/>
                  </a:lnTo>
                  <a:lnTo>
                    <a:pt x="296" y="761"/>
                  </a:lnTo>
                  <a:lnTo>
                    <a:pt x="296" y="760"/>
                  </a:lnTo>
                  <a:lnTo>
                    <a:pt x="298" y="760"/>
                  </a:lnTo>
                  <a:lnTo>
                    <a:pt x="298" y="759"/>
                  </a:lnTo>
                  <a:lnTo>
                    <a:pt x="298" y="757"/>
                  </a:lnTo>
                  <a:lnTo>
                    <a:pt x="299" y="757"/>
                  </a:lnTo>
                  <a:lnTo>
                    <a:pt x="299" y="756"/>
                  </a:lnTo>
                  <a:lnTo>
                    <a:pt x="300" y="756"/>
                  </a:lnTo>
                  <a:lnTo>
                    <a:pt x="300" y="757"/>
                  </a:lnTo>
                  <a:lnTo>
                    <a:pt x="301" y="757"/>
                  </a:lnTo>
                  <a:lnTo>
                    <a:pt x="301" y="756"/>
                  </a:lnTo>
                  <a:lnTo>
                    <a:pt x="303" y="756"/>
                  </a:lnTo>
                  <a:lnTo>
                    <a:pt x="304" y="756"/>
                  </a:lnTo>
                  <a:lnTo>
                    <a:pt x="304" y="755"/>
                  </a:lnTo>
                  <a:lnTo>
                    <a:pt x="303" y="755"/>
                  </a:lnTo>
                  <a:lnTo>
                    <a:pt x="303" y="754"/>
                  </a:lnTo>
                  <a:lnTo>
                    <a:pt x="303" y="752"/>
                  </a:lnTo>
                  <a:lnTo>
                    <a:pt x="303" y="751"/>
                  </a:lnTo>
                  <a:lnTo>
                    <a:pt x="304" y="751"/>
                  </a:lnTo>
                  <a:lnTo>
                    <a:pt x="304" y="750"/>
                  </a:lnTo>
                  <a:lnTo>
                    <a:pt x="304" y="748"/>
                  </a:lnTo>
                  <a:lnTo>
                    <a:pt x="305" y="748"/>
                  </a:lnTo>
                  <a:lnTo>
                    <a:pt x="305" y="747"/>
                  </a:lnTo>
                  <a:lnTo>
                    <a:pt x="305" y="746"/>
                  </a:lnTo>
                  <a:lnTo>
                    <a:pt x="307" y="746"/>
                  </a:lnTo>
                  <a:lnTo>
                    <a:pt x="307" y="744"/>
                  </a:lnTo>
                  <a:lnTo>
                    <a:pt x="308" y="744"/>
                  </a:lnTo>
                  <a:lnTo>
                    <a:pt x="308" y="743"/>
                  </a:lnTo>
                  <a:lnTo>
                    <a:pt x="308" y="742"/>
                  </a:lnTo>
                  <a:lnTo>
                    <a:pt x="309" y="742"/>
                  </a:lnTo>
                  <a:lnTo>
                    <a:pt x="309" y="741"/>
                  </a:lnTo>
                  <a:lnTo>
                    <a:pt x="309" y="739"/>
                  </a:lnTo>
                  <a:lnTo>
                    <a:pt x="309" y="738"/>
                  </a:lnTo>
                  <a:lnTo>
                    <a:pt x="309" y="737"/>
                  </a:lnTo>
                  <a:lnTo>
                    <a:pt x="309" y="735"/>
                  </a:lnTo>
                  <a:lnTo>
                    <a:pt x="311" y="735"/>
                  </a:lnTo>
                  <a:lnTo>
                    <a:pt x="311" y="734"/>
                  </a:lnTo>
                  <a:lnTo>
                    <a:pt x="311" y="733"/>
                  </a:lnTo>
                  <a:lnTo>
                    <a:pt x="311" y="731"/>
                  </a:lnTo>
                  <a:lnTo>
                    <a:pt x="311" y="730"/>
                  </a:lnTo>
                  <a:lnTo>
                    <a:pt x="312" y="730"/>
                  </a:lnTo>
                  <a:lnTo>
                    <a:pt x="312" y="729"/>
                  </a:lnTo>
                  <a:lnTo>
                    <a:pt x="312" y="727"/>
                  </a:lnTo>
                  <a:lnTo>
                    <a:pt x="312" y="726"/>
                  </a:lnTo>
                  <a:lnTo>
                    <a:pt x="312" y="725"/>
                  </a:lnTo>
                  <a:lnTo>
                    <a:pt x="313" y="725"/>
                  </a:lnTo>
                  <a:lnTo>
                    <a:pt x="313" y="724"/>
                  </a:lnTo>
                  <a:lnTo>
                    <a:pt x="312" y="722"/>
                  </a:lnTo>
                  <a:lnTo>
                    <a:pt x="312" y="721"/>
                  </a:lnTo>
                  <a:lnTo>
                    <a:pt x="313" y="721"/>
                  </a:lnTo>
                  <a:lnTo>
                    <a:pt x="313" y="720"/>
                  </a:lnTo>
                  <a:lnTo>
                    <a:pt x="313" y="718"/>
                  </a:lnTo>
                  <a:lnTo>
                    <a:pt x="313" y="717"/>
                  </a:lnTo>
                  <a:lnTo>
                    <a:pt x="312" y="717"/>
                  </a:lnTo>
                  <a:lnTo>
                    <a:pt x="312" y="716"/>
                  </a:lnTo>
                  <a:lnTo>
                    <a:pt x="312" y="714"/>
                  </a:lnTo>
                  <a:lnTo>
                    <a:pt x="313" y="714"/>
                  </a:lnTo>
                  <a:lnTo>
                    <a:pt x="313" y="713"/>
                  </a:lnTo>
                  <a:lnTo>
                    <a:pt x="313" y="712"/>
                  </a:lnTo>
                  <a:lnTo>
                    <a:pt x="313" y="710"/>
                  </a:lnTo>
                  <a:lnTo>
                    <a:pt x="313" y="709"/>
                  </a:lnTo>
                  <a:lnTo>
                    <a:pt x="313" y="708"/>
                  </a:lnTo>
                  <a:lnTo>
                    <a:pt x="313" y="707"/>
                  </a:lnTo>
                  <a:lnTo>
                    <a:pt x="312" y="707"/>
                  </a:lnTo>
                  <a:lnTo>
                    <a:pt x="312" y="705"/>
                  </a:lnTo>
                  <a:lnTo>
                    <a:pt x="312" y="704"/>
                  </a:lnTo>
                  <a:lnTo>
                    <a:pt x="312" y="703"/>
                  </a:lnTo>
                  <a:lnTo>
                    <a:pt x="313" y="703"/>
                  </a:lnTo>
                  <a:lnTo>
                    <a:pt x="312" y="701"/>
                  </a:lnTo>
                  <a:lnTo>
                    <a:pt x="312" y="700"/>
                  </a:lnTo>
                  <a:lnTo>
                    <a:pt x="313" y="700"/>
                  </a:lnTo>
                  <a:lnTo>
                    <a:pt x="313" y="699"/>
                  </a:lnTo>
                  <a:lnTo>
                    <a:pt x="312" y="699"/>
                  </a:lnTo>
                  <a:lnTo>
                    <a:pt x="313" y="697"/>
                  </a:lnTo>
                  <a:lnTo>
                    <a:pt x="313" y="696"/>
                  </a:lnTo>
                  <a:lnTo>
                    <a:pt x="313" y="695"/>
                  </a:lnTo>
                  <a:lnTo>
                    <a:pt x="313" y="694"/>
                  </a:lnTo>
                  <a:lnTo>
                    <a:pt x="313" y="692"/>
                  </a:lnTo>
                  <a:lnTo>
                    <a:pt x="312" y="692"/>
                  </a:lnTo>
                  <a:lnTo>
                    <a:pt x="312" y="691"/>
                  </a:lnTo>
                  <a:lnTo>
                    <a:pt x="313" y="690"/>
                  </a:lnTo>
                  <a:lnTo>
                    <a:pt x="312" y="690"/>
                  </a:lnTo>
                  <a:lnTo>
                    <a:pt x="312" y="688"/>
                  </a:lnTo>
                  <a:lnTo>
                    <a:pt x="312" y="687"/>
                  </a:lnTo>
                  <a:lnTo>
                    <a:pt x="312" y="686"/>
                  </a:lnTo>
                  <a:lnTo>
                    <a:pt x="312" y="684"/>
                  </a:lnTo>
                  <a:lnTo>
                    <a:pt x="312" y="683"/>
                  </a:lnTo>
                  <a:lnTo>
                    <a:pt x="311" y="683"/>
                  </a:lnTo>
                  <a:lnTo>
                    <a:pt x="311" y="682"/>
                  </a:lnTo>
                  <a:lnTo>
                    <a:pt x="312" y="682"/>
                  </a:lnTo>
                  <a:lnTo>
                    <a:pt x="312" y="680"/>
                  </a:lnTo>
                  <a:lnTo>
                    <a:pt x="312" y="679"/>
                  </a:lnTo>
                  <a:lnTo>
                    <a:pt x="312" y="678"/>
                  </a:lnTo>
                  <a:lnTo>
                    <a:pt x="311" y="678"/>
                  </a:lnTo>
                  <a:lnTo>
                    <a:pt x="311" y="677"/>
                  </a:lnTo>
                  <a:lnTo>
                    <a:pt x="311" y="675"/>
                  </a:lnTo>
                  <a:lnTo>
                    <a:pt x="311" y="674"/>
                  </a:lnTo>
                  <a:lnTo>
                    <a:pt x="311" y="673"/>
                  </a:lnTo>
                  <a:lnTo>
                    <a:pt x="309" y="673"/>
                  </a:lnTo>
                  <a:lnTo>
                    <a:pt x="309" y="671"/>
                  </a:lnTo>
                  <a:lnTo>
                    <a:pt x="309" y="670"/>
                  </a:lnTo>
                  <a:lnTo>
                    <a:pt x="308" y="670"/>
                  </a:lnTo>
                  <a:lnTo>
                    <a:pt x="308" y="669"/>
                  </a:lnTo>
                  <a:lnTo>
                    <a:pt x="308" y="667"/>
                  </a:lnTo>
                  <a:lnTo>
                    <a:pt x="308" y="666"/>
                  </a:lnTo>
                  <a:lnTo>
                    <a:pt x="307" y="666"/>
                  </a:lnTo>
                  <a:lnTo>
                    <a:pt x="307" y="665"/>
                  </a:lnTo>
                  <a:lnTo>
                    <a:pt x="307" y="663"/>
                  </a:lnTo>
                  <a:lnTo>
                    <a:pt x="239" y="687"/>
                  </a:lnTo>
                  <a:lnTo>
                    <a:pt x="177" y="709"/>
                  </a:lnTo>
                  <a:lnTo>
                    <a:pt x="164" y="713"/>
                  </a:lnTo>
                  <a:lnTo>
                    <a:pt x="108" y="733"/>
                  </a:lnTo>
                  <a:lnTo>
                    <a:pt x="107" y="734"/>
                  </a:lnTo>
                  <a:lnTo>
                    <a:pt x="108" y="734"/>
                  </a:lnTo>
                  <a:lnTo>
                    <a:pt x="108" y="735"/>
                  </a:lnTo>
                  <a:lnTo>
                    <a:pt x="107" y="735"/>
                  </a:lnTo>
                  <a:lnTo>
                    <a:pt x="107" y="737"/>
                  </a:lnTo>
                  <a:lnTo>
                    <a:pt x="107" y="738"/>
                  </a:lnTo>
                  <a:lnTo>
                    <a:pt x="106" y="738"/>
                  </a:lnTo>
                  <a:lnTo>
                    <a:pt x="106" y="739"/>
                  </a:lnTo>
                  <a:lnTo>
                    <a:pt x="104" y="739"/>
                  </a:lnTo>
                  <a:lnTo>
                    <a:pt x="104" y="741"/>
                  </a:lnTo>
                  <a:lnTo>
                    <a:pt x="106" y="741"/>
                  </a:lnTo>
                  <a:lnTo>
                    <a:pt x="106" y="742"/>
                  </a:lnTo>
                  <a:lnTo>
                    <a:pt x="104" y="742"/>
                  </a:lnTo>
                  <a:lnTo>
                    <a:pt x="104" y="743"/>
                  </a:lnTo>
                  <a:lnTo>
                    <a:pt x="103" y="743"/>
                  </a:lnTo>
                  <a:lnTo>
                    <a:pt x="103" y="744"/>
                  </a:lnTo>
                  <a:lnTo>
                    <a:pt x="102" y="744"/>
                  </a:lnTo>
                  <a:lnTo>
                    <a:pt x="102" y="746"/>
                  </a:lnTo>
                  <a:lnTo>
                    <a:pt x="100" y="746"/>
                  </a:lnTo>
                  <a:lnTo>
                    <a:pt x="99" y="746"/>
                  </a:lnTo>
                  <a:lnTo>
                    <a:pt x="98" y="746"/>
                  </a:lnTo>
                  <a:lnTo>
                    <a:pt x="96" y="746"/>
                  </a:lnTo>
                  <a:lnTo>
                    <a:pt x="95" y="746"/>
                  </a:lnTo>
                  <a:lnTo>
                    <a:pt x="94" y="746"/>
                  </a:lnTo>
                  <a:lnTo>
                    <a:pt x="93" y="747"/>
                  </a:lnTo>
                  <a:lnTo>
                    <a:pt x="91" y="747"/>
                  </a:lnTo>
                  <a:lnTo>
                    <a:pt x="90" y="747"/>
                  </a:lnTo>
                  <a:lnTo>
                    <a:pt x="90" y="748"/>
                  </a:lnTo>
                  <a:lnTo>
                    <a:pt x="89" y="748"/>
                  </a:lnTo>
                  <a:lnTo>
                    <a:pt x="89" y="750"/>
                  </a:lnTo>
                  <a:lnTo>
                    <a:pt x="89" y="751"/>
                  </a:lnTo>
                  <a:lnTo>
                    <a:pt x="87" y="751"/>
                  </a:lnTo>
                  <a:lnTo>
                    <a:pt x="87" y="752"/>
                  </a:lnTo>
                  <a:lnTo>
                    <a:pt x="86" y="752"/>
                  </a:lnTo>
                  <a:lnTo>
                    <a:pt x="86" y="754"/>
                  </a:lnTo>
                  <a:lnTo>
                    <a:pt x="85" y="754"/>
                  </a:lnTo>
                  <a:lnTo>
                    <a:pt x="85" y="755"/>
                  </a:lnTo>
                  <a:lnTo>
                    <a:pt x="83" y="755"/>
                  </a:lnTo>
                  <a:lnTo>
                    <a:pt x="83" y="756"/>
                  </a:lnTo>
                  <a:lnTo>
                    <a:pt x="82" y="756"/>
                  </a:lnTo>
                  <a:lnTo>
                    <a:pt x="81" y="756"/>
                  </a:lnTo>
                  <a:lnTo>
                    <a:pt x="81" y="757"/>
                  </a:lnTo>
                  <a:lnTo>
                    <a:pt x="80" y="757"/>
                  </a:lnTo>
                  <a:lnTo>
                    <a:pt x="78" y="757"/>
                  </a:lnTo>
                  <a:lnTo>
                    <a:pt x="78" y="756"/>
                  </a:lnTo>
                  <a:lnTo>
                    <a:pt x="78" y="755"/>
                  </a:lnTo>
                  <a:lnTo>
                    <a:pt x="78" y="754"/>
                  </a:lnTo>
                  <a:lnTo>
                    <a:pt x="77" y="754"/>
                  </a:lnTo>
                  <a:lnTo>
                    <a:pt x="76" y="754"/>
                  </a:lnTo>
                  <a:lnTo>
                    <a:pt x="74" y="755"/>
                  </a:lnTo>
                  <a:lnTo>
                    <a:pt x="74" y="756"/>
                  </a:lnTo>
                  <a:lnTo>
                    <a:pt x="74" y="757"/>
                  </a:lnTo>
                  <a:lnTo>
                    <a:pt x="73" y="757"/>
                  </a:lnTo>
                  <a:lnTo>
                    <a:pt x="73" y="759"/>
                  </a:lnTo>
                  <a:lnTo>
                    <a:pt x="72" y="759"/>
                  </a:lnTo>
                  <a:lnTo>
                    <a:pt x="72" y="760"/>
                  </a:lnTo>
                  <a:lnTo>
                    <a:pt x="70" y="760"/>
                  </a:lnTo>
                  <a:lnTo>
                    <a:pt x="69" y="760"/>
                  </a:lnTo>
                  <a:lnTo>
                    <a:pt x="68" y="760"/>
                  </a:lnTo>
                  <a:lnTo>
                    <a:pt x="66" y="760"/>
                  </a:lnTo>
                  <a:lnTo>
                    <a:pt x="65" y="760"/>
                  </a:lnTo>
                  <a:lnTo>
                    <a:pt x="65" y="759"/>
                  </a:lnTo>
                  <a:lnTo>
                    <a:pt x="64" y="759"/>
                  </a:lnTo>
                  <a:lnTo>
                    <a:pt x="64" y="760"/>
                  </a:lnTo>
                  <a:lnTo>
                    <a:pt x="63" y="760"/>
                  </a:lnTo>
                  <a:lnTo>
                    <a:pt x="61" y="760"/>
                  </a:lnTo>
                  <a:lnTo>
                    <a:pt x="60" y="760"/>
                  </a:lnTo>
                  <a:lnTo>
                    <a:pt x="60" y="759"/>
                  </a:lnTo>
                  <a:lnTo>
                    <a:pt x="61" y="759"/>
                  </a:lnTo>
                  <a:lnTo>
                    <a:pt x="61" y="757"/>
                  </a:lnTo>
                  <a:lnTo>
                    <a:pt x="60" y="757"/>
                  </a:lnTo>
                  <a:lnTo>
                    <a:pt x="60" y="756"/>
                  </a:lnTo>
                  <a:lnTo>
                    <a:pt x="60" y="755"/>
                  </a:lnTo>
                  <a:lnTo>
                    <a:pt x="60" y="754"/>
                  </a:lnTo>
                  <a:lnTo>
                    <a:pt x="61" y="752"/>
                  </a:lnTo>
                  <a:lnTo>
                    <a:pt x="61" y="751"/>
                  </a:lnTo>
                  <a:lnTo>
                    <a:pt x="60" y="751"/>
                  </a:lnTo>
                  <a:lnTo>
                    <a:pt x="60" y="750"/>
                  </a:lnTo>
                  <a:lnTo>
                    <a:pt x="59" y="750"/>
                  </a:lnTo>
                  <a:lnTo>
                    <a:pt x="57" y="750"/>
                  </a:lnTo>
                  <a:lnTo>
                    <a:pt x="56" y="750"/>
                  </a:lnTo>
                  <a:lnTo>
                    <a:pt x="56" y="751"/>
                  </a:lnTo>
                  <a:lnTo>
                    <a:pt x="56" y="752"/>
                  </a:lnTo>
                  <a:lnTo>
                    <a:pt x="56" y="754"/>
                  </a:lnTo>
                  <a:lnTo>
                    <a:pt x="55" y="754"/>
                  </a:lnTo>
                  <a:lnTo>
                    <a:pt x="55" y="755"/>
                  </a:lnTo>
                  <a:lnTo>
                    <a:pt x="53" y="755"/>
                  </a:lnTo>
                  <a:lnTo>
                    <a:pt x="52" y="755"/>
                  </a:lnTo>
                  <a:lnTo>
                    <a:pt x="52" y="756"/>
                  </a:lnTo>
                  <a:lnTo>
                    <a:pt x="51" y="756"/>
                  </a:lnTo>
                  <a:lnTo>
                    <a:pt x="50" y="756"/>
                  </a:lnTo>
                  <a:lnTo>
                    <a:pt x="48" y="756"/>
                  </a:lnTo>
                  <a:lnTo>
                    <a:pt x="47" y="756"/>
                  </a:lnTo>
                  <a:lnTo>
                    <a:pt x="47" y="757"/>
                  </a:lnTo>
                  <a:lnTo>
                    <a:pt x="46" y="757"/>
                  </a:lnTo>
                  <a:lnTo>
                    <a:pt x="46" y="756"/>
                  </a:lnTo>
                  <a:lnTo>
                    <a:pt x="44" y="756"/>
                  </a:lnTo>
                  <a:lnTo>
                    <a:pt x="44" y="755"/>
                  </a:lnTo>
                  <a:lnTo>
                    <a:pt x="44" y="754"/>
                  </a:lnTo>
                  <a:lnTo>
                    <a:pt x="44" y="752"/>
                  </a:lnTo>
                  <a:lnTo>
                    <a:pt x="44" y="751"/>
                  </a:lnTo>
                  <a:lnTo>
                    <a:pt x="43" y="751"/>
                  </a:lnTo>
                  <a:lnTo>
                    <a:pt x="43" y="750"/>
                  </a:lnTo>
                  <a:lnTo>
                    <a:pt x="42" y="750"/>
                  </a:lnTo>
                  <a:lnTo>
                    <a:pt x="42" y="751"/>
                  </a:lnTo>
                  <a:lnTo>
                    <a:pt x="42" y="752"/>
                  </a:lnTo>
                  <a:lnTo>
                    <a:pt x="40" y="752"/>
                  </a:lnTo>
                  <a:lnTo>
                    <a:pt x="39" y="752"/>
                  </a:lnTo>
                  <a:lnTo>
                    <a:pt x="38" y="752"/>
                  </a:lnTo>
                  <a:lnTo>
                    <a:pt x="38" y="754"/>
                  </a:lnTo>
                  <a:lnTo>
                    <a:pt x="36" y="754"/>
                  </a:lnTo>
                  <a:lnTo>
                    <a:pt x="36" y="755"/>
                  </a:lnTo>
                  <a:lnTo>
                    <a:pt x="35" y="755"/>
                  </a:lnTo>
                  <a:lnTo>
                    <a:pt x="34" y="755"/>
                  </a:lnTo>
                  <a:lnTo>
                    <a:pt x="34" y="756"/>
                  </a:lnTo>
                  <a:lnTo>
                    <a:pt x="34" y="755"/>
                  </a:lnTo>
                  <a:lnTo>
                    <a:pt x="34" y="754"/>
                  </a:lnTo>
                  <a:lnTo>
                    <a:pt x="33" y="754"/>
                  </a:lnTo>
                  <a:lnTo>
                    <a:pt x="33" y="752"/>
                  </a:lnTo>
                  <a:lnTo>
                    <a:pt x="31" y="752"/>
                  </a:lnTo>
                  <a:lnTo>
                    <a:pt x="30" y="752"/>
                  </a:lnTo>
                  <a:lnTo>
                    <a:pt x="30" y="751"/>
                  </a:lnTo>
                  <a:lnTo>
                    <a:pt x="30" y="752"/>
                  </a:lnTo>
                  <a:lnTo>
                    <a:pt x="29" y="752"/>
                  </a:lnTo>
                  <a:lnTo>
                    <a:pt x="29" y="751"/>
                  </a:lnTo>
                  <a:lnTo>
                    <a:pt x="29" y="750"/>
                  </a:lnTo>
                  <a:lnTo>
                    <a:pt x="29" y="748"/>
                  </a:lnTo>
                  <a:lnTo>
                    <a:pt x="27" y="748"/>
                  </a:lnTo>
                  <a:lnTo>
                    <a:pt x="27" y="747"/>
                  </a:lnTo>
                  <a:lnTo>
                    <a:pt x="26" y="747"/>
                  </a:lnTo>
                  <a:lnTo>
                    <a:pt x="25" y="747"/>
                  </a:lnTo>
                  <a:lnTo>
                    <a:pt x="23" y="746"/>
                  </a:lnTo>
                  <a:lnTo>
                    <a:pt x="23" y="747"/>
                  </a:lnTo>
                  <a:lnTo>
                    <a:pt x="23" y="748"/>
                  </a:lnTo>
                  <a:lnTo>
                    <a:pt x="22" y="750"/>
                  </a:lnTo>
                  <a:lnTo>
                    <a:pt x="21" y="750"/>
                  </a:lnTo>
                  <a:lnTo>
                    <a:pt x="21" y="751"/>
                  </a:lnTo>
                  <a:lnTo>
                    <a:pt x="21" y="752"/>
                  </a:lnTo>
                  <a:lnTo>
                    <a:pt x="21" y="754"/>
                  </a:lnTo>
                  <a:lnTo>
                    <a:pt x="19" y="754"/>
                  </a:lnTo>
                  <a:lnTo>
                    <a:pt x="18" y="755"/>
                  </a:lnTo>
                  <a:lnTo>
                    <a:pt x="18" y="756"/>
                  </a:lnTo>
                  <a:lnTo>
                    <a:pt x="18" y="757"/>
                  </a:lnTo>
                  <a:lnTo>
                    <a:pt x="17" y="757"/>
                  </a:lnTo>
                  <a:lnTo>
                    <a:pt x="16" y="757"/>
                  </a:lnTo>
                  <a:lnTo>
                    <a:pt x="16" y="759"/>
                  </a:lnTo>
                  <a:lnTo>
                    <a:pt x="16" y="757"/>
                  </a:lnTo>
                  <a:lnTo>
                    <a:pt x="14" y="757"/>
                  </a:lnTo>
                  <a:lnTo>
                    <a:pt x="14" y="756"/>
                  </a:lnTo>
                  <a:lnTo>
                    <a:pt x="16" y="756"/>
                  </a:lnTo>
                  <a:lnTo>
                    <a:pt x="16" y="755"/>
                  </a:lnTo>
                  <a:lnTo>
                    <a:pt x="16" y="754"/>
                  </a:lnTo>
                  <a:lnTo>
                    <a:pt x="14" y="754"/>
                  </a:lnTo>
                  <a:lnTo>
                    <a:pt x="14" y="752"/>
                  </a:lnTo>
                  <a:lnTo>
                    <a:pt x="13" y="751"/>
                  </a:lnTo>
                  <a:lnTo>
                    <a:pt x="13" y="750"/>
                  </a:lnTo>
                  <a:lnTo>
                    <a:pt x="12" y="750"/>
                  </a:lnTo>
                  <a:lnTo>
                    <a:pt x="12" y="748"/>
                  </a:lnTo>
                  <a:lnTo>
                    <a:pt x="12" y="747"/>
                  </a:lnTo>
                  <a:lnTo>
                    <a:pt x="10" y="747"/>
                  </a:lnTo>
                  <a:lnTo>
                    <a:pt x="9" y="747"/>
                  </a:lnTo>
                  <a:lnTo>
                    <a:pt x="8" y="747"/>
                  </a:lnTo>
                  <a:lnTo>
                    <a:pt x="8" y="748"/>
                  </a:lnTo>
                  <a:lnTo>
                    <a:pt x="8" y="750"/>
                  </a:lnTo>
                  <a:lnTo>
                    <a:pt x="6" y="750"/>
                  </a:lnTo>
                  <a:lnTo>
                    <a:pt x="6" y="748"/>
                  </a:lnTo>
                  <a:lnTo>
                    <a:pt x="5" y="748"/>
                  </a:lnTo>
                  <a:lnTo>
                    <a:pt x="5" y="747"/>
                  </a:lnTo>
                  <a:lnTo>
                    <a:pt x="4" y="748"/>
                  </a:lnTo>
                  <a:lnTo>
                    <a:pt x="3" y="748"/>
                  </a:lnTo>
                  <a:lnTo>
                    <a:pt x="1" y="748"/>
                  </a:lnTo>
                  <a:lnTo>
                    <a:pt x="0" y="748"/>
                  </a:lnTo>
                  <a:lnTo>
                    <a:pt x="1" y="747"/>
                  </a:lnTo>
                  <a:lnTo>
                    <a:pt x="1" y="746"/>
                  </a:lnTo>
                  <a:lnTo>
                    <a:pt x="3" y="744"/>
                  </a:lnTo>
                  <a:lnTo>
                    <a:pt x="3" y="743"/>
                  </a:lnTo>
                  <a:lnTo>
                    <a:pt x="3" y="741"/>
                  </a:lnTo>
                  <a:lnTo>
                    <a:pt x="1" y="739"/>
                  </a:lnTo>
                  <a:lnTo>
                    <a:pt x="3" y="738"/>
                  </a:lnTo>
                  <a:lnTo>
                    <a:pt x="3" y="737"/>
                  </a:lnTo>
                  <a:lnTo>
                    <a:pt x="3" y="735"/>
                  </a:lnTo>
                  <a:lnTo>
                    <a:pt x="3" y="734"/>
                  </a:lnTo>
                  <a:lnTo>
                    <a:pt x="3" y="731"/>
                  </a:lnTo>
                  <a:lnTo>
                    <a:pt x="3" y="730"/>
                  </a:lnTo>
                  <a:lnTo>
                    <a:pt x="4" y="730"/>
                  </a:lnTo>
                  <a:lnTo>
                    <a:pt x="4" y="729"/>
                  </a:lnTo>
                  <a:lnTo>
                    <a:pt x="5" y="729"/>
                  </a:lnTo>
                  <a:lnTo>
                    <a:pt x="6" y="730"/>
                  </a:lnTo>
                  <a:lnTo>
                    <a:pt x="8" y="730"/>
                  </a:lnTo>
                  <a:lnTo>
                    <a:pt x="8" y="731"/>
                  </a:lnTo>
                  <a:lnTo>
                    <a:pt x="9" y="731"/>
                  </a:lnTo>
                  <a:lnTo>
                    <a:pt x="9" y="730"/>
                  </a:lnTo>
                  <a:lnTo>
                    <a:pt x="10" y="730"/>
                  </a:lnTo>
                  <a:lnTo>
                    <a:pt x="12" y="730"/>
                  </a:lnTo>
                  <a:lnTo>
                    <a:pt x="12" y="731"/>
                  </a:lnTo>
                  <a:lnTo>
                    <a:pt x="13" y="731"/>
                  </a:lnTo>
                  <a:lnTo>
                    <a:pt x="13" y="733"/>
                  </a:lnTo>
                  <a:lnTo>
                    <a:pt x="13" y="731"/>
                  </a:lnTo>
                  <a:lnTo>
                    <a:pt x="14" y="731"/>
                  </a:lnTo>
                  <a:lnTo>
                    <a:pt x="14" y="733"/>
                  </a:lnTo>
                  <a:lnTo>
                    <a:pt x="16" y="733"/>
                  </a:lnTo>
                  <a:lnTo>
                    <a:pt x="16" y="731"/>
                  </a:lnTo>
                  <a:lnTo>
                    <a:pt x="17" y="731"/>
                  </a:lnTo>
                  <a:lnTo>
                    <a:pt x="17" y="730"/>
                  </a:lnTo>
                  <a:lnTo>
                    <a:pt x="18" y="730"/>
                  </a:lnTo>
                  <a:lnTo>
                    <a:pt x="18" y="729"/>
                  </a:lnTo>
                  <a:lnTo>
                    <a:pt x="18" y="727"/>
                  </a:lnTo>
                  <a:lnTo>
                    <a:pt x="19" y="727"/>
                  </a:lnTo>
                  <a:lnTo>
                    <a:pt x="21" y="729"/>
                  </a:lnTo>
                  <a:lnTo>
                    <a:pt x="22" y="729"/>
                  </a:lnTo>
                  <a:lnTo>
                    <a:pt x="23" y="729"/>
                  </a:lnTo>
                  <a:lnTo>
                    <a:pt x="23" y="730"/>
                  </a:lnTo>
                  <a:lnTo>
                    <a:pt x="25" y="730"/>
                  </a:lnTo>
                  <a:lnTo>
                    <a:pt x="26" y="730"/>
                  </a:lnTo>
                  <a:lnTo>
                    <a:pt x="26" y="729"/>
                  </a:lnTo>
                  <a:lnTo>
                    <a:pt x="26" y="727"/>
                  </a:lnTo>
                  <a:lnTo>
                    <a:pt x="27" y="727"/>
                  </a:lnTo>
                  <a:lnTo>
                    <a:pt x="27" y="726"/>
                  </a:lnTo>
                  <a:lnTo>
                    <a:pt x="26" y="726"/>
                  </a:lnTo>
                  <a:lnTo>
                    <a:pt x="25" y="726"/>
                  </a:lnTo>
                  <a:lnTo>
                    <a:pt x="25" y="727"/>
                  </a:lnTo>
                  <a:lnTo>
                    <a:pt x="23" y="726"/>
                  </a:lnTo>
                  <a:lnTo>
                    <a:pt x="23" y="725"/>
                  </a:lnTo>
                  <a:lnTo>
                    <a:pt x="23" y="724"/>
                  </a:lnTo>
                  <a:lnTo>
                    <a:pt x="23" y="722"/>
                  </a:lnTo>
                  <a:lnTo>
                    <a:pt x="23" y="721"/>
                  </a:lnTo>
                  <a:lnTo>
                    <a:pt x="23" y="720"/>
                  </a:lnTo>
                  <a:lnTo>
                    <a:pt x="23" y="718"/>
                  </a:lnTo>
                  <a:lnTo>
                    <a:pt x="25" y="718"/>
                  </a:lnTo>
                  <a:lnTo>
                    <a:pt x="25" y="717"/>
                  </a:lnTo>
                  <a:lnTo>
                    <a:pt x="25" y="716"/>
                  </a:lnTo>
                  <a:lnTo>
                    <a:pt x="26" y="714"/>
                  </a:lnTo>
                  <a:lnTo>
                    <a:pt x="26" y="713"/>
                  </a:lnTo>
                  <a:lnTo>
                    <a:pt x="26" y="712"/>
                  </a:lnTo>
                  <a:lnTo>
                    <a:pt x="27" y="710"/>
                  </a:lnTo>
                  <a:lnTo>
                    <a:pt x="29" y="708"/>
                  </a:lnTo>
                  <a:lnTo>
                    <a:pt x="30" y="707"/>
                  </a:lnTo>
                  <a:lnTo>
                    <a:pt x="30" y="705"/>
                  </a:lnTo>
                  <a:lnTo>
                    <a:pt x="31" y="705"/>
                  </a:lnTo>
                  <a:lnTo>
                    <a:pt x="33" y="705"/>
                  </a:lnTo>
                  <a:lnTo>
                    <a:pt x="34" y="705"/>
                  </a:lnTo>
                  <a:lnTo>
                    <a:pt x="35" y="703"/>
                  </a:lnTo>
                  <a:lnTo>
                    <a:pt x="36" y="701"/>
                  </a:lnTo>
                  <a:lnTo>
                    <a:pt x="38" y="701"/>
                  </a:lnTo>
                  <a:lnTo>
                    <a:pt x="39" y="701"/>
                  </a:lnTo>
                  <a:lnTo>
                    <a:pt x="39" y="700"/>
                  </a:lnTo>
                  <a:lnTo>
                    <a:pt x="40" y="700"/>
                  </a:lnTo>
                  <a:lnTo>
                    <a:pt x="39" y="699"/>
                  </a:lnTo>
                  <a:lnTo>
                    <a:pt x="38" y="699"/>
                  </a:lnTo>
                  <a:lnTo>
                    <a:pt x="38" y="697"/>
                  </a:lnTo>
                  <a:lnTo>
                    <a:pt x="39" y="697"/>
                  </a:lnTo>
                  <a:lnTo>
                    <a:pt x="39" y="696"/>
                  </a:lnTo>
                  <a:lnTo>
                    <a:pt x="40" y="696"/>
                  </a:lnTo>
                  <a:lnTo>
                    <a:pt x="40" y="695"/>
                  </a:lnTo>
                  <a:lnTo>
                    <a:pt x="40" y="694"/>
                  </a:lnTo>
                  <a:lnTo>
                    <a:pt x="39" y="692"/>
                  </a:lnTo>
                  <a:lnTo>
                    <a:pt x="39" y="691"/>
                  </a:lnTo>
                  <a:lnTo>
                    <a:pt x="39" y="690"/>
                  </a:lnTo>
                  <a:lnTo>
                    <a:pt x="39" y="688"/>
                  </a:lnTo>
                  <a:lnTo>
                    <a:pt x="39" y="687"/>
                  </a:lnTo>
                  <a:lnTo>
                    <a:pt x="39" y="686"/>
                  </a:lnTo>
                  <a:lnTo>
                    <a:pt x="39" y="684"/>
                  </a:lnTo>
                  <a:lnTo>
                    <a:pt x="40" y="684"/>
                  </a:lnTo>
                  <a:lnTo>
                    <a:pt x="40" y="683"/>
                  </a:lnTo>
                  <a:lnTo>
                    <a:pt x="40" y="682"/>
                  </a:lnTo>
                  <a:lnTo>
                    <a:pt x="40" y="680"/>
                  </a:lnTo>
                  <a:lnTo>
                    <a:pt x="40" y="679"/>
                  </a:lnTo>
                  <a:lnTo>
                    <a:pt x="40" y="678"/>
                  </a:lnTo>
                  <a:lnTo>
                    <a:pt x="40" y="677"/>
                  </a:lnTo>
                  <a:lnTo>
                    <a:pt x="42" y="675"/>
                  </a:lnTo>
                  <a:lnTo>
                    <a:pt x="43" y="675"/>
                  </a:lnTo>
                  <a:lnTo>
                    <a:pt x="43" y="674"/>
                  </a:lnTo>
                  <a:lnTo>
                    <a:pt x="44" y="674"/>
                  </a:lnTo>
                  <a:lnTo>
                    <a:pt x="44" y="675"/>
                  </a:lnTo>
                  <a:lnTo>
                    <a:pt x="46" y="675"/>
                  </a:lnTo>
                  <a:lnTo>
                    <a:pt x="46" y="674"/>
                  </a:lnTo>
                  <a:lnTo>
                    <a:pt x="47" y="674"/>
                  </a:lnTo>
                  <a:lnTo>
                    <a:pt x="47" y="673"/>
                  </a:lnTo>
                  <a:lnTo>
                    <a:pt x="47" y="671"/>
                  </a:lnTo>
                  <a:lnTo>
                    <a:pt x="46" y="671"/>
                  </a:lnTo>
                  <a:lnTo>
                    <a:pt x="46" y="670"/>
                  </a:lnTo>
                  <a:lnTo>
                    <a:pt x="46" y="669"/>
                  </a:lnTo>
                  <a:lnTo>
                    <a:pt x="47" y="669"/>
                  </a:lnTo>
                  <a:lnTo>
                    <a:pt x="48" y="669"/>
                  </a:lnTo>
                  <a:lnTo>
                    <a:pt x="48" y="667"/>
                  </a:lnTo>
                  <a:lnTo>
                    <a:pt x="48" y="666"/>
                  </a:lnTo>
                  <a:lnTo>
                    <a:pt x="50" y="666"/>
                  </a:lnTo>
                  <a:lnTo>
                    <a:pt x="50" y="665"/>
                  </a:lnTo>
                  <a:lnTo>
                    <a:pt x="51" y="663"/>
                  </a:lnTo>
                  <a:lnTo>
                    <a:pt x="51" y="662"/>
                  </a:lnTo>
                  <a:lnTo>
                    <a:pt x="52" y="662"/>
                  </a:lnTo>
                  <a:lnTo>
                    <a:pt x="52" y="663"/>
                  </a:lnTo>
                  <a:lnTo>
                    <a:pt x="53" y="663"/>
                  </a:lnTo>
                  <a:lnTo>
                    <a:pt x="53" y="665"/>
                  </a:lnTo>
                  <a:lnTo>
                    <a:pt x="55" y="665"/>
                  </a:lnTo>
                  <a:lnTo>
                    <a:pt x="55" y="663"/>
                  </a:lnTo>
                  <a:lnTo>
                    <a:pt x="55" y="662"/>
                  </a:lnTo>
                  <a:lnTo>
                    <a:pt x="56" y="662"/>
                  </a:lnTo>
                  <a:lnTo>
                    <a:pt x="57" y="662"/>
                  </a:lnTo>
                  <a:lnTo>
                    <a:pt x="59" y="662"/>
                  </a:lnTo>
                  <a:lnTo>
                    <a:pt x="59" y="661"/>
                  </a:lnTo>
                  <a:lnTo>
                    <a:pt x="59" y="660"/>
                  </a:lnTo>
                  <a:lnTo>
                    <a:pt x="60" y="658"/>
                  </a:lnTo>
                  <a:lnTo>
                    <a:pt x="60" y="657"/>
                  </a:lnTo>
                  <a:lnTo>
                    <a:pt x="60" y="656"/>
                  </a:lnTo>
                  <a:lnTo>
                    <a:pt x="60" y="654"/>
                  </a:lnTo>
                  <a:lnTo>
                    <a:pt x="61" y="654"/>
                  </a:lnTo>
                  <a:lnTo>
                    <a:pt x="63" y="654"/>
                  </a:lnTo>
                  <a:lnTo>
                    <a:pt x="63" y="653"/>
                  </a:lnTo>
                  <a:lnTo>
                    <a:pt x="64" y="653"/>
                  </a:lnTo>
                  <a:lnTo>
                    <a:pt x="65" y="652"/>
                  </a:lnTo>
                  <a:lnTo>
                    <a:pt x="66" y="652"/>
                  </a:lnTo>
                  <a:lnTo>
                    <a:pt x="66" y="650"/>
                  </a:lnTo>
                  <a:lnTo>
                    <a:pt x="66" y="649"/>
                  </a:lnTo>
                  <a:lnTo>
                    <a:pt x="66" y="648"/>
                  </a:lnTo>
                  <a:lnTo>
                    <a:pt x="66" y="646"/>
                  </a:lnTo>
                  <a:lnTo>
                    <a:pt x="68" y="646"/>
                  </a:lnTo>
                  <a:lnTo>
                    <a:pt x="68" y="645"/>
                  </a:lnTo>
                  <a:lnTo>
                    <a:pt x="69" y="645"/>
                  </a:lnTo>
                  <a:lnTo>
                    <a:pt x="69" y="644"/>
                  </a:lnTo>
                  <a:lnTo>
                    <a:pt x="68" y="644"/>
                  </a:lnTo>
                  <a:lnTo>
                    <a:pt x="69" y="643"/>
                  </a:lnTo>
                  <a:lnTo>
                    <a:pt x="70" y="641"/>
                  </a:lnTo>
                  <a:lnTo>
                    <a:pt x="69" y="640"/>
                  </a:lnTo>
                  <a:lnTo>
                    <a:pt x="70" y="640"/>
                  </a:lnTo>
                  <a:lnTo>
                    <a:pt x="70" y="639"/>
                  </a:lnTo>
                  <a:lnTo>
                    <a:pt x="70" y="637"/>
                  </a:lnTo>
                  <a:lnTo>
                    <a:pt x="70" y="636"/>
                  </a:lnTo>
                  <a:lnTo>
                    <a:pt x="72" y="636"/>
                  </a:lnTo>
                  <a:lnTo>
                    <a:pt x="72" y="635"/>
                  </a:lnTo>
                  <a:lnTo>
                    <a:pt x="72" y="633"/>
                  </a:lnTo>
                  <a:lnTo>
                    <a:pt x="70" y="632"/>
                  </a:lnTo>
                  <a:lnTo>
                    <a:pt x="70" y="631"/>
                  </a:lnTo>
                  <a:lnTo>
                    <a:pt x="70" y="630"/>
                  </a:lnTo>
                  <a:lnTo>
                    <a:pt x="72" y="630"/>
                  </a:lnTo>
                  <a:lnTo>
                    <a:pt x="73" y="628"/>
                  </a:lnTo>
                  <a:lnTo>
                    <a:pt x="73" y="627"/>
                  </a:lnTo>
                  <a:lnTo>
                    <a:pt x="72" y="627"/>
                  </a:lnTo>
                  <a:lnTo>
                    <a:pt x="72" y="626"/>
                  </a:lnTo>
                  <a:lnTo>
                    <a:pt x="72" y="624"/>
                  </a:lnTo>
                  <a:lnTo>
                    <a:pt x="73" y="624"/>
                  </a:lnTo>
                  <a:lnTo>
                    <a:pt x="73" y="623"/>
                  </a:lnTo>
                  <a:lnTo>
                    <a:pt x="73" y="622"/>
                  </a:lnTo>
                  <a:lnTo>
                    <a:pt x="72" y="622"/>
                  </a:lnTo>
                  <a:lnTo>
                    <a:pt x="72" y="620"/>
                  </a:lnTo>
                  <a:lnTo>
                    <a:pt x="72" y="619"/>
                  </a:lnTo>
                  <a:lnTo>
                    <a:pt x="70" y="619"/>
                  </a:lnTo>
                  <a:lnTo>
                    <a:pt x="72" y="618"/>
                  </a:lnTo>
                  <a:lnTo>
                    <a:pt x="72" y="616"/>
                  </a:lnTo>
                  <a:lnTo>
                    <a:pt x="72" y="615"/>
                  </a:lnTo>
                  <a:lnTo>
                    <a:pt x="70" y="614"/>
                  </a:lnTo>
                  <a:lnTo>
                    <a:pt x="69" y="614"/>
                  </a:lnTo>
                  <a:lnTo>
                    <a:pt x="69" y="613"/>
                  </a:lnTo>
                  <a:lnTo>
                    <a:pt x="69" y="611"/>
                  </a:lnTo>
                  <a:lnTo>
                    <a:pt x="70" y="611"/>
                  </a:lnTo>
                  <a:lnTo>
                    <a:pt x="70" y="610"/>
                  </a:lnTo>
                  <a:lnTo>
                    <a:pt x="69" y="610"/>
                  </a:lnTo>
                  <a:lnTo>
                    <a:pt x="69" y="609"/>
                  </a:lnTo>
                  <a:lnTo>
                    <a:pt x="69" y="607"/>
                  </a:lnTo>
                  <a:lnTo>
                    <a:pt x="68" y="607"/>
                  </a:lnTo>
                  <a:lnTo>
                    <a:pt x="68" y="606"/>
                  </a:lnTo>
                  <a:lnTo>
                    <a:pt x="69" y="606"/>
                  </a:lnTo>
                  <a:lnTo>
                    <a:pt x="69" y="605"/>
                  </a:lnTo>
                  <a:lnTo>
                    <a:pt x="70" y="605"/>
                  </a:lnTo>
                  <a:lnTo>
                    <a:pt x="70" y="606"/>
                  </a:lnTo>
                  <a:lnTo>
                    <a:pt x="72" y="606"/>
                  </a:lnTo>
                  <a:lnTo>
                    <a:pt x="72" y="607"/>
                  </a:lnTo>
                  <a:lnTo>
                    <a:pt x="73" y="607"/>
                  </a:lnTo>
                  <a:lnTo>
                    <a:pt x="73" y="606"/>
                  </a:lnTo>
                  <a:lnTo>
                    <a:pt x="74" y="606"/>
                  </a:lnTo>
                  <a:lnTo>
                    <a:pt x="76" y="606"/>
                  </a:lnTo>
                  <a:lnTo>
                    <a:pt x="76" y="605"/>
                  </a:lnTo>
                  <a:lnTo>
                    <a:pt x="76" y="603"/>
                  </a:lnTo>
                  <a:lnTo>
                    <a:pt x="76" y="602"/>
                  </a:lnTo>
                  <a:lnTo>
                    <a:pt x="76" y="601"/>
                  </a:lnTo>
                  <a:lnTo>
                    <a:pt x="76" y="599"/>
                  </a:lnTo>
                  <a:lnTo>
                    <a:pt x="76" y="598"/>
                  </a:lnTo>
                  <a:lnTo>
                    <a:pt x="77" y="598"/>
                  </a:lnTo>
                  <a:lnTo>
                    <a:pt x="77" y="597"/>
                  </a:lnTo>
                  <a:lnTo>
                    <a:pt x="77" y="596"/>
                  </a:lnTo>
                  <a:lnTo>
                    <a:pt x="77" y="594"/>
                  </a:lnTo>
                  <a:lnTo>
                    <a:pt x="76" y="594"/>
                  </a:lnTo>
                  <a:lnTo>
                    <a:pt x="74" y="594"/>
                  </a:lnTo>
                  <a:lnTo>
                    <a:pt x="76" y="593"/>
                  </a:lnTo>
                  <a:lnTo>
                    <a:pt x="77" y="593"/>
                  </a:lnTo>
                  <a:lnTo>
                    <a:pt x="77" y="592"/>
                  </a:lnTo>
                  <a:lnTo>
                    <a:pt x="77" y="590"/>
                  </a:lnTo>
                  <a:lnTo>
                    <a:pt x="77" y="581"/>
                  </a:lnTo>
                  <a:lnTo>
                    <a:pt x="78" y="581"/>
                  </a:lnTo>
                  <a:lnTo>
                    <a:pt x="82" y="581"/>
                  </a:lnTo>
                  <a:lnTo>
                    <a:pt x="85" y="581"/>
                  </a:lnTo>
                  <a:lnTo>
                    <a:pt x="87" y="581"/>
                  </a:lnTo>
                  <a:lnTo>
                    <a:pt x="90" y="581"/>
                  </a:lnTo>
                  <a:lnTo>
                    <a:pt x="94" y="581"/>
                  </a:lnTo>
                  <a:lnTo>
                    <a:pt x="96" y="581"/>
                  </a:lnTo>
                  <a:lnTo>
                    <a:pt x="99" y="581"/>
                  </a:lnTo>
                  <a:lnTo>
                    <a:pt x="103" y="581"/>
                  </a:lnTo>
                  <a:lnTo>
                    <a:pt x="106" y="581"/>
                  </a:lnTo>
                  <a:lnTo>
                    <a:pt x="108" y="581"/>
                  </a:lnTo>
                  <a:lnTo>
                    <a:pt x="111" y="581"/>
                  </a:lnTo>
                  <a:lnTo>
                    <a:pt x="115" y="581"/>
                  </a:lnTo>
                  <a:lnTo>
                    <a:pt x="117" y="581"/>
                  </a:lnTo>
                  <a:lnTo>
                    <a:pt x="120" y="581"/>
                  </a:lnTo>
                  <a:lnTo>
                    <a:pt x="124" y="581"/>
                  </a:lnTo>
                  <a:lnTo>
                    <a:pt x="127" y="581"/>
                  </a:lnTo>
                  <a:lnTo>
                    <a:pt x="129" y="581"/>
                  </a:lnTo>
                  <a:lnTo>
                    <a:pt x="133" y="581"/>
                  </a:lnTo>
                  <a:lnTo>
                    <a:pt x="136" y="581"/>
                  </a:lnTo>
                  <a:lnTo>
                    <a:pt x="138" y="581"/>
                  </a:lnTo>
                  <a:lnTo>
                    <a:pt x="141" y="581"/>
                  </a:lnTo>
                  <a:lnTo>
                    <a:pt x="145" y="581"/>
                  </a:lnTo>
                  <a:lnTo>
                    <a:pt x="147" y="581"/>
                  </a:lnTo>
                  <a:lnTo>
                    <a:pt x="150" y="581"/>
                  </a:lnTo>
                  <a:lnTo>
                    <a:pt x="154" y="581"/>
                  </a:lnTo>
                  <a:lnTo>
                    <a:pt x="157" y="581"/>
                  </a:lnTo>
                  <a:lnTo>
                    <a:pt x="159" y="581"/>
                  </a:lnTo>
                  <a:lnTo>
                    <a:pt x="163" y="581"/>
                  </a:lnTo>
                  <a:lnTo>
                    <a:pt x="166" y="581"/>
                  </a:lnTo>
                  <a:lnTo>
                    <a:pt x="168" y="581"/>
                  </a:lnTo>
                  <a:lnTo>
                    <a:pt x="171" y="581"/>
                  </a:lnTo>
                  <a:lnTo>
                    <a:pt x="175" y="581"/>
                  </a:lnTo>
                  <a:lnTo>
                    <a:pt x="177" y="581"/>
                  </a:lnTo>
                  <a:lnTo>
                    <a:pt x="180" y="581"/>
                  </a:lnTo>
                  <a:lnTo>
                    <a:pt x="184" y="581"/>
                  </a:lnTo>
                  <a:lnTo>
                    <a:pt x="187" y="581"/>
                  </a:lnTo>
                  <a:lnTo>
                    <a:pt x="189" y="581"/>
                  </a:lnTo>
                  <a:lnTo>
                    <a:pt x="193" y="581"/>
                  </a:lnTo>
                  <a:lnTo>
                    <a:pt x="196" y="581"/>
                  </a:lnTo>
                  <a:lnTo>
                    <a:pt x="198" y="581"/>
                  </a:lnTo>
                  <a:lnTo>
                    <a:pt x="201" y="581"/>
                  </a:lnTo>
                  <a:lnTo>
                    <a:pt x="205" y="581"/>
                  </a:lnTo>
                  <a:lnTo>
                    <a:pt x="207" y="581"/>
                  </a:lnTo>
                  <a:lnTo>
                    <a:pt x="209" y="581"/>
                  </a:lnTo>
                  <a:lnTo>
                    <a:pt x="210" y="581"/>
                  </a:lnTo>
                  <a:lnTo>
                    <a:pt x="214" y="581"/>
                  </a:lnTo>
                  <a:lnTo>
                    <a:pt x="217" y="581"/>
                  </a:lnTo>
                  <a:lnTo>
                    <a:pt x="219" y="581"/>
                  </a:lnTo>
                  <a:lnTo>
                    <a:pt x="223" y="581"/>
                  </a:lnTo>
                  <a:lnTo>
                    <a:pt x="226" y="581"/>
                  </a:lnTo>
                  <a:lnTo>
                    <a:pt x="228" y="581"/>
                  </a:lnTo>
                  <a:lnTo>
                    <a:pt x="231" y="581"/>
                  </a:lnTo>
                  <a:lnTo>
                    <a:pt x="235" y="581"/>
                  </a:lnTo>
                  <a:lnTo>
                    <a:pt x="237" y="581"/>
                  </a:lnTo>
                  <a:lnTo>
                    <a:pt x="240" y="581"/>
                  </a:lnTo>
                  <a:lnTo>
                    <a:pt x="244" y="581"/>
                  </a:lnTo>
                  <a:lnTo>
                    <a:pt x="247" y="581"/>
                  </a:lnTo>
                  <a:lnTo>
                    <a:pt x="249" y="581"/>
                  </a:lnTo>
                  <a:lnTo>
                    <a:pt x="252" y="581"/>
                  </a:lnTo>
                  <a:lnTo>
                    <a:pt x="256" y="581"/>
                  </a:lnTo>
                  <a:lnTo>
                    <a:pt x="258" y="581"/>
                  </a:lnTo>
                  <a:lnTo>
                    <a:pt x="261" y="581"/>
                  </a:lnTo>
                  <a:lnTo>
                    <a:pt x="265" y="581"/>
                  </a:lnTo>
                  <a:lnTo>
                    <a:pt x="267" y="581"/>
                  </a:lnTo>
                  <a:lnTo>
                    <a:pt x="270" y="581"/>
                  </a:lnTo>
                  <a:lnTo>
                    <a:pt x="274" y="581"/>
                  </a:lnTo>
                  <a:lnTo>
                    <a:pt x="277" y="581"/>
                  </a:lnTo>
                  <a:lnTo>
                    <a:pt x="279" y="581"/>
                  </a:lnTo>
                  <a:lnTo>
                    <a:pt x="282" y="581"/>
                  </a:lnTo>
                  <a:lnTo>
                    <a:pt x="286" y="581"/>
                  </a:lnTo>
                  <a:lnTo>
                    <a:pt x="287" y="581"/>
                  </a:lnTo>
                  <a:lnTo>
                    <a:pt x="288" y="581"/>
                  </a:lnTo>
                  <a:lnTo>
                    <a:pt x="291" y="581"/>
                  </a:lnTo>
                  <a:lnTo>
                    <a:pt x="295" y="581"/>
                  </a:lnTo>
                  <a:lnTo>
                    <a:pt x="298" y="581"/>
                  </a:lnTo>
                  <a:lnTo>
                    <a:pt x="300" y="581"/>
                  </a:lnTo>
                  <a:lnTo>
                    <a:pt x="304" y="581"/>
                  </a:lnTo>
                  <a:lnTo>
                    <a:pt x="307" y="581"/>
                  </a:lnTo>
                  <a:lnTo>
                    <a:pt x="308" y="581"/>
                  </a:lnTo>
                  <a:lnTo>
                    <a:pt x="309" y="581"/>
                  </a:lnTo>
                  <a:lnTo>
                    <a:pt x="311" y="581"/>
                  </a:lnTo>
                  <a:lnTo>
                    <a:pt x="312" y="581"/>
                  </a:lnTo>
                  <a:lnTo>
                    <a:pt x="316" y="581"/>
                  </a:lnTo>
                  <a:lnTo>
                    <a:pt x="318" y="581"/>
                  </a:lnTo>
                  <a:lnTo>
                    <a:pt x="321" y="581"/>
                  </a:lnTo>
                  <a:lnTo>
                    <a:pt x="325" y="581"/>
                  </a:lnTo>
                  <a:lnTo>
                    <a:pt x="328" y="581"/>
                  </a:lnTo>
                  <a:lnTo>
                    <a:pt x="330" y="581"/>
                  </a:lnTo>
                  <a:lnTo>
                    <a:pt x="334" y="581"/>
                  </a:lnTo>
                  <a:lnTo>
                    <a:pt x="337" y="581"/>
                  </a:lnTo>
                  <a:lnTo>
                    <a:pt x="339" y="581"/>
                  </a:lnTo>
                  <a:lnTo>
                    <a:pt x="342" y="581"/>
                  </a:lnTo>
                  <a:lnTo>
                    <a:pt x="346" y="581"/>
                  </a:lnTo>
                  <a:lnTo>
                    <a:pt x="348" y="581"/>
                  </a:lnTo>
                  <a:lnTo>
                    <a:pt x="351" y="581"/>
                  </a:lnTo>
                  <a:lnTo>
                    <a:pt x="355" y="581"/>
                  </a:lnTo>
                  <a:lnTo>
                    <a:pt x="358" y="581"/>
                  </a:lnTo>
                  <a:lnTo>
                    <a:pt x="360" y="581"/>
                  </a:lnTo>
                  <a:lnTo>
                    <a:pt x="364" y="581"/>
                  </a:lnTo>
                  <a:lnTo>
                    <a:pt x="367" y="581"/>
                  </a:lnTo>
                  <a:lnTo>
                    <a:pt x="369" y="581"/>
                  </a:lnTo>
                  <a:lnTo>
                    <a:pt x="372" y="581"/>
                  </a:lnTo>
                  <a:lnTo>
                    <a:pt x="376" y="581"/>
                  </a:lnTo>
                  <a:lnTo>
                    <a:pt x="378" y="581"/>
                  </a:lnTo>
                  <a:lnTo>
                    <a:pt x="381" y="581"/>
                  </a:lnTo>
                  <a:lnTo>
                    <a:pt x="385" y="581"/>
                  </a:lnTo>
                  <a:lnTo>
                    <a:pt x="388" y="581"/>
                  </a:lnTo>
                  <a:lnTo>
                    <a:pt x="390" y="581"/>
                  </a:lnTo>
                  <a:lnTo>
                    <a:pt x="393" y="581"/>
                  </a:lnTo>
                  <a:lnTo>
                    <a:pt x="397" y="581"/>
                  </a:lnTo>
                  <a:lnTo>
                    <a:pt x="399" y="581"/>
                  </a:lnTo>
                  <a:lnTo>
                    <a:pt x="402" y="581"/>
                  </a:lnTo>
                  <a:lnTo>
                    <a:pt x="406" y="581"/>
                  </a:lnTo>
                  <a:lnTo>
                    <a:pt x="408" y="581"/>
                  </a:lnTo>
                  <a:lnTo>
                    <a:pt x="411" y="581"/>
                  </a:lnTo>
                  <a:lnTo>
                    <a:pt x="415" y="581"/>
                  </a:lnTo>
                  <a:lnTo>
                    <a:pt x="418" y="581"/>
                  </a:lnTo>
                  <a:lnTo>
                    <a:pt x="420" y="581"/>
                  </a:lnTo>
                  <a:lnTo>
                    <a:pt x="423" y="581"/>
                  </a:lnTo>
                  <a:lnTo>
                    <a:pt x="427" y="581"/>
                  </a:lnTo>
                  <a:lnTo>
                    <a:pt x="429" y="581"/>
                  </a:lnTo>
                  <a:lnTo>
                    <a:pt x="432" y="581"/>
                  </a:lnTo>
                  <a:lnTo>
                    <a:pt x="436" y="581"/>
                  </a:lnTo>
                  <a:lnTo>
                    <a:pt x="439" y="581"/>
                  </a:lnTo>
                  <a:lnTo>
                    <a:pt x="441" y="581"/>
                  </a:lnTo>
                  <a:lnTo>
                    <a:pt x="445" y="581"/>
                  </a:lnTo>
                  <a:lnTo>
                    <a:pt x="448" y="581"/>
                  </a:lnTo>
                  <a:lnTo>
                    <a:pt x="450" y="581"/>
                  </a:lnTo>
                  <a:lnTo>
                    <a:pt x="453" y="581"/>
                  </a:lnTo>
                  <a:lnTo>
                    <a:pt x="457" y="581"/>
                  </a:lnTo>
                  <a:lnTo>
                    <a:pt x="459" y="581"/>
                  </a:lnTo>
                  <a:lnTo>
                    <a:pt x="462" y="581"/>
                  </a:lnTo>
                  <a:lnTo>
                    <a:pt x="466" y="581"/>
                  </a:lnTo>
                  <a:lnTo>
                    <a:pt x="469" y="581"/>
                  </a:lnTo>
                  <a:lnTo>
                    <a:pt x="471" y="581"/>
                  </a:lnTo>
                  <a:lnTo>
                    <a:pt x="475" y="581"/>
                  </a:lnTo>
                  <a:lnTo>
                    <a:pt x="478" y="581"/>
                  </a:lnTo>
                  <a:lnTo>
                    <a:pt x="480" y="583"/>
                  </a:lnTo>
                  <a:lnTo>
                    <a:pt x="480" y="581"/>
                  </a:lnTo>
                  <a:lnTo>
                    <a:pt x="480" y="577"/>
                  </a:lnTo>
                  <a:lnTo>
                    <a:pt x="480" y="575"/>
                  </a:lnTo>
                  <a:lnTo>
                    <a:pt x="480" y="572"/>
                  </a:lnTo>
                  <a:lnTo>
                    <a:pt x="480" y="568"/>
                  </a:lnTo>
                  <a:lnTo>
                    <a:pt x="480" y="566"/>
                  </a:lnTo>
                  <a:lnTo>
                    <a:pt x="480" y="563"/>
                  </a:lnTo>
                  <a:lnTo>
                    <a:pt x="480" y="560"/>
                  </a:lnTo>
                  <a:lnTo>
                    <a:pt x="480" y="556"/>
                  </a:lnTo>
                  <a:lnTo>
                    <a:pt x="480" y="554"/>
                  </a:lnTo>
                  <a:lnTo>
                    <a:pt x="480" y="551"/>
                  </a:lnTo>
                  <a:lnTo>
                    <a:pt x="480" y="547"/>
                  </a:lnTo>
                  <a:lnTo>
                    <a:pt x="480" y="545"/>
                  </a:lnTo>
                  <a:lnTo>
                    <a:pt x="480" y="542"/>
                  </a:lnTo>
                  <a:lnTo>
                    <a:pt x="480" y="538"/>
                  </a:lnTo>
                  <a:lnTo>
                    <a:pt x="480" y="536"/>
                  </a:lnTo>
                  <a:lnTo>
                    <a:pt x="480" y="533"/>
                  </a:lnTo>
                  <a:lnTo>
                    <a:pt x="480" y="530"/>
                  </a:lnTo>
                  <a:lnTo>
                    <a:pt x="480" y="526"/>
                  </a:lnTo>
                  <a:lnTo>
                    <a:pt x="480" y="524"/>
                  </a:lnTo>
                  <a:lnTo>
                    <a:pt x="480" y="521"/>
                  </a:lnTo>
                  <a:lnTo>
                    <a:pt x="480" y="517"/>
                  </a:lnTo>
                  <a:lnTo>
                    <a:pt x="480" y="515"/>
                  </a:lnTo>
                  <a:lnTo>
                    <a:pt x="479" y="512"/>
                  </a:lnTo>
                  <a:lnTo>
                    <a:pt x="479" y="508"/>
                  </a:lnTo>
                  <a:lnTo>
                    <a:pt x="480" y="505"/>
                  </a:lnTo>
                  <a:lnTo>
                    <a:pt x="479" y="503"/>
                  </a:lnTo>
                  <a:lnTo>
                    <a:pt x="479" y="500"/>
                  </a:lnTo>
                  <a:lnTo>
                    <a:pt x="479" y="496"/>
                  </a:lnTo>
                  <a:lnTo>
                    <a:pt x="479" y="494"/>
                  </a:lnTo>
                  <a:lnTo>
                    <a:pt x="479" y="491"/>
                  </a:lnTo>
                  <a:lnTo>
                    <a:pt x="479" y="487"/>
                  </a:lnTo>
                  <a:lnTo>
                    <a:pt x="479" y="485"/>
                  </a:lnTo>
                  <a:lnTo>
                    <a:pt x="479" y="482"/>
                  </a:lnTo>
                  <a:lnTo>
                    <a:pt x="479" y="478"/>
                  </a:lnTo>
                  <a:lnTo>
                    <a:pt x="479" y="475"/>
                  </a:lnTo>
                  <a:lnTo>
                    <a:pt x="479" y="473"/>
                  </a:lnTo>
                  <a:lnTo>
                    <a:pt x="479" y="470"/>
                  </a:lnTo>
                  <a:lnTo>
                    <a:pt x="479" y="466"/>
                  </a:lnTo>
                  <a:lnTo>
                    <a:pt x="479" y="464"/>
                  </a:lnTo>
                  <a:lnTo>
                    <a:pt x="479" y="461"/>
                  </a:lnTo>
                  <a:lnTo>
                    <a:pt x="479" y="457"/>
                  </a:lnTo>
                  <a:lnTo>
                    <a:pt x="479" y="455"/>
                  </a:lnTo>
                  <a:lnTo>
                    <a:pt x="479" y="452"/>
                  </a:lnTo>
                  <a:lnTo>
                    <a:pt x="479" y="448"/>
                  </a:lnTo>
                  <a:lnTo>
                    <a:pt x="479" y="445"/>
                  </a:lnTo>
                  <a:lnTo>
                    <a:pt x="479" y="443"/>
                  </a:lnTo>
                  <a:lnTo>
                    <a:pt x="479" y="440"/>
                  </a:lnTo>
                  <a:lnTo>
                    <a:pt x="479" y="436"/>
                  </a:lnTo>
                  <a:lnTo>
                    <a:pt x="479" y="434"/>
                  </a:lnTo>
                  <a:lnTo>
                    <a:pt x="479" y="431"/>
                  </a:lnTo>
                  <a:lnTo>
                    <a:pt x="479" y="427"/>
                  </a:lnTo>
                  <a:lnTo>
                    <a:pt x="479" y="425"/>
                  </a:lnTo>
                  <a:lnTo>
                    <a:pt x="479" y="422"/>
                  </a:lnTo>
                  <a:lnTo>
                    <a:pt x="479" y="419"/>
                  </a:lnTo>
                  <a:lnTo>
                    <a:pt x="479" y="415"/>
                  </a:lnTo>
                  <a:lnTo>
                    <a:pt x="479" y="413"/>
                  </a:lnTo>
                  <a:lnTo>
                    <a:pt x="479" y="410"/>
                  </a:lnTo>
                  <a:lnTo>
                    <a:pt x="479" y="406"/>
                  </a:lnTo>
                  <a:lnTo>
                    <a:pt x="479" y="404"/>
                  </a:lnTo>
                  <a:lnTo>
                    <a:pt x="479" y="401"/>
                  </a:lnTo>
                  <a:lnTo>
                    <a:pt x="479" y="398"/>
                  </a:lnTo>
                  <a:lnTo>
                    <a:pt x="479" y="394"/>
                  </a:lnTo>
                  <a:lnTo>
                    <a:pt x="479" y="392"/>
                  </a:lnTo>
                  <a:lnTo>
                    <a:pt x="479" y="389"/>
                  </a:lnTo>
                  <a:lnTo>
                    <a:pt x="479" y="385"/>
                  </a:lnTo>
                  <a:lnTo>
                    <a:pt x="479" y="383"/>
                  </a:lnTo>
                  <a:lnTo>
                    <a:pt x="479" y="380"/>
                  </a:lnTo>
                  <a:lnTo>
                    <a:pt x="479" y="376"/>
                  </a:lnTo>
                  <a:lnTo>
                    <a:pt x="479" y="374"/>
                  </a:lnTo>
                  <a:lnTo>
                    <a:pt x="479" y="372"/>
                  </a:lnTo>
                  <a:lnTo>
                    <a:pt x="479" y="371"/>
                  </a:lnTo>
                  <a:lnTo>
                    <a:pt x="479" y="368"/>
                  </a:lnTo>
                  <a:lnTo>
                    <a:pt x="478" y="364"/>
                  </a:lnTo>
                  <a:lnTo>
                    <a:pt x="478" y="363"/>
                  </a:lnTo>
                  <a:lnTo>
                    <a:pt x="478" y="362"/>
                  </a:lnTo>
                  <a:lnTo>
                    <a:pt x="479" y="359"/>
                  </a:lnTo>
                  <a:lnTo>
                    <a:pt x="478" y="355"/>
                  </a:lnTo>
                  <a:lnTo>
                    <a:pt x="478" y="353"/>
                  </a:lnTo>
                  <a:lnTo>
                    <a:pt x="478" y="350"/>
                  </a:lnTo>
                  <a:lnTo>
                    <a:pt x="479" y="346"/>
                  </a:lnTo>
                  <a:lnTo>
                    <a:pt x="478" y="344"/>
                  </a:lnTo>
                  <a:lnTo>
                    <a:pt x="478" y="341"/>
                  </a:lnTo>
                  <a:lnTo>
                    <a:pt x="478" y="338"/>
                  </a:lnTo>
                  <a:lnTo>
                    <a:pt x="478" y="334"/>
                  </a:lnTo>
                  <a:lnTo>
                    <a:pt x="478" y="332"/>
                  </a:lnTo>
                  <a:lnTo>
                    <a:pt x="478" y="329"/>
                  </a:lnTo>
                  <a:lnTo>
                    <a:pt x="478" y="325"/>
                  </a:lnTo>
                  <a:lnTo>
                    <a:pt x="478" y="323"/>
                  </a:lnTo>
                  <a:lnTo>
                    <a:pt x="478" y="320"/>
                  </a:lnTo>
                  <a:lnTo>
                    <a:pt x="478" y="317"/>
                  </a:lnTo>
                  <a:lnTo>
                    <a:pt x="478" y="316"/>
                  </a:lnTo>
                  <a:lnTo>
                    <a:pt x="478" y="314"/>
                  </a:lnTo>
                  <a:lnTo>
                    <a:pt x="478" y="311"/>
                  </a:lnTo>
                  <a:lnTo>
                    <a:pt x="478" y="308"/>
                  </a:lnTo>
                  <a:lnTo>
                    <a:pt x="478" y="304"/>
                  </a:lnTo>
                  <a:lnTo>
                    <a:pt x="478" y="302"/>
                  </a:lnTo>
                  <a:lnTo>
                    <a:pt x="478" y="299"/>
                  </a:lnTo>
                  <a:lnTo>
                    <a:pt x="478" y="295"/>
                  </a:lnTo>
                  <a:lnTo>
                    <a:pt x="478" y="293"/>
                  </a:lnTo>
                  <a:lnTo>
                    <a:pt x="478" y="290"/>
                  </a:lnTo>
                  <a:lnTo>
                    <a:pt x="478" y="287"/>
                  </a:lnTo>
                  <a:lnTo>
                    <a:pt x="478" y="283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78" y="274"/>
                  </a:lnTo>
                  <a:lnTo>
                    <a:pt x="478" y="272"/>
                  </a:lnTo>
                  <a:lnTo>
                    <a:pt x="478" y="267"/>
                  </a:lnTo>
                  <a:lnTo>
                    <a:pt x="478" y="263"/>
                  </a:lnTo>
                  <a:lnTo>
                    <a:pt x="478" y="261"/>
                  </a:lnTo>
                  <a:lnTo>
                    <a:pt x="478" y="260"/>
                  </a:lnTo>
                  <a:lnTo>
                    <a:pt x="478" y="253"/>
                  </a:lnTo>
                  <a:lnTo>
                    <a:pt x="478" y="251"/>
                  </a:lnTo>
                  <a:lnTo>
                    <a:pt x="478" y="248"/>
                  </a:lnTo>
                  <a:lnTo>
                    <a:pt x="478" y="244"/>
                  </a:lnTo>
                  <a:lnTo>
                    <a:pt x="478" y="242"/>
                  </a:lnTo>
                  <a:lnTo>
                    <a:pt x="478" y="239"/>
                  </a:lnTo>
                  <a:lnTo>
                    <a:pt x="478" y="236"/>
                  </a:lnTo>
                  <a:lnTo>
                    <a:pt x="478" y="233"/>
                  </a:lnTo>
                  <a:lnTo>
                    <a:pt x="478" y="230"/>
                  </a:lnTo>
                  <a:lnTo>
                    <a:pt x="476" y="227"/>
                  </a:lnTo>
                  <a:lnTo>
                    <a:pt x="476" y="223"/>
                  </a:lnTo>
                  <a:lnTo>
                    <a:pt x="478" y="221"/>
                  </a:lnTo>
                  <a:lnTo>
                    <a:pt x="476" y="218"/>
                  </a:lnTo>
                  <a:lnTo>
                    <a:pt x="476" y="216"/>
                  </a:lnTo>
                  <a:lnTo>
                    <a:pt x="476" y="212"/>
                  </a:lnTo>
                  <a:lnTo>
                    <a:pt x="478" y="209"/>
                  </a:lnTo>
                  <a:lnTo>
                    <a:pt x="476" y="206"/>
                  </a:lnTo>
                  <a:lnTo>
                    <a:pt x="476" y="203"/>
                  </a:lnTo>
                  <a:lnTo>
                    <a:pt x="476" y="200"/>
                  </a:lnTo>
                  <a:lnTo>
                    <a:pt x="476" y="197"/>
                  </a:lnTo>
                  <a:lnTo>
                    <a:pt x="476" y="195"/>
                  </a:lnTo>
                  <a:lnTo>
                    <a:pt x="476" y="191"/>
                  </a:lnTo>
                  <a:lnTo>
                    <a:pt x="476" y="188"/>
                  </a:lnTo>
                  <a:lnTo>
                    <a:pt x="476" y="186"/>
                  </a:lnTo>
                  <a:lnTo>
                    <a:pt x="476" y="182"/>
                  </a:lnTo>
                  <a:lnTo>
                    <a:pt x="476" y="179"/>
                  </a:lnTo>
                  <a:lnTo>
                    <a:pt x="476" y="176"/>
                  </a:lnTo>
                  <a:lnTo>
                    <a:pt x="476" y="172"/>
                  </a:lnTo>
                  <a:lnTo>
                    <a:pt x="476" y="170"/>
                  </a:lnTo>
                  <a:lnTo>
                    <a:pt x="476" y="167"/>
                  </a:lnTo>
                  <a:lnTo>
                    <a:pt x="476" y="165"/>
                  </a:lnTo>
                  <a:lnTo>
                    <a:pt x="476" y="161"/>
                  </a:lnTo>
                  <a:lnTo>
                    <a:pt x="476" y="158"/>
                  </a:lnTo>
                  <a:lnTo>
                    <a:pt x="476" y="156"/>
                  </a:lnTo>
                  <a:lnTo>
                    <a:pt x="476" y="152"/>
                  </a:lnTo>
                  <a:lnTo>
                    <a:pt x="476" y="149"/>
                  </a:lnTo>
                  <a:lnTo>
                    <a:pt x="476" y="146"/>
                  </a:lnTo>
                  <a:lnTo>
                    <a:pt x="476" y="144"/>
                  </a:lnTo>
                  <a:lnTo>
                    <a:pt x="476" y="140"/>
                  </a:lnTo>
                  <a:lnTo>
                    <a:pt x="476" y="137"/>
                  </a:lnTo>
                  <a:lnTo>
                    <a:pt x="476" y="135"/>
                  </a:lnTo>
                  <a:lnTo>
                    <a:pt x="476" y="131"/>
                  </a:lnTo>
                  <a:lnTo>
                    <a:pt x="476" y="128"/>
                  </a:lnTo>
                  <a:lnTo>
                    <a:pt x="476" y="125"/>
                  </a:lnTo>
                  <a:lnTo>
                    <a:pt x="476" y="122"/>
                  </a:lnTo>
                  <a:lnTo>
                    <a:pt x="476" y="119"/>
                  </a:lnTo>
                  <a:lnTo>
                    <a:pt x="476" y="116"/>
                  </a:lnTo>
                  <a:lnTo>
                    <a:pt x="476" y="114"/>
                  </a:lnTo>
                  <a:lnTo>
                    <a:pt x="476" y="110"/>
                  </a:lnTo>
                  <a:lnTo>
                    <a:pt x="476" y="107"/>
                  </a:lnTo>
                  <a:lnTo>
                    <a:pt x="476" y="105"/>
                  </a:lnTo>
                  <a:lnTo>
                    <a:pt x="476" y="101"/>
                  </a:lnTo>
                  <a:lnTo>
                    <a:pt x="476" y="98"/>
                  </a:lnTo>
                  <a:lnTo>
                    <a:pt x="476" y="95"/>
                  </a:lnTo>
                  <a:lnTo>
                    <a:pt x="476" y="93"/>
                  </a:lnTo>
                  <a:lnTo>
                    <a:pt x="476" y="89"/>
                  </a:lnTo>
                  <a:lnTo>
                    <a:pt x="476" y="86"/>
                  </a:lnTo>
                  <a:lnTo>
                    <a:pt x="476" y="84"/>
                  </a:lnTo>
                  <a:lnTo>
                    <a:pt x="475" y="80"/>
                  </a:lnTo>
                  <a:lnTo>
                    <a:pt x="476" y="77"/>
                  </a:lnTo>
                  <a:lnTo>
                    <a:pt x="476" y="75"/>
                  </a:lnTo>
                  <a:lnTo>
                    <a:pt x="476" y="72"/>
                  </a:lnTo>
                  <a:lnTo>
                    <a:pt x="474" y="69"/>
                  </a:lnTo>
                  <a:lnTo>
                    <a:pt x="475" y="68"/>
                  </a:lnTo>
                  <a:lnTo>
                    <a:pt x="476" y="65"/>
                  </a:lnTo>
                  <a:lnTo>
                    <a:pt x="478" y="64"/>
                  </a:lnTo>
                  <a:lnTo>
                    <a:pt x="479" y="62"/>
                  </a:lnTo>
                  <a:lnTo>
                    <a:pt x="479" y="59"/>
                  </a:lnTo>
                  <a:lnTo>
                    <a:pt x="479" y="55"/>
                  </a:lnTo>
                  <a:lnTo>
                    <a:pt x="479" y="52"/>
                  </a:lnTo>
                  <a:lnTo>
                    <a:pt x="479" y="50"/>
                  </a:lnTo>
                  <a:lnTo>
                    <a:pt x="479" y="47"/>
                  </a:lnTo>
                  <a:lnTo>
                    <a:pt x="479" y="45"/>
                  </a:lnTo>
                  <a:lnTo>
                    <a:pt x="479" y="42"/>
                  </a:lnTo>
                  <a:lnTo>
                    <a:pt x="479" y="39"/>
                  </a:lnTo>
                  <a:lnTo>
                    <a:pt x="480" y="38"/>
                  </a:lnTo>
                  <a:lnTo>
                    <a:pt x="482" y="35"/>
                  </a:lnTo>
                  <a:lnTo>
                    <a:pt x="483" y="34"/>
                  </a:lnTo>
                  <a:lnTo>
                    <a:pt x="484" y="33"/>
                  </a:lnTo>
                  <a:lnTo>
                    <a:pt x="485" y="31"/>
                  </a:lnTo>
                  <a:lnTo>
                    <a:pt x="487" y="30"/>
                  </a:lnTo>
                  <a:lnTo>
                    <a:pt x="488" y="29"/>
                  </a:lnTo>
                  <a:lnTo>
                    <a:pt x="489" y="26"/>
                  </a:lnTo>
                  <a:lnTo>
                    <a:pt x="489" y="24"/>
                  </a:lnTo>
                  <a:lnTo>
                    <a:pt x="488" y="21"/>
                  </a:lnTo>
                  <a:lnTo>
                    <a:pt x="487" y="20"/>
                  </a:lnTo>
                  <a:lnTo>
                    <a:pt x="485" y="17"/>
                  </a:lnTo>
                  <a:lnTo>
                    <a:pt x="484" y="16"/>
                  </a:lnTo>
                  <a:lnTo>
                    <a:pt x="485" y="13"/>
                  </a:lnTo>
                  <a:lnTo>
                    <a:pt x="485" y="12"/>
                  </a:lnTo>
                  <a:lnTo>
                    <a:pt x="487" y="11"/>
                  </a:lnTo>
                  <a:lnTo>
                    <a:pt x="488" y="9"/>
                  </a:lnTo>
                  <a:lnTo>
                    <a:pt x="491" y="9"/>
                  </a:lnTo>
                  <a:lnTo>
                    <a:pt x="493" y="9"/>
                  </a:lnTo>
                  <a:lnTo>
                    <a:pt x="496" y="9"/>
                  </a:lnTo>
                  <a:lnTo>
                    <a:pt x="500" y="11"/>
                  </a:lnTo>
                  <a:lnTo>
                    <a:pt x="502" y="11"/>
                  </a:lnTo>
                  <a:lnTo>
                    <a:pt x="505" y="11"/>
                  </a:lnTo>
                  <a:lnTo>
                    <a:pt x="508" y="9"/>
                  </a:lnTo>
                  <a:lnTo>
                    <a:pt x="512" y="9"/>
                  </a:lnTo>
                  <a:lnTo>
                    <a:pt x="514" y="9"/>
                  </a:lnTo>
                  <a:lnTo>
                    <a:pt x="516" y="9"/>
                  </a:lnTo>
                  <a:lnTo>
                    <a:pt x="519" y="11"/>
                  </a:lnTo>
                  <a:lnTo>
                    <a:pt x="522" y="9"/>
                  </a:lnTo>
                  <a:lnTo>
                    <a:pt x="525" y="9"/>
                  </a:lnTo>
                  <a:lnTo>
                    <a:pt x="527" y="9"/>
                  </a:lnTo>
                  <a:lnTo>
                    <a:pt x="530" y="9"/>
                  </a:lnTo>
                  <a:lnTo>
                    <a:pt x="532" y="9"/>
                  </a:lnTo>
                  <a:lnTo>
                    <a:pt x="535" y="11"/>
                  </a:lnTo>
                  <a:lnTo>
                    <a:pt x="538" y="11"/>
                  </a:lnTo>
                  <a:lnTo>
                    <a:pt x="542" y="11"/>
                  </a:lnTo>
                  <a:lnTo>
                    <a:pt x="544" y="11"/>
                  </a:lnTo>
                  <a:lnTo>
                    <a:pt x="544" y="9"/>
                  </a:lnTo>
                  <a:lnTo>
                    <a:pt x="547" y="9"/>
                  </a:lnTo>
                  <a:lnTo>
                    <a:pt x="549" y="9"/>
                  </a:lnTo>
                  <a:lnTo>
                    <a:pt x="552" y="9"/>
                  </a:lnTo>
                  <a:lnTo>
                    <a:pt x="555" y="9"/>
                  </a:lnTo>
                  <a:lnTo>
                    <a:pt x="557" y="8"/>
                  </a:lnTo>
                  <a:lnTo>
                    <a:pt x="560" y="8"/>
                  </a:lnTo>
                  <a:lnTo>
                    <a:pt x="561" y="7"/>
                  </a:lnTo>
                  <a:lnTo>
                    <a:pt x="564" y="7"/>
                  </a:lnTo>
                  <a:lnTo>
                    <a:pt x="565" y="5"/>
                  </a:lnTo>
                  <a:lnTo>
                    <a:pt x="568" y="5"/>
                  </a:lnTo>
                  <a:lnTo>
                    <a:pt x="570" y="5"/>
                  </a:lnTo>
                  <a:lnTo>
                    <a:pt x="574" y="5"/>
                  </a:lnTo>
                  <a:lnTo>
                    <a:pt x="577" y="5"/>
                  </a:lnTo>
                  <a:lnTo>
                    <a:pt x="579" y="5"/>
                  </a:lnTo>
                  <a:lnTo>
                    <a:pt x="582" y="5"/>
                  </a:lnTo>
                  <a:lnTo>
                    <a:pt x="585" y="7"/>
                  </a:lnTo>
                  <a:lnTo>
                    <a:pt x="587" y="7"/>
                  </a:lnTo>
                  <a:lnTo>
                    <a:pt x="589" y="8"/>
                  </a:lnTo>
                  <a:lnTo>
                    <a:pt x="591" y="7"/>
                  </a:lnTo>
                  <a:lnTo>
                    <a:pt x="594" y="7"/>
                  </a:lnTo>
                  <a:lnTo>
                    <a:pt x="596" y="7"/>
                  </a:lnTo>
                  <a:lnTo>
                    <a:pt x="599" y="7"/>
                  </a:lnTo>
                  <a:lnTo>
                    <a:pt x="603" y="7"/>
                  </a:lnTo>
                  <a:lnTo>
                    <a:pt x="604" y="5"/>
                  </a:lnTo>
                  <a:lnTo>
                    <a:pt x="606" y="5"/>
                  </a:lnTo>
                  <a:lnTo>
                    <a:pt x="608" y="5"/>
                  </a:lnTo>
                  <a:lnTo>
                    <a:pt x="610" y="5"/>
                  </a:lnTo>
                  <a:lnTo>
                    <a:pt x="612" y="4"/>
                  </a:lnTo>
                  <a:lnTo>
                    <a:pt x="613" y="3"/>
                  </a:lnTo>
                  <a:lnTo>
                    <a:pt x="616" y="1"/>
                  </a:lnTo>
                  <a:lnTo>
                    <a:pt x="617" y="1"/>
                  </a:lnTo>
                  <a:lnTo>
                    <a:pt x="620" y="0"/>
                  </a:lnTo>
                  <a:lnTo>
                    <a:pt x="623" y="0"/>
                  </a:lnTo>
                  <a:lnTo>
                    <a:pt x="625" y="0"/>
                  </a:lnTo>
                  <a:lnTo>
                    <a:pt x="628" y="1"/>
                  </a:lnTo>
                  <a:lnTo>
                    <a:pt x="629" y="3"/>
                  </a:lnTo>
                  <a:lnTo>
                    <a:pt x="629" y="5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2" name="Freeform 101">
              <a:extLst>
                <a:ext uri="{FF2B5EF4-FFF2-40B4-BE49-F238E27FC236}">
                  <a16:creationId xmlns:a16="http://schemas.microsoft.com/office/drawing/2014/main" id="{ECF027A3-3D34-84CC-A302-4F1456330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4" y="1466"/>
              <a:ext cx="706" cy="642"/>
            </a:xfrm>
            <a:custGeom>
              <a:avLst/>
              <a:gdLst>
                <a:gd name="T0" fmla="*/ 33 w 706"/>
                <a:gd name="T1" fmla="*/ 16 h 642"/>
                <a:gd name="T2" fmla="*/ 78 w 706"/>
                <a:gd name="T3" fmla="*/ 12 h 642"/>
                <a:gd name="T4" fmla="*/ 121 w 706"/>
                <a:gd name="T5" fmla="*/ 12 h 642"/>
                <a:gd name="T6" fmla="*/ 167 w 706"/>
                <a:gd name="T7" fmla="*/ 13 h 642"/>
                <a:gd name="T8" fmla="*/ 206 w 706"/>
                <a:gd name="T9" fmla="*/ 17 h 642"/>
                <a:gd name="T10" fmla="*/ 248 w 706"/>
                <a:gd name="T11" fmla="*/ 12 h 642"/>
                <a:gd name="T12" fmla="*/ 287 w 706"/>
                <a:gd name="T13" fmla="*/ 1 h 642"/>
                <a:gd name="T14" fmla="*/ 325 w 706"/>
                <a:gd name="T15" fmla="*/ 11 h 642"/>
                <a:gd name="T16" fmla="*/ 363 w 706"/>
                <a:gd name="T17" fmla="*/ 14 h 642"/>
                <a:gd name="T18" fmla="*/ 402 w 706"/>
                <a:gd name="T19" fmla="*/ 25 h 642"/>
                <a:gd name="T20" fmla="*/ 445 w 706"/>
                <a:gd name="T21" fmla="*/ 31 h 642"/>
                <a:gd name="T22" fmla="*/ 483 w 706"/>
                <a:gd name="T23" fmla="*/ 30 h 642"/>
                <a:gd name="T24" fmla="*/ 518 w 706"/>
                <a:gd name="T25" fmla="*/ 33 h 642"/>
                <a:gd name="T26" fmla="*/ 555 w 706"/>
                <a:gd name="T27" fmla="*/ 29 h 642"/>
                <a:gd name="T28" fmla="*/ 595 w 706"/>
                <a:gd name="T29" fmla="*/ 34 h 642"/>
                <a:gd name="T30" fmla="*/ 625 w 706"/>
                <a:gd name="T31" fmla="*/ 20 h 642"/>
                <a:gd name="T32" fmla="*/ 663 w 706"/>
                <a:gd name="T33" fmla="*/ 24 h 642"/>
                <a:gd name="T34" fmla="*/ 696 w 706"/>
                <a:gd name="T35" fmla="*/ 34 h 642"/>
                <a:gd name="T36" fmla="*/ 704 w 706"/>
                <a:gd name="T37" fmla="*/ 67 h 642"/>
                <a:gd name="T38" fmla="*/ 700 w 706"/>
                <a:gd name="T39" fmla="*/ 112 h 642"/>
                <a:gd name="T40" fmla="*/ 674 w 706"/>
                <a:gd name="T41" fmla="*/ 137 h 642"/>
                <a:gd name="T42" fmla="*/ 659 w 706"/>
                <a:gd name="T43" fmla="*/ 166 h 642"/>
                <a:gd name="T44" fmla="*/ 653 w 706"/>
                <a:gd name="T45" fmla="*/ 193 h 642"/>
                <a:gd name="T46" fmla="*/ 655 w 706"/>
                <a:gd name="T47" fmla="*/ 229 h 642"/>
                <a:gd name="T48" fmla="*/ 644 w 706"/>
                <a:gd name="T49" fmla="*/ 260 h 642"/>
                <a:gd name="T50" fmla="*/ 640 w 706"/>
                <a:gd name="T51" fmla="*/ 298 h 642"/>
                <a:gd name="T52" fmla="*/ 640 w 706"/>
                <a:gd name="T53" fmla="*/ 333 h 642"/>
                <a:gd name="T54" fmla="*/ 655 w 706"/>
                <a:gd name="T55" fmla="*/ 359 h 642"/>
                <a:gd name="T56" fmla="*/ 671 w 706"/>
                <a:gd name="T57" fmla="*/ 389 h 642"/>
                <a:gd name="T58" fmla="*/ 679 w 706"/>
                <a:gd name="T59" fmla="*/ 422 h 642"/>
                <a:gd name="T60" fmla="*/ 667 w 706"/>
                <a:gd name="T61" fmla="*/ 451 h 642"/>
                <a:gd name="T62" fmla="*/ 642 w 706"/>
                <a:gd name="T63" fmla="*/ 469 h 642"/>
                <a:gd name="T64" fmla="*/ 565 w 706"/>
                <a:gd name="T65" fmla="*/ 482 h 642"/>
                <a:gd name="T66" fmla="*/ 544 w 706"/>
                <a:gd name="T67" fmla="*/ 481 h 642"/>
                <a:gd name="T68" fmla="*/ 524 w 706"/>
                <a:gd name="T69" fmla="*/ 479 h 642"/>
                <a:gd name="T70" fmla="*/ 501 w 706"/>
                <a:gd name="T71" fmla="*/ 479 h 642"/>
                <a:gd name="T72" fmla="*/ 480 w 706"/>
                <a:gd name="T73" fmla="*/ 478 h 642"/>
                <a:gd name="T74" fmla="*/ 460 w 706"/>
                <a:gd name="T75" fmla="*/ 477 h 642"/>
                <a:gd name="T76" fmla="*/ 432 w 706"/>
                <a:gd name="T77" fmla="*/ 477 h 642"/>
                <a:gd name="T78" fmla="*/ 411 w 706"/>
                <a:gd name="T79" fmla="*/ 475 h 642"/>
                <a:gd name="T80" fmla="*/ 390 w 706"/>
                <a:gd name="T81" fmla="*/ 474 h 642"/>
                <a:gd name="T82" fmla="*/ 368 w 706"/>
                <a:gd name="T83" fmla="*/ 474 h 642"/>
                <a:gd name="T84" fmla="*/ 347 w 706"/>
                <a:gd name="T85" fmla="*/ 473 h 642"/>
                <a:gd name="T86" fmla="*/ 325 w 706"/>
                <a:gd name="T87" fmla="*/ 471 h 642"/>
                <a:gd name="T88" fmla="*/ 303 w 706"/>
                <a:gd name="T89" fmla="*/ 470 h 642"/>
                <a:gd name="T90" fmla="*/ 290 w 706"/>
                <a:gd name="T91" fmla="*/ 478 h 642"/>
                <a:gd name="T92" fmla="*/ 286 w 706"/>
                <a:gd name="T93" fmla="*/ 498 h 642"/>
                <a:gd name="T94" fmla="*/ 279 w 706"/>
                <a:gd name="T95" fmla="*/ 508 h 642"/>
                <a:gd name="T96" fmla="*/ 272 w 706"/>
                <a:gd name="T97" fmla="*/ 524 h 642"/>
                <a:gd name="T98" fmla="*/ 265 w 706"/>
                <a:gd name="T99" fmla="*/ 537 h 642"/>
                <a:gd name="T100" fmla="*/ 260 w 706"/>
                <a:gd name="T101" fmla="*/ 546 h 642"/>
                <a:gd name="T102" fmla="*/ 252 w 706"/>
                <a:gd name="T103" fmla="*/ 558 h 642"/>
                <a:gd name="T104" fmla="*/ 247 w 706"/>
                <a:gd name="T105" fmla="*/ 569 h 642"/>
                <a:gd name="T106" fmla="*/ 243 w 706"/>
                <a:gd name="T107" fmla="*/ 584 h 642"/>
                <a:gd name="T108" fmla="*/ 230 w 706"/>
                <a:gd name="T109" fmla="*/ 595 h 642"/>
                <a:gd name="T110" fmla="*/ 232 w 706"/>
                <a:gd name="T111" fmla="*/ 602 h 642"/>
                <a:gd name="T112" fmla="*/ 232 w 706"/>
                <a:gd name="T113" fmla="*/ 611 h 642"/>
                <a:gd name="T114" fmla="*/ 230 w 706"/>
                <a:gd name="T115" fmla="*/ 620 h 642"/>
                <a:gd name="T116" fmla="*/ 227 w 706"/>
                <a:gd name="T117" fmla="*/ 629 h 642"/>
                <a:gd name="T118" fmla="*/ 225 w 706"/>
                <a:gd name="T119" fmla="*/ 641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06" h="642">
                  <a:moveTo>
                    <a:pt x="0" y="1"/>
                  </a:moveTo>
                  <a:lnTo>
                    <a:pt x="1" y="3"/>
                  </a:lnTo>
                  <a:lnTo>
                    <a:pt x="3" y="4"/>
                  </a:lnTo>
                  <a:lnTo>
                    <a:pt x="4" y="7"/>
                  </a:lnTo>
                  <a:lnTo>
                    <a:pt x="7" y="7"/>
                  </a:lnTo>
                  <a:lnTo>
                    <a:pt x="9" y="8"/>
                  </a:lnTo>
                  <a:lnTo>
                    <a:pt x="12" y="8"/>
                  </a:lnTo>
                  <a:lnTo>
                    <a:pt x="14" y="9"/>
                  </a:lnTo>
                  <a:lnTo>
                    <a:pt x="17" y="9"/>
                  </a:lnTo>
                  <a:lnTo>
                    <a:pt x="20" y="9"/>
                  </a:lnTo>
                  <a:lnTo>
                    <a:pt x="21" y="11"/>
                  </a:lnTo>
                  <a:lnTo>
                    <a:pt x="24" y="12"/>
                  </a:lnTo>
                  <a:lnTo>
                    <a:pt x="24" y="13"/>
                  </a:lnTo>
                  <a:lnTo>
                    <a:pt x="26" y="14"/>
                  </a:lnTo>
                  <a:lnTo>
                    <a:pt x="28" y="16"/>
                  </a:lnTo>
                  <a:lnTo>
                    <a:pt x="30" y="16"/>
                  </a:lnTo>
                  <a:lnTo>
                    <a:pt x="33" y="16"/>
                  </a:lnTo>
                  <a:lnTo>
                    <a:pt x="35" y="16"/>
                  </a:lnTo>
                  <a:lnTo>
                    <a:pt x="38" y="16"/>
                  </a:lnTo>
                  <a:lnTo>
                    <a:pt x="41" y="16"/>
                  </a:lnTo>
                  <a:lnTo>
                    <a:pt x="43" y="14"/>
                  </a:lnTo>
                  <a:lnTo>
                    <a:pt x="46" y="14"/>
                  </a:lnTo>
                  <a:lnTo>
                    <a:pt x="48" y="14"/>
                  </a:lnTo>
                  <a:lnTo>
                    <a:pt x="51" y="14"/>
                  </a:lnTo>
                  <a:lnTo>
                    <a:pt x="54" y="13"/>
                  </a:lnTo>
                  <a:lnTo>
                    <a:pt x="56" y="13"/>
                  </a:lnTo>
                  <a:lnTo>
                    <a:pt x="60" y="13"/>
                  </a:lnTo>
                  <a:lnTo>
                    <a:pt x="63" y="13"/>
                  </a:lnTo>
                  <a:lnTo>
                    <a:pt x="65" y="13"/>
                  </a:lnTo>
                  <a:lnTo>
                    <a:pt x="68" y="13"/>
                  </a:lnTo>
                  <a:lnTo>
                    <a:pt x="71" y="14"/>
                  </a:lnTo>
                  <a:lnTo>
                    <a:pt x="73" y="13"/>
                  </a:lnTo>
                  <a:lnTo>
                    <a:pt x="76" y="13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4" y="13"/>
                  </a:lnTo>
                  <a:lnTo>
                    <a:pt x="86" y="13"/>
                  </a:lnTo>
                  <a:lnTo>
                    <a:pt x="89" y="14"/>
                  </a:lnTo>
                  <a:lnTo>
                    <a:pt x="91" y="13"/>
                  </a:lnTo>
                  <a:lnTo>
                    <a:pt x="94" y="13"/>
                  </a:lnTo>
                  <a:lnTo>
                    <a:pt x="97" y="12"/>
                  </a:lnTo>
                  <a:lnTo>
                    <a:pt x="98" y="12"/>
                  </a:lnTo>
                  <a:lnTo>
                    <a:pt x="101" y="11"/>
                  </a:lnTo>
                  <a:lnTo>
                    <a:pt x="103" y="12"/>
                  </a:lnTo>
                  <a:lnTo>
                    <a:pt x="106" y="12"/>
                  </a:lnTo>
                  <a:lnTo>
                    <a:pt x="108" y="13"/>
                  </a:lnTo>
                  <a:lnTo>
                    <a:pt x="111" y="13"/>
                  </a:lnTo>
                  <a:lnTo>
                    <a:pt x="114" y="13"/>
                  </a:lnTo>
                  <a:lnTo>
                    <a:pt x="116" y="13"/>
                  </a:lnTo>
                  <a:lnTo>
                    <a:pt x="119" y="13"/>
                  </a:lnTo>
                  <a:lnTo>
                    <a:pt x="121" y="12"/>
                  </a:lnTo>
                  <a:lnTo>
                    <a:pt x="124" y="12"/>
                  </a:lnTo>
                  <a:lnTo>
                    <a:pt x="127" y="12"/>
                  </a:lnTo>
                  <a:lnTo>
                    <a:pt x="129" y="12"/>
                  </a:lnTo>
                  <a:lnTo>
                    <a:pt x="132" y="12"/>
                  </a:lnTo>
                  <a:lnTo>
                    <a:pt x="135" y="12"/>
                  </a:lnTo>
                  <a:lnTo>
                    <a:pt x="137" y="12"/>
                  </a:lnTo>
                  <a:lnTo>
                    <a:pt x="140" y="13"/>
                  </a:lnTo>
                  <a:lnTo>
                    <a:pt x="142" y="13"/>
                  </a:lnTo>
                  <a:lnTo>
                    <a:pt x="146" y="13"/>
                  </a:lnTo>
                  <a:lnTo>
                    <a:pt x="149" y="13"/>
                  </a:lnTo>
                  <a:lnTo>
                    <a:pt x="152" y="14"/>
                  </a:lnTo>
                  <a:lnTo>
                    <a:pt x="153" y="14"/>
                  </a:lnTo>
                  <a:lnTo>
                    <a:pt x="157" y="14"/>
                  </a:lnTo>
                  <a:lnTo>
                    <a:pt x="158" y="14"/>
                  </a:lnTo>
                  <a:lnTo>
                    <a:pt x="161" y="13"/>
                  </a:lnTo>
                  <a:lnTo>
                    <a:pt x="165" y="13"/>
                  </a:lnTo>
                  <a:lnTo>
                    <a:pt x="167" y="13"/>
                  </a:lnTo>
                  <a:lnTo>
                    <a:pt x="170" y="13"/>
                  </a:lnTo>
                  <a:lnTo>
                    <a:pt x="172" y="14"/>
                  </a:lnTo>
                  <a:lnTo>
                    <a:pt x="175" y="14"/>
                  </a:lnTo>
                  <a:lnTo>
                    <a:pt x="178" y="16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3"/>
                  </a:lnTo>
                  <a:lnTo>
                    <a:pt x="187" y="13"/>
                  </a:lnTo>
                  <a:lnTo>
                    <a:pt x="188" y="12"/>
                  </a:lnTo>
                  <a:lnTo>
                    <a:pt x="191" y="12"/>
                  </a:lnTo>
                  <a:lnTo>
                    <a:pt x="193" y="12"/>
                  </a:lnTo>
                  <a:lnTo>
                    <a:pt x="196" y="12"/>
                  </a:lnTo>
                  <a:lnTo>
                    <a:pt x="199" y="13"/>
                  </a:lnTo>
                  <a:lnTo>
                    <a:pt x="200" y="14"/>
                  </a:lnTo>
                  <a:lnTo>
                    <a:pt x="202" y="16"/>
                  </a:lnTo>
                  <a:lnTo>
                    <a:pt x="204" y="17"/>
                  </a:lnTo>
                  <a:lnTo>
                    <a:pt x="206" y="17"/>
                  </a:lnTo>
                  <a:lnTo>
                    <a:pt x="209" y="16"/>
                  </a:lnTo>
                  <a:lnTo>
                    <a:pt x="210" y="14"/>
                  </a:lnTo>
                  <a:lnTo>
                    <a:pt x="213" y="14"/>
                  </a:lnTo>
                  <a:lnTo>
                    <a:pt x="215" y="13"/>
                  </a:lnTo>
                  <a:lnTo>
                    <a:pt x="218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6" y="14"/>
                  </a:lnTo>
                  <a:lnTo>
                    <a:pt x="229" y="16"/>
                  </a:lnTo>
                  <a:lnTo>
                    <a:pt x="231" y="16"/>
                  </a:lnTo>
                  <a:lnTo>
                    <a:pt x="235" y="16"/>
                  </a:lnTo>
                  <a:lnTo>
                    <a:pt x="238" y="14"/>
                  </a:lnTo>
                  <a:lnTo>
                    <a:pt x="239" y="14"/>
                  </a:lnTo>
                  <a:lnTo>
                    <a:pt x="242" y="14"/>
                  </a:lnTo>
                  <a:lnTo>
                    <a:pt x="244" y="13"/>
                  </a:lnTo>
                  <a:lnTo>
                    <a:pt x="247" y="12"/>
                  </a:lnTo>
                  <a:lnTo>
                    <a:pt x="248" y="12"/>
                  </a:lnTo>
                  <a:lnTo>
                    <a:pt x="251" y="11"/>
                  </a:lnTo>
                  <a:lnTo>
                    <a:pt x="253" y="11"/>
                  </a:lnTo>
                  <a:lnTo>
                    <a:pt x="255" y="9"/>
                  </a:lnTo>
                  <a:lnTo>
                    <a:pt x="257" y="9"/>
                  </a:lnTo>
                  <a:lnTo>
                    <a:pt x="260" y="8"/>
                  </a:lnTo>
                  <a:lnTo>
                    <a:pt x="262" y="7"/>
                  </a:lnTo>
                  <a:lnTo>
                    <a:pt x="265" y="7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2" y="5"/>
                  </a:lnTo>
                  <a:lnTo>
                    <a:pt x="274" y="4"/>
                  </a:lnTo>
                  <a:lnTo>
                    <a:pt x="276" y="4"/>
                  </a:lnTo>
                  <a:lnTo>
                    <a:pt x="278" y="3"/>
                  </a:lnTo>
                  <a:lnTo>
                    <a:pt x="279" y="1"/>
                  </a:lnTo>
                  <a:lnTo>
                    <a:pt x="282" y="0"/>
                  </a:lnTo>
                  <a:lnTo>
                    <a:pt x="286" y="1"/>
                  </a:lnTo>
                  <a:lnTo>
                    <a:pt x="287" y="1"/>
                  </a:lnTo>
                  <a:lnTo>
                    <a:pt x="290" y="3"/>
                  </a:lnTo>
                  <a:lnTo>
                    <a:pt x="292" y="3"/>
                  </a:lnTo>
                  <a:lnTo>
                    <a:pt x="294" y="4"/>
                  </a:lnTo>
                  <a:lnTo>
                    <a:pt x="295" y="5"/>
                  </a:lnTo>
                  <a:lnTo>
                    <a:pt x="298" y="7"/>
                  </a:lnTo>
                  <a:lnTo>
                    <a:pt x="299" y="8"/>
                  </a:lnTo>
                  <a:lnTo>
                    <a:pt x="300" y="9"/>
                  </a:lnTo>
                  <a:lnTo>
                    <a:pt x="303" y="11"/>
                  </a:lnTo>
                  <a:lnTo>
                    <a:pt x="304" y="12"/>
                  </a:lnTo>
                  <a:lnTo>
                    <a:pt x="307" y="12"/>
                  </a:lnTo>
                  <a:lnTo>
                    <a:pt x="309" y="13"/>
                  </a:lnTo>
                  <a:lnTo>
                    <a:pt x="313" y="13"/>
                  </a:lnTo>
                  <a:lnTo>
                    <a:pt x="315" y="12"/>
                  </a:lnTo>
                  <a:lnTo>
                    <a:pt x="319" y="12"/>
                  </a:lnTo>
                  <a:lnTo>
                    <a:pt x="320" y="11"/>
                  </a:lnTo>
                  <a:lnTo>
                    <a:pt x="323" y="11"/>
                  </a:lnTo>
                  <a:lnTo>
                    <a:pt x="325" y="11"/>
                  </a:lnTo>
                  <a:lnTo>
                    <a:pt x="328" y="9"/>
                  </a:lnTo>
                  <a:lnTo>
                    <a:pt x="330" y="8"/>
                  </a:lnTo>
                  <a:lnTo>
                    <a:pt x="332" y="8"/>
                  </a:lnTo>
                  <a:lnTo>
                    <a:pt x="334" y="8"/>
                  </a:lnTo>
                  <a:lnTo>
                    <a:pt x="337" y="7"/>
                  </a:lnTo>
                  <a:lnTo>
                    <a:pt x="339" y="7"/>
                  </a:lnTo>
                  <a:lnTo>
                    <a:pt x="343" y="7"/>
                  </a:lnTo>
                  <a:lnTo>
                    <a:pt x="346" y="8"/>
                  </a:lnTo>
                  <a:lnTo>
                    <a:pt x="349" y="8"/>
                  </a:lnTo>
                  <a:lnTo>
                    <a:pt x="350" y="9"/>
                  </a:lnTo>
                  <a:lnTo>
                    <a:pt x="353" y="9"/>
                  </a:lnTo>
                  <a:lnTo>
                    <a:pt x="354" y="11"/>
                  </a:lnTo>
                  <a:lnTo>
                    <a:pt x="355" y="11"/>
                  </a:lnTo>
                  <a:lnTo>
                    <a:pt x="356" y="12"/>
                  </a:lnTo>
                  <a:lnTo>
                    <a:pt x="358" y="13"/>
                  </a:lnTo>
                  <a:lnTo>
                    <a:pt x="360" y="13"/>
                  </a:lnTo>
                  <a:lnTo>
                    <a:pt x="363" y="14"/>
                  </a:lnTo>
                  <a:lnTo>
                    <a:pt x="364" y="16"/>
                  </a:lnTo>
                  <a:lnTo>
                    <a:pt x="367" y="16"/>
                  </a:lnTo>
                  <a:lnTo>
                    <a:pt x="370" y="16"/>
                  </a:lnTo>
                  <a:lnTo>
                    <a:pt x="373" y="16"/>
                  </a:lnTo>
                  <a:lnTo>
                    <a:pt x="376" y="16"/>
                  </a:lnTo>
                  <a:lnTo>
                    <a:pt x="379" y="16"/>
                  </a:lnTo>
                  <a:lnTo>
                    <a:pt x="381" y="16"/>
                  </a:lnTo>
                  <a:lnTo>
                    <a:pt x="384" y="17"/>
                  </a:lnTo>
                  <a:lnTo>
                    <a:pt x="386" y="17"/>
                  </a:lnTo>
                  <a:lnTo>
                    <a:pt x="388" y="18"/>
                  </a:lnTo>
                  <a:lnTo>
                    <a:pt x="390" y="21"/>
                  </a:lnTo>
                  <a:lnTo>
                    <a:pt x="392" y="22"/>
                  </a:lnTo>
                  <a:lnTo>
                    <a:pt x="393" y="24"/>
                  </a:lnTo>
                  <a:lnTo>
                    <a:pt x="394" y="25"/>
                  </a:lnTo>
                  <a:lnTo>
                    <a:pt x="397" y="26"/>
                  </a:lnTo>
                  <a:lnTo>
                    <a:pt x="400" y="26"/>
                  </a:lnTo>
                  <a:lnTo>
                    <a:pt x="402" y="25"/>
                  </a:lnTo>
                  <a:lnTo>
                    <a:pt x="405" y="25"/>
                  </a:lnTo>
                  <a:lnTo>
                    <a:pt x="406" y="26"/>
                  </a:lnTo>
                  <a:lnTo>
                    <a:pt x="409" y="27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5" y="30"/>
                  </a:lnTo>
                  <a:lnTo>
                    <a:pt x="418" y="30"/>
                  </a:lnTo>
                  <a:lnTo>
                    <a:pt x="420" y="30"/>
                  </a:lnTo>
                  <a:lnTo>
                    <a:pt x="423" y="30"/>
                  </a:lnTo>
                  <a:lnTo>
                    <a:pt x="427" y="30"/>
                  </a:lnTo>
                  <a:lnTo>
                    <a:pt x="430" y="30"/>
                  </a:lnTo>
                  <a:lnTo>
                    <a:pt x="432" y="30"/>
                  </a:lnTo>
                  <a:lnTo>
                    <a:pt x="435" y="30"/>
                  </a:lnTo>
                  <a:lnTo>
                    <a:pt x="439" y="30"/>
                  </a:lnTo>
                  <a:lnTo>
                    <a:pt x="440" y="30"/>
                  </a:lnTo>
                  <a:lnTo>
                    <a:pt x="443" y="30"/>
                  </a:lnTo>
                  <a:lnTo>
                    <a:pt x="445" y="31"/>
                  </a:lnTo>
                  <a:lnTo>
                    <a:pt x="447" y="33"/>
                  </a:lnTo>
                  <a:lnTo>
                    <a:pt x="449" y="34"/>
                  </a:lnTo>
                  <a:lnTo>
                    <a:pt x="450" y="34"/>
                  </a:lnTo>
                  <a:lnTo>
                    <a:pt x="453" y="35"/>
                  </a:lnTo>
                  <a:lnTo>
                    <a:pt x="457" y="35"/>
                  </a:lnTo>
                  <a:lnTo>
                    <a:pt x="460" y="35"/>
                  </a:lnTo>
                  <a:lnTo>
                    <a:pt x="462" y="37"/>
                  </a:lnTo>
                  <a:lnTo>
                    <a:pt x="463" y="37"/>
                  </a:lnTo>
                  <a:lnTo>
                    <a:pt x="466" y="38"/>
                  </a:lnTo>
                  <a:lnTo>
                    <a:pt x="469" y="37"/>
                  </a:lnTo>
                  <a:lnTo>
                    <a:pt x="471" y="37"/>
                  </a:lnTo>
                  <a:lnTo>
                    <a:pt x="474" y="35"/>
                  </a:lnTo>
                  <a:lnTo>
                    <a:pt x="475" y="35"/>
                  </a:lnTo>
                  <a:lnTo>
                    <a:pt x="478" y="34"/>
                  </a:lnTo>
                  <a:lnTo>
                    <a:pt x="480" y="33"/>
                  </a:lnTo>
                  <a:lnTo>
                    <a:pt x="482" y="31"/>
                  </a:lnTo>
                  <a:lnTo>
                    <a:pt x="483" y="30"/>
                  </a:lnTo>
                  <a:lnTo>
                    <a:pt x="484" y="29"/>
                  </a:lnTo>
                  <a:lnTo>
                    <a:pt x="487" y="27"/>
                  </a:lnTo>
                  <a:lnTo>
                    <a:pt x="488" y="26"/>
                  </a:lnTo>
                  <a:lnTo>
                    <a:pt x="491" y="26"/>
                  </a:lnTo>
                  <a:lnTo>
                    <a:pt x="494" y="26"/>
                  </a:lnTo>
                  <a:lnTo>
                    <a:pt x="496" y="25"/>
                  </a:lnTo>
                  <a:lnTo>
                    <a:pt x="499" y="26"/>
                  </a:lnTo>
                  <a:lnTo>
                    <a:pt x="500" y="27"/>
                  </a:lnTo>
                  <a:lnTo>
                    <a:pt x="500" y="30"/>
                  </a:lnTo>
                  <a:lnTo>
                    <a:pt x="504" y="30"/>
                  </a:lnTo>
                  <a:lnTo>
                    <a:pt x="507" y="30"/>
                  </a:lnTo>
                  <a:lnTo>
                    <a:pt x="508" y="31"/>
                  </a:lnTo>
                  <a:lnTo>
                    <a:pt x="510" y="31"/>
                  </a:lnTo>
                  <a:lnTo>
                    <a:pt x="512" y="33"/>
                  </a:lnTo>
                  <a:lnTo>
                    <a:pt x="514" y="34"/>
                  </a:lnTo>
                  <a:lnTo>
                    <a:pt x="517" y="34"/>
                  </a:lnTo>
                  <a:lnTo>
                    <a:pt x="518" y="33"/>
                  </a:lnTo>
                  <a:lnTo>
                    <a:pt x="520" y="31"/>
                  </a:lnTo>
                  <a:lnTo>
                    <a:pt x="521" y="29"/>
                  </a:lnTo>
                  <a:lnTo>
                    <a:pt x="524" y="29"/>
                  </a:lnTo>
                  <a:lnTo>
                    <a:pt x="525" y="30"/>
                  </a:lnTo>
                  <a:lnTo>
                    <a:pt x="527" y="31"/>
                  </a:lnTo>
                  <a:lnTo>
                    <a:pt x="530" y="31"/>
                  </a:lnTo>
                  <a:lnTo>
                    <a:pt x="531" y="31"/>
                  </a:lnTo>
                  <a:lnTo>
                    <a:pt x="534" y="31"/>
                  </a:lnTo>
                  <a:lnTo>
                    <a:pt x="535" y="29"/>
                  </a:lnTo>
                  <a:lnTo>
                    <a:pt x="537" y="27"/>
                  </a:lnTo>
                  <a:lnTo>
                    <a:pt x="539" y="26"/>
                  </a:lnTo>
                  <a:lnTo>
                    <a:pt x="542" y="26"/>
                  </a:lnTo>
                  <a:lnTo>
                    <a:pt x="544" y="26"/>
                  </a:lnTo>
                  <a:lnTo>
                    <a:pt x="547" y="27"/>
                  </a:lnTo>
                  <a:lnTo>
                    <a:pt x="548" y="27"/>
                  </a:lnTo>
                  <a:lnTo>
                    <a:pt x="552" y="29"/>
                  </a:lnTo>
                  <a:lnTo>
                    <a:pt x="555" y="29"/>
                  </a:lnTo>
                  <a:lnTo>
                    <a:pt x="557" y="29"/>
                  </a:lnTo>
                  <a:lnTo>
                    <a:pt x="559" y="30"/>
                  </a:lnTo>
                  <a:lnTo>
                    <a:pt x="561" y="30"/>
                  </a:lnTo>
                  <a:lnTo>
                    <a:pt x="565" y="30"/>
                  </a:lnTo>
                  <a:lnTo>
                    <a:pt x="567" y="29"/>
                  </a:lnTo>
                  <a:lnTo>
                    <a:pt x="569" y="29"/>
                  </a:lnTo>
                  <a:lnTo>
                    <a:pt x="572" y="27"/>
                  </a:lnTo>
                  <a:lnTo>
                    <a:pt x="574" y="27"/>
                  </a:lnTo>
                  <a:lnTo>
                    <a:pt x="577" y="27"/>
                  </a:lnTo>
                  <a:lnTo>
                    <a:pt x="580" y="27"/>
                  </a:lnTo>
                  <a:lnTo>
                    <a:pt x="582" y="29"/>
                  </a:lnTo>
                  <a:lnTo>
                    <a:pt x="584" y="29"/>
                  </a:lnTo>
                  <a:lnTo>
                    <a:pt x="586" y="30"/>
                  </a:lnTo>
                  <a:lnTo>
                    <a:pt x="588" y="31"/>
                  </a:lnTo>
                  <a:lnTo>
                    <a:pt x="590" y="33"/>
                  </a:lnTo>
                  <a:lnTo>
                    <a:pt x="593" y="33"/>
                  </a:lnTo>
                  <a:lnTo>
                    <a:pt x="595" y="34"/>
                  </a:lnTo>
                  <a:lnTo>
                    <a:pt x="597" y="33"/>
                  </a:lnTo>
                  <a:lnTo>
                    <a:pt x="598" y="31"/>
                  </a:lnTo>
                  <a:lnTo>
                    <a:pt x="599" y="30"/>
                  </a:lnTo>
                  <a:lnTo>
                    <a:pt x="602" y="29"/>
                  </a:lnTo>
                  <a:lnTo>
                    <a:pt x="604" y="29"/>
                  </a:lnTo>
                  <a:lnTo>
                    <a:pt x="607" y="30"/>
                  </a:lnTo>
                  <a:lnTo>
                    <a:pt x="608" y="31"/>
                  </a:lnTo>
                  <a:lnTo>
                    <a:pt x="611" y="31"/>
                  </a:lnTo>
                  <a:lnTo>
                    <a:pt x="614" y="30"/>
                  </a:lnTo>
                  <a:lnTo>
                    <a:pt x="615" y="29"/>
                  </a:lnTo>
                  <a:lnTo>
                    <a:pt x="616" y="27"/>
                  </a:lnTo>
                  <a:lnTo>
                    <a:pt x="619" y="26"/>
                  </a:lnTo>
                  <a:lnTo>
                    <a:pt x="621" y="26"/>
                  </a:lnTo>
                  <a:lnTo>
                    <a:pt x="623" y="25"/>
                  </a:lnTo>
                  <a:lnTo>
                    <a:pt x="623" y="22"/>
                  </a:lnTo>
                  <a:lnTo>
                    <a:pt x="624" y="21"/>
                  </a:lnTo>
                  <a:lnTo>
                    <a:pt x="625" y="20"/>
                  </a:lnTo>
                  <a:lnTo>
                    <a:pt x="628" y="18"/>
                  </a:lnTo>
                  <a:lnTo>
                    <a:pt x="629" y="17"/>
                  </a:lnTo>
                  <a:lnTo>
                    <a:pt x="632" y="17"/>
                  </a:lnTo>
                  <a:lnTo>
                    <a:pt x="634" y="16"/>
                  </a:lnTo>
                  <a:lnTo>
                    <a:pt x="637" y="16"/>
                  </a:lnTo>
                  <a:lnTo>
                    <a:pt x="640" y="16"/>
                  </a:lnTo>
                  <a:lnTo>
                    <a:pt x="642" y="16"/>
                  </a:lnTo>
                  <a:lnTo>
                    <a:pt x="645" y="14"/>
                  </a:lnTo>
                  <a:lnTo>
                    <a:pt x="648" y="14"/>
                  </a:lnTo>
                  <a:lnTo>
                    <a:pt x="650" y="16"/>
                  </a:lnTo>
                  <a:lnTo>
                    <a:pt x="654" y="16"/>
                  </a:lnTo>
                  <a:lnTo>
                    <a:pt x="655" y="16"/>
                  </a:lnTo>
                  <a:lnTo>
                    <a:pt x="658" y="17"/>
                  </a:lnTo>
                  <a:lnTo>
                    <a:pt x="658" y="21"/>
                  </a:lnTo>
                  <a:lnTo>
                    <a:pt x="659" y="22"/>
                  </a:lnTo>
                  <a:lnTo>
                    <a:pt x="662" y="22"/>
                  </a:lnTo>
                  <a:lnTo>
                    <a:pt x="663" y="24"/>
                  </a:lnTo>
                  <a:lnTo>
                    <a:pt x="666" y="25"/>
                  </a:lnTo>
                  <a:lnTo>
                    <a:pt x="668" y="25"/>
                  </a:lnTo>
                  <a:lnTo>
                    <a:pt x="670" y="26"/>
                  </a:lnTo>
                  <a:lnTo>
                    <a:pt x="672" y="26"/>
                  </a:lnTo>
                  <a:lnTo>
                    <a:pt x="675" y="25"/>
                  </a:lnTo>
                  <a:lnTo>
                    <a:pt x="676" y="24"/>
                  </a:lnTo>
                  <a:lnTo>
                    <a:pt x="679" y="22"/>
                  </a:lnTo>
                  <a:lnTo>
                    <a:pt x="680" y="22"/>
                  </a:lnTo>
                  <a:lnTo>
                    <a:pt x="684" y="22"/>
                  </a:lnTo>
                  <a:lnTo>
                    <a:pt x="685" y="22"/>
                  </a:lnTo>
                  <a:lnTo>
                    <a:pt x="688" y="24"/>
                  </a:lnTo>
                  <a:lnTo>
                    <a:pt x="689" y="26"/>
                  </a:lnTo>
                  <a:lnTo>
                    <a:pt x="689" y="27"/>
                  </a:lnTo>
                  <a:lnTo>
                    <a:pt x="691" y="30"/>
                  </a:lnTo>
                  <a:lnTo>
                    <a:pt x="692" y="31"/>
                  </a:lnTo>
                  <a:lnTo>
                    <a:pt x="695" y="33"/>
                  </a:lnTo>
                  <a:lnTo>
                    <a:pt x="696" y="34"/>
                  </a:lnTo>
                  <a:lnTo>
                    <a:pt x="698" y="34"/>
                  </a:lnTo>
                  <a:lnTo>
                    <a:pt x="700" y="35"/>
                  </a:lnTo>
                  <a:lnTo>
                    <a:pt x="701" y="37"/>
                  </a:lnTo>
                  <a:lnTo>
                    <a:pt x="702" y="39"/>
                  </a:lnTo>
                  <a:lnTo>
                    <a:pt x="704" y="41"/>
                  </a:lnTo>
                  <a:lnTo>
                    <a:pt x="705" y="43"/>
                  </a:lnTo>
                  <a:lnTo>
                    <a:pt x="705" y="44"/>
                  </a:lnTo>
                  <a:lnTo>
                    <a:pt x="706" y="47"/>
                  </a:lnTo>
                  <a:lnTo>
                    <a:pt x="705" y="50"/>
                  </a:lnTo>
                  <a:lnTo>
                    <a:pt x="704" y="51"/>
                  </a:lnTo>
                  <a:lnTo>
                    <a:pt x="704" y="54"/>
                  </a:lnTo>
                  <a:lnTo>
                    <a:pt x="702" y="55"/>
                  </a:lnTo>
                  <a:lnTo>
                    <a:pt x="702" y="58"/>
                  </a:lnTo>
                  <a:lnTo>
                    <a:pt x="702" y="60"/>
                  </a:lnTo>
                  <a:lnTo>
                    <a:pt x="704" y="63"/>
                  </a:lnTo>
                  <a:lnTo>
                    <a:pt x="704" y="64"/>
                  </a:lnTo>
                  <a:lnTo>
                    <a:pt x="704" y="67"/>
                  </a:lnTo>
                  <a:lnTo>
                    <a:pt x="704" y="68"/>
                  </a:lnTo>
                  <a:lnTo>
                    <a:pt x="702" y="72"/>
                  </a:lnTo>
                  <a:lnTo>
                    <a:pt x="702" y="74"/>
                  </a:lnTo>
                  <a:lnTo>
                    <a:pt x="702" y="77"/>
                  </a:lnTo>
                  <a:lnTo>
                    <a:pt x="702" y="80"/>
                  </a:lnTo>
                  <a:lnTo>
                    <a:pt x="704" y="82"/>
                  </a:lnTo>
                  <a:lnTo>
                    <a:pt x="702" y="86"/>
                  </a:lnTo>
                  <a:lnTo>
                    <a:pt x="702" y="89"/>
                  </a:lnTo>
                  <a:lnTo>
                    <a:pt x="702" y="90"/>
                  </a:lnTo>
                  <a:lnTo>
                    <a:pt x="702" y="94"/>
                  </a:lnTo>
                  <a:lnTo>
                    <a:pt x="702" y="97"/>
                  </a:lnTo>
                  <a:lnTo>
                    <a:pt x="702" y="99"/>
                  </a:lnTo>
                  <a:lnTo>
                    <a:pt x="702" y="102"/>
                  </a:lnTo>
                  <a:lnTo>
                    <a:pt x="702" y="106"/>
                  </a:lnTo>
                  <a:lnTo>
                    <a:pt x="701" y="107"/>
                  </a:lnTo>
                  <a:lnTo>
                    <a:pt x="701" y="110"/>
                  </a:lnTo>
                  <a:lnTo>
                    <a:pt x="700" y="112"/>
                  </a:lnTo>
                  <a:lnTo>
                    <a:pt x="698" y="115"/>
                  </a:lnTo>
                  <a:lnTo>
                    <a:pt x="698" y="116"/>
                  </a:lnTo>
                  <a:lnTo>
                    <a:pt x="697" y="119"/>
                  </a:lnTo>
                  <a:lnTo>
                    <a:pt x="696" y="120"/>
                  </a:lnTo>
                  <a:lnTo>
                    <a:pt x="695" y="121"/>
                  </a:lnTo>
                  <a:lnTo>
                    <a:pt x="693" y="124"/>
                  </a:lnTo>
                  <a:lnTo>
                    <a:pt x="692" y="125"/>
                  </a:lnTo>
                  <a:lnTo>
                    <a:pt x="689" y="127"/>
                  </a:lnTo>
                  <a:lnTo>
                    <a:pt x="688" y="127"/>
                  </a:lnTo>
                  <a:lnTo>
                    <a:pt x="685" y="128"/>
                  </a:lnTo>
                  <a:lnTo>
                    <a:pt x="684" y="129"/>
                  </a:lnTo>
                  <a:lnTo>
                    <a:pt x="681" y="131"/>
                  </a:lnTo>
                  <a:lnTo>
                    <a:pt x="680" y="131"/>
                  </a:lnTo>
                  <a:lnTo>
                    <a:pt x="678" y="132"/>
                  </a:lnTo>
                  <a:lnTo>
                    <a:pt x="676" y="133"/>
                  </a:lnTo>
                  <a:lnTo>
                    <a:pt x="675" y="135"/>
                  </a:lnTo>
                  <a:lnTo>
                    <a:pt x="674" y="137"/>
                  </a:lnTo>
                  <a:lnTo>
                    <a:pt x="672" y="138"/>
                  </a:lnTo>
                  <a:lnTo>
                    <a:pt x="672" y="140"/>
                  </a:lnTo>
                  <a:lnTo>
                    <a:pt x="671" y="141"/>
                  </a:lnTo>
                  <a:lnTo>
                    <a:pt x="670" y="142"/>
                  </a:lnTo>
                  <a:lnTo>
                    <a:pt x="667" y="142"/>
                  </a:lnTo>
                  <a:lnTo>
                    <a:pt x="666" y="144"/>
                  </a:lnTo>
                  <a:lnTo>
                    <a:pt x="665" y="146"/>
                  </a:lnTo>
                  <a:lnTo>
                    <a:pt x="665" y="149"/>
                  </a:lnTo>
                  <a:lnTo>
                    <a:pt x="666" y="152"/>
                  </a:lnTo>
                  <a:lnTo>
                    <a:pt x="666" y="154"/>
                  </a:lnTo>
                  <a:lnTo>
                    <a:pt x="667" y="157"/>
                  </a:lnTo>
                  <a:lnTo>
                    <a:pt x="667" y="159"/>
                  </a:lnTo>
                  <a:lnTo>
                    <a:pt x="667" y="161"/>
                  </a:lnTo>
                  <a:lnTo>
                    <a:pt x="666" y="163"/>
                  </a:lnTo>
                  <a:lnTo>
                    <a:pt x="663" y="165"/>
                  </a:lnTo>
                  <a:lnTo>
                    <a:pt x="662" y="166"/>
                  </a:lnTo>
                  <a:lnTo>
                    <a:pt x="659" y="166"/>
                  </a:lnTo>
                  <a:lnTo>
                    <a:pt x="658" y="167"/>
                  </a:lnTo>
                  <a:lnTo>
                    <a:pt x="657" y="170"/>
                  </a:lnTo>
                  <a:lnTo>
                    <a:pt x="655" y="171"/>
                  </a:lnTo>
                  <a:lnTo>
                    <a:pt x="654" y="172"/>
                  </a:lnTo>
                  <a:lnTo>
                    <a:pt x="653" y="175"/>
                  </a:lnTo>
                  <a:lnTo>
                    <a:pt x="653" y="178"/>
                  </a:lnTo>
                  <a:lnTo>
                    <a:pt x="653" y="180"/>
                  </a:lnTo>
                  <a:lnTo>
                    <a:pt x="650" y="180"/>
                  </a:lnTo>
                  <a:lnTo>
                    <a:pt x="646" y="180"/>
                  </a:lnTo>
                  <a:lnTo>
                    <a:pt x="645" y="182"/>
                  </a:lnTo>
                  <a:lnTo>
                    <a:pt x="645" y="184"/>
                  </a:lnTo>
                  <a:lnTo>
                    <a:pt x="645" y="187"/>
                  </a:lnTo>
                  <a:lnTo>
                    <a:pt x="646" y="188"/>
                  </a:lnTo>
                  <a:lnTo>
                    <a:pt x="649" y="189"/>
                  </a:lnTo>
                  <a:lnTo>
                    <a:pt x="650" y="191"/>
                  </a:lnTo>
                  <a:lnTo>
                    <a:pt x="651" y="192"/>
                  </a:lnTo>
                  <a:lnTo>
                    <a:pt x="653" y="193"/>
                  </a:lnTo>
                  <a:lnTo>
                    <a:pt x="654" y="196"/>
                  </a:lnTo>
                  <a:lnTo>
                    <a:pt x="655" y="197"/>
                  </a:lnTo>
                  <a:lnTo>
                    <a:pt x="655" y="200"/>
                  </a:lnTo>
                  <a:lnTo>
                    <a:pt x="657" y="202"/>
                  </a:lnTo>
                  <a:lnTo>
                    <a:pt x="657" y="205"/>
                  </a:lnTo>
                  <a:lnTo>
                    <a:pt x="658" y="206"/>
                  </a:lnTo>
                  <a:lnTo>
                    <a:pt x="658" y="209"/>
                  </a:lnTo>
                  <a:lnTo>
                    <a:pt x="658" y="212"/>
                  </a:lnTo>
                  <a:lnTo>
                    <a:pt x="657" y="213"/>
                  </a:lnTo>
                  <a:lnTo>
                    <a:pt x="657" y="216"/>
                  </a:lnTo>
                  <a:lnTo>
                    <a:pt x="658" y="218"/>
                  </a:lnTo>
                  <a:lnTo>
                    <a:pt x="659" y="219"/>
                  </a:lnTo>
                  <a:lnTo>
                    <a:pt x="659" y="222"/>
                  </a:lnTo>
                  <a:lnTo>
                    <a:pt x="659" y="223"/>
                  </a:lnTo>
                  <a:lnTo>
                    <a:pt x="658" y="226"/>
                  </a:lnTo>
                  <a:lnTo>
                    <a:pt x="657" y="227"/>
                  </a:lnTo>
                  <a:lnTo>
                    <a:pt x="655" y="229"/>
                  </a:lnTo>
                  <a:lnTo>
                    <a:pt x="653" y="230"/>
                  </a:lnTo>
                  <a:lnTo>
                    <a:pt x="650" y="231"/>
                  </a:lnTo>
                  <a:lnTo>
                    <a:pt x="650" y="232"/>
                  </a:lnTo>
                  <a:lnTo>
                    <a:pt x="650" y="235"/>
                  </a:lnTo>
                  <a:lnTo>
                    <a:pt x="650" y="238"/>
                  </a:lnTo>
                  <a:lnTo>
                    <a:pt x="650" y="240"/>
                  </a:lnTo>
                  <a:lnTo>
                    <a:pt x="649" y="243"/>
                  </a:lnTo>
                  <a:lnTo>
                    <a:pt x="648" y="244"/>
                  </a:lnTo>
                  <a:lnTo>
                    <a:pt x="645" y="246"/>
                  </a:lnTo>
                  <a:lnTo>
                    <a:pt x="644" y="246"/>
                  </a:lnTo>
                  <a:lnTo>
                    <a:pt x="641" y="247"/>
                  </a:lnTo>
                  <a:lnTo>
                    <a:pt x="641" y="249"/>
                  </a:lnTo>
                  <a:lnTo>
                    <a:pt x="641" y="251"/>
                  </a:lnTo>
                  <a:lnTo>
                    <a:pt x="642" y="253"/>
                  </a:lnTo>
                  <a:lnTo>
                    <a:pt x="644" y="255"/>
                  </a:lnTo>
                  <a:lnTo>
                    <a:pt x="645" y="257"/>
                  </a:lnTo>
                  <a:lnTo>
                    <a:pt x="644" y="260"/>
                  </a:lnTo>
                  <a:lnTo>
                    <a:pt x="642" y="261"/>
                  </a:lnTo>
                  <a:lnTo>
                    <a:pt x="641" y="263"/>
                  </a:lnTo>
                  <a:lnTo>
                    <a:pt x="640" y="264"/>
                  </a:lnTo>
                  <a:lnTo>
                    <a:pt x="638" y="265"/>
                  </a:lnTo>
                  <a:lnTo>
                    <a:pt x="637" y="268"/>
                  </a:lnTo>
                  <a:lnTo>
                    <a:pt x="636" y="270"/>
                  </a:lnTo>
                  <a:lnTo>
                    <a:pt x="636" y="273"/>
                  </a:lnTo>
                  <a:lnTo>
                    <a:pt x="636" y="276"/>
                  </a:lnTo>
                  <a:lnTo>
                    <a:pt x="636" y="278"/>
                  </a:lnTo>
                  <a:lnTo>
                    <a:pt x="636" y="282"/>
                  </a:lnTo>
                  <a:lnTo>
                    <a:pt x="636" y="285"/>
                  </a:lnTo>
                  <a:lnTo>
                    <a:pt x="636" y="287"/>
                  </a:lnTo>
                  <a:lnTo>
                    <a:pt x="636" y="290"/>
                  </a:lnTo>
                  <a:lnTo>
                    <a:pt x="637" y="293"/>
                  </a:lnTo>
                  <a:lnTo>
                    <a:pt x="637" y="294"/>
                  </a:lnTo>
                  <a:lnTo>
                    <a:pt x="638" y="296"/>
                  </a:lnTo>
                  <a:lnTo>
                    <a:pt x="640" y="298"/>
                  </a:lnTo>
                  <a:lnTo>
                    <a:pt x="640" y="300"/>
                  </a:lnTo>
                  <a:lnTo>
                    <a:pt x="640" y="304"/>
                  </a:lnTo>
                  <a:lnTo>
                    <a:pt x="640" y="307"/>
                  </a:lnTo>
                  <a:lnTo>
                    <a:pt x="640" y="310"/>
                  </a:lnTo>
                  <a:lnTo>
                    <a:pt x="638" y="312"/>
                  </a:lnTo>
                  <a:lnTo>
                    <a:pt x="637" y="313"/>
                  </a:lnTo>
                  <a:lnTo>
                    <a:pt x="636" y="315"/>
                  </a:lnTo>
                  <a:lnTo>
                    <a:pt x="634" y="316"/>
                  </a:lnTo>
                  <a:lnTo>
                    <a:pt x="633" y="317"/>
                  </a:lnTo>
                  <a:lnTo>
                    <a:pt x="632" y="320"/>
                  </a:lnTo>
                  <a:lnTo>
                    <a:pt x="632" y="323"/>
                  </a:lnTo>
                  <a:lnTo>
                    <a:pt x="633" y="324"/>
                  </a:lnTo>
                  <a:lnTo>
                    <a:pt x="634" y="326"/>
                  </a:lnTo>
                  <a:lnTo>
                    <a:pt x="634" y="329"/>
                  </a:lnTo>
                  <a:lnTo>
                    <a:pt x="636" y="330"/>
                  </a:lnTo>
                  <a:lnTo>
                    <a:pt x="637" y="332"/>
                  </a:lnTo>
                  <a:lnTo>
                    <a:pt x="640" y="333"/>
                  </a:lnTo>
                  <a:lnTo>
                    <a:pt x="640" y="336"/>
                  </a:lnTo>
                  <a:lnTo>
                    <a:pt x="641" y="337"/>
                  </a:lnTo>
                  <a:lnTo>
                    <a:pt x="642" y="340"/>
                  </a:lnTo>
                  <a:lnTo>
                    <a:pt x="642" y="342"/>
                  </a:lnTo>
                  <a:lnTo>
                    <a:pt x="645" y="343"/>
                  </a:lnTo>
                  <a:lnTo>
                    <a:pt x="648" y="342"/>
                  </a:lnTo>
                  <a:lnTo>
                    <a:pt x="650" y="342"/>
                  </a:lnTo>
                  <a:lnTo>
                    <a:pt x="653" y="342"/>
                  </a:lnTo>
                  <a:lnTo>
                    <a:pt x="654" y="343"/>
                  </a:lnTo>
                  <a:lnTo>
                    <a:pt x="655" y="346"/>
                  </a:lnTo>
                  <a:lnTo>
                    <a:pt x="657" y="347"/>
                  </a:lnTo>
                  <a:lnTo>
                    <a:pt x="658" y="350"/>
                  </a:lnTo>
                  <a:lnTo>
                    <a:pt x="658" y="351"/>
                  </a:lnTo>
                  <a:lnTo>
                    <a:pt x="658" y="354"/>
                  </a:lnTo>
                  <a:lnTo>
                    <a:pt x="657" y="357"/>
                  </a:lnTo>
                  <a:lnTo>
                    <a:pt x="655" y="358"/>
                  </a:lnTo>
                  <a:lnTo>
                    <a:pt x="655" y="359"/>
                  </a:lnTo>
                  <a:lnTo>
                    <a:pt x="655" y="360"/>
                  </a:lnTo>
                  <a:lnTo>
                    <a:pt x="657" y="362"/>
                  </a:lnTo>
                  <a:lnTo>
                    <a:pt x="659" y="363"/>
                  </a:lnTo>
                  <a:lnTo>
                    <a:pt x="662" y="363"/>
                  </a:lnTo>
                  <a:lnTo>
                    <a:pt x="663" y="364"/>
                  </a:lnTo>
                  <a:lnTo>
                    <a:pt x="665" y="367"/>
                  </a:lnTo>
                  <a:lnTo>
                    <a:pt x="665" y="368"/>
                  </a:lnTo>
                  <a:lnTo>
                    <a:pt x="666" y="371"/>
                  </a:lnTo>
                  <a:lnTo>
                    <a:pt x="666" y="374"/>
                  </a:lnTo>
                  <a:lnTo>
                    <a:pt x="667" y="375"/>
                  </a:lnTo>
                  <a:lnTo>
                    <a:pt x="668" y="377"/>
                  </a:lnTo>
                  <a:lnTo>
                    <a:pt x="670" y="379"/>
                  </a:lnTo>
                  <a:lnTo>
                    <a:pt x="671" y="380"/>
                  </a:lnTo>
                  <a:lnTo>
                    <a:pt x="672" y="381"/>
                  </a:lnTo>
                  <a:lnTo>
                    <a:pt x="672" y="384"/>
                  </a:lnTo>
                  <a:lnTo>
                    <a:pt x="672" y="387"/>
                  </a:lnTo>
                  <a:lnTo>
                    <a:pt x="671" y="389"/>
                  </a:lnTo>
                  <a:lnTo>
                    <a:pt x="672" y="390"/>
                  </a:lnTo>
                  <a:lnTo>
                    <a:pt x="675" y="390"/>
                  </a:lnTo>
                  <a:lnTo>
                    <a:pt x="678" y="390"/>
                  </a:lnTo>
                  <a:lnTo>
                    <a:pt x="678" y="393"/>
                  </a:lnTo>
                  <a:lnTo>
                    <a:pt x="678" y="396"/>
                  </a:lnTo>
                  <a:lnTo>
                    <a:pt x="676" y="398"/>
                  </a:lnTo>
                  <a:lnTo>
                    <a:pt x="678" y="401"/>
                  </a:lnTo>
                  <a:lnTo>
                    <a:pt x="679" y="402"/>
                  </a:lnTo>
                  <a:lnTo>
                    <a:pt x="681" y="404"/>
                  </a:lnTo>
                  <a:lnTo>
                    <a:pt x="683" y="405"/>
                  </a:lnTo>
                  <a:lnTo>
                    <a:pt x="683" y="407"/>
                  </a:lnTo>
                  <a:lnTo>
                    <a:pt x="681" y="410"/>
                  </a:lnTo>
                  <a:lnTo>
                    <a:pt x="681" y="413"/>
                  </a:lnTo>
                  <a:lnTo>
                    <a:pt x="680" y="414"/>
                  </a:lnTo>
                  <a:lnTo>
                    <a:pt x="679" y="417"/>
                  </a:lnTo>
                  <a:lnTo>
                    <a:pt x="679" y="419"/>
                  </a:lnTo>
                  <a:lnTo>
                    <a:pt x="679" y="422"/>
                  </a:lnTo>
                  <a:lnTo>
                    <a:pt x="679" y="424"/>
                  </a:lnTo>
                  <a:lnTo>
                    <a:pt x="680" y="426"/>
                  </a:lnTo>
                  <a:lnTo>
                    <a:pt x="681" y="427"/>
                  </a:lnTo>
                  <a:lnTo>
                    <a:pt x="683" y="428"/>
                  </a:lnTo>
                  <a:lnTo>
                    <a:pt x="684" y="431"/>
                  </a:lnTo>
                  <a:lnTo>
                    <a:pt x="684" y="434"/>
                  </a:lnTo>
                  <a:lnTo>
                    <a:pt x="683" y="436"/>
                  </a:lnTo>
                  <a:lnTo>
                    <a:pt x="681" y="437"/>
                  </a:lnTo>
                  <a:lnTo>
                    <a:pt x="680" y="439"/>
                  </a:lnTo>
                  <a:lnTo>
                    <a:pt x="678" y="440"/>
                  </a:lnTo>
                  <a:lnTo>
                    <a:pt x="676" y="441"/>
                  </a:lnTo>
                  <a:lnTo>
                    <a:pt x="675" y="443"/>
                  </a:lnTo>
                  <a:lnTo>
                    <a:pt x="674" y="445"/>
                  </a:lnTo>
                  <a:lnTo>
                    <a:pt x="674" y="447"/>
                  </a:lnTo>
                  <a:lnTo>
                    <a:pt x="671" y="448"/>
                  </a:lnTo>
                  <a:lnTo>
                    <a:pt x="670" y="449"/>
                  </a:lnTo>
                  <a:lnTo>
                    <a:pt x="667" y="451"/>
                  </a:lnTo>
                  <a:lnTo>
                    <a:pt x="665" y="451"/>
                  </a:lnTo>
                  <a:lnTo>
                    <a:pt x="662" y="451"/>
                  </a:lnTo>
                  <a:lnTo>
                    <a:pt x="659" y="451"/>
                  </a:lnTo>
                  <a:lnTo>
                    <a:pt x="658" y="451"/>
                  </a:lnTo>
                  <a:lnTo>
                    <a:pt x="657" y="452"/>
                  </a:lnTo>
                  <a:lnTo>
                    <a:pt x="654" y="453"/>
                  </a:lnTo>
                  <a:lnTo>
                    <a:pt x="653" y="454"/>
                  </a:lnTo>
                  <a:lnTo>
                    <a:pt x="651" y="457"/>
                  </a:lnTo>
                  <a:lnTo>
                    <a:pt x="651" y="458"/>
                  </a:lnTo>
                  <a:lnTo>
                    <a:pt x="651" y="461"/>
                  </a:lnTo>
                  <a:lnTo>
                    <a:pt x="651" y="464"/>
                  </a:lnTo>
                  <a:lnTo>
                    <a:pt x="650" y="466"/>
                  </a:lnTo>
                  <a:lnTo>
                    <a:pt x="648" y="466"/>
                  </a:lnTo>
                  <a:lnTo>
                    <a:pt x="645" y="466"/>
                  </a:lnTo>
                  <a:lnTo>
                    <a:pt x="642" y="466"/>
                  </a:lnTo>
                  <a:lnTo>
                    <a:pt x="641" y="468"/>
                  </a:lnTo>
                  <a:lnTo>
                    <a:pt x="642" y="469"/>
                  </a:lnTo>
                  <a:lnTo>
                    <a:pt x="644" y="471"/>
                  </a:lnTo>
                  <a:lnTo>
                    <a:pt x="645" y="473"/>
                  </a:lnTo>
                  <a:lnTo>
                    <a:pt x="646" y="473"/>
                  </a:lnTo>
                  <a:lnTo>
                    <a:pt x="650" y="474"/>
                  </a:lnTo>
                  <a:lnTo>
                    <a:pt x="653" y="474"/>
                  </a:lnTo>
                  <a:lnTo>
                    <a:pt x="654" y="475"/>
                  </a:lnTo>
                  <a:lnTo>
                    <a:pt x="655" y="477"/>
                  </a:lnTo>
                  <a:lnTo>
                    <a:pt x="655" y="479"/>
                  </a:lnTo>
                  <a:lnTo>
                    <a:pt x="657" y="481"/>
                  </a:lnTo>
                  <a:lnTo>
                    <a:pt x="574" y="482"/>
                  </a:lnTo>
                  <a:lnTo>
                    <a:pt x="573" y="482"/>
                  </a:lnTo>
                  <a:lnTo>
                    <a:pt x="572" y="482"/>
                  </a:lnTo>
                  <a:lnTo>
                    <a:pt x="571" y="482"/>
                  </a:lnTo>
                  <a:lnTo>
                    <a:pt x="569" y="482"/>
                  </a:lnTo>
                  <a:lnTo>
                    <a:pt x="568" y="482"/>
                  </a:lnTo>
                  <a:lnTo>
                    <a:pt x="567" y="482"/>
                  </a:lnTo>
                  <a:lnTo>
                    <a:pt x="565" y="482"/>
                  </a:lnTo>
                  <a:lnTo>
                    <a:pt x="564" y="482"/>
                  </a:lnTo>
                  <a:lnTo>
                    <a:pt x="563" y="482"/>
                  </a:lnTo>
                  <a:lnTo>
                    <a:pt x="563" y="481"/>
                  </a:lnTo>
                  <a:lnTo>
                    <a:pt x="561" y="481"/>
                  </a:lnTo>
                  <a:lnTo>
                    <a:pt x="560" y="481"/>
                  </a:lnTo>
                  <a:lnTo>
                    <a:pt x="559" y="481"/>
                  </a:lnTo>
                  <a:lnTo>
                    <a:pt x="557" y="481"/>
                  </a:lnTo>
                  <a:lnTo>
                    <a:pt x="556" y="481"/>
                  </a:lnTo>
                  <a:lnTo>
                    <a:pt x="555" y="481"/>
                  </a:lnTo>
                  <a:lnTo>
                    <a:pt x="554" y="481"/>
                  </a:lnTo>
                  <a:lnTo>
                    <a:pt x="552" y="481"/>
                  </a:lnTo>
                  <a:lnTo>
                    <a:pt x="551" y="481"/>
                  </a:lnTo>
                  <a:lnTo>
                    <a:pt x="550" y="481"/>
                  </a:lnTo>
                  <a:lnTo>
                    <a:pt x="548" y="481"/>
                  </a:lnTo>
                  <a:lnTo>
                    <a:pt x="547" y="481"/>
                  </a:lnTo>
                  <a:lnTo>
                    <a:pt x="546" y="481"/>
                  </a:lnTo>
                  <a:lnTo>
                    <a:pt x="544" y="481"/>
                  </a:lnTo>
                  <a:lnTo>
                    <a:pt x="543" y="481"/>
                  </a:lnTo>
                  <a:lnTo>
                    <a:pt x="542" y="481"/>
                  </a:lnTo>
                  <a:lnTo>
                    <a:pt x="541" y="481"/>
                  </a:lnTo>
                  <a:lnTo>
                    <a:pt x="539" y="481"/>
                  </a:lnTo>
                  <a:lnTo>
                    <a:pt x="538" y="481"/>
                  </a:lnTo>
                  <a:lnTo>
                    <a:pt x="537" y="481"/>
                  </a:lnTo>
                  <a:lnTo>
                    <a:pt x="535" y="481"/>
                  </a:lnTo>
                  <a:lnTo>
                    <a:pt x="534" y="481"/>
                  </a:lnTo>
                  <a:lnTo>
                    <a:pt x="533" y="481"/>
                  </a:lnTo>
                  <a:lnTo>
                    <a:pt x="531" y="481"/>
                  </a:lnTo>
                  <a:lnTo>
                    <a:pt x="530" y="481"/>
                  </a:lnTo>
                  <a:lnTo>
                    <a:pt x="529" y="481"/>
                  </a:lnTo>
                  <a:lnTo>
                    <a:pt x="527" y="481"/>
                  </a:lnTo>
                  <a:lnTo>
                    <a:pt x="527" y="479"/>
                  </a:lnTo>
                  <a:lnTo>
                    <a:pt x="526" y="479"/>
                  </a:lnTo>
                  <a:lnTo>
                    <a:pt x="525" y="479"/>
                  </a:lnTo>
                  <a:lnTo>
                    <a:pt x="524" y="479"/>
                  </a:lnTo>
                  <a:lnTo>
                    <a:pt x="522" y="479"/>
                  </a:lnTo>
                  <a:lnTo>
                    <a:pt x="521" y="479"/>
                  </a:lnTo>
                  <a:lnTo>
                    <a:pt x="520" y="479"/>
                  </a:lnTo>
                  <a:lnTo>
                    <a:pt x="518" y="479"/>
                  </a:lnTo>
                  <a:lnTo>
                    <a:pt x="517" y="479"/>
                  </a:lnTo>
                  <a:lnTo>
                    <a:pt x="516" y="479"/>
                  </a:lnTo>
                  <a:lnTo>
                    <a:pt x="514" y="479"/>
                  </a:lnTo>
                  <a:lnTo>
                    <a:pt x="513" y="479"/>
                  </a:lnTo>
                  <a:lnTo>
                    <a:pt x="512" y="479"/>
                  </a:lnTo>
                  <a:lnTo>
                    <a:pt x="510" y="479"/>
                  </a:lnTo>
                  <a:lnTo>
                    <a:pt x="509" y="479"/>
                  </a:lnTo>
                  <a:lnTo>
                    <a:pt x="508" y="479"/>
                  </a:lnTo>
                  <a:lnTo>
                    <a:pt x="507" y="479"/>
                  </a:lnTo>
                  <a:lnTo>
                    <a:pt x="505" y="479"/>
                  </a:lnTo>
                  <a:lnTo>
                    <a:pt x="504" y="479"/>
                  </a:lnTo>
                  <a:lnTo>
                    <a:pt x="503" y="479"/>
                  </a:lnTo>
                  <a:lnTo>
                    <a:pt x="501" y="479"/>
                  </a:lnTo>
                  <a:lnTo>
                    <a:pt x="500" y="479"/>
                  </a:lnTo>
                  <a:lnTo>
                    <a:pt x="499" y="479"/>
                  </a:lnTo>
                  <a:lnTo>
                    <a:pt x="497" y="479"/>
                  </a:lnTo>
                  <a:lnTo>
                    <a:pt x="496" y="479"/>
                  </a:lnTo>
                  <a:lnTo>
                    <a:pt x="495" y="479"/>
                  </a:lnTo>
                  <a:lnTo>
                    <a:pt x="494" y="479"/>
                  </a:lnTo>
                  <a:lnTo>
                    <a:pt x="494" y="478"/>
                  </a:lnTo>
                  <a:lnTo>
                    <a:pt x="492" y="478"/>
                  </a:lnTo>
                  <a:lnTo>
                    <a:pt x="491" y="478"/>
                  </a:lnTo>
                  <a:lnTo>
                    <a:pt x="490" y="478"/>
                  </a:lnTo>
                  <a:lnTo>
                    <a:pt x="488" y="478"/>
                  </a:lnTo>
                  <a:lnTo>
                    <a:pt x="487" y="478"/>
                  </a:lnTo>
                  <a:lnTo>
                    <a:pt x="486" y="478"/>
                  </a:lnTo>
                  <a:lnTo>
                    <a:pt x="484" y="478"/>
                  </a:lnTo>
                  <a:lnTo>
                    <a:pt x="483" y="478"/>
                  </a:lnTo>
                  <a:lnTo>
                    <a:pt x="482" y="478"/>
                  </a:lnTo>
                  <a:lnTo>
                    <a:pt x="480" y="478"/>
                  </a:lnTo>
                  <a:lnTo>
                    <a:pt x="479" y="478"/>
                  </a:lnTo>
                  <a:lnTo>
                    <a:pt x="478" y="478"/>
                  </a:lnTo>
                  <a:lnTo>
                    <a:pt x="477" y="478"/>
                  </a:lnTo>
                  <a:lnTo>
                    <a:pt x="475" y="478"/>
                  </a:lnTo>
                  <a:lnTo>
                    <a:pt x="474" y="478"/>
                  </a:lnTo>
                  <a:lnTo>
                    <a:pt x="473" y="478"/>
                  </a:lnTo>
                  <a:lnTo>
                    <a:pt x="471" y="478"/>
                  </a:lnTo>
                  <a:lnTo>
                    <a:pt x="470" y="478"/>
                  </a:lnTo>
                  <a:lnTo>
                    <a:pt x="469" y="478"/>
                  </a:lnTo>
                  <a:lnTo>
                    <a:pt x="467" y="478"/>
                  </a:lnTo>
                  <a:lnTo>
                    <a:pt x="466" y="478"/>
                  </a:lnTo>
                  <a:lnTo>
                    <a:pt x="465" y="478"/>
                  </a:lnTo>
                  <a:lnTo>
                    <a:pt x="463" y="478"/>
                  </a:lnTo>
                  <a:lnTo>
                    <a:pt x="462" y="478"/>
                  </a:lnTo>
                  <a:lnTo>
                    <a:pt x="461" y="478"/>
                  </a:lnTo>
                  <a:lnTo>
                    <a:pt x="460" y="478"/>
                  </a:lnTo>
                  <a:lnTo>
                    <a:pt x="460" y="477"/>
                  </a:lnTo>
                  <a:lnTo>
                    <a:pt x="458" y="477"/>
                  </a:lnTo>
                  <a:lnTo>
                    <a:pt x="457" y="477"/>
                  </a:lnTo>
                  <a:lnTo>
                    <a:pt x="456" y="477"/>
                  </a:lnTo>
                  <a:lnTo>
                    <a:pt x="454" y="477"/>
                  </a:lnTo>
                  <a:lnTo>
                    <a:pt x="453" y="477"/>
                  </a:lnTo>
                  <a:lnTo>
                    <a:pt x="452" y="477"/>
                  </a:lnTo>
                  <a:lnTo>
                    <a:pt x="445" y="477"/>
                  </a:lnTo>
                  <a:lnTo>
                    <a:pt x="444" y="477"/>
                  </a:lnTo>
                  <a:lnTo>
                    <a:pt x="443" y="477"/>
                  </a:lnTo>
                  <a:lnTo>
                    <a:pt x="441" y="477"/>
                  </a:lnTo>
                  <a:lnTo>
                    <a:pt x="440" y="477"/>
                  </a:lnTo>
                  <a:lnTo>
                    <a:pt x="439" y="477"/>
                  </a:lnTo>
                  <a:lnTo>
                    <a:pt x="437" y="477"/>
                  </a:lnTo>
                  <a:lnTo>
                    <a:pt x="436" y="477"/>
                  </a:lnTo>
                  <a:lnTo>
                    <a:pt x="435" y="477"/>
                  </a:lnTo>
                  <a:lnTo>
                    <a:pt x="433" y="477"/>
                  </a:lnTo>
                  <a:lnTo>
                    <a:pt x="432" y="477"/>
                  </a:lnTo>
                  <a:lnTo>
                    <a:pt x="431" y="477"/>
                  </a:lnTo>
                  <a:lnTo>
                    <a:pt x="430" y="477"/>
                  </a:lnTo>
                  <a:lnTo>
                    <a:pt x="428" y="477"/>
                  </a:lnTo>
                  <a:lnTo>
                    <a:pt x="427" y="477"/>
                  </a:lnTo>
                  <a:lnTo>
                    <a:pt x="426" y="477"/>
                  </a:lnTo>
                  <a:lnTo>
                    <a:pt x="426" y="475"/>
                  </a:lnTo>
                  <a:lnTo>
                    <a:pt x="424" y="475"/>
                  </a:lnTo>
                  <a:lnTo>
                    <a:pt x="423" y="475"/>
                  </a:lnTo>
                  <a:lnTo>
                    <a:pt x="422" y="475"/>
                  </a:lnTo>
                  <a:lnTo>
                    <a:pt x="420" y="475"/>
                  </a:lnTo>
                  <a:lnTo>
                    <a:pt x="419" y="475"/>
                  </a:lnTo>
                  <a:lnTo>
                    <a:pt x="418" y="475"/>
                  </a:lnTo>
                  <a:lnTo>
                    <a:pt x="417" y="475"/>
                  </a:lnTo>
                  <a:lnTo>
                    <a:pt x="415" y="475"/>
                  </a:lnTo>
                  <a:lnTo>
                    <a:pt x="414" y="475"/>
                  </a:lnTo>
                  <a:lnTo>
                    <a:pt x="413" y="475"/>
                  </a:lnTo>
                  <a:lnTo>
                    <a:pt x="411" y="475"/>
                  </a:lnTo>
                  <a:lnTo>
                    <a:pt x="410" y="475"/>
                  </a:lnTo>
                  <a:lnTo>
                    <a:pt x="409" y="475"/>
                  </a:lnTo>
                  <a:lnTo>
                    <a:pt x="407" y="475"/>
                  </a:lnTo>
                  <a:lnTo>
                    <a:pt x="406" y="475"/>
                  </a:lnTo>
                  <a:lnTo>
                    <a:pt x="405" y="475"/>
                  </a:lnTo>
                  <a:lnTo>
                    <a:pt x="403" y="475"/>
                  </a:lnTo>
                  <a:lnTo>
                    <a:pt x="402" y="475"/>
                  </a:lnTo>
                  <a:lnTo>
                    <a:pt x="401" y="475"/>
                  </a:lnTo>
                  <a:lnTo>
                    <a:pt x="400" y="475"/>
                  </a:lnTo>
                  <a:lnTo>
                    <a:pt x="398" y="475"/>
                  </a:lnTo>
                  <a:lnTo>
                    <a:pt x="397" y="475"/>
                  </a:lnTo>
                  <a:lnTo>
                    <a:pt x="396" y="475"/>
                  </a:lnTo>
                  <a:lnTo>
                    <a:pt x="394" y="475"/>
                  </a:lnTo>
                  <a:lnTo>
                    <a:pt x="394" y="474"/>
                  </a:lnTo>
                  <a:lnTo>
                    <a:pt x="393" y="474"/>
                  </a:lnTo>
                  <a:lnTo>
                    <a:pt x="392" y="474"/>
                  </a:lnTo>
                  <a:lnTo>
                    <a:pt x="390" y="474"/>
                  </a:lnTo>
                  <a:lnTo>
                    <a:pt x="389" y="474"/>
                  </a:lnTo>
                  <a:lnTo>
                    <a:pt x="388" y="474"/>
                  </a:lnTo>
                  <a:lnTo>
                    <a:pt x="386" y="474"/>
                  </a:lnTo>
                  <a:lnTo>
                    <a:pt x="385" y="474"/>
                  </a:lnTo>
                  <a:lnTo>
                    <a:pt x="384" y="474"/>
                  </a:lnTo>
                  <a:lnTo>
                    <a:pt x="383" y="474"/>
                  </a:lnTo>
                  <a:lnTo>
                    <a:pt x="381" y="474"/>
                  </a:lnTo>
                  <a:lnTo>
                    <a:pt x="380" y="474"/>
                  </a:lnTo>
                  <a:lnTo>
                    <a:pt x="379" y="474"/>
                  </a:lnTo>
                  <a:lnTo>
                    <a:pt x="377" y="474"/>
                  </a:lnTo>
                  <a:lnTo>
                    <a:pt x="376" y="474"/>
                  </a:lnTo>
                  <a:lnTo>
                    <a:pt x="375" y="474"/>
                  </a:lnTo>
                  <a:lnTo>
                    <a:pt x="373" y="474"/>
                  </a:lnTo>
                  <a:lnTo>
                    <a:pt x="372" y="474"/>
                  </a:lnTo>
                  <a:lnTo>
                    <a:pt x="371" y="474"/>
                  </a:lnTo>
                  <a:lnTo>
                    <a:pt x="370" y="474"/>
                  </a:lnTo>
                  <a:lnTo>
                    <a:pt x="368" y="474"/>
                  </a:lnTo>
                  <a:lnTo>
                    <a:pt x="367" y="474"/>
                  </a:lnTo>
                  <a:lnTo>
                    <a:pt x="366" y="474"/>
                  </a:lnTo>
                  <a:lnTo>
                    <a:pt x="364" y="474"/>
                  </a:lnTo>
                  <a:lnTo>
                    <a:pt x="364" y="473"/>
                  </a:lnTo>
                  <a:lnTo>
                    <a:pt x="363" y="473"/>
                  </a:lnTo>
                  <a:lnTo>
                    <a:pt x="362" y="473"/>
                  </a:lnTo>
                  <a:lnTo>
                    <a:pt x="360" y="473"/>
                  </a:lnTo>
                  <a:lnTo>
                    <a:pt x="359" y="473"/>
                  </a:lnTo>
                  <a:lnTo>
                    <a:pt x="358" y="473"/>
                  </a:lnTo>
                  <a:lnTo>
                    <a:pt x="356" y="473"/>
                  </a:lnTo>
                  <a:lnTo>
                    <a:pt x="355" y="473"/>
                  </a:lnTo>
                  <a:lnTo>
                    <a:pt x="354" y="473"/>
                  </a:lnTo>
                  <a:lnTo>
                    <a:pt x="353" y="473"/>
                  </a:lnTo>
                  <a:lnTo>
                    <a:pt x="351" y="473"/>
                  </a:lnTo>
                  <a:lnTo>
                    <a:pt x="350" y="473"/>
                  </a:lnTo>
                  <a:lnTo>
                    <a:pt x="349" y="473"/>
                  </a:lnTo>
                  <a:lnTo>
                    <a:pt x="347" y="473"/>
                  </a:lnTo>
                  <a:lnTo>
                    <a:pt x="346" y="473"/>
                  </a:lnTo>
                  <a:lnTo>
                    <a:pt x="345" y="473"/>
                  </a:lnTo>
                  <a:lnTo>
                    <a:pt x="343" y="473"/>
                  </a:lnTo>
                  <a:lnTo>
                    <a:pt x="342" y="473"/>
                  </a:lnTo>
                  <a:lnTo>
                    <a:pt x="341" y="473"/>
                  </a:lnTo>
                  <a:lnTo>
                    <a:pt x="339" y="473"/>
                  </a:lnTo>
                  <a:lnTo>
                    <a:pt x="338" y="473"/>
                  </a:lnTo>
                  <a:lnTo>
                    <a:pt x="337" y="473"/>
                  </a:lnTo>
                  <a:lnTo>
                    <a:pt x="336" y="473"/>
                  </a:lnTo>
                  <a:lnTo>
                    <a:pt x="334" y="471"/>
                  </a:lnTo>
                  <a:lnTo>
                    <a:pt x="333" y="471"/>
                  </a:lnTo>
                  <a:lnTo>
                    <a:pt x="332" y="471"/>
                  </a:lnTo>
                  <a:lnTo>
                    <a:pt x="330" y="471"/>
                  </a:lnTo>
                  <a:lnTo>
                    <a:pt x="329" y="471"/>
                  </a:lnTo>
                  <a:lnTo>
                    <a:pt x="328" y="471"/>
                  </a:lnTo>
                  <a:lnTo>
                    <a:pt x="326" y="471"/>
                  </a:lnTo>
                  <a:lnTo>
                    <a:pt x="325" y="471"/>
                  </a:lnTo>
                  <a:lnTo>
                    <a:pt x="324" y="471"/>
                  </a:lnTo>
                  <a:lnTo>
                    <a:pt x="323" y="471"/>
                  </a:lnTo>
                  <a:lnTo>
                    <a:pt x="321" y="471"/>
                  </a:lnTo>
                  <a:lnTo>
                    <a:pt x="320" y="471"/>
                  </a:lnTo>
                  <a:lnTo>
                    <a:pt x="319" y="471"/>
                  </a:lnTo>
                  <a:lnTo>
                    <a:pt x="317" y="471"/>
                  </a:lnTo>
                  <a:lnTo>
                    <a:pt x="316" y="471"/>
                  </a:lnTo>
                  <a:lnTo>
                    <a:pt x="315" y="471"/>
                  </a:lnTo>
                  <a:lnTo>
                    <a:pt x="313" y="471"/>
                  </a:lnTo>
                  <a:lnTo>
                    <a:pt x="312" y="471"/>
                  </a:lnTo>
                  <a:lnTo>
                    <a:pt x="311" y="471"/>
                  </a:lnTo>
                  <a:lnTo>
                    <a:pt x="309" y="471"/>
                  </a:lnTo>
                  <a:lnTo>
                    <a:pt x="308" y="471"/>
                  </a:lnTo>
                  <a:lnTo>
                    <a:pt x="307" y="470"/>
                  </a:lnTo>
                  <a:lnTo>
                    <a:pt x="306" y="470"/>
                  </a:lnTo>
                  <a:lnTo>
                    <a:pt x="304" y="470"/>
                  </a:lnTo>
                  <a:lnTo>
                    <a:pt x="303" y="470"/>
                  </a:lnTo>
                  <a:lnTo>
                    <a:pt x="302" y="470"/>
                  </a:lnTo>
                  <a:lnTo>
                    <a:pt x="300" y="470"/>
                  </a:lnTo>
                  <a:lnTo>
                    <a:pt x="299" y="470"/>
                  </a:lnTo>
                  <a:lnTo>
                    <a:pt x="298" y="470"/>
                  </a:lnTo>
                  <a:lnTo>
                    <a:pt x="296" y="470"/>
                  </a:lnTo>
                  <a:lnTo>
                    <a:pt x="295" y="470"/>
                  </a:lnTo>
                  <a:lnTo>
                    <a:pt x="294" y="470"/>
                  </a:lnTo>
                  <a:lnTo>
                    <a:pt x="291" y="473"/>
                  </a:lnTo>
                  <a:lnTo>
                    <a:pt x="292" y="473"/>
                  </a:lnTo>
                  <a:lnTo>
                    <a:pt x="292" y="474"/>
                  </a:lnTo>
                  <a:lnTo>
                    <a:pt x="292" y="475"/>
                  </a:lnTo>
                  <a:lnTo>
                    <a:pt x="291" y="475"/>
                  </a:lnTo>
                  <a:lnTo>
                    <a:pt x="291" y="477"/>
                  </a:lnTo>
                  <a:lnTo>
                    <a:pt x="290" y="477"/>
                  </a:lnTo>
                  <a:lnTo>
                    <a:pt x="290" y="478"/>
                  </a:lnTo>
                  <a:lnTo>
                    <a:pt x="291" y="478"/>
                  </a:lnTo>
                  <a:lnTo>
                    <a:pt x="290" y="478"/>
                  </a:lnTo>
                  <a:lnTo>
                    <a:pt x="290" y="479"/>
                  </a:lnTo>
                  <a:lnTo>
                    <a:pt x="290" y="481"/>
                  </a:lnTo>
                  <a:lnTo>
                    <a:pt x="290" y="482"/>
                  </a:lnTo>
                  <a:lnTo>
                    <a:pt x="290" y="483"/>
                  </a:lnTo>
                  <a:lnTo>
                    <a:pt x="289" y="483"/>
                  </a:lnTo>
                  <a:lnTo>
                    <a:pt x="287" y="483"/>
                  </a:lnTo>
                  <a:lnTo>
                    <a:pt x="287" y="484"/>
                  </a:lnTo>
                  <a:lnTo>
                    <a:pt x="287" y="486"/>
                  </a:lnTo>
                  <a:lnTo>
                    <a:pt x="286" y="487"/>
                  </a:lnTo>
                  <a:lnTo>
                    <a:pt x="286" y="488"/>
                  </a:lnTo>
                  <a:lnTo>
                    <a:pt x="285" y="490"/>
                  </a:lnTo>
                  <a:lnTo>
                    <a:pt x="286" y="491"/>
                  </a:lnTo>
                  <a:lnTo>
                    <a:pt x="286" y="492"/>
                  </a:lnTo>
                  <a:lnTo>
                    <a:pt x="286" y="494"/>
                  </a:lnTo>
                  <a:lnTo>
                    <a:pt x="286" y="495"/>
                  </a:lnTo>
                  <a:lnTo>
                    <a:pt x="286" y="496"/>
                  </a:lnTo>
                  <a:lnTo>
                    <a:pt x="286" y="498"/>
                  </a:lnTo>
                  <a:lnTo>
                    <a:pt x="285" y="498"/>
                  </a:lnTo>
                  <a:lnTo>
                    <a:pt x="285" y="499"/>
                  </a:lnTo>
                  <a:lnTo>
                    <a:pt x="286" y="499"/>
                  </a:lnTo>
                  <a:lnTo>
                    <a:pt x="286" y="500"/>
                  </a:lnTo>
                  <a:lnTo>
                    <a:pt x="285" y="500"/>
                  </a:lnTo>
                  <a:lnTo>
                    <a:pt x="285" y="501"/>
                  </a:lnTo>
                  <a:lnTo>
                    <a:pt x="283" y="503"/>
                  </a:lnTo>
                  <a:lnTo>
                    <a:pt x="283" y="501"/>
                  </a:lnTo>
                  <a:lnTo>
                    <a:pt x="282" y="503"/>
                  </a:lnTo>
                  <a:lnTo>
                    <a:pt x="281" y="503"/>
                  </a:lnTo>
                  <a:lnTo>
                    <a:pt x="281" y="504"/>
                  </a:lnTo>
                  <a:lnTo>
                    <a:pt x="279" y="504"/>
                  </a:lnTo>
                  <a:lnTo>
                    <a:pt x="279" y="505"/>
                  </a:lnTo>
                  <a:lnTo>
                    <a:pt x="281" y="505"/>
                  </a:lnTo>
                  <a:lnTo>
                    <a:pt x="281" y="507"/>
                  </a:lnTo>
                  <a:lnTo>
                    <a:pt x="281" y="508"/>
                  </a:lnTo>
                  <a:lnTo>
                    <a:pt x="279" y="508"/>
                  </a:lnTo>
                  <a:lnTo>
                    <a:pt x="279" y="509"/>
                  </a:lnTo>
                  <a:lnTo>
                    <a:pt x="278" y="509"/>
                  </a:lnTo>
                  <a:lnTo>
                    <a:pt x="278" y="511"/>
                  </a:lnTo>
                  <a:lnTo>
                    <a:pt x="277" y="511"/>
                  </a:lnTo>
                  <a:lnTo>
                    <a:pt x="277" y="512"/>
                  </a:lnTo>
                  <a:lnTo>
                    <a:pt x="277" y="513"/>
                  </a:lnTo>
                  <a:lnTo>
                    <a:pt x="277" y="515"/>
                  </a:lnTo>
                  <a:lnTo>
                    <a:pt x="277" y="516"/>
                  </a:lnTo>
                  <a:lnTo>
                    <a:pt x="277" y="517"/>
                  </a:lnTo>
                  <a:lnTo>
                    <a:pt x="277" y="518"/>
                  </a:lnTo>
                  <a:lnTo>
                    <a:pt x="277" y="520"/>
                  </a:lnTo>
                  <a:lnTo>
                    <a:pt x="276" y="520"/>
                  </a:lnTo>
                  <a:lnTo>
                    <a:pt x="276" y="521"/>
                  </a:lnTo>
                  <a:lnTo>
                    <a:pt x="274" y="521"/>
                  </a:lnTo>
                  <a:lnTo>
                    <a:pt x="273" y="522"/>
                  </a:lnTo>
                  <a:lnTo>
                    <a:pt x="272" y="522"/>
                  </a:lnTo>
                  <a:lnTo>
                    <a:pt x="272" y="524"/>
                  </a:lnTo>
                  <a:lnTo>
                    <a:pt x="270" y="524"/>
                  </a:lnTo>
                  <a:lnTo>
                    <a:pt x="270" y="525"/>
                  </a:lnTo>
                  <a:lnTo>
                    <a:pt x="269" y="525"/>
                  </a:lnTo>
                  <a:lnTo>
                    <a:pt x="268" y="525"/>
                  </a:lnTo>
                  <a:lnTo>
                    <a:pt x="266" y="525"/>
                  </a:lnTo>
                  <a:lnTo>
                    <a:pt x="265" y="525"/>
                  </a:lnTo>
                  <a:lnTo>
                    <a:pt x="265" y="526"/>
                  </a:lnTo>
                  <a:lnTo>
                    <a:pt x="265" y="528"/>
                  </a:lnTo>
                  <a:lnTo>
                    <a:pt x="265" y="529"/>
                  </a:lnTo>
                  <a:lnTo>
                    <a:pt x="265" y="530"/>
                  </a:lnTo>
                  <a:lnTo>
                    <a:pt x="265" y="532"/>
                  </a:lnTo>
                  <a:lnTo>
                    <a:pt x="266" y="532"/>
                  </a:lnTo>
                  <a:lnTo>
                    <a:pt x="265" y="532"/>
                  </a:lnTo>
                  <a:lnTo>
                    <a:pt x="265" y="533"/>
                  </a:lnTo>
                  <a:lnTo>
                    <a:pt x="265" y="534"/>
                  </a:lnTo>
                  <a:lnTo>
                    <a:pt x="265" y="535"/>
                  </a:lnTo>
                  <a:lnTo>
                    <a:pt x="265" y="537"/>
                  </a:lnTo>
                  <a:lnTo>
                    <a:pt x="266" y="537"/>
                  </a:lnTo>
                  <a:lnTo>
                    <a:pt x="266" y="538"/>
                  </a:lnTo>
                  <a:lnTo>
                    <a:pt x="265" y="538"/>
                  </a:lnTo>
                  <a:lnTo>
                    <a:pt x="264" y="538"/>
                  </a:lnTo>
                  <a:lnTo>
                    <a:pt x="264" y="539"/>
                  </a:lnTo>
                  <a:lnTo>
                    <a:pt x="262" y="539"/>
                  </a:lnTo>
                  <a:lnTo>
                    <a:pt x="261" y="539"/>
                  </a:lnTo>
                  <a:lnTo>
                    <a:pt x="261" y="541"/>
                  </a:lnTo>
                  <a:lnTo>
                    <a:pt x="262" y="541"/>
                  </a:lnTo>
                  <a:lnTo>
                    <a:pt x="262" y="542"/>
                  </a:lnTo>
                  <a:lnTo>
                    <a:pt x="262" y="543"/>
                  </a:lnTo>
                  <a:lnTo>
                    <a:pt x="262" y="545"/>
                  </a:lnTo>
                  <a:lnTo>
                    <a:pt x="261" y="545"/>
                  </a:lnTo>
                  <a:lnTo>
                    <a:pt x="260" y="545"/>
                  </a:lnTo>
                  <a:lnTo>
                    <a:pt x="259" y="545"/>
                  </a:lnTo>
                  <a:lnTo>
                    <a:pt x="260" y="545"/>
                  </a:lnTo>
                  <a:lnTo>
                    <a:pt x="260" y="546"/>
                  </a:lnTo>
                  <a:lnTo>
                    <a:pt x="260" y="547"/>
                  </a:lnTo>
                  <a:lnTo>
                    <a:pt x="259" y="547"/>
                  </a:lnTo>
                  <a:lnTo>
                    <a:pt x="259" y="548"/>
                  </a:lnTo>
                  <a:lnTo>
                    <a:pt x="257" y="548"/>
                  </a:lnTo>
                  <a:lnTo>
                    <a:pt x="256" y="550"/>
                  </a:lnTo>
                  <a:lnTo>
                    <a:pt x="256" y="551"/>
                  </a:lnTo>
                  <a:lnTo>
                    <a:pt x="256" y="552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6" y="555"/>
                  </a:lnTo>
                  <a:lnTo>
                    <a:pt x="256" y="554"/>
                  </a:lnTo>
                  <a:lnTo>
                    <a:pt x="255" y="552"/>
                  </a:lnTo>
                  <a:lnTo>
                    <a:pt x="255" y="554"/>
                  </a:lnTo>
                  <a:lnTo>
                    <a:pt x="255" y="555"/>
                  </a:lnTo>
                  <a:lnTo>
                    <a:pt x="253" y="556"/>
                  </a:lnTo>
                  <a:lnTo>
                    <a:pt x="253" y="558"/>
                  </a:lnTo>
                  <a:lnTo>
                    <a:pt x="252" y="558"/>
                  </a:lnTo>
                  <a:lnTo>
                    <a:pt x="252" y="559"/>
                  </a:lnTo>
                  <a:lnTo>
                    <a:pt x="251" y="559"/>
                  </a:lnTo>
                  <a:lnTo>
                    <a:pt x="251" y="560"/>
                  </a:lnTo>
                  <a:lnTo>
                    <a:pt x="252" y="560"/>
                  </a:lnTo>
                  <a:lnTo>
                    <a:pt x="252" y="562"/>
                  </a:lnTo>
                  <a:lnTo>
                    <a:pt x="252" y="563"/>
                  </a:lnTo>
                  <a:lnTo>
                    <a:pt x="252" y="564"/>
                  </a:lnTo>
                  <a:lnTo>
                    <a:pt x="251" y="564"/>
                  </a:lnTo>
                  <a:lnTo>
                    <a:pt x="251" y="565"/>
                  </a:lnTo>
                  <a:lnTo>
                    <a:pt x="251" y="567"/>
                  </a:lnTo>
                  <a:lnTo>
                    <a:pt x="249" y="567"/>
                  </a:lnTo>
                  <a:lnTo>
                    <a:pt x="249" y="568"/>
                  </a:lnTo>
                  <a:lnTo>
                    <a:pt x="248" y="568"/>
                  </a:lnTo>
                  <a:lnTo>
                    <a:pt x="248" y="569"/>
                  </a:lnTo>
                  <a:lnTo>
                    <a:pt x="247" y="569"/>
                  </a:lnTo>
                  <a:lnTo>
                    <a:pt x="247" y="568"/>
                  </a:lnTo>
                  <a:lnTo>
                    <a:pt x="247" y="569"/>
                  </a:lnTo>
                  <a:lnTo>
                    <a:pt x="247" y="571"/>
                  </a:lnTo>
                  <a:lnTo>
                    <a:pt x="245" y="571"/>
                  </a:lnTo>
                  <a:lnTo>
                    <a:pt x="245" y="572"/>
                  </a:lnTo>
                  <a:lnTo>
                    <a:pt x="244" y="572"/>
                  </a:lnTo>
                  <a:lnTo>
                    <a:pt x="243" y="572"/>
                  </a:lnTo>
                  <a:lnTo>
                    <a:pt x="243" y="573"/>
                  </a:lnTo>
                  <a:lnTo>
                    <a:pt x="243" y="575"/>
                  </a:lnTo>
                  <a:lnTo>
                    <a:pt x="242" y="575"/>
                  </a:lnTo>
                  <a:lnTo>
                    <a:pt x="242" y="576"/>
                  </a:lnTo>
                  <a:lnTo>
                    <a:pt x="240" y="576"/>
                  </a:lnTo>
                  <a:lnTo>
                    <a:pt x="242" y="577"/>
                  </a:lnTo>
                  <a:lnTo>
                    <a:pt x="243" y="577"/>
                  </a:lnTo>
                  <a:lnTo>
                    <a:pt x="243" y="579"/>
                  </a:lnTo>
                  <a:lnTo>
                    <a:pt x="243" y="580"/>
                  </a:lnTo>
                  <a:lnTo>
                    <a:pt x="243" y="581"/>
                  </a:lnTo>
                  <a:lnTo>
                    <a:pt x="243" y="582"/>
                  </a:lnTo>
                  <a:lnTo>
                    <a:pt x="243" y="584"/>
                  </a:lnTo>
                  <a:lnTo>
                    <a:pt x="243" y="585"/>
                  </a:lnTo>
                  <a:lnTo>
                    <a:pt x="243" y="586"/>
                  </a:lnTo>
                  <a:lnTo>
                    <a:pt x="242" y="586"/>
                  </a:lnTo>
                  <a:lnTo>
                    <a:pt x="242" y="588"/>
                  </a:lnTo>
                  <a:lnTo>
                    <a:pt x="242" y="589"/>
                  </a:lnTo>
                  <a:lnTo>
                    <a:pt x="240" y="590"/>
                  </a:lnTo>
                  <a:lnTo>
                    <a:pt x="239" y="590"/>
                  </a:lnTo>
                  <a:lnTo>
                    <a:pt x="239" y="592"/>
                  </a:lnTo>
                  <a:lnTo>
                    <a:pt x="238" y="592"/>
                  </a:lnTo>
                  <a:lnTo>
                    <a:pt x="236" y="592"/>
                  </a:lnTo>
                  <a:lnTo>
                    <a:pt x="235" y="592"/>
                  </a:lnTo>
                  <a:lnTo>
                    <a:pt x="234" y="592"/>
                  </a:lnTo>
                  <a:lnTo>
                    <a:pt x="232" y="592"/>
                  </a:lnTo>
                  <a:lnTo>
                    <a:pt x="231" y="593"/>
                  </a:lnTo>
                  <a:lnTo>
                    <a:pt x="230" y="593"/>
                  </a:lnTo>
                  <a:lnTo>
                    <a:pt x="230" y="594"/>
                  </a:lnTo>
                  <a:lnTo>
                    <a:pt x="230" y="595"/>
                  </a:lnTo>
                  <a:lnTo>
                    <a:pt x="230" y="597"/>
                  </a:lnTo>
                  <a:lnTo>
                    <a:pt x="231" y="597"/>
                  </a:lnTo>
                  <a:lnTo>
                    <a:pt x="232" y="597"/>
                  </a:lnTo>
                  <a:lnTo>
                    <a:pt x="232" y="598"/>
                  </a:lnTo>
                  <a:lnTo>
                    <a:pt x="231" y="598"/>
                  </a:lnTo>
                  <a:lnTo>
                    <a:pt x="231" y="597"/>
                  </a:lnTo>
                  <a:lnTo>
                    <a:pt x="231" y="598"/>
                  </a:lnTo>
                  <a:lnTo>
                    <a:pt x="230" y="598"/>
                  </a:lnTo>
                  <a:lnTo>
                    <a:pt x="229" y="598"/>
                  </a:lnTo>
                  <a:lnTo>
                    <a:pt x="229" y="597"/>
                  </a:lnTo>
                  <a:lnTo>
                    <a:pt x="229" y="598"/>
                  </a:lnTo>
                  <a:lnTo>
                    <a:pt x="229" y="599"/>
                  </a:lnTo>
                  <a:lnTo>
                    <a:pt x="230" y="599"/>
                  </a:lnTo>
                  <a:lnTo>
                    <a:pt x="230" y="601"/>
                  </a:lnTo>
                  <a:lnTo>
                    <a:pt x="231" y="601"/>
                  </a:lnTo>
                  <a:lnTo>
                    <a:pt x="231" y="602"/>
                  </a:lnTo>
                  <a:lnTo>
                    <a:pt x="232" y="602"/>
                  </a:lnTo>
                  <a:lnTo>
                    <a:pt x="232" y="603"/>
                  </a:lnTo>
                  <a:lnTo>
                    <a:pt x="232" y="605"/>
                  </a:lnTo>
                  <a:lnTo>
                    <a:pt x="234" y="605"/>
                  </a:lnTo>
                  <a:lnTo>
                    <a:pt x="234" y="606"/>
                  </a:lnTo>
                  <a:lnTo>
                    <a:pt x="235" y="606"/>
                  </a:lnTo>
                  <a:lnTo>
                    <a:pt x="235" y="607"/>
                  </a:lnTo>
                  <a:lnTo>
                    <a:pt x="234" y="607"/>
                  </a:lnTo>
                  <a:lnTo>
                    <a:pt x="234" y="609"/>
                  </a:lnTo>
                  <a:lnTo>
                    <a:pt x="234" y="610"/>
                  </a:lnTo>
                  <a:lnTo>
                    <a:pt x="235" y="610"/>
                  </a:lnTo>
                  <a:lnTo>
                    <a:pt x="235" y="611"/>
                  </a:lnTo>
                  <a:lnTo>
                    <a:pt x="234" y="610"/>
                  </a:lnTo>
                  <a:lnTo>
                    <a:pt x="234" y="611"/>
                  </a:lnTo>
                  <a:lnTo>
                    <a:pt x="235" y="611"/>
                  </a:lnTo>
                  <a:lnTo>
                    <a:pt x="234" y="611"/>
                  </a:lnTo>
                  <a:lnTo>
                    <a:pt x="234" y="612"/>
                  </a:lnTo>
                  <a:lnTo>
                    <a:pt x="232" y="611"/>
                  </a:lnTo>
                  <a:lnTo>
                    <a:pt x="231" y="611"/>
                  </a:lnTo>
                  <a:lnTo>
                    <a:pt x="230" y="611"/>
                  </a:lnTo>
                  <a:lnTo>
                    <a:pt x="230" y="612"/>
                  </a:lnTo>
                  <a:lnTo>
                    <a:pt x="230" y="614"/>
                  </a:lnTo>
                  <a:lnTo>
                    <a:pt x="231" y="614"/>
                  </a:lnTo>
                  <a:lnTo>
                    <a:pt x="231" y="612"/>
                  </a:lnTo>
                  <a:lnTo>
                    <a:pt x="231" y="614"/>
                  </a:lnTo>
                  <a:lnTo>
                    <a:pt x="230" y="614"/>
                  </a:lnTo>
                  <a:lnTo>
                    <a:pt x="230" y="615"/>
                  </a:lnTo>
                  <a:lnTo>
                    <a:pt x="231" y="615"/>
                  </a:lnTo>
                  <a:lnTo>
                    <a:pt x="231" y="616"/>
                  </a:lnTo>
                  <a:lnTo>
                    <a:pt x="230" y="616"/>
                  </a:lnTo>
                  <a:lnTo>
                    <a:pt x="230" y="618"/>
                  </a:lnTo>
                  <a:lnTo>
                    <a:pt x="229" y="618"/>
                  </a:lnTo>
                  <a:lnTo>
                    <a:pt x="229" y="619"/>
                  </a:lnTo>
                  <a:lnTo>
                    <a:pt x="230" y="619"/>
                  </a:lnTo>
                  <a:lnTo>
                    <a:pt x="230" y="620"/>
                  </a:lnTo>
                  <a:lnTo>
                    <a:pt x="229" y="620"/>
                  </a:lnTo>
                  <a:lnTo>
                    <a:pt x="229" y="622"/>
                  </a:lnTo>
                  <a:lnTo>
                    <a:pt x="229" y="623"/>
                  </a:lnTo>
                  <a:lnTo>
                    <a:pt x="227" y="623"/>
                  </a:lnTo>
                  <a:lnTo>
                    <a:pt x="227" y="624"/>
                  </a:lnTo>
                  <a:lnTo>
                    <a:pt x="227" y="626"/>
                  </a:lnTo>
                  <a:lnTo>
                    <a:pt x="227" y="627"/>
                  </a:lnTo>
                  <a:lnTo>
                    <a:pt x="227" y="626"/>
                  </a:lnTo>
                  <a:lnTo>
                    <a:pt x="229" y="626"/>
                  </a:lnTo>
                  <a:lnTo>
                    <a:pt x="229" y="627"/>
                  </a:lnTo>
                  <a:lnTo>
                    <a:pt x="227" y="627"/>
                  </a:lnTo>
                  <a:lnTo>
                    <a:pt x="229" y="627"/>
                  </a:lnTo>
                  <a:lnTo>
                    <a:pt x="229" y="628"/>
                  </a:lnTo>
                  <a:lnTo>
                    <a:pt x="227" y="628"/>
                  </a:lnTo>
                  <a:lnTo>
                    <a:pt x="227" y="627"/>
                  </a:lnTo>
                  <a:lnTo>
                    <a:pt x="227" y="628"/>
                  </a:lnTo>
                  <a:lnTo>
                    <a:pt x="227" y="629"/>
                  </a:lnTo>
                  <a:lnTo>
                    <a:pt x="227" y="631"/>
                  </a:lnTo>
                  <a:lnTo>
                    <a:pt x="226" y="631"/>
                  </a:lnTo>
                  <a:lnTo>
                    <a:pt x="226" y="632"/>
                  </a:lnTo>
                  <a:lnTo>
                    <a:pt x="227" y="632"/>
                  </a:lnTo>
                  <a:lnTo>
                    <a:pt x="227" y="633"/>
                  </a:lnTo>
                  <a:lnTo>
                    <a:pt x="226" y="633"/>
                  </a:lnTo>
                  <a:lnTo>
                    <a:pt x="225" y="633"/>
                  </a:lnTo>
                  <a:lnTo>
                    <a:pt x="225" y="635"/>
                  </a:lnTo>
                  <a:lnTo>
                    <a:pt x="223" y="635"/>
                  </a:lnTo>
                  <a:lnTo>
                    <a:pt x="223" y="636"/>
                  </a:lnTo>
                  <a:lnTo>
                    <a:pt x="225" y="636"/>
                  </a:lnTo>
                  <a:lnTo>
                    <a:pt x="225" y="637"/>
                  </a:lnTo>
                  <a:lnTo>
                    <a:pt x="226" y="637"/>
                  </a:lnTo>
                  <a:lnTo>
                    <a:pt x="226" y="639"/>
                  </a:lnTo>
                  <a:lnTo>
                    <a:pt x="226" y="640"/>
                  </a:lnTo>
                  <a:lnTo>
                    <a:pt x="225" y="640"/>
                  </a:lnTo>
                  <a:lnTo>
                    <a:pt x="225" y="641"/>
                  </a:lnTo>
                  <a:lnTo>
                    <a:pt x="223" y="641"/>
                  </a:lnTo>
                  <a:lnTo>
                    <a:pt x="223" y="642"/>
                  </a:lnTo>
                  <a:lnTo>
                    <a:pt x="222" y="642"/>
                  </a:lnTo>
                  <a:lnTo>
                    <a:pt x="221" y="64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3" name="Freeform 102">
              <a:extLst>
                <a:ext uri="{FF2B5EF4-FFF2-40B4-BE49-F238E27FC236}">
                  <a16:creationId xmlns:a16="http://schemas.microsoft.com/office/drawing/2014/main" id="{C1DDBC50-9CA1-6097-B93D-B844C0607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5" y="2069"/>
              <a:ext cx="850" cy="319"/>
            </a:xfrm>
            <a:custGeom>
              <a:avLst/>
              <a:gdLst>
                <a:gd name="T0" fmla="*/ 838 w 850"/>
                <a:gd name="T1" fmla="*/ 50 h 319"/>
                <a:gd name="T2" fmla="*/ 822 w 850"/>
                <a:gd name="T3" fmla="*/ 60 h 319"/>
                <a:gd name="T4" fmla="*/ 808 w 850"/>
                <a:gd name="T5" fmla="*/ 71 h 319"/>
                <a:gd name="T6" fmla="*/ 794 w 850"/>
                <a:gd name="T7" fmla="*/ 81 h 319"/>
                <a:gd name="T8" fmla="*/ 779 w 850"/>
                <a:gd name="T9" fmla="*/ 92 h 319"/>
                <a:gd name="T10" fmla="*/ 765 w 850"/>
                <a:gd name="T11" fmla="*/ 102 h 319"/>
                <a:gd name="T12" fmla="*/ 694 w 850"/>
                <a:gd name="T13" fmla="*/ 148 h 319"/>
                <a:gd name="T14" fmla="*/ 676 w 850"/>
                <a:gd name="T15" fmla="*/ 161 h 319"/>
                <a:gd name="T16" fmla="*/ 653 w 850"/>
                <a:gd name="T17" fmla="*/ 177 h 319"/>
                <a:gd name="T18" fmla="*/ 525 w 850"/>
                <a:gd name="T19" fmla="*/ 269 h 319"/>
                <a:gd name="T20" fmla="*/ 581 w 850"/>
                <a:gd name="T21" fmla="*/ 314 h 319"/>
                <a:gd name="T22" fmla="*/ 466 w 850"/>
                <a:gd name="T23" fmla="*/ 311 h 319"/>
                <a:gd name="T24" fmla="*/ 450 w 850"/>
                <a:gd name="T25" fmla="*/ 312 h 319"/>
                <a:gd name="T26" fmla="*/ 431 w 850"/>
                <a:gd name="T27" fmla="*/ 312 h 319"/>
                <a:gd name="T28" fmla="*/ 420 w 850"/>
                <a:gd name="T29" fmla="*/ 302 h 319"/>
                <a:gd name="T30" fmla="*/ 406 w 850"/>
                <a:gd name="T31" fmla="*/ 301 h 319"/>
                <a:gd name="T32" fmla="*/ 376 w 850"/>
                <a:gd name="T33" fmla="*/ 318 h 319"/>
                <a:gd name="T34" fmla="*/ 354 w 850"/>
                <a:gd name="T35" fmla="*/ 318 h 319"/>
                <a:gd name="T36" fmla="*/ 331 w 850"/>
                <a:gd name="T37" fmla="*/ 319 h 319"/>
                <a:gd name="T38" fmla="*/ 247 w 850"/>
                <a:gd name="T39" fmla="*/ 311 h 319"/>
                <a:gd name="T40" fmla="*/ 253 w 850"/>
                <a:gd name="T41" fmla="*/ 299 h 319"/>
                <a:gd name="T42" fmla="*/ 253 w 850"/>
                <a:gd name="T43" fmla="*/ 285 h 319"/>
                <a:gd name="T44" fmla="*/ 248 w 850"/>
                <a:gd name="T45" fmla="*/ 269 h 319"/>
                <a:gd name="T46" fmla="*/ 258 w 850"/>
                <a:gd name="T47" fmla="*/ 258 h 319"/>
                <a:gd name="T48" fmla="*/ 265 w 850"/>
                <a:gd name="T49" fmla="*/ 242 h 319"/>
                <a:gd name="T50" fmla="*/ 269 w 850"/>
                <a:gd name="T51" fmla="*/ 224 h 319"/>
                <a:gd name="T52" fmla="*/ 271 w 850"/>
                <a:gd name="T53" fmla="*/ 209 h 319"/>
                <a:gd name="T54" fmla="*/ 279 w 850"/>
                <a:gd name="T55" fmla="*/ 194 h 319"/>
                <a:gd name="T56" fmla="*/ 278 w 850"/>
                <a:gd name="T57" fmla="*/ 186 h 319"/>
                <a:gd name="T58" fmla="*/ 282 w 850"/>
                <a:gd name="T59" fmla="*/ 173 h 319"/>
                <a:gd name="T60" fmla="*/ 286 w 850"/>
                <a:gd name="T61" fmla="*/ 162 h 319"/>
                <a:gd name="T62" fmla="*/ 294 w 850"/>
                <a:gd name="T63" fmla="*/ 158 h 319"/>
                <a:gd name="T64" fmla="*/ 300 w 850"/>
                <a:gd name="T65" fmla="*/ 150 h 319"/>
                <a:gd name="T66" fmla="*/ 307 w 850"/>
                <a:gd name="T67" fmla="*/ 137 h 319"/>
                <a:gd name="T68" fmla="*/ 312 w 850"/>
                <a:gd name="T69" fmla="*/ 120 h 319"/>
                <a:gd name="T70" fmla="*/ 313 w 850"/>
                <a:gd name="T71" fmla="*/ 103 h 319"/>
                <a:gd name="T72" fmla="*/ 313 w 850"/>
                <a:gd name="T73" fmla="*/ 87 h 319"/>
                <a:gd name="T74" fmla="*/ 311 w 850"/>
                <a:gd name="T75" fmla="*/ 71 h 319"/>
                <a:gd name="T76" fmla="*/ 164 w 850"/>
                <a:gd name="T77" fmla="*/ 106 h 319"/>
                <a:gd name="T78" fmla="*/ 103 w 850"/>
                <a:gd name="T79" fmla="*/ 137 h 319"/>
                <a:gd name="T80" fmla="*/ 87 w 850"/>
                <a:gd name="T81" fmla="*/ 145 h 319"/>
                <a:gd name="T82" fmla="*/ 74 w 850"/>
                <a:gd name="T83" fmla="*/ 148 h 319"/>
                <a:gd name="T84" fmla="*/ 60 w 850"/>
                <a:gd name="T85" fmla="*/ 153 h 319"/>
                <a:gd name="T86" fmla="*/ 56 w 850"/>
                <a:gd name="T87" fmla="*/ 147 h 319"/>
                <a:gd name="T88" fmla="*/ 44 w 850"/>
                <a:gd name="T89" fmla="*/ 144 h 319"/>
                <a:gd name="T90" fmla="*/ 33 w 850"/>
                <a:gd name="T91" fmla="*/ 147 h 319"/>
                <a:gd name="T92" fmla="*/ 22 w 850"/>
                <a:gd name="T93" fmla="*/ 143 h 319"/>
                <a:gd name="T94" fmla="*/ 16 w 850"/>
                <a:gd name="T95" fmla="*/ 147 h 319"/>
                <a:gd name="T96" fmla="*/ 4 w 850"/>
                <a:gd name="T97" fmla="*/ 141 h 319"/>
                <a:gd name="T98" fmla="*/ 4 w 850"/>
                <a:gd name="T99" fmla="*/ 122 h 319"/>
                <a:gd name="T100" fmla="*/ 17 w 850"/>
                <a:gd name="T101" fmla="*/ 124 h 319"/>
                <a:gd name="T102" fmla="*/ 25 w 850"/>
                <a:gd name="T103" fmla="*/ 119 h 319"/>
                <a:gd name="T104" fmla="*/ 30 w 850"/>
                <a:gd name="T105" fmla="*/ 100 h 319"/>
                <a:gd name="T106" fmla="*/ 40 w 850"/>
                <a:gd name="T107" fmla="*/ 88 h 319"/>
                <a:gd name="T108" fmla="*/ 43 w 850"/>
                <a:gd name="T109" fmla="*/ 68 h 319"/>
                <a:gd name="T110" fmla="*/ 50 w 850"/>
                <a:gd name="T111" fmla="*/ 58 h 319"/>
                <a:gd name="T112" fmla="*/ 60 w 850"/>
                <a:gd name="T113" fmla="*/ 49 h 319"/>
                <a:gd name="T114" fmla="*/ 69 w 850"/>
                <a:gd name="T115" fmla="*/ 36 h 319"/>
                <a:gd name="T116" fmla="*/ 72 w 850"/>
                <a:gd name="T117" fmla="*/ 19 h 319"/>
                <a:gd name="T118" fmla="*/ 70 w 850"/>
                <a:gd name="T119" fmla="*/ 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50" h="319">
                  <a:moveTo>
                    <a:pt x="850" y="39"/>
                  </a:moveTo>
                  <a:lnTo>
                    <a:pt x="850" y="41"/>
                  </a:lnTo>
                  <a:lnTo>
                    <a:pt x="848" y="41"/>
                  </a:lnTo>
                  <a:lnTo>
                    <a:pt x="848" y="42"/>
                  </a:lnTo>
                  <a:lnTo>
                    <a:pt x="847" y="42"/>
                  </a:lnTo>
                  <a:lnTo>
                    <a:pt x="847" y="43"/>
                  </a:lnTo>
                  <a:lnTo>
                    <a:pt x="846" y="43"/>
                  </a:lnTo>
                  <a:lnTo>
                    <a:pt x="844" y="45"/>
                  </a:lnTo>
                  <a:lnTo>
                    <a:pt x="843" y="45"/>
                  </a:lnTo>
                  <a:lnTo>
                    <a:pt x="843" y="46"/>
                  </a:lnTo>
                  <a:lnTo>
                    <a:pt x="842" y="46"/>
                  </a:lnTo>
                  <a:lnTo>
                    <a:pt x="842" y="47"/>
                  </a:lnTo>
                  <a:lnTo>
                    <a:pt x="841" y="47"/>
                  </a:lnTo>
                  <a:lnTo>
                    <a:pt x="839" y="47"/>
                  </a:lnTo>
                  <a:lnTo>
                    <a:pt x="839" y="49"/>
                  </a:lnTo>
                  <a:lnTo>
                    <a:pt x="838" y="49"/>
                  </a:lnTo>
                  <a:lnTo>
                    <a:pt x="838" y="50"/>
                  </a:lnTo>
                  <a:lnTo>
                    <a:pt x="837" y="50"/>
                  </a:lnTo>
                  <a:lnTo>
                    <a:pt x="835" y="51"/>
                  </a:lnTo>
                  <a:lnTo>
                    <a:pt x="834" y="51"/>
                  </a:lnTo>
                  <a:lnTo>
                    <a:pt x="834" y="53"/>
                  </a:lnTo>
                  <a:lnTo>
                    <a:pt x="833" y="53"/>
                  </a:lnTo>
                  <a:lnTo>
                    <a:pt x="831" y="54"/>
                  </a:lnTo>
                  <a:lnTo>
                    <a:pt x="830" y="54"/>
                  </a:lnTo>
                  <a:lnTo>
                    <a:pt x="830" y="55"/>
                  </a:lnTo>
                  <a:lnTo>
                    <a:pt x="829" y="55"/>
                  </a:lnTo>
                  <a:lnTo>
                    <a:pt x="829" y="56"/>
                  </a:lnTo>
                  <a:lnTo>
                    <a:pt x="828" y="56"/>
                  </a:lnTo>
                  <a:lnTo>
                    <a:pt x="826" y="58"/>
                  </a:lnTo>
                  <a:lnTo>
                    <a:pt x="825" y="58"/>
                  </a:lnTo>
                  <a:lnTo>
                    <a:pt x="825" y="59"/>
                  </a:lnTo>
                  <a:lnTo>
                    <a:pt x="824" y="59"/>
                  </a:lnTo>
                  <a:lnTo>
                    <a:pt x="824" y="60"/>
                  </a:lnTo>
                  <a:lnTo>
                    <a:pt x="822" y="60"/>
                  </a:lnTo>
                  <a:lnTo>
                    <a:pt x="821" y="60"/>
                  </a:lnTo>
                  <a:lnTo>
                    <a:pt x="821" y="62"/>
                  </a:lnTo>
                  <a:lnTo>
                    <a:pt x="820" y="62"/>
                  </a:lnTo>
                  <a:lnTo>
                    <a:pt x="820" y="63"/>
                  </a:lnTo>
                  <a:lnTo>
                    <a:pt x="818" y="63"/>
                  </a:lnTo>
                  <a:lnTo>
                    <a:pt x="817" y="64"/>
                  </a:lnTo>
                  <a:lnTo>
                    <a:pt x="816" y="64"/>
                  </a:lnTo>
                  <a:lnTo>
                    <a:pt x="816" y="66"/>
                  </a:lnTo>
                  <a:lnTo>
                    <a:pt x="814" y="66"/>
                  </a:lnTo>
                  <a:lnTo>
                    <a:pt x="814" y="67"/>
                  </a:lnTo>
                  <a:lnTo>
                    <a:pt x="813" y="67"/>
                  </a:lnTo>
                  <a:lnTo>
                    <a:pt x="812" y="68"/>
                  </a:lnTo>
                  <a:lnTo>
                    <a:pt x="811" y="68"/>
                  </a:lnTo>
                  <a:lnTo>
                    <a:pt x="811" y="70"/>
                  </a:lnTo>
                  <a:lnTo>
                    <a:pt x="809" y="70"/>
                  </a:lnTo>
                  <a:lnTo>
                    <a:pt x="809" y="71"/>
                  </a:lnTo>
                  <a:lnTo>
                    <a:pt x="808" y="71"/>
                  </a:lnTo>
                  <a:lnTo>
                    <a:pt x="807" y="71"/>
                  </a:lnTo>
                  <a:lnTo>
                    <a:pt x="807" y="72"/>
                  </a:lnTo>
                  <a:lnTo>
                    <a:pt x="805" y="72"/>
                  </a:lnTo>
                  <a:lnTo>
                    <a:pt x="804" y="73"/>
                  </a:lnTo>
                  <a:lnTo>
                    <a:pt x="803" y="73"/>
                  </a:lnTo>
                  <a:lnTo>
                    <a:pt x="803" y="75"/>
                  </a:lnTo>
                  <a:lnTo>
                    <a:pt x="801" y="75"/>
                  </a:lnTo>
                  <a:lnTo>
                    <a:pt x="801" y="76"/>
                  </a:lnTo>
                  <a:lnTo>
                    <a:pt x="800" y="76"/>
                  </a:lnTo>
                  <a:lnTo>
                    <a:pt x="799" y="76"/>
                  </a:lnTo>
                  <a:lnTo>
                    <a:pt x="799" y="77"/>
                  </a:lnTo>
                  <a:lnTo>
                    <a:pt x="797" y="77"/>
                  </a:lnTo>
                  <a:lnTo>
                    <a:pt x="797" y="79"/>
                  </a:lnTo>
                  <a:lnTo>
                    <a:pt x="796" y="79"/>
                  </a:lnTo>
                  <a:lnTo>
                    <a:pt x="795" y="80"/>
                  </a:lnTo>
                  <a:lnTo>
                    <a:pt x="794" y="80"/>
                  </a:lnTo>
                  <a:lnTo>
                    <a:pt x="794" y="81"/>
                  </a:lnTo>
                  <a:lnTo>
                    <a:pt x="792" y="81"/>
                  </a:lnTo>
                  <a:lnTo>
                    <a:pt x="791" y="83"/>
                  </a:lnTo>
                  <a:lnTo>
                    <a:pt x="790" y="83"/>
                  </a:lnTo>
                  <a:lnTo>
                    <a:pt x="790" y="84"/>
                  </a:lnTo>
                  <a:lnTo>
                    <a:pt x="788" y="84"/>
                  </a:lnTo>
                  <a:lnTo>
                    <a:pt x="788" y="85"/>
                  </a:lnTo>
                  <a:lnTo>
                    <a:pt x="787" y="85"/>
                  </a:lnTo>
                  <a:lnTo>
                    <a:pt x="786" y="87"/>
                  </a:lnTo>
                  <a:lnTo>
                    <a:pt x="784" y="87"/>
                  </a:lnTo>
                  <a:lnTo>
                    <a:pt x="784" y="88"/>
                  </a:lnTo>
                  <a:lnTo>
                    <a:pt x="783" y="88"/>
                  </a:lnTo>
                  <a:lnTo>
                    <a:pt x="783" y="89"/>
                  </a:lnTo>
                  <a:lnTo>
                    <a:pt x="782" y="89"/>
                  </a:lnTo>
                  <a:lnTo>
                    <a:pt x="781" y="89"/>
                  </a:lnTo>
                  <a:lnTo>
                    <a:pt x="781" y="90"/>
                  </a:lnTo>
                  <a:lnTo>
                    <a:pt x="779" y="90"/>
                  </a:lnTo>
                  <a:lnTo>
                    <a:pt x="779" y="92"/>
                  </a:lnTo>
                  <a:lnTo>
                    <a:pt x="778" y="92"/>
                  </a:lnTo>
                  <a:lnTo>
                    <a:pt x="777" y="93"/>
                  </a:lnTo>
                  <a:lnTo>
                    <a:pt x="775" y="93"/>
                  </a:lnTo>
                  <a:lnTo>
                    <a:pt x="775" y="94"/>
                  </a:lnTo>
                  <a:lnTo>
                    <a:pt x="774" y="94"/>
                  </a:lnTo>
                  <a:lnTo>
                    <a:pt x="773" y="96"/>
                  </a:lnTo>
                  <a:lnTo>
                    <a:pt x="771" y="96"/>
                  </a:lnTo>
                  <a:lnTo>
                    <a:pt x="771" y="97"/>
                  </a:lnTo>
                  <a:lnTo>
                    <a:pt x="770" y="97"/>
                  </a:lnTo>
                  <a:lnTo>
                    <a:pt x="770" y="98"/>
                  </a:lnTo>
                  <a:lnTo>
                    <a:pt x="769" y="98"/>
                  </a:lnTo>
                  <a:lnTo>
                    <a:pt x="767" y="98"/>
                  </a:lnTo>
                  <a:lnTo>
                    <a:pt x="767" y="100"/>
                  </a:lnTo>
                  <a:lnTo>
                    <a:pt x="766" y="100"/>
                  </a:lnTo>
                  <a:lnTo>
                    <a:pt x="766" y="101"/>
                  </a:lnTo>
                  <a:lnTo>
                    <a:pt x="765" y="101"/>
                  </a:lnTo>
                  <a:lnTo>
                    <a:pt x="765" y="102"/>
                  </a:lnTo>
                  <a:lnTo>
                    <a:pt x="764" y="102"/>
                  </a:lnTo>
                  <a:lnTo>
                    <a:pt x="711" y="137"/>
                  </a:lnTo>
                  <a:lnTo>
                    <a:pt x="710" y="137"/>
                  </a:lnTo>
                  <a:lnTo>
                    <a:pt x="710" y="139"/>
                  </a:lnTo>
                  <a:lnTo>
                    <a:pt x="709" y="139"/>
                  </a:lnTo>
                  <a:lnTo>
                    <a:pt x="707" y="140"/>
                  </a:lnTo>
                  <a:lnTo>
                    <a:pt x="706" y="140"/>
                  </a:lnTo>
                  <a:lnTo>
                    <a:pt x="706" y="141"/>
                  </a:lnTo>
                  <a:lnTo>
                    <a:pt x="705" y="141"/>
                  </a:lnTo>
                  <a:lnTo>
                    <a:pt x="703" y="143"/>
                  </a:lnTo>
                  <a:lnTo>
                    <a:pt x="702" y="143"/>
                  </a:lnTo>
                  <a:lnTo>
                    <a:pt x="702" y="144"/>
                  </a:lnTo>
                  <a:lnTo>
                    <a:pt x="701" y="144"/>
                  </a:lnTo>
                  <a:lnTo>
                    <a:pt x="700" y="145"/>
                  </a:lnTo>
                  <a:lnTo>
                    <a:pt x="697" y="147"/>
                  </a:lnTo>
                  <a:lnTo>
                    <a:pt x="696" y="148"/>
                  </a:lnTo>
                  <a:lnTo>
                    <a:pt x="694" y="148"/>
                  </a:lnTo>
                  <a:lnTo>
                    <a:pt x="694" y="149"/>
                  </a:lnTo>
                  <a:lnTo>
                    <a:pt x="693" y="149"/>
                  </a:lnTo>
                  <a:lnTo>
                    <a:pt x="692" y="149"/>
                  </a:lnTo>
                  <a:lnTo>
                    <a:pt x="692" y="150"/>
                  </a:lnTo>
                  <a:lnTo>
                    <a:pt x="690" y="150"/>
                  </a:lnTo>
                  <a:lnTo>
                    <a:pt x="690" y="152"/>
                  </a:lnTo>
                  <a:lnTo>
                    <a:pt x="689" y="152"/>
                  </a:lnTo>
                  <a:lnTo>
                    <a:pt x="688" y="153"/>
                  </a:lnTo>
                  <a:lnTo>
                    <a:pt x="687" y="153"/>
                  </a:lnTo>
                  <a:lnTo>
                    <a:pt x="687" y="154"/>
                  </a:lnTo>
                  <a:lnTo>
                    <a:pt x="685" y="154"/>
                  </a:lnTo>
                  <a:lnTo>
                    <a:pt x="681" y="157"/>
                  </a:lnTo>
                  <a:lnTo>
                    <a:pt x="680" y="158"/>
                  </a:lnTo>
                  <a:lnTo>
                    <a:pt x="679" y="158"/>
                  </a:lnTo>
                  <a:lnTo>
                    <a:pt x="679" y="160"/>
                  </a:lnTo>
                  <a:lnTo>
                    <a:pt x="677" y="160"/>
                  </a:lnTo>
                  <a:lnTo>
                    <a:pt x="676" y="161"/>
                  </a:lnTo>
                  <a:lnTo>
                    <a:pt x="673" y="162"/>
                  </a:lnTo>
                  <a:lnTo>
                    <a:pt x="672" y="164"/>
                  </a:lnTo>
                  <a:lnTo>
                    <a:pt x="671" y="164"/>
                  </a:lnTo>
                  <a:lnTo>
                    <a:pt x="671" y="165"/>
                  </a:lnTo>
                  <a:lnTo>
                    <a:pt x="670" y="165"/>
                  </a:lnTo>
                  <a:lnTo>
                    <a:pt x="668" y="166"/>
                  </a:lnTo>
                  <a:lnTo>
                    <a:pt x="667" y="166"/>
                  </a:lnTo>
                  <a:lnTo>
                    <a:pt x="667" y="167"/>
                  </a:lnTo>
                  <a:lnTo>
                    <a:pt x="666" y="167"/>
                  </a:lnTo>
                  <a:lnTo>
                    <a:pt x="664" y="169"/>
                  </a:lnTo>
                  <a:lnTo>
                    <a:pt x="663" y="169"/>
                  </a:lnTo>
                  <a:lnTo>
                    <a:pt x="663" y="170"/>
                  </a:lnTo>
                  <a:lnTo>
                    <a:pt x="662" y="170"/>
                  </a:lnTo>
                  <a:lnTo>
                    <a:pt x="660" y="171"/>
                  </a:lnTo>
                  <a:lnTo>
                    <a:pt x="659" y="171"/>
                  </a:lnTo>
                  <a:lnTo>
                    <a:pt x="659" y="173"/>
                  </a:lnTo>
                  <a:lnTo>
                    <a:pt x="653" y="177"/>
                  </a:lnTo>
                  <a:lnTo>
                    <a:pt x="620" y="199"/>
                  </a:lnTo>
                  <a:lnTo>
                    <a:pt x="581" y="225"/>
                  </a:lnTo>
                  <a:lnTo>
                    <a:pt x="540" y="251"/>
                  </a:lnTo>
                  <a:lnTo>
                    <a:pt x="536" y="252"/>
                  </a:lnTo>
                  <a:lnTo>
                    <a:pt x="535" y="254"/>
                  </a:lnTo>
                  <a:lnTo>
                    <a:pt x="535" y="255"/>
                  </a:lnTo>
                  <a:lnTo>
                    <a:pt x="534" y="258"/>
                  </a:lnTo>
                  <a:lnTo>
                    <a:pt x="532" y="258"/>
                  </a:lnTo>
                  <a:lnTo>
                    <a:pt x="531" y="259"/>
                  </a:lnTo>
                  <a:lnTo>
                    <a:pt x="532" y="260"/>
                  </a:lnTo>
                  <a:lnTo>
                    <a:pt x="531" y="260"/>
                  </a:lnTo>
                  <a:lnTo>
                    <a:pt x="530" y="261"/>
                  </a:lnTo>
                  <a:lnTo>
                    <a:pt x="529" y="261"/>
                  </a:lnTo>
                  <a:lnTo>
                    <a:pt x="527" y="263"/>
                  </a:lnTo>
                  <a:lnTo>
                    <a:pt x="525" y="265"/>
                  </a:lnTo>
                  <a:lnTo>
                    <a:pt x="525" y="267"/>
                  </a:lnTo>
                  <a:lnTo>
                    <a:pt x="525" y="269"/>
                  </a:lnTo>
                  <a:lnTo>
                    <a:pt x="525" y="272"/>
                  </a:lnTo>
                  <a:lnTo>
                    <a:pt x="525" y="277"/>
                  </a:lnTo>
                  <a:lnTo>
                    <a:pt x="534" y="281"/>
                  </a:lnTo>
                  <a:lnTo>
                    <a:pt x="544" y="288"/>
                  </a:lnTo>
                  <a:lnTo>
                    <a:pt x="552" y="293"/>
                  </a:lnTo>
                  <a:lnTo>
                    <a:pt x="561" y="298"/>
                  </a:lnTo>
                  <a:lnTo>
                    <a:pt x="565" y="301"/>
                  </a:lnTo>
                  <a:lnTo>
                    <a:pt x="573" y="305"/>
                  </a:lnTo>
                  <a:lnTo>
                    <a:pt x="577" y="307"/>
                  </a:lnTo>
                  <a:lnTo>
                    <a:pt x="577" y="308"/>
                  </a:lnTo>
                  <a:lnTo>
                    <a:pt x="578" y="308"/>
                  </a:lnTo>
                  <a:lnTo>
                    <a:pt x="578" y="310"/>
                  </a:lnTo>
                  <a:lnTo>
                    <a:pt x="579" y="310"/>
                  </a:lnTo>
                  <a:lnTo>
                    <a:pt x="579" y="311"/>
                  </a:lnTo>
                  <a:lnTo>
                    <a:pt x="579" y="312"/>
                  </a:lnTo>
                  <a:lnTo>
                    <a:pt x="581" y="312"/>
                  </a:lnTo>
                  <a:lnTo>
                    <a:pt x="581" y="314"/>
                  </a:lnTo>
                  <a:lnTo>
                    <a:pt x="581" y="315"/>
                  </a:lnTo>
                  <a:lnTo>
                    <a:pt x="582" y="315"/>
                  </a:lnTo>
                  <a:lnTo>
                    <a:pt x="582" y="316"/>
                  </a:lnTo>
                  <a:lnTo>
                    <a:pt x="582" y="318"/>
                  </a:lnTo>
                  <a:lnTo>
                    <a:pt x="523" y="318"/>
                  </a:lnTo>
                  <a:lnTo>
                    <a:pt x="472" y="318"/>
                  </a:lnTo>
                  <a:lnTo>
                    <a:pt x="472" y="315"/>
                  </a:lnTo>
                  <a:lnTo>
                    <a:pt x="472" y="316"/>
                  </a:lnTo>
                  <a:lnTo>
                    <a:pt x="470" y="316"/>
                  </a:lnTo>
                  <a:lnTo>
                    <a:pt x="470" y="314"/>
                  </a:lnTo>
                  <a:lnTo>
                    <a:pt x="470" y="312"/>
                  </a:lnTo>
                  <a:lnTo>
                    <a:pt x="470" y="311"/>
                  </a:lnTo>
                  <a:lnTo>
                    <a:pt x="470" y="310"/>
                  </a:lnTo>
                  <a:lnTo>
                    <a:pt x="469" y="310"/>
                  </a:lnTo>
                  <a:lnTo>
                    <a:pt x="467" y="310"/>
                  </a:lnTo>
                  <a:lnTo>
                    <a:pt x="466" y="310"/>
                  </a:lnTo>
                  <a:lnTo>
                    <a:pt x="466" y="311"/>
                  </a:lnTo>
                  <a:lnTo>
                    <a:pt x="466" y="312"/>
                  </a:lnTo>
                  <a:lnTo>
                    <a:pt x="465" y="312"/>
                  </a:lnTo>
                  <a:lnTo>
                    <a:pt x="463" y="311"/>
                  </a:lnTo>
                  <a:lnTo>
                    <a:pt x="462" y="312"/>
                  </a:lnTo>
                  <a:lnTo>
                    <a:pt x="461" y="311"/>
                  </a:lnTo>
                  <a:lnTo>
                    <a:pt x="459" y="311"/>
                  </a:lnTo>
                  <a:lnTo>
                    <a:pt x="459" y="312"/>
                  </a:lnTo>
                  <a:lnTo>
                    <a:pt x="458" y="312"/>
                  </a:lnTo>
                  <a:lnTo>
                    <a:pt x="458" y="311"/>
                  </a:lnTo>
                  <a:lnTo>
                    <a:pt x="457" y="311"/>
                  </a:lnTo>
                  <a:lnTo>
                    <a:pt x="457" y="312"/>
                  </a:lnTo>
                  <a:lnTo>
                    <a:pt x="455" y="312"/>
                  </a:lnTo>
                  <a:lnTo>
                    <a:pt x="454" y="312"/>
                  </a:lnTo>
                  <a:lnTo>
                    <a:pt x="454" y="314"/>
                  </a:lnTo>
                  <a:lnTo>
                    <a:pt x="453" y="312"/>
                  </a:lnTo>
                  <a:lnTo>
                    <a:pt x="452" y="312"/>
                  </a:lnTo>
                  <a:lnTo>
                    <a:pt x="450" y="312"/>
                  </a:lnTo>
                  <a:lnTo>
                    <a:pt x="449" y="312"/>
                  </a:lnTo>
                  <a:lnTo>
                    <a:pt x="448" y="314"/>
                  </a:lnTo>
                  <a:lnTo>
                    <a:pt x="446" y="314"/>
                  </a:lnTo>
                  <a:lnTo>
                    <a:pt x="446" y="312"/>
                  </a:lnTo>
                  <a:lnTo>
                    <a:pt x="445" y="314"/>
                  </a:lnTo>
                  <a:lnTo>
                    <a:pt x="442" y="314"/>
                  </a:lnTo>
                  <a:lnTo>
                    <a:pt x="444" y="315"/>
                  </a:lnTo>
                  <a:lnTo>
                    <a:pt x="442" y="315"/>
                  </a:lnTo>
                  <a:lnTo>
                    <a:pt x="441" y="316"/>
                  </a:lnTo>
                  <a:lnTo>
                    <a:pt x="440" y="315"/>
                  </a:lnTo>
                  <a:lnTo>
                    <a:pt x="439" y="314"/>
                  </a:lnTo>
                  <a:lnTo>
                    <a:pt x="437" y="315"/>
                  </a:lnTo>
                  <a:lnTo>
                    <a:pt x="436" y="314"/>
                  </a:lnTo>
                  <a:lnTo>
                    <a:pt x="433" y="314"/>
                  </a:lnTo>
                  <a:lnTo>
                    <a:pt x="433" y="312"/>
                  </a:lnTo>
                  <a:lnTo>
                    <a:pt x="433" y="314"/>
                  </a:lnTo>
                  <a:lnTo>
                    <a:pt x="431" y="312"/>
                  </a:lnTo>
                  <a:lnTo>
                    <a:pt x="432" y="310"/>
                  </a:lnTo>
                  <a:lnTo>
                    <a:pt x="431" y="310"/>
                  </a:lnTo>
                  <a:lnTo>
                    <a:pt x="428" y="308"/>
                  </a:lnTo>
                  <a:lnTo>
                    <a:pt x="427" y="308"/>
                  </a:lnTo>
                  <a:lnTo>
                    <a:pt x="425" y="307"/>
                  </a:lnTo>
                  <a:lnTo>
                    <a:pt x="427" y="306"/>
                  </a:lnTo>
                  <a:lnTo>
                    <a:pt x="427" y="305"/>
                  </a:lnTo>
                  <a:lnTo>
                    <a:pt x="428" y="303"/>
                  </a:lnTo>
                  <a:lnTo>
                    <a:pt x="428" y="301"/>
                  </a:lnTo>
                  <a:lnTo>
                    <a:pt x="428" y="299"/>
                  </a:lnTo>
                  <a:lnTo>
                    <a:pt x="427" y="299"/>
                  </a:lnTo>
                  <a:lnTo>
                    <a:pt x="425" y="299"/>
                  </a:lnTo>
                  <a:lnTo>
                    <a:pt x="424" y="301"/>
                  </a:lnTo>
                  <a:lnTo>
                    <a:pt x="423" y="302"/>
                  </a:lnTo>
                  <a:lnTo>
                    <a:pt x="423" y="303"/>
                  </a:lnTo>
                  <a:lnTo>
                    <a:pt x="420" y="303"/>
                  </a:lnTo>
                  <a:lnTo>
                    <a:pt x="420" y="302"/>
                  </a:lnTo>
                  <a:lnTo>
                    <a:pt x="419" y="303"/>
                  </a:lnTo>
                  <a:lnTo>
                    <a:pt x="418" y="305"/>
                  </a:lnTo>
                  <a:lnTo>
                    <a:pt x="416" y="305"/>
                  </a:lnTo>
                  <a:lnTo>
                    <a:pt x="415" y="305"/>
                  </a:lnTo>
                  <a:lnTo>
                    <a:pt x="412" y="305"/>
                  </a:lnTo>
                  <a:lnTo>
                    <a:pt x="414" y="303"/>
                  </a:lnTo>
                  <a:lnTo>
                    <a:pt x="412" y="302"/>
                  </a:lnTo>
                  <a:lnTo>
                    <a:pt x="412" y="301"/>
                  </a:lnTo>
                  <a:lnTo>
                    <a:pt x="411" y="299"/>
                  </a:lnTo>
                  <a:lnTo>
                    <a:pt x="411" y="298"/>
                  </a:lnTo>
                  <a:lnTo>
                    <a:pt x="411" y="297"/>
                  </a:lnTo>
                  <a:lnTo>
                    <a:pt x="410" y="297"/>
                  </a:lnTo>
                  <a:lnTo>
                    <a:pt x="408" y="298"/>
                  </a:lnTo>
                  <a:lnTo>
                    <a:pt x="408" y="299"/>
                  </a:lnTo>
                  <a:lnTo>
                    <a:pt x="407" y="299"/>
                  </a:lnTo>
                  <a:lnTo>
                    <a:pt x="407" y="301"/>
                  </a:lnTo>
                  <a:lnTo>
                    <a:pt x="406" y="301"/>
                  </a:lnTo>
                  <a:lnTo>
                    <a:pt x="406" y="299"/>
                  </a:lnTo>
                  <a:lnTo>
                    <a:pt x="405" y="299"/>
                  </a:lnTo>
                  <a:lnTo>
                    <a:pt x="403" y="299"/>
                  </a:lnTo>
                  <a:lnTo>
                    <a:pt x="403" y="301"/>
                  </a:lnTo>
                  <a:lnTo>
                    <a:pt x="403" y="302"/>
                  </a:lnTo>
                  <a:lnTo>
                    <a:pt x="402" y="303"/>
                  </a:lnTo>
                  <a:lnTo>
                    <a:pt x="401" y="302"/>
                  </a:lnTo>
                  <a:lnTo>
                    <a:pt x="399" y="302"/>
                  </a:lnTo>
                  <a:lnTo>
                    <a:pt x="399" y="301"/>
                  </a:lnTo>
                  <a:lnTo>
                    <a:pt x="398" y="301"/>
                  </a:lnTo>
                  <a:lnTo>
                    <a:pt x="395" y="302"/>
                  </a:lnTo>
                  <a:lnTo>
                    <a:pt x="393" y="302"/>
                  </a:lnTo>
                  <a:lnTo>
                    <a:pt x="393" y="303"/>
                  </a:lnTo>
                  <a:lnTo>
                    <a:pt x="393" y="305"/>
                  </a:lnTo>
                  <a:lnTo>
                    <a:pt x="392" y="306"/>
                  </a:lnTo>
                  <a:lnTo>
                    <a:pt x="385" y="318"/>
                  </a:lnTo>
                  <a:lnTo>
                    <a:pt x="376" y="318"/>
                  </a:lnTo>
                  <a:lnTo>
                    <a:pt x="375" y="318"/>
                  </a:lnTo>
                  <a:lnTo>
                    <a:pt x="373" y="318"/>
                  </a:lnTo>
                  <a:lnTo>
                    <a:pt x="372" y="318"/>
                  </a:lnTo>
                  <a:lnTo>
                    <a:pt x="371" y="318"/>
                  </a:lnTo>
                  <a:lnTo>
                    <a:pt x="369" y="318"/>
                  </a:lnTo>
                  <a:lnTo>
                    <a:pt x="368" y="318"/>
                  </a:lnTo>
                  <a:lnTo>
                    <a:pt x="367" y="318"/>
                  </a:lnTo>
                  <a:lnTo>
                    <a:pt x="365" y="318"/>
                  </a:lnTo>
                  <a:lnTo>
                    <a:pt x="364" y="318"/>
                  </a:lnTo>
                  <a:lnTo>
                    <a:pt x="363" y="318"/>
                  </a:lnTo>
                  <a:lnTo>
                    <a:pt x="361" y="318"/>
                  </a:lnTo>
                  <a:lnTo>
                    <a:pt x="360" y="318"/>
                  </a:lnTo>
                  <a:lnTo>
                    <a:pt x="359" y="318"/>
                  </a:lnTo>
                  <a:lnTo>
                    <a:pt x="358" y="318"/>
                  </a:lnTo>
                  <a:lnTo>
                    <a:pt x="356" y="318"/>
                  </a:lnTo>
                  <a:lnTo>
                    <a:pt x="355" y="318"/>
                  </a:lnTo>
                  <a:lnTo>
                    <a:pt x="354" y="318"/>
                  </a:lnTo>
                  <a:lnTo>
                    <a:pt x="352" y="318"/>
                  </a:lnTo>
                  <a:lnTo>
                    <a:pt x="351" y="318"/>
                  </a:lnTo>
                  <a:lnTo>
                    <a:pt x="350" y="318"/>
                  </a:lnTo>
                  <a:lnTo>
                    <a:pt x="348" y="318"/>
                  </a:lnTo>
                  <a:lnTo>
                    <a:pt x="347" y="318"/>
                  </a:lnTo>
                  <a:lnTo>
                    <a:pt x="346" y="318"/>
                  </a:lnTo>
                  <a:lnTo>
                    <a:pt x="345" y="318"/>
                  </a:lnTo>
                  <a:lnTo>
                    <a:pt x="343" y="318"/>
                  </a:lnTo>
                  <a:lnTo>
                    <a:pt x="342" y="318"/>
                  </a:lnTo>
                  <a:lnTo>
                    <a:pt x="341" y="318"/>
                  </a:lnTo>
                  <a:lnTo>
                    <a:pt x="339" y="318"/>
                  </a:lnTo>
                  <a:lnTo>
                    <a:pt x="338" y="319"/>
                  </a:lnTo>
                  <a:lnTo>
                    <a:pt x="337" y="319"/>
                  </a:lnTo>
                  <a:lnTo>
                    <a:pt x="335" y="319"/>
                  </a:lnTo>
                  <a:lnTo>
                    <a:pt x="334" y="319"/>
                  </a:lnTo>
                  <a:lnTo>
                    <a:pt x="333" y="319"/>
                  </a:lnTo>
                  <a:lnTo>
                    <a:pt x="331" y="319"/>
                  </a:lnTo>
                  <a:lnTo>
                    <a:pt x="330" y="319"/>
                  </a:lnTo>
                  <a:lnTo>
                    <a:pt x="329" y="319"/>
                  </a:lnTo>
                  <a:lnTo>
                    <a:pt x="328" y="319"/>
                  </a:lnTo>
                  <a:lnTo>
                    <a:pt x="326" y="319"/>
                  </a:lnTo>
                  <a:lnTo>
                    <a:pt x="325" y="319"/>
                  </a:lnTo>
                  <a:lnTo>
                    <a:pt x="309" y="319"/>
                  </a:lnTo>
                  <a:lnTo>
                    <a:pt x="243" y="318"/>
                  </a:lnTo>
                  <a:lnTo>
                    <a:pt x="244" y="318"/>
                  </a:lnTo>
                  <a:lnTo>
                    <a:pt x="244" y="316"/>
                  </a:lnTo>
                  <a:lnTo>
                    <a:pt x="243" y="316"/>
                  </a:lnTo>
                  <a:lnTo>
                    <a:pt x="244" y="316"/>
                  </a:lnTo>
                  <a:lnTo>
                    <a:pt x="244" y="315"/>
                  </a:lnTo>
                  <a:lnTo>
                    <a:pt x="245" y="315"/>
                  </a:lnTo>
                  <a:lnTo>
                    <a:pt x="245" y="314"/>
                  </a:lnTo>
                  <a:lnTo>
                    <a:pt x="247" y="314"/>
                  </a:lnTo>
                  <a:lnTo>
                    <a:pt x="247" y="312"/>
                  </a:lnTo>
                  <a:lnTo>
                    <a:pt x="247" y="311"/>
                  </a:lnTo>
                  <a:lnTo>
                    <a:pt x="248" y="311"/>
                  </a:lnTo>
                  <a:lnTo>
                    <a:pt x="248" y="310"/>
                  </a:lnTo>
                  <a:lnTo>
                    <a:pt x="248" y="308"/>
                  </a:lnTo>
                  <a:lnTo>
                    <a:pt x="248" y="307"/>
                  </a:lnTo>
                  <a:lnTo>
                    <a:pt x="249" y="307"/>
                  </a:lnTo>
                  <a:lnTo>
                    <a:pt x="249" y="306"/>
                  </a:lnTo>
                  <a:lnTo>
                    <a:pt x="249" y="305"/>
                  </a:lnTo>
                  <a:lnTo>
                    <a:pt x="248" y="305"/>
                  </a:lnTo>
                  <a:lnTo>
                    <a:pt x="249" y="305"/>
                  </a:lnTo>
                  <a:lnTo>
                    <a:pt x="251" y="305"/>
                  </a:lnTo>
                  <a:lnTo>
                    <a:pt x="251" y="303"/>
                  </a:lnTo>
                  <a:lnTo>
                    <a:pt x="251" y="302"/>
                  </a:lnTo>
                  <a:lnTo>
                    <a:pt x="252" y="302"/>
                  </a:lnTo>
                  <a:lnTo>
                    <a:pt x="253" y="303"/>
                  </a:lnTo>
                  <a:lnTo>
                    <a:pt x="253" y="302"/>
                  </a:lnTo>
                  <a:lnTo>
                    <a:pt x="253" y="301"/>
                  </a:lnTo>
                  <a:lnTo>
                    <a:pt x="253" y="299"/>
                  </a:lnTo>
                  <a:lnTo>
                    <a:pt x="254" y="299"/>
                  </a:lnTo>
                  <a:lnTo>
                    <a:pt x="254" y="298"/>
                  </a:lnTo>
                  <a:lnTo>
                    <a:pt x="254" y="297"/>
                  </a:lnTo>
                  <a:lnTo>
                    <a:pt x="254" y="295"/>
                  </a:lnTo>
                  <a:lnTo>
                    <a:pt x="254" y="294"/>
                  </a:lnTo>
                  <a:lnTo>
                    <a:pt x="254" y="293"/>
                  </a:lnTo>
                  <a:lnTo>
                    <a:pt x="254" y="292"/>
                  </a:lnTo>
                  <a:lnTo>
                    <a:pt x="256" y="292"/>
                  </a:lnTo>
                  <a:lnTo>
                    <a:pt x="256" y="290"/>
                  </a:lnTo>
                  <a:lnTo>
                    <a:pt x="256" y="289"/>
                  </a:lnTo>
                  <a:lnTo>
                    <a:pt x="256" y="288"/>
                  </a:lnTo>
                  <a:lnTo>
                    <a:pt x="257" y="288"/>
                  </a:lnTo>
                  <a:lnTo>
                    <a:pt x="257" y="286"/>
                  </a:lnTo>
                  <a:lnTo>
                    <a:pt x="256" y="286"/>
                  </a:lnTo>
                  <a:lnTo>
                    <a:pt x="256" y="285"/>
                  </a:lnTo>
                  <a:lnTo>
                    <a:pt x="254" y="285"/>
                  </a:lnTo>
                  <a:lnTo>
                    <a:pt x="253" y="285"/>
                  </a:lnTo>
                  <a:lnTo>
                    <a:pt x="253" y="284"/>
                  </a:lnTo>
                  <a:lnTo>
                    <a:pt x="252" y="284"/>
                  </a:lnTo>
                  <a:lnTo>
                    <a:pt x="251" y="284"/>
                  </a:lnTo>
                  <a:lnTo>
                    <a:pt x="251" y="282"/>
                  </a:lnTo>
                  <a:lnTo>
                    <a:pt x="249" y="282"/>
                  </a:lnTo>
                  <a:lnTo>
                    <a:pt x="248" y="282"/>
                  </a:lnTo>
                  <a:lnTo>
                    <a:pt x="248" y="281"/>
                  </a:lnTo>
                  <a:lnTo>
                    <a:pt x="248" y="280"/>
                  </a:lnTo>
                  <a:lnTo>
                    <a:pt x="248" y="278"/>
                  </a:lnTo>
                  <a:lnTo>
                    <a:pt x="248" y="277"/>
                  </a:lnTo>
                  <a:lnTo>
                    <a:pt x="248" y="276"/>
                  </a:lnTo>
                  <a:lnTo>
                    <a:pt x="247" y="276"/>
                  </a:lnTo>
                  <a:lnTo>
                    <a:pt x="247" y="275"/>
                  </a:lnTo>
                  <a:lnTo>
                    <a:pt x="247" y="273"/>
                  </a:lnTo>
                  <a:lnTo>
                    <a:pt x="248" y="272"/>
                  </a:lnTo>
                  <a:lnTo>
                    <a:pt x="248" y="271"/>
                  </a:lnTo>
                  <a:lnTo>
                    <a:pt x="248" y="269"/>
                  </a:lnTo>
                  <a:lnTo>
                    <a:pt x="249" y="269"/>
                  </a:lnTo>
                  <a:lnTo>
                    <a:pt x="249" y="268"/>
                  </a:lnTo>
                  <a:lnTo>
                    <a:pt x="251" y="268"/>
                  </a:lnTo>
                  <a:lnTo>
                    <a:pt x="251" y="267"/>
                  </a:lnTo>
                  <a:lnTo>
                    <a:pt x="251" y="265"/>
                  </a:lnTo>
                  <a:lnTo>
                    <a:pt x="252" y="265"/>
                  </a:lnTo>
                  <a:lnTo>
                    <a:pt x="252" y="264"/>
                  </a:lnTo>
                  <a:lnTo>
                    <a:pt x="253" y="264"/>
                  </a:lnTo>
                  <a:lnTo>
                    <a:pt x="254" y="264"/>
                  </a:lnTo>
                  <a:lnTo>
                    <a:pt x="254" y="263"/>
                  </a:lnTo>
                  <a:lnTo>
                    <a:pt x="256" y="263"/>
                  </a:lnTo>
                  <a:lnTo>
                    <a:pt x="256" y="261"/>
                  </a:lnTo>
                  <a:lnTo>
                    <a:pt x="256" y="260"/>
                  </a:lnTo>
                  <a:lnTo>
                    <a:pt x="257" y="260"/>
                  </a:lnTo>
                  <a:lnTo>
                    <a:pt x="257" y="259"/>
                  </a:lnTo>
                  <a:lnTo>
                    <a:pt x="258" y="259"/>
                  </a:lnTo>
                  <a:lnTo>
                    <a:pt x="258" y="258"/>
                  </a:lnTo>
                  <a:lnTo>
                    <a:pt x="260" y="258"/>
                  </a:lnTo>
                  <a:lnTo>
                    <a:pt x="260" y="256"/>
                  </a:lnTo>
                  <a:lnTo>
                    <a:pt x="260" y="255"/>
                  </a:lnTo>
                  <a:lnTo>
                    <a:pt x="261" y="255"/>
                  </a:lnTo>
                  <a:lnTo>
                    <a:pt x="262" y="255"/>
                  </a:lnTo>
                  <a:lnTo>
                    <a:pt x="262" y="254"/>
                  </a:lnTo>
                  <a:lnTo>
                    <a:pt x="262" y="252"/>
                  </a:lnTo>
                  <a:lnTo>
                    <a:pt x="262" y="251"/>
                  </a:lnTo>
                  <a:lnTo>
                    <a:pt x="262" y="250"/>
                  </a:lnTo>
                  <a:lnTo>
                    <a:pt x="262" y="248"/>
                  </a:lnTo>
                  <a:lnTo>
                    <a:pt x="262" y="247"/>
                  </a:lnTo>
                  <a:lnTo>
                    <a:pt x="262" y="246"/>
                  </a:lnTo>
                  <a:lnTo>
                    <a:pt x="264" y="246"/>
                  </a:lnTo>
                  <a:lnTo>
                    <a:pt x="264" y="245"/>
                  </a:lnTo>
                  <a:lnTo>
                    <a:pt x="264" y="243"/>
                  </a:lnTo>
                  <a:lnTo>
                    <a:pt x="265" y="243"/>
                  </a:lnTo>
                  <a:lnTo>
                    <a:pt x="265" y="242"/>
                  </a:lnTo>
                  <a:lnTo>
                    <a:pt x="265" y="241"/>
                  </a:lnTo>
                  <a:lnTo>
                    <a:pt x="265" y="239"/>
                  </a:lnTo>
                  <a:lnTo>
                    <a:pt x="265" y="238"/>
                  </a:lnTo>
                  <a:lnTo>
                    <a:pt x="266" y="238"/>
                  </a:lnTo>
                  <a:lnTo>
                    <a:pt x="266" y="237"/>
                  </a:lnTo>
                  <a:lnTo>
                    <a:pt x="266" y="235"/>
                  </a:lnTo>
                  <a:lnTo>
                    <a:pt x="266" y="234"/>
                  </a:lnTo>
                  <a:lnTo>
                    <a:pt x="266" y="233"/>
                  </a:lnTo>
                  <a:lnTo>
                    <a:pt x="267" y="233"/>
                  </a:lnTo>
                  <a:lnTo>
                    <a:pt x="267" y="231"/>
                  </a:lnTo>
                  <a:lnTo>
                    <a:pt x="267" y="230"/>
                  </a:lnTo>
                  <a:lnTo>
                    <a:pt x="267" y="229"/>
                  </a:lnTo>
                  <a:lnTo>
                    <a:pt x="267" y="228"/>
                  </a:lnTo>
                  <a:lnTo>
                    <a:pt x="267" y="226"/>
                  </a:lnTo>
                  <a:lnTo>
                    <a:pt x="267" y="225"/>
                  </a:lnTo>
                  <a:lnTo>
                    <a:pt x="269" y="225"/>
                  </a:lnTo>
                  <a:lnTo>
                    <a:pt x="269" y="224"/>
                  </a:lnTo>
                  <a:lnTo>
                    <a:pt x="269" y="222"/>
                  </a:lnTo>
                  <a:lnTo>
                    <a:pt x="269" y="221"/>
                  </a:lnTo>
                  <a:lnTo>
                    <a:pt x="270" y="221"/>
                  </a:lnTo>
                  <a:lnTo>
                    <a:pt x="270" y="220"/>
                  </a:lnTo>
                  <a:lnTo>
                    <a:pt x="270" y="218"/>
                  </a:lnTo>
                  <a:lnTo>
                    <a:pt x="269" y="218"/>
                  </a:lnTo>
                  <a:lnTo>
                    <a:pt x="269" y="217"/>
                  </a:lnTo>
                  <a:lnTo>
                    <a:pt x="269" y="216"/>
                  </a:lnTo>
                  <a:lnTo>
                    <a:pt x="270" y="216"/>
                  </a:lnTo>
                  <a:lnTo>
                    <a:pt x="270" y="214"/>
                  </a:lnTo>
                  <a:lnTo>
                    <a:pt x="270" y="213"/>
                  </a:lnTo>
                  <a:lnTo>
                    <a:pt x="269" y="213"/>
                  </a:lnTo>
                  <a:lnTo>
                    <a:pt x="269" y="212"/>
                  </a:lnTo>
                  <a:lnTo>
                    <a:pt x="270" y="212"/>
                  </a:lnTo>
                  <a:lnTo>
                    <a:pt x="270" y="211"/>
                  </a:lnTo>
                  <a:lnTo>
                    <a:pt x="271" y="211"/>
                  </a:lnTo>
                  <a:lnTo>
                    <a:pt x="271" y="209"/>
                  </a:lnTo>
                  <a:lnTo>
                    <a:pt x="273" y="208"/>
                  </a:lnTo>
                  <a:lnTo>
                    <a:pt x="273" y="207"/>
                  </a:lnTo>
                  <a:lnTo>
                    <a:pt x="273" y="205"/>
                  </a:lnTo>
                  <a:lnTo>
                    <a:pt x="274" y="204"/>
                  </a:lnTo>
                  <a:lnTo>
                    <a:pt x="274" y="203"/>
                  </a:lnTo>
                  <a:lnTo>
                    <a:pt x="275" y="203"/>
                  </a:lnTo>
                  <a:lnTo>
                    <a:pt x="275" y="201"/>
                  </a:lnTo>
                  <a:lnTo>
                    <a:pt x="274" y="201"/>
                  </a:lnTo>
                  <a:lnTo>
                    <a:pt x="274" y="200"/>
                  </a:lnTo>
                  <a:lnTo>
                    <a:pt x="274" y="199"/>
                  </a:lnTo>
                  <a:lnTo>
                    <a:pt x="275" y="199"/>
                  </a:lnTo>
                  <a:lnTo>
                    <a:pt x="277" y="197"/>
                  </a:lnTo>
                  <a:lnTo>
                    <a:pt x="278" y="197"/>
                  </a:lnTo>
                  <a:lnTo>
                    <a:pt x="278" y="196"/>
                  </a:lnTo>
                  <a:lnTo>
                    <a:pt x="278" y="195"/>
                  </a:lnTo>
                  <a:lnTo>
                    <a:pt x="279" y="195"/>
                  </a:lnTo>
                  <a:lnTo>
                    <a:pt x="279" y="194"/>
                  </a:lnTo>
                  <a:lnTo>
                    <a:pt x="279" y="192"/>
                  </a:lnTo>
                  <a:lnTo>
                    <a:pt x="279" y="191"/>
                  </a:lnTo>
                  <a:lnTo>
                    <a:pt x="279" y="190"/>
                  </a:lnTo>
                  <a:lnTo>
                    <a:pt x="279" y="188"/>
                  </a:lnTo>
                  <a:lnTo>
                    <a:pt x="279" y="187"/>
                  </a:lnTo>
                  <a:lnTo>
                    <a:pt x="281" y="187"/>
                  </a:lnTo>
                  <a:lnTo>
                    <a:pt x="281" y="186"/>
                  </a:lnTo>
                  <a:lnTo>
                    <a:pt x="279" y="186"/>
                  </a:lnTo>
                  <a:lnTo>
                    <a:pt x="281" y="186"/>
                  </a:lnTo>
                  <a:lnTo>
                    <a:pt x="281" y="184"/>
                  </a:lnTo>
                  <a:lnTo>
                    <a:pt x="282" y="184"/>
                  </a:lnTo>
                  <a:lnTo>
                    <a:pt x="281" y="184"/>
                  </a:lnTo>
                  <a:lnTo>
                    <a:pt x="279" y="184"/>
                  </a:lnTo>
                  <a:lnTo>
                    <a:pt x="278" y="184"/>
                  </a:lnTo>
                  <a:lnTo>
                    <a:pt x="277" y="184"/>
                  </a:lnTo>
                  <a:lnTo>
                    <a:pt x="278" y="184"/>
                  </a:lnTo>
                  <a:lnTo>
                    <a:pt x="278" y="186"/>
                  </a:lnTo>
                  <a:lnTo>
                    <a:pt x="278" y="187"/>
                  </a:lnTo>
                  <a:lnTo>
                    <a:pt x="278" y="186"/>
                  </a:lnTo>
                  <a:lnTo>
                    <a:pt x="277" y="186"/>
                  </a:lnTo>
                  <a:lnTo>
                    <a:pt x="277" y="184"/>
                  </a:lnTo>
                  <a:lnTo>
                    <a:pt x="277" y="183"/>
                  </a:lnTo>
                  <a:lnTo>
                    <a:pt x="277" y="182"/>
                  </a:lnTo>
                  <a:lnTo>
                    <a:pt x="278" y="182"/>
                  </a:lnTo>
                  <a:lnTo>
                    <a:pt x="278" y="181"/>
                  </a:lnTo>
                  <a:lnTo>
                    <a:pt x="278" y="179"/>
                  </a:lnTo>
                  <a:lnTo>
                    <a:pt x="279" y="179"/>
                  </a:lnTo>
                  <a:lnTo>
                    <a:pt x="279" y="178"/>
                  </a:lnTo>
                  <a:lnTo>
                    <a:pt x="279" y="177"/>
                  </a:lnTo>
                  <a:lnTo>
                    <a:pt x="279" y="175"/>
                  </a:lnTo>
                  <a:lnTo>
                    <a:pt x="281" y="175"/>
                  </a:lnTo>
                  <a:lnTo>
                    <a:pt x="281" y="174"/>
                  </a:lnTo>
                  <a:lnTo>
                    <a:pt x="281" y="173"/>
                  </a:lnTo>
                  <a:lnTo>
                    <a:pt x="282" y="173"/>
                  </a:lnTo>
                  <a:lnTo>
                    <a:pt x="282" y="171"/>
                  </a:lnTo>
                  <a:lnTo>
                    <a:pt x="282" y="170"/>
                  </a:lnTo>
                  <a:lnTo>
                    <a:pt x="281" y="170"/>
                  </a:lnTo>
                  <a:lnTo>
                    <a:pt x="281" y="169"/>
                  </a:lnTo>
                  <a:lnTo>
                    <a:pt x="281" y="167"/>
                  </a:lnTo>
                  <a:lnTo>
                    <a:pt x="282" y="167"/>
                  </a:lnTo>
                  <a:lnTo>
                    <a:pt x="282" y="166"/>
                  </a:lnTo>
                  <a:lnTo>
                    <a:pt x="281" y="166"/>
                  </a:lnTo>
                  <a:lnTo>
                    <a:pt x="281" y="165"/>
                  </a:lnTo>
                  <a:lnTo>
                    <a:pt x="282" y="164"/>
                  </a:lnTo>
                  <a:lnTo>
                    <a:pt x="282" y="165"/>
                  </a:lnTo>
                  <a:lnTo>
                    <a:pt x="283" y="164"/>
                  </a:lnTo>
                  <a:lnTo>
                    <a:pt x="283" y="162"/>
                  </a:lnTo>
                  <a:lnTo>
                    <a:pt x="284" y="162"/>
                  </a:lnTo>
                  <a:lnTo>
                    <a:pt x="284" y="164"/>
                  </a:lnTo>
                  <a:lnTo>
                    <a:pt x="286" y="164"/>
                  </a:lnTo>
                  <a:lnTo>
                    <a:pt x="286" y="162"/>
                  </a:lnTo>
                  <a:lnTo>
                    <a:pt x="286" y="161"/>
                  </a:lnTo>
                  <a:lnTo>
                    <a:pt x="287" y="161"/>
                  </a:lnTo>
                  <a:lnTo>
                    <a:pt x="287" y="162"/>
                  </a:lnTo>
                  <a:lnTo>
                    <a:pt x="288" y="162"/>
                  </a:lnTo>
                  <a:lnTo>
                    <a:pt x="290" y="162"/>
                  </a:lnTo>
                  <a:lnTo>
                    <a:pt x="290" y="164"/>
                  </a:lnTo>
                  <a:lnTo>
                    <a:pt x="290" y="165"/>
                  </a:lnTo>
                  <a:lnTo>
                    <a:pt x="290" y="166"/>
                  </a:lnTo>
                  <a:lnTo>
                    <a:pt x="290" y="165"/>
                  </a:lnTo>
                  <a:lnTo>
                    <a:pt x="291" y="165"/>
                  </a:lnTo>
                  <a:lnTo>
                    <a:pt x="291" y="164"/>
                  </a:lnTo>
                  <a:lnTo>
                    <a:pt x="292" y="164"/>
                  </a:lnTo>
                  <a:lnTo>
                    <a:pt x="292" y="162"/>
                  </a:lnTo>
                  <a:lnTo>
                    <a:pt x="292" y="161"/>
                  </a:lnTo>
                  <a:lnTo>
                    <a:pt x="294" y="161"/>
                  </a:lnTo>
                  <a:lnTo>
                    <a:pt x="294" y="160"/>
                  </a:lnTo>
                  <a:lnTo>
                    <a:pt x="294" y="158"/>
                  </a:lnTo>
                  <a:lnTo>
                    <a:pt x="292" y="158"/>
                  </a:lnTo>
                  <a:lnTo>
                    <a:pt x="292" y="157"/>
                  </a:lnTo>
                  <a:lnTo>
                    <a:pt x="292" y="156"/>
                  </a:lnTo>
                  <a:lnTo>
                    <a:pt x="294" y="156"/>
                  </a:lnTo>
                  <a:lnTo>
                    <a:pt x="294" y="154"/>
                  </a:lnTo>
                  <a:lnTo>
                    <a:pt x="294" y="156"/>
                  </a:lnTo>
                  <a:lnTo>
                    <a:pt x="295" y="156"/>
                  </a:lnTo>
                  <a:lnTo>
                    <a:pt x="295" y="154"/>
                  </a:lnTo>
                  <a:lnTo>
                    <a:pt x="296" y="154"/>
                  </a:lnTo>
                  <a:lnTo>
                    <a:pt x="296" y="153"/>
                  </a:lnTo>
                  <a:lnTo>
                    <a:pt x="298" y="153"/>
                  </a:lnTo>
                  <a:lnTo>
                    <a:pt x="298" y="152"/>
                  </a:lnTo>
                  <a:lnTo>
                    <a:pt x="298" y="150"/>
                  </a:lnTo>
                  <a:lnTo>
                    <a:pt x="299" y="150"/>
                  </a:lnTo>
                  <a:lnTo>
                    <a:pt x="299" y="149"/>
                  </a:lnTo>
                  <a:lnTo>
                    <a:pt x="300" y="149"/>
                  </a:lnTo>
                  <a:lnTo>
                    <a:pt x="300" y="150"/>
                  </a:lnTo>
                  <a:lnTo>
                    <a:pt x="301" y="150"/>
                  </a:lnTo>
                  <a:lnTo>
                    <a:pt x="301" y="149"/>
                  </a:lnTo>
                  <a:lnTo>
                    <a:pt x="303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3" y="148"/>
                  </a:lnTo>
                  <a:lnTo>
                    <a:pt x="303" y="147"/>
                  </a:lnTo>
                  <a:lnTo>
                    <a:pt x="303" y="145"/>
                  </a:lnTo>
                  <a:lnTo>
                    <a:pt x="303" y="144"/>
                  </a:lnTo>
                  <a:lnTo>
                    <a:pt x="304" y="144"/>
                  </a:lnTo>
                  <a:lnTo>
                    <a:pt x="304" y="143"/>
                  </a:lnTo>
                  <a:lnTo>
                    <a:pt x="304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39"/>
                  </a:lnTo>
                  <a:lnTo>
                    <a:pt x="307" y="139"/>
                  </a:lnTo>
                  <a:lnTo>
                    <a:pt x="307" y="137"/>
                  </a:lnTo>
                  <a:lnTo>
                    <a:pt x="308" y="137"/>
                  </a:lnTo>
                  <a:lnTo>
                    <a:pt x="308" y="136"/>
                  </a:lnTo>
                  <a:lnTo>
                    <a:pt x="308" y="135"/>
                  </a:lnTo>
                  <a:lnTo>
                    <a:pt x="309" y="135"/>
                  </a:lnTo>
                  <a:lnTo>
                    <a:pt x="309" y="134"/>
                  </a:lnTo>
                  <a:lnTo>
                    <a:pt x="309" y="132"/>
                  </a:lnTo>
                  <a:lnTo>
                    <a:pt x="309" y="131"/>
                  </a:lnTo>
                  <a:lnTo>
                    <a:pt x="309" y="130"/>
                  </a:lnTo>
                  <a:lnTo>
                    <a:pt x="309" y="128"/>
                  </a:lnTo>
                  <a:lnTo>
                    <a:pt x="311" y="128"/>
                  </a:lnTo>
                  <a:lnTo>
                    <a:pt x="311" y="127"/>
                  </a:lnTo>
                  <a:lnTo>
                    <a:pt x="311" y="126"/>
                  </a:lnTo>
                  <a:lnTo>
                    <a:pt x="311" y="124"/>
                  </a:lnTo>
                  <a:lnTo>
                    <a:pt x="311" y="123"/>
                  </a:lnTo>
                  <a:lnTo>
                    <a:pt x="312" y="123"/>
                  </a:lnTo>
                  <a:lnTo>
                    <a:pt x="312" y="122"/>
                  </a:lnTo>
                  <a:lnTo>
                    <a:pt x="312" y="120"/>
                  </a:lnTo>
                  <a:lnTo>
                    <a:pt x="312" y="119"/>
                  </a:lnTo>
                  <a:lnTo>
                    <a:pt x="312" y="118"/>
                  </a:lnTo>
                  <a:lnTo>
                    <a:pt x="313" y="118"/>
                  </a:lnTo>
                  <a:lnTo>
                    <a:pt x="313" y="117"/>
                  </a:lnTo>
                  <a:lnTo>
                    <a:pt x="312" y="115"/>
                  </a:lnTo>
                  <a:lnTo>
                    <a:pt x="312" y="114"/>
                  </a:lnTo>
                  <a:lnTo>
                    <a:pt x="313" y="114"/>
                  </a:lnTo>
                  <a:lnTo>
                    <a:pt x="313" y="113"/>
                  </a:lnTo>
                  <a:lnTo>
                    <a:pt x="313" y="111"/>
                  </a:lnTo>
                  <a:lnTo>
                    <a:pt x="313" y="110"/>
                  </a:lnTo>
                  <a:lnTo>
                    <a:pt x="312" y="110"/>
                  </a:lnTo>
                  <a:lnTo>
                    <a:pt x="312" y="109"/>
                  </a:lnTo>
                  <a:lnTo>
                    <a:pt x="312" y="107"/>
                  </a:lnTo>
                  <a:lnTo>
                    <a:pt x="313" y="107"/>
                  </a:lnTo>
                  <a:lnTo>
                    <a:pt x="313" y="106"/>
                  </a:lnTo>
                  <a:lnTo>
                    <a:pt x="313" y="105"/>
                  </a:lnTo>
                  <a:lnTo>
                    <a:pt x="313" y="103"/>
                  </a:lnTo>
                  <a:lnTo>
                    <a:pt x="313" y="102"/>
                  </a:lnTo>
                  <a:lnTo>
                    <a:pt x="313" y="101"/>
                  </a:lnTo>
                  <a:lnTo>
                    <a:pt x="313" y="100"/>
                  </a:lnTo>
                  <a:lnTo>
                    <a:pt x="312" y="100"/>
                  </a:lnTo>
                  <a:lnTo>
                    <a:pt x="312" y="98"/>
                  </a:lnTo>
                  <a:lnTo>
                    <a:pt x="312" y="97"/>
                  </a:lnTo>
                  <a:lnTo>
                    <a:pt x="312" y="96"/>
                  </a:lnTo>
                  <a:lnTo>
                    <a:pt x="313" y="96"/>
                  </a:lnTo>
                  <a:lnTo>
                    <a:pt x="312" y="94"/>
                  </a:lnTo>
                  <a:lnTo>
                    <a:pt x="312" y="93"/>
                  </a:lnTo>
                  <a:lnTo>
                    <a:pt x="313" y="93"/>
                  </a:lnTo>
                  <a:lnTo>
                    <a:pt x="313" y="92"/>
                  </a:lnTo>
                  <a:lnTo>
                    <a:pt x="312" y="92"/>
                  </a:lnTo>
                  <a:lnTo>
                    <a:pt x="313" y="90"/>
                  </a:lnTo>
                  <a:lnTo>
                    <a:pt x="313" y="89"/>
                  </a:lnTo>
                  <a:lnTo>
                    <a:pt x="313" y="88"/>
                  </a:lnTo>
                  <a:lnTo>
                    <a:pt x="313" y="87"/>
                  </a:lnTo>
                  <a:lnTo>
                    <a:pt x="313" y="85"/>
                  </a:lnTo>
                  <a:lnTo>
                    <a:pt x="312" y="85"/>
                  </a:lnTo>
                  <a:lnTo>
                    <a:pt x="312" y="84"/>
                  </a:lnTo>
                  <a:lnTo>
                    <a:pt x="313" y="83"/>
                  </a:lnTo>
                  <a:lnTo>
                    <a:pt x="312" y="83"/>
                  </a:lnTo>
                  <a:lnTo>
                    <a:pt x="312" y="81"/>
                  </a:lnTo>
                  <a:lnTo>
                    <a:pt x="312" y="80"/>
                  </a:lnTo>
                  <a:lnTo>
                    <a:pt x="312" y="79"/>
                  </a:lnTo>
                  <a:lnTo>
                    <a:pt x="312" y="77"/>
                  </a:lnTo>
                  <a:lnTo>
                    <a:pt x="312" y="76"/>
                  </a:lnTo>
                  <a:lnTo>
                    <a:pt x="311" y="76"/>
                  </a:lnTo>
                  <a:lnTo>
                    <a:pt x="311" y="75"/>
                  </a:lnTo>
                  <a:lnTo>
                    <a:pt x="312" y="75"/>
                  </a:lnTo>
                  <a:lnTo>
                    <a:pt x="312" y="73"/>
                  </a:lnTo>
                  <a:lnTo>
                    <a:pt x="312" y="72"/>
                  </a:lnTo>
                  <a:lnTo>
                    <a:pt x="312" y="71"/>
                  </a:lnTo>
                  <a:lnTo>
                    <a:pt x="311" y="71"/>
                  </a:lnTo>
                  <a:lnTo>
                    <a:pt x="311" y="70"/>
                  </a:lnTo>
                  <a:lnTo>
                    <a:pt x="311" y="68"/>
                  </a:lnTo>
                  <a:lnTo>
                    <a:pt x="311" y="67"/>
                  </a:lnTo>
                  <a:lnTo>
                    <a:pt x="311" y="66"/>
                  </a:lnTo>
                  <a:lnTo>
                    <a:pt x="309" y="66"/>
                  </a:lnTo>
                  <a:lnTo>
                    <a:pt x="309" y="64"/>
                  </a:lnTo>
                  <a:lnTo>
                    <a:pt x="309" y="63"/>
                  </a:lnTo>
                  <a:lnTo>
                    <a:pt x="308" y="63"/>
                  </a:lnTo>
                  <a:lnTo>
                    <a:pt x="308" y="62"/>
                  </a:lnTo>
                  <a:lnTo>
                    <a:pt x="308" y="60"/>
                  </a:lnTo>
                  <a:lnTo>
                    <a:pt x="308" y="59"/>
                  </a:lnTo>
                  <a:lnTo>
                    <a:pt x="307" y="59"/>
                  </a:lnTo>
                  <a:lnTo>
                    <a:pt x="307" y="58"/>
                  </a:lnTo>
                  <a:lnTo>
                    <a:pt x="307" y="56"/>
                  </a:lnTo>
                  <a:lnTo>
                    <a:pt x="239" y="80"/>
                  </a:lnTo>
                  <a:lnTo>
                    <a:pt x="177" y="102"/>
                  </a:lnTo>
                  <a:lnTo>
                    <a:pt x="164" y="106"/>
                  </a:lnTo>
                  <a:lnTo>
                    <a:pt x="108" y="126"/>
                  </a:lnTo>
                  <a:lnTo>
                    <a:pt x="107" y="127"/>
                  </a:lnTo>
                  <a:lnTo>
                    <a:pt x="108" y="127"/>
                  </a:lnTo>
                  <a:lnTo>
                    <a:pt x="108" y="128"/>
                  </a:lnTo>
                  <a:lnTo>
                    <a:pt x="107" y="128"/>
                  </a:lnTo>
                  <a:lnTo>
                    <a:pt x="107" y="130"/>
                  </a:lnTo>
                  <a:lnTo>
                    <a:pt x="107" y="131"/>
                  </a:lnTo>
                  <a:lnTo>
                    <a:pt x="106" y="131"/>
                  </a:lnTo>
                  <a:lnTo>
                    <a:pt x="106" y="132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6" y="134"/>
                  </a:lnTo>
                  <a:lnTo>
                    <a:pt x="106" y="135"/>
                  </a:lnTo>
                  <a:lnTo>
                    <a:pt x="104" y="135"/>
                  </a:lnTo>
                  <a:lnTo>
                    <a:pt x="104" y="136"/>
                  </a:lnTo>
                  <a:lnTo>
                    <a:pt x="103" y="136"/>
                  </a:lnTo>
                  <a:lnTo>
                    <a:pt x="103" y="137"/>
                  </a:lnTo>
                  <a:lnTo>
                    <a:pt x="102" y="137"/>
                  </a:lnTo>
                  <a:lnTo>
                    <a:pt x="102" y="139"/>
                  </a:lnTo>
                  <a:lnTo>
                    <a:pt x="100" y="139"/>
                  </a:lnTo>
                  <a:lnTo>
                    <a:pt x="99" y="139"/>
                  </a:lnTo>
                  <a:lnTo>
                    <a:pt x="98" y="139"/>
                  </a:lnTo>
                  <a:lnTo>
                    <a:pt x="96" y="139"/>
                  </a:lnTo>
                  <a:lnTo>
                    <a:pt x="95" y="139"/>
                  </a:lnTo>
                  <a:lnTo>
                    <a:pt x="94" y="139"/>
                  </a:lnTo>
                  <a:lnTo>
                    <a:pt x="93" y="140"/>
                  </a:lnTo>
                  <a:lnTo>
                    <a:pt x="91" y="140"/>
                  </a:lnTo>
                  <a:lnTo>
                    <a:pt x="90" y="140"/>
                  </a:lnTo>
                  <a:lnTo>
                    <a:pt x="90" y="141"/>
                  </a:lnTo>
                  <a:lnTo>
                    <a:pt x="89" y="141"/>
                  </a:lnTo>
                  <a:lnTo>
                    <a:pt x="89" y="143"/>
                  </a:lnTo>
                  <a:lnTo>
                    <a:pt x="89" y="144"/>
                  </a:lnTo>
                  <a:lnTo>
                    <a:pt x="87" y="144"/>
                  </a:lnTo>
                  <a:lnTo>
                    <a:pt x="87" y="145"/>
                  </a:lnTo>
                  <a:lnTo>
                    <a:pt x="86" y="145"/>
                  </a:lnTo>
                  <a:lnTo>
                    <a:pt x="86" y="147"/>
                  </a:lnTo>
                  <a:lnTo>
                    <a:pt x="85" y="147"/>
                  </a:lnTo>
                  <a:lnTo>
                    <a:pt x="85" y="148"/>
                  </a:lnTo>
                  <a:lnTo>
                    <a:pt x="83" y="148"/>
                  </a:lnTo>
                  <a:lnTo>
                    <a:pt x="83" y="149"/>
                  </a:lnTo>
                  <a:lnTo>
                    <a:pt x="82" y="149"/>
                  </a:lnTo>
                  <a:lnTo>
                    <a:pt x="81" y="149"/>
                  </a:lnTo>
                  <a:lnTo>
                    <a:pt x="81" y="150"/>
                  </a:lnTo>
                  <a:lnTo>
                    <a:pt x="80" y="150"/>
                  </a:lnTo>
                  <a:lnTo>
                    <a:pt x="78" y="150"/>
                  </a:lnTo>
                  <a:lnTo>
                    <a:pt x="78" y="149"/>
                  </a:lnTo>
                  <a:lnTo>
                    <a:pt x="78" y="148"/>
                  </a:lnTo>
                  <a:lnTo>
                    <a:pt x="78" y="147"/>
                  </a:lnTo>
                  <a:lnTo>
                    <a:pt x="77" y="147"/>
                  </a:lnTo>
                  <a:lnTo>
                    <a:pt x="76" y="147"/>
                  </a:lnTo>
                  <a:lnTo>
                    <a:pt x="74" y="148"/>
                  </a:lnTo>
                  <a:lnTo>
                    <a:pt x="74" y="149"/>
                  </a:lnTo>
                  <a:lnTo>
                    <a:pt x="74" y="150"/>
                  </a:lnTo>
                  <a:lnTo>
                    <a:pt x="73" y="150"/>
                  </a:lnTo>
                  <a:lnTo>
                    <a:pt x="73" y="152"/>
                  </a:lnTo>
                  <a:lnTo>
                    <a:pt x="72" y="152"/>
                  </a:lnTo>
                  <a:lnTo>
                    <a:pt x="72" y="153"/>
                  </a:lnTo>
                  <a:lnTo>
                    <a:pt x="70" y="153"/>
                  </a:lnTo>
                  <a:lnTo>
                    <a:pt x="69" y="153"/>
                  </a:lnTo>
                  <a:lnTo>
                    <a:pt x="68" y="153"/>
                  </a:lnTo>
                  <a:lnTo>
                    <a:pt x="66" y="153"/>
                  </a:lnTo>
                  <a:lnTo>
                    <a:pt x="65" y="153"/>
                  </a:lnTo>
                  <a:lnTo>
                    <a:pt x="65" y="152"/>
                  </a:lnTo>
                  <a:lnTo>
                    <a:pt x="64" y="152"/>
                  </a:lnTo>
                  <a:lnTo>
                    <a:pt x="64" y="153"/>
                  </a:lnTo>
                  <a:lnTo>
                    <a:pt x="63" y="153"/>
                  </a:lnTo>
                  <a:lnTo>
                    <a:pt x="61" y="153"/>
                  </a:lnTo>
                  <a:lnTo>
                    <a:pt x="60" y="153"/>
                  </a:lnTo>
                  <a:lnTo>
                    <a:pt x="60" y="152"/>
                  </a:lnTo>
                  <a:lnTo>
                    <a:pt x="61" y="152"/>
                  </a:lnTo>
                  <a:lnTo>
                    <a:pt x="61" y="150"/>
                  </a:lnTo>
                  <a:lnTo>
                    <a:pt x="60" y="150"/>
                  </a:lnTo>
                  <a:lnTo>
                    <a:pt x="60" y="149"/>
                  </a:lnTo>
                  <a:lnTo>
                    <a:pt x="60" y="148"/>
                  </a:lnTo>
                  <a:lnTo>
                    <a:pt x="60" y="147"/>
                  </a:lnTo>
                  <a:lnTo>
                    <a:pt x="61" y="145"/>
                  </a:lnTo>
                  <a:lnTo>
                    <a:pt x="61" y="144"/>
                  </a:lnTo>
                  <a:lnTo>
                    <a:pt x="60" y="144"/>
                  </a:lnTo>
                  <a:lnTo>
                    <a:pt x="60" y="143"/>
                  </a:lnTo>
                  <a:lnTo>
                    <a:pt x="59" y="143"/>
                  </a:lnTo>
                  <a:lnTo>
                    <a:pt x="57" y="143"/>
                  </a:lnTo>
                  <a:lnTo>
                    <a:pt x="56" y="143"/>
                  </a:lnTo>
                  <a:lnTo>
                    <a:pt x="56" y="144"/>
                  </a:lnTo>
                  <a:lnTo>
                    <a:pt x="56" y="145"/>
                  </a:lnTo>
                  <a:lnTo>
                    <a:pt x="56" y="147"/>
                  </a:lnTo>
                  <a:lnTo>
                    <a:pt x="55" y="147"/>
                  </a:lnTo>
                  <a:lnTo>
                    <a:pt x="55" y="148"/>
                  </a:lnTo>
                  <a:lnTo>
                    <a:pt x="53" y="148"/>
                  </a:lnTo>
                  <a:lnTo>
                    <a:pt x="52" y="148"/>
                  </a:lnTo>
                  <a:lnTo>
                    <a:pt x="52" y="149"/>
                  </a:lnTo>
                  <a:lnTo>
                    <a:pt x="51" y="149"/>
                  </a:lnTo>
                  <a:lnTo>
                    <a:pt x="50" y="149"/>
                  </a:lnTo>
                  <a:lnTo>
                    <a:pt x="48" y="149"/>
                  </a:lnTo>
                  <a:lnTo>
                    <a:pt x="47" y="149"/>
                  </a:lnTo>
                  <a:lnTo>
                    <a:pt x="47" y="150"/>
                  </a:lnTo>
                  <a:lnTo>
                    <a:pt x="46" y="150"/>
                  </a:lnTo>
                  <a:lnTo>
                    <a:pt x="46" y="149"/>
                  </a:lnTo>
                  <a:lnTo>
                    <a:pt x="44" y="149"/>
                  </a:lnTo>
                  <a:lnTo>
                    <a:pt x="44" y="148"/>
                  </a:lnTo>
                  <a:lnTo>
                    <a:pt x="44" y="147"/>
                  </a:lnTo>
                  <a:lnTo>
                    <a:pt x="44" y="145"/>
                  </a:lnTo>
                  <a:lnTo>
                    <a:pt x="44" y="144"/>
                  </a:lnTo>
                  <a:lnTo>
                    <a:pt x="43" y="144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42" y="144"/>
                  </a:lnTo>
                  <a:lnTo>
                    <a:pt x="42" y="145"/>
                  </a:lnTo>
                  <a:lnTo>
                    <a:pt x="40" y="145"/>
                  </a:lnTo>
                  <a:lnTo>
                    <a:pt x="39" y="145"/>
                  </a:lnTo>
                  <a:lnTo>
                    <a:pt x="38" y="145"/>
                  </a:lnTo>
                  <a:lnTo>
                    <a:pt x="38" y="147"/>
                  </a:lnTo>
                  <a:lnTo>
                    <a:pt x="36" y="147"/>
                  </a:lnTo>
                  <a:lnTo>
                    <a:pt x="36" y="148"/>
                  </a:lnTo>
                  <a:lnTo>
                    <a:pt x="35" y="148"/>
                  </a:lnTo>
                  <a:lnTo>
                    <a:pt x="34" y="148"/>
                  </a:lnTo>
                  <a:lnTo>
                    <a:pt x="34" y="149"/>
                  </a:lnTo>
                  <a:lnTo>
                    <a:pt x="34" y="148"/>
                  </a:lnTo>
                  <a:lnTo>
                    <a:pt x="34" y="147"/>
                  </a:lnTo>
                  <a:lnTo>
                    <a:pt x="33" y="147"/>
                  </a:lnTo>
                  <a:lnTo>
                    <a:pt x="33" y="145"/>
                  </a:lnTo>
                  <a:lnTo>
                    <a:pt x="31" y="145"/>
                  </a:lnTo>
                  <a:lnTo>
                    <a:pt x="30" y="145"/>
                  </a:lnTo>
                  <a:lnTo>
                    <a:pt x="30" y="144"/>
                  </a:lnTo>
                  <a:lnTo>
                    <a:pt x="30" y="145"/>
                  </a:lnTo>
                  <a:lnTo>
                    <a:pt x="29" y="145"/>
                  </a:lnTo>
                  <a:lnTo>
                    <a:pt x="29" y="144"/>
                  </a:lnTo>
                  <a:lnTo>
                    <a:pt x="29" y="143"/>
                  </a:lnTo>
                  <a:lnTo>
                    <a:pt x="29" y="141"/>
                  </a:lnTo>
                  <a:lnTo>
                    <a:pt x="27" y="141"/>
                  </a:lnTo>
                  <a:lnTo>
                    <a:pt x="27" y="140"/>
                  </a:lnTo>
                  <a:lnTo>
                    <a:pt x="26" y="140"/>
                  </a:lnTo>
                  <a:lnTo>
                    <a:pt x="25" y="140"/>
                  </a:lnTo>
                  <a:lnTo>
                    <a:pt x="23" y="139"/>
                  </a:lnTo>
                  <a:lnTo>
                    <a:pt x="23" y="140"/>
                  </a:lnTo>
                  <a:lnTo>
                    <a:pt x="23" y="141"/>
                  </a:lnTo>
                  <a:lnTo>
                    <a:pt x="22" y="143"/>
                  </a:lnTo>
                  <a:lnTo>
                    <a:pt x="21" y="143"/>
                  </a:lnTo>
                  <a:lnTo>
                    <a:pt x="21" y="144"/>
                  </a:lnTo>
                  <a:lnTo>
                    <a:pt x="21" y="145"/>
                  </a:lnTo>
                  <a:lnTo>
                    <a:pt x="21" y="147"/>
                  </a:lnTo>
                  <a:lnTo>
                    <a:pt x="19" y="147"/>
                  </a:lnTo>
                  <a:lnTo>
                    <a:pt x="18" y="148"/>
                  </a:lnTo>
                  <a:lnTo>
                    <a:pt x="18" y="149"/>
                  </a:lnTo>
                  <a:lnTo>
                    <a:pt x="18" y="150"/>
                  </a:lnTo>
                  <a:lnTo>
                    <a:pt x="17" y="150"/>
                  </a:lnTo>
                  <a:lnTo>
                    <a:pt x="16" y="150"/>
                  </a:lnTo>
                  <a:lnTo>
                    <a:pt x="16" y="152"/>
                  </a:lnTo>
                  <a:lnTo>
                    <a:pt x="16" y="150"/>
                  </a:lnTo>
                  <a:lnTo>
                    <a:pt x="14" y="150"/>
                  </a:lnTo>
                  <a:lnTo>
                    <a:pt x="14" y="149"/>
                  </a:lnTo>
                  <a:lnTo>
                    <a:pt x="16" y="149"/>
                  </a:lnTo>
                  <a:lnTo>
                    <a:pt x="16" y="148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3" y="144"/>
                  </a:lnTo>
                  <a:lnTo>
                    <a:pt x="13" y="143"/>
                  </a:lnTo>
                  <a:lnTo>
                    <a:pt x="12" y="143"/>
                  </a:lnTo>
                  <a:lnTo>
                    <a:pt x="12" y="141"/>
                  </a:lnTo>
                  <a:lnTo>
                    <a:pt x="12" y="140"/>
                  </a:lnTo>
                  <a:lnTo>
                    <a:pt x="10" y="140"/>
                  </a:lnTo>
                  <a:lnTo>
                    <a:pt x="9" y="140"/>
                  </a:lnTo>
                  <a:lnTo>
                    <a:pt x="8" y="140"/>
                  </a:lnTo>
                  <a:lnTo>
                    <a:pt x="8" y="141"/>
                  </a:lnTo>
                  <a:lnTo>
                    <a:pt x="8" y="143"/>
                  </a:lnTo>
                  <a:lnTo>
                    <a:pt x="6" y="143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5" y="140"/>
                  </a:lnTo>
                  <a:lnTo>
                    <a:pt x="4" y="141"/>
                  </a:lnTo>
                  <a:lnTo>
                    <a:pt x="3" y="141"/>
                  </a:lnTo>
                  <a:lnTo>
                    <a:pt x="1" y="141"/>
                  </a:lnTo>
                  <a:lnTo>
                    <a:pt x="0" y="141"/>
                  </a:lnTo>
                  <a:lnTo>
                    <a:pt x="1" y="140"/>
                  </a:lnTo>
                  <a:lnTo>
                    <a:pt x="1" y="139"/>
                  </a:lnTo>
                  <a:lnTo>
                    <a:pt x="3" y="137"/>
                  </a:lnTo>
                  <a:lnTo>
                    <a:pt x="3" y="136"/>
                  </a:lnTo>
                  <a:lnTo>
                    <a:pt x="3" y="134"/>
                  </a:lnTo>
                  <a:lnTo>
                    <a:pt x="1" y="132"/>
                  </a:lnTo>
                  <a:lnTo>
                    <a:pt x="3" y="131"/>
                  </a:lnTo>
                  <a:lnTo>
                    <a:pt x="3" y="130"/>
                  </a:lnTo>
                  <a:lnTo>
                    <a:pt x="3" y="128"/>
                  </a:lnTo>
                  <a:lnTo>
                    <a:pt x="3" y="127"/>
                  </a:lnTo>
                  <a:lnTo>
                    <a:pt x="3" y="124"/>
                  </a:lnTo>
                  <a:lnTo>
                    <a:pt x="3" y="123"/>
                  </a:lnTo>
                  <a:lnTo>
                    <a:pt x="4" y="123"/>
                  </a:lnTo>
                  <a:lnTo>
                    <a:pt x="4" y="122"/>
                  </a:lnTo>
                  <a:lnTo>
                    <a:pt x="5" y="122"/>
                  </a:lnTo>
                  <a:lnTo>
                    <a:pt x="6" y="123"/>
                  </a:lnTo>
                  <a:lnTo>
                    <a:pt x="8" y="123"/>
                  </a:lnTo>
                  <a:lnTo>
                    <a:pt x="8" y="124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10" y="123"/>
                  </a:lnTo>
                  <a:lnTo>
                    <a:pt x="12" y="123"/>
                  </a:lnTo>
                  <a:lnTo>
                    <a:pt x="12" y="124"/>
                  </a:lnTo>
                  <a:lnTo>
                    <a:pt x="13" y="124"/>
                  </a:lnTo>
                  <a:lnTo>
                    <a:pt x="13" y="126"/>
                  </a:lnTo>
                  <a:lnTo>
                    <a:pt x="13" y="124"/>
                  </a:lnTo>
                  <a:lnTo>
                    <a:pt x="14" y="124"/>
                  </a:lnTo>
                  <a:lnTo>
                    <a:pt x="14" y="126"/>
                  </a:lnTo>
                  <a:lnTo>
                    <a:pt x="16" y="126"/>
                  </a:lnTo>
                  <a:lnTo>
                    <a:pt x="16" y="124"/>
                  </a:lnTo>
                  <a:lnTo>
                    <a:pt x="17" y="124"/>
                  </a:lnTo>
                  <a:lnTo>
                    <a:pt x="17" y="123"/>
                  </a:lnTo>
                  <a:lnTo>
                    <a:pt x="18" y="123"/>
                  </a:lnTo>
                  <a:lnTo>
                    <a:pt x="18" y="122"/>
                  </a:lnTo>
                  <a:lnTo>
                    <a:pt x="18" y="120"/>
                  </a:lnTo>
                  <a:lnTo>
                    <a:pt x="19" y="120"/>
                  </a:lnTo>
                  <a:lnTo>
                    <a:pt x="21" y="122"/>
                  </a:lnTo>
                  <a:lnTo>
                    <a:pt x="22" y="122"/>
                  </a:lnTo>
                  <a:lnTo>
                    <a:pt x="23" y="122"/>
                  </a:lnTo>
                  <a:lnTo>
                    <a:pt x="23" y="123"/>
                  </a:lnTo>
                  <a:lnTo>
                    <a:pt x="25" y="123"/>
                  </a:lnTo>
                  <a:lnTo>
                    <a:pt x="26" y="123"/>
                  </a:lnTo>
                  <a:lnTo>
                    <a:pt x="26" y="122"/>
                  </a:lnTo>
                  <a:lnTo>
                    <a:pt x="26" y="120"/>
                  </a:lnTo>
                  <a:lnTo>
                    <a:pt x="27" y="120"/>
                  </a:lnTo>
                  <a:lnTo>
                    <a:pt x="27" y="119"/>
                  </a:lnTo>
                  <a:lnTo>
                    <a:pt x="26" y="119"/>
                  </a:lnTo>
                  <a:lnTo>
                    <a:pt x="25" y="119"/>
                  </a:lnTo>
                  <a:lnTo>
                    <a:pt x="25" y="120"/>
                  </a:lnTo>
                  <a:lnTo>
                    <a:pt x="23" y="119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5"/>
                  </a:lnTo>
                  <a:lnTo>
                    <a:pt x="23" y="114"/>
                  </a:lnTo>
                  <a:lnTo>
                    <a:pt x="23" y="113"/>
                  </a:lnTo>
                  <a:lnTo>
                    <a:pt x="23" y="111"/>
                  </a:lnTo>
                  <a:lnTo>
                    <a:pt x="25" y="111"/>
                  </a:lnTo>
                  <a:lnTo>
                    <a:pt x="25" y="110"/>
                  </a:lnTo>
                  <a:lnTo>
                    <a:pt x="25" y="109"/>
                  </a:lnTo>
                  <a:lnTo>
                    <a:pt x="26" y="107"/>
                  </a:lnTo>
                  <a:lnTo>
                    <a:pt x="26" y="106"/>
                  </a:lnTo>
                  <a:lnTo>
                    <a:pt x="26" y="105"/>
                  </a:lnTo>
                  <a:lnTo>
                    <a:pt x="27" y="103"/>
                  </a:lnTo>
                  <a:lnTo>
                    <a:pt x="29" y="101"/>
                  </a:lnTo>
                  <a:lnTo>
                    <a:pt x="30" y="100"/>
                  </a:lnTo>
                  <a:lnTo>
                    <a:pt x="30" y="98"/>
                  </a:lnTo>
                  <a:lnTo>
                    <a:pt x="31" y="98"/>
                  </a:lnTo>
                  <a:lnTo>
                    <a:pt x="33" y="98"/>
                  </a:lnTo>
                  <a:lnTo>
                    <a:pt x="34" y="98"/>
                  </a:lnTo>
                  <a:lnTo>
                    <a:pt x="35" y="96"/>
                  </a:lnTo>
                  <a:lnTo>
                    <a:pt x="36" y="94"/>
                  </a:lnTo>
                  <a:lnTo>
                    <a:pt x="38" y="94"/>
                  </a:lnTo>
                  <a:lnTo>
                    <a:pt x="39" y="94"/>
                  </a:lnTo>
                  <a:lnTo>
                    <a:pt x="39" y="93"/>
                  </a:lnTo>
                  <a:lnTo>
                    <a:pt x="40" y="93"/>
                  </a:lnTo>
                  <a:lnTo>
                    <a:pt x="39" y="92"/>
                  </a:lnTo>
                  <a:lnTo>
                    <a:pt x="38" y="92"/>
                  </a:lnTo>
                  <a:lnTo>
                    <a:pt x="38" y="90"/>
                  </a:lnTo>
                  <a:lnTo>
                    <a:pt x="39" y="90"/>
                  </a:lnTo>
                  <a:lnTo>
                    <a:pt x="39" y="89"/>
                  </a:lnTo>
                  <a:lnTo>
                    <a:pt x="40" y="89"/>
                  </a:lnTo>
                  <a:lnTo>
                    <a:pt x="40" y="88"/>
                  </a:lnTo>
                  <a:lnTo>
                    <a:pt x="40" y="87"/>
                  </a:lnTo>
                  <a:lnTo>
                    <a:pt x="39" y="85"/>
                  </a:lnTo>
                  <a:lnTo>
                    <a:pt x="39" y="84"/>
                  </a:lnTo>
                  <a:lnTo>
                    <a:pt x="39" y="83"/>
                  </a:lnTo>
                  <a:lnTo>
                    <a:pt x="39" y="81"/>
                  </a:lnTo>
                  <a:lnTo>
                    <a:pt x="39" y="80"/>
                  </a:lnTo>
                  <a:lnTo>
                    <a:pt x="39" y="79"/>
                  </a:lnTo>
                  <a:lnTo>
                    <a:pt x="39" y="77"/>
                  </a:lnTo>
                  <a:lnTo>
                    <a:pt x="40" y="77"/>
                  </a:lnTo>
                  <a:lnTo>
                    <a:pt x="40" y="76"/>
                  </a:lnTo>
                  <a:lnTo>
                    <a:pt x="40" y="75"/>
                  </a:lnTo>
                  <a:lnTo>
                    <a:pt x="40" y="73"/>
                  </a:lnTo>
                  <a:lnTo>
                    <a:pt x="40" y="72"/>
                  </a:lnTo>
                  <a:lnTo>
                    <a:pt x="40" y="71"/>
                  </a:lnTo>
                  <a:lnTo>
                    <a:pt x="40" y="70"/>
                  </a:lnTo>
                  <a:lnTo>
                    <a:pt x="42" y="68"/>
                  </a:lnTo>
                  <a:lnTo>
                    <a:pt x="43" y="68"/>
                  </a:lnTo>
                  <a:lnTo>
                    <a:pt x="43" y="67"/>
                  </a:lnTo>
                  <a:lnTo>
                    <a:pt x="44" y="67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6" y="67"/>
                  </a:lnTo>
                  <a:lnTo>
                    <a:pt x="47" y="67"/>
                  </a:lnTo>
                  <a:lnTo>
                    <a:pt x="47" y="66"/>
                  </a:lnTo>
                  <a:lnTo>
                    <a:pt x="47" y="64"/>
                  </a:lnTo>
                  <a:lnTo>
                    <a:pt x="46" y="64"/>
                  </a:lnTo>
                  <a:lnTo>
                    <a:pt x="46" y="63"/>
                  </a:lnTo>
                  <a:lnTo>
                    <a:pt x="46" y="62"/>
                  </a:lnTo>
                  <a:lnTo>
                    <a:pt x="47" y="62"/>
                  </a:lnTo>
                  <a:lnTo>
                    <a:pt x="48" y="62"/>
                  </a:lnTo>
                  <a:lnTo>
                    <a:pt x="48" y="60"/>
                  </a:lnTo>
                  <a:lnTo>
                    <a:pt x="48" y="59"/>
                  </a:lnTo>
                  <a:lnTo>
                    <a:pt x="50" y="59"/>
                  </a:lnTo>
                  <a:lnTo>
                    <a:pt x="50" y="58"/>
                  </a:lnTo>
                  <a:lnTo>
                    <a:pt x="51" y="56"/>
                  </a:lnTo>
                  <a:lnTo>
                    <a:pt x="51" y="55"/>
                  </a:lnTo>
                  <a:lnTo>
                    <a:pt x="52" y="55"/>
                  </a:lnTo>
                  <a:lnTo>
                    <a:pt x="52" y="56"/>
                  </a:lnTo>
                  <a:lnTo>
                    <a:pt x="53" y="56"/>
                  </a:lnTo>
                  <a:lnTo>
                    <a:pt x="53" y="58"/>
                  </a:lnTo>
                  <a:lnTo>
                    <a:pt x="55" y="58"/>
                  </a:lnTo>
                  <a:lnTo>
                    <a:pt x="55" y="56"/>
                  </a:lnTo>
                  <a:lnTo>
                    <a:pt x="55" y="55"/>
                  </a:lnTo>
                  <a:lnTo>
                    <a:pt x="56" y="55"/>
                  </a:lnTo>
                  <a:lnTo>
                    <a:pt x="57" y="55"/>
                  </a:lnTo>
                  <a:lnTo>
                    <a:pt x="59" y="55"/>
                  </a:lnTo>
                  <a:lnTo>
                    <a:pt x="59" y="54"/>
                  </a:lnTo>
                  <a:lnTo>
                    <a:pt x="59" y="53"/>
                  </a:lnTo>
                  <a:lnTo>
                    <a:pt x="60" y="51"/>
                  </a:lnTo>
                  <a:lnTo>
                    <a:pt x="60" y="50"/>
                  </a:lnTo>
                  <a:lnTo>
                    <a:pt x="60" y="49"/>
                  </a:lnTo>
                  <a:lnTo>
                    <a:pt x="60" y="47"/>
                  </a:lnTo>
                  <a:lnTo>
                    <a:pt x="61" y="47"/>
                  </a:lnTo>
                  <a:lnTo>
                    <a:pt x="63" y="47"/>
                  </a:lnTo>
                  <a:lnTo>
                    <a:pt x="63" y="46"/>
                  </a:lnTo>
                  <a:lnTo>
                    <a:pt x="64" y="46"/>
                  </a:lnTo>
                  <a:lnTo>
                    <a:pt x="65" y="45"/>
                  </a:lnTo>
                  <a:lnTo>
                    <a:pt x="66" y="45"/>
                  </a:lnTo>
                  <a:lnTo>
                    <a:pt x="66" y="43"/>
                  </a:lnTo>
                  <a:lnTo>
                    <a:pt x="66" y="42"/>
                  </a:lnTo>
                  <a:lnTo>
                    <a:pt x="66" y="41"/>
                  </a:lnTo>
                  <a:lnTo>
                    <a:pt x="66" y="39"/>
                  </a:lnTo>
                  <a:lnTo>
                    <a:pt x="68" y="39"/>
                  </a:lnTo>
                  <a:lnTo>
                    <a:pt x="68" y="38"/>
                  </a:lnTo>
                  <a:lnTo>
                    <a:pt x="69" y="38"/>
                  </a:lnTo>
                  <a:lnTo>
                    <a:pt x="69" y="37"/>
                  </a:lnTo>
                  <a:lnTo>
                    <a:pt x="68" y="37"/>
                  </a:lnTo>
                  <a:lnTo>
                    <a:pt x="69" y="36"/>
                  </a:lnTo>
                  <a:lnTo>
                    <a:pt x="70" y="34"/>
                  </a:lnTo>
                  <a:lnTo>
                    <a:pt x="69" y="33"/>
                  </a:lnTo>
                  <a:lnTo>
                    <a:pt x="70" y="33"/>
                  </a:lnTo>
                  <a:lnTo>
                    <a:pt x="70" y="32"/>
                  </a:lnTo>
                  <a:lnTo>
                    <a:pt x="70" y="30"/>
                  </a:lnTo>
                  <a:lnTo>
                    <a:pt x="70" y="29"/>
                  </a:lnTo>
                  <a:lnTo>
                    <a:pt x="72" y="29"/>
                  </a:lnTo>
                  <a:lnTo>
                    <a:pt x="72" y="28"/>
                  </a:lnTo>
                  <a:lnTo>
                    <a:pt x="72" y="26"/>
                  </a:lnTo>
                  <a:lnTo>
                    <a:pt x="70" y="25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2" y="23"/>
                  </a:lnTo>
                  <a:lnTo>
                    <a:pt x="73" y="21"/>
                  </a:lnTo>
                  <a:lnTo>
                    <a:pt x="73" y="20"/>
                  </a:lnTo>
                  <a:lnTo>
                    <a:pt x="72" y="20"/>
                  </a:lnTo>
                  <a:lnTo>
                    <a:pt x="72" y="19"/>
                  </a:lnTo>
                  <a:lnTo>
                    <a:pt x="72" y="17"/>
                  </a:lnTo>
                  <a:lnTo>
                    <a:pt x="73" y="17"/>
                  </a:lnTo>
                  <a:lnTo>
                    <a:pt x="73" y="16"/>
                  </a:lnTo>
                  <a:lnTo>
                    <a:pt x="73" y="15"/>
                  </a:lnTo>
                  <a:lnTo>
                    <a:pt x="72" y="15"/>
                  </a:lnTo>
                  <a:lnTo>
                    <a:pt x="72" y="13"/>
                  </a:lnTo>
                  <a:lnTo>
                    <a:pt x="72" y="12"/>
                  </a:lnTo>
                  <a:lnTo>
                    <a:pt x="70" y="12"/>
                  </a:lnTo>
                  <a:lnTo>
                    <a:pt x="72" y="11"/>
                  </a:lnTo>
                  <a:lnTo>
                    <a:pt x="72" y="9"/>
                  </a:lnTo>
                  <a:lnTo>
                    <a:pt x="72" y="8"/>
                  </a:lnTo>
                  <a:lnTo>
                    <a:pt x="70" y="7"/>
                  </a:lnTo>
                  <a:lnTo>
                    <a:pt x="69" y="7"/>
                  </a:lnTo>
                  <a:lnTo>
                    <a:pt x="69" y="6"/>
                  </a:lnTo>
                  <a:lnTo>
                    <a:pt x="69" y="4"/>
                  </a:lnTo>
                  <a:lnTo>
                    <a:pt x="70" y="4"/>
                  </a:lnTo>
                  <a:lnTo>
                    <a:pt x="70" y="3"/>
                  </a:lnTo>
                  <a:lnTo>
                    <a:pt x="69" y="3"/>
                  </a:lnTo>
                  <a:lnTo>
                    <a:pt x="69" y="2"/>
                  </a:lnTo>
                  <a:lnTo>
                    <a:pt x="69" y="0"/>
                  </a:lnTo>
                  <a:lnTo>
                    <a:pt x="68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4" name="Freeform 103">
              <a:extLst>
                <a:ext uri="{FF2B5EF4-FFF2-40B4-BE49-F238E27FC236}">
                  <a16:creationId xmlns:a16="http://schemas.microsoft.com/office/drawing/2014/main" id="{78A64597-A17A-8ABE-77E4-C7E798CE6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3" y="1462"/>
              <a:ext cx="561" cy="607"/>
            </a:xfrm>
            <a:custGeom>
              <a:avLst/>
              <a:gdLst>
                <a:gd name="T0" fmla="*/ 4 w 561"/>
                <a:gd name="T1" fmla="*/ 606 h 607"/>
                <a:gd name="T2" fmla="*/ 8 w 561"/>
                <a:gd name="T3" fmla="*/ 603 h 607"/>
                <a:gd name="T4" fmla="*/ 9 w 561"/>
                <a:gd name="T5" fmla="*/ 596 h 607"/>
                <a:gd name="T6" fmla="*/ 9 w 561"/>
                <a:gd name="T7" fmla="*/ 590 h 607"/>
                <a:gd name="T8" fmla="*/ 26 w 561"/>
                <a:gd name="T9" fmla="*/ 581 h 607"/>
                <a:gd name="T10" fmla="*/ 47 w 561"/>
                <a:gd name="T11" fmla="*/ 581 h 607"/>
                <a:gd name="T12" fmla="*/ 68 w 561"/>
                <a:gd name="T13" fmla="*/ 581 h 607"/>
                <a:gd name="T14" fmla="*/ 89 w 561"/>
                <a:gd name="T15" fmla="*/ 581 h 607"/>
                <a:gd name="T16" fmla="*/ 109 w 561"/>
                <a:gd name="T17" fmla="*/ 581 h 607"/>
                <a:gd name="T18" fmla="*/ 130 w 561"/>
                <a:gd name="T19" fmla="*/ 581 h 607"/>
                <a:gd name="T20" fmla="*/ 149 w 561"/>
                <a:gd name="T21" fmla="*/ 581 h 607"/>
                <a:gd name="T22" fmla="*/ 169 w 561"/>
                <a:gd name="T23" fmla="*/ 581 h 607"/>
                <a:gd name="T24" fmla="*/ 190 w 561"/>
                <a:gd name="T25" fmla="*/ 581 h 607"/>
                <a:gd name="T26" fmla="*/ 211 w 561"/>
                <a:gd name="T27" fmla="*/ 581 h 607"/>
                <a:gd name="T28" fmla="*/ 230 w 561"/>
                <a:gd name="T29" fmla="*/ 581 h 607"/>
                <a:gd name="T30" fmla="*/ 244 w 561"/>
                <a:gd name="T31" fmla="*/ 581 h 607"/>
                <a:gd name="T32" fmla="*/ 266 w 561"/>
                <a:gd name="T33" fmla="*/ 581 h 607"/>
                <a:gd name="T34" fmla="*/ 287 w 561"/>
                <a:gd name="T35" fmla="*/ 581 h 607"/>
                <a:gd name="T36" fmla="*/ 308 w 561"/>
                <a:gd name="T37" fmla="*/ 581 h 607"/>
                <a:gd name="T38" fmla="*/ 329 w 561"/>
                <a:gd name="T39" fmla="*/ 581 h 607"/>
                <a:gd name="T40" fmla="*/ 350 w 561"/>
                <a:gd name="T41" fmla="*/ 581 h 607"/>
                <a:gd name="T42" fmla="*/ 371 w 561"/>
                <a:gd name="T43" fmla="*/ 581 h 607"/>
                <a:gd name="T44" fmla="*/ 391 w 561"/>
                <a:gd name="T45" fmla="*/ 581 h 607"/>
                <a:gd name="T46" fmla="*/ 412 w 561"/>
                <a:gd name="T47" fmla="*/ 583 h 607"/>
                <a:gd name="T48" fmla="*/ 412 w 561"/>
                <a:gd name="T49" fmla="*/ 563 h 607"/>
                <a:gd name="T50" fmla="*/ 412 w 561"/>
                <a:gd name="T51" fmla="*/ 542 h 607"/>
                <a:gd name="T52" fmla="*/ 412 w 561"/>
                <a:gd name="T53" fmla="*/ 521 h 607"/>
                <a:gd name="T54" fmla="*/ 411 w 561"/>
                <a:gd name="T55" fmla="*/ 500 h 607"/>
                <a:gd name="T56" fmla="*/ 411 w 561"/>
                <a:gd name="T57" fmla="*/ 478 h 607"/>
                <a:gd name="T58" fmla="*/ 411 w 561"/>
                <a:gd name="T59" fmla="*/ 457 h 607"/>
                <a:gd name="T60" fmla="*/ 411 w 561"/>
                <a:gd name="T61" fmla="*/ 436 h 607"/>
                <a:gd name="T62" fmla="*/ 411 w 561"/>
                <a:gd name="T63" fmla="*/ 415 h 607"/>
                <a:gd name="T64" fmla="*/ 411 w 561"/>
                <a:gd name="T65" fmla="*/ 394 h 607"/>
                <a:gd name="T66" fmla="*/ 411 w 561"/>
                <a:gd name="T67" fmla="*/ 374 h 607"/>
                <a:gd name="T68" fmla="*/ 411 w 561"/>
                <a:gd name="T69" fmla="*/ 359 h 607"/>
                <a:gd name="T70" fmla="*/ 410 w 561"/>
                <a:gd name="T71" fmla="*/ 338 h 607"/>
                <a:gd name="T72" fmla="*/ 410 w 561"/>
                <a:gd name="T73" fmla="*/ 317 h 607"/>
                <a:gd name="T74" fmla="*/ 410 w 561"/>
                <a:gd name="T75" fmla="*/ 299 h 607"/>
                <a:gd name="T76" fmla="*/ 410 w 561"/>
                <a:gd name="T77" fmla="*/ 278 h 607"/>
                <a:gd name="T78" fmla="*/ 410 w 561"/>
                <a:gd name="T79" fmla="*/ 253 h 607"/>
                <a:gd name="T80" fmla="*/ 410 w 561"/>
                <a:gd name="T81" fmla="*/ 233 h 607"/>
                <a:gd name="T82" fmla="*/ 408 w 561"/>
                <a:gd name="T83" fmla="*/ 212 h 607"/>
                <a:gd name="T84" fmla="*/ 408 w 561"/>
                <a:gd name="T85" fmla="*/ 191 h 607"/>
                <a:gd name="T86" fmla="*/ 408 w 561"/>
                <a:gd name="T87" fmla="*/ 170 h 607"/>
                <a:gd name="T88" fmla="*/ 408 w 561"/>
                <a:gd name="T89" fmla="*/ 149 h 607"/>
                <a:gd name="T90" fmla="*/ 408 w 561"/>
                <a:gd name="T91" fmla="*/ 128 h 607"/>
                <a:gd name="T92" fmla="*/ 408 w 561"/>
                <a:gd name="T93" fmla="*/ 107 h 607"/>
                <a:gd name="T94" fmla="*/ 408 w 561"/>
                <a:gd name="T95" fmla="*/ 86 h 607"/>
                <a:gd name="T96" fmla="*/ 407 w 561"/>
                <a:gd name="T97" fmla="*/ 68 h 607"/>
                <a:gd name="T98" fmla="*/ 411 w 561"/>
                <a:gd name="T99" fmla="*/ 50 h 607"/>
                <a:gd name="T100" fmla="*/ 415 w 561"/>
                <a:gd name="T101" fmla="*/ 34 h 607"/>
                <a:gd name="T102" fmla="*/ 420 w 561"/>
                <a:gd name="T103" fmla="*/ 21 h 607"/>
                <a:gd name="T104" fmla="*/ 420 w 561"/>
                <a:gd name="T105" fmla="*/ 9 h 607"/>
                <a:gd name="T106" fmla="*/ 440 w 561"/>
                <a:gd name="T107" fmla="*/ 9 h 607"/>
                <a:gd name="T108" fmla="*/ 459 w 561"/>
                <a:gd name="T109" fmla="*/ 9 h 607"/>
                <a:gd name="T110" fmla="*/ 476 w 561"/>
                <a:gd name="T111" fmla="*/ 9 h 607"/>
                <a:gd name="T112" fmla="*/ 493 w 561"/>
                <a:gd name="T113" fmla="*/ 7 h 607"/>
                <a:gd name="T114" fmla="*/ 511 w 561"/>
                <a:gd name="T115" fmla="*/ 5 h 607"/>
                <a:gd name="T116" fmla="*/ 528 w 561"/>
                <a:gd name="T117" fmla="*/ 7 h 607"/>
                <a:gd name="T118" fmla="*/ 544 w 561"/>
                <a:gd name="T119" fmla="*/ 4 h 607"/>
                <a:gd name="T120" fmla="*/ 560 w 561"/>
                <a:gd name="T121" fmla="*/ 1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1" h="607">
                  <a:moveTo>
                    <a:pt x="0" y="607"/>
                  </a:moveTo>
                  <a:lnTo>
                    <a:pt x="0" y="606"/>
                  </a:lnTo>
                  <a:lnTo>
                    <a:pt x="1" y="606"/>
                  </a:lnTo>
                  <a:lnTo>
                    <a:pt x="1" y="605"/>
                  </a:lnTo>
                  <a:lnTo>
                    <a:pt x="2" y="605"/>
                  </a:lnTo>
                  <a:lnTo>
                    <a:pt x="2" y="606"/>
                  </a:lnTo>
                  <a:lnTo>
                    <a:pt x="4" y="606"/>
                  </a:lnTo>
                  <a:lnTo>
                    <a:pt x="4" y="607"/>
                  </a:lnTo>
                  <a:lnTo>
                    <a:pt x="5" y="607"/>
                  </a:lnTo>
                  <a:lnTo>
                    <a:pt x="5" y="606"/>
                  </a:lnTo>
                  <a:lnTo>
                    <a:pt x="6" y="606"/>
                  </a:lnTo>
                  <a:lnTo>
                    <a:pt x="8" y="606"/>
                  </a:lnTo>
                  <a:lnTo>
                    <a:pt x="8" y="605"/>
                  </a:lnTo>
                  <a:lnTo>
                    <a:pt x="8" y="603"/>
                  </a:lnTo>
                  <a:lnTo>
                    <a:pt x="8" y="602"/>
                  </a:lnTo>
                  <a:lnTo>
                    <a:pt x="8" y="601"/>
                  </a:lnTo>
                  <a:lnTo>
                    <a:pt x="8" y="599"/>
                  </a:lnTo>
                  <a:lnTo>
                    <a:pt x="8" y="598"/>
                  </a:lnTo>
                  <a:lnTo>
                    <a:pt x="9" y="598"/>
                  </a:lnTo>
                  <a:lnTo>
                    <a:pt x="9" y="597"/>
                  </a:lnTo>
                  <a:lnTo>
                    <a:pt x="9" y="596"/>
                  </a:lnTo>
                  <a:lnTo>
                    <a:pt x="9" y="594"/>
                  </a:lnTo>
                  <a:lnTo>
                    <a:pt x="8" y="594"/>
                  </a:lnTo>
                  <a:lnTo>
                    <a:pt x="6" y="594"/>
                  </a:lnTo>
                  <a:lnTo>
                    <a:pt x="8" y="593"/>
                  </a:lnTo>
                  <a:lnTo>
                    <a:pt x="9" y="593"/>
                  </a:lnTo>
                  <a:lnTo>
                    <a:pt x="9" y="592"/>
                  </a:lnTo>
                  <a:lnTo>
                    <a:pt x="9" y="590"/>
                  </a:lnTo>
                  <a:lnTo>
                    <a:pt x="9" y="581"/>
                  </a:lnTo>
                  <a:lnTo>
                    <a:pt x="10" y="581"/>
                  </a:lnTo>
                  <a:lnTo>
                    <a:pt x="14" y="581"/>
                  </a:lnTo>
                  <a:lnTo>
                    <a:pt x="17" y="581"/>
                  </a:lnTo>
                  <a:lnTo>
                    <a:pt x="19" y="581"/>
                  </a:lnTo>
                  <a:lnTo>
                    <a:pt x="22" y="581"/>
                  </a:lnTo>
                  <a:lnTo>
                    <a:pt x="26" y="581"/>
                  </a:lnTo>
                  <a:lnTo>
                    <a:pt x="28" y="581"/>
                  </a:lnTo>
                  <a:lnTo>
                    <a:pt x="31" y="581"/>
                  </a:lnTo>
                  <a:lnTo>
                    <a:pt x="35" y="581"/>
                  </a:lnTo>
                  <a:lnTo>
                    <a:pt x="38" y="581"/>
                  </a:lnTo>
                  <a:lnTo>
                    <a:pt x="40" y="581"/>
                  </a:lnTo>
                  <a:lnTo>
                    <a:pt x="43" y="581"/>
                  </a:lnTo>
                  <a:lnTo>
                    <a:pt x="47" y="581"/>
                  </a:lnTo>
                  <a:lnTo>
                    <a:pt x="49" y="581"/>
                  </a:lnTo>
                  <a:lnTo>
                    <a:pt x="52" y="581"/>
                  </a:lnTo>
                  <a:lnTo>
                    <a:pt x="56" y="581"/>
                  </a:lnTo>
                  <a:lnTo>
                    <a:pt x="59" y="581"/>
                  </a:lnTo>
                  <a:lnTo>
                    <a:pt x="61" y="581"/>
                  </a:lnTo>
                  <a:lnTo>
                    <a:pt x="65" y="581"/>
                  </a:lnTo>
                  <a:lnTo>
                    <a:pt x="68" y="581"/>
                  </a:lnTo>
                  <a:lnTo>
                    <a:pt x="70" y="581"/>
                  </a:lnTo>
                  <a:lnTo>
                    <a:pt x="73" y="581"/>
                  </a:lnTo>
                  <a:lnTo>
                    <a:pt x="77" y="581"/>
                  </a:lnTo>
                  <a:lnTo>
                    <a:pt x="79" y="581"/>
                  </a:lnTo>
                  <a:lnTo>
                    <a:pt x="82" y="581"/>
                  </a:lnTo>
                  <a:lnTo>
                    <a:pt x="86" y="581"/>
                  </a:lnTo>
                  <a:lnTo>
                    <a:pt x="89" y="581"/>
                  </a:lnTo>
                  <a:lnTo>
                    <a:pt x="91" y="581"/>
                  </a:lnTo>
                  <a:lnTo>
                    <a:pt x="95" y="581"/>
                  </a:lnTo>
                  <a:lnTo>
                    <a:pt x="98" y="581"/>
                  </a:lnTo>
                  <a:lnTo>
                    <a:pt x="100" y="581"/>
                  </a:lnTo>
                  <a:lnTo>
                    <a:pt x="103" y="581"/>
                  </a:lnTo>
                  <a:lnTo>
                    <a:pt x="107" y="581"/>
                  </a:lnTo>
                  <a:lnTo>
                    <a:pt x="109" y="581"/>
                  </a:lnTo>
                  <a:lnTo>
                    <a:pt x="112" y="581"/>
                  </a:lnTo>
                  <a:lnTo>
                    <a:pt x="116" y="581"/>
                  </a:lnTo>
                  <a:lnTo>
                    <a:pt x="119" y="581"/>
                  </a:lnTo>
                  <a:lnTo>
                    <a:pt x="121" y="581"/>
                  </a:lnTo>
                  <a:lnTo>
                    <a:pt x="125" y="581"/>
                  </a:lnTo>
                  <a:lnTo>
                    <a:pt x="128" y="581"/>
                  </a:lnTo>
                  <a:lnTo>
                    <a:pt x="130" y="581"/>
                  </a:lnTo>
                  <a:lnTo>
                    <a:pt x="133" y="581"/>
                  </a:lnTo>
                  <a:lnTo>
                    <a:pt x="137" y="581"/>
                  </a:lnTo>
                  <a:lnTo>
                    <a:pt x="139" y="581"/>
                  </a:lnTo>
                  <a:lnTo>
                    <a:pt x="141" y="581"/>
                  </a:lnTo>
                  <a:lnTo>
                    <a:pt x="142" y="581"/>
                  </a:lnTo>
                  <a:lnTo>
                    <a:pt x="146" y="581"/>
                  </a:lnTo>
                  <a:lnTo>
                    <a:pt x="149" y="581"/>
                  </a:lnTo>
                  <a:lnTo>
                    <a:pt x="151" y="581"/>
                  </a:lnTo>
                  <a:lnTo>
                    <a:pt x="155" y="581"/>
                  </a:lnTo>
                  <a:lnTo>
                    <a:pt x="158" y="581"/>
                  </a:lnTo>
                  <a:lnTo>
                    <a:pt x="160" y="581"/>
                  </a:lnTo>
                  <a:lnTo>
                    <a:pt x="163" y="581"/>
                  </a:lnTo>
                  <a:lnTo>
                    <a:pt x="167" y="581"/>
                  </a:lnTo>
                  <a:lnTo>
                    <a:pt x="169" y="581"/>
                  </a:lnTo>
                  <a:lnTo>
                    <a:pt x="172" y="581"/>
                  </a:lnTo>
                  <a:lnTo>
                    <a:pt x="176" y="581"/>
                  </a:lnTo>
                  <a:lnTo>
                    <a:pt x="179" y="581"/>
                  </a:lnTo>
                  <a:lnTo>
                    <a:pt x="181" y="581"/>
                  </a:lnTo>
                  <a:lnTo>
                    <a:pt x="184" y="581"/>
                  </a:lnTo>
                  <a:lnTo>
                    <a:pt x="188" y="581"/>
                  </a:lnTo>
                  <a:lnTo>
                    <a:pt x="190" y="581"/>
                  </a:lnTo>
                  <a:lnTo>
                    <a:pt x="193" y="581"/>
                  </a:lnTo>
                  <a:lnTo>
                    <a:pt x="197" y="581"/>
                  </a:lnTo>
                  <a:lnTo>
                    <a:pt x="199" y="581"/>
                  </a:lnTo>
                  <a:lnTo>
                    <a:pt x="202" y="581"/>
                  </a:lnTo>
                  <a:lnTo>
                    <a:pt x="206" y="581"/>
                  </a:lnTo>
                  <a:lnTo>
                    <a:pt x="209" y="581"/>
                  </a:lnTo>
                  <a:lnTo>
                    <a:pt x="211" y="581"/>
                  </a:lnTo>
                  <a:lnTo>
                    <a:pt x="214" y="581"/>
                  </a:lnTo>
                  <a:lnTo>
                    <a:pt x="218" y="581"/>
                  </a:lnTo>
                  <a:lnTo>
                    <a:pt x="219" y="581"/>
                  </a:lnTo>
                  <a:lnTo>
                    <a:pt x="220" y="581"/>
                  </a:lnTo>
                  <a:lnTo>
                    <a:pt x="223" y="581"/>
                  </a:lnTo>
                  <a:lnTo>
                    <a:pt x="227" y="581"/>
                  </a:lnTo>
                  <a:lnTo>
                    <a:pt x="230" y="581"/>
                  </a:lnTo>
                  <a:lnTo>
                    <a:pt x="232" y="581"/>
                  </a:lnTo>
                  <a:lnTo>
                    <a:pt x="236" y="581"/>
                  </a:lnTo>
                  <a:lnTo>
                    <a:pt x="239" y="581"/>
                  </a:lnTo>
                  <a:lnTo>
                    <a:pt x="240" y="581"/>
                  </a:lnTo>
                  <a:lnTo>
                    <a:pt x="241" y="581"/>
                  </a:lnTo>
                  <a:lnTo>
                    <a:pt x="243" y="581"/>
                  </a:lnTo>
                  <a:lnTo>
                    <a:pt x="244" y="581"/>
                  </a:lnTo>
                  <a:lnTo>
                    <a:pt x="248" y="581"/>
                  </a:lnTo>
                  <a:lnTo>
                    <a:pt x="250" y="581"/>
                  </a:lnTo>
                  <a:lnTo>
                    <a:pt x="253" y="581"/>
                  </a:lnTo>
                  <a:lnTo>
                    <a:pt x="257" y="581"/>
                  </a:lnTo>
                  <a:lnTo>
                    <a:pt x="260" y="581"/>
                  </a:lnTo>
                  <a:lnTo>
                    <a:pt x="262" y="581"/>
                  </a:lnTo>
                  <a:lnTo>
                    <a:pt x="266" y="581"/>
                  </a:lnTo>
                  <a:lnTo>
                    <a:pt x="269" y="581"/>
                  </a:lnTo>
                  <a:lnTo>
                    <a:pt x="271" y="581"/>
                  </a:lnTo>
                  <a:lnTo>
                    <a:pt x="274" y="581"/>
                  </a:lnTo>
                  <a:lnTo>
                    <a:pt x="278" y="581"/>
                  </a:lnTo>
                  <a:lnTo>
                    <a:pt x="280" y="581"/>
                  </a:lnTo>
                  <a:lnTo>
                    <a:pt x="283" y="581"/>
                  </a:lnTo>
                  <a:lnTo>
                    <a:pt x="287" y="581"/>
                  </a:lnTo>
                  <a:lnTo>
                    <a:pt x="290" y="581"/>
                  </a:lnTo>
                  <a:lnTo>
                    <a:pt x="292" y="581"/>
                  </a:lnTo>
                  <a:lnTo>
                    <a:pt x="296" y="581"/>
                  </a:lnTo>
                  <a:lnTo>
                    <a:pt x="299" y="581"/>
                  </a:lnTo>
                  <a:lnTo>
                    <a:pt x="301" y="581"/>
                  </a:lnTo>
                  <a:lnTo>
                    <a:pt x="304" y="581"/>
                  </a:lnTo>
                  <a:lnTo>
                    <a:pt x="308" y="581"/>
                  </a:lnTo>
                  <a:lnTo>
                    <a:pt x="310" y="581"/>
                  </a:lnTo>
                  <a:lnTo>
                    <a:pt x="313" y="581"/>
                  </a:lnTo>
                  <a:lnTo>
                    <a:pt x="317" y="581"/>
                  </a:lnTo>
                  <a:lnTo>
                    <a:pt x="320" y="581"/>
                  </a:lnTo>
                  <a:lnTo>
                    <a:pt x="322" y="581"/>
                  </a:lnTo>
                  <a:lnTo>
                    <a:pt x="325" y="581"/>
                  </a:lnTo>
                  <a:lnTo>
                    <a:pt x="329" y="581"/>
                  </a:lnTo>
                  <a:lnTo>
                    <a:pt x="331" y="581"/>
                  </a:lnTo>
                  <a:lnTo>
                    <a:pt x="334" y="581"/>
                  </a:lnTo>
                  <a:lnTo>
                    <a:pt x="338" y="581"/>
                  </a:lnTo>
                  <a:lnTo>
                    <a:pt x="340" y="581"/>
                  </a:lnTo>
                  <a:lnTo>
                    <a:pt x="343" y="581"/>
                  </a:lnTo>
                  <a:lnTo>
                    <a:pt x="347" y="581"/>
                  </a:lnTo>
                  <a:lnTo>
                    <a:pt x="350" y="581"/>
                  </a:lnTo>
                  <a:lnTo>
                    <a:pt x="352" y="581"/>
                  </a:lnTo>
                  <a:lnTo>
                    <a:pt x="355" y="581"/>
                  </a:lnTo>
                  <a:lnTo>
                    <a:pt x="359" y="581"/>
                  </a:lnTo>
                  <a:lnTo>
                    <a:pt x="361" y="581"/>
                  </a:lnTo>
                  <a:lnTo>
                    <a:pt x="364" y="581"/>
                  </a:lnTo>
                  <a:lnTo>
                    <a:pt x="368" y="581"/>
                  </a:lnTo>
                  <a:lnTo>
                    <a:pt x="371" y="581"/>
                  </a:lnTo>
                  <a:lnTo>
                    <a:pt x="373" y="581"/>
                  </a:lnTo>
                  <a:lnTo>
                    <a:pt x="377" y="581"/>
                  </a:lnTo>
                  <a:lnTo>
                    <a:pt x="380" y="581"/>
                  </a:lnTo>
                  <a:lnTo>
                    <a:pt x="382" y="581"/>
                  </a:lnTo>
                  <a:lnTo>
                    <a:pt x="385" y="581"/>
                  </a:lnTo>
                  <a:lnTo>
                    <a:pt x="389" y="581"/>
                  </a:lnTo>
                  <a:lnTo>
                    <a:pt x="391" y="581"/>
                  </a:lnTo>
                  <a:lnTo>
                    <a:pt x="394" y="581"/>
                  </a:lnTo>
                  <a:lnTo>
                    <a:pt x="398" y="581"/>
                  </a:lnTo>
                  <a:lnTo>
                    <a:pt x="401" y="581"/>
                  </a:lnTo>
                  <a:lnTo>
                    <a:pt x="403" y="581"/>
                  </a:lnTo>
                  <a:lnTo>
                    <a:pt x="407" y="581"/>
                  </a:lnTo>
                  <a:lnTo>
                    <a:pt x="410" y="581"/>
                  </a:lnTo>
                  <a:lnTo>
                    <a:pt x="412" y="583"/>
                  </a:lnTo>
                  <a:lnTo>
                    <a:pt x="412" y="581"/>
                  </a:lnTo>
                  <a:lnTo>
                    <a:pt x="412" y="577"/>
                  </a:lnTo>
                  <a:lnTo>
                    <a:pt x="412" y="575"/>
                  </a:lnTo>
                  <a:lnTo>
                    <a:pt x="412" y="572"/>
                  </a:lnTo>
                  <a:lnTo>
                    <a:pt x="412" y="568"/>
                  </a:lnTo>
                  <a:lnTo>
                    <a:pt x="412" y="566"/>
                  </a:lnTo>
                  <a:lnTo>
                    <a:pt x="412" y="563"/>
                  </a:lnTo>
                  <a:lnTo>
                    <a:pt x="412" y="560"/>
                  </a:lnTo>
                  <a:lnTo>
                    <a:pt x="412" y="556"/>
                  </a:lnTo>
                  <a:lnTo>
                    <a:pt x="412" y="554"/>
                  </a:lnTo>
                  <a:lnTo>
                    <a:pt x="412" y="551"/>
                  </a:lnTo>
                  <a:lnTo>
                    <a:pt x="412" y="547"/>
                  </a:lnTo>
                  <a:lnTo>
                    <a:pt x="412" y="545"/>
                  </a:lnTo>
                  <a:lnTo>
                    <a:pt x="412" y="542"/>
                  </a:lnTo>
                  <a:lnTo>
                    <a:pt x="412" y="538"/>
                  </a:lnTo>
                  <a:lnTo>
                    <a:pt x="412" y="536"/>
                  </a:lnTo>
                  <a:lnTo>
                    <a:pt x="412" y="533"/>
                  </a:lnTo>
                  <a:lnTo>
                    <a:pt x="412" y="530"/>
                  </a:lnTo>
                  <a:lnTo>
                    <a:pt x="412" y="526"/>
                  </a:lnTo>
                  <a:lnTo>
                    <a:pt x="412" y="524"/>
                  </a:lnTo>
                  <a:lnTo>
                    <a:pt x="412" y="521"/>
                  </a:lnTo>
                  <a:lnTo>
                    <a:pt x="412" y="517"/>
                  </a:lnTo>
                  <a:lnTo>
                    <a:pt x="412" y="515"/>
                  </a:lnTo>
                  <a:lnTo>
                    <a:pt x="411" y="512"/>
                  </a:lnTo>
                  <a:lnTo>
                    <a:pt x="411" y="508"/>
                  </a:lnTo>
                  <a:lnTo>
                    <a:pt x="412" y="505"/>
                  </a:lnTo>
                  <a:lnTo>
                    <a:pt x="411" y="503"/>
                  </a:lnTo>
                  <a:lnTo>
                    <a:pt x="411" y="500"/>
                  </a:lnTo>
                  <a:lnTo>
                    <a:pt x="411" y="496"/>
                  </a:lnTo>
                  <a:lnTo>
                    <a:pt x="411" y="494"/>
                  </a:lnTo>
                  <a:lnTo>
                    <a:pt x="411" y="491"/>
                  </a:lnTo>
                  <a:lnTo>
                    <a:pt x="411" y="487"/>
                  </a:lnTo>
                  <a:lnTo>
                    <a:pt x="411" y="485"/>
                  </a:lnTo>
                  <a:lnTo>
                    <a:pt x="411" y="482"/>
                  </a:lnTo>
                  <a:lnTo>
                    <a:pt x="411" y="478"/>
                  </a:lnTo>
                  <a:lnTo>
                    <a:pt x="411" y="475"/>
                  </a:lnTo>
                  <a:lnTo>
                    <a:pt x="411" y="473"/>
                  </a:lnTo>
                  <a:lnTo>
                    <a:pt x="411" y="470"/>
                  </a:lnTo>
                  <a:lnTo>
                    <a:pt x="411" y="466"/>
                  </a:lnTo>
                  <a:lnTo>
                    <a:pt x="411" y="464"/>
                  </a:lnTo>
                  <a:lnTo>
                    <a:pt x="411" y="461"/>
                  </a:lnTo>
                  <a:lnTo>
                    <a:pt x="411" y="457"/>
                  </a:lnTo>
                  <a:lnTo>
                    <a:pt x="411" y="455"/>
                  </a:lnTo>
                  <a:lnTo>
                    <a:pt x="411" y="452"/>
                  </a:lnTo>
                  <a:lnTo>
                    <a:pt x="411" y="448"/>
                  </a:lnTo>
                  <a:lnTo>
                    <a:pt x="411" y="445"/>
                  </a:lnTo>
                  <a:lnTo>
                    <a:pt x="411" y="443"/>
                  </a:lnTo>
                  <a:lnTo>
                    <a:pt x="411" y="440"/>
                  </a:lnTo>
                  <a:lnTo>
                    <a:pt x="411" y="436"/>
                  </a:lnTo>
                  <a:lnTo>
                    <a:pt x="411" y="434"/>
                  </a:lnTo>
                  <a:lnTo>
                    <a:pt x="411" y="431"/>
                  </a:lnTo>
                  <a:lnTo>
                    <a:pt x="411" y="427"/>
                  </a:lnTo>
                  <a:lnTo>
                    <a:pt x="411" y="425"/>
                  </a:lnTo>
                  <a:lnTo>
                    <a:pt x="411" y="422"/>
                  </a:lnTo>
                  <a:lnTo>
                    <a:pt x="411" y="419"/>
                  </a:lnTo>
                  <a:lnTo>
                    <a:pt x="411" y="415"/>
                  </a:lnTo>
                  <a:lnTo>
                    <a:pt x="411" y="413"/>
                  </a:lnTo>
                  <a:lnTo>
                    <a:pt x="411" y="410"/>
                  </a:lnTo>
                  <a:lnTo>
                    <a:pt x="411" y="406"/>
                  </a:lnTo>
                  <a:lnTo>
                    <a:pt x="411" y="404"/>
                  </a:lnTo>
                  <a:lnTo>
                    <a:pt x="411" y="401"/>
                  </a:lnTo>
                  <a:lnTo>
                    <a:pt x="411" y="398"/>
                  </a:lnTo>
                  <a:lnTo>
                    <a:pt x="411" y="394"/>
                  </a:lnTo>
                  <a:lnTo>
                    <a:pt x="411" y="392"/>
                  </a:lnTo>
                  <a:lnTo>
                    <a:pt x="411" y="389"/>
                  </a:lnTo>
                  <a:lnTo>
                    <a:pt x="411" y="385"/>
                  </a:lnTo>
                  <a:lnTo>
                    <a:pt x="411" y="383"/>
                  </a:lnTo>
                  <a:lnTo>
                    <a:pt x="411" y="380"/>
                  </a:lnTo>
                  <a:lnTo>
                    <a:pt x="411" y="376"/>
                  </a:lnTo>
                  <a:lnTo>
                    <a:pt x="411" y="374"/>
                  </a:lnTo>
                  <a:lnTo>
                    <a:pt x="411" y="372"/>
                  </a:lnTo>
                  <a:lnTo>
                    <a:pt x="411" y="371"/>
                  </a:lnTo>
                  <a:lnTo>
                    <a:pt x="411" y="368"/>
                  </a:lnTo>
                  <a:lnTo>
                    <a:pt x="410" y="364"/>
                  </a:lnTo>
                  <a:lnTo>
                    <a:pt x="410" y="363"/>
                  </a:lnTo>
                  <a:lnTo>
                    <a:pt x="410" y="362"/>
                  </a:lnTo>
                  <a:lnTo>
                    <a:pt x="411" y="359"/>
                  </a:lnTo>
                  <a:lnTo>
                    <a:pt x="410" y="355"/>
                  </a:lnTo>
                  <a:lnTo>
                    <a:pt x="410" y="353"/>
                  </a:lnTo>
                  <a:lnTo>
                    <a:pt x="410" y="350"/>
                  </a:lnTo>
                  <a:lnTo>
                    <a:pt x="411" y="346"/>
                  </a:lnTo>
                  <a:lnTo>
                    <a:pt x="410" y="344"/>
                  </a:lnTo>
                  <a:lnTo>
                    <a:pt x="410" y="341"/>
                  </a:lnTo>
                  <a:lnTo>
                    <a:pt x="410" y="338"/>
                  </a:lnTo>
                  <a:lnTo>
                    <a:pt x="410" y="334"/>
                  </a:lnTo>
                  <a:lnTo>
                    <a:pt x="410" y="332"/>
                  </a:lnTo>
                  <a:lnTo>
                    <a:pt x="410" y="329"/>
                  </a:lnTo>
                  <a:lnTo>
                    <a:pt x="410" y="325"/>
                  </a:lnTo>
                  <a:lnTo>
                    <a:pt x="410" y="323"/>
                  </a:lnTo>
                  <a:lnTo>
                    <a:pt x="410" y="320"/>
                  </a:lnTo>
                  <a:lnTo>
                    <a:pt x="410" y="317"/>
                  </a:lnTo>
                  <a:lnTo>
                    <a:pt x="410" y="316"/>
                  </a:lnTo>
                  <a:lnTo>
                    <a:pt x="410" y="314"/>
                  </a:lnTo>
                  <a:lnTo>
                    <a:pt x="410" y="311"/>
                  </a:lnTo>
                  <a:lnTo>
                    <a:pt x="410" y="308"/>
                  </a:lnTo>
                  <a:lnTo>
                    <a:pt x="410" y="304"/>
                  </a:lnTo>
                  <a:lnTo>
                    <a:pt x="410" y="302"/>
                  </a:lnTo>
                  <a:lnTo>
                    <a:pt x="410" y="299"/>
                  </a:lnTo>
                  <a:lnTo>
                    <a:pt x="410" y="295"/>
                  </a:lnTo>
                  <a:lnTo>
                    <a:pt x="410" y="293"/>
                  </a:lnTo>
                  <a:lnTo>
                    <a:pt x="410" y="290"/>
                  </a:lnTo>
                  <a:lnTo>
                    <a:pt x="410" y="287"/>
                  </a:lnTo>
                  <a:lnTo>
                    <a:pt x="410" y="283"/>
                  </a:lnTo>
                  <a:lnTo>
                    <a:pt x="410" y="281"/>
                  </a:lnTo>
                  <a:lnTo>
                    <a:pt x="410" y="278"/>
                  </a:lnTo>
                  <a:lnTo>
                    <a:pt x="410" y="274"/>
                  </a:lnTo>
                  <a:lnTo>
                    <a:pt x="410" y="272"/>
                  </a:lnTo>
                  <a:lnTo>
                    <a:pt x="410" y="267"/>
                  </a:lnTo>
                  <a:lnTo>
                    <a:pt x="410" y="263"/>
                  </a:lnTo>
                  <a:lnTo>
                    <a:pt x="410" y="261"/>
                  </a:lnTo>
                  <a:lnTo>
                    <a:pt x="410" y="260"/>
                  </a:lnTo>
                  <a:lnTo>
                    <a:pt x="410" y="253"/>
                  </a:lnTo>
                  <a:lnTo>
                    <a:pt x="410" y="251"/>
                  </a:lnTo>
                  <a:lnTo>
                    <a:pt x="410" y="248"/>
                  </a:lnTo>
                  <a:lnTo>
                    <a:pt x="410" y="244"/>
                  </a:lnTo>
                  <a:lnTo>
                    <a:pt x="410" y="242"/>
                  </a:lnTo>
                  <a:lnTo>
                    <a:pt x="410" y="239"/>
                  </a:lnTo>
                  <a:lnTo>
                    <a:pt x="410" y="236"/>
                  </a:lnTo>
                  <a:lnTo>
                    <a:pt x="410" y="233"/>
                  </a:lnTo>
                  <a:lnTo>
                    <a:pt x="410" y="230"/>
                  </a:lnTo>
                  <a:lnTo>
                    <a:pt x="408" y="227"/>
                  </a:lnTo>
                  <a:lnTo>
                    <a:pt x="408" y="223"/>
                  </a:lnTo>
                  <a:lnTo>
                    <a:pt x="410" y="221"/>
                  </a:lnTo>
                  <a:lnTo>
                    <a:pt x="408" y="218"/>
                  </a:lnTo>
                  <a:lnTo>
                    <a:pt x="408" y="216"/>
                  </a:lnTo>
                  <a:lnTo>
                    <a:pt x="408" y="212"/>
                  </a:lnTo>
                  <a:lnTo>
                    <a:pt x="410" y="209"/>
                  </a:lnTo>
                  <a:lnTo>
                    <a:pt x="408" y="206"/>
                  </a:lnTo>
                  <a:lnTo>
                    <a:pt x="408" y="203"/>
                  </a:lnTo>
                  <a:lnTo>
                    <a:pt x="408" y="200"/>
                  </a:lnTo>
                  <a:lnTo>
                    <a:pt x="408" y="197"/>
                  </a:lnTo>
                  <a:lnTo>
                    <a:pt x="408" y="195"/>
                  </a:lnTo>
                  <a:lnTo>
                    <a:pt x="408" y="191"/>
                  </a:lnTo>
                  <a:lnTo>
                    <a:pt x="408" y="188"/>
                  </a:lnTo>
                  <a:lnTo>
                    <a:pt x="408" y="186"/>
                  </a:lnTo>
                  <a:lnTo>
                    <a:pt x="408" y="182"/>
                  </a:lnTo>
                  <a:lnTo>
                    <a:pt x="408" y="179"/>
                  </a:lnTo>
                  <a:lnTo>
                    <a:pt x="408" y="176"/>
                  </a:lnTo>
                  <a:lnTo>
                    <a:pt x="408" y="172"/>
                  </a:lnTo>
                  <a:lnTo>
                    <a:pt x="408" y="170"/>
                  </a:lnTo>
                  <a:lnTo>
                    <a:pt x="408" y="167"/>
                  </a:lnTo>
                  <a:lnTo>
                    <a:pt x="408" y="165"/>
                  </a:lnTo>
                  <a:lnTo>
                    <a:pt x="408" y="161"/>
                  </a:lnTo>
                  <a:lnTo>
                    <a:pt x="408" y="158"/>
                  </a:lnTo>
                  <a:lnTo>
                    <a:pt x="408" y="156"/>
                  </a:lnTo>
                  <a:lnTo>
                    <a:pt x="408" y="152"/>
                  </a:lnTo>
                  <a:lnTo>
                    <a:pt x="408" y="149"/>
                  </a:lnTo>
                  <a:lnTo>
                    <a:pt x="408" y="146"/>
                  </a:lnTo>
                  <a:lnTo>
                    <a:pt x="408" y="144"/>
                  </a:lnTo>
                  <a:lnTo>
                    <a:pt x="408" y="140"/>
                  </a:lnTo>
                  <a:lnTo>
                    <a:pt x="408" y="137"/>
                  </a:lnTo>
                  <a:lnTo>
                    <a:pt x="408" y="135"/>
                  </a:lnTo>
                  <a:lnTo>
                    <a:pt x="408" y="131"/>
                  </a:lnTo>
                  <a:lnTo>
                    <a:pt x="408" y="128"/>
                  </a:lnTo>
                  <a:lnTo>
                    <a:pt x="408" y="125"/>
                  </a:lnTo>
                  <a:lnTo>
                    <a:pt x="408" y="122"/>
                  </a:lnTo>
                  <a:lnTo>
                    <a:pt x="408" y="119"/>
                  </a:lnTo>
                  <a:lnTo>
                    <a:pt x="408" y="116"/>
                  </a:lnTo>
                  <a:lnTo>
                    <a:pt x="408" y="114"/>
                  </a:lnTo>
                  <a:lnTo>
                    <a:pt x="408" y="110"/>
                  </a:lnTo>
                  <a:lnTo>
                    <a:pt x="408" y="107"/>
                  </a:lnTo>
                  <a:lnTo>
                    <a:pt x="408" y="105"/>
                  </a:lnTo>
                  <a:lnTo>
                    <a:pt x="408" y="101"/>
                  </a:lnTo>
                  <a:lnTo>
                    <a:pt x="408" y="98"/>
                  </a:lnTo>
                  <a:lnTo>
                    <a:pt x="408" y="95"/>
                  </a:lnTo>
                  <a:lnTo>
                    <a:pt x="408" y="93"/>
                  </a:lnTo>
                  <a:lnTo>
                    <a:pt x="408" y="89"/>
                  </a:lnTo>
                  <a:lnTo>
                    <a:pt x="408" y="86"/>
                  </a:lnTo>
                  <a:lnTo>
                    <a:pt x="408" y="84"/>
                  </a:lnTo>
                  <a:lnTo>
                    <a:pt x="407" y="80"/>
                  </a:lnTo>
                  <a:lnTo>
                    <a:pt x="408" y="77"/>
                  </a:lnTo>
                  <a:lnTo>
                    <a:pt x="408" y="75"/>
                  </a:lnTo>
                  <a:lnTo>
                    <a:pt x="408" y="72"/>
                  </a:lnTo>
                  <a:lnTo>
                    <a:pt x="406" y="69"/>
                  </a:lnTo>
                  <a:lnTo>
                    <a:pt x="407" y="68"/>
                  </a:lnTo>
                  <a:lnTo>
                    <a:pt x="408" y="65"/>
                  </a:lnTo>
                  <a:lnTo>
                    <a:pt x="410" y="64"/>
                  </a:lnTo>
                  <a:lnTo>
                    <a:pt x="411" y="62"/>
                  </a:lnTo>
                  <a:lnTo>
                    <a:pt x="411" y="59"/>
                  </a:lnTo>
                  <a:lnTo>
                    <a:pt x="411" y="55"/>
                  </a:lnTo>
                  <a:lnTo>
                    <a:pt x="411" y="52"/>
                  </a:lnTo>
                  <a:lnTo>
                    <a:pt x="411" y="50"/>
                  </a:lnTo>
                  <a:lnTo>
                    <a:pt x="411" y="47"/>
                  </a:lnTo>
                  <a:lnTo>
                    <a:pt x="411" y="45"/>
                  </a:lnTo>
                  <a:lnTo>
                    <a:pt x="411" y="42"/>
                  </a:lnTo>
                  <a:lnTo>
                    <a:pt x="411" y="39"/>
                  </a:lnTo>
                  <a:lnTo>
                    <a:pt x="412" y="38"/>
                  </a:lnTo>
                  <a:lnTo>
                    <a:pt x="414" y="35"/>
                  </a:lnTo>
                  <a:lnTo>
                    <a:pt x="415" y="34"/>
                  </a:lnTo>
                  <a:lnTo>
                    <a:pt x="416" y="33"/>
                  </a:lnTo>
                  <a:lnTo>
                    <a:pt x="417" y="31"/>
                  </a:lnTo>
                  <a:lnTo>
                    <a:pt x="419" y="30"/>
                  </a:lnTo>
                  <a:lnTo>
                    <a:pt x="420" y="29"/>
                  </a:lnTo>
                  <a:lnTo>
                    <a:pt x="421" y="26"/>
                  </a:lnTo>
                  <a:lnTo>
                    <a:pt x="421" y="24"/>
                  </a:lnTo>
                  <a:lnTo>
                    <a:pt x="420" y="21"/>
                  </a:lnTo>
                  <a:lnTo>
                    <a:pt x="419" y="20"/>
                  </a:lnTo>
                  <a:lnTo>
                    <a:pt x="417" y="17"/>
                  </a:lnTo>
                  <a:lnTo>
                    <a:pt x="416" y="16"/>
                  </a:lnTo>
                  <a:lnTo>
                    <a:pt x="417" y="13"/>
                  </a:lnTo>
                  <a:lnTo>
                    <a:pt x="417" y="12"/>
                  </a:lnTo>
                  <a:lnTo>
                    <a:pt x="419" y="11"/>
                  </a:lnTo>
                  <a:lnTo>
                    <a:pt x="420" y="9"/>
                  </a:lnTo>
                  <a:lnTo>
                    <a:pt x="423" y="9"/>
                  </a:lnTo>
                  <a:lnTo>
                    <a:pt x="425" y="9"/>
                  </a:lnTo>
                  <a:lnTo>
                    <a:pt x="428" y="9"/>
                  </a:lnTo>
                  <a:lnTo>
                    <a:pt x="432" y="11"/>
                  </a:lnTo>
                  <a:lnTo>
                    <a:pt x="434" y="11"/>
                  </a:lnTo>
                  <a:lnTo>
                    <a:pt x="437" y="11"/>
                  </a:lnTo>
                  <a:lnTo>
                    <a:pt x="440" y="9"/>
                  </a:lnTo>
                  <a:lnTo>
                    <a:pt x="444" y="9"/>
                  </a:lnTo>
                  <a:lnTo>
                    <a:pt x="446" y="9"/>
                  </a:lnTo>
                  <a:lnTo>
                    <a:pt x="448" y="9"/>
                  </a:lnTo>
                  <a:lnTo>
                    <a:pt x="451" y="11"/>
                  </a:lnTo>
                  <a:lnTo>
                    <a:pt x="454" y="9"/>
                  </a:lnTo>
                  <a:lnTo>
                    <a:pt x="457" y="9"/>
                  </a:lnTo>
                  <a:lnTo>
                    <a:pt x="459" y="9"/>
                  </a:lnTo>
                  <a:lnTo>
                    <a:pt x="462" y="9"/>
                  </a:lnTo>
                  <a:lnTo>
                    <a:pt x="464" y="9"/>
                  </a:lnTo>
                  <a:lnTo>
                    <a:pt x="467" y="11"/>
                  </a:lnTo>
                  <a:lnTo>
                    <a:pt x="470" y="11"/>
                  </a:lnTo>
                  <a:lnTo>
                    <a:pt x="474" y="11"/>
                  </a:lnTo>
                  <a:lnTo>
                    <a:pt x="476" y="11"/>
                  </a:lnTo>
                  <a:lnTo>
                    <a:pt x="476" y="9"/>
                  </a:lnTo>
                  <a:lnTo>
                    <a:pt x="479" y="9"/>
                  </a:lnTo>
                  <a:lnTo>
                    <a:pt x="481" y="9"/>
                  </a:lnTo>
                  <a:lnTo>
                    <a:pt x="484" y="9"/>
                  </a:lnTo>
                  <a:lnTo>
                    <a:pt x="487" y="9"/>
                  </a:lnTo>
                  <a:lnTo>
                    <a:pt x="489" y="8"/>
                  </a:lnTo>
                  <a:lnTo>
                    <a:pt x="492" y="8"/>
                  </a:lnTo>
                  <a:lnTo>
                    <a:pt x="493" y="7"/>
                  </a:lnTo>
                  <a:lnTo>
                    <a:pt x="496" y="7"/>
                  </a:lnTo>
                  <a:lnTo>
                    <a:pt x="497" y="5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6" y="5"/>
                  </a:lnTo>
                  <a:lnTo>
                    <a:pt x="509" y="5"/>
                  </a:lnTo>
                  <a:lnTo>
                    <a:pt x="511" y="5"/>
                  </a:lnTo>
                  <a:lnTo>
                    <a:pt x="514" y="5"/>
                  </a:lnTo>
                  <a:lnTo>
                    <a:pt x="517" y="7"/>
                  </a:lnTo>
                  <a:lnTo>
                    <a:pt x="519" y="7"/>
                  </a:lnTo>
                  <a:lnTo>
                    <a:pt x="521" y="8"/>
                  </a:lnTo>
                  <a:lnTo>
                    <a:pt x="523" y="7"/>
                  </a:lnTo>
                  <a:lnTo>
                    <a:pt x="526" y="7"/>
                  </a:lnTo>
                  <a:lnTo>
                    <a:pt x="528" y="7"/>
                  </a:lnTo>
                  <a:lnTo>
                    <a:pt x="531" y="7"/>
                  </a:lnTo>
                  <a:lnTo>
                    <a:pt x="535" y="7"/>
                  </a:lnTo>
                  <a:lnTo>
                    <a:pt x="536" y="5"/>
                  </a:lnTo>
                  <a:lnTo>
                    <a:pt x="538" y="5"/>
                  </a:lnTo>
                  <a:lnTo>
                    <a:pt x="540" y="5"/>
                  </a:lnTo>
                  <a:lnTo>
                    <a:pt x="542" y="5"/>
                  </a:lnTo>
                  <a:lnTo>
                    <a:pt x="544" y="4"/>
                  </a:lnTo>
                  <a:lnTo>
                    <a:pt x="545" y="3"/>
                  </a:lnTo>
                  <a:lnTo>
                    <a:pt x="548" y="1"/>
                  </a:lnTo>
                  <a:lnTo>
                    <a:pt x="549" y="1"/>
                  </a:lnTo>
                  <a:lnTo>
                    <a:pt x="552" y="0"/>
                  </a:lnTo>
                  <a:lnTo>
                    <a:pt x="555" y="0"/>
                  </a:lnTo>
                  <a:lnTo>
                    <a:pt x="557" y="0"/>
                  </a:lnTo>
                  <a:lnTo>
                    <a:pt x="560" y="1"/>
                  </a:lnTo>
                  <a:lnTo>
                    <a:pt x="561" y="3"/>
                  </a:lnTo>
                  <a:lnTo>
                    <a:pt x="561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076" name="TextBox 1075">
            <a:extLst>
              <a:ext uri="{FF2B5EF4-FFF2-40B4-BE49-F238E27FC236}">
                <a16:creationId xmlns:a16="http://schemas.microsoft.com/office/drawing/2014/main" id="{17AF6BD8-6AA2-D6FC-B414-8F17B5034EEA}"/>
              </a:ext>
            </a:extLst>
          </p:cNvPr>
          <p:cNvSpPr txBox="1"/>
          <p:nvPr/>
        </p:nvSpPr>
        <p:spPr>
          <a:xfrm>
            <a:off x="4372124" y="2327860"/>
            <a:ext cx="17696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 err="1"/>
              <a:t>Woleu-Ntem</a:t>
            </a:r>
            <a:endParaRPr lang="fr-FR" dirty="0"/>
          </a:p>
          <a:p>
            <a:pPr algn="ctr"/>
            <a:r>
              <a:rPr lang="fr-FR" dirty="0"/>
              <a:t>84% </a:t>
            </a:r>
          </a:p>
        </p:txBody>
      </p:sp>
      <p:sp>
        <p:nvSpPr>
          <p:cNvPr id="1078" name="TextBox 1077">
            <a:extLst>
              <a:ext uri="{FF2B5EF4-FFF2-40B4-BE49-F238E27FC236}">
                <a16:creationId xmlns:a16="http://schemas.microsoft.com/office/drawing/2014/main" id="{D10971B5-974E-0A6C-A8C3-86E51D267AF9}"/>
              </a:ext>
            </a:extLst>
          </p:cNvPr>
          <p:cNvSpPr txBox="1"/>
          <p:nvPr/>
        </p:nvSpPr>
        <p:spPr>
          <a:xfrm>
            <a:off x="5198063" y="3108220"/>
            <a:ext cx="17236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/>
              <a:t>Ogooué-Ivindo</a:t>
            </a:r>
          </a:p>
          <a:p>
            <a:pPr algn="ctr"/>
            <a:r>
              <a:rPr lang="fr-FR" dirty="0"/>
              <a:t>78% </a:t>
            </a:r>
          </a:p>
        </p:txBody>
      </p:sp>
      <p:sp>
        <p:nvSpPr>
          <p:cNvPr id="1080" name="TextBox 1079">
            <a:extLst>
              <a:ext uri="{FF2B5EF4-FFF2-40B4-BE49-F238E27FC236}">
                <a16:creationId xmlns:a16="http://schemas.microsoft.com/office/drawing/2014/main" id="{E1ABD522-CF73-50A8-FCCA-CADDC9D1B679}"/>
              </a:ext>
            </a:extLst>
          </p:cNvPr>
          <p:cNvSpPr txBox="1"/>
          <p:nvPr/>
        </p:nvSpPr>
        <p:spPr>
          <a:xfrm>
            <a:off x="5851743" y="4179578"/>
            <a:ext cx="126523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/>
              <a:t>Haut-Ogooué</a:t>
            </a:r>
          </a:p>
          <a:p>
            <a:pPr algn="ctr"/>
            <a:r>
              <a:rPr lang="fr-FR" dirty="0"/>
              <a:t>94% </a:t>
            </a:r>
          </a:p>
        </p:txBody>
      </p:sp>
      <p:sp>
        <p:nvSpPr>
          <p:cNvPr id="1082" name="TextBox 1081">
            <a:extLst>
              <a:ext uri="{FF2B5EF4-FFF2-40B4-BE49-F238E27FC236}">
                <a16:creationId xmlns:a16="http://schemas.microsoft.com/office/drawing/2014/main" id="{1C980535-899C-4E76-5EF2-FF5068F3C418}"/>
              </a:ext>
            </a:extLst>
          </p:cNvPr>
          <p:cNvSpPr txBox="1"/>
          <p:nvPr/>
        </p:nvSpPr>
        <p:spPr>
          <a:xfrm>
            <a:off x="4899732" y="4157528"/>
            <a:ext cx="1232880" cy="1199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/>
              <a:t>Ogooué-Lolo</a:t>
            </a:r>
          </a:p>
          <a:p>
            <a:pPr algn="ctr"/>
            <a:r>
              <a:rPr lang="fr-FR" dirty="0"/>
              <a:t>82%</a:t>
            </a:r>
          </a:p>
          <a:p>
            <a:pPr algn="ctr"/>
            <a:r>
              <a:rPr lang="fr-FR" dirty="0"/>
              <a:t> </a:t>
            </a:r>
          </a:p>
        </p:txBody>
      </p:sp>
      <p:sp>
        <p:nvSpPr>
          <p:cNvPr id="1084" name="TextBox 1083">
            <a:extLst>
              <a:ext uri="{FF2B5EF4-FFF2-40B4-BE49-F238E27FC236}">
                <a16:creationId xmlns:a16="http://schemas.microsoft.com/office/drawing/2014/main" id="{51229EE3-6BE8-293F-C2EF-76D28DD9E34E}"/>
              </a:ext>
            </a:extLst>
          </p:cNvPr>
          <p:cNvSpPr txBox="1"/>
          <p:nvPr/>
        </p:nvSpPr>
        <p:spPr>
          <a:xfrm>
            <a:off x="3866478" y="4661920"/>
            <a:ext cx="10705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 err="1"/>
              <a:t>Ngounié</a:t>
            </a:r>
            <a:endParaRPr lang="fr-FR" dirty="0"/>
          </a:p>
          <a:p>
            <a:pPr algn="ctr"/>
            <a:r>
              <a:rPr lang="fr-FR" dirty="0"/>
              <a:t>84% </a:t>
            </a:r>
          </a:p>
        </p:txBody>
      </p:sp>
      <p:sp>
        <p:nvSpPr>
          <p:cNvPr id="1086" name="TextBox 1085">
            <a:extLst>
              <a:ext uri="{FF2B5EF4-FFF2-40B4-BE49-F238E27FC236}">
                <a16:creationId xmlns:a16="http://schemas.microsoft.com/office/drawing/2014/main" id="{865078FE-3D2A-DBB7-CF2C-DA720D5328BA}"/>
              </a:ext>
            </a:extLst>
          </p:cNvPr>
          <p:cNvSpPr txBox="1"/>
          <p:nvPr/>
        </p:nvSpPr>
        <p:spPr>
          <a:xfrm>
            <a:off x="2822694" y="3155631"/>
            <a:ext cx="177579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dirty="0"/>
              <a:t>Estuaire (sans Libreville)</a:t>
            </a:r>
          </a:p>
          <a:p>
            <a:pPr algn="ctr"/>
            <a:r>
              <a:rPr lang="fr-FR" sz="1400" dirty="0"/>
              <a:t>94%</a:t>
            </a:r>
          </a:p>
        </p:txBody>
      </p:sp>
      <p:sp>
        <p:nvSpPr>
          <p:cNvPr id="1088" name="TextBox 1087">
            <a:extLst>
              <a:ext uri="{FF2B5EF4-FFF2-40B4-BE49-F238E27FC236}">
                <a16:creationId xmlns:a16="http://schemas.microsoft.com/office/drawing/2014/main" id="{5CF2F8F2-3A16-F148-538C-C917FD3CAB83}"/>
              </a:ext>
            </a:extLst>
          </p:cNvPr>
          <p:cNvSpPr txBox="1"/>
          <p:nvPr/>
        </p:nvSpPr>
        <p:spPr>
          <a:xfrm>
            <a:off x="3386314" y="3883195"/>
            <a:ext cx="14342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dirty="0"/>
              <a:t>Moyen-Ogooué</a:t>
            </a:r>
          </a:p>
          <a:p>
            <a:pPr algn="ctr"/>
            <a:r>
              <a:rPr lang="fr-FR" sz="1400" dirty="0"/>
              <a:t>84% </a:t>
            </a:r>
          </a:p>
        </p:txBody>
      </p:sp>
      <p:sp>
        <p:nvSpPr>
          <p:cNvPr id="1090" name="TextBox 1089">
            <a:extLst>
              <a:ext uri="{FF2B5EF4-FFF2-40B4-BE49-F238E27FC236}">
                <a16:creationId xmlns:a16="http://schemas.microsoft.com/office/drawing/2014/main" id="{B8632666-074F-D7B6-F3F2-C605EFDB884B}"/>
              </a:ext>
            </a:extLst>
          </p:cNvPr>
          <p:cNvSpPr txBox="1"/>
          <p:nvPr/>
        </p:nvSpPr>
        <p:spPr>
          <a:xfrm>
            <a:off x="3918346" y="5724322"/>
            <a:ext cx="956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 err="1"/>
              <a:t>Nyanga</a:t>
            </a:r>
            <a:endParaRPr lang="fr-FR" dirty="0"/>
          </a:p>
          <a:p>
            <a:pPr algn="ctr"/>
            <a:r>
              <a:rPr lang="fr-FR" dirty="0"/>
              <a:t>83% </a:t>
            </a:r>
          </a:p>
        </p:txBody>
      </p:sp>
      <p:sp>
        <p:nvSpPr>
          <p:cNvPr id="1092" name="TextBox 1091">
            <a:extLst>
              <a:ext uri="{FF2B5EF4-FFF2-40B4-BE49-F238E27FC236}">
                <a16:creationId xmlns:a16="http://schemas.microsoft.com/office/drawing/2014/main" id="{ECAF35B2-0814-B508-624E-25834074C8BC}"/>
              </a:ext>
            </a:extLst>
          </p:cNvPr>
          <p:cNvSpPr txBox="1"/>
          <p:nvPr/>
        </p:nvSpPr>
        <p:spPr>
          <a:xfrm>
            <a:off x="2566522" y="4590166"/>
            <a:ext cx="142114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dirty="0"/>
              <a:t>Ogooué-Maritime </a:t>
            </a:r>
            <a:r>
              <a:rPr lang="fr-CM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(sans Port-Gentil)</a:t>
            </a:r>
          </a:p>
          <a:p>
            <a:pPr algn="ctr"/>
            <a:r>
              <a:rPr lang="fr-CM" sz="1400" dirty="0">
                <a:latin typeface="Arial" panose="020B0604020202020204" pitchFamily="34" charset="0"/>
              </a:rPr>
              <a:t>88%</a:t>
            </a:r>
            <a:r>
              <a:rPr lang="fr-FR" sz="1400" dirty="0"/>
              <a:t> </a:t>
            </a:r>
          </a:p>
        </p:txBody>
      </p:sp>
      <p:sp>
        <p:nvSpPr>
          <p:cNvPr id="1093" name="TextBox 1092">
            <a:extLst>
              <a:ext uri="{FF2B5EF4-FFF2-40B4-BE49-F238E27FC236}">
                <a16:creationId xmlns:a16="http://schemas.microsoft.com/office/drawing/2014/main" id="{B4994F6A-0843-3943-F035-71D69595659D}"/>
              </a:ext>
            </a:extLst>
          </p:cNvPr>
          <p:cNvSpPr txBox="1"/>
          <p:nvPr/>
        </p:nvSpPr>
        <p:spPr>
          <a:xfrm>
            <a:off x="1884892" y="2730165"/>
            <a:ext cx="1176996" cy="11118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fr-FR" dirty="0"/>
              <a:t>Libreville</a:t>
            </a:r>
          </a:p>
          <a:p>
            <a:pPr algn="ctr"/>
            <a:r>
              <a:rPr lang="fr-FR" dirty="0"/>
              <a:t>87%</a:t>
            </a:r>
          </a:p>
        </p:txBody>
      </p:sp>
      <p:cxnSp>
        <p:nvCxnSpPr>
          <p:cNvPr id="1097" name="Straight Connector 1096">
            <a:extLst>
              <a:ext uri="{FF2B5EF4-FFF2-40B4-BE49-F238E27FC236}">
                <a16:creationId xmlns:a16="http://schemas.microsoft.com/office/drawing/2014/main" id="{EBAE052D-6BB0-A580-E4A1-20276043944D}"/>
              </a:ext>
            </a:extLst>
          </p:cNvPr>
          <p:cNvCxnSpPr>
            <a:cxnSpLocks/>
            <a:endCxn id="44" idx="51"/>
          </p:cNvCxnSpPr>
          <p:nvPr/>
        </p:nvCxnSpPr>
        <p:spPr>
          <a:xfrm>
            <a:off x="2671359" y="3108220"/>
            <a:ext cx="521302" cy="4098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99" name="TextBox 1098">
            <a:extLst>
              <a:ext uri="{FF2B5EF4-FFF2-40B4-BE49-F238E27FC236}">
                <a16:creationId xmlns:a16="http://schemas.microsoft.com/office/drawing/2014/main" id="{7A39A4E5-FEA8-2D4A-7044-FB5ECB7770A2}"/>
              </a:ext>
            </a:extLst>
          </p:cNvPr>
          <p:cNvSpPr txBox="1"/>
          <p:nvPr/>
        </p:nvSpPr>
        <p:spPr>
          <a:xfrm>
            <a:off x="1066800" y="3835357"/>
            <a:ext cx="1629745" cy="22827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55000" lnSpcReduction="20000"/>
          </a:bodyPr>
          <a:lstStyle/>
          <a:p>
            <a:pPr algn="l"/>
            <a:endParaRPr lang="fr-FR" sz="1800" i="1" dirty="0"/>
          </a:p>
        </p:txBody>
      </p:sp>
      <p:sp>
        <p:nvSpPr>
          <p:cNvPr id="1101" name="TextBox 1100">
            <a:extLst>
              <a:ext uri="{FF2B5EF4-FFF2-40B4-BE49-F238E27FC236}">
                <a16:creationId xmlns:a16="http://schemas.microsoft.com/office/drawing/2014/main" id="{B66D4BEC-A0D5-BC8E-996B-EE9261EEDF53}"/>
              </a:ext>
            </a:extLst>
          </p:cNvPr>
          <p:cNvSpPr txBox="1"/>
          <p:nvPr/>
        </p:nvSpPr>
        <p:spPr>
          <a:xfrm>
            <a:off x="1124131" y="3476470"/>
            <a:ext cx="13594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/>
              <a:t>Port-Gentil </a:t>
            </a:r>
          </a:p>
          <a:p>
            <a:pPr algn="ctr"/>
            <a:r>
              <a:rPr lang="fr-FR" dirty="0"/>
              <a:t>92%</a:t>
            </a:r>
          </a:p>
        </p:txBody>
      </p:sp>
      <p:cxnSp>
        <p:nvCxnSpPr>
          <p:cNvPr id="1103" name="Straight Connector 1102">
            <a:extLst>
              <a:ext uri="{FF2B5EF4-FFF2-40B4-BE49-F238E27FC236}">
                <a16:creationId xmlns:a16="http://schemas.microsoft.com/office/drawing/2014/main" id="{C2C52ACE-2F72-CFB3-E104-E5F5FE82BEEE}"/>
              </a:ext>
            </a:extLst>
          </p:cNvPr>
          <p:cNvCxnSpPr>
            <a:cxnSpLocks/>
          </p:cNvCxnSpPr>
          <p:nvPr/>
        </p:nvCxnSpPr>
        <p:spPr>
          <a:xfrm>
            <a:off x="2305921" y="4089963"/>
            <a:ext cx="387261" cy="2687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2130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1078181"/>
              </p:ext>
            </p:extLst>
          </p:nvPr>
        </p:nvGraphicFramePr>
        <p:xfrm>
          <a:off x="704850" y="2148466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465" y="200544"/>
            <a:ext cx="7195267" cy="1599840"/>
          </a:xfrm>
        </p:spPr>
        <p:txBody>
          <a:bodyPr>
            <a:noAutofit/>
          </a:bodyPr>
          <a:lstStyle/>
          <a:p>
            <a:r>
              <a:rPr lang="fr-FR" sz="3200" dirty="0"/>
              <a:t>Utilisation de banque ou téléphone portable pour effectuer des transactions financières selon le milieu de résidence et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771373"/>
            <a:ext cx="7886700" cy="1133834"/>
          </a:xfrm>
        </p:spPr>
        <p:txBody>
          <a:bodyPr>
            <a:normAutofit/>
          </a:bodyPr>
          <a:lstStyle/>
          <a:p>
            <a:r>
              <a:rPr lang="fr-FR" dirty="0"/>
              <a:t>Pourcentage de femmes et d’hommes de 15-49 ans ayant utilisé un compte bancaire ou un téléphone portable pour effectuer des transactions financières au cours des 12 derniers mois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AC7469-F2E6-B180-F104-7B8F4B3CE3CD}"/>
              </a:ext>
            </a:extLst>
          </p:cNvPr>
          <p:cNvSpPr txBox="1">
            <a:spLocks/>
          </p:cNvSpPr>
          <p:nvPr/>
        </p:nvSpPr>
        <p:spPr>
          <a:xfrm>
            <a:off x="7289801" y="785537"/>
            <a:ext cx="1917700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8.10.2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0089CC23-BB96-AB3B-DA2C-3F6A5D311C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985" y="121659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818" y="266700"/>
            <a:ext cx="8755380" cy="1546225"/>
          </a:xfrm>
        </p:spPr>
        <p:txBody>
          <a:bodyPr>
            <a:noAutofit/>
          </a:bodyPr>
          <a:lstStyle/>
          <a:p>
            <a:r>
              <a:rPr lang="fr-FR" sz="3200" dirty="0"/>
              <a:t>Utilisation de banque ou téléphone </a:t>
            </a:r>
            <a:br>
              <a:rPr lang="fr-FR" sz="3200" dirty="0"/>
            </a:br>
            <a:r>
              <a:rPr lang="fr-FR" sz="3200" dirty="0"/>
              <a:t>portable pour effectuer des transactions financières selon le niveau d’instruction et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802" y="1706562"/>
            <a:ext cx="8247380" cy="865415"/>
          </a:xfrm>
        </p:spPr>
        <p:txBody>
          <a:bodyPr>
            <a:normAutofit/>
          </a:bodyPr>
          <a:lstStyle/>
          <a:p>
            <a:r>
              <a:rPr lang="fr-FR" dirty="0"/>
              <a:t>Pourcentage de femmes et d’hommes de 15-49 ans ayant utilisé un compte bancaire ou un téléphone portable pour effectuer des transactions financières au cours des 12 derniers mois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5595059"/>
              </p:ext>
            </p:extLst>
          </p:nvPr>
        </p:nvGraphicFramePr>
        <p:xfrm>
          <a:off x="749301" y="2270125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D26DD4-E010-C98C-42A7-DAC48A2E29C9}"/>
              </a:ext>
            </a:extLst>
          </p:cNvPr>
          <p:cNvSpPr txBox="1">
            <a:spLocks/>
          </p:cNvSpPr>
          <p:nvPr/>
        </p:nvSpPr>
        <p:spPr>
          <a:xfrm>
            <a:off x="7156257" y="830262"/>
            <a:ext cx="219951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8.10.2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CDDEBC9B-7FFF-D078-B9F1-A7963F09E2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850" y="155630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18815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Emploi et rémunération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Possession de biens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dirty="0">
                <a:solidFill>
                  <a:schemeClr val="accent5"/>
                </a:solidFill>
              </a:rPr>
              <a:t>Prise de décision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Opinions concernant la violence domestique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Participation dans la prise de décision concernant la santé sexuelle et reproductive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372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15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screenshot, yellow, font&#10;&#10;Description automatically generated">
            <a:extLst>
              <a:ext uri="{FF2B5EF4-FFF2-40B4-BE49-F238E27FC236}">
                <a16:creationId xmlns:a16="http://schemas.microsoft.com/office/drawing/2014/main" id="{9726523E-5199-06E5-C2BD-0687A96CF3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143" y="1009389"/>
            <a:ext cx="2493316" cy="3565527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42811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fr-FR" dirty="0"/>
              <a:t>Participation des femmes dans la prise de décision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283947"/>
            <a:ext cx="7886700" cy="695550"/>
          </a:xfrm>
        </p:spPr>
        <p:txBody>
          <a:bodyPr>
            <a:normAutofit/>
          </a:bodyPr>
          <a:lstStyle/>
          <a:p>
            <a:pPr algn="l"/>
            <a:r>
              <a:rPr lang="fr-FR" dirty="0"/>
              <a:t>Pourcentage de femmes de 15-49 ans en union qui habituellement prennent certaines décisions, soit seules, soit en commun avec leur mari/partenaire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8693920"/>
              </p:ext>
            </p:extLst>
          </p:nvPr>
        </p:nvGraphicFramePr>
        <p:xfrm>
          <a:off x="628647" y="1960564"/>
          <a:ext cx="7886699" cy="4897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dirty="0"/>
              <a:t>Tendances de la participation des femmes dans la prise de décision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1" y="1412419"/>
            <a:ext cx="7886700" cy="612324"/>
          </a:xfrm>
        </p:spPr>
        <p:txBody>
          <a:bodyPr>
            <a:normAutofit/>
          </a:bodyPr>
          <a:lstStyle/>
          <a:p>
            <a:r>
              <a:rPr lang="fr-FR" i="1" dirty="0"/>
              <a:t>Pourcentage de femmes de 15-49 ans</a:t>
            </a:r>
            <a:r>
              <a:rPr lang="fr-FR" dirty="0"/>
              <a:t> </a:t>
            </a:r>
            <a:r>
              <a:rPr lang="fr-FR" i="1" dirty="0"/>
              <a:t>en union qui habituellement prennent certaines décisions, soit seules, soit ensemble avec leur conjoint</a:t>
            </a:r>
            <a:endParaRPr lang="en-US" i="1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12AD62CC-58D1-73D0-6611-C2E1C496C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1981196"/>
              </p:ext>
            </p:extLst>
          </p:nvPr>
        </p:nvGraphicFramePr>
        <p:xfrm>
          <a:off x="628650" y="2024743"/>
          <a:ext cx="7810499" cy="4534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1008466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fr-FR" dirty="0"/>
              <a:t>Participation des hommes dans la prise de décision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283947"/>
            <a:ext cx="7886700" cy="695550"/>
          </a:xfrm>
        </p:spPr>
        <p:txBody>
          <a:bodyPr>
            <a:normAutofit fontScale="92500"/>
          </a:bodyPr>
          <a:lstStyle/>
          <a:p>
            <a:pPr algn="l"/>
            <a:r>
              <a:rPr lang="fr-FR" dirty="0"/>
              <a:t>Pourcentage d’hommes de 15-49 ans, actuellement en union, qui habituellement prennent certaines décisions, soit seuls, soit en commun avec leur épouse/partenaire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2048245"/>
              </p:ext>
            </p:extLst>
          </p:nvPr>
        </p:nvGraphicFramePr>
        <p:xfrm>
          <a:off x="628647" y="1960564"/>
          <a:ext cx="7886699" cy="4897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326460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Emploi et rémunération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Possession de biens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Prise de décision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dirty="0">
                <a:solidFill>
                  <a:schemeClr val="accent5"/>
                </a:solidFill>
              </a:rPr>
              <a:t>Opinions concernant la violence domestique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Participation dans la prise de décision concernant la santé sexuelle et reproductive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15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screenshot, yellow, font&#10;&#10;Description automatically generated">
            <a:extLst>
              <a:ext uri="{FF2B5EF4-FFF2-40B4-BE49-F238E27FC236}">
                <a16:creationId xmlns:a16="http://schemas.microsoft.com/office/drawing/2014/main" id="{CD9846A4-8A41-15C8-37D2-903A4C5A2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143" y="1009389"/>
            <a:ext cx="2493316" cy="3565527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66221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dirty="0"/>
              <a:t>Opinions concernant le fait qu’un mari batte sa femme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201759"/>
            <a:ext cx="7886700" cy="723900"/>
          </a:xfrm>
        </p:spPr>
        <p:txBody>
          <a:bodyPr>
            <a:normAutofit/>
          </a:bodyPr>
          <a:lstStyle/>
          <a:p>
            <a:r>
              <a:rPr lang="fr-FR" dirty="0"/>
              <a:t>Pourcentage de femmes et d’hommes de 15-49 ans qui pensent qu’il est justifié, pour des raisons spécifiques, qu’un mari batte sa femme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8969406"/>
              </p:ext>
            </p:extLst>
          </p:nvPr>
        </p:nvGraphicFramePr>
        <p:xfrm>
          <a:off x="423860" y="1760559"/>
          <a:ext cx="8065025" cy="4732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Emploi et rémunération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Possession de biens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Prise de décision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Opinions concernant la violence domestique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dirty="0">
                <a:solidFill>
                  <a:schemeClr val="accent5"/>
                </a:solidFill>
              </a:rPr>
              <a:t>Participation dans la prise de décision concernant la santé sexuelle et reproductive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15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screenshot, yellow, font&#10;&#10;Description automatically generated">
            <a:extLst>
              <a:ext uri="{FF2B5EF4-FFF2-40B4-BE49-F238E27FC236}">
                <a16:creationId xmlns:a16="http://schemas.microsoft.com/office/drawing/2014/main" id="{6482C600-A169-0AC5-02B2-F32A554B71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143" y="1009389"/>
            <a:ext cx="2493316" cy="3565527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2464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dirty="0">
                <a:solidFill>
                  <a:schemeClr val="accent5"/>
                </a:solidFill>
              </a:rPr>
              <a:t>Emploi et rémunération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Possession de biens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Prise de décision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Opinions concernant la violence domestique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Participation dans la prise de décision concernant la santé sexuelle et reproductive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00599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15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screenshot, yellow, font&#10;&#10;Description automatically generated">
            <a:extLst>
              <a:ext uri="{FF2B5EF4-FFF2-40B4-BE49-F238E27FC236}">
                <a16:creationId xmlns:a16="http://schemas.microsoft.com/office/drawing/2014/main" id="{A46A0DD9-83D0-9CAC-5229-AE45A4EA04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143" y="1009389"/>
            <a:ext cx="2493316" cy="3565527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11435"/>
            <a:ext cx="7886700" cy="1168210"/>
          </a:xfrm>
        </p:spPr>
        <p:txBody>
          <a:bodyPr>
            <a:noAutofit/>
          </a:bodyPr>
          <a:lstStyle/>
          <a:p>
            <a:r>
              <a:rPr lang="fr-FR" dirty="0"/>
              <a:t>Opinions concernant la négociation de rapport sexuels sans risque avec le mari/partenaire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695448"/>
            <a:ext cx="7886700" cy="723901"/>
          </a:xfrm>
        </p:spPr>
        <p:txBody>
          <a:bodyPr>
            <a:normAutofit/>
          </a:bodyPr>
          <a:lstStyle/>
          <a:p>
            <a:r>
              <a:rPr lang="fr-FR" dirty="0"/>
              <a:t>Pourcentage de femmes et d’hommes de 15-49 ans qui pensent qu’il est justifié qu’une femme 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6188192"/>
              </p:ext>
            </p:extLst>
          </p:nvPr>
        </p:nvGraphicFramePr>
        <p:xfrm>
          <a:off x="552449" y="2051047"/>
          <a:ext cx="7886699" cy="4646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dirty="0"/>
              <a:t>Capacité des femmes à négocier les rapports sexuels avec leur mari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fr-FR" dirty="0"/>
              <a:t>Pourcentage de femmes de 15-49 ans en union qui peuvent 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4759205"/>
              </p:ext>
            </p:extLst>
          </p:nvPr>
        </p:nvGraphicFramePr>
        <p:xfrm>
          <a:off x="628649" y="1904999"/>
          <a:ext cx="7886699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128053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770" y="134401"/>
            <a:ext cx="6992941" cy="1623279"/>
          </a:xfrm>
        </p:spPr>
        <p:txBody>
          <a:bodyPr>
            <a:noAutofit/>
          </a:bodyPr>
          <a:lstStyle/>
          <a:p>
            <a:r>
              <a:rPr lang="fr-FR" sz="3200" dirty="0"/>
              <a:t>Participation des femmes à la prise de décisions en matière de santé sexuelle et reproductive par âge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154" y="1698198"/>
            <a:ext cx="8459586" cy="587802"/>
          </a:xfrm>
        </p:spPr>
        <p:txBody>
          <a:bodyPr>
            <a:normAutofit/>
          </a:bodyPr>
          <a:lstStyle/>
          <a:p>
            <a:r>
              <a:rPr lang="fr-FR" dirty="0"/>
              <a:t>Pourcentage de femmes de 15-49 ans en union qui prennent leurs propres décisions informées sur les rapports sexuels, l’utilisation de contraception et la santé reproductive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6245882"/>
              </p:ext>
            </p:extLst>
          </p:nvPr>
        </p:nvGraphicFramePr>
        <p:xfrm>
          <a:off x="261254" y="2161551"/>
          <a:ext cx="8621486" cy="4348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E415153-3349-8ABD-BC18-EF7CBEAE61E2}"/>
              </a:ext>
            </a:extLst>
          </p:cNvPr>
          <p:cNvSpPr txBox="1">
            <a:spLocks/>
          </p:cNvSpPr>
          <p:nvPr/>
        </p:nvSpPr>
        <p:spPr>
          <a:xfrm>
            <a:off x="7276922" y="810985"/>
            <a:ext cx="194548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5.6.1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1B8E36AD-1E99-9635-B948-1448E584B2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FFD0D4-012E-A2FC-9931-AE6CCDA7B3EC}"/>
              </a:ext>
            </a:extLst>
          </p:cNvPr>
          <p:cNvSpPr txBox="1"/>
          <p:nvPr/>
        </p:nvSpPr>
        <p:spPr>
          <a:xfrm>
            <a:off x="3042554" y="6330281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dirty="0">
                <a:latin typeface="Source Sans Pro" panose="020B0503030403020204" pitchFamily="34" charset="0"/>
                <a:ea typeface="Source Sans Pro" panose="020B0503030403020204" pitchFamily="34" charset="0"/>
              </a:rPr>
              <a:t>Groupe d’âge</a:t>
            </a:r>
          </a:p>
        </p:txBody>
      </p:sp>
    </p:spTree>
    <p:extLst>
      <p:ext uri="{BB962C8B-B14F-4D97-AF65-F5344CB8AC3E}">
        <p14:creationId xmlns:p14="http://schemas.microsoft.com/office/powerpoint/2010/main" val="182520444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2772390"/>
              </p:ext>
            </p:extLst>
          </p:nvPr>
        </p:nvGraphicFramePr>
        <p:xfrm>
          <a:off x="628650" y="2254251"/>
          <a:ext cx="7886699" cy="49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5C4488A9-3E50-8D1E-BEEA-C6DAA1DB5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759" y="205559"/>
            <a:ext cx="8002589" cy="1352823"/>
          </a:xfrm>
        </p:spPr>
        <p:txBody>
          <a:bodyPr>
            <a:noAutofit/>
          </a:bodyPr>
          <a:lstStyle/>
          <a:p>
            <a:r>
              <a:rPr lang="fr-FR" sz="3200" dirty="0"/>
              <a:t>Participation des femmes à la prise de décisions en matière de santé sexuelle </a:t>
            </a:r>
            <a:br>
              <a:rPr lang="fr-FR" sz="3200" dirty="0"/>
            </a:br>
            <a:r>
              <a:rPr lang="fr-FR" sz="3200" dirty="0"/>
              <a:t>et de procréation selon le niveau d’instruction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5E4BF04-30F0-80D8-4650-4F218AF2E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760" y="1619563"/>
            <a:ext cx="7886700" cy="915306"/>
          </a:xfrm>
        </p:spPr>
        <p:txBody>
          <a:bodyPr>
            <a:normAutofit/>
          </a:bodyPr>
          <a:lstStyle/>
          <a:p>
            <a:r>
              <a:rPr lang="fr-FR" dirty="0"/>
              <a:t>Pourcentage de femmes en union qui prennent leurs propres décisions informées sur les rapports sexuels, l’utilisation de contraceptifs et la santé reproductive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86E52-D090-D345-73DB-653C63F8ABBF}"/>
              </a:ext>
            </a:extLst>
          </p:cNvPr>
          <p:cNvSpPr txBox="1">
            <a:spLocks/>
          </p:cNvSpPr>
          <p:nvPr/>
        </p:nvSpPr>
        <p:spPr>
          <a:xfrm>
            <a:off x="7232650" y="760640"/>
            <a:ext cx="180578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5.6.1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5946398D-4B8F-E9BD-AB58-44F1BE901E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0039478"/>
              </p:ext>
            </p:extLst>
          </p:nvPr>
        </p:nvGraphicFramePr>
        <p:xfrm>
          <a:off x="635451" y="2063151"/>
          <a:ext cx="7886699" cy="4119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Arrow: Right 4">
            <a:extLst>
              <a:ext uri="{FF2B5EF4-FFF2-40B4-BE49-F238E27FC236}">
                <a16:creationId xmlns:a16="http://schemas.microsoft.com/office/drawing/2014/main" id="{07E7D4A9-A2D8-FCFA-930A-28EF4D10D77F}"/>
              </a:ext>
            </a:extLst>
          </p:cNvPr>
          <p:cNvSpPr/>
          <p:nvPr/>
        </p:nvSpPr>
        <p:spPr>
          <a:xfrm>
            <a:off x="1866897" y="6434361"/>
            <a:ext cx="5423808" cy="35922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2E3515-0CCA-54BB-DEDF-C212521396F3}"/>
              </a:ext>
            </a:extLst>
          </p:cNvPr>
          <p:cNvSpPr txBox="1"/>
          <p:nvPr/>
        </p:nvSpPr>
        <p:spPr>
          <a:xfrm>
            <a:off x="323850" y="6343651"/>
            <a:ext cx="1491338" cy="4100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Ménages les plus pauvres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46877B-C94C-C6CA-FFCE-A784D43835B6}"/>
              </a:ext>
            </a:extLst>
          </p:cNvPr>
          <p:cNvSpPr txBox="1"/>
          <p:nvPr/>
        </p:nvSpPr>
        <p:spPr>
          <a:xfrm>
            <a:off x="7342414" y="6369049"/>
            <a:ext cx="1547586" cy="3592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Ménages les plus riches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BBE4AF-2799-DB2C-D11F-B0A6D4DF7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1" y="165666"/>
            <a:ext cx="8384859" cy="1458418"/>
          </a:xfrm>
        </p:spPr>
        <p:txBody>
          <a:bodyPr>
            <a:noAutofit/>
          </a:bodyPr>
          <a:lstStyle/>
          <a:p>
            <a:r>
              <a:rPr lang="fr-FR" sz="3200" dirty="0"/>
              <a:t>Participation des femmes à la prise de </a:t>
            </a:r>
            <a:br>
              <a:rPr lang="fr-FR" sz="3200" dirty="0"/>
            </a:br>
            <a:r>
              <a:rPr lang="fr-FR" sz="3200" dirty="0"/>
              <a:t>décisions en matière de santé sexuelle </a:t>
            </a:r>
            <a:br>
              <a:rPr lang="fr-FR" sz="3200" dirty="0"/>
            </a:br>
            <a:r>
              <a:rPr lang="fr-FR" sz="3200" dirty="0"/>
              <a:t>et de procréation selon le bien-être économique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4FC0F76-3FB7-49BA-E762-C8013CD4A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1" y="1564993"/>
            <a:ext cx="7886700" cy="1029423"/>
          </a:xfrm>
        </p:spPr>
        <p:txBody>
          <a:bodyPr>
            <a:normAutofit/>
          </a:bodyPr>
          <a:lstStyle/>
          <a:p>
            <a:r>
              <a:rPr lang="fr-FR" dirty="0"/>
              <a:t>Pourcentage de femmes actuellement en union qui prennent leurs propres décisions informées sur les rapports sexuels, l’utilisation de contraceptifs et la santé reproductive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E487D-14E8-44AC-D455-321DD293F024}"/>
              </a:ext>
            </a:extLst>
          </p:cNvPr>
          <p:cNvSpPr txBox="1">
            <a:spLocks/>
          </p:cNvSpPr>
          <p:nvPr/>
        </p:nvSpPr>
        <p:spPr>
          <a:xfrm>
            <a:off x="7336064" y="809033"/>
            <a:ext cx="1836442" cy="41910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i="0" dirty="0">
                <a:solidFill>
                  <a:srgbClr val="00A4E4"/>
                </a:solidFill>
              </a:rPr>
              <a:t>Indicateur 5.6.1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0EAA1FFA-9E14-089B-560A-9A98BFD6E5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">
            <a:extLst>
              <a:ext uri="{FF2B5EF4-FFF2-40B4-BE49-F238E27FC236}">
                <a16:creationId xmlns:a16="http://schemas.microsoft.com/office/drawing/2014/main" id="{1A5D5D1F-6AE8-32C3-0DF9-D2F8A96FD89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213045" y="1648385"/>
            <a:ext cx="5517518" cy="5505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351714" y="5318466"/>
            <a:ext cx="1640743" cy="11708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Gabon</a:t>
            </a:r>
          </a:p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XX %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DF0382-C2EE-8050-EC32-C95DE214D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1" y="172662"/>
            <a:ext cx="7306702" cy="1297330"/>
          </a:xfrm>
        </p:spPr>
        <p:txBody>
          <a:bodyPr>
            <a:noAutofit/>
          </a:bodyPr>
          <a:lstStyle/>
          <a:p>
            <a:r>
              <a:rPr lang="fr-FR" sz="3200" dirty="0"/>
              <a:t>Participation des femmes à la prise de décisions en matière de santé sexuelle </a:t>
            </a:r>
            <a:br>
              <a:rPr lang="fr-FR" sz="3200" dirty="0"/>
            </a:br>
            <a:r>
              <a:rPr lang="fr-FR" sz="3200" dirty="0"/>
              <a:t>et de procréation selon la région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56E46E2-C2D0-14CF-A944-2AEE69ECEE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1" y="1554549"/>
            <a:ext cx="7947979" cy="680651"/>
          </a:xfrm>
        </p:spPr>
        <p:txBody>
          <a:bodyPr>
            <a:noAutofit/>
          </a:bodyPr>
          <a:lstStyle/>
          <a:p>
            <a:r>
              <a:rPr lang="fr-FR" dirty="0"/>
              <a:t>Pourcentage de femmes en union qui prennent leurs propres décisions informées sur les rapports sexuels, l’utilisation de contraceptifs et la santé reproductive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D7EC22-FAAC-44ED-A889-47204EEB5081}"/>
              </a:ext>
            </a:extLst>
          </p:cNvPr>
          <p:cNvSpPr txBox="1">
            <a:spLocks/>
          </p:cNvSpPr>
          <p:nvPr/>
        </p:nvSpPr>
        <p:spPr>
          <a:xfrm>
            <a:off x="7292360" y="834649"/>
            <a:ext cx="1914612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5.6.1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4FBB1D92-DF2C-E1EC-A85C-73B1B24FDB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89208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6941"/>
            <a:ext cx="7886700" cy="700104"/>
          </a:xfrm>
        </p:spPr>
        <p:txBody>
          <a:bodyPr/>
          <a:lstStyle/>
          <a:p>
            <a:r>
              <a:rPr lang="fr-FR" dirty="0"/>
              <a:t>Résultats Clés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797045"/>
            <a:ext cx="8101693" cy="536224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fr-FR" sz="2200" i="0" dirty="0"/>
              <a:t>Parmi </a:t>
            </a:r>
            <a:r>
              <a:rPr lang="fr-FR" sz="2200" i="0" noProof="0" dirty="0"/>
              <a:t>les femmes et les hommes de 15-49 ans </a:t>
            </a:r>
            <a:r>
              <a:rPr lang="fr-FR" sz="2200" i="0" dirty="0"/>
              <a:t>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57 % </a:t>
            </a:r>
            <a:r>
              <a:rPr lang="fr-FR" sz="2200" i="0" dirty="0"/>
              <a:t>des femmes en union et  </a:t>
            </a:r>
            <a:r>
              <a:rPr lang="fr-FR" sz="2200" b="1" i="0" dirty="0">
                <a:solidFill>
                  <a:schemeClr val="accent5"/>
                </a:solidFill>
              </a:rPr>
              <a:t>98 % </a:t>
            </a:r>
            <a:r>
              <a:rPr lang="fr-FR" sz="2200" i="0" dirty="0"/>
              <a:t>des hommes en union </a:t>
            </a:r>
            <a:r>
              <a:rPr lang="fr-FR" sz="2200" b="1" i="0" dirty="0">
                <a:solidFill>
                  <a:schemeClr val="accent5"/>
                </a:solidFill>
              </a:rPr>
              <a:t>ont travaillé </a:t>
            </a:r>
            <a:r>
              <a:rPr lang="fr-FR" sz="2200" i="0" dirty="0"/>
              <a:t>au cours des 12 derniers mois.</a:t>
            </a:r>
            <a:endParaRPr lang="fr-FR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50 % </a:t>
            </a:r>
            <a:r>
              <a:rPr lang="fr-FR" sz="2200" i="0" dirty="0"/>
              <a:t>des femmes en union qui gagne de l’argent </a:t>
            </a:r>
            <a:r>
              <a:rPr lang="fr-FR" sz="2200" b="1" i="0" dirty="0">
                <a:solidFill>
                  <a:schemeClr val="accent5"/>
                </a:solidFill>
              </a:rPr>
              <a:t>décident comment utiliser l’argent gagné</a:t>
            </a:r>
            <a:r>
              <a:rPr lang="fr-FR" sz="2200" i="0" dirty="0"/>
              <a:t>.</a:t>
            </a:r>
            <a:endParaRPr lang="fr-FR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89 % </a:t>
            </a:r>
            <a:r>
              <a:rPr lang="fr-FR" sz="2200" i="0" dirty="0"/>
              <a:t>des femmes et des hommes </a:t>
            </a:r>
            <a:r>
              <a:rPr lang="fr-FR" sz="2200" b="1" i="0" dirty="0">
                <a:solidFill>
                  <a:schemeClr val="accent5"/>
                </a:solidFill>
              </a:rPr>
              <a:t>possèdent un téléphone portable</a:t>
            </a:r>
            <a:r>
              <a:rPr lang="fr-FR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75 % </a:t>
            </a:r>
            <a:r>
              <a:rPr lang="fr-FR" sz="2200" i="0" dirty="0"/>
              <a:t>des femmes et </a:t>
            </a:r>
            <a:r>
              <a:rPr lang="fr-FR" sz="2200" b="1" i="0" dirty="0">
                <a:solidFill>
                  <a:schemeClr val="accent5"/>
                </a:solidFill>
              </a:rPr>
              <a:t>73% </a:t>
            </a:r>
            <a:r>
              <a:rPr lang="fr-FR" sz="2200" i="0" dirty="0"/>
              <a:t>des hommes </a:t>
            </a:r>
            <a:r>
              <a:rPr lang="fr-FR" sz="2200" b="1" i="0" dirty="0">
                <a:solidFill>
                  <a:schemeClr val="accent5"/>
                </a:solidFill>
              </a:rPr>
              <a:t>ont utilisé un compte bancaire ou un téléphone portable pour effectuer des transactions financières</a:t>
            </a:r>
            <a:r>
              <a:rPr lang="fr-FR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29 % </a:t>
            </a:r>
            <a:r>
              <a:rPr lang="fr-FR" sz="2200" i="0" dirty="0"/>
              <a:t>des femmes et </a:t>
            </a:r>
            <a:r>
              <a:rPr lang="fr-FR" sz="2200" b="1" i="0" dirty="0">
                <a:solidFill>
                  <a:schemeClr val="accent5"/>
                </a:solidFill>
              </a:rPr>
              <a:t>33 % </a:t>
            </a:r>
            <a:r>
              <a:rPr lang="fr-FR" sz="2200" i="0" dirty="0"/>
              <a:t>des hommes pensent qu’il est justifié qu’un </a:t>
            </a:r>
            <a:r>
              <a:rPr lang="fr-FR" sz="2200" b="1" i="0" dirty="0">
                <a:solidFill>
                  <a:schemeClr val="accent5"/>
                </a:solidFill>
              </a:rPr>
              <a:t>mari batte sa femme </a:t>
            </a:r>
            <a:r>
              <a:rPr lang="fr-FR" sz="2200" i="0" dirty="0"/>
              <a:t>pour des raisons spécifiques</a:t>
            </a:r>
            <a:r>
              <a:rPr lang="fr-FR" sz="2400" dirty="0"/>
              <a:t>.</a:t>
            </a:r>
            <a:endParaRPr lang="fr-FR" sz="2200" i="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XX % </a:t>
            </a:r>
            <a:r>
              <a:rPr lang="fr-FR" sz="2200" i="0" dirty="0"/>
              <a:t>des femmes en union </a:t>
            </a:r>
            <a:r>
              <a:rPr lang="fr-FR" sz="2200" b="1" i="0" dirty="0">
                <a:solidFill>
                  <a:schemeClr val="accent5"/>
                </a:solidFill>
              </a:rPr>
              <a:t>prennent leurs propre décisions informées sur les rapports sexuels, l’utilisation de contraceptifs et la santé reproductive</a:t>
            </a:r>
            <a:r>
              <a:rPr lang="fr-FR" sz="2000" dirty="0"/>
              <a:t>.</a:t>
            </a:r>
            <a:endParaRPr lang="fr-FR" sz="2200" b="1" i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dirty="0"/>
              <a:t>Emploi selon l’âge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fr-FR" dirty="0"/>
              <a:t>Pourcentage de femmes et d’hommes de 15-49 ans en union qui ont travaillé à un moment quelconque au cours des 12 derniers mois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0145924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dirty="0">
                <a:latin typeface="Source Sans Pro" panose="020B0503030403020204" pitchFamily="34" charset="0"/>
                <a:ea typeface="Source Sans Pro" panose="020B0503030403020204" pitchFamily="34" charset="0"/>
              </a:rPr>
              <a:t>Groupe d’âge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616B7D-A375-398C-0366-AC966A1A5F0A}"/>
              </a:ext>
            </a:extLst>
          </p:cNvPr>
          <p:cNvSpPr txBox="1"/>
          <p:nvPr/>
        </p:nvSpPr>
        <p:spPr>
          <a:xfrm>
            <a:off x="2873829" y="1935798"/>
            <a:ext cx="620486" cy="4898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&gt;99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D5586F-4021-71BF-8F32-913C906417B3}"/>
              </a:ext>
            </a:extLst>
          </p:cNvPr>
          <p:cNvSpPr txBox="1"/>
          <p:nvPr/>
        </p:nvSpPr>
        <p:spPr>
          <a:xfrm>
            <a:off x="816428" y="1935798"/>
            <a:ext cx="620486" cy="4898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&gt;99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FEFE14-1C6A-1168-F512-D6AD8C8C65F7}"/>
              </a:ext>
            </a:extLst>
          </p:cNvPr>
          <p:cNvSpPr txBox="1"/>
          <p:nvPr/>
        </p:nvSpPr>
        <p:spPr>
          <a:xfrm>
            <a:off x="3951511" y="1935798"/>
            <a:ext cx="620486" cy="4898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&gt;99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718153-B8F8-D0AB-8876-5757C1746209}"/>
              </a:ext>
            </a:extLst>
          </p:cNvPr>
          <p:cNvSpPr txBox="1"/>
          <p:nvPr/>
        </p:nvSpPr>
        <p:spPr>
          <a:xfrm>
            <a:off x="4931230" y="1935798"/>
            <a:ext cx="620486" cy="4898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fr-FR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&gt;99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62D62C-C546-D6B6-2A30-F7C27B9EE587}"/>
              </a:ext>
            </a:extLst>
          </p:cNvPr>
          <p:cNvSpPr txBox="1"/>
          <p:nvPr/>
        </p:nvSpPr>
        <p:spPr>
          <a:xfrm>
            <a:off x="513023" y="6517633"/>
            <a:ext cx="7129599" cy="41856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i="1" dirty="0"/>
              <a:t>Les </a:t>
            </a:r>
            <a:r>
              <a:rPr lang="en-US" sz="1800" i="1" dirty="0" err="1"/>
              <a:t>valeurs</a:t>
            </a:r>
            <a:r>
              <a:rPr lang="en-US" sz="1800" i="1" dirty="0"/>
              <a:t> entre </a:t>
            </a:r>
            <a:r>
              <a:rPr lang="en-US" sz="1800" i="1" dirty="0" err="1"/>
              <a:t>parenthèses</a:t>
            </a:r>
            <a:r>
              <a:rPr lang="en-US" sz="1800" i="1" dirty="0"/>
              <a:t> </a:t>
            </a:r>
            <a:r>
              <a:rPr lang="en-US" sz="1800" i="1" dirty="0" err="1"/>
              <a:t>sont</a:t>
            </a:r>
            <a:r>
              <a:rPr lang="en-US" sz="1800" i="1" dirty="0"/>
              <a:t> bas</a:t>
            </a:r>
            <a:r>
              <a:rPr lang="fr-FR" dirty="0"/>
              <a:t>é</a:t>
            </a:r>
            <a:r>
              <a:rPr lang="en-US" sz="1800" i="1" dirty="0"/>
              <a:t>es </a:t>
            </a:r>
            <a:r>
              <a:rPr lang="en-US" i="1" dirty="0"/>
              <a:t>s</a:t>
            </a:r>
            <a:r>
              <a:rPr lang="en-US" sz="1800" i="1" dirty="0"/>
              <a:t>ur 24-49 </a:t>
            </a:r>
            <a:r>
              <a:rPr lang="en-US" sz="1800" i="1" dirty="0" err="1"/>
              <a:t>cas</a:t>
            </a:r>
            <a:r>
              <a:rPr lang="en-US" sz="1800" i="1" dirty="0"/>
              <a:t> non pond</a:t>
            </a:r>
            <a:r>
              <a:rPr lang="fr-FR" dirty="0"/>
              <a:t>é</a:t>
            </a:r>
            <a:r>
              <a:rPr lang="en-US" sz="1800" i="1" dirty="0"/>
              <a:t>r</a:t>
            </a:r>
            <a:r>
              <a:rPr lang="fr-FR" dirty="0"/>
              <a:t>é</a:t>
            </a:r>
            <a:r>
              <a:rPr lang="en-US" sz="1800" i="1" dirty="0"/>
              <a:t>s.</a:t>
            </a:r>
            <a:endParaRPr lang="fr-FR" sz="1800" i="1" dirty="0"/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253412"/>
            <a:ext cx="7886700" cy="660987"/>
          </a:xfrm>
        </p:spPr>
        <p:txBody>
          <a:bodyPr>
            <a:noAutofit/>
          </a:bodyPr>
          <a:lstStyle/>
          <a:p>
            <a:r>
              <a:rPr lang="fr-FR" dirty="0"/>
              <a:t>Type de Rémunération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2"/>
            <a:ext cx="7886700" cy="660986"/>
          </a:xfrm>
        </p:spPr>
        <p:txBody>
          <a:bodyPr>
            <a:normAutofit/>
          </a:bodyPr>
          <a:lstStyle/>
          <a:p>
            <a:r>
              <a:rPr lang="fr-FR" dirty="0"/>
              <a:t>Répartition (en %) des femmes et des hommes de 15-49 ans en union et ayant travaillé au cours des 12 derniers mois par type de rémunération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0842965"/>
              </p:ext>
            </p:extLst>
          </p:nvPr>
        </p:nvGraphicFramePr>
        <p:xfrm>
          <a:off x="628648" y="1578428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fr-FR" sz="3200" dirty="0"/>
              <a:t>Contrôle de l’utilisation de l’argent gagné par les femmes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87135"/>
            <a:ext cx="8017330" cy="930275"/>
          </a:xfrm>
        </p:spPr>
        <p:txBody>
          <a:bodyPr>
            <a:normAutofit/>
          </a:bodyPr>
          <a:lstStyle/>
          <a:p>
            <a:r>
              <a:rPr lang="fr-FR" dirty="0"/>
              <a:t>Répartition (en %) des femmes de 15-49 ans en union qui ont gagné de l’argent pour leur travail au cours des 12 derniers mois selon la personne qui décide comment l’argent est utilisé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7771027"/>
              </p:ext>
            </p:extLst>
          </p:nvPr>
        </p:nvGraphicFramePr>
        <p:xfrm>
          <a:off x="902968" y="1525684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354328" y="1813307"/>
            <a:ext cx="2209800" cy="4702629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50 % des femmes en union qui ont gagné de l’argent au cours de 12 derniers mois décident comment utiliser l’argent gagné.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A73026-B2B6-F53B-C335-B129531E9269}"/>
              </a:ext>
            </a:extLst>
          </p:cNvPr>
          <p:cNvSpPr txBox="1"/>
          <p:nvPr/>
        </p:nvSpPr>
        <p:spPr>
          <a:xfrm>
            <a:off x="5896495" y="3615321"/>
            <a:ext cx="1899012" cy="93027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Principalement l’homme</a:t>
            </a:r>
          </a:p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3%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048B3A0-9FDC-33FD-7900-2518F4D785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5554" y="6515936"/>
            <a:ext cx="2889754" cy="43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56266"/>
            <a:ext cx="7886700" cy="930275"/>
          </a:xfrm>
        </p:spPr>
        <p:txBody>
          <a:bodyPr>
            <a:noAutofit/>
          </a:bodyPr>
          <a:lstStyle/>
          <a:p>
            <a:r>
              <a:rPr lang="fr-FR" dirty="0"/>
              <a:t>Gains de la femme par rapport à ceux du conjoint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83312"/>
            <a:ext cx="7886700" cy="930275"/>
          </a:xfrm>
        </p:spPr>
        <p:txBody>
          <a:bodyPr>
            <a:normAutofit/>
          </a:bodyPr>
          <a:lstStyle/>
          <a:p>
            <a:r>
              <a:rPr lang="fr-FR" dirty="0"/>
              <a:t>Réparation (en %) des femmes de 15-49 ans en union qui ont gagné de l’argent pour leur travail au cours des 12 derniers mois selon qu’elles gagnes plus ou moins que leur conjoint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8862195"/>
              </p:ext>
            </p:extLst>
          </p:nvPr>
        </p:nvGraphicFramePr>
        <p:xfrm>
          <a:off x="125182" y="1748450"/>
          <a:ext cx="8703131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7494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Emploi et rémunération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dirty="0">
                <a:solidFill>
                  <a:schemeClr val="accent5"/>
                </a:solidFill>
              </a:rPr>
              <a:t>Possession de biens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Prise de décision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Opinions concernant la violence domestique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Participation dans la prise de décision concernant la santé sexuelle et reproductive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15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screenshot, yellow, font&#10;&#10;Description automatically generated">
            <a:extLst>
              <a:ext uri="{FF2B5EF4-FFF2-40B4-BE49-F238E27FC236}">
                <a16:creationId xmlns:a16="http://schemas.microsoft.com/office/drawing/2014/main" id="{C9926294-88EB-6AE7-3255-6F3C1D02BA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143" y="863597"/>
            <a:ext cx="2493316" cy="3565527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515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91090"/>
            <a:ext cx="7886699" cy="93268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kern="1200" dirty="0">
                <a:solidFill>
                  <a:schemeClr val="tx1"/>
                </a:solidFill>
              </a:rPr>
              <a:t>Possession de biens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23778"/>
            <a:ext cx="7886699" cy="46259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fr-FR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Pourcentage de femmes et d’hommes de 15-49 ans qui possèdent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1147216"/>
              </p:ext>
            </p:extLst>
          </p:nvPr>
        </p:nvGraphicFramePr>
        <p:xfrm>
          <a:off x="628649" y="1725180"/>
          <a:ext cx="7886699" cy="4841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F5245B0-379C-596F-2E16-6C83A071FCFA}"/>
              </a:ext>
            </a:extLst>
          </p:cNvPr>
          <p:cNvSpPr txBox="1">
            <a:spLocks/>
          </p:cNvSpPr>
          <p:nvPr/>
        </p:nvSpPr>
        <p:spPr>
          <a:xfrm>
            <a:off x="7459846" y="792492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Indicateurs 5.b.1, 8.10.2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557CF6D6-92A2-98A5-532B-9F3084EB59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90264" y="4194046"/>
            <a:ext cx="205422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Gabon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89 %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AA4074-27C9-8B1B-037E-0C2D5EA9D9E3}"/>
              </a:ext>
            </a:extLst>
          </p:cNvPr>
          <p:cNvSpPr txBox="1">
            <a:spLocks/>
          </p:cNvSpPr>
          <p:nvPr/>
        </p:nvSpPr>
        <p:spPr>
          <a:xfrm>
            <a:off x="7233912" y="778136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5.b.1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2623622-3B7E-9062-3467-646F4430B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3A8539B-C74C-1404-C3C8-30AE069C6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873" y="452019"/>
            <a:ext cx="7143753" cy="792386"/>
          </a:xfrm>
        </p:spPr>
        <p:txBody>
          <a:bodyPr>
            <a:noAutofit/>
          </a:bodyPr>
          <a:lstStyle/>
          <a:p>
            <a:pPr algn="l"/>
            <a:r>
              <a:rPr lang="fr-FR" sz="3200" noProof="0" dirty="0"/>
              <a:t>Possession d’un téléphone portable selon la région : femme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33CEFE7-A2DE-387C-2BBF-BE8924F714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182" y="1357882"/>
            <a:ext cx="8901545" cy="980283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Pourcentage de femmes de 15-49 ans qui possèdent un téléphone portable :</a:t>
            </a:r>
          </a:p>
        </p:txBody>
      </p:sp>
      <p:grpSp>
        <p:nvGrpSpPr>
          <p:cNvPr id="13" name="Group 4">
            <a:extLst>
              <a:ext uri="{FF2B5EF4-FFF2-40B4-BE49-F238E27FC236}">
                <a16:creationId xmlns:a16="http://schemas.microsoft.com/office/drawing/2014/main" id="{2665CD70-9B18-6C1C-4AB1-0309AA7359A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75953" y="1968708"/>
            <a:ext cx="5872213" cy="4928084"/>
            <a:chOff x="1177" y="1325"/>
            <a:chExt cx="3492" cy="3044"/>
          </a:xfrm>
        </p:grpSpPr>
        <p:sp>
          <p:nvSpPr>
            <p:cNvPr id="14" name="AutoShape 3">
              <a:extLst>
                <a:ext uri="{FF2B5EF4-FFF2-40B4-BE49-F238E27FC236}">
                  <a16:creationId xmlns:a16="http://schemas.microsoft.com/office/drawing/2014/main" id="{08BCF0AF-C4F2-5ACF-C256-CC6858D1E10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177" y="1325"/>
              <a:ext cx="3492" cy="3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DF652156-942F-9C60-965D-25026C0713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15" y="2014"/>
              <a:ext cx="733" cy="721"/>
            </a:xfrm>
            <a:custGeom>
              <a:avLst/>
              <a:gdLst>
                <a:gd name="T0" fmla="*/ 284 w 733"/>
                <a:gd name="T1" fmla="*/ 384 h 721"/>
                <a:gd name="T2" fmla="*/ 108 w 733"/>
                <a:gd name="T3" fmla="*/ 348 h 721"/>
                <a:gd name="T4" fmla="*/ 107 w 733"/>
                <a:gd name="T5" fmla="*/ 209 h 721"/>
                <a:gd name="T6" fmla="*/ 302 w 733"/>
                <a:gd name="T7" fmla="*/ 38 h 721"/>
                <a:gd name="T8" fmla="*/ 477 w 733"/>
                <a:gd name="T9" fmla="*/ 29 h 721"/>
                <a:gd name="T10" fmla="*/ 490 w 733"/>
                <a:gd name="T11" fmla="*/ 78 h 721"/>
                <a:gd name="T12" fmla="*/ 463 w 733"/>
                <a:gd name="T13" fmla="*/ 122 h 721"/>
                <a:gd name="T14" fmla="*/ 442 w 733"/>
                <a:gd name="T15" fmla="*/ 177 h 721"/>
                <a:gd name="T16" fmla="*/ 434 w 733"/>
                <a:gd name="T17" fmla="*/ 205 h 721"/>
                <a:gd name="T18" fmla="*/ 475 w 733"/>
                <a:gd name="T19" fmla="*/ 203 h 721"/>
                <a:gd name="T20" fmla="*/ 514 w 733"/>
                <a:gd name="T21" fmla="*/ 194 h 721"/>
                <a:gd name="T22" fmla="*/ 733 w 733"/>
                <a:gd name="T23" fmla="*/ 145 h 721"/>
                <a:gd name="T24" fmla="*/ 723 w 733"/>
                <a:gd name="T25" fmla="*/ 204 h 721"/>
                <a:gd name="T26" fmla="*/ 698 w 733"/>
                <a:gd name="T27" fmla="*/ 234 h 721"/>
                <a:gd name="T28" fmla="*/ 687 w 733"/>
                <a:gd name="T29" fmla="*/ 280 h 721"/>
                <a:gd name="T30" fmla="*/ 671 w 733"/>
                <a:gd name="T31" fmla="*/ 337 h 721"/>
                <a:gd name="T32" fmla="*/ 656 w 733"/>
                <a:gd name="T33" fmla="*/ 370 h 721"/>
                <a:gd name="T34" fmla="*/ 597 w 733"/>
                <a:gd name="T35" fmla="*/ 379 h 721"/>
                <a:gd name="T36" fmla="*/ 591 w 733"/>
                <a:gd name="T37" fmla="*/ 433 h 721"/>
                <a:gd name="T38" fmla="*/ 558 w 733"/>
                <a:gd name="T39" fmla="*/ 461 h 721"/>
                <a:gd name="T40" fmla="*/ 516 w 733"/>
                <a:gd name="T41" fmla="*/ 497 h 721"/>
                <a:gd name="T42" fmla="*/ 476 w 733"/>
                <a:gd name="T43" fmla="*/ 538 h 721"/>
                <a:gd name="T44" fmla="*/ 430 w 733"/>
                <a:gd name="T45" fmla="*/ 578 h 721"/>
                <a:gd name="T46" fmla="*/ 382 w 733"/>
                <a:gd name="T47" fmla="*/ 618 h 721"/>
                <a:gd name="T48" fmla="*/ 325 w 733"/>
                <a:gd name="T49" fmla="*/ 648 h 721"/>
                <a:gd name="T50" fmla="*/ 300 w 733"/>
                <a:gd name="T51" fmla="*/ 626 h 721"/>
                <a:gd name="T52" fmla="*/ 255 w 733"/>
                <a:gd name="T53" fmla="*/ 605 h 721"/>
                <a:gd name="T54" fmla="*/ 212 w 733"/>
                <a:gd name="T55" fmla="*/ 631 h 721"/>
                <a:gd name="T56" fmla="*/ 171 w 733"/>
                <a:gd name="T57" fmla="*/ 632 h 721"/>
                <a:gd name="T58" fmla="*/ 108 w 733"/>
                <a:gd name="T59" fmla="*/ 646 h 721"/>
                <a:gd name="T60" fmla="*/ 116 w 733"/>
                <a:gd name="T61" fmla="*/ 702 h 721"/>
                <a:gd name="T62" fmla="*/ 90 w 733"/>
                <a:gd name="T63" fmla="*/ 689 h 721"/>
                <a:gd name="T64" fmla="*/ 43 w 733"/>
                <a:gd name="T65" fmla="*/ 668 h 721"/>
                <a:gd name="T66" fmla="*/ 14 w 733"/>
                <a:gd name="T67" fmla="*/ 621 h 721"/>
                <a:gd name="T68" fmla="*/ 17 w 733"/>
                <a:gd name="T69" fmla="*/ 488 h 721"/>
                <a:gd name="T70" fmla="*/ 6 w 733"/>
                <a:gd name="T71" fmla="*/ 371 h 721"/>
                <a:gd name="T72" fmla="*/ 26 w 733"/>
                <a:gd name="T73" fmla="*/ 320 h 721"/>
                <a:gd name="T74" fmla="*/ 31 w 733"/>
                <a:gd name="T75" fmla="*/ 380 h 721"/>
                <a:gd name="T76" fmla="*/ 44 w 733"/>
                <a:gd name="T77" fmla="*/ 388 h 721"/>
                <a:gd name="T78" fmla="*/ 75 w 733"/>
                <a:gd name="T79" fmla="*/ 404 h 721"/>
                <a:gd name="T80" fmla="*/ 87 w 733"/>
                <a:gd name="T81" fmla="*/ 448 h 721"/>
                <a:gd name="T82" fmla="*/ 112 w 733"/>
                <a:gd name="T83" fmla="*/ 399 h 721"/>
                <a:gd name="T84" fmla="*/ 133 w 733"/>
                <a:gd name="T85" fmla="*/ 434 h 721"/>
                <a:gd name="T86" fmla="*/ 168 w 733"/>
                <a:gd name="T87" fmla="*/ 422 h 721"/>
                <a:gd name="T88" fmla="*/ 219 w 733"/>
                <a:gd name="T89" fmla="*/ 460 h 721"/>
                <a:gd name="T90" fmla="*/ 223 w 733"/>
                <a:gd name="T91" fmla="*/ 408 h 721"/>
                <a:gd name="T92" fmla="*/ 287 w 733"/>
                <a:gd name="T93" fmla="*/ 395 h 721"/>
                <a:gd name="T94" fmla="*/ 221 w 733"/>
                <a:gd name="T95" fmla="*/ 380 h 721"/>
                <a:gd name="T96" fmla="*/ 185 w 733"/>
                <a:gd name="T97" fmla="*/ 360 h 721"/>
                <a:gd name="T98" fmla="*/ 117 w 733"/>
                <a:gd name="T99" fmla="*/ 335 h 721"/>
                <a:gd name="T100" fmla="*/ 83 w 733"/>
                <a:gd name="T101" fmla="*/ 336 h 721"/>
                <a:gd name="T102" fmla="*/ 88 w 733"/>
                <a:gd name="T103" fmla="*/ 297 h 721"/>
                <a:gd name="T104" fmla="*/ 79 w 733"/>
                <a:gd name="T105" fmla="*/ 260 h 721"/>
                <a:gd name="T106" fmla="*/ 49 w 733"/>
                <a:gd name="T107" fmla="*/ 229 h 721"/>
                <a:gd name="T108" fmla="*/ 3 w 733"/>
                <a:gd name="T109" fmla="*/ 213 h 721"/>
                <a:gd name="T110" fmla="*/ 81 w 733"/>
                <a:gd name="T111" fmla="*/ 179 h 721"/>
                <a:gd name="T112" fmla="*/ 69 w 733"/>
                <a:gd name="T113" fmla="*/ 209 h 721"/>
                <a:gd name="T114" fmla="*/ 105 w 733"/>
                <a:gd name="T115" fmla="*/ 220 h 721"/>
                <a:gd name="T116" fmla="*/ 127 w 733"/>
                <a:gd name="T117" fmla="*/ 264 h 721"/>
                <a:gd name="T118" fmla="*/ 146 w 733"/>
                <a:gd name="T119" fmla="*/ 254 h 721"/>
                <a:gd name="T120" fmla="*/ 135 w 733"/>
                <a:gd name="T121" fmla="*/ 187 h 721"/>
                <a:gd name="T122" fmla="*/ 117 w 733"/>
                <a:gd name="T123" fmla="*/ 80 h 721"/>
                <a:gd name="T124" fmla="*/ 156 w 733"/>
                <a:gd name="T125" fmla="*/ 2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3" h="721">
                  <a:moveTo>
                    <a:pt x="64" y="431"/>
                  </a:moveTo>
                  <a:lnTo>
                    <a:pt x="64" y="430"/>
                  </a:lnTo>
                  <a:lnTo>
                    <a:pt x="65" y="429"/>
                  </a:lnTo>
                  <a:lnTo>
                    <a:pt x="65" y="430"/>
                  </a:lnTo>
                  <a:lnTo>
                    <a:pt x="64" y="431"/>
                  </a:lnTo>
                  <a:close/>
                  <a:moveTo>
                    <a:pt x="87" y="427"/>
                  </a:moveTo>
                  <a:lnTo>
                    <a:pt x="86" y="426"/>
                  </a:lnTo>
                  <a:lnTo>
                    <a:pt x="86" y="425"/>
                  </a:lnTo>
                  <a:lnTo>
                    <a:pt x="86" y="424"/>
                  </a:lnTo>
                  <a:lnTo>
                    <a:pt x="87" y="422"/>
                  </a:lnTo>
                  <a:lnTo>
                    <a:pt x="88" y="422"/>
                  </a:lnTo>
                  <a:lnTo>
                    <a:pt x="88" y="424"/>
                  </a:lnTo>
                  <a:lnTo>
                    <a:pt x="88" y="425"/>
                  </a:lnTo>
                  <a:lnTo>
                    <a:pt x="90" y="426"/>
                  </a:lnTo>
                  <a:lnTo>
                    <a:pt x="87" y="427"/>
                  </a:lnTo>
                  <a:close/>
                  <a:moveTo>
                    <a:pt x="233" y="404"/>
                  </a:moveTo>
                  <a:lnTo>
                    <a:pt x="233" y="403"/>
                  </a:lnTo>
                  <a:lnTo>
                    <a:pt x="235" y="403"/>
                  </a:lnTo>
                  <a:lnTo>
                    <a:pt x="235" y="404"/>
                  </a:lnTo>
                  <a:lnTo>
                    <a:pt x="233" y="404"/>
                  </a:lnTo>
                  <a:close/>
                  <a:moveTo>
                    <a:pt x="111" y="394"/>
                  </a:moveTo>
                  <a:lnTo>
                    <a:pt x="109" y="394"/>
                  </a:lnTo>
                  <a:lnTo>
                    <a:pt x="109" y="392"/>
                  </a:lnTo>
                  <a:lnTo>
                    <a:pt x="111" y="392"/>
                  </a:lnTo>
                  <a:lnTo>
                    <a:pt x="111" y="394"/>
                  </a:lnTo>
                  <a:close/>
                  <a:moveTo>
                    <a:pt x="66" y="390"/>
                  </a:moveTo>
                  <a:lnTo>
                    <a:pt x="66" y="391"/>
                  </a:lnTo>
                  <a:lnTo>
                    <a:pt x="67" y="391"/>
                  </a:lnTo>
                  <a:lnTo>
                    <a:pt x="69" y="392"/>
                  </a:lnTo>
                  <a:lnTo>
                    <a:pt x="67" y="395"/>
                  </a:lnTo>
                  <a:lnTo>
                    <a:pt x="66" y="396"/>
                  </a:lnTo>
                  <a:lnTo>
                    <a:pt x="66" y="395"/>
                  </a:lnTo>
                  <a:lnTo>
                    <a:pt x="65" y="395"/>
                  </a:lnTo>
                  <a:lnTo>
                    <a:pt x="65" y="394"/>
                  </a:lnTo>
                  <a:lnTo>
                    <a:pt x="65" y="392"/>
                  </a:lnTo>
                  <a:lnTo>
                    <a:pt x="64" y="392"/>
                  </a:lnTo>
                  <a:lnTo>
                    <a:pt x="64" y="391"/>
                  </a:lnTo>
                  <a:lnTo>
                    <a:pt x="64" y="390"/>
                  </a:lnTo>
                  <a:lnTo>
                    <a:pt x="65" y="390"/>
                  </a:lnTo>
                  <a:lnTo>
                    <a:pt x="66" y="390"/>
                  </a:lnTo>
                  <a:close/>
                  <a:moveTo>
                    <a:pt x="262" y="394"/>
                  </a:moveTo>
                  <a:lnTo>
                    <a:pt x="259" y="395"/>
                  </a:lnTo>
                  <a:lnTo>
                    <a:pt x="259" y="394"/>
                  </a:lnTo>
                  <a:lnTo>
                    <a:pt x="262" y="391"/>
                  </a:lnTo>
                  <a:lnTo>
                    <a:pt x="263" y="390"/>
                  </a:lnTo>
                  <a:lnTo>
                    <a:pt x="265" y="388"/>
                  </a:lnTo>
                  <a:lnTo>
                    <a:pt x="265" y="387"/>
                  </a:lnTo>
                  <a:lnTo>
                    <a:pt x="266" y="386"/>
                  </a:lnTo>
                  <a:lnTo>
                    <a:pt x="270" y="386"/>
                  </a:lnTo>
                  <a:lnTo>
                    <a:pt x="271" y="387"/>
                  </a:lnTo>
                  <a:lnTo>
                    <a:pt x="271" y="388"/>
                  </a:lnTo>
                  <a:lnTo>
                    <a:pt x="268" y="390"/>
                  </a:lnTo>
                  <a:lnTo>
                    <a:pt x="267" y="390"/>
                  </a:lnTo>
                  <a:lnTo>
                    <a:pt x="266" y="391"/>
                  </a:lnTo>
                  <a:lnTo>
                    <a:pt x="266" y="392"/>
                  </a:lnTo>
                  <a:lnTo>
                    <a:pt x="262" y="394"/>
                  </a:lnTo>
                  <a:close/>
                  <a:moveTo>
                    <a:pt x="276" y="382"/>
                  </a:moveTo>
                  <a:lnTo>
                    <a:pt x="279" y="383"/>
                  </a:lnTo>
                  <a:lnTo>
                    <a:pt x="280" y="383"/>
                  </a:lnTo>
                  <a:lnTo>
                    <a:pt x="282" y="383"/>
                  </a:lnTo>
                  <a:lnTo>
                    <a:pt x="282" y="384"/>
                  </a:lnTo>
                  <a:lnTo>
                    <a:pt x="284" y="384"/>
                  </a:lnTo>
                  <a:lnTo>
                    <a:pt x="287" y="387"/>
                  </a:lnTo>
                  <a:lnTo>
                    <a:pt x="288" y="387"/>
                  </a:lnTo>
                  <a:lnTo>
                    <a:pt x="289" y="390"/>
                  </a:lnTo>
                  <a:lnTo>
                    <a:pt x="291" y="391"/>
                  </a:lnTo>
                  <a:lnTo>
                    <a:pt x="289" y="392"/>
                  </a:lnTo>
                  <a:lnTo>
                    <a:pt x="288" y="392"/>
                  </a:lnTo>
                  <a:lnTo>
                    <a:pt x="285" y="392"/>
                  </a:lnTo>
                  <a:lnTo>
                    <a:pt x="285" y="391"/>
                  </a:lnTo>
                  <a:lnTo>
                    <a:pt x="284" y="390"/>
                  </a:lnTo>
                  <a:lnTo>
                    <a:pt x="283" y="388"/>
                  </a:lnTo>
                  <a:lnTo>
                    <a:pt x="282" y="387"/>
                  </a:lnTo>
                  <a:lnTo>
                    <a:pt x="280" y="386"/>
                  </a:lnTo>
                  <a:lnTo>
                    <a:pt x="279" y="386"/>
                  </a:lnTo>
                  <a:lnTo>
                    <a:pt x="278" y="384"/>
                  </a:lnTo>
                  <a:lnTo>
                    <a:pt x="275" y="384"/>
                  </a:lnTo>
                  <a:lnTo>
                    <a:pt x="275" y="383"/>
                  </a:lnTo>
                  <a:lnTo>
                    <a:pt x="274" y="383"/>
                  </a:lnTo>
                  <a:lnTo>
                    <a:pt x="275" y="382"/>
                  </a:lnTo>
                  <a:lnTo>
                    <a:pt x="276" y="382"/>
                  </a:lnTo>
                  <a:close/>
                  <a:moveTo>
                    <a:pt x="45" y="384"/>
                  </a:moveTo>
                  <a:lnTo>
                    <a:pt x="45" y="387"/>
                  </a:lnTo>
                  <a:lnTo>
                    <a:pt x="44" y="387"/>
                  </a:lnTo>
                  <a:lnTo>
                    <a:pt x="43" y="386"/>
                  </a:lnTo>
                  <a:lnTo>
                    <a:pt x="43" y="384"/>
                  </a:lnTo>
                  <a:lnTo>
                    <a:pt x="43" y="383"/>
                  </a:lnTo>
                  <a:lnTo>
                    <a:pt x="43" y="382"/>
                  </a:lnTo>
                  <a:lnTo>
                    <a:pt x="44" y="383"/>
                  </a:lnTo>
                  <a:lnTo>
                    <a:pt x="45" y="384"/>
                  </a:lnTo>
                  <a:close/>
                  <a:moveTo>
                    <a:pt x="45" y="383"/>
                  </a:moveTo>
                  <a:lnTo>
                    <a:pt x="44" y="382"/>
                  </a:lnTo>
                  <a:lnTo>
                    <a:pt x="44" y="380"/>
                  </a:lnTo>
                  <a:lnTo>
                    <a:pt x="43" y="379"/>
                  </a:lnTo>
                  <a:lnTo>
                    <a:pt x="43" y="378"/>
                  </a:lnTo>
                  <a:lnTo>
                    <a:pt x="44" y="377"/>
                  </a:lnTo>
                  <a:lnTo>
                    <a:pt x="45" y="377"/>
                  </a:lnTo>
                  <a:lnTo>
                    <a:pt x="48" y="377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47" y="382"/>
                  </a:lnTo>
                  <a:lnTo>
                    <a:pt x="47" y="383"/>
                  </a:lnTo>
                  <a:lnTo>
                    <a:pt x="45" y="383"/>
                  </a:lnTo>
                  <a:close/>
                  <a:moveTo>
                    <a:pt x="94" y="378"/>
                  </a:moveTo>
                  <a:lnTo>
                    <a:pt x="92" y="379"/>
                  </a:lnTo>
                  <a:lnTo>
                    <a:pt x="91" y="378"/>
                  </a:lnTo>
                  <a:lnTo>
                    <a:pt x="91" y="377"/>
                  </a:lnTo>
                  <a:lnTo>
                    <a:pt x="92" y="375"/>
                  </a:lnTo>
                  <a:lnTo>
                    <a:pt x="94" y="375"/>
                  </a:lnTo>
                  <a:lnTo>
                    <a:pt x="94" y="377"/>
                  </a:lnTo>
                  <a:lnTo>
                    <a:pt x="92" y="378"/>
                  </a:lnTo>
                  <a:lnTo>
                    <a:pt x="94" y="378"/>
                  </a:lnTo>
                  <a:close/>
                  <a:moveTo>
                    <a:pt x="113" y="354"/>
                  </a:moveTo>
                  <a:lnTo>
                    <a:pt x="112" y="356"/>
                  </a:lnTo>
                  <a:lnTo>
                    <a:pt x="112" y="354"/>
                  </a:lnTo>
                  <a:lnTo>
                    <a:pt x="111" y="354"/>
                  </a:lnTo>
                  <a:lnTo>
                    <a:pt x="109" y="356"/>
                  </a:lnTo>
                  <a:lnTo>
                    <a:pt x="107" y="356"/>
                  </a:lnTo>
                  <a:lnTo>
                    <a:pt x="105" y="354"/>
                  </a:lnTo>
                  <a:lnTo>
                    <a:pt x="105" y="353"/>
                  </a:lnTo>
                  <a:lnTo>
                    <a:pt x="105" y="350"/>
                  </a:lnTo>
                  <a:lnTo>
                    <a:pt x="105" y="349"/>
                  </a:lnTo>
                  <a:lnTo>
                    <a:pt x="107" y="348"/>
                  </a:lnTo>
                  <a:lnTo>
                    <a:pt x="108" y="348"/>
                  </a:lnTo>
                  <a:lnTo>
                    <a:pt x="111" y="349"/>
                  </a:lnTo>
                  <a:lnTo>
                    <a:pt x="113" y="349"/>
                  </a:lnTo>
                  <a:lnTo>
                    <a:pt x="114" y="350"/>
                  </a:lnTo>
                  <a:lnTo>
                    <a:pt x="114" y="353"/>
                  </a:lnTo>
                  <a:lnTo>
                    <a:pt x="113" y="353"/>
                  </a:lnTo>
                  <a:lnTo>
                    <a:pt x="113" y="354"/>
                  </a:lnTo>
                  <a:close/>
                  <a:moveTo>
                    <a:pt x="9" y="251"/>
                  </a:moveTo>
                  <a:lnTo>
                    <a:pt x="7" y="251"/>
                  </a:lnTo>
                  <a:lnTo>
                    <a:pt x="9" y="250"/>
                  </a:lnTo>
                  <a:lnTo>
                    <a:pt x="9" y="251"/>
                  </a:lnTo>
                  <a:close/>
                  <a:moveTo>
                    <a:pt x="3" y="239"/>
                  </a:moveTo>
                  <a:lnTo>
                    <a:pt x="2" y="239"/>
                  </a:lnTo>
                  <a:lnTo>
                    <a:pt x="2" y="238"/>
                  </a:lnTo>
                  <a:lnTo>
                    <a:pt x="3" y="238"/>
                  </a:lnTo>
                  <a:lnTo>
                    <a:pt x="3" y="239"/>
                  </a:lnTo>
                  <a:close/>
                  <a:moveTo>
                    <a:pt x="121" y="245"/>
                  </a:moveTo>
                  <a:lnTo>
                    <a:pt x="120" y="246"/>
                  </a:lnTo>
                  <a:lnTo>
                    <a:pt x="118" y="245"/>
                  </a:lnTo>
                  <a:lnTo>
                    <a:pt x="120" y="245"/>
                  </a:lnTo>
                  <a:lnTo>
                    <a:pt x="118" y="245"/>
                  </a:lnTo>
                  <a:lnTo>
                    <a:pt x="117" y="243"/>
                  </a:lnTo>
                  <a:lnTo>
                    <a:pt x="116" y="242"/>
                  </a:lnTo>
                  <a:lnTo>
                    <a:pt x="116" y="241"/>
                  </a:lnTo>
                  <a:lnTo>
                    <a:pt x="116" y="239"/>
                  </a:lnTo>
                  <a:lnTo>
                    <a:pt x="114" y="239"/>
                  </a:lnTo>
                  <a:lnTo>
                    <a:pt x="114" y="236"/>
                  </a:lnTo>
                  <a:lnTo>
                    <a:pt x="116" y="234"/>
                  </a:lnTo>
                  <a:lnTo>
                    <a:pt x="118" y="234"/>
                  </a:lnTo>
                  <a:lnTo>
                    <a:pt x="118" y="233"/>
                  </a:lnTo>
                  <a:lnTo>
                    <a:pt x="120" y="233"/>
                  </a:lnTo>
                  <a:lnTo>
                    <a:pt x="121" y="233"/>
                  </a:lnTo>
                  <a:lnTo>
                    <a:pt x="121" y="234"/>
                  </a:lnTo>
                  <a:lnTo>
                    <a:pt x="121" y="237"/>
                  </a:lnTo>
                  <a:lnTo>
                    <a:pt x="121" y="238"/>
                  </a:lnTo>
                  <a:lnTo>
                    <a:pt x="121" y="239"/>
                  </a:lnTo>
                  <a:lnTo>
                    <a:pt x="121" y="241"/>
                  </a:lnTo>
                  <a:lnTo>
                    <a:pt x="121" y="242"/>
                  </a:lnTo>
                  <a:lnTo>
                    <a:pt x="121" y="243"/>
                  </a:lnTo>
                  <a:lnTo>
                    <a:pt x="121" y="245"/>
                  </a:lnTo>
                  <a:close/>
                  <a:moveTo>
                    <a:pt x="103" y="224"/>
                  </a:moveTo>
                  <a:lnTo>
                    <a:pt x="101" y="224"/>
                  </a:lnTo>
                  <a:lnTo>
                    <a:pt x="103" y="222"/>
                  </a:lnTo>
                  <a:lnTo>
                    <a:pt x="104" y="222"/>
                  </a:lnTo>
                  <a:lnTo>
                    <a:pt x="103" y="224"/>
                  </a:lnTo>
                  <a:close/>
                  <a:moveTo>
                    <a:pt x="101" y="222"/>
                  </a:moveTo>
                  <a:lnTo>
                    <a:pt x="100" y="224"/>
                  </a:lnTo>
                  <a:lnTo>
                    <a:pt x="100" y="222"/>
                  </a:lnTo>
                  <a:lnTo>
                    <a:pt x="100" y="221"/>
                  </a:lnTo>
                  <a:lnTo>
                    <a:pt x="100" y="220"/>
                  </a:lnTo>
                  <a:lnTo>
                    <a:pt x="101" y="220"/>
                  </a:lnTo>
                  <a:lnTo>
                    <a:pt x="101" y="221"/>
                  </a:lnTo>
                  <a:lnTo>
                    <a:pt x="100" y="221"/>
                  </a:lnTo>
                  <a:lnTo>
                    <a:pt x="100" y="222"/>
                  </a:lnTo>
                  <a:lnTo>
                    <a:pt x="101" y="222"/>
                  </a:lnTo>
                  <a:close/>
                  <a:moveTo>
                    <a:pt x="105" y="215"/>
                  </a:moveTo>
                  <a:lnTo>
                    <a:pt x="104" y="215"/>
                  </a:lnTo>
                  <a:lnTo>
                    <a:pt x="104" y="212"/>
                  </a:lnTo>
                  <a:lnTo>
                    <a:pt x="104" y="209"/>
                  </a:lnTo>
                  <a:lnTo>
                    <a:pt x="105" y="208"/>
                  </a:lnTo>
                  <a:lnTo>
                    <a:pt x="107" y="207"/>
                  </a:lnTo>
                  <a:lnTo>
                    <a:pt x="107" y="208"/>
                  </a:lnTo>
                  <a:lnTo>
                    <a:pt x="107" y="209"/>
                  </a:lnTo>
                  <a:lnTo>
                    <a:pt x="108" y="209"/>
                  </a:lnTo>
                  <a:lnTo>
                    <a:pt x="108" y="211"/>
                  </a:lnTo>
                  <a:lnTo>
                    <a:pt x="107" y="211"/>
                  </a:lnTo>
                  <a:lnTo>
                    <a:pt x="107" y="212"/>
                  </a:lnTo>
                  <a:lnTo>
                    <a:pt x="107" y="215"/>
                  </a:lnTo>
                  <a:lnTo>
                    <a:pt x="105" y="215"/>
                  </a:lnTo>
                  <a:close/>
                  <a:moveTo>
                    <a:pt x="108" y="207"/>
                  </a:moveTo>
                  <a:lnTo>
                    <a:pt x="107" y="207"/>
                  </a:lnTo>
                  <a:lnTo>
                    <a:pt x="107" y="205"/>
                  </a:lnTo>
                  <a:lnTo>
                    <a:pt x="108" y="205"/>
                  </a:lnTo>
                  <a:lnTo>
                    <a:pt x="108" y="207"/>
                  </a:lnTo>
                  <a:close/>
                  <a:moveTo>
                    <a:pt x="107" y="204"/>
                  </a:moveTo>
                  <a:lnTo>
                    <a:pt x="105" y="204"/>
                  </a:lnTo>
                  <a:lnTo>
                    <a:pt x="107" y="204"/>
                  </a:lnTo>
                  <a:close/>
                  <a:moveTo>
                    <a:pt x="116" y="104"/>
                  </a:moveTo>
                  <a:lnTo>
                    <a:pt x="113" y="104"/>
                  </a:lnTo>
                  <a:lnTo>
                    <a:pt x="114" y="102"/>
                  </a:lnTo>
                  <a:lnTo>
                    <a:pt x="116" y="102"/>
                  </a:lnTo>
                  <a:lnTo>
                    <a:pt x="116" y="104"/>
                  </a:lnTo>
                  <a:close/>
                  <a:moveTo>
                    <a:pt x="193" y="0"/>
                  </a:moveTo>
                  <a:lnTo>
                    <a:pt x="201" y="7"/>
                  </a:lnTo>
                  <a:lnTo>
                    <a:pt x="208" y="14"/>
                  </a:lnTo>
                  <a:lnTo>
                    <a:pt x="212" y="24"/>
                  </a:lnTo>
                  <a:lnTo>
                    <a:pt x="216" y="29"/>
                  </a:lnTo>
                  <a:lnTo>
                    <a:pt x="220" y="29"/>
                  </a:lnTo>
                  <a:lnTo>
                    <a:pt x="221" y="29"/>
                  </a:lnTo>
                  <a:lnTo>
                    <a:pt x="223" y="29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8" y="31"/>
                  </a:lnTo>
                  <a:lnTo>
                    <a:pt x="240" y="32"/>
                  </a:lnTo>
                  <a:lnTo>
                    <a:pt x="244" y="32"/>
                  </a:lnTo>
                  <a:lnTo>
                    <a:pt x="246" y="33"/>
                  </a:lnTo>
                  <a:lnTo>
                    <a:pt x="249" y="34"/>
                  </a:lnTo>
                  <a:lnTo>
                    <a:pt x="253" y="37"/>
                  </a:lnTo>
                  <a:lnTo>
                    <a:pt x="254" y="38"/>
                  </a:lnTo>
                  <a:lnTo>
                    <a:pt x="255" y="41"/>
                  </a:lnTo>
                  <a:lnTo>
                    <a:pt x="258" y="44"/>
                  </a:lnTo>
                  <a:lnTo>
                    <a:pt x="259" y="47"/>
                  </a:lnTo>
                  <a:lnTo>
                    <a:pt x="265" y="54"/>
                  </a:lnTo>
                  <a:lnTo>
                    <a:pt x="267" y="55"/>
                  </a:lnTo>
                  <a:lnTo>
                    <a:pt x="271" y="57"/>
                  </a:lnTo>
                  <a:lnTo>
                    <a:pt x="276" y="59"/>
                  </a:lnTo>
                  <a:lnTo>
                    <a:pt x="279" y="61"/>
                  </a:lnTo>
                  <a:lnTo>
                    <a:pt x="282" y="63"/>
                  </a:lnTo>
                  <a:lnTo>
                    <a:pt x="285" y="63"/>
                  </a:lnTo>
                  <a:lnTo>
                    <a:pt x="292" y="62"/>
                  </a:lnTo>
                  <a:lnTo>
                    <a:pt x="296" y="61"/>
                  </a:lnTo>
                  <a:lnTo>
                    <a:pt x="298" y="61"/>
                  </a:lnTo>
                  <a:lnTo>
                    <a:pt x="301" y="59"/>
                  </a:lnTo>
                  <a:lnTo>
                    <a:pt x="302" y="59"/>
                  </a:lnTo>
                  <a:lnTo>
                    <a:pt x="301" y="57"/>
                  </a:lnTo>
                  <a:lnTo>
                    <a:pt x="301" y="55"/>
                  </a:lnTo>
                  <a:lnTo>
                    <a:pt x="301" y="54"/>
                  </a:lnTo>
                  <a:lnTo>
                    <a:pt x="301" y="53"/>
                  </a:lnTo>
                  <a:lnTo>
                    <a:pt x="302" y="51"/>
                  </a:lnTo>
                  <a:lnTo>
                    <a:pt x="302" y="49"/>
                  </a:lnTo>
                  <a:lnTo>
                    <a:pt x="301" y="47"/>
                  </a:lnTo>
                  <a:lnTo>
                    <a:pt x="301" y="45"/>
                  </a:lnTo>
                  <a:lnTo>
                    <a:pt x="301" y="42"/>
                  </a:lnTo>
                  <a:lnTo>
                    <a:pt x="301" y="40"/>
                  </a:lnTo>
                  <a:lnTo>
                    <a:pt x="302" y="38"/>
                  </a:lnTo>
                  <a:lnTo>
                    <a:pt x="302" y="36"/>
                  </a:lnTo>
                  <a:lnTo>
                    <a:pt x="304" y="33"/>
                  </a:lnTo>
                  <a:lnTo>
                    <a:pt x="305" y="31"/>
                  </a:lnTo>
                  <a:lnTo>
                    <a:pt x="306" y="31"/>
                  </a:lnTo>
                  <a:lnTo>
                    <a:pt x="306" y="29"/>
                  </a:lnTo>
                  <a:lnTo>
                    <a:pt x="309" y="29"/>
                  </a:lnTo>
                  <a:lnTo>
                    <a:pt x="313" y="31"/>
                  </a:lnTo>
                  <a:lnTo>
                    <a:pt x="315" y="31"/>
                  </a:lnTo>
                  <a:lnTo>
                    <a:pt x="318" y="29"/>
                  </a:lnTo>
                  <a:lnTo>
                    <a:pt x="322" y="29"/>
                  </a:lnTo>
                  <a:lnTo>
                    <a:pt x="325" y="31"/>
                  </a:lnTo>
                  <a:lnTo>
                    <a:pt x="327" y="31"/>
                  </a:lnTo>
                  <a:lnTo>
                    <a:pt x="331" y="29"/>
                  </a:lnTo>
                  <a:lnTo>
                    <a:pt x="334" y="29"/>
                  </a:lnTo>
                  <a:lnTo>
                    <a:pt x="336" y="31"/>
                  </a:lnTo>
                  <a:lnTo>
                    <a:pt x="339" y="31"/>
                  </a:lnTo>
                  <a:lnTo>
                    <a:pt x="343" y="29"/>
                  </a:lnTo>
                  <a:lnTo>
                    <a:pt x="345" y="29"/>
                  </a:lnTo>
                  <a:lnTo>
                    <a:pt x="348" y="31"/>
                  </a:lnTo>
                  <a:lnTo>
                    <a:pt x="352" y="31"/>
                  </a:lnTo>
                  <a:lnTo>
                    <a:pt x="355" y="29"/>
                  </a:lnTo>
                  <a:lnTo>
                    <a:pt x="357" y="29"/>
                  </a:lnTo>
                  <a:lnTo>
                    <a:pt x="361" y="29"/>
                  </a:lnTo>
                  <a:lnTo>
                    <a:pt x="364" y="31"/>
                  </a:lnTo>
                  <a:lnTo>
                    <a:pt x="366" y="31"/>
                  </a:lnTo>
                  <a:lnTo>
                    <a:pt x="369" y="29"/>
                  </a:lnTo>
                  <a:lnTo>
                    <a:pt x="373" y="29"/>
                  </a:lnTo>
                  <a:lnTo>
                    <a:pt x="376" y="31"/>
                  </a:lnTo>
                  <a:lnTo>
                    <a:pt x="378" y="31"/>
                  </a:lnTo>
                  <a:lnTo>
                    <a:pt x="382" y="29"/>
                  </a:lnTo>
                  <a:lnTo>
                    <a:pt x="385" y="29"/>
                  </a:lnTo>
                  <a:lnTo>
                    <a:pt x="387" y="31"/>
                  </a:lnTo>
                  <a:lnTo>
                    <a:pt x="390" y="31"/>
                  </a:lnTo>
                  <a:lnTo>
                    <a:pt x="394" y="29"/>
                  </a:lnTo>
                  <a:lnTo>
                    <a:pt x="396" y="29"/>
                  </a:lnTo>
                  <a:lnTo>
                    <a:pt x="399" y="31"/>
                  </a:lnTo>
                  <a:lnTo>
                    <a:pt x="403" y="31"/>
                  </a:lnTo>
                  <a:lnTo>
                    <a:pt x="406" y="29"/>
                  </a:lnTo>
                  <a:lnTo>
                    <a:pt x="408" y="29"/>
                  </a:lnTo>
                  <a:lnTo>
                    <a:pt x="412" y="31"/>
                  </a:lnTo>
                  <a:lnTo>
                    <a:pt x="415" y="31"/>
                  </a:lnTo>
                  <a:lnTo>
                    <a:pt x="417" y="29"/>
                  </a:lnTo>
                  <a:lnTo>
                    <a:pt x="420" y="29"/>
                  </a:lnTo>
                  <a:lnTo>
                    <a:pt x="424" y="31"/>
                  </a:lnTo>
                  <a:lnTo>
                    <a:pt x="426" y="31"/>
                  </a:lnTo>
                  <a:lnTo>
                    <a:pt x="429" y="29"/>
                  </a:lnTo>
                  <a:lnTo>
                    <a:pt x="433" y="29"/>
                  </a:lnTo>
                  <a:lnTo>
                    <a:pt x="436" y="29"/>
                  </a:lnTo>
                  <a:lnTo>
                    <a:pt x="438" y="31"/>
                  </a:lnTo>
                  <a:lnTo>
                    <a:pt x="442" y="29"/>
                  </a:lnTo>
                  <a:lnTo>
                    <a:pt x="445" y="29"/>
                  </a:lnTo>
                  <a:lnTo>
                    <a:pt x="447" y="29"/>
                  </a:lnTo>
                  <a:lnTo>
                    <a:pt x="450" y="31"/>
                  </a:lnTo>
                  <a:lnTo>
                    <a:pt x="454" y="29"/>
                  </a:lnTo>
                  <a:lnTo>
                    <a:pt x="456" y="29"/>
                  </a:lnTo>
                  <a:lnTo>
                    <a:pt x="459" y="29"/>
                  </a:lnTo>
                  <a:lnTo>
                    <a:pt x="463" y="31"/>
                  </a:lnTo>
                  <a:lnTo>
                    <a:pt x="466" y="29"/>
                  </a:lnTo>
                  <a:lnTo>
                    <a:pt x="468" y="29"/>
                  </a:lnTo>
                  <a:lnTo>
                    <a:pt x="472" y="29"/>
                  </a:lnTo>
                  <a:lnTo>
                    <a:pt x="475" y="31"/>
                  </a:lnTo>
                  <a:lnTo>
                    <a:pt x="477" y="29"/>
                  </a:lnTo>
                  <a:lnTo>
                    <a:pt x="480" y="29"/>
                  </a:lnTo>
                  <a:lnTo>
                    <a:pt x="484" y="29"/>
                  </a:lnTo>
                  <a:lnTo>
                    <a:pt x="486" y="29"/>
                  </a:lnTo>
                  <a:lnTo>
                    <a:pt x="488" y="29"/>
                  </a:lnTo>
                  <a:lnTo>
                    <a:pt x="489" y="29"/>
                  </a:lnTo>
                  <a:lnTo>
                    <a:pt x="493" y="29"/>
                  </a:lnTo>
                  <a:lnTo>
                    <a:pt x="496" y="29"/>
                  </a:lnTo>
                  <a:lnTo>
                    <a:pt x="497" y="29"/>
                  </a:lnTo>
                  <a:lnTo>
                    <a:pt x="497" y="38"/>
                  </a:lnTo>
                  <a:lnTo>
                    <a:pt x="497" y="40"/>
                  </a:lnTo>
                  <a:lnTo>
                    <a:pt x="497" y="41"/>
                  </a:lnTo>
                  <a:lnTo>
                    <a:pt x="496" y="41"/>
                  </a:lnTo>
                  <a:lnTo>
                    <a:pt x="494" y="42"/>
                  </a:lnTo>
                  <a:lnTo>
                    <a:pt x="496" y="42"/>
                  </a:lnTo>
                  <a:lnTo>
                    <a:pt x="497" y="42"/>
                  </a:lnTo>
                  <a:lnTo>
                    <a:pt x="497" y="44"/>
                  </a:lnTo>
                  <a:lnTo>
                    <a:pt x="497" y="45"/>
                  </a:lnTo>
                  <a:lnTo>
                    <a:pt x="497" y="46"/>
                  </a:lnTo>
                  <a:lnTo>
                    <a:pt x="496" y="46"/>
                  </a:lnTo>
                  <a:lnTo>
                    <a:pt x="496" y="47"/>
                  </a:lnTo>
                  <a:lnTo>
                    <a:pt x="496" y="49"/>
                  </a:lnTo>
                  <a:lnTo>
                    <a:pt x="496" y="50"/>
                  </a:lnTo>
                  <a:lnTo>
                    <a:pt x="496" y="51"/>
                  </a:lnTo>
                  <a:lnTo>
                    <a:pt x="496" y="53"/>
                  </a:lnTo>
                  <a:lnTo>
                    <a:pt x="496" y="54"/>
                  </a:lnTo>
                  <a:lnTo>
                    <a:pt x="494" y="54"/>
                  </a:lnTo>
                  <a:lnTo>
                    <a:pt x="493" y="54"/>
                  </a:lnTo>
                  <a:lnTo>
                    <a:pt x="493" y="55"/>
                  </a:lnTo>
                  <a:lnTo>
                    <a:pt x="492" y="55"/>
                  </a:lnTo>
                  <a:lnTo>
                    <a:pt x="492" y="54"/>
                  </a:lnTo>
                  <a:lnTo>
                    <a:pt x="490" y="54"/>
                  </a:lnTo>
                  <a:lnTo>
                    <a:pt x="490" y="53"/>
                  </a:lnTo>
                  <a:lnTo>
                    <a:pt x="489" y="53"/>
                  </a:lnTo>
                  <a:lnTo>
                    <a:pt x="489" y="54"/>
                  </a:lnTo>
                  <a:lnTo>
                    <a:pt x="488" y="54"/>
                  </a:lnTo>
                  <a:lnTo>
                    <a:pt x="488" y="55"/>
                  </a:lnTo>
                  <a:lnTo>
                    <a:pt x="489" y="55"/>
                  </a:lnTo>
                  <a:lnTo>
                    <a:pt x="489" y="57"/>
                  </a:lnTo>
                  <a:lnTo>
                    <a:pt x="489" y="58"/>
                  </a:lnTo>
                  <a:lnTo>
                    <a:pt x="490" y="58"/>
                  </a:lnTo>
                  <a:lnTo>
                    <a:pt x="490" y="59"/>
                  </a:lnTo>
                  <a:lnTo>
                    <a:pt x="489" y="59"/>
                  </a:lnTo>
                  <a:lnTo>
                    <a:pt x="489" y="61"/>
                  </a:lnTo>
                  <a:lnTo>
                    <a:pt x="489" y="62"/>
                  </a:lnTo>
                  <a:lnTo>
                    <a:pt x="490" y="62"/>
                  </a:lnTo>
                  <a:lnTo>
                    <a:pt x="492" y="63"/>
                  </a:lnTo>
                  <a:lnTo>
                    <a:pt x="492" y="64"/>
                  </a:lnTo>
                  <a:lnTo>
                    <a:pt x="492" y="66"/>
                  </a:lnTo>
                  <a:lnTo>
                    <a:pt x="490" y="67"/>
                  </a:lnTo>
                  <a:lnTo>
                    <a:pt x="492" y="67"/>
                  </a:lnTo>
                  <a:lnTo>
                    <a:pt x="492" y="68"/>
                  </a:lnTo>
                  <a:lnTo>
                    <a:pt x="492" y="70"/>
                  </a:lnTo>
                  <a:lnTo>
                    <a:pt x="493" y="70"/>
                  </a:lnTo>
                  <a:lnTo>
                    <a:pt x="493" y="71"/>
                  </a:lnTo>
                  <a:lnTo>
                    <a:pt x="493" y="72"/>
                  </a:lnTo>
                  <a:lnTo>
                    <a:pt x="492" y="72"/>
                  </a:lnTo>
                  <a:lnTo>
                    <a:pt x="492" y="74"/>
                  </a:lnTo>
                  <a:lnTo>
                    <a:pt x="492" y="75"/>
                  </a:lnTo>
                  <a:lnTo>
                    <a:pt x="493" y="75"/>
                  </a:lnTo>
                  <a:lnTo>
                    <a:pt x="493" y="76"/>
                  </a:lnTo>
                  <a:lnTo>
                    <a:pt x="492" y="78"/>
                  </a:lnTo>
                  <a:lnTo>
                    <a:pt x="490" y="78"/>
                  </a:lnTo>
                  <a:lnTo>
                    <a:pt x="490" y="79"/>
                  </a:lnTo>
                  <a:lnTo>
                    <a:pt x="490" y="80"/>
                  </a:lnTo>
                  <a:lnTo>
                    <a:pt x="492" y="81"/>
                  </a:lnTo>
                  <a:lnTo>
                    <a:pt x="492" y="83"/>
                  </a:lnTo>
                  <a:lnTo>
                    <a:pt x="492" y="84"/>
                  </a:lnTo>
                  <a:lnTo>
                    <a:pt x="490" y="84"/>
                  </a:lnTo>
                  <a:lnTo>
                    <a:pt x="490" y="85"/>
                  </a:lnTo>
                  <a:lnTo>
                    <a:pt x="490" y="87"/>
                  </a:lnTo>
                  <a:lnTo>
                    <a:pt x="490" y="88"/>
                  </a:lnTo>
                  <a:lnTo>
                    <a:pt x="489" y="88"/>
                  </a:lnTo>
                  <a:lnTo>
                    <a:pt x="490" y="89"/>
                  </a:lnTo>
                  <a:lnTo>
                    <a:pt x="489" y="91"/>
                  </a:lnTo>
                  <a:lnTo>
                    <a:pt x="488" y="92"/>
                  </a:lnTo>
                  <a:lnTo>
                    <a:pt x="489" y="92"/>
                  </a:lnTo>
                  <a:lnTo>
                    <a:pt x="489" y="93"/>
                  </a:lnTo>
                  <a:lnTo>
                    <a:pt x="488" y="93"/>
                  </a:lnTo>
                  <a:lnTo>
                    <a:pt x="488" y="94"/>
                  </a:lnTo>
                  <a:lnTo>
                    <a:pt x="486" y="94"/>
                  </a:lnTo>
                  <a:lnTo>
                    <a:pt x="486" y="96"/>
                  </a:lnTo>
                  <a:lnTo>
                    <a:pt x="486" y="97"/>
                  </a:lnTo>
                  <a:lnTo>
                    <a:pt x="486" y="98"/>
                  </a:lnTo>
                  <a:lnTo>
                    <a:pt x="486" y="100"/>
                  </a:lnTo>
                  <a:lnTo>
                    <a:pt x="485" y="100"/>
                  </a:lnTo>
                  <a:lnTo>
                    <a:pt x="484" y="101"/>
                  </a:lnTo>
                  <a:lnTo>
                    <a:pt x="483" y="101"/>
                  </a:lnTo>
                  <a:lnTo>
                    <a:pt x="483" y="102"/>
                  </a:lnTo>
                  <a:lnTo>
                    <a:pt x="481" y="102"/>
                  </a:lnTo>
                  <a:lnTo>
                    <a:pt x="480" y="102"/>
                  </a:lnTo>
                  <a:lnTo>
                    <a:pt x="480" y="104"/>
                  </a:lnTo>
                  <a:lnTo>
                    <a:pt x="480" y="105"/>
                  </a:lnTo>
                  <a:lnTo>
                    <a:pt x="480" y="106"/>
                  </a:lnTo>
                  <a:lnTo>
                    <a:pt x="479" y="108"/>
                  </a:lnTo>
                  <a:lnTo>
                    <a:pt x="479" y="109"/>
                  </a:lnTo>
                  <a:lnTo>
                    <a:pt x="479" y="110"/>
                  </a:lnTo>
                  <a:lnTo>
                    <a:pt x="477" y="110"/>
                  </a:lnTo>
                  <a:lnTo>
                    <a:pt x="476" y="110"/>
                  </a:lnTo>
                  <a:lnTo>
                    <a:pt x="475" y="110"/>
                  </a:lnTo>
                  <a:lnTo>
                    <a:pt x="475" y="111"/>
                  </a:lnTo>
                  <a:lnTo>
                    <a:pt x="475" y="113"/>
                  </a:lnTo>
                  <a:lnTo>
                    <a:pt x="473" y="113"/>
                  </a:lnTo>
                  <a:lnTo>
                    <a:pt x="473" y="111"/>
                  </a:lnTo>
                  <a:lnTo>
                    <a:pt x="472" y="111"/>
                  </a:lnTo>
                  <a:lnTo>
                    <a:pt x="472" y="110"/>
                  </a:lnTo>
                  <a:lnTo>
                    <a:pt x="471" y="110"/>
                  </a:lnTo>
                  <a:lnTo>
                    <a:pt x="471" y="111"/>
                  </a:lnTo>
                  <a:lnTo>
                    <a:pt x="470" y="113"/>
                  </a:lnTo>
                  <a:lnTo>
                    <a:pt x="470" y="114"/>
                  </a:lnTo>
                  <a:lnTo>
                    <a:pt x="468" y="114"/>
                  </a:lnTo>
                  <a:lnTo>
                    <a:pt x="468" y="115"/>
                  </a:lnTo>
                  <a:lnTo>
                    <a:pt x="468" y="117"/>
                  </a:lnTo>
                  <a:lnTo>
                    <a:pt x="467" y="117"/>
                  </a:lnTo>
                  <a:lnTo>
                    <a:pt x="466" y="117"/>
                  </a:lnTo>
                  <a:lnTo>
                    <a:pt x="466" y="118"/>
                  </a:lnTo>
                  <a:lnTo>
                    <a:pt x="466" y="119"/>
                  </a:lnTo>
                  <a:lnTo>
                    <a:pt x="467" y="119"/>
                  </a:lnTo>
                  <a:lnTo>
                    <a:pt x="467" y="121"/>
                  </a:lnTo>
                  <a:lnTo>
                    <a:pt x="467" y="122"/>
                  </a:lnTo>
                  <a:lnTo>
                    <a:pt x="466" y="122"/>
                  </a:lnTo>
                  <a:lnTo>
                    <a:pt x="466" y="123"/>
                  </a:lnTo>
                  <a:lnTo>
                    <a:pt x="464" y="123"/>
                  </a:lnTo>
                  <a:lnTo>
                    <a:pt x="464" y="122"/>
                  </a:lnTo>
                  <a:lnTo>
                    <a:pt x="463" y="122"/>
                  </a:lnTo>
                  <a:lnTo>
                    <a:pt x="463" y="123"/>
                  </a:lnTo>
                  <a:lnTo>
                    <a:pt x="462" y="123"/>
                  </a:lnTo>
                  <a:lnTo>
                    <a:pt x="460" y="125"/>
                  </a:lnTo>
                  <a:lnTo>
                    <a:pt x="460" y="126"/>
                  </a:lnTo>
                  <a:lnTo>
                    <a:pt x="460" y="127"/>
                  </a:lnTo>
                  <a:lnTo>
                    <a:pt x="460" y="128"/>
                  </a:lnTo>
                  <a:lnTo>
                    <a:pt x="460" y="130"/>
                  </a:lnTo>
                  <a:lnTo>
                    <a:pt x="460" y="131"/>
                  </a:lnTo>
                  <a:lnTo>
                    <a:pt x="460" y="132"/>
                  </a:lnTo>
                  <a:lnTo>
                    <a:pt x="459" y="132"/>
                  </a:lnTo>
                  <a:lnTo>
                    <a:pt x="459" y="134"/>
                  </a:lnTo>
                  <a:lnTo>
                    <a:pt x="459" y="135"/>
                  </a:lnTo>
                  <a:lnTo>
                    <a:pt x="459" y="136"/>
                  </a:lnTo>
                  <a:lnTo>
                    <a:pt x="459" y="138"/>
                  </a:lnTo>
                  <a:lnTo>
                    <a:pt x="459" y="139"/>
                  </a:lnTo>
                  <a:lnTo>
                    <a:pt x="459" y="140"/>
                  </a:lnTo>
                  <a:lnTo>
                    <a:pt x="460" y="142"/>
                  </a:lnTo>
                  <a:lnTo>
                    <a:pt x="460" y="143"/>
                  </a:lnTo>
                  <a:lnTo>
                    <a:pt x="460" y="144"/>
                  </a:lnTo>
                  <a:lnTo>
                    <a:pt x="459" y="144"/>
                  </a:lnTo>
                  <a:lnTo>
                    <a:pt x="459" y="145"/>
                  </a:lnTo>
                  <a:lnTo>
                    <a:pt x="458" y="145"/>
                  </a:lnTo>
                  <a:lnTo>
                    <a:pt x="458" y="147"/>
                  </a:lnTo>
                  <a:lnTo>
                    <a:pt x="459" y="147"/>
                  </a:lnTo>
                  <a:lnTo>
                    <a:pt x="460" y="148"/>
                  </a:lnTo>
                  <a:lnTo>
                    <a:pt x="459" y="148"/>
                  </a:lnTo>
                  <a:lnTo>
                    <a:pt x="459" y="149"/>
                  </a:lnTo>
                  <a:lnTo>
                    <a:pt x="458" y="149"/>
                  </a:lnTo>
                  <a:lnTo>
                    <a:pt x="456" y="149"/>
                  </a:lnTo>
                  <a:lnTo>
                    <a:pt x="455" y="151"/>
                  </a:lnTo>
                  <a:lnTo>
                    <a:pt x="454" y="153"/>
                  </a:lnTo>
                  <a:lnTo>
                    <a:pt x="453" y="153"/>
                  </a:lnTo>
                  <a:lnTo>
                    <a:pt x="451" y="153"/>
                  </a:lnTo>
                  <a:lnTo>
                    <a:pt x="450" y="153"/>
                  </a:lnTo>
                  <a:lnTo>
                    <a:pt x="450" y="155"/>
                  </a:lnTo>
                  <a:lnTo>
                    <a:pt x="449" y="156"/>
                  </a:lnTo>
                  <a:lnTo>
                    <a:pt x="447" y="158"/>
                  </a:lnTo>
                  <a:lnTo>
                    <a:pt x="446" y="160"/>
                  </a:lnTo>
                  <a:lnTo>
                    <a:pt x="446" y="161"/>
                  </a:lnTo>
                  <a:lnTo>
                    <a:pt x="446" y="162"/>
                  </a:lnTo>
                  <a:lnTo>
                    <a:pt x="445" y="164"/>
                  </a:lnTo>
                  <a:lnTo>
                    <a:pt x="445" y="165"/>
                  </a:lnTo>
                  <a:lnTo>
                    <a:pt x="445" y="166"/>
                  </a:lnTo>
                  <a:lnTo>
                    <a:pt x="443" y="166"/>
                  </a:lnTo>
                  <a:lnTo>
                    <a:pt x="443" y="168"/>
                  </a:lnTo>
                  <a:lnTo>
                    <a:pt x="443" y="169"/>
                  </a:lnTo>
                  <a:lnTo>
                    <a:pt x="443" y="170"/>
                  </a:lnTo>
                  <a:lnTo>
                    <a:pt x="443" y="172"/>
                  </a:lnTo>
                  <a:lnTo>
                    <a:pt x="443" y="173"/>
                  </a:lnTo>
                  <a:lnTo>
                    <a:pt x="443" y="174"/>
                  </a:lnTo>
                  <a:lnTo>
                    <a:pt x="445" y="175"/>
                  </a:lnTo>
                  <a:lnTo>
                    <a:pt x="445" y="174"/>
                  </a:lnTo>
                  <a:lnTo>
                    <a:pt x="446" y="174"/>
                  </a:lnTo>
                  <a:lnTo>
                    <a:pt x="447" y="174"/>
                  </a:lnTo>
                  <a:lnTo>
                    <a:pt x="447" y="175"/>
                  </a:lnTo>
                  <a:lnTo>
                    <a:pt x="446" y="175"/>
                  </a:lnTo>
                  <a:lnTo>
                    <a:pt x="446" y="177"/>
                  </a:lnTo>
                  <a:lnTo>
                    <a:pt x="446" y="178"/>
                  </a:lnTo>
                  <a:lnTo>
                    <a:pt x="445" y="178"/>
                  </a:lnTo>
                  <a:lnTo>
                    <a:pt x="443" y="178"/>
                  </a:lnTo>
                  <a:lnTo>
                    <a:pt x="443" y="177"/>
                  </a:lnTo>
                  <a:lnTo>
                    <a:pt x="442" y="177"/>
                  </a:lnTo>
                  <a:lnTo>
                    <a:pt x="441" y="177"/>
                  </a:lnTo>
                  <a:lnTo>
                    <a:pt x="439" y="175"/>
                  </a:lnTo>
                  <a:lnTo>
                    <a:pt x="438" y="175"/>
                  </a:lnTo>
                  <a:lnTo>
                    <a:pt x="438" y="177"/>
                  </a:lnTo>
                  <a:lnTo>
                    <a:pt x="438" y="178"/>
                  </a:lnTo>
                  <a:lnTo>
                    <a:pt x="437" y="178"/>
                  </a:lnTo>
                  <a:lnTo>
                    <a:pt x="437" y="179"/>
                  </a:lnTo>
                  <a:lnTo>
                    <a:pt x="436" y="179"/>
                  </a:lnTo>
                  <a:lnTo>
                    <a:pt x="436" y="181"/>
                  </a:lnTo>
                  <a:lnTo>
                    <a:pt x="434" y="181"/>
                  </a:lnTo>
                  <a:lnTo>
                    <a:pt x="434" y="179"/>
                  </a:lnTo>
                  <a:lnTo>
                    <a:pt x="433" y="179"/>
                  </a:lnTo>
                  <a:lnTo>
                    <a:pt x="433" y="181"/>
                  </a:lnTo>
                  <a:lnTo>
                    <a:pt x="433" y="179"/>
                  </a:lnTo>
                  <a:lnTo>
                    <a:pt x="432" y="179"/>
                  </a:lnTo>
                  <a:lnTo>
                    <a:pt x="432" y="178"/>
                  </a:lnTo>
                  <a:lnTo>
                    <a:pt x="430" y="178"/>
                  </a:lnTo>
                  <a:lnTo>
                    <a:pt x="429" y="178"/>
                  </a:lnTo>
                  <a:lnTo>
                    <a:pt x="429" y="179"/>
                  </a:lnTo>
                  <a:lnTo>
                    <a:pt x="428" y="179"/>
                  </a:lnTo>
                  <a:lnTo>
                    <a:pt x="428" y="178"/>
                  </a:lnTo>
                  <a:lnTo>
                    <a:pt x="426" y="178"/>
                  </a:lnTo>
                  <a:lnTo>
                    <a:pt x="425" y="177"/>
                  </a:lnTo>
                  <a:lnTo>
                    <a:pt x="424" y="177"/>
                  </a:lnTo>
                  <a:lnTo>
                    <a:pt x="424" y="178"/>
                  </a:lnTo>
                  <a:lnTo>
                    <a:pt x="423" y="178"/>
                  </a:lnTo>
                  <a:lnTo>
                    <a:pt x="423" y="179"/>
                  </a:lnTo>
                  <a:lnTo>
                    <a:pt x="423" y="182"/>
                  </a:lnTo>
                  <a:lnTo>
                    <a:pt x="423" y="183"/>
                  </a:lnTo>
                  <a:lnTo>
                    <a:pt x="423" y="185"/>
                  </a:lnTo>
                  <a:lnTo>
                    <a:pt x="423" y="186"/>
                  </a:lnTo>
                  <a:lnTo>
                    <a:pt x="421" y="187"/>
                  </a:lnTo>
                  <a:lnTo>
                    <a:pt x="423" y="189"/>
                  </a:lnTo>
                  <a:lnTo>
                    <a:pt x="423" y="191"/>
                  </a:lnTo>
                  <a:lnTo>
                    <a:pt x="423" y="192"/>
                  </a:lnTo>
                  <a:lnTo>
                    <a:pt x="421" y="194"/>
                  </a:lnTo>
                  <a:lnTo>
                    <a:pt x="421" y="195"/>
                  </a:lnTo>
                  <a:lnTo>
                    <a:pt x="420" y="196"/>
                  </a:lnTo>
                  <a:lnTo>
                    <a:pt x="421" y="196"/>
                  </a:lnTo>
                  <a:lnTo>
                    <a:pt x="423" y="196"/>
                  </a:lnTo>
                  <a:lnTo>
                    <a:pt x="424" y="196"/>
                  </a:lnTo>
                  <a:lnTo>
                    <a:pt x="425" y="195"/>
                  </a:lnTo>
                  <a:lnTo>
                    <a:pt x="425" y="196"/>
                  </a:lnTo>
                  <a:lnTo>
                    <a:pt x="426" y="196"/>
                  </a:lnTo>
                  <a:lnTo>
                    <a:pt x="426" y="198"/>
                  </a:lnTo>
                  <a:lnTo>
                    <a:pt x="428" y="198"/>
                  </a:lnTo>
                  <a:lnTo>
                    <a:pt x="428" y="196"/>
                  </a:lnTo>
                  <a:lnTo>
                    <a:pt x="428" y="195"/>
                  </a:lnTo>
                  <a:lnTo>
                    <a:pt x="429" y="195"/>
                  </a:lnTo>
                  <a:lnTo>
                    <a:pt x="430" y="195"/>
                  </a:lnTo>
                  <a:lnTo>
                    <a:pt x="432" y="195"/>
                  </a:lnTo>
                  <a:lnTo>
                    <a:pt x="432" y="196"/>
                  </a:lnTo>
                  <a:lnTo>
                    <a:pt x="432" y="198"/>
                  </a:lnTo>
                  <a:lnTo>
                    <a:pt x="433" y="198"/>
                  </a:lnTo>
                  <a:lnTo>
                    <a:pt x="433" y="199"/>
                  </a:lnTo>
                  <a:lnTo>
                    <a:pt x="434" y="200"/>
                  </a:lnTo>
                  <a:lnTo>
                    <a:pt x="434" y="202"/>
                  </a:lnTo>
                  <a:lnTo>
                    <a:pt x="436" y="202"/>
                  </a:lnTo>
                  <a:lnTo>
                    <a:pt x="436" y="203"/>
                  </a:lnTo>
                  <a:lnTo>
                    <a:pt x="436" y="204"/>
                  </a:lnTo>
                  <a:lnTo>
                    <a:pt x="434" y="204"/>
                  </a:lnTo>
                  <a:lnTo>
                    <a:pt x="434" y="205"/>
                  </a:lnTo>
                  <a:lnTo>
                    <a:pt x="436" y="205"/>
                  </a:lnTo>
                  <a:lnTo>
                    <a:pt x="436" y="207"/>
                  </a:lnTo>
                  <a:lnTo>
                    <a:pt x="436" y="205"/>
                  </a:lnTo>
                  <a:lnTo>
                    <a:pt x="437" y="205"/>
                  </a:lnTo>
                  <a:lnTo>
                    <a:pt x="438" y="205"/>
                  </a:lnTo>
                  <a:lnTo>
                    <a:pt x="438" y="204"/>
                  </a:lnTo>
                  <a:lnTo>
                    <a:pt x="438" y="203"/>
                  </a:lnTo>
                  <a:lnTo>
                    <a:pt x="439" y="202"/>
                  </a:lnTo>
                  <a:lnTo>
                    <a:pt x="441" y="202"/>
                  </a:lnTo>
                  <a:lnTo>
                    <a:pt x="441" y="200"/>
                  </a:lnTo>
                  <a:lnTo>
                    <a:pt x="441" y="199"/>
                  </a:lnTo>
                  <a:lnTo>
                    <a:pt x="441" y="198"/>
                  </a:lnTo>
                  <a:lnTo>
                    <a:pt x="442" y="198"/>
                  </a:lnTo>
                  <a:lnTo>
                    <a:pt x="443" y="196"/>
                  </a:lnTo>
                  <a:lnTo>
                    <a:pt x="443" y="195"/>
                  </a:lnTo>
                  <a:lnTo>
                    <a:pt x="443" y="194"/>
                  </a:lnTo>
                  <a:lnTo>
                    <a:pt x="445" y="195"/>
                  </a:lnTo>
                  <a:lnTo>
                    <a:pt x="446" y="195"/>
                  </a:lnTo>
                  <a:lnTo>
                    <a:pt x="447" y="195"/>
                  </a:lnTo>
                  <a:lnTo>
                    <a:pt x="447" y="196"/>
                  </a:lnTo>
                  <a:lnTo>
                    <a:pt x="449" y="196"/>
                  </a:lnTo>
                  <a:lnTo>
                    <a:pt x="449" y="198"/>
                  </a:lnTo>
                  <a:lnTo>
                    <a:pt x="449" y="199"/>
                  </a:lnTo>
                  <a:lnTo>
                    <a:pt x="449" y="200"/>
                  </a:lnTo>
                  <a:lnTo>
                    <a:pt x="450" y="200"/>
                  </a:lnTo>
                  <a:lnTo>
                    <a:pt x="450" y="199"/>
                  </a:lnTo>
                  <a:lnTo>
                    <a:pt x="450" y="200"/>
                  </a:lnTo>
                  <a:lnTo>
                    <a:pt x="451" y="200"/>
                  </a:lnTo>
                  <a:lnTo>
                    <a:pt x="453" y="200"/>
                  </a:lnTo>
                  <a:lnTo>
                    <a:pt x="453" y="202"/>
                  </a:lnTo>
                  <a:lnTo>
                    <a:pt x="454" y="202"/>
                  </a:lnTo>
                  <a:lnTo>
                    <a:pt x="454" y="203"/>
                  </a:lnTo>
                  <a:lnTo>
                    <a:pt x="454" y="204"/>
                  </a:lnTo>
                  <a:lnTo>
                    <a:pt x="454" y="203"/>
                  </a:lnTo>
                  <a:lnTo>
                    <a:pt x="455" y="203"/>
                  </a:lnTo>
                  <a:lnTo>
                    <a:pt x="456" y="203"/>
                  </a:lnTo>
                  <a:lnTo>
                    <a:pt x="456" y="202"/>
                  </a:lnTo>
                  <a:lnTo>
                    <a:pt x="458" y="202"/>
                  </a:lnTo>
                  <a:lnTo>
                    <a:pt x="458" y="200"/>
                  </a:lnTo>
                  <a:lnTo>
                    <a:pt x="459" y="200"/>
                  </a:lnTo>
                  <a:lnTo>
                    <a:pt x="460" y="200"/>
                  </a:lnTo>
                  <a:lnTo>
                    <a:pt x="462" y="200"/>
                  </a:lnTo>
                  <a:lnTo>
                    <a:pt x="462" y="199"/>
                  </a:lnTo>
                  <a:lnTo>
                    <a:pt x="462" y="198"/>
                  </a:lnTo>
                  <a:lnTo>
                    <a:pt x="463" y="198"/>
                  </a:lnTo>
                  <a:lnTo>
                    <a:pt x="463" y="199"/>
                  </a:lnTo>
                  <a:lnTo>
                    <a:pt x="464" y="199"/>
                  </a:lnTo>
                  <a:lnTo>
                    <a:pt x="464" y="200"/>
                  </a:lnTo>
                  <a:lnTo>
                    <a:pt x="464" y="202"/>
                  </a:lnTo>
                  <a:lnTo>
                    <a:pt x="464" y="203"/>
                  </a:lnTo>
                  <a:lnTo>
                    <a:pt x="464" y="204"/>
                  </a:lnTo>
                  <a:lnTo>
                    <a:pt x="466" y="204"/>
                  </a:lnTo>
                  <a:lnTo>
                    <a:pt x="466" y="205"/>
                  </a:lnTo>
                  <a:lnTo>
                    <a:pt x="467" y="205"/>
                  </a:lnTo>
                  <a:lnTo>
                    <a:pt x="467" y="204"/>
                  </a:lnTo>
                  <a:lnTo>
                    <a:pt x="468" y="204"/>
                  </a:lnTo>
                  <a:lnTo>
                    <a:pt x="470" y="204"/>
                  </a:lnTo>
                  <a:lnTo>
                    <a:pt x="471" y="204"/>
                  </a:lnTo>
                  <a:lnTo>
                    <a:pt x="472" y="204"/>
                  </a:lnTo>
                  <a:lnTo>
                    <a:pt x="472" y="203"/>
                  </a:lnTo>
                  <a:lnTo>
                    <a:pt x="473" y="203"/>
                  </a:lnTo>
                  <a:lnTo>
                    <a:pt x="475" y="203"/>
                  </a:lnTo>
                  <a:lnTo>
                    <a:pt x="475" y="202"/>
                  </a:lnTo>
                  <a:lnTo>
                    <a:pt x="476" y="202"/>
                  </a:lnTo>
                  <a:lnTo>
                    <a:pt x="476" y="200"/>
                  </a:lnTo>
                  <a:lnTo>
                    <a:pt x="476" y="199"/>
                  </a:lnTo>
                  <a:lnTo>
                    <a:pt x="476" y="198"/>
                  </a:lnTo>
                  <a:lnTo>
                    <a:pt x="477" y="198"/>
                  </a:lnTo>
                  <a:lnTo>
                    <a:pt x="479" y="198"/>
                  </a:lnTo>
                  <a:lnTo>
                    <a:pt x="480" y="198"/>
                  </a:lnTo>
                  <a:lnTo>
                    <a:pt x="480" y="199"/>
                  </a:lnTo>
                  <a:lnTo>
                    <a:pt x="481" y="199"/>
                  </a:lnTo>
                  <a:lnTo>
                    <a:pt x="481" y="200"/>
                  </a:lnTo>
                  <a:lnTo>
                    <a:pt x="480" y="202"/>
                  </a:lnTo>
                  <a:lnTo>
                    <a:pt x="480" y="203"/>
                  </a:lnTo>
                  <a:lnTo>
                    <a:pt x="480" y="204"/>
                  </a:lnTo>
                  <a:lnTo>
                    <a:pt x="480" y="205"/>
                  </a:lnTo>
                  <a:lnTo>
                    <a:pt x="481" y="205"/>
                  </a:lnTo>
                  <a:lnTo>
                    <a:pt x="481" y="207"/>
                  </a:lnTo>
                  <a:lnTo>
                    <a:pt x="480" y="207"/>
                  </a:lnTo>
                  <a:lnTo>
                    <a:pt x="480" y="208"/>
                  </a:lnTo>
                  <a:lnTo>
                    <a:pt x="481" y="208"/>
                  </a:lnTo>
                  <a:lnTo>
                    <a:pt x="483" y="208"/>
                  </a:lnTo>
                  <a:lnTo>
                    <a:pt x="484" y="208"/>
                  </a:lnTo>
                  <a:lnTo>
                    <a:pt x="484" y="207"/>
                  </a:lnTo>
                  <a:lnTo>
                    <a:pt x="485" y="207"/>
                  </a:lnTo>
                  <a:lnTo>
                    <a:pt x="485" y="208"/>
                  </a:lnTo>
                  <a:lnTo>
                    <a:pt x="486" y="208"/>
                  </a:lnTo>
                  <a:lnTo>
                    <a:pt x="488" y="208"/>
                  </a:lnTo>
                  <a:lnTo>
                    <a:pt x="489" y="208"/>
                  </a:lnTo>
                  <a:lnTo>
                    <a:pt x="490" y="208"/>
                  </a:lnTo>
                  <a:lnTo>
                    <a:pt x="492" y="208"/>
                  </a:lnTo>
                  <a:lnTo>
                    <a:pt x="492" y="207"/>
                  </a:lnTo>
                  <a:lnTo>
                    <a:pt x="493" y="207"/>
                  </a:lnTo>
                  <a:lnTo>
                    <a:pt x="493" y="205"/>
                  </a:lnTo>
                  <a:lnTo>
                    <a:pt x="494" y="205"/>
                  </a:lnTo>
                  <a:lnTo>
                    <a:pt x="494" y="204"/>
                  </a:lnTo>
                  <a:lnTo>
                    <a:pt x="494" y="203"/>
                  </a:lnTo>
                  <a:lnTo>
                    <a:pt x="496" y="202"/>
                  </a:lnTo>
                  <a:lnTo>
                    <a:pt x="497" y="202"/>
                  </a:lnTo>
                  <a:lnTo>
                    <a:pt x="498" y="202"/>
                  </a:lnTo>
                  <a:lnTo>
                    <a:pt x="498" y="203"/>
                  </a:lnTo>
                  <a:lnTo>
                    <a:pt x="498" y="204"/>
                  </a:lnTo>
                  <a:lnTo>
                    <a:pt x="498" y="205"/>
                  </a:lnTo>
                  <a:lnTo>
                    <a:pt x="500" y="205"/>
                  </a:lnTo>
                  <a:lnTo>
                    <a:pt x="501" y="205"/>
                  </a:lnTo>
                  <a:lnTo>
                    <a:pt x="501" y="204"/>
                  </a:lnTo>
                  <a:lnTo>
                    <a:pt x="502" y="204"/>
                  </a:lnTo>
                  <a:lnTo>
                    <a:pt x="503" y="204"/>
                  </a:lnTo>
                  <a:lnTo>
                    <a:pt x="503" y="203"/>
                  </a:lnTo>
                  <a:lnTo>
                    <a:pt x="505" y="203"/>
                  </a:lnTo>
                  <a:lnTo>
                    <a:pt x="505" y="202"/>
                  </a:lnTo>
                  <a:lnTo>
                    <a:pt x="506" y="202"/>
                  </a:lnTo>
                  <a:lnTo>
                    <a:pt x="506" y="200"/>
                  </a:lnTo>
                  <a:lnTo>
                    <a:pt x="507" y="200"/>
                  </a:lnTo>
                  <a:lnTo>
                    <a:pt x="507" y="199"/>
                  </a:lnTo>
                  <a:lnTo>
                    <a:pt x="509" y="199"/>
                  </a:lnTo>
                  <a:lnTo>
                    <a:pt x="509" y="198"/>
                  </a:lnTo>
                  <a:lnTo>
                    <a:pt x="509" y="196"/>
                  </a:lnTo>
                  <a:lnTo>
                    <a:pt x="510" y="196"/>
                  </a:lnTo>
                  <a:lnTo>
                    <a:pt x="510" y="195"/>
                  </a:lnTo>
                  <a:lnTo>
                    <a:pt x="511" y="195"/>
                  </a:lnTo>
                  <a:lnTo>
                    <a:pt x="513" y="195"/>
                  </a:lnTo>
                  <a:lnTo>
                    <a:pt x="514" y="194"/>
                  </a:lnTo>
                  <a:lnTo>
                    <a:pt x="515" y="194"/>
                  </a:lnTo>
                  <a:lnTo>
                    <a:pt x="516" y="194"/>
                  </a:lnTo>
                  <a:lnTo>
                    <a:pt x="518" y="194"/>
                  </a:lnTo>
                  <a:lnTo>
                    <a:pt x="519" y="194"/>
                  </a:lnTo>
                  <a:lnTo>
                    <a:pt x="520" y="194"/>
                  </a:lnTo>
                  <a:lnTo>
                    <a:pt x="522" y="194"/>
                  </a:lnTo>
                  <a:lnTo>
                    <a:pt x="522" y="192"/>
                  </a:lnTo>
                  <a:lnTo>
                    <a:pt x="523" y="192"/>
                  </a:lnTo>
                  <a:lnTo>
                    <a:pt x="523" y="191"/>
                  </a:lnTo>
                  <a:lnTo>
                    <a:pt x="524" y="191"/>
                  </a:lnTo>
                  <a:lnTo>
                    <a:pt x="524" y="190"/>
                  </a:lnTo>
                  <a:lnTo>
                    <a:pt x="526" y="190"/>
                  </a:lnTo>
                  <a:lnTo>
                    <a:pt x="526" y="189"/>
                  </a:lnTo>
                  <a:lnTo>
                    <a:pt x="524" y="189"/>
                  </a:lnTo>
                  <a:lnTo>
                    <a:pt x="524" y="187"/>
                  </a:lnTo>
                  <a:lnTo>
                    <a:pt x="526" y="187"/>
                  </a:lnTo>
                  <a:lnTo>
                    <a:pt x="526" y="186"/>
                  </a:lnTo>
                  <a:lnTo>
                    <a:pt x="527" y="186"/>
                  </a:lnTo>
                  <a:lnTo>
                    <a:pt x="527" y="185"/>
                  </a:lnTo>
                  <a:lnTo>
                    <a:pt x="527" y="183"/>
                  </a:lnTo>
                  <a:lnTo>
                    <a:pt x="528" y="183"/>
                  </a:lnTo>
                  <a:lnTo>
                    <a:pt x="528" y="182"/>
                  </a:lnTo>
                  <a:lnTo>
                    <a:pt x="527" y="182"/>
                  </a:lnTo>
                  <a:lnTo>
                    <a:pt x="528" y="181"/>
                  </a:lnTo>
                  <a:lnTo>
                    <a:pt x="584" y="161"/>
                  </a:lnTo>
                  <a:lnTo>
                    <a:pt x="597" y="157"/>
                  </a:lnTo>
                  <a:lnTo>
                    <a:pt x="659" y="135"/>
                  </a:lnTo>
                  <a:lnTo>
                    <a:pt x="727" y="111"/>
                  </a:lnTo>
                  <a:lnTo>
                    <a:pt x="727" y="113"/>
                  </a:lnTo>
                  <a:lnTo>
                    <a:pt x="727" y="114"/>
                  </a:lnTo>
                  <a:lnTo>
                    <a:pt x="728" y="114"/>
                  </a:lnTo>
                  <a:lnTo>
                    <a:pt x="728" y="115"/>
                  </a:lnTo>
                  <a:lnTo>
                    <a:pt x="728" y="117"/>
                  </a:lnTo>
                  <a:lnTo>
                    <a:pt x="728" y="118"/>
                  </a:lnTo>
                  <a:lnTo>
                    <a:pt x="729" y="118"/>
                  </a:lnTo>
                  <a:lnTo>
                    <a:pt x="729" y="119"/>
                  </a:lnTo>
                  <a:lnTo>
                    <a:pt x="729" y="121"/>
                  </a:lnTo>
                  <a:lnTo>
                    <a:pt x="731" y="121"/>
                  </a:lnTo>
                  <a:lnTo>
                    <a:pt x="731" y="122"/>
                  </a:lnTo>
                  <a:lnTo>
                    <a:pt x="731" y="123"/>
                  </a:lnTo>
                  <a:lnTo>
                    <a:pt x="731" y="125"/>
                  </a:lnTo>
                  <a:lnTo>
                    <a:pt x="731" y="126"/>
                  </a:lnTo>
                  <a:lnTo>
                    <a:pt x="732" y="126"/>
                  </a:lnTo>
                  <a:lnTo>
                    <a:pt x="732" y="127"/>
                  </a:lnTo>
                  <a:lnTo>
                    <a:pt x="732" y="128"/>
                  </a:lnTo>
                  <a:lnTo>
                    <a:pt x="732" y="130"/>
                  </a:lnTo>
                  <a:lnTo>
                    <a:pt x="731" y="130"/>
                  </a:lnTo>
                  <a:lnTo>
                    <a:pt x="731" y="131"/>
                  </a:lnTo>
                  <a:lnTo>
                    <a:pt x="732" y="131"/>
                  </a:lnTo>
                  <a:lnTo>
                    <a:pt x="732" y="132"/>
                  </a:lnTo>
                  <a:lnTo>
                    <a:pt x="732" y="134"/>
                  </a:lnTo>
                  <a:lnTo>
                    <a:pt x="732" y="135"/>
                  </a:lnTo>
                  <a:lnTo>
                    <a:pt x="732" y="136"/>
                  </a:lnTo>
                  <a:lnTo>
                    <a:pt x="732" y="138"/>
                  </a:lnTo>
                  <a:lnTo>
                    <a:pt x="733" y="138"/>
                  </a:lnTo>
                  <a:lnTo>
                    <a:pt x="732" y="139"/>
                  </a:lnTo>
                  <a:lnTo>
                    <a:pt x="732" y="140"/>
                  </a:lnTo>
                  <a:lnTo>
                    <a:pt x="733" y="140"/>
                  </a:lnTo>
                  <a:lnTo>
                    <a:pt x="733" y="142"/>
                  </a:lnTo>
                  <a:lnTo>
                    <a:pt x="733" y="143"/>
                  </a:lnTo>
                  <a:lnTo>
                    <a:pt x="733" y="144"/>
                  </a:lnTo>
                  <a:lnTo>
                    <a:pt x="733" y="145"/>
                  </a:lnTo>
                  <a:lnTo>
                    <a:pt x="732" y="147"/>
                  </a:lnTo>
                  <a:lnTo>
                    <a:pt x="733" y="147"/>
                  </a:lnTo>
                  <a:lnTo>
                    <a:pt x="733" y="148"/>
                  </a:lnTo>
                  <a:lnTo>
                    <a:pt x="732" y="148"/>
                  </a:lnTo>
                  <a:lnTo>
                    <a:pt x="732" y="149"/>
                  </a:lnTo>
                  <a:lnTo>
                    <a:pt x="733" y="151"/>
                  </a:lnTo>
                  <a:lnTo>
                    <a:pt x="732" y="151"/>
                  </a:lnTo>
                  <a:lnTo>
                    <a:pt x="732" y="152"/>
                  </a:lnTo>
                  <a:lnTo>
                    <a:pt x="732" y="153"/>
                  </a:lnTo>
                  <a:lnTo>
                    <a:pt x="732" y="155"/>
                  </a:lnTo>
                  <a:lnTo>
                    <a:pt x="733" y="155"/>
                  </a:lnTo>
                  <a:lnTo>
                    <a:pt x="733" y="156"/>
                  </a:lnTo>
                  <a:lnTo>
                    <a:pt x="733" y="157"/>
                  </a:lnTo>
                  <a:lnTo>
                    <a:pt x="733" y="158"/>
                  </a:lnTo>
                  <a:lnTo>
                    <a:pt x="733" y="160"/>
                  </a:lnTo>
                  <a:lnTo>
                    <a:pt x="733" y="161"/>
                  </a:lnTo>
                  <a:lnTo>
                    <a:pt x="733" y="162"/>
                  </a:lnTo>
                  <a:lnTo>
                    <a:pt x="732" y="162"/>
                  </a:lnTo>
                  <a:lnTo>
                    <a:pt x="732" y="164"/>
                  </a:lnTo>
                  <a:lnTo>
                    <a:pt x="732" y="165"/>
                  </a:lnTo>
                  <a:lnTo>
                    <a:pt x="733" y="165"/>
                  </a:lnTo>
                  <a:lnTo>
                    <a:pt x="733" y="166"/>
                  </a:lnTo>
                  <a:lnTo>
                    <a:pt x="733" y="168"/>
                  </a:lnTo>
                  <a:lnTo>
                    <a:pt x="733" y="169"/>
                  </a:lnTo>
                  <a:lnTo>
                    <a:pt x="732" y="169"/>
                  </a:lnTo>
                  <a:lnTo>
                    <a:pt x="732" y="170"/>
                  </a:lnTo>
                  <a:lnTo>
                    <a:pt x="733" y="172"/>
                  </a:lnTo>
                  <a:lnTo>
                    <a:pt x="733" y="173"/>
                  </a:lnTo>
                  <a:lnTo>
                    <a:pt x="732" y="173"/>
                  </a:lnTo>
                  <a:lnTo>
                    <a:pt x="732" y="174"/>
                  </a:lnTo>
                  <a:lnTo>
                    <a:pt x="732" y="175"/>
                  </a:lnTo>
                  <a:lnTo>
                    <a:pt x="732" y="177"/>
                  </a:lnTo>
                  <a:lnTo>
                    <a:pt x="732" y="178"/>
                  </a:lnTo>
                  <a:lnTo>
                    <a:pt x="731" y="178"/>
                  </a:lnTo>
                  <a:lnTo>
                    <a:pt x="731" y="179"/>
                  </a:lnTo>
                  <a:lnTo>
                    <a:pt x="731" y="181"/>
                  </a:lnTo>
                  <a:lnTo>
                    <a:pt x="731" y="182"/>
                  </a:lnTo>
                  <a:lnTo>
                    <a:pt x="731" y="183"/>
                  </a:lnTo>
                  <a:lnTo>
                    <a:pt x="729" y="183"/>
                  </a:lnTo>
                  <a:lnTo>
                    <a:pt x="729" y="185"/>
                  </a:lnTo>
                  <a:lnTo>
                    <a:pt x="729" y="186"/>
                  </a:lnTo>
                  <a:lnTo>
                    <a:pt x="729" y="187"/>
                  </a:lnTo>
                  <a:lnTo>
                    <a:pt x="729" y="189"/>
                  </a:lnTo>
                  <a:lnTo>
                    <a:pt x="729" y="190"/>
                  </a:lnTo>
                  <a:lnTo>
                    <a:pt x="728" y="190"/>
                  </a:lnTo>
                  <a:lnTo>
                    <a:pt x="728" y="191"/>
                  </a:lnTo>
                  <a:lnTo>
                    <a:pt x="728" y="192"/>
                  </a:lnTo>
                  <a:lnTo>
                    <a:pt x="727" y="192"/>
                  </a:lnTo>
                  <a:lnTo>
                    <a:pt x="727" y="194"/>
                  </a:lnTo>
                  <a:lnTo>
                    <a:pt x="725" y="194"/>
                  </a:lnTo>
                  <a:lnTo>
                    <a:pt x="725" y="195"/>
                  </a:lnTo>
                  <a:lnTo>
                    <a:pt x="725" y="196"/>
                  </a:lnTo>
                  <a:lnTo>
                    <a:pt x="724" y="196"/>
                  </a:lnTo>
                  <a:lnTo>
                    <a:pt x="724" y="198"/>
                  </a:lnTo>
                  <a:lnTo>
                    <a:pt x="724" y="199"/>
                  </a:lnTo>
                  <a:lnTo>
                    <a:pt x="723" y="199"/>
                  </a:lnTo>
                  <a:lnTo>
                    <a:pt x="723" y="200"/>
                  </a:lnTo>
                  <a:lnTo>
                    <a:pt x="723" y="202"/>
                  </a:lnTo>
                  <a:lnTo>
                    <a:pt x="723" y="203"/>
                  </a:lnTo>
                  <a:lnTo>
                    <a:pt x="724" y="203"/>
                  </a:lnTo>
                  <a:lnTo>
                    <a:pt x="724" y="204"/>
                  </a:lnTo>
                  <a:lnTo>
                    <a:pt x="723" y="204"/>
                  </a:lnTo>
                  <a:lnTo>
                    <a:pt x="721" y="204"/>
                  </a:lnTo>
                  <a:lnTo>
                    <a:pt x="721" y="205"/>
                  </a:lnTo>
                  <a:lnTo>
                    <a:pt x="720" y="205"/>
                  </a:lnTo>
                  <a:lnTo>
                    <a:pt x="720" y="204"/>
                  </a:lnTo>
                  <a:lnTo>
                    <a:pt x="719" y="204"/>
                  </a:lnTo>
                  <a:lnTo>
                    <a:pt x="719" y="205"/>
                  </a:lnTo>
                  <a:lnTo>
                    <a:pt x="718" y="205"/>
                  </a:lnTo>
                  <a:lnTo>
                    <a:pt x="718" y="207"/>
                  </a:lnTo>
                  <a:lnTo>
                    <a:pt x="718" y="208"/>
                  </a:lnTo>
                  <a:lnTo>
                    <a:pt x="716" y="208"/>
                  </a:lnTo>
                  <a:lnTo>
                    <a:pt x="716" y="209"/>
                  </a:lnTo>
                  <a:lnTo>
                    <a:pt x="715" y="209"/>
                  </a:lnTo>
                  <a:lnTo>
                    <a:pt x="715" y="211"/>
                  </a:lnTo>
                  <a:lnTo>
                    <a:pt x="714" y="211"/>
                  </a:lnTo>
                  <a:lnTo>
                    <a:pt x="714" y="209"/>
                  </a:lnTo>
                  <a:lnTo>
                    <a:pt x="714" y="211"/>
                  </a:lnTo>
                  <a:lnTo>
                    <a:pt x="712" y="211"/>
                  </a:lnTo>
                  <a:lnTo>
                    <a:pt x="712" y="212"/>
                  </a:lnTo>
                  <a:lnTo>
                    <a:pt x="712" y="213"/>
                  </a:lnTo>
                  <a:lnTo>
                    <a:pt x="714" y="213"/>
                  </a:lnTo>
                  <a:lnTo>
                    <a:pt x="714" y="215"/>
                  </a:lnTo>
                  <a:lnTo>
                    <a:pt x="714" y="216"/>
                  </a:lnTo>
                  <a:lnTo>
                    <a:pt x="712" y="216"/>
                  </a:lnTo>
                  <a:lnTo>
                    <a:pt x="712" y="217"/>
                  </a:lnTo>
                  <a:lnTo>
                    <a:pt x="712" y="219"/>
                  </a:lnTo>
                  <a:lnTo>
                    <a:pt x="711" y="219"/>
                  </a:lnTo>
                  <a:lnTo>
                    <a:pt x="711" y="220"/>
                  </a:lnTo>
                  <a:lnTo>
                    <a:pt x="710" y="220"/>
                  </a:lnTo>
                  <a:lnTo>
                    <a:pt x="710" y="221"/>
                  </a:lnTo>
                  <a:lnTo>
                    <a:pt x="710" y="220"/>
                  </a:lnTo>
                  <a:lnTo>
                    <a:pt x="710" y="219"/>
                  </a:lnTo>
                  <a:lnTo>
                    <a:pt x="710" y="217"/>
                  </a:lnTo>
                  <a:lnTo>
                    <a:pt x="708" y="217"/>
                  </a:lnTo>
                  <a:lnTo>
                    <a:pt x="707" y="217"/>
                  </a:lnTo>
                  <a:lnTo>
                    <a:pt x="707" y="216"/>
                  </a:lnTo>
                  <a:lnTo>
                    <a:pt x="706" y="216"/>
                  </a:lnTo>
                  <a:lnTo>
                    <a:pt x="706" y="217"/>
                  </a:lnTo>
                  <a:lnTo>
                    <a:pt x="706" y="219"/>
                  </a:lnTo>
                  <a:lnTo>
                    <a:pt x="704" y="219"/>
                  </a:lnTo>
                  <a:lnTo>
                    <a:pt x="704" y="217"/>
                  </a:lnTo>
                  <a:lnTo>
                    <a:pt x="703" y="217"/>
                  </a:lnTo>
                  <a:lnTo>
                    <a:pt x="703" y="219"/>
                  </a:lnTo>
                  <a:lnTo>
                    <a:pt x="702" y="220"/>
                  </a:lnTo>
                  <a:lnTo>
                    <a:pt x="702" y="219"/>
                  </a:lnTo>
                  <a:lnTo>
                    <a:pt x="701" y="220"/>
                  </a:lnTo>
                  <a:lnTo>
                    <a:pt x="701" y="221"/>
                  </a:lnTo>
                  <a:lnTo>
                    <a:pt x="702" y="221"/>
                  </a:lnTo>
                  <a:lnTo>
                    <a:pt x="702" y="222"/>
                  </a:lnTo>
                  <a:lnTo>
                    <a:pt x="701" y="222"/>
                  </a:lnTo>
                  <a:lnTo>
                    <a:pt x="701" y="224"/>
                  </a:lnTo>
                  <a:lnTo>
                    <a:pt x="701" y="225"/>
                  </a:lnTo>
                  <a:lnTo>
                    <a:pt x="702" y="225"/>
                  </a:lnTo>
                  <a:lnTo>
                    <a:pt x="702" y="226"/>
                  </a:lnTo>
                  <a:lnTo>
                    <a:pt x="702" y="228"/>
                  </a:lnTo>
                  <a:lnTo>
                    <a:pt x="701" y="228"/>
                  </a:lnTo>
                  <a:lnTo>
                    <a:pt x="701" y="229"/>
                  </a:lnTo>
                  <a:lnTo>
                    <a:pt x="701" y="230"/>
                  </a:lnTo>
                  <a:lnTo>
                    <a:pt x="699" y="230"/>
                  </a:lnTo>
                  <a:lnTo>
                    <a:pt x="699" y="232"/>
                  </a:lnTo>
                  <a:lnTo>
                    <a:pt x="699" y="233"/>
                  </a:lnTo>
                  <a:lnTo>
                    <a:pt x="699" y="234"/>
                  </a:lnTo>
                  <a:lnTo>
                    <a:pt x="698" y="234"/>
                  </a:lnTo>
                  <a:lnTo>
                    <a:pt x="698" y="236"/>
                  </a:lnTo>
                  <a:lnTo>
                    <a:pt x="698" y="237"/>
                  </a:lnTo>
                  <a:lnTo>
                    <a:pt x="697" y="237"/>
                  </a:lnTo>
                  <a:lnTo>
                    <a:pt x="697" y="238"/>
                  </a:lnTo>
                  <a:lnTo>
                    <a:pt x="697" y="239"/>
                  </a:lnTo>
                  <a:lnTo>
                    <a:pt x="697" y="241"/>
                  </a:lnTo>
                  <a:lnTo>
                    <a:pt x="698" y="241"/>
                  </a:lnTo>
                  <a:lnTo>
                    <a:pt x="698" y="242"/>
                  </a:lnTo>
                  <a:lnTo>
                    <a:pt x="698" y="241"/>
                  </a:lnTo>
                  <a:lnTo>
                    <a:pt x="698" y="239"/>
                  </a:lnTo>
                  <a:lnTo>
                    <a:pt x="697" y="239"/>
                  </a:lnTo>
                  <a:lnTo>
                    <a:pt x="698" y="239"/>
                  </a:lnTo>
                  <a:lnTo>
                    <a:pt x="699" y="239"/>
                  </a:lnTo>
                  <a:lnTo>
                    <a:pt x="701" y="239"/>
                  </a:lnTo>
                  <a:lnTo>
                    <a:pt x="702" y="239"/>
                  </a:lnTo>
                  <a:lnTo>
                    <a:pt x="701" y="239"/>
                  </a:lnTo>
                  <a:lnTo>
                    <a:pt x="701" y="241"/>
                  </a:lnTo>
                  <a:lnTo>
                    <a:pt x="699" y="241"/>
                  </a:lnTo>
                  <a:lnTo>
                    <a:pt x="701" y="241"/>
                  </a:lnTo>
                  <a:lnTo>
                    <a:pt x="701" y="242"/>
                  </a:lnTo>
                  <a:lnTo>
                    <a:pt x="699" y="242"/>
                  </a:lnTo>
                  <a:lnTo>
                    <a:pt x="699" y="243"/>
                  </a:lnTo>
                  <a:lnTo>
                    <a:pt x="699" y="245"/>
                  </a:lnTo>
                  <a:lnTo>
                    <a:pt x="699" y="246"/>
                  </a:lnTo>
                  <a:lnTo>
                    <a:pt x="699" y="247"/>
                  </a:lnTo>
                  <a:lnTo>
                    <a:pt x="699" y="249"/>
                  </a:lnTo>
                  <a:lnTo>
                    <a:pt x="699" y="250"/>
                  </a:lnTo>
                  <a:lnTo>
                    <a:pt x="698" y="250"/>
                  </a:lnTo>
                  <a:lnTo>
                    <a:pt x="698" y="251"/>
                  </a:lnTo>
                  <a:lnTo>
                    <a:pt x="698" y="252"/>
                  </a:lnTo>
                  <a:lnTo>
                    <a:pt x="697" y="252"/>
                  </a:lnTo>
                  <a:lnTo>
                    <a:pt x="695" y="254"/>
                  </a:lnTo>
                  <a:lnTo>
                    <a:pt x="694" y="254"/>
                  </a:lnTo>
                  <a:lnTo>
                    <a:pt x="694" y="255"/>
                  </a:lnTo>
                  <a:lnTo>
                    <a:pt x="694" y="256"/>
                  </a:lnTo>
                  <a:lnTo>
                    <a:pt x="695" y="256"/>
                  </a:lnTo>
                  <a:lnTo>
                    <a:pt x="695" y="258"/>
                  </a:lnTo>
                  <a:lnTo>
                    <a:pt x="694" y="258"/>
                  </a:lnTo>
                  <a:lnTo>
                    <a:pt x="694" y="259"/>
                  </a:lnTo>
                  <a:lnTo>
                    <a:pt x="693" y="260"/>
                  </a:lnTo>
                  <a:lnTo>
                    <a:pt x="693" y="262"/>
                  </a:lnTo>
                  <a:lnTo>
                    <a:pt x="693" y="263"/>
                  </a:lnTo>
                  <a:lnTo>
                    <a:pt x="691" y="264"/>
                  </a:lnTo>
                  <a:lnTo>
                    <a:pt x="691" y="266"/>
                  </a:lnTo>
                  <a:lnTo>
                    <a:pt x="690" y="266"/>
                  </a:lnTo>
                  <a:lnTo>
                    <a:pt x="690" y="267"/>
                  </a:lnTo>
                  <a:lnTo>
                    <a:pt x="689" y="267"/>
                  </a:lnTo>
                  <a:lnTo>
                    <a:pt x="689" y="268"/>
                  </a:lnTo>
                  <a:lnTo>
                    <a:pt x="690" y="268"/>
                  </a:lnTo>
                  <a:lnTo>
                    <a:pt x="690" y="269"/>
                  </a:lnTo>
                  <a:lnTo>
                    <a:pt x="690" y="271"/>
                  </a:lnTo>
                  <a:lnTo>
                    <a:pt x="689" y="271"/>
                  </a:lnTo>
                  <a:lnTo>
                    <a:pt x="689" y="272"/>
                  </a:lnTo>
                  <a:lnTo>
                    <a:pt x="689" y="273"/>
                  </a:lnTo>
                  <a:lnTo>
                    <a:pt x="690" y="273"/>
                  </a:lnTo>
                  <a:lnTo>
                    <a:pt x="690" y="275"/>
                  </a:lnTo>
                  <a:lnTo>
                    <a:pt x="690" y="276"/>
                  </a:lnTo>
                  <a:lnTo>
                    <a:pt x="689" y="276"/>
                  </a:lnTo>
                  <a:lnTo>
                    <a:pt x="689" y="277"/>
                  </a:lnTo>
                  <a:lnTo>
                    <a:pt x="689" y="279"/>
                  </a:lnTo>
                  <a:lnTo>
                    <a:pt x="689" y="280"/>
                  </a:lnTo>
                  <a:lnTo>
                    <a:pt x="687" y="280"/>
                  </a:lnTo>
                  <a:lnTo>
                    <a:pt x="687" y="281"/>
                  </a:lnTo>
                  <a:lnTo>
                    <a:pt x="687" y="283"/>
                  </a:lnTo>
                  <a:lnTo>
                    <a:pt x="687" y="284"/>
                  </a:lnTo>
                  <a:lnTo>
                    <a:pt x="687" y="285"/>
                  </a:lnTo>
                  <a:lnTo>
                    <a:pt x="687" y="286"/>
                  </a:lnTo>
                  <a:lnTo>
                    <a:pt x="687" y="288"/>
                  </a:lnTo>
                  <a:lnTo>
                    <a:pt x="686" y="288"/>
                  </a:lnTo>
                  <a:lnTo>
                    <a:pt x="686" y="289"/>
                  </a:lnTo>
                  <a:lnTo>
                    <a:pt x="686" y="290"/>
                  </a:lnTo>
                  <a:lnTo>
                    <a:pt x="686" y="292"/>
                  </a:lnTo>
                  <a:lnTo>
                    <a:pt x="686" y="293"/>
                  </a:lnTo>
                  <a:lnTo>
                    <a:pt x="685" y="293"/>
                  </a:lnTo>
                  <a:lnTo>
                    <a:pt x="685" y="294"/>
                  </a:lnTo>
                  <a:lnTo>
                    <a:pt x="685" y="296"/>
                  </a:lnTo>
                  <a:lnTo>
                    <a:pt x="685" y="297"/>
                  </a:lnTo>
                  <a:lnTo>
                    <a:pt x="685" y="298"/>
                  </a:lnTo>
                  <a:lnTo>
                    <a:pt x="684" y="298"/>
                  </a:lnTo>
                  <a:lnTo>
                    <a:pt x="684" y="300"/>
                  </a:lnTo>
                  <a:lnTo>
                    <a:pt x="684" y="301"/>
                  </a:lnTo>
                  <a:lnTo>
                    <a:pt x="682" y="301"/>
                  </a:lnTo>
                  <a:lnTo>
                    <a:pt x="682" y="302"/>
                  </a:lnTo>
                  <a:lnTo>
                    <a:pt x="682" y="303"/>
                  </a:lnTo>
                  <a:lnTo>
                    <a:pt x="682" y="305"/>
                  </a:lnTo>
                  <a:lnTo>
                    <a:pt x="682" y="306"/>
                  </a:lnTo>
                  <a:lnTo>
                    <a:pt x="682" y="307"/>
                  </a:lnTo>
                  <a:lnTo>
                    <a:pt x="682" y="309"/>
                  </a:lnTo>
                  <a:lnTo>
                    <a:pt x="682" y="310"/>
                  </a:lnTo>
                  <a:lnTo>
                    <a:pt x="681" y="310"/>
                  </a:lnTo>
                  <a:lnTo>
                    <a:pt x="680" y="310"/>
                  </a:lnTo>
                  <a:lnTo>
                    <a:pt x="680" y="311"/>
                  </a:lnTo>
                  <a:lnTo>
                    <a:pt x="680" y="313"/>
                  </a:lnTo>
                  <a:lnTo>
                    <a:pt x="678" y="313"/>
                  </a:lnTo>
                  <a:lnTo>
                    <a:pt x="678" y="314"/>
                  </a:lnTo>
                  <a:lnTo>
                    <a:pt x="677" y="314"/>
                  </a:lnTo>
                  <a:lnTo>
                    <a:pt x="677" y="315"/>
                  </a:lnTo>
                  <a:lnTo>
                    <a:pt x="676" y="315"/>
                  </a:lnTo>
                  <a:lnTo>
                    <a:pt x="676" y="316"/>
                  </a:lnTo>
                  <a:lnTo>
                    <a:pt x="676" y="318"/>
                  </a:lnTo>
                  <a:lnTo>
                    <a:pt x="674" y="318"/>
                  </a:lnTo>
                  <a:lnTo>
                    <a:pt x="674" y="319"/>
                  </a:lnTo>
                  <a:lnTo>
                    <a:pt x="673" y="319"/>
                  </a:lnTo>
                  <a:lnTo>
                    <a:pt x="672" y="319"/>
                  </a:lnTo>
                  <a:lnTo>
                    <a:pt x="672" y="320"/>
                  </a:lnTo>
                  <a:lnTo>
                    <a:pt x="671" y="320"/>
                  </a:lnTo>
                  <a:lnTo>
                    <a:pt x="671" y="322"/>
                  </a:lnTo>
                  <a:lnTo>
                    <a:pt x="671" y="323"/>
                  </a:lnTo>
                  <a:lnTo>
                    <a:pt x="669" y="323"/>
                  </a:lnTo>
                  <a:lnTo>
                    <a:pt x="669" y="324"/>
                  </a:lnTo>
                  <a:lnTo>
                    <a:pt x="668" y="324"/>
                  </a:lnTo>
                  <a:lnTo>
                    <a:pt x="668" y="326"/>
                  </a:lnTo>
                  <a:lnTo>
                    <a:pt x="668" y="327"/>
                  </a:lnTo>
                  <a:lnTo>
                    <a:pt x="667" y="328"/>
                  </a:lnTo>
                  <a:lnTo>
                    <a:pt x="667" y="330"/>
                  </a:lnTo>
                  <a:lnTo>
                    <a:pt x="667" y="331"/>
                  </a:lnTo>
                  <a:lnTo>
                    <a:pt x="668" y="331"/>
                  </a:lnTo>
                  <a:lnTo>
                    <a:pt x="668" y="332"/>
                  </a:lnTo>
                  <a:lnTo>
                    <a:pt x="668" y="333"/>
                  </a:lnTo>
                  <a:lnTo>
                    <a:pt x="668" y="335"/>
                  </a:lnTo>
                  <a:lnTo>
                    <a:pt x="668" y="336"/>
                  </a:lnTo>
                  <a:lnTo>
                    <a:pt x="668" y="337"/>
                  </a:lnTo>
                  <a:lnTo>
                    <a:pt x="669" y="337"/>
                  </a:lnTo>
                  <a:lnTo>
                    <a:pt x="671" y="337"/>
                  </a:lnTo>
                  <a:lnTo>
                    <a:pt x="671" y="339"/>
                  </a:lnTo>
                  <a:lnTo>
                    <a:pt x="672" y="339"/>
                  </a:lnTo>
                  <a:lnTo>
                    <a:pt x="673" y="339"/>
                  </a:lnTo>
                  <a:lnTo>
                    <a:pt x="673" y="340"/>
                  </a:lnTo>
                  <a:lnTo>
                    <a:pt x="674" y="340"/>
                  </a:lnTo>
                  <a:lnTo>
                    <a:pt x="676" y="340"/>
                  </a:lnTo>
                  <a:lnTo>
                    <a:pt x="676" y="341"/>
                  </a:lnTo>
                  <a:lnTo>
                    <a:pt x="677" y="341"/>
                  </a:lnTo>
                  <a:lnTo>
                    <a:pt x="677" y="343"/>
                  </a:lnTo>
                  <a:lnTo>
                    <a:pt x="676" y="343"/>
                  </a:lnTo>
                  <a:lnTo>
                    <a:pt x="676" y="344"/>
                  </a:lnTo>
                  <a:lnTo>
                    <a:pt x="676" y="345"/>
                  </a:lnTo>
                  <a:lnTo>
                    <a:pt x="676" y="347"/>
                  </a:lnTo>
                  <a:lnTo>
                    <a:pt x="674" y="347"/>
                  </a:lnTo>
                  <a:lnTo>
                    <a:pt x="674" y="348"/>
                  </a:lnTo>
                  <a:lnTo>
                    <a:pt x="674" y="349"/>
                  </a:lnTo>
                  <a:lnTo>
                    <a:pt x="674" y="350"/>
                  </a:lnTo>
                  <a:lnTo>
                    <a:pt x="674" y="352"/>
                  </a:lnTo>
                  <a:lnTo>
                    <a:pt x="674" y="353"/>
                  </a:lnTo>
                  <a:lnTo>
                    <a:pt x="674" y="354"/>
                  </a:lnTo>
                  <a:lnTo>
                    <a:pt x="673" y="354"/>
                  </a:lnTo>
                  <a:lnTo>
                    <a:pt x="673" y="356"/>
                  </a:lnTo>
                  <a:lnTo>
                    <a:pt x="673" y="357"/>
                  </a:lnTo>
                  <a:lnTo>
                    <a:pt x="673" y="358"/>
                  </a:lnTo>
                  <a:lnTo>
                    <a:pt x="672" y="357"/>
                  </a:lnTo>
                  <a:lnTo>
                    <a:pt x="671" y="357"/>
                  </a:lnTo>
                  <a:lnTo>
                    <a:pt x="671" y="358"/>
                  </a:lnTo>
                  <a:lnTo>
                    <a:pt x="671" y="360"/>
                  </a:lnTo>
                  <a:lnTo>
                    <a:pt x="669" y="360"/>
                  </a:lnTo>
                  <a:lnTo>
                    <a:pt x="668" y="360"/>
                  </a:lnTo>
                  <a:lnTo>
                    <a:pt x="669" y="360"/>
                  </a:lnTo>
                  <a:lnTo>
                    <a:pt x="669" y="361"/>
                  </a:lnTo>
                  <a:lnTo>
                    <a:pt x="669" y="362"/>
                  </a:lnTo>
                  <a:lnTo>
                    <a:pt x="668" y="362"/>
                  </a:lnTo>
                  <a:lnTo>
                    <a:pt x="668" y="363"/>
                  </a:lnTo>
                  <a:lnTo>
                    <a:pt x="668" y="365"/>
                  </a:lnTo>
                  <a:lnTo>
                    <a:pt x="668" y="366"/>
                  </a:lnTo>
                  <a:lnTo>
                    <a:pt x="667" y="366"/>
                  </a:lnTo>
                  <a:lnTo>
                    <a:pt x="667" y="367"/>
                  </a:lnTo>
                  <a:lnTo>
                    <a:pt x="667" y="369"/>
                  </a:lnTo>
                  <a:lnTo>
                    <a:pt x="665" y="369"/>
                  </a:lnTo>
                  <a:lnTo>
                    <a:pt x="665" y="370"/>
                  </a:lnTo>
                  <a:lnTo>
                    <a:pt x="664" y="370"/>
                  </a:lnTo>
                  <a:lnTo>
                    <a:pt x="664" y="371"/>
                  </a:lnTo>
                  <a:lnTo>
                    <a:pt x="663" y="371"/>
                  </a:lnTo>
                  <a:lnTo>
                    <a:pt x="664" y="371"/>
                  </a:lnTo>
                  <a:lnTo>
                    <a:pt x="664" y="373"/>
                  </a:lnTo>
                  <a:lnTo>
                    <a:pt x="663" y="373"/>
                  </a:lnTo>
                  <a:lnTo>
                    <a:pt x="663" y="374"/>
                  </a:lnTo>
                  <a:lnTo>
                    <a:pt x="661" y="375"/>
                  </a:lnTo>
                  <a:lnTo>
                    <a:pt x="661" y="374"/>
                  </a:lnTo>
                  <a:lnTo>
                    <a:pt x="661" y="373"/>
                  </a:lnTo>
                  <a:lnTo>
                    <a:pt x="661" y="371"/>
                  </a:lnTo>
                  <a:lnTo>
                    <a:pt x="660" y="371"/>
                  </a:lnTo>
                  <a:lnTo>
                    <a:pt x="659" y="371"/>
                  </a:lnTo>
                  <a:lnTo>
                    <a:pt x="659" y="373"/>
                  </a:lnTo>
                  <a:lnTo>
                    <a:pt x="659" y="371"/>
                  </a:lnTo>
                  <a:lnTo>
                    <a:pt x="659" y="373"/>
                  </a:lnTo>
                  <a:lnTo>
                    <a:pt x="657" y="373"/>
                  </a:lnTo>
                  <a:lnTo>
                    <a:pt x="656" y="373"/>
                  </a:lnTo>
                  <a:lnTo>
                    <a:pt x="656" y="371"/>
                  </a:lnTo>
                  <a:lnTo>
                    <a:pt x="656" y="370"/>
                  </a:lnTo>
                  <a:lnTo>
                    <a:pt x="655" y="370"/>
                  </a:lnTo>
                  <a:lnTo>
                    <a:pt x="654" y="370"/>
                  </a:lnTo>
                  <a:lnTo>
                    <a:pt x="654" y="369"/>
                  </a:lnTo>
                  <a:lnTo>
                    <a:pt x="652" y="369"/>
                  </a:lnTo>
                  <a:lnTo>
                    <a:pt x="651" y="369"/>
                  </a:lnTo>
                  <a:lnTo>
                    <a:pt x="650" y="369"/>
                  </a:lnTo>
                  <a:lnTo>
                    <a:pt x="648" y="369"/>
                  </a:lnTo>
                  <a:lnTo>
                    <a:pt x="647" y="369"/>
                  </a:lnTo>
                  <a:lnTo>
                    <a:pt x="646" y="369"/>
                  </a:lnTo>
                  <a:lnTo>
                    <a:pt x="646" y="370"/>
                  </a:lnTo>
                  <a:lnTo>
                    <a:pt x="644" y="370"/>
                  </a:lnTo>
                  <a:lnTo>
                    <a:pt x="644" y="371"/>
                  </a:lnTo>
                  <a:lnTo>
                    <a:pt x="643" y="371"/>
                  </a:lnTo>
                  <a:lnTo>
                    <a:pt x="643" y="373"/>
                  </a:lnTo>
                  <a:lnTo>
                    <a:pt x="642" y="373"/>
                  </a:lnTo>
                  <a:lnTo>
                    <a:pt x="641" y="373"/>
                  </a:lnTo>
                  <a:lnTo>
                    <a:pt x="639" y="374"/>
                  </a:lnTo>
                  <a:lnTo>
                    <a:pt x="639" y="375"/>
                  </a:lnTo>
                  <a:lnTo>
                    <a:pt x="638" y="375"/>
                  </a:lnTo>
                  <a:lnTo>
                    <a:pt x="638" y="377"/>
                  </a:lnTo>
                  <a:lnTo>
                    <a:pt x="637" y="377"/>
                  </a:lnTo>
                  <a:lnTo>
                    <a:pt x="637" y="378"/>
                  </a:lnTo>
                  <a:lnTo>
                    <a:pt x="635" y="378"/>
                  </a:lnTo>
                  <a:lnTo>
                    <a:pt x="634" y="378"/>
                  </a:lnTo>
                  <a:lnTo>
                    <a:pt x="634" y="377"/>
                  </a:lnTo>
                  <a:lnTo>
                    <a:pt x="633" y="377"/>
                  </a:lnTo>
                  <a:lnTo>
                    <a:pt x="631" y="377"/>
                  </a:lnTo>
                  <a:lnTo>
                    <a:pt x="630" y="377"/>
                  </a:lnTo>
                  <a:lnTo>
                    <a:pt x="629" y="377"/>
                  </a:lnTo>
                  <a:lnTo>
                    <a:pt x="629" y="375"/>
                  </a:lnTo>
                  <a:lnTo>
                    <a:pt x="627" y="375"/>
                  </a:lnTo>
                  <a:lnTo>
                    <a:pt x="626" y="375"/>
                  </a:lnTo>
                  <a:lnTo>
                    <a:pt x="625" y="375"/>
                  </a:lnTo>
                  <a:lnTo>
                    <a:pt x="624" y="375"/>
                  </a:lnTo>
                  <a:lnTo>
                    <a:pt x="622" y="375"/>
                  </a:lnTo>
                  <a:lnTo>
                    <a:pt x="621" y="375"/>
                  </a:lnTo>
                  <a:lnTo>
                    <a:pt x="620" y="375"/>
                  </a:lnTo>
                  <a:lnTo>
                    <a:pt x="618" y="374"/>
                  </a:lnTo>
                  <a:lnTo>
                    <a:pt x="617" y="374"/>
                  </a:lnTo>
                  <a:lnTo>
                    <a:pt x="616" y="374"/>
                  </a:lnTo>
                  <a:lnTo>
                    <a:pt x="614" y="374"/>
                  </a:lnTo>
                  <a:lnTo>
                    <a:pt x="613" y="374"/>
                  </a:lnTo>
                  <a:lnTo>
                    <a:pt x="612" y="374"/>
                  </a:lnTo>
                  <a:lnTo>
                    <a:pt x="610" y="374"/>
                  </a:lnTo>
                  <a:lnTo>
                    <a:pt x="609" y="374"/>
                  </a:lnTo>
                  <a:lnTo>
                    <a:pt x="608" y="374"/>
                  </a:lnTo>
                  <a:lnTo>
                    <a:pt x="607" y="374"/>
                  </a:lnTo>
                  <a:lnTo>
                    <a:pt x="605" y="374"/>
                  </a:lnTo>
                  <a:lnTo>
                    <a:pt x="604" y="374"/>
                  </a:lnTo>
                  <a:lnTo>
                    <a:pt x="604" y="375"/>
                  </a:lnTo>
                  <a:lnTo>
                    <a:pt x="603" y="375"/>
                  </a:lnTo>
                  <a:lnTo>
                    <a:pt x="601" y="375"/>
                  </a:lnTo>
                  <a:lnTo>
                    <a:pt x="600" y="375"/>
                  </a:lnTo>
                  <a:lnTo>
                    <a:pt x="599" y="375"/>
                  </a:lnTo>
                  <a:lnTo>
                    <a:pt x="599" y="377"/>
                  </a:lnTo>
                  <a:lnTo>
                    <a:pt x="597" y="377"/>
                  </a:lnTo>
                  <a:lnTo>
                    <a:pt x="596" y="377"/>
                  </a:lnTo>
                  <a:lnTo>
                    <a:pt x="596" y="378"/>
                  </a:lnTo>
                  <a:lnTo>
                    <a:pt x="596" y="377"/>
                  </a:lnTo>
                  <a:lnTo>
                    <a:pt x="597" y="377"/>
                  </a:lnTo>
                  <a:lnTo>
                    <a:pt x="597" y="378"/>
                  </a:lnTo>
                  <a:lnTo>
                    <a:pt x="597" y="379"/>
                  </a:lnTo>
                  <a:lnTo>
                    <a:pt x="597" y="380"/>
                  </a:lnTo>
                  <a:lnTo>
                    <a:pt x="599" y="382"/>
                  </a:lnTo>
                  <a:lnTo>
                    <a:pt x="599" y="383"/>
                  </a:lnTo>
                  <a:lnTo>
                    <a:pt x="599" y="384"/>
                  </a:lnTo>
                  <a:lnTo>
                    <a:pt x="600" y="384"/>
                  </a:lnTo>
                  <a:lnTo>
                    <a:pt x="600" y="386"/>
                  </a:lnTo>
                  <a:lnTo>
                    <a:pt x="601" y="386"/>
                  </a:lnTo>
                  <a:lnTo>
                    <a:pt x="601" y="387"/>
                  </a:lnTo>
                  <a:lnTo>
                    <a:pt x="601" y="388"/>
                  </a:lnTo>
                  <a:lnTo>
                    <a:pt x="600" y="388"/>
                  </a:lnTo>
                  <a:lnTo>
                    <a:pt x="600" y="390"/>
                  </a:lnTo>
                  <a:lnTo>
                    <a:pt x="599" y="390"/>
                  </a:lnTo>
                  <a:lnTo>
                    <a:pt x="599" y="391"/>
                  </a:lnTo>
                  <a:lnTo>
                    <a:pt x="597" y="391"/>
                  </a:lnTo>
                  <a:lnTo>
                    <a:pt x="597" y="392"/>
                  </a:lnTo>
                  <a:lnTo>
                    <a:pt x="597" y="394"/>
                  </a:lnTo>
                  <a:lnTo>
                    <a:pt x="597" y="395"/>
                  </a:lnTo>
                  <a:lnTo>
                    <a:pt x="597" y="396"/>
                  </a:lnTo>
                  <a:lnTo>
                    <a:pt x="597" y="397"/>
                  </a:lnTo>
                  <a:lnTo>
                    <a:pt x="596" y="399"/>
                  </a:lnTo>
                  <a:lnTo>
                    <a:pt x="596" y="400"/>
                  </a:lnTo>
                  <a:lnTo>
                    <a:pt x="596" y="401"/>
                  </a:lnTo>
                  <a:lnTo>
                    <a:pt x="595" y="401"/>
                  </a:lnTo>
                  <a:lnTo>
                    <a:pt x="596" y="401"/>
                  </a:lnTo>
                  <a:lnTo>
                    <a:pt x="596" y="403"/>
                  </a:lnTo>
                  <a:lnTo>
                    <a:pt x="595" y="403"/>
                  </a:lnTo>
                  <a:lnTo>
                    <a:pt x="594" y="403"/>
                  </a:lnTo>
                  <a:lnTo>
                    <a:pt x="594" y="404"/>
                  </a:lnTo>
                  <a:lnTo>
                    <a:pt x="592" y="404"/>
                  </a:lnTo>
                  <a:lnTo>
                    <a:pt x="591" y="404"/>
                  </a:lnTo>
                  <a:lnTo>
                    <a:pt x="590" y="404"/>
                  </a:lnTo>
                  <a:lnTo>
                    <a:pt x="590" y="405"/>
                  </a:lnTo>
                  <a:lnTo>
                    <a:pt x="588" y="405"/>
                  </a:lnTo>
                  <a:lnTo>
                    <a:pt x="587" y="405"/>
                  </a:lnTo>
                  <a:lnTo>
                    <a:pt x="586" y="405"/>
                  </a:lnTo>
                  <a:lnTo>
                    <a:pt x="586" y="407"/>
                  </a:lnTo>
                  <a:lnTo>
                    <a:pt x="584" y="407"/>
                  </a:lnTo>
                  <a:lnTo>
                    <a:pt x="584" y="408"/>
                  </a:lnTo>
                  <a:lnTo>
                    <a:pt x="586" y="409"/>
                  </a:lnTo>
                  <a:lnTo>
                    <a:pt x="586" y="410"/>
                  </a:lnTo>
                  <a:lnTo>
                    <a:pt x="586" y="412"/>
                  </a:lnTo>
                  <a:lnTo>
                    <a:pt x="586" y="413"/>
                  </a:lnTo>
                  <a:lnTo>
                    <a:pt x="586" y="414"/>
                  </a:lnTo>
                  <a:lnTo>
                    <a:pt x="587" y="414"/>
                  </a:lnTo>
                  <a:lnTo>
                    <a:pt x="586" y="416"/>
                  </a:lnTo>
                  <a:lnTo>
                    <a:pt x="587" y="417"/>
                  </a:lnTo>
                  <a:lnTo>
                    <a:pt x="587" y="418"/>
                  </a:lnTo>
                  <a:lnTo>
                    <a:pt x="587" y="420"/>
                  </a:lnTo>
                  <a:lnTo>
                    <a:pt x="586" y="420"/>
                  </a:lnTo>
                  <a:lnTo>
                    <a:pt x="586" y="421"/>
                  </a:lnTo>
                  <a:lnTo>
                    <a:pt x="587" y="421"/>
                  </a:lnTo>
                  <a:lnTo>
                    <a:pt x="587" y="422"/>
                  </a:lnTo>
                  <a:lnTo>
                    <a:pt x="587" y="424"/>
                  </a:lnTo>
                  <a:lnTo>
                    <a:pt x="587" y="425"/>
                  </a:lnTo>
                  <a:lnTo>
                    <a:pt x="587" y="426"/>
                  </a:lnTo>
                  <a:lnTo>
                    <a:pt x="588" y="426"/>
                  </a:lnTo>
                  <a:lnTo>
                    <a:pt x="588" y="427"/>
                  </a:lnTo>
                  <a:lnTo>
                    <a:pt x="590" y="429"/>
                  </a:lnTo>
                  <a:lnTo>
                    <a:pt x="590" y="430"/>
                  </a:lnTo>
                  <a:lnTo>
                    <a:pt x="590" y="431"/>
                  </a:lnTo>
                  <a:lnTo>
                    <a:pt x="591" y="431"/>
                  </a:lnTo>
                  <a:lnTo>
                    <a:pt x="591" y="433"/>
                  </a:lnTo>
                  <a:lnTo>
                    <a:pt x="591" y="434"/>
                  </a:lnTo>
                  <a:lnTo>
                    <a:pt x="591" y="435"/>
                  </a:lnTo>
                  <a:lnTo>
                    <a:pt x="591" y="437"/>
                  </a:lnTo>
                  <a:lnTo>
                    <a:pt x="592" y="438"/>
                  </a:lnTo>
                  <a:lnTo>
                    <a:pt x="592" y="439"/>
                  </a:lnTo>
                  <a:lnTo>
                    <a:pt x="592" y="441"/>
                  </a:lnTo>
                  <a:lnTo>
                    <a:pt x="591" y="441"/>
                  </a:lnTo>
                  <a:lnTo>
                    <a:pt x="590" y="441"/>
                  </a:lnTo>
                  <a:lnTo>
                    <a:pt x="588" y="441"/>
                  </a:lnTo>
                  <a:lnTo>
                    <a:pt x="588" y="439"/>
                  </a:lnTo>
                  <a:lnTo>
                    <a:pt x="588" y="441"/>
                  </a:lnTo>
                  <a:lnTo>
                    <a:pt x="587" y="441"/>
                  </a:lnTo>
                  <a:lnTo>
                    <a:pt x="587" y="442"/>
                  </a:lnTo>
                  <a:lnTo>
                    <a:pt x="588" y="442"/>
                  </a:lnTo>
                  <a:lnTo>
                    <a:pt x="588" y="443"/>
                  </a:lnTo>
                  <a:lnTo>
                    <a:pt x="587" y="443"/>
                  </a:lnTo>
                  <a:lnTo>
                    <a:pt x="586" y="443"/>
                  </a:lnTo>
                  <a:lnTo>
                    <a:pt x="584" y="444"/>
                  </a:lnTo>
                  <a:lnTo>
                    <a:pt x="583" y="444"/>
                  </a:lnTo>
                  <a:lnTo>
                    <a:pt x="583" y="443"/>
                  </a:lnTo>
                  <a:lnTo>
                    <a:pt x="583" y="442"/>
                  </a:lnTo>
                  <a:lnTo>
                    <a:pt x="582" y="442"/>
                  </a:lnTo>
                  <a:lnTo>
                    <a:pt x="582" y="441"/>
                  </a:lnTo>
                  <a:lnTo>
                    <a:pt x="580" y="439"/>
                  </a:lnTo>
                  <a:lnTo>
                    <a:pt x="580" y="441"/>
                  </a:lnTo>
                  <a:lnTo>
                    <a:pt x="579" y="441"/>
                  </a:lnTo>
                  <a:lnTo>
                    <a:pt x="578" y="441"/>
                  </a:lnTo>
                  <a:lnTo>
                    <a:pt x="577" y="441"/>
                  </a:lnTo>
                  <a:lnTo>
                    <a:pt x="575" y="441"/>
                  </a:lnTo>
                  <a:lnTo>
                    <a:pt x="574" y="441"/>
                  </a:lnTo>
                  <a:lnTo>
                    <a:pt x="573" y="441"/>
                  </a:lnTo>
                  <a:lnTo>
                    <a:pt x="571" y="441"/>
                  </a:lnTo>
                  <a:lnTo>
                    <a:pt x="571" y="442"/>
                  </a:lnTo>
                  <a:lnTo>
                    <a:pt x="573" y="442"/>
                  </a:lnTo>
                  <a:lnTo>
                    <a:pt x="571" y="443"/>
                  </a:lnTo>
                  <a:lnTo>
                    <a:pt x="573" y="443"/>
                  </a:lnTo>
                  <a:lnTo>
                    <a:pt x="571" y="444"/>
                  </a:lnTo>
                  <a:lnTo>
                    <a:pt x="571" y="446"/>
                  </a:lnTo>
                  <a:lnTo>
                    <a:pt x="570" y="446"/>
                  </a:lnTo>
                  <a:lnTo>
                    <a:pt x="569" y="447"/>
                  </a:lnTo>
                  <a:lnTo>
                    <a:pt x="569" y="448"/>
                  </a:lnTo>
                  <a:lnTo>
                    <a:pt x="569" y="450"/>
                  </a:lnTo>
                  <a:lnTo>
                    <a:pt x="569" y="451"/>
                  </a:lnTo>
                  <a:lnTo>
                    <a:pt x="567" y="451"/>
                  </a:lnTo>
                  <a:lnTo>
                    <a:pt x="567" y="452"/>
                  </a:lnTo>
                  <a:lnTo>
                    <a:pt x="566" y="452"/>
                  </a:lnTo>
                  <a:lnTo>
                    <a:pt x="566" y="454"/>
                  </a:lnTo>
                  <a:lnTo>
                    <a:pt x="566" y="455"/>
                  </a:lnTo>
                  <a:lnTo>
                    <a:pt x="566" y="456"/>
                  </a:lnTo>
                  <a:lnTo>
                    <a:pt x="565" y="456"/>
                  </a:lnTo>
                  <a:lnTo>
                    <a:pt x="563" y="456"/>
                  </a:lnTo>
                  <a:lnTo>
                    <a:pt x="562" y="456"/>
                  </a:lnTo>
                  <a:lnTo>
                    <a:pt x="563" y="455"/>
                  </a:lnTo>
                  <a:lnTo>
                    <a:pt x="562" y="455"/>
                  </a:lnTo>
                  <a:lnTo>
                    <a:pt x="562" y="456"/>
                  </a:lnTo>
                  <a:lnTo>
                    <a:pt x="562" y="457"/>
                  </a:lnTo>
                  <a:lnTo>
                    <a:pt x="562" y="459"/>
                  </a:lnTo>
                  <a:lnTo>
                    <a:pt x="562" y="460"/>
                  </a:lnTo>
                  <a:lnTo>
                    <a:pt x="561" y="460"/>
                  </a:lnTo>
                  <a:lnTo>
                    <a:pt x="560" y="460"/>
                  </a:lnTo>
                  <a:lnTo>
                    <a:pt x="560" y="461"/>
                  </a:lnTo>
                  <a:lnTo>
                    <a:pt x="558" y="461"/>
                  </a:lnTo>
                  <a:lnTo>
                    <a:pt x="558" y="460"/>
                  </a:lnTo>
                  <a:lnTo>
                    <a:pt x="557" y="460"/>
                  </a:lnTo>
                  <a:lnTo>
                    <a:pt x="556" y="460"/>
                  </a:lnTo>
                  <a:lnTo>
                    <a:pt x="554" y="460"/>
                  </a:lnTo>
                  <a:lnTo>
                    <a:pt x="553" y="460"/>
                  </a:lnTo>
                  <a:lnTo>
                    <a:pt x="553" y="461"/>
                  </a:lnTo>
                  <a:lnTo>
                    <a:pt x="552" y="461"/>
                  </a:lnTo>
                  <a:lnTo>
                    <a:pt x="550" y="461"/>
                  </a:lnTo>
                  <a:lnTo>
                    <a:pt x="550" y="463"/>
                  </a:lnTo>
                  <a:lnTo>
                    <a:pt x="549" y="464"/>
                  </a:lnTo>
                  <a:lnTo>
                    <a:pt x="548" y="464"/>
                  </a:lnTo>
                  <a:lnTo>
                    <a:pt x="548" y="465"/>
                  </a:lnTo>
                  <a:lnTo>
                    <a:pt x="547" y="465"/>
                  </a:lnTo>
                  <a:lnTo>
                    <a:pt x="547" y="467"/>
                  </a:lnTo>
                  <a:lnTo>
                    <a:pt x="545" y="467"/>
                  </a:lnTo>
                  <a:lnTo>
                    <a:pt x="545" y="468"/>
                  </a:lnTo>
                  <a:lnTo>
                    <a:pt x="544" y="468"/>
                  </a:lnTo>
                  <a:lnTo>
                    <a:pt x="544" y="469"/>
                  </a:lnTo>
                  <a:lnTo>
                    <a:pt x="543" y="469"/>
                  </a:lnTo>
                  <a:lnTo>
                    <a:pt x="543" y="471"/>
                  </a:lnTo>
                  <a:lnTo>
                    <a:pt x="541" y="469"/>
                  </a:lnTo>
                  <a:lnTo>
                    <a:pt x="540" y="469"/>
                  </a:lnTo>
                  <a:lnTo>
                    <a:pt x="540" y="471"/>
                  </a:lnTo>
                  <a:lnTo>
                    <a:pt x="539" y="471"/>
                  </a:lnTo>
                  <a:lnTo>
                    <a:pt x="537" y="471"/>
                  </a:lnTo>
                  <a:lnTo>
                    <a:pt x="536" y="471"/>
                  </a:lnTo>
                  <a:lnTo>
                    <a:pt x="535" y="471"/>
                  </a:lnTo>
                  <a:lnTo>
                    <a:pt x="533" y="472"/>
                  </a:lnTo>
                  <a:lnTo>
                    <a:pt x="532" y="472"/>
                  </a:lnTo>
                  <a:lnTo>
                    <a:pt x="531" y="472"/>
                  </a:lnTo>
                  <a:lnTo>
                    <a:pt x="530" y="473"/>
                  </a:lnTo>
                  <a:lnTo>
                    <a:pt x="528" y="473"/>
                  </a:lnTo>
                  <a:lnTo>
                    <a:pt x="527" y="473"/>
                  </a:lnTo>
                  <a:lnTo>
                    <a:pt x="526" y="473"/>
                  </a:lnTo>
                  <a:lnTo>
                    <a:pt x="526" y="474"/>
                  </a:lnTo>
                  <a:lnTo>
                    <a:pt x="524" y="474"/>
                  </a:lnTo>
                  <a:lnTo>
                    <a:pt x="524" y="476"/>
                  </a:lnTo>
                  <a:lnTo>
                    <a:pt x="524" y="477"/>
                  </a:lnTo>
                  <a:lnTo>
                    <a:pt x="523" y="477"/>
                  </a:lnTo>
                  <a:lnTo>
                    <a:pt x="523" y="478"/>
                  </a:lnTo>
                  <a:lnTo>
                    <a:pt x="523" y="480"/>
                  </a:lnTo>
                  <a:lnTo>
                    <a:pt x="524" y="480"/>
                  </a:lnTo>
                  <a:lnTo>
                    <a:pt x="524" y="481"/>
                  </a:lnTo>
                  <a:lnTo>
                    <a:pt x="523" y="481"/>
                  </a:lnTo>
                  <a:lnTo>
                    <a:pt x="523" y="482"/>
                  </a:lnTo>
                  <a:lnTo>
                    <a:pt x="522" y="482"/>
                  </a:lnTo>
                  <a:lnTo>
                    <a:pt x="522" y="484"/>
                  </a:lnTo>
                  <a:lnTo>
                    <a:pt x="522" y="485"/>
                  </a:lnTo>
                  <a:lnTo>
                    <a:pt x="522" y="486"/>
                  </a:lnTo>
                  <a:lnTo>
                    <a:pt x="522" y="488"/>
                  </a:lnTo>
                  <a:lnTo>
                    <a:pt x="522" y="489"/>
                  </a:lnTo>
                  <a:lnTo>
                    <a:pt x="520" y="489"/>
                  </a:lnTo>
                  <a:lnTo>
                    <a:pt x="520" y="490"/>
                  </a:lnTo>
                  <a:lnTo>
                    <a:pt x="520" y="491"/>
                  </a:lnTo>
                  <a:lnTo>
                    <a:pt x="522" y="493"/>
                  </a:lnTo>
                  <a:lnTo>
                    <a:pt x="522" y="494"/>
                  </a:lnTo>
                  <a:lnTo>
                    <a:pt x="520" y="494"/>
                  </a:lnTo>
                  <a:lnTo>
                    <a:pt x="520" y="495"/>
                  </a:lnTo>
                  <a:lnTo>
                    <a:pt x="519" y="495"/>
                  </a:lnTo>
                  <a:lnTo>
                    <a:pt x="518" y="495"/>
                  </a:lnTo>
                  <a:lnTo>
                    <a:pt x="516" y="495"/>
                  </a:lnTo>
                  <a:lnTo>
                    <a:pt x="516" y="497"/>
                  </a:lnTo>
                  <a:lnTo>
                    <a:pt x="515" y="497"/>
                  </a:lnTo>
                  <a:lnTo>
                    <a:pt x="514" y="497"/>
                  </a:lnTo>
                  <a:lnTo>
                    <a:pt x="513" y="497"/>
                  </a:lnTo>
                  <a:lnTo>
                    <a:pt x="511" y="497"/>
                  </a:lnTo>
                  <a:lnTo>
                    <a:pt x="510" y="497"/>
                  </a:lnTo>
                  <a:lnTo>
                    <a:pt x="510" y="498"/>
                  </a:lnTo>
                  <a:lnTo>
                    <a:pt x="509" y="498"/>
                  </a:lnTo>
                  <a:lnTo>
                    <a:pt x="507" y="498"/>
                  </a:lnTo>
                  <a:lnTo>
                    <a:pt x="506" y="498"/>
                  </a:lnTo>
                  <a:lnTo>
                    <a:pt x="506" y="499"/>
                  </a:lnTo>
                  <a:lnTo>
                    <a:pt x="505" y="499"/>
                  </a:lnTo>
                  <a:lnTo>
                    <a:pt x="503" y="499"/>
                  </a:lnTo>
                  <a:lnTo>
                    <a:pt x="503" y="501"/>
                  </a:lnTo>
                  <a:lnTo>
                    <a:pt x="502" y="501"/>
                  </a:lnTo>
                  <a:lnTo>
                    <a:pt x="502" y="502"/>
                  </a:lnTo>
                  <a:lnTo>
                    <a:pt x="501" y="502"/>
                  </a:lnTo>
                  <a:lnTo>
                    <a:pt x="501" y="503"/>
                  </a:lnTo>
                  <a:lnTo>
                    <a:pt x="500" y="503"/>
                  </a:lnTo>
                  <a:lnTo>
                    <a:pt x="498" y="503"/>
                  </a:lnTo>
                  <a:lnTo>
                    <a:pt x="497" y="503"/>
                  </a:lnTo>
                  <a:lnTo>
                    <a:pt x="496" y="503"/>
                  </a:lnTo>
                  <a:lnTo>
                    <a:pt x="496" y="505"/>
                  </a:lnTo>
                  <a:lnTo>
                    <a:pt x="494" y="505"/>
                  </a:lnTo>
                  <a:lnTo>
                    <a:pt x="493" y="505"/>
                  </a:lnTo>
                  <a:lnTo>
                    <a:pt x="493" y="506"/>
                  </a:lnTo>
                  <a:lnTo>
                    <a:pt x="492" y="506"/>
                  </a:lnTo>
                  <a:lnTo>
                    <a:pt x="492" y="507"/>
                  </a:lnTo>
                  <a:lnTo>
                    <a:pt x="490" y="507"/>
                  </a:lnTo>
                  <a:lnTo>
                    <a:pt x="489" y="508"/>
                  </a:lnTo>
                  <a:lnTo>
                    <a:pt x="488" y="508"/>
                  </a:lnTo>
                  <a:lnTo>
                    <a:pt x="486" y="508"/>
                  </a:lnTo>
                  <a:lnTo>
                    <a:pt x="486" y="510"/>
                  </a:lnTo>
                  <a:lnTo>
                    <a:pt x="485" y="510"/>
                  </a:lnTo>
                  <a:lnTo>
                    <a:pt x="485" y="511"/>
                  </a:lnTo>
                  <a:lnTo>
                    <a:pt x="484" y="511"/>
                  </a:lnTo>
                  <a:lnTo>
                    <a:pt x="484" y="512"/>
                  </a:lnTo>
                  <a:lnTo>
                    <a:pt x="484" y="514"/>
                  </a:lnTo>
                  <a:lnTo>
                    <a:pt x="484" y="515"/>
                  </a:lnTo>
                  <a:lnTo>
                    <a:pt x="485" y="515"/>
                  </a:lnTo>
                  <a:lnTo>
                    <a:pt x="485" y="516"/>
                  </a:lnTo>
                  <a:lnTo>
                    <a:pt x="485" y="518"/>
                  </a:lnTo>
                  <a:lnTo>
                    <a:pt x="485" y="519"/>
                  </a:lnTo>
                  <a:lnTo>
                    <a:pt x="485" y="520"/>
                  </a:lnTo>
                  <a:lnTo>
                    <a:pt x="484" y="521"/>
                  </a:lnTo>
                  <a:lnTo>
                    <a:pt x="483" y="521"/>
                  </a:lnTo>
                  <a:lnTo>
                    <a:pt x="481" y="521"/>
                  </a:lnTo>
                  <a:lnTo>
                    <a:pt x="481" y="523"/>
                  </a:lnTo>
                  <a:lnTo>
                    <a:pt x="481" y="524"/>
                  </a:lnTo>
                  <a:lnTo>
                    <a:pt x="481" y="525"/>
                  </a:lnTo>
                  <a:lnTo>
                    <a:pt x="481" y="527"/>
                  </a:lnTo>
                  <a:lnTo>
                    <a:pt x="480" y="527"/>
                  </a:lnTo>
                  <a:lnTo>
                    <a:pt x="480" y="528"/>
                  </a:lnTo>
                  <a:lnTo>
                    <a:pt x="480" y="529"/>
                  </a:lnTo>
                  <a:lnTo>
                    <a:pt x="479" y="529"/>
                  </a:lnTo>
                  <a:lnTo>
                    <a:pt x="479" y="531"/>
                  </a:lnTo>
                  <a:lnTo>
                    <a:pt x="477" y="532"/>
                  </a:lnTo>
                  <a:lnTo>
                    <a:pt x="477" y="533"/>
                  </a:lnTo>
                  <a:lnTo>
                    <a:pt x="477" y="535"/>
                  </a:lnTo>
                  <a:lnTo>
                    <a:pt x="476" y="535"/>
                  </a:lnTo>
                  <a:lnTo>
                    <a:pt x="476" y="536"/>
                  </a:lnTo>
                  <a:lnTo>
                    <a:pt x="476" y="537"/>
                  </a:lnTo>
                  <a:lnTo>
                    <a:pt x="476" y="538"/>
                  </a:lnTo>
                  <a:lnTo>
                    <a:pt x="475" y="538"/>
                  </a:lnTo>
                  <a:lnTo>
                    <a:pt x="475" y="540"/>
                  </a:lnTo>
                  <a:lnTo>
                    <a:pt x="473" y="540"/>
                  </a:lnTo>
                  <a:lnTo>
                    <a:pt x="473" y="541"/>
                  </a:lnTo>
                  <a:lnTo>
                    <a:pt x="473" y="542"/>
                  </a:lnTo>
                  <a:lnTo>
                    <a:pt x="472" y="542"/>
                  </a:lnTo>
                  <a:lnTo>
                    <a:pt x="472" y="544"/>
                  </a:lnTo>
                  <a:lnTo>
                    <a:pt x="473" y="545"/>
                  </a:lnTo>
                  <a:lnTo>
                    <a:pt x="473" y="546"/>
                  </a:lnTo>
                  <a:lnTo>
                    <a:pt x="473" y="548"/>
                  </a:lnTo>
                  <a:lnTo>
                    <a:pt x="473" y="549"/>
                  </a:lnTo>
                  <a:lnTo>
                    <a:pt x="473" y="550"/>
                  </a:lnTo>
                  <a:lnTo>
                    <a:pt x="473" y="552"/>
                  </a:lnTo>
                  <a:lnTo>
                    <a:pt x="473" y="553"/>
                  </a:lnTo>
                  <a:lnTo>
                    <a:pt x="473" y="554"/>
                  </a:lnTo>
                  <a:lnTo>
                    <a:pt x="473" y="555"/>
                  </a:lnTo>
                  <a:lnTo>
                    <a:pt x="473" y="557"/>
                  </a:lnTo>
                  <a:lnTo>
                    <a:pt x="472" y="557"/>
                  </a:lnTo>
                  <a:lnTo>
                    <a:pt x="472" y="558"/>
                  </a:lnTo>
                  <a:lnTo>
                    <a:pt x="471" y="558"/>
                  </a:lnTo>
                  <a:lnTo>
                    <a:pt x="471" y="559"/>
                  </a:lnTo>
                  <a:lnTo>
                    <a:pt x="471" y="561"/>
                  </a:lnTo>
                  <a:lnTo>
                    <a:pt x="470" y="561"/>
                  </a:lnTo>
                  <a:lnTo>
                    <a:pt x="470" y="562"/>
                  </a:lnTo>
                  <a:lnTo>
                    <a:pt x="468" y="563"/>
                  </a:lnTo>
                  <a:lnTo>
                    <a:pt x="467" y="563"/>
                  </a:lnTo>
                  <a:lnTo>
                    <a:pt x="467" y="565"/>
                  </a:lnTo>
                  <a:lnTo>
                    <a:pt x="466" y="566"/>
                  </a:lnTo>
                  <a:lnTo>
                    <a:pt x="466" y="567"/>
                  </a:lnTo>
                  <a:lnTo>
                    <a:pt x="464" y="567"/>
                  </a:lnTo>
                  <a:lnTo>
                    <a:pt x="464" y="568"/>
                  </a:lnTo>
                  <a:lnTo>
                    <a:pt x="463" y="570"/>
                  </a:lnTo>
                  <a:lnTo>
                    <a:pt x="463" y="571"/>
                  </a:lnTo>
                  <a:lnTo>
                    <a:pt x="462" y="571"/>
                  </a:lnTo>
                  <a:lnTo>
                    <a:pt x="460" y="572"/>
                  </a:lnTo>
                  <a:lnTo>
                    <a:pt x="459" y="572"/>
                  </a:lnTo>
                  <a:lnTo>
                    <a:pt x="458" y="572"/>
                  </a:lnTo>
                  <a:lnTo>
                    <a:pt x="456" y="572"/>
                  </a:lnTo>
                  <a:lnTo>
                    <a:pt x="455" y="572"/>
                  </a:lnTo>
                  <a:lnTo>
                    <a:pt x="455" y="574"/>
                  </a:lnTo>
                  <a:lnTo>
                    <a:pt x="454" y="575"/>
                  </a:lnTo>
                  <a:lnTo>
                    <a:pt x="453" y="575"/>
                  </a:lnTo>
                  <a:lnTo>
                    <a:pt x="453" y="576"/>
                  </a:lnTo>
                  <a:lnTo>
                    <a:pt x="451" y="576"/>
                  </a:lnTo>
                  <a:lnTo>
                    <a:pt x="450" y="576"/>
                  </a:lnTo>
                  <a:lnTo>
                    <a:pt x="449" y="576"/>
                  </a:lnTo>
                  <a:lnTo>
                    <a:pt x="447" y="576"/>
                  </a:lnTo>
                  <a:lnTo>
                    <a:pt x="446" y="576"/>
                  </a:lnTo>
                  <a:lnTo>
                    <a:pt x="445" y="576"/>
                  </a:lnTo>
                  <a:lnTo>
                    <a:pt x="443" y="576"/>
                  </a:lnTo>
                  <a:lnTo>
                    <a:pt x="442" y="576"/>
                  </a:lnTo>
                  <a:lnTo>
                    <a:pt x="441" y="576"/>
                  </a:lnTo>
                  <a:lnTo>
                    <a:pt x="439" y="576"/>
                  </a:lnTo>
                  <a:lnTo>
                    <a:pt x="438" y="576"/>
                  </a:lnTo>
                  <a:lnTo>
                    <a:pt x="437" y="576"/>
                  </a:lnTo>
                  <a:lnTo>
                    <a:pt x="436" y="576"/>
                  </a:lnTo>
                  <a:lnTo>
                    <a:pt x="434" y="578"/>
                  </a:lnTo>
                  <a:lnTo>
                    <a:pt x="433" y="578"/>
                  </a:lnTo>
                  <a:lnTo>
                    <a:pt x="433" y="579"/>
                  </a:lnTo>
                  <a:lnTo>
                    <a:pt x="432" y="579"/>
                  </a:lnTo>
                  <a:lnTo>
                    <a:pt x="430" y="579"/>
                  </a:lnTo>
                  <a:lnTo>
                    <a:pt x="430" y="578"/>
                  </a:lnTo>
                  <a:lnTo>
                    <a:pt x="429" y="578"/>
                  </a:lnTo>
                  <a:lnTo>
                    <a:pt x="428" y="578"/>
                  </a:lnTo>
                  <a:lnTo>
                    <a:pt x="426" y="578"/>
                  </a:lnTo>
                  <a:lnTo>
                    <a:pt x="426" y="579"/>
                  </a:lnTo>
                  <a:lnTo>
                    <a:pt x="425" y="579"/>
                  </a:lnTo>
                  <a:lnTo>
                    <a:pt x="425" y="580"/>
                  </a:lnTo>
                  <a:lnTo>
                    <a:pt x="425" y="582"/>
                  </a:lnTo>
                  <a:lnTo>
                    <a:pt x="425" y="583"/>
                  </a:lnTo>
                  <a:lnTo>
                    <a:pt x="425" y="584"/>
                  </a:lnTo>
                  <a:lnTo>
                    <a:pt x="425" y="585"/>
                  </a:lnTo>
                  <a:lnTo>
                    <a:pt x="425" y="587"/>
                  </a:lnTo>
                  <a:lnTo>
                    <a:pt x="425" y="588"/>
                  </a:lnTo>
                  <a:lnTo>
                    <a:pt x="424" y="588"/>
                  </a:lnTo>
                  <a:lnTo>
                    <a:pt x="423" y="589"/>
                  </a:lnTo>
                  <a:lnTo>
                    <a:pt x="421" y="589"/>
                  </a:lnTo>
                  <a:lnTo>
                    <a:pt x="420" y="589"/>
                  </a:lnTo>
                  <a:lnTo>
                    <a:pt x="420" y="591"/>
                  </a:lnTo>
                  <a:lnTo>
                    <a:pt x="419" y="591"/>
                  </a:lnTo>
                  <a:lnTo>
                    <a:pt x="419" y="592"/>
                  </a:lnTo>
                  <a:lnTo>
                    <a:pt x="417" y="592"/>
                  </a:lnTo>
                  <a:lnTo>
                    <a:pt x="417" y="593"/>
                  </a:lnTo>
                  <a:lnTo>
                    <a:pt x="417" y="595"/>
                  </a:lnTo>
                  <a:lnTo>
                    <a:pt x="417" y="596"/>
                  </a:lnTo>
                  <a:lnTo>
                    <a:pt x="416" y="597"/>
                  </a:lnTo>
                  <a:lnTo>
                    <a:pt x="416" y="599"/>
                  </a:lnTo>
                  <a:lnTo>
                    <a:pt x="415" y="599"/>
                  </a:lnTo>
                  <a:lnTo>
                    <a:pt x="413" y="599"/>
                  </a:lnTo>
                  <a:lnTo>
                    <a:pt x="412" y="600"/>
                  </a:lnTo>
                  <a:lnTo>
                    <a:pt x="411" y="600"/>
                  </a:lnTo>
                  <a:lnTo>
                    <a:pt x="409" y="600"/>
                  </a:lnTo>
                  <a:lnTo>
                    <a:pt x="409" y="601"/>
                  </a:lnTo>
                  <a:lnTo>
                    <a:pt x="408" y="601"/>
                  </a:lnTo>
                  <a:lnTo>
                    <a:pt x="407" y="601"/>
                  </a:lnTo>
                  <a:lnTo>
                    <a:pt x="406" y="601"/>
                  </a:lnTo>
                  <a:lnTo>
                    <a:pt x="406" y="602"/>
                  </a:lnTo>
                  <a:lnTo>
                    <a:pt x="404" y="602"/>
                  </a:lnTo>
                  <a:lnTo>
                    <a:pt x="403" y="602"/>
                  </a:lnTo>
                  <a:lnTo>
                    <a:pt x="403" y="604"/>
                  </a:lnTo>
                  <a:lnTo>
                    <a:pt x="402" y="604"/>
                  </a:lnTo>
                  <a:lnTo>
                    <a:pt x="402" y="605"/>
                  </a:lnTo>
                  <a:lnTo>
                    <a:pt x="400" y="605"/>
                  </a:lnTo>
                  <a:lnTo>
                    <a:pt x="399" y="605"/>
                  </a:lnTo>
                  <a:lnTo>
                    <a:pt x="399" y="606"/>
                  </a:lnTo>
                  <a:lnTo>
                    <a:pt x="398" y="606"/>
                  </a:lnTo>
                  <a:lnTo>
                    <a:pt x="396" y="608"/>
                  </a:lnTo>
                  <a:lnTo>
                    <a:pt x="395" y="608"/>
                  </a:lnTo>
                  <a:lnTo>
                    <a:pt x="395" y="609"/>
                  </a:lnTo>
                  <a:lnTo>
                    <a:pt x="394" y="609"/>
                  </a:lnTo>
                  <a:lnTo>
                    <a:pt x="394" y="610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1" y="612"/>
                  </a:lnTo>
                  <a:lnTo>
                    <a:pt x="391" y="613"/>
                  </a:lnTo>
                  <a:lnTo>
                    <a:pt x="390" y="613"/>
                  </a:lnTo>
                  <a:lnTo>
                    <a:pt x="389" y="614"/>
                  </a:lnTo>
                  <a:lnTo>
                    <a:pt x="387" y="614"/>
                  </a:lnTo>
                  <a:lnTo>
                    <a:pt x="387" y="615"/>
                  </a:lnTo>
                  <a:lnTo>
                    <a:pt x="386" y="615"/>
                  </a:lnTo>
                  <a:lnTo>
                    <a:pt x="386" y="617"/>
                  </a:lnTo>
                  <a:lnTo>
                    <a:pt x="385" y="617"/>
                  </a:lnTo>
                  <a:lnTo>
                    <a:pt x="383" y="618"/>
                  </a:lnTo>
                  <a:lnTo>
                    <a:pt x="382" y="618"/>
                  </a:lnTo>
                  <a:lnTo>
                    <a:pt x="382" y="619"/>
                  </a:lnTo>
                  <a:lnTo>
                    <a:pt x="381" y="619"/>
                  </a:lnTo>
                  <a:lnTo>
                    <a:pt x="381" y="621"/>
                  </a:lnTo>
                  <a:lnTo>
                    <a:pt x="379" y="621"/>
                  </a:lnTo>
                  <a:lnTo>
                    <a:pt x="378" y="621"/>
                  </a:lnTo>
                  <a:lnTo>
                    <a:pt x="378" y="622"/>
                  </a:lnTo>
                  <a:lnTo>
                    <a:pt x="377" y="622"/>
                  </a:lnTo>
                  <a:lnTo>
                    <a:pt x="377" y="623"/>
                  </a:lnTo>
                  <a:lnTo>
                    <a:pt x="376" y="623"/>
                  </a:lnTo>
                  <a:lnTo>
                    <a:pt x="374" y="623"/>
                  </a:lnTo>
                  <a:lnTo>
                    <a:pt x="374" y="625"/>
                  </a:lnTo>
                  <a:lnTo>
                    <a:pt x="373" y="625"/>
                  </a:lnTo>
                  <a:lnTo>
                    <a:pt x="372" y="626"/>
                  </a:lnTo>
                  <a:lnTo>
                    <a:pt x="370" y="626"/>
                  </a:lnTo>
                  <a:lnTo>
                    <a:pt x="370" y="627"/>
                  </a:lnTo>
                  <a:lnTo>
                    <a:pt x="369" y="627"/>
                  </a:lnTo>
                  <a:lnTo>
                    <a:pt x="368" y="627"/>
                  </a:lnTo>
                  <a:lnTo>
                    <a:pt x="368" y="629"/>
                  </a:lnTo>
                  <a:lnTo>
                    <a:pt x="366" y="629"/>
                  </a:lnTo>
                  <a:lnTo>
                    <a:pt x="365" y="630"/>
                  </a:lnTo>
                  <a:lnTo>
                    <a:pt x="364" y="630"/>
                  </a:lnTo>
                  <a:lnTo>
                    <a:pt x="364" y="631"/>
                  </a:lnTo>
                  <a:lnTo>
                    <a:pt x="362" y="631"/>
                  </a:lnTo>
                  <a:lnTo>
                    <a:pt x="361" y="631"/>
                  </a:lnTo>
                  <a:lnTo>
                    <a:pt x="361" y="632"/>
                  </a:lnTo>
                  <a:lnTo>
                    <a:pt x="360" y="632"/>
                  </a:lnTo>
                  <a:lnTo>
                    <a:pt x="359" y="632"/>
                  </a:lnTo>
                  <a:lnTo>
                    <a:pt x="359" y="634"/>
                  </a:lnTo>
                  <a:lnTo>
                    <a:pt x="357" y="634"/>
                  </a:lnTo>
                  <a:lnTo>
                    <a:pt x="356" y="634"/>
                  </a:lnTo>
                  <a:lnTo>
                    <a:pt x="356" y="635"/>
                  </a:lnTo>
                  <a:lnTo>
                    <a:pt x="355" y="635"/>
                  </a:lnTo>
                  <a:lnTo>
                    <a:pt x="353" y="635"/>
                  </a:lnTo>
                  <a:lnTo>
                    <a:pt x="352" y="636"/>
                  </a:lnTo>
                  <a:lnTo>
                    <a:pt x="351" y="636"/>
                  </a:lnTo>
                  <a:lnTo>
                    <a:pt x="349" y="636"/>
                  </a:lnTo>
                  <a:lnTo>
                    <a:pt x="349" y="638"/>
                  </a:lnTo>
                  <a:lnTo>
                    <a:pt x="348" y="638"/>
                  </a:lnTo>
                  <a:lnTo>
                    <a:pt x="347" y="638"/>
                  </a:lnTo>
                  <a:lnTo>
                    <a:pt x="347" y="639"/>
                  </a:lnTo>
                  <a:lnTo>
                    <a:pt x="345" y="639"/>
                  </a:lnTo>
                  <a:lnTo>
                    <a:pt x="344" y="639"/>
                  </a:lnTo>
                  <a:lnTo>
                    <a:pt x="344" y="640"/>
                  </a:lnTo>
                  <a:lnTo>
                    <a:pt x="343" y="640"/>
                  </a:lnTo>
                  <a:lnTo>
                    <a:pt x="342" y="640"/>
                  </a:lnTo>
                  <a:lnTo>
                    <a:pt x="340" y="640"/>
                  </a:lnTo>
                  <a:lnTo>
                    <a:pt x="340" y="642"/>
                  </a:lnTo>
                  <a:lnTo>
                    <a:pt x="339" y="642"/>
                  </a:lnTo>
                  <a:lnTo>
                    <a:pt x="338" y="642"/>
                  </a:lnTo>
                  <a:lnTo>
                    <a:pt x="338" y="643"/>
                  </a:lnTo>
                  <a:lnTo>
                    <a:pt x="336" y="643"/>
                  </a:lnTo>
                  <a:lnTo>
                    <a:pt x="335" y="643"/>
                  </a:lnTo>
                  <a:lnTo>
                    <a:pt x="335" y="644"/>
                  </a:lnTo>
                  <a:lnTo>
                    <a:pt x="334" y="644"/>
                  </a:lnTo>
                  <a:lnTo>
                    <a:pt x="332" y="644"/>
                  </a:lnTo>
                  <a:lnTo>
                    <a:pt x="331" y="644"/>
                  </a:lnTo>
                  <a:lnTo>
                    <a:pt x="331" y="646"/>
                  </a:lnTo>
                  <a:lnTo>
                    <a:pt x="330" y="646"/>
                  </a:lnTo>
                  <a:lnTo>
                    <a:pt x="329" y="646"/>
                  </a:lnTo>
                  <a:lnTo>
                    <a:pt x="327" y="647"/>
                  </a:lnTo>
                  <a:lnTo>
                    <a:pt x="326" y="647"/>
                  </a:lnTo>
                  <a:lnTo>
                    <a:pt x="325" y="648"/>
                  </a:lnTo>
                  <a:lnTo>
                    <a:pt x="323" y="648"/>
                  </a:lnTo>
                  <a:lnTo>
                    <a:pt x="322" y="648"/>
                  </a:lnTo>
                  <a:lnTo>
                    <a:pt x="322" y="649"/>
                  </a:lnTo>
                  <a:lnTo>
                    <a:pt x="321" y="649"/>
                  </a:lnTo>
                  <a:lnTo>
                    <a:pt x="319" y="649"/>
                  </a:lnTo>
                  <a:lnTo>
                    <a:pt x="319" y="651"/>
                  </a:lnTo>
                  <a:lnTo>
                    <a:pt x="318" y="651"/>
                  </a:lnTo>
                  <a:lnTo>
                    <a:pt x="317" y="651"/>
                  </a:lnTo>
                  <a:lnTo>
                    <a:pt x="315" y="652"/>
                  </a:lnTo>
                  <a:lnTo>
                    <a:pt x="314" y="652"/>
                  </a:lnTo>
                  <a:lnTo>
                    <a:pt x="313" y="652"/>
                  </a:lnTo>
                  <a:lnTo>
                    <a:pt x="312" y="652"/>
                  </a:lnTo>
                  <a:lnTo>
                    <a:pt x="312" y="653"/>
                  </a:lnTo>
                  <a:lnTo>
                    <a:pt x="310" y="653"/>
                  </a:lnTo>
                  <a:lnTo>
                    <a:pt x="309" y="653"/>
                  </a:lnTo>
                  <a:lnTo>
                    <a:pt x="308" y="653"/>
                  </a:lnTo>
                  <a:lnTo>
                    <a:pt x="308" y="655"/>
                  </a:lnTo>
                  <a:lnTo>
                    <a:pt x="306" y="655"/>
                  </a:lnTo>
                  <a:lnTo>
                    <a:pt x="305" y="656"/>
                  </a:lnTo>
                  <a:lnTo>
                    <a:pt x="304" y="656"/>
                  </a:lnTo>
                  <a:lnTo>
                    <a:pt x="302" y="656"/>
                  </a:lnTo>
                  <a:lnTo>
                    <a:pt x="301" y="656"/>
                  </a:lnTo>
                  <a:lnTo>
                    <a:pt x="301" y="655"/>
                  </a:lnTo>
                  <a:lnTo>
                    <a:pt x="300" y="655"/>
                  </a:lnTo>
                  <a:lnTo>
                    <a:pt x="300" y="653"/>
                  </a:lnTo>
                  <a:lnTo>
                    <a:pt x="301" y="653"/>
                  </a:lnTo>
                  <a:lnTo>
                    <a:pt x="302" y="653"/>
                  </a:lnTo>
                  <a:lnTo>
                    <a:pt x="302" y="652"/>
                  </a:lnTo>
                  <a:lnTo>
                    <a:pt x="302" y="651"/>
                  </a:lnTo>
                  <a:lnTo>
                    <a:pt x="302" y="649"/>
                  </a:lnTo>
                  <a:lnTo>
                    <a:pt x="302" y="648"/>
                  </a:lnTo>
                  <a:lnTo>
                    <a:pt x="301" y="648"/>
                  </a:lnTo>
                  <a:lnTo>
                    <a:pt x="302" y="648"/>
                  </a:lnTo>
                  <a:lnTo>
                    <a:pt x="302" y="647"/>
                  </a:lnTo>
                  <a:lnTo>
                    <a:pt x="302" y="646"/>
                  </a:lnTo>
                  <a:lnTo>
                    <a:pt x="302" y="644"/>
                  </a:lnTo>
                  <a:lnTo>
                    <a:pt x="301" y="644"/>
                  </a:lnTo>
                  <a:lnTo>
                    <a:pt x="301" y="643"/>
                  </a:lnTo>
                  <a:lnTo>
                    <a:pt x="301" y="642"/>
                  </a:lnTo>
                  <a:lnTo>
                    <a:pt x="301" y="640"/>
                  </a:lnTo>
                  <a:lnTo>
                    <a:pt x="301" y="639"/>
                  </a:lnTo>
                  <a:lnTo>
                    <a:pt x="301" y="638"/>
                  </a:lnTo>
                  <a:lnTo>
                    <a:pt x="301" y="636"/>
                  </a:lnTo>
                  <a:lnTo>
                    <a:pt x="302" y="636"/>
                  </a:lnTo>
                  <a:lnTo>
                    <a:pt x="304" y="636"/>
                  </a:lnTo>
                  <a:lnTo>
                    <a:pt x="304" y="635"/>
                  </a:lnTo>
                  <a:lnTo>
                    <a:pt x="304" y="634"/>
                  </a:lnTo>
                  <a:lnTo>
                    <a:pt x="302" y="634"/>
                  </a:lnTo>
                  <a:lnTo>
                    <a:pt x="302" y="632"/>
                  </a:lnTo>
                  <a:lnTo>
                    <a:pt x="301" y="632"/>
                  </a:lnTo>
                  <a:lnTo>
                    <a:pt x="301" y="634"/>
                  </a:lnTo>
                  <a:lnTo>
                    <a:pt x="300" y="634"/>
                  </a:lnTo>
                  <a:lnTo>
                    <a:pt x="298" y="634"/>
                  </a:lnTo>
                  <a:lnTo>
                    <a:pt x="298" y="632"/>
                  </a:lnTo>
                  <a:lnTo>
                    <a:pt x="298" y="631"/>
                  </a:lnTo>
                  <a:lnTo>
                    <a:pt x="298" y="630"/>
                  </a:lnTo>
                  <a:lnTo>
                    <a:pt x="300" y="630"/>
                  </a:lnTo>
                  <a:lnTo>
                    <a:pt x="300" y="629"/>
                  </a:lnTo>
                  <a:lnTo>
                    <a:pt x="301" y="629"/>
                  </a:lnTo>
                  <a:lnTo>
                    <a:pt x="301" y="627"/>
                  </a:lnTo>
                  <a:lnTo>
                    <a:pt x="301" y="626"/>
                  </a:lnTo>
                  <a:lnTo>
                    <a:pt x="300" y="626"/>
                  </a:lnTo>
                  <a:lnTo>
                    <a:pt x="300" y="625"/>
                  </a:lnTo>
                  <a:lnTo>
                    <a:pt x="300" y="623"/>
                  </a:lnTo>
                  <a:lnTo>
                    <a:pt x="300" y="622"/>
                  </a:lnTo>
                  <a:lnTo>
                    <a:pt x="300" y="621"/>
                  </a:lnTo>
                  <a:lnTo>
                    <a:pt x="300" y="619"/>
                  </a:lnTo>
                  <a:lnTo>
                    <a:pt x="300" y="618"/>
                  </a:lnTo>
                  <a:lnTo>
                    <a:pt x="300" y="617"/>
                  </a:lnTo>
                  <a:lnTo>
                    <a:pt x="298" y="617"/>
                  </a:lnTo>
                  <a:lnTo>
                    <a:pt x="298" y="615"/>
                  </a:lnTo>
                  <a:lnTo>
                    <a:pt x="297" y="615"/>
                  </a:lnTo>
                  <a:lnTo>
                    <a:pt x="297" y="614"/>
                  </a:lnTo>
                  <a:lnTo>
                    <a:pt x="296" y="614"/>
                  </a:lnTo>
                  <a:lnTo>
                    <a:pt x="295" y="613"/>
                  </a:lnTo>
                  <a:lnTo>
                    <a:pt x="293" y="613"/>
                  </a:lnTo>
                  <a:lnTo>
                    <a:pt x="293" y="612"/>
                  </a:lnTo>
                  <a:lnTo>
                    <a:pt x="292" y="612"/>
                  </a:lnTo>
                  <a:lnTo>
                    <a:pt x="291" y="612"/>
                  </a:lnTo>
                  <a:lnTo>
                    <a:pt x="291" y="610"/>
                  </a:lnTo>
                  <a:lnTo>
                    <a:pt x="291" y="609"/>
                  </a:lnTo>
                  <a:lnTo>
                    <a:pt x="289" y="609"/>
                  </a:lnTo>
                  <a:lnTo>
                    <a:pt x="289" y="608"/>
                  </a:lnTo>
                  <a:lnTo>
                    <a:pt x="288" y="608"/>
                  </a:lnTo>
                  <a:lnTo>
                    <a:pt x="288" y="606"/>
                  </a:lnTo>
                  <a:lnTo>
                    <a:pt x="287" y="606"/>
                  </a:lnTo>
                  <a:lnTo>
                    <a:pt x="287" y="605"/>
                  </a:lnTo>
                  <a:lnTo>
                    <a:pt x="285" y="605"/>
                  </a:lnTo>
                  <a:lnTo>
                    <a:pt x="284" y="605"/>
                  </a:lnTo>
                  <a:lnTo>
                    <a:pt x="283" y="605"/>
                  </a:lnTo>
                  <a:lnTo>
                    <a:pt x="282" y="605"/>
                  </a:lnTo>
                  <a:lnTo>
                    <a:pt x="282" y="606"/>
                  </a:lnTo>
                  <a:lnTo>
                    <a:pt x="282" y="608"/>
                  </a:lnTo>
                  <a:lnTo>
                    <a:pt x="280" y="609"/>
                  </a:lnTo>
                  <a:lnTo>
                    <a:pt x="279" y="609"/>
                  </a:lnTo>
                  <a:lnTo>
                    <a:pt x="278" y="609"/>
                  </a:lnTo>
                  <a:lnTo>
                    <a:pt x="278" y="608"/>
                  </a:lnTo>
                  <a:lnTo>
                    <a:pt x="276" y="608"/>
                  </a:lnTo>
                  <a:lnTo>
                    <a:pt x="276" y="606"/>
                  </a:lnTo>
                  <a:lnTo>
                    <a:pt x="275" y="606"/>
                  </a:lnTo>
                  <a:lnTo>
                    <a:pt x="274" y="606"/>
                  </a:lnTo>
                  <a:lnTo>
                    <a:pt x="274" y="605"/>
                  </a:lnTo>
                  <a:lnTo>
                    <a:pt x="272" y="605"/>
                  </a:lnTo>
                  <a:lnTo>
                    <a:pt x="271" y="605"/>
                  </a:lnTo>
                  <a:lnTo>
                    <a:pt x="271" y="604"/>
                  </a:lnTo>
                  <a:lnTo>
                    <a:pt x="270" y="604"/>
                  </a:lnTo>
                  <a:lnTo>
                    <a:pt x="270" y="602"/>
                  </a:lnTo>
                  <a:lnTo>
                    <a:pt x="268" y="602"/>
                  </a:lnTo>
                  <a:lnTo>
                    <a:pt x="267" y="602"/>
                  </a:lnTo>
                  <a:lnTo>
                    <a:pt x="266" y="602"/>
                  </a:lnTo>
                  <a:lnTo>
                    <a:pt x="265" y="602"/>
                  </a:lnTo>
                  <a:lnTo>
                    <a:pt x="265" y="601"/>
                  </a:lnTo>
                  <a:lnTo>
                    <a:pt x="263" y="601"/>
                  </a:lnTo>
                  <a:lnTo>
                    <a:pt x="262" y="601"/>
                  </a:lnTo>
                  <a:lnTo>
                    <a:pt x="262" y="600"/>
                  </a:lnTo>
                  <a:lnTo>
                    <a:pt x="261" y="600"/>
                  </a:lnTo>
                  <a:lnTo>
                    <a:pt x="259" y="600"/>
                  </a:lnTo>
                  <a:lnTo>
                    <a:pt x="258" y="600"/>
                  </a:lnTo>
                  <a:lnTo>
                    <a:pt x="257" y="600"/>
                  </a:lnTo>
                  <a:lnTo>
                    <a:pt x="257" y="601"/>
                  </a:lnTo>
                  <a:lnTo>
                    <a:pt x="255" y="601"/>
                  </a:lnTo>
                  <a:lnTo>
                    <a:pt x="255" y="602"/>
                  </a:lnTo>
                  <a:lnTo>
                    <a:pt x="255" y="604"/>
                  </a:lnTo>
                  <a:lnTo>
                    <a:pt x="255" y="605"/>
                  </a:lnTo>
                  <a:lnTo>
                    <a:pt x="255" y="606"/>
                  </a:lnTo>
                  <a:lnTo>
                    <a:pt x="255" y="608"/>
                  </a:lnTo>
                  <a:lnTo>
                    <a:pt x="254" y="608"/>
                  </a:lnTo>
                  <a:lnTo>
                    <a:pt x="253" y="609"/>
                  </a:lnTo>
                  <a:lnTo>
                    <a:pt x="252" y="609"/>
                  </a:lnTo>
                  <a:lnTo>
                    <a:pt x="250" y="609"/>
                  </a:lnTo>
                  <a:lnTo>
                    <a:pt x="250" y="610"/>
                  </a:lnTo>
                  <a:lnTo>
                    <a:pt x="249" y="610"/>
                  </a:lnTo>
                  <a:lnTo>
                    <a:pt x="249" y="612"/>
                  </a:lnTo>
                  <a:lnTo>
                    <a:pt x="249" y="613"/>
                  </a:lnTo>
                  <a:lnTo>
                    <a:pt x="249" y="614"/>
                  </a:lnTo>
                  <a:lnTo>
                    <a:pt x="250" y="614"/>
                  </a:lnTo>
                  <a:lnTo>
                    <a:pt x="250" y="615"/>
                  </a:lnTo>
                  <a:lnTo>
                    <a:pt x="249" y="617"/>
                  </a:lnTo>
                  <a:lnTo>
                    <a:pt x="248" y="617"/>
                  </a:lnTo>
                  <a:lnTo>
                    <a:pt x="246" y="617"/>
                  </a:lnTo>
                  <a:lnTo>
                    <a:pt x="246" y="618"/>
                  </a:lnTo>
                  <a:lnTo>
                    <a:pt x="245" y="618"/>
                  </a:lnTo>
                  <a:lnTo>
                    <a:pt x="245" y="619"/>
                  </a:lnTo>
                  <a:lnTo>
                    <a:pt x="244" y="619"/>
                  </a:lnTo>
                  <a:lnTo>
                    <a:pt x="244" y="621"/>
                  </a:lnTo>
                  <a:lnTo>
                    <a:pt x="242" y="621"/>
                  </a:lnTo>
                  <a:lnTo>
                    <a:pt x="242" y="622"/>
                  </a:lnTo>
                  <a:lnTo>
                    <a:pt x="242" y="623"/>
                  </a:lnTo>
                  <a:lnTo>
                    <a:pt x="241" y="623"/>
                  </a:lnTo>
                  <a:lnTo>
                    <a:pt x="241" y="625"/>
                  </a:lnTo>
                  <a:lnTo>
                    <a:pt x="240" y="625"/>
                  </a:lnTo>
                  <a:lnTo>
                    <a:pt x="238" y="625"/>
                  </a:lnTo>
                  <a:lnTo>
                    <a:pt x="238" y="626"/>
                  </a:lnTo>
                  <a:lnTo>
                    <a:pt x="237" y="626"/>
                  </a:lnTo>
                  <a:lnTo>
                    <a:pt x="237" y="627"/>
                  </a:lnTo>
                  <a:lnTo>
                    <a:pt x="237" y="629"/>
                  </a:lnTo>
                  <a:lnTo>
                    <a:pt x="236" y="629"/>
                  </a:lnTo>
                  <a:lnTo>
                    <a:pt x="236" y="630"/>
                  </a:lnTo>
                  <a:lnTo>
                    <a:pt x="236" y="631"/>
                  </a:lnTo>
                  <a:lnTo>
                    <a:pt x="236" y="632"/>
                  </a:lnTo>
                  <a:lnTo>
                    <a:pt x="235" y="632"/>
                  </a:lnTo>
                  <a:lnTo>
                    <a:pt x="235" y="634"/>
                  </a:lnTo>
                  <a:lnTo>
                    <a:pt x="233" y="634"/>
                  </a:lnTo>
                  <a:lnTo>
                    <a:pt x="232" y="634"/>
                  </a:lnTo>
                  <a:lnTo>
                    <a:pt x="231" y="634"/>
                  </a:lnTo>
                  <a:lnTo>
                    <a:pt x="231" y="635"/>
                  </a:lnTo>
                  <a:lnTo>
                    <a:pt x="229" y="634"/>
                  </a:lnTo>
                  <a:lnTo>
                    <a:pt x="228" y="634"/>
                  </a:lnTo>
                  <a:lnTo>
                    <a:pt x="227" y="634"/>
                  </a:lnTo>
                  <a:lnTo>
                    <a:pt x="225" y="634"/>
                  </a:lnTo>
                  <a:lnTo>
                    <a:pt x="224" y="634"/>
                  </a:lnTo>
                  <a:lnTo>
                    <a:pt x="223" y="634"/>
                  </a:lnTo>
                  <a:lnTo>
                    <a:pt x="221" y="634"/>
                  </a:lnTo>
                  <a:lnTo>
                    <a:pt x="221" y="635"/>
                  </a:lnTo>
                  <a:lnTo>
                    <a:pt x="221" y="636"/>
                  </a:lnTo>
                  <a:lnTo>
                    <a:pt x="220" y="636"/>
                  </a:lnTo>
                  <a:lnTo>
                    <a:pt x="219" y="636"/>
                  </a:lnTo>
                  <a:lnTo>
                    <a:pt x="218" y="636"/>
                  </a:lnTo>
                  <a:lnTo>
                    <a:pt x="216" y="636"/>
                  </a:lnTo>
                  <a:lnTo>
                    <a:pt x="216" y="635"/>
                  </a:lnTo>
                  <a:lnTo>
                    <a:pt x="215" y="635"/>
                  </a:lnTo>
                  <a:lnTo>
                    <a:pt x="215" y="634"/>
                  </a:lnTo>
                  <a:lnTo>
                    <a:pt x="214" y="634"/>
                  </a:lnTo>
                  <a:lnTo>
                    <a:pt x="214" y="632"/>
                  </a:lnTo>
                  <a:lnTo>
                    <a:pt x="212" y="632"/>
                  </a:lnTo>
                  <a:lnTo>
                    <a:pt x="212" y="631"/>
                  </a:lnTo>
                  <a:lnTo>
                    <a:pt x="212" y="630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10" y="627"/>
                  </a:lnTo>
                  <a:lnTo>
                    <a:pt x="210" y="629"/>
                  </a:lnTo>
                  <a:lnTo>
                    <a:pt x="208" y="629"/>
                  </a:lnTo>
                  <a:lnTo>
                    <a:pt x="207" y="629"/>
                  </a:lnTo>
                  <a:lnTo>
                    <a:pt x="207" y="627"/>
                  </a:lnTo>
                  <a:lnTo>
                    <a:pt x="206" y="627"/>
                  </a:lnTo>
                  <a:lnTo>
                    <a:pt x="206" y="626"/>
                  </a:lnTo>
                  <a:lnTo>
                    <a:pt x="205" y="626"/>
                  </a:lnTo>
                  <a:lnTo>
                    <a:pt x="205" y="625"/>
                  </a:lnTo>
                  <a:lnTo>
                    <a:pt x="203" y="625"/>
                  </a:lnTo>
                  <a:lnTo>
                    <a:pt x="203" y="623"/>
                  </a:lnTo>
                  <a:lnTo>
                    <a:pt x="202" y="623"/>
                  </a:lnTo>
                  <a:lnTo>
                    <a:pt x="202" y="622"/>
                  </a:lnTo>
                  <a:lnTo>
                    <a:pt x="202" y="621"/>
                  </a:lnTo>
                  <a:lnTo>
                    <a:pt x="202" y="619"/>
                  </a:lnTo>
                  <a:lnTo>
                    <a:pt x="202" y="618"/>
                  </a:lnTo>
                  <a:lnTo>
                    <a:pt x="203" y="618"/>
                  </a:lnTo>
                  <a:lnTo>
                    <a:pt x="203" y="617"/>
                  </a:lnTo>
                  <a:lnTo>
                    <a:pt x="205" y="617"/>
                  </a:lnTo>
                  <a:lnTo>
                    <a:pt x="205" y="615"/>
                  </a:lnTo>
                  <a:lnTo>
                    <a:pt x="205" y="614"/>
                  </a:lnTo>
                  <a:lnTo>
                    <a:pt x="203" y="615"/>
                  </a:lnTo>
                  <a:lnTo>
                    <a:pt x="202" y="615"/>
                  </a:lnTo>
                  <a:lnTo>
                    <a:pt x="201" y="615"/>
                  </a:lnTo>
                  <a:lnTo>
                    <a:pt x="201" y="617"/>
                  </a:lnTo>
                  <a:lnTo>
                    <a:pt x="199" y="617"/>
                  </a:lnTo>
                  <a:lnTo>
                    <a:pt x="199" y="618"/>
                  </a:lnTo>
                  <a:lnTo>
                    <a:pt x="198" y="619"/>
                  </a:lnTo>
                  <a:lnTo>
                    <a:pt x="197" y="621"/>
                  </a:lnTo>
                  <a:lnTo>
                    <a:pt x="197" y="622"/>
                  </a:lnTo>
                  <a:lnTo>
                    <a:pt x="195" y="622"/>
                  </a:lnTo>
                  <a:lnTo>
                    <a:pt x="195" y="623"/>
                  </a:lnTo>
                  <a:lnTo>
                    <a:pt x="194" y="623"/>
                  </a:lnTo>
                  <a:lnTo>
                    <a:pt x="194" y="625"/>
                  </a:lnTo>
                  <a:lnTo>
                    <a:pt x="193" y="625"/>
                  </a:lnTo>
                  <a:lnTo>
                    <a:pt x="193" y="626"/>
                  </a:lnTo>
                  <a:lnTo>
                    <a:pt x="191" y="626"/>
                  </a:lnTo>
                  <a:lnTo>
                    <a:pt x="191" y="627"/>
                  </a:lnTo>
                  <a:lnTo>
                    <a:pt x="190" y="627"/>
                  </a:lnTo>
                  <a:lnTo>
                    <a:pt x="190" y="629"/>
                  </a:lnTo>
                  <a:lnTo>
                    <a:pt x="189" y="629"/>
                  </a:lnTo>
                  <a:lnTo>
                    <a:pt x="189" y="630"/>
                  </a:lnTo>
                  <a:lnTo>
                    <a:pt x="188" y="630"/>
                  </a:lnTo>
                  <a:lnTo>
                    <a:pt x="186" y="630"/>
                  </a:lnTo>
                  <a:lnTo>
                    <a:pt x="186" y="631"/>
                  </a:lnTo>
                  <a:lnTo>
                    <a:pt x="185" y="631"/>
                  </a:lnTo>
                  <a:lnTo>
                    <a:pt x="184" y="631"/>
                  </a:lnTo>
                  <a:lnTo>
                    <a:pt x="182" y="631"/>
                  </a:lnTo>
                  <a:lnTo>
                    <a:pt x="182" y="632"/>
                  </a:lnTo>
                  <a:lnTo>
                    <a:pt x="181" y="632"/>
                  </a:lnTo>
                  <a:lnTo>
                    <a:pt x="180" y="632"/>
                  </a:lnTo>
                  <a:lnTo>
                    <a:pt x="178" y="632"/>
                  </a:lnTo>
                  <a:lnTo>
                    <a:pt x="177" y="632"/>
                  </a:lnTo>
                  <a:lnTo>
                    <a:pt x="176" y="632"/>
                  </a:lnTo>
                  <a:lnTo>
                    <a:pt x="174" y="632"/>
                  </a:lnTo>
                  <a:lnTo>
                    <a:pt x="173" y="632"/>
                  </a:lnTo>
                  <a:lnTo>
                    <a:pt x="172" y="632"/>
                  </a:lnTo>
                  <a:lnTo>
                    <a:pt x="171" y="632"/>
                  </a:lnTo>
                  <a:lnTo>
                    <a:pt x="169" y="632"/>
                  </a:lnTo>
                  <a:lnTo>
                    <a:pt x="168" y="632"/>
                  </a:lnTo>
                  <a:lnTo>
                    <a:pt x="168" y="634"/>
                  </a:lnTo>
                  <a:lnTo>
                    <a:pt x="167" y="634"/>
                  </a:lnTo>
                  <a:lnTo>
                    <a:pt x="165" y="634"/>
                  </a:lnTo>
                  <a:lnTo>
                    <a:pt x="164" y="634"/>
                  </a:lnTo>
                  <a:lnTo>
                    <a:pt x="163" y="634"/>
                  </a:lnTo>
                  <a:lnTo>
                    <a:pt x="161" y="634"/>
                  </a:lnTo>
                  <a:lnTo>
                    <a:pt x="161" y="635"/>
                  </a:lnTo>
                  <a:lnTo>
                    <a:pt x="160" y="635"/>
                  </a:lnTo>
                  <a:lnTo>
                    <a:pt x="160" y="636"/>
                  </a:lnTo>
                  <a:lnTo>
                    <a:pt x="159" y="636"/>
                  </a:lnTo>
                  <a:lnTo>
                    <a:pt x="158" y="636"/>
                  </a:lnTo>
                  <a:lnTo>
                    <a:pt x="158" y="638"/>
                  </a:lnTo>
                  <a:lnTo>
                    <a:pt x="156" y="638"/>
                  </a:lnTo>
                  <a:lnTo>
                    <a:pt x="155" y="638"/>
                  </a:lnTo>
                  <a:lnTo>
                    <a:pt x="155" y="639"/>
                  </a:lnTo>
                  <a:lnTo>
                    <a:pt x="154" y="639"/>
                  </a:lnTo>
                  <a:lnTo>
                    <a:pt x="152" y="639"/>
                  </a:lnTo>
                  <a:lnTo>
                    <a:pt x="151" y="639"/>
                  </a:lnTo>
                  <a:lnTo>
                    <a:pt x="150" y="639"/>
                  </a:lnTo>
                  <a:lnTo>
                    <a:pt x="148" y="640"/>
                  </a:lnTo>
                  <a:lnTo>
                    <a:pt x="147" y="640"/>
                  </a:lnTo>
                  <a:lnTo>
                    <a:pt x="146" y="640"/>
                  </a:lnTo>
                  <a:lnTo>
                    <a:pt x="146" y="642"/>
                  </a:lnTo>
                  <a:lnTo>
                    <a:pt x="144" y="642"/>
                  </a:lnTo>
                  <a:lnTo>
                    <a:pt x="143" y="642"/>
                  </a:lnTo>
                  <a:lnTo>
                    <a:pt x="142" y="643"/>
                  </a:lnTo>
                  <a:lnTo>
                    <a:pt x="141" y="643"/>
                  </a:lnTo>
                  <a:lnTo>
                    <a:pt x="139" y="643"/>
                  </a:lnTo>
                  <a:lnTo>
                    <a:pt x="138" y="644"/>
                  </a:lnTo>
                  <a:lnTo>
                    <a:pt x="137" y="644"/>
                  </a:lnTo>
                  <a:lnTo>
                    <a:pt x="135" y="644"/>
                  </a:lnTo>
                  <a:lnTo>
                    <a:pt x="134" y="644"/>
                  </a:lnTo>
                  <a:lnTo>
                    <a:pt x="133" y="644"/>
                  </a:lnTo>
                  <a:lnTo>
                    <a:pt x="131" y="644"/>
                  </a:lnTo>
                  <a:lnTo>
                    <a:pt x="130" y="643"/>
                  </a:lnTo>
                  <a:lnTo>
                    <a:pt x="129" y="643"/>
                  </a:lnTo>
                  <a:lnTo>
                    <a:pt x="127" y="643"/>
                  </a:lnTo>
                  <a:lnTo>
                    <a:pt x="126" y="643"/>
                  </a:lnTo>
                  <a:lnTo>
                    <a:pt x="126" y="642"/>
                  </a:lnTo>
                  <a:lnTo>
                    <a:pt x="125" y="642"/>
                  </a:lnTo>
                  <a:lnTo>
                    <a:pt x="124" y="642"/>
                  </a:lnTo>
                  <a:lnTo>
                    <a:pt x="122" y="642"/>
                  </a:lnTo>
                  <a:lnTo>
                    <a:pt x="121" y="642"/>
                  </a:lnTo>
                  <a:lnTo>
                    <a:pt x="121" y="640"/>
                  </a:lnTo>
                  <a:lnTo>
                    <a:pt x="120" y="640"/>
                  </a:lnTo>
                  <a:lnTo>
                    <a:pt x="118" y="640"/>
                  </a:lnTo>
                  <a:lnTo>
                    <a:pt x="118" y="642"/>
                  </a:lnTo>
                  <a:lnTo>
                    <a:pt x="117" y="642"/>
                  </a:lnTo>
                  <a:lnTo>
                    <a:pt x="116" y="642"/>
                  </a:lnTo>
                  <a:lnTo>
                    <a:pt x="114" y="642"/>
                  </a:lnTo>
                  <a:lnTo>
                    <a:pt x="114" y="640"/>
                  </a:lnTo>
                  <a:lnTo>
                    <a:pt x="113" y="640"/>
                  </a:lnTo>
                  <a:lnTo>
                    <a:pt x="113" y="642"/>
                  </a:lnTo>
                  <a:lnTo>
                    <a:pt x="112" y="642"/>
                  </a:lnTo>
                  <a:lnTo>
                    <a:pt x="111" y="642"/>
                  </a:lnTo>
                  <a:lnTo>
                    <a:pt x="109" y="642"/>
                  </a:lnTo>
                  <a:lnTo>
                    <a:pt x="109" y="643"/>
                  </a:lnTo>
                  <a:lnTo>
                    <a:pt x="108" y="643"/>
                  </a:lnTo>
                  <a:lnTo>
                    <a:pt x="108" y="644"/>
                  </a:lnTo>
                  <a:lnTo>
                    <a:pt x="108" y="646"/>
                  </a:lnTo>
                  <a:lnTo>
                    <a:pt x="109" y="646"/>
                  </a:lnTo>
                  <a:lnTo>
                    <a:pt x="109" y="647"/>
                  </a:lnTo>
                  <a:lnTo>
                    <a:pt x="109" y="648"/>
                  </a:lnTo>
                  <a:lnTo>
                    <a:pt x="111" y="648"/>
                  </a:lnTo>
                  <a:lnTo>
                    <a:pt x="111" y="649"/>
                  </a:lnTo>
                  <a:lnTo>
                    <a:pt x="112" y="649"/>
                  </a:lnTo>
                  <a:lnTo>
                    <a:pt x="112" y="651"/>
                  </a:lnTo>
                  <a:lnTo>
                    <a:pt x="112" y="652"/>
                  </a:lnTo>
                  <a:lnTo>
                    <a:pt x="111" y="652"/>
                  </a:lnTo>
                  <a:lnTo>
                    <a:pt x="111" y="653"/>
                  </a:lnTo>
                  <a:lnTo>
                    <a:pt x="111" y="655"/>
                  </a:lnTo>
                  <a:lnTo>
                    <a:pt x="111" y="656"/>
                  </a:lnTo>
                  <a:lnTo>
                    <a:pt x="111" y="657"/>
                  </a:lnTo>
                  <a:lnTo>
                    <a:pt x="109" y="657"/>
                  </a:lnTo>
                  <a:lnTo>
                    <a:pt x="109" y="659"/>
                  </a:lnTo>
                  <a:lnTo>
                    <a:pt x="109" y="660"/>
                  </a:lnTo>
                  <a:lnTo>
                    <a:pt x="109" y="661"/>
                  </a:lnTo>
                  <a:lnTo>
                    <a:pt x="109" y="663"/>
                  </a:lnTo>
                  <a:lnTo>
                    <a:pt x="111" y="663"/>
                  </a:lnTo>
                  <a:lnTo>
                    <a:pt x="111" y="664"/>
                  </a:lnTo>
                  <a:lnTo>
                    <a:pt x="111" y="665"/>
                  </a:lnTo>
                  <a:lnTo>
                    <a:pt x="112" y="665"/>
                  </a:lnTo>
                  <a:lnTo>
                    <a:pt x="112" y="666"/>
                  </a:lnTo>
                  <a:lnTo>
                    <a:pt x="112" y="668"/>
                  </a:lnTo>
                  <a:lnTo>
                    <a:pt x="112" y="669"/>
                  </a:lnTo>
                  <a:lnTo>
                    <a:pt x="113" y="669"/>
                  </a:lnTo>
                  <a:lnTo>
                    <a:pt x="113" y="670"/>
                  </a:lnTo>
                  <a:lnTo>
                    <a:pt x="114" y="670"/>
                  </a:lnTo>
                  <a:lnTo>
                    <a:pt x="114" y="672"/>
                  </a:lnTo>
                  <a:lnTo>
                    <a:pt x="114" y="673"/>
                  </a:lnTo>
                  <a:lnTo>
                    <a:pt x="116" y="674"/>
                  </a:lnTo>
                  <a:lnTo>
                    <a:pt x="116" y="676"/>
                  </a:lnTo>
                  <a:lnTo>
                    <a:pt x="116" y="677"/>
                  </a:lnTo>
                  <a:lnTo>
                    <a:pt x="116" y="678"/>
                  </a:lnTo>
                  <a:lnTo>
                    <a:pt x="114" y="678"/>
                  </a:lnTo>
                  <a:lnTo>
                    <a:pt x="114" y="679"/>
                  </a:lnTo>
                  <a:lnTo>
                    <a:pt x="113" y="681"/>
                  </a:lnTo>
                  <a:lnTo>
                    <a:pt x="113" y="682"/>
                  </a:lnTo>
                  <a:lnTo>
                    <a:pt x="113" y="683"/>
                  </a:lnTo>
                  <a:lnTo>
                    <a:pt x="113" y="685"/>
                  </a:lnTo>
                  <a:lnTo>
                    <a:pt x="114" y="685"/>
                  </a:lnTo>
                  <a:lnTo>
                    <a:pt x="114" y="686"/>
                  </a:lnTo>
                  <a:lnTo>
                    <a:pt x="114" y="687"/>
                  </a:lnTo>
                  <a:lnTo>
                    <a:pt x="116" y="687"/>
                  </a:lnTo>
                  <a:lnTo>
                    <a:pt x="116" y="689"/>
                  </a:lnTo>
                  <a:lnTo>
                    <a:pt x="117" y="689"/>
                  </a:lnTo>
                  <a:lnTo>
                    <a:pt x="117" y="690"/>
                  </a:lnTo>
                  <a:lnTo>
                    <a:pt x="118" y="690"/>
                  </a:lnTo>
                  <a:lnTo>
                    <a:pt x="118" y="691"/>
                  </a:lnTo>
                  <a:lnTo>
                    <a:pt x="120" y="691"/>
                  </a:lnTo>
                  <a:lnTo>
                    <a:pt x="120" y="693"/>
                  </a:lnTo>
                  <a:lnTo>
                    <a:pt x="121" y="693"/>
                  </a:lnTo>
                  <a:lnTo>
                    <a:pt x="121" y="694"/>
                  </a:lnTo>
                  <a:lnTo>
                    <a:pt x="120" y="694"/>
                  </a:lnTo>
                  <a:lnTo>
                    <a:pt x="118" y="695"/>
                  </a:lnTo>
                  <a:lnTo>
                    <a:pt x="118" y="696"/>
                  </a:lnTo>
                  <a:lnTo>
                    <a:pt x="117" y="696"/>
                  </a:lnTo>
                  <a:lnTo>
                    <a:pt x="117" y="698"/>
                  </a:lnTo>
                  <a:lnTo>
                    <a:pt x="117" y="699"/>
                  </a:lnTo>
                  <a:lnTo>
                    <a:pt x="116" y="699"/>
                  </a:lnTo>
                  <a:lnTo>
                    <a:pt x="116" y="700"/>
                  </a:lnTo>
                  <a:lnTo>
                    <a:pt x="116" y="702"/>
                  </a:lnTo>
                  <a:lnTo>
                    <a:pt x="114" y="702"/>
                  </a:lnTo>
                  <a:lnTo>
                    <a:pt x="116" y="703"/>
                  </a:lnTo>
                  <a:lnTo>
                    <a:pt x="116" y="704"/>
                  </a:lnTo>
                  <a:lnTo>
                    <a:pt x="116" y="706"/>
                  </a:lnTo>
                  <a:lnTo>
                    <a:pt x="116" y="707"/>
                  </a:lnTo>
                  <a:lnTo>
                    <a:pt x="116" y="708"/>
                  </a:lnTo>
                  <a:lnTo>
                    <a:pt x="117" y="708"/>
                  </a:lnTo>
                  <a:lnTo>
                    <a:pt x="117" y="710"/>
                  </a:lnTo>
                  <a:lnTo>
                    <a:pt x="117" y="711"/>
                  </a:lnTo>
                  <a:lnTo>
                    <a:pt x="117" y="712"/>
                  </a:lnTo>
                  <a:lnTo>
                    <a:pt x="118" y="712"/>
                  </a:lnTo>
                  <a:lnTo>
                    <a:pt x="118" y="713"/>
                  </a:lnTo>
                  <a:lnTo>
                    <a:pt x="118" y="715"/>
                  </a:lnTo>
                  <a:lnTo>
                    <a:pt x="118" y="716"/>
                  </a:lnTo>
                  <a:lnTo>
                    <a:pt x="118" y="717"/>
                  </a:lnTo>
                  <a:lnTo>
                    <a:pt x="118" y="719"/>
                  </a:lnTo>
                  <a:lnTo>
                    <a:pt x="118" y="720"/>
                  </a:lnTo>
                  <a:lnTo>
                    <a:pt x="117" y="720"/>
                  </a:lnTo>
                  <a:lnTo>
                    <a:pt x="117" y="721"/>
                  </a:lnTo>
                  <a:lnTo>
                    <a:pt x="116" y="721"/>
                  </a:lnTo>
                  <a:lnTo>
                    <a:pt x="114" y="721"/>
                  </a:lnTo>
                  <a:lnTo>
                    <a:pt x="114" y="720"/>
                  </a:lnTo>
                  <a:lnTo>
                    <a:pt x="113" y="720"/>
                  </a:lnTo>
                  <a:lnTo>
                    <a:pt x="112" y="719"/>
                  </a:lnTo>
                  <a:lnTo>
                    <a:pt x="112" y="717"/>
                  </a:lnTo>
                  <a:lnTo>
                    <a:pt x="112" y="716"/>
                  </a:lnTo>
                  <a:lnTo>
                    <a:pt x="112" y="715"/>
                  </a:lnTo>
                  <a:lnTo>
                    <a:pt x="111" y="715"/>
                  </a:lnTo>
                  <a:lnTo>
                    <a:pt x="111" y="713"/>
                  </a:lnTo>
                  <a:lnTo>
                    <a:pt x="109" y="713"/>
                  </a:lnTo>
                  <a:lnTo>
                    <a:pt x="109" y="712"/>
                  </a:lnTo>
                  <a:lnTo>
                    <a:pt x="108" y="712"/>
                  </a:lnTo>
                  <a:lnTo>
                    <a:pt x="108" y="711"/>
                  </a:lnTo>
                  <a:lnTo>
                    <a:pt x="108" y="710"/>
                  </a:lnTo>
                  <a:lnTo>
                    <a:pt x="107" y="708"/>
                  </a:lnTo>
                  <a:lnTo>
                    <a:pt x="107" y="707"/>
                  </a:lnTo>
                  <a:lnTo>
                    <a:pt x="107" y="706"/>
                  </a:lnTo>
                  <a:lnTo>
                    <a:pt x="105" y="706"/>
                  </a:lnTo>
                  <a:lnTo>
                    <a:pt x="105" y="704"/>
                  </a:lnTo>
                  <a:lnTo>
                    <a:pt x="104" y="704"/>
                  </a:lnTo>
                  <a:lnTo>
                    <a:pt x="103" y="703"/>
                  </a:lnTo>
                  <a:lnTo>
                    <a:pt x="101" y="703"/>
                  </a:lnTo>
                  <a:lnTo>
                    <a:pt x="101" y="702"/>
                  </a:lnTo>
                  <a:lnTo>
                    <a:pt x="101" y="700"/>
                  </a:lnTo>
                  <a:lnTo>
                    <a:pt x="100" y="700"/>
                  </a:lnTo>
                  <a:lnTo>
                    <a:pt x="100" y="699"/>
                  </a:lnTo>
                  <a:lnTo>
                    <a:pt x="100" y="698"/>
                  </a:lnTo>
                  <a:lnTo>
                    <a:pt x="99" y="698"/>
                  </a:lnTo>
                  <a:lnTo>
                    <a:pt x="99" y="696"/>
                  </a:lnTo>
                  <a:lnTo>
                    <a:pt x="99" y="695"/>
                  </a:lnTo>
                  <a:lnTo>
                    <a:pt x="97" y="695"/>
                  </a:lnTo>
                  <a:lnTo>
                    <a:pt x="97" y="694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6" y="691"/>
                  </a:lnTo>
                  <a:lnTo>
                    <a:pt x="96" y="690"/>
                  </a:lnTo>
                  <a:lnTo>
                    <a:pt x="95" y="690"/>
                  </a:lnTo>
                  <a:lnTo>
                    <a:pt x="94" y="690"/>
                  </a:lnTo>
                  <a:lnTo>
                    <a:pt x="94" y="689"/>
                  </a:lnTo>
                  <a:lnTo>
                    <a:pt x="92" y="689"/>
                  </a:lnTo>
                  <a:lnTo>
                    <a:pt x="91" y="689"/>
                  </a:lnTo>
                  <a:lnTo>
                    <a:pt x="90" y="689"/>
                  </a:lnTo>
                  <a:lnTo>
                    <a:pt x="88" y="689"/>
                  </a:lnTo>
                  <a:lnTo>
                    <a:pt x="88" y="690"/>
                  </a:lnTo>
                  <a:lnTo>
                    <a:pt x="87" y="690"/>
                  </a:lnTo>
                  <a:lnTo>
                    <a:pt x="86" y="690"/>
                  </a:lnTo>
                  <a:lnTo>
                    <a:pt x="86" y="689"/>
                  </a:lnTo>
                  <a:lnTo>
                    <a:pt x="84" y="689"/>
                  </a:lnTo>
                  <a:lnTo>
                    <a:pt x="84" y="687"/>
                  </a:lnTo>
                  <a:lnTo>
                    <a:pt x="83" y="687"/>
                  </a:lnTo>
                  <a:lnTo>
                    <a:pt x="83" y="686"/>
                  </a:lnTo>
                  <a:lnTo>
                    <a:pt x="82" y="686"/>
                  </a:lnTo>
                  <a:lnTo>
                    <a:pt x="81" y="686"/>
                  </a:lnTo>
                  <a:lnTo>
                    <a:pt x="81" y="685"/>
                  </a:lnTo>
                  <a:lnTo>
                    <a:pt x="79" y="685"/>
                  </a:lnTo>
                  <a:lnTo>
                    <a:pt x="79" y="683"/>
                  </a:lnTo>
                  <a:lnTo>
                    <a:pt x="78" y="683"/>
                  </a:lnTo>
                  <a:lnTo>
                    <a:pt x="78" y="682"/>
                  </a:lnTo>
                  <a:lnTo>
                    <a:pt x="77" y="682"/>
                  </a:lnTo>
                  <a:lnTo>
                    <a:pt x="75" y="682"/>
                  </a:lnTo>
                  <a:lnTo>
                    <a:pt x="74" y="682"/>
                  </a:lnTo>
                  <a:lnTo>
                    <a:pt x="73" y="682"/>
                  </a:lnTo>
                  <a:lnTo>
                    <a:pt x="73" y="681"/>
                  </a:lnTo>
                  <a:lnTo>
                    <a:pt x="71" y="681"/>
                  </a:lnTo>
                  <a:lnTo>
                    <a:pt x="71" y="682"/>
                  </a:lnTo>
                  <a:lnTo>
                    <a:pt x="71" y="681"/>
                  </a:lnTo>
                  <a:lnTo>
                    <a:pt x="70" y="681"/>
                  </a:lnTo>
                  <a:lnTo>
                    <a:pt x="70" y="679"/>
                  </a:lnTo>
                  <a:lnTo>
                    <a:pt x="69" y="679"/>
                  </a:lnTo>
                  <a:lnTo>
                    <a:pt x="69" y="681"/>
                  </a:lnTo>
                  <a:lnTo>
                    <a:pt x="67" y="681"/>
                  </a:lnTo>
                  <a:lnTo>
                    <a:pt x="67" y="679"/>
                  </a:lnTo>
                  <a:lnTo>
                    <a:pt x="66" y="679"/>
                  </a:lnTo>
                  <a:lnTo>
                    <a:pt x="65" y="679"/>
                  </a:lnTo>
                  <a:lnTo>
                    <a:pt x="64" y="679"/>
                  </a:lnTo>
                  <a:lnTo>
                    <a:pt x="62" y="678"/>
                  </a:lnTo>
                  <a:lnTo>
                    <a:pt x="62" y="677"/>
                  </a:lnTo>
                  <a:lnTo>
                    <a:pt x="61" y="677"/>
                  </a:lnTo>
                  <a:lnTo>
                    <a:pt x="61" y="678"/>
                  </a:lnTo>
                  <a:lnTo>
                    <a:pt x="61" y="677"/>
                  </a:lnTo>
                  <a:lnTo>
                    <a:pt x="60" y="677"/>
                  </a:lnTo>
                  <a:lnTo>
                    <a:pt x="58" y="677"/>
                  </a:lnTo>
                  <a:lnTo>
                    <a:pt x="60" y="677"/>
                  </a:lnTo>
                  <a:lnTo>
                    <a:pt x="60" y="678"/>
                  </a:lnTo>
                  <a:lnTo>
                    <a:pt x="58" y="678"/>
                  </a:lnTo>
                  <a:lnTo>
                    <a:pt x="57" y="678"/>
                  </a:lnTo>
                  <a:lnTo>
                    <a:pt x="57" y="679"/>
                  </a:lnTo>
                  <a:lnTo>
                    <a:pt x="56" y="679"/>
                  </a:lnTo>
                  <a:lnTo>
                    <a:pt x="54" y="679"/>
                  </a:lnTo>
                  <a:lnTo>
                    <a:pt x="53" y="678"/>
                  </a:lnTo>
                  <a:lnTo>
                    <a:pt x="52" y="678"/>
                  </a:lnTo>
                  <a:lnTo>
                    <a:pt x="52" y="677"/>
                  </a:lnTo>
                  <a:lnTo>
                    <a:pt x="50" y="677"/>
                  </a:lnTo>
                  <a:lnTo>
                    <a:pt x="50" y="676"/>
                  </a:lnTo>
                  <a:lnTo>
                    <a:pt x="49" y="676"/>
                  </a:lnTo>
                  <a:lnTo>
                    <a:pt x="49" y="674"/>
                  </a:lnTo>
                  <a:lnTo>
                    <a:pt x="48" y="674"/>
                  </a:lnTo>
                  <a:lnTo>
                    <a:pt x="48" y="673"/>
                  </a:lnTo>
                  <a:lnTo>
                    <a:pt x="47" y="672"/>
                  </a:lnTo>
                  <a:lnTo>
                    <a:pt x="45" y="672"/>
                  </a:lnTo>
                  <a:lnTo>
                    <a:pt x="45" y="670"/>
                  </a:lnTo>
                  <a:lnTo>
                    <a:pt x="44" y="670"/>
                  </a:lnTo>
                  <a:lnTo>
                    <a:pt x="43" y="669"/>
                  </a:lnTo>
                  <a:lnTo>
                    <a:pt x="43" y="668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5"/>
                  </a:lnTo>
                  <a:lnTo>
                    <a:pt x="41" y="664"/>
                  </a:lnTo>
                  <a:lnTo>
                    <a:pt x="40" y="664"/>
                  </a:lnTo>
                  <a:lnTo>
                    <a:pt x="40" y="663"/>
                  </a:lnTo>
                  <a:lnTo>
                    <a:pt x="39" y="663"/>
                  </a:lnTo>
                  <a:lnTo>
                    <a:pt x="39" y="661"/>
                  </a:lnTo>
                  <a:lnTo>
                    <a:pt x="39" y="660"/>
                  </a:lnTo>
                  <a:lnTo>
                    <a:pt x="39" y="659"/>
                  </a:lnTo>
                  <a:lnTo>
                    <a:pt x="39" y="657"/>
                  </a:lnTo>
                  <a:lnTo>
                    <a:pt x="39" y="656"/>
                  </a:lnTo>
                  <a:lnTo>
                    <a:pt x="37" y="656"/>
                  </a:lnTo>
                  <a:lnTo>
                    <a:pt x="37" y="655"/>
                  </a:lnTo>
                  <a:lnTo>
                    <a:pt x="36" y="655"/>
                  </a:lnTo>
                  <a:lnTo>
                    <a:pt x="36" y="653"/>
                  </a:lnTo>
                  <a:lnTo>
                    <a:pt x="36" y="655"/>
                  </a:lnTo>
                  <a:lnTo>
                    <a:pt x="35" y="653"/>
                  </a:lnTo>
                  <a:lnTo>
                    <a:pt x="35" y="652"/>
                  </a:lnTo>
                  <a:lnTo>
                    <a:pt x="34" y="652"/>
                  </a:lnTo>
                  <a:lnTo>
                    <a:pt x="34" y="651"/>
                  </a:lnTo>
                  <a:lnTo>
                    <a:pt x="32" y="651"/>
                  </a:lnTo>
                  <a:lnTo>
                    <a:pt x="32" y="649"/>
                  </a:lnTo>
                  <a:lnTo>
                    <a:pt x="31" y="649"/>
                  </a:lnTo>
                  <a:lnTo>
                    <a:pt x="30" y="649"/>
                  </a:lnTo>
                  <a:lnTo>
                    <a:pt x="28" y="648"/>
                  </a:lnTo>
                  <a:lnTo>
                    <a:pt x="28" y="647"/>
                  </a:lnTo>
                  <a:lnTo>
                    <a:pt x="27" y="647"/>
                  </a:lnTo>
                  <a:lnTo>
                    <a:pt x="27" y="646"/>
                  </a:lnTo>
                  <a:lnTo>
                    <a:pt x="26" y="644"/>
                  </a:lnTo>
                  <a:lnTo>
                    <a:pt x="26" y="643"/>
                  </a:lnTo>
                  <a:lnTo>
                    <a:pt x="24" y="644"/>
                  </a:lnTo>
                  <a:lnTo>
                    <a:pt x="24" y="643"/>
                  </a:lnTo>
                  <a:lnTo>
                    <a:pt x="23" y="643"/>
                  </a:lnTo>
                  <a:lnTo>
                    <a:pt x="22" y="643"/>
                  </a:lnTo>
                  <a:lnTo>
                    <a:pt x="22" y="642"/>
                  </a:lnTo>
                  <a:lnTo>
                    <a:pt x="22" y="640"/>
                  </a:lnTo>
                  <a:lnTo>
                    <a:pt x="20" y="639"/>
                  </a:lnTo>
                  <a:lnTo>
                    <a:pt x="20" y="640"/>
                  </a:lnTo>
                  <a:lnTo>
                    <a:pt x="20" y="639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18" y="638"/>
                  </a:lnTo>
                  <a:lnTo>
                    <a:pt x="18" y="636"/>
                  </a:lnTo>
                  <a:lnTo>
                    <a:pt x="18" y="635"/>
                  </a:lnTo>
                  <a:lnTo>
                    <a:pt x="18" y="634"/>
                  </a:lnTo>
                  <a:lnTo>
                    <a:pt x="17" y="634"/>
                  </a:lnTo>
                  <a:lnTo>
                    <a:pt x="17" y="632"/>
                  </a:lnTo>
                  <a:lnTo>
                    <a:pt x="18" y="632"/>
                  </a:lnTo>
                  <a:lnTo>
                    <a:pt x="18" y="631"/>
                  </a:lnTo>
                  <a:lnTo>
                    <a:pt x="19" y="630"/>
                  </a:lnTo>
                  <a:lnTo>
                    <a:pt x="18" y="630"/>
                  </a:lnTo>
                  <a:lnTo>
                    <a:pt x="18" y="629"/>
                  </a:lnTo>
                  <a:lnTo>
                    <a:pt x="18" y="627"/>
                  </a:lnTo>
                  <a:lnTo>
                    <a:pt x="17" y="627"/>
                  </a:lnTo>
                  <a:lnTo>
                    <a:pt x="17" y="626"/>
                  </a:lnTo>
                  <a:lnTo>
                    <a:pt x="17" y="625"/>
                  </a:lnTo>
                  <a:lnTo>
                    <a:pt x="17" y="623"/>
                  </a:lnTo>
                  <a:lnTo>
                    <a:pt x="15" y="623"/>
                  </a:lnTo>
                  <a:lnTo>
                    <a:pt x="15" y="622"/>
                  </a:lnTo>
                  <a:lnTo>
                    <a:pt x="15" y="621"/>
                  </a:lnTo>
                  <a:lnTo>
                    <a:pt x="14" y="621"/>
                  </a:lnTo>
                  <a:lnTo>
                    <a:pt x="14" y="619"/>
                  </a:lnTo>
                  <a:lnTo>
                    <a:pt x="14" y="618"/>
                  </a:lnTo>
                  <a:lnTo>
                    <a:pt x="13" y="618"/>
                  </a:lnTo>
                  <a:lnTo>
                    <a:pt x="11" y="618"/>
                  </a:lnTo>
                  <a:lnTo>
                    <a:pt x="10" y="619"/>
                  </a:lnTo>
                  <a:lnTo>
                    <a:pt x="9" y="619"/>
                  </a:lnTo>
                  <a:lnTo>
                    <a:pt x="0" y="617"/>
                  </a:lnTo>
                  <a:lnTo>
                    <a:pt x="0" y="609"/>
                  </a:lnTo>
                  <a:lnTo>
                    <a:pt x="0" y="608"/>
                  </a:lnTo>
                  <a:lnTo>
                    <a:pt x="0" y="606"/>
                  </a:lnTo>
                  <a:lnTo>
                    <a:pt x="0" y="596"/>
                  </a:lnTo>
                  <a:lnTo>
                    <a:pt x="0" y="592"/>
                  </a:lnTo>
                  <a:lnTo>
                    <a:pt x="0" y="587"/>
                  </a:lnTo>
                  <a:lnTo>
                    <a:pt x="0" y="585"/>
                  </a:lnTo>
                  <a:lnTo>
                    <a:pt x="0" y="583"/>
                  </a:lnTo>
                  <a:lnTo>
                    <a:pt x="0" y="575"/>
                  </a:lnTo>
                  <a:lnTo>
                    <a:pt x="0" y="574"/>
                  </a:lnTo>
                  <a:lnTo>
                    <a:pt x="0" y="571"/>
                  </a:lnTo>
                  <a:lnTo>
                    <a:pt x="1" y="570"/>
                  </a:lnTo>
                  <a:lnTo>
                    <a:pt x="1" y="561"/>
                  </a:lnTo>
                  <a:lnTo>
                    <a:pt x="3" y="558"/>
                  </a:lnTo>
                  <a:lnTo>
                    <a:pt x="3" y="557"/>
                  </a:lnTo>
                  <a:lnTo>
                    <a:pt x="5" y="555"/>
                  </a:lnTo>
                  <a:lnTo>
                    <a:pt x="5" y="554"/>
                  </a:lnTo>
                  <a:lnTo>
                    <a:pt x="5" y="552"/>
                  </a:lnTo>
                  <a:lnTo>
                    <a:pt x="6" y="552"/>
                  </a:lnTo>
                  <a:lnTo>
                    <a:pt x="6" y="549"/>
                  </a:lnTo>
                  <a:lnTo>
                    <a:pt x="6" y="548"/>
                  </a:lnTo>
                  <a:lnTo>
                    <a:pt x="7" y="546"/>
                  </a:lnTo>
                  <a:lnTo>
                    <a:pt x="7" y="544"/>
                  </a:lnTo>
                  <a:lnTo>
                    <a:pt x="9" y="544"/>
                  </a:lnTo>
                  <a:lnTo>
                    <a:pt x="9" y="542"/>
                  </a:lnTo>
                  <a:lnTo>
                    <a:pt x="9" y="540"/>
                  </a:lnTo>
                  <a:lnTo>
                    <a:pt x="10" y="538"/>
                  </a:lnTo>
                  <a:lnTo>
                    <a:pt x="10" y="536"/>
                  </a:lnTo>
                  <a:lnTo>
                    <a:pt x="10" y="532"/>
                  </a:lnTo>
                  <a:lnTo>
                    <a:pt x="10" y="527"/>
                  </a:lnTo>
                  <a:lnTo>
                    <a:pt x="11" y="527"/>
                  </a:lnTo>
                  <a:lnTo>
                    <a:pt x="11" y="521"/>
                  </a:lnTo>
                  <a:lnTo>
                    <a:pt x="10" y="521"/>
                  </a:lnTo>
                  <a:lnTo>
                    <a:pt x="10" y="516"/>
                  </a:lnTo>
                  <a:lnTo>
                    <a:pt x="11" y="516"/>
                  </a:lnTo>
                  <a:lnTo>
                    <a:pt x="11" y="515"/>
                  </a:lnTo>
                  <a:lnTo>
                    <a:pt x="10" y="515"/>
                  </a:lnTo>
                  <a:lnTo>
                    <a:pt x="10" y="514"/>
                  </a:lnTo>
                  <a:lnTo>
                    <a:pt x="11" y="514"/>
                  </a:lnTo>
                  <a:lnTo>
                    <a:pt x="11" y="512"/>
                  </a:lnTo>
                  <a:lnTo>
                    <a:pt x="10" y="511"/>
                  </a:lnTo>
                  <a:lnTo>
                    <a:pt x="11" y="510"/>
                  </a:lnTo>
                  <a:lnTo>
                    <a:pt x="11" y="508"/>
                  </a:lnTo>
                  <a:lnTo>
                    <a:pt x="10" y="508"/>
                  </a:lnTo>
                  <a:lnTo>
                    <a:pt x="10" y="507"/>
                  </a:lnTo>
                  <a:lnTo>
                    <a:pt x="10" y="502"/>
                  </a:lnTo>
                  <a:lnTo>
                    <a:pt x="10" y="498"/>
                  </a:lnTo>
                  <a:lnTo>
                    <a:pt x="10" y="497"/>
                  </a:lnTo>
                  <a:lnTo>
                    <a:pt x="10" y="493"/>
                  </a:lnTo>
                  <a:lnTo>
                    <a:pt x="10" y="491"/>
                  </a:lnTo>
                  <a:lnTo>
                    <a:pt x="11" y="489"/>
                  </a:lnTo>
                  <a:lnTo>
                    <a:pt x="14" y="489"/>
                  </a:lnTo>
                  <a:lnTo>
                    <a:pt x="15" y="489"/>
                  </a:lnTo>
                  <a:lnTo>
                    <a:pt x="15" y="488"/>
                  </a:lnTo>
                  <a:lnTo>
                    <a:pt x="17" y="488"/>
                  </a:lnTo>
                  <a:lnTo>
                    <a:pt x="17" y="484"/>
                  </a:lnTo>
                  <a:lnTo>
                    <a:pt x="18" y="482"/>
                  </a:lnTo>
                  <a:lnTo>
                    <a:pt x="18" y="481"/>
                  </a:lnTo>
                  <a:lnTo>
                    <a:pt x="18" y="480"/>
                  </a:lnTo>
                  <a:lnTo>
                    <a:pt x="19" y="478"/>
                  </a:lnTo>
                  <a:lnTo>
                    <a:pt x="19" y="477"/>
                  </a:lnTo>
                  <a:lnTo>
                    <a:pt x="19" y="476"/>
                  </a:lnTo>
                  <a:lnTo>
                    <a:pt x="19" y="474"/>
                  </a:lnTo>
                  <a:lnTo>
                    <a:pt x="19" y="473"/>
                  </a:lnTo>
                  <a:lnTo>
                    <a:pt x="19" y="472"/>
                  </a:lnTo>
                  <a:lnTo>
                    <a:pt x="20" y="472"/>
                  </a:lnTo>
                  <a:lnTo>
                    <a:pt x="20" y="469"/>
                  </a:lnTo>
                  <a:lnTo>
                    <a:pt x="20" y="468"/>
                  </a:lnTo>
                  <a:lnTo>
                    <a:pt x="20" y="463"/>
                  </a:lnTo>
                  <a:lnTo>
                    <a:pt x="20" y="461"/>
                  </a:lnTo>
                  <a:lnTo>
                    <a:pt x="20" y="459"/>
                  </a:lnTo>
                  <a:lnTo>
                    <a:pt x="20" y="455"/>
                  </a:lnTo>
                  <a:lnTo>
                    <a:pt x="19" y="455"/>
                  </a:lnTo>
                  <a:lnTo>
                    <a:pt x="19" y="451"/>
                  </a:lnTo>
                  <a:lnTo>
                    <a:pt x="19" y="450"/>
                  </a:lnTo>
                  <a:lnTo>
                    <a:pt x="19" y="447"/>
                  </a:lnTo>
                  <a:lnTo>
                    <a:pt x="19" y="444"/>
                  </a:lnTo>
                  <a:lnTo>
                    <a:pt x="18" y="442"/>
                  </a:lnTo>
                  <a:lnTo>
                    <a:pt x="18" y="438"/>
                  </a:lnTo>
                  <a:lnTo>
                    <a:pt x="17" y="438"/>
                  </a:lnTo>
                  <a:lnTo>
                    <a:pt x="17" y="437"/>
                  </a:lnTo>
                  <a:lnTo>
                    <a:pt x="17" y="435"/>
                  </a:lnTo>
                  <a:lnTo>
                    <a:pt x="17" y="433"/>
                  </a:lnTo>
                  <a:lnTo>
                    <a:pt x="15" y="430"/>
                  </a:lnTo>
                  <a:lnTo>
                    <a:pt x="15" y="429"/>
                  </a:lnTo>
                  <a:lnTo>
                    <a:pt x="15" y="427"/>
                  </a:lnTo>
                  <a:lnTo>
                    <a:pt x="15" y="426"/>
                  </a:lnTo>
                  <a:lnTo>
                    <a:pt x="14" y="425"/>
                  </a:lnTo>
                  <a:lnTo>
                    <a:pt x="14" y="424"/>
                  </a:lnTo>
                  <a:lnTo>
                    <a:pt x="14" y="422"/>
                  </a:lnTo>
                  <a:lnTo>
                    <a:pt x="14" y="421"/>
                  </a:lnTo>
                  <a:lnTo>
                    <a:pt x="13" y="421"/>
                  </a:lnTo>
                  <a:lnTo>
                    <a:pt x="13" y="420"/>
                  </a:lnTo>
                  <a:lnTo>
                    <a:pt x="13" y="418"/>
                  </a:lnTo>
                  <a:lnTo>
                    <a:pt x="13" y="417"/>
                  </a:lnTo>
                  <a:lnTo>
                    <a:pt x="13" y="414"/>
                  </a:lnTo>
                  <a:lnTo>
                    <a:pt x="13" y="412"/>
                  </a:lnTo>
                  <a:lnTo>
                    <a:pt x="13" y="409"/>
                  </a:lnTo>
                  <a:lnTo>
                    <a:pt x="10" y="407"/>
                  </a:lnTo>
                  <a:lnTo>
                    <a:pt x="10" y="405"/>
                  </a:lnTo>
                  <a:lnTo>
                    <a:pt x="10" y="403"/>
                  </a:lnTo>
                  <a:lnTo>
                    <a:pt x="10" y="400"/>
                  </a:lnTo>
                  <a:lnTo>
                    <a:pt x="9" y="400"/>
                  </a:lnTo>
                  <a:lnTo>
                    <a:pt x="9" y="396"/>
                  </a:lnTo>
                  <a:lnTo>
                    <a:pt x="9" y="395"/>
                  </a:lnTo>
                  <a:lnTo>
                    <a:pt x="7" y="395"/>
                  </a:lnTo>
                  <a:lnTo>
                    <a:pt x="7" y="394"/>
                  </a:lnTo>
                  <a:lnTo>
                    <a:pt x="7" y="392"/>
                  </a:lnTo>
                  <a:lnTo>
                    <a:pt x="7" y="391"/>
                  </a:lnTo>
                  <a:lnTo>
                    <a:pt x="7" y="384"/>
                  </a:lnTo>
                  <a:lnTo>
                    <a:pt x="6" y="384"/>
                  </a:lnTo>
                  <a:lnTo>
                    <a:pt x="6" y="383"/>
                  </a:lnTo>
                  <a:lnTo>
                    <a:pt x="6" y="382"/>
                  </a:lnTo>
                  <a:lnTo>
                    <a:pt x="6" y="379"/>
                  </a:lnTo>
                  <a:lnTo>
                    <a:pt x="6" y="378"/>
                  </a:lnTo>
                  <a:lnTo>
                    <a:pt x="6" y="374"/>
                  </a:lnTo>
                  <a:lnTo>
                    <a:pt x="6" y="371"/>
                  </a:lnTo>
                  <a:lnTo>
                    <a:pt x="6" y="370"/>
                  </a:lnTo>
                  <a:lnTo>
                    <a:pt x="6" y="367"/>
                  </a:lnTo>
                  <a:lnTo>
                    <a:pt x="6" y="366"/>
                  </a:lnTo>
                  <a:lnTo>
                    <a:pt x="6" y="365"/>
                  </a:lnTo>
                  <a:lnTo>
                    <a:pt x="5" y="362"/>
                  </a:lnTo>
                  <a:lnTo>
                    <a:pt x="5" y="358"/>
                  </a:lnTo>
                  <a:lnTo>
                    <a:pt x="3" y="357"/>
                  </a:lnTo>
                  <a:lnTo>
                    <a:pt x="3" y="356"/>
                  </a:lnTo>
                  <a:lnTo>
                    <a:pt x="3" y="352"/>
                  </a:lnTo>
                  <a:lnTo>
                    <a:pt x="3" y="350"/>
                  </a:lnTo>
                  <a:lnTo>
                    <a:pt x="3" y="349"/>
                  </a:lnTo>
                  <a:lnTo>
                    <a:pt x="2" y="349"/>
                  </a:lnTo>
                  <a:lnTo>
                    <a:pt x="2" y="348"/>
                  </a:lnTo>
                  <a:lnTo>
                    <a:pt x="2" y="347"/>
                  </a:lnTo>
                  <a:lnTo>
                    <a:pt x="2" y="344"/>
                  </a:lnTo>
                  <a:lnTo>
                    <a:pt x="1" y="344"/>
                  </a:lnTo>
                  <a:lnTo>
                    <a:pt x="1" y="343"/>
                  </a:lnTo>
                  <a:lnTo>
                    <a:pt x="1" y="341"/>
                  </a:lnTo>
                  <a:lnTo>
                    <a:pt x="2" y="341"/>
                  </a:lnTo>
                  <a:lnTo>
                    <a:pt x="2" y="343"/>
                  </a:lnTo>
                  <a:lnTo>
                    <a:pt x="3" y="344"/>
                  </a:lnTo>
                  <a:lnTo>
                    <a:pt x="3" y="345"/>
                  </a:lnTo>
                  <a:lnTo>
                    <a:pt x="3" y="344"/>
                  </a:lnTo>
                  <a:lnTo>
                    <a:pt x="2" y="341"/>
                  </a:lnTo>
                  <a:lnTo>
                    <a:pt x="2" y="340"/>
                  </a:lnTo>
                  <a:lnTo>
                    <a:pt x="1" y="340"/>
                  </a:lnTo>
                  <a:lnTo>
                    <a:pt x="1" y="335"/>
                  </a:lnTo>
                  <a:lnTo>
                    <a:pt x="1" y="333"/>
                  </a:lnTo>
                  <a:lnTo>
                    <a:pt x="2" y="335"/>
                  </a:lnTo>
                  <a:lnTo>
                    <a:pt x="3" y="333"/>
                  </a:lnTo>
                  <a:lnTo>
                    <a:pt x="3" y="332"/>
                  </a:lnTo>
                  <a:lnTo>
                    <a:pt x="5" y="332"/>
                  </a:lnTo>
                  <a:lnTo>
                    <a:pt x="5" y="328"/>
                  </a:lnTo>
                  <a:lnTo>
                    <a:pt x="5" y="330"/>
                  </a:lnTo>
                  <a:lnTo>
                    <a:pt x="6" y="330"/>
                  </a:lnTo>
                  <a:lnTo>
                    <a:pt x="6" y="328"/>
                  </a:lnTo>
                  <a:lnTo>
                    <a:pt x="5" y="328"/>
                  </a:lnTo>
                  <a:lnTo>
                    <a:pt x="3" y="328"/>
                  </a:lnTo>
                  <a:lnTo>
                    <a:pt x="3" y="327"/>
                  </a:lnTo>
                  <a:lnTo>
                    <a:pt x="5" y="327"/>
                  </a:lnTo>
                  <a:lnTo>
                    <a:pt x="6" y="327"/>
                  </a:lnTo>
                  <a:lnTo>
                    <a:pt x="6" y="324"/>
                  </a:lnTo>
                  <a:lnTo>
                    <a:pt x="7" y="324"/>
                  </a:lnTo>
                  <a:lnTo>
                    <a:pt x="9" y="324"/>
                  </a:lnTo>
                  <a:lnTo>
                    <a:pt x="7" y="326"/>
                  </a:lnTo>
                  <a:lnTo>
                    <a:pt x="9" y="326"/>
                  </a:lnTo>
                  <a:lnTo>
                    <a:pt x="10" y="326"/>
                  </a:lnTo>
                  <a:lnTo>
                    <a:pt x="9" y="326"/>
                  </a:lnTo>
                  <a:lnTo>
                    <a:pt x="9" y="324"/>
                  </a:lnTo>
                  <a:lnTo>
                    <a:pt x="10" y="324"/>
                  </a:lnTo>
                  <a:lnTo>
                    <a:pt x="13" y="323"/>
                  </a:lnTo>
                  <a:lnTo>
                    <a:pt x="15" y="320"/>
                  </a:lnTo>
                  <a:lnTo>
                    <a:pt x="15" y="319"/>
                  </a:lnTo>
                  <a:lnTo>
                    <a:pt x="18" y="316"/>
                  </a:lnTo>
                  <a:lnTo>
                    <a:pt x="20" y="314"/>
                  </a:lnTo>
                  <a:lnTo>
                    <a:pt x="22" y="313"/>
                  </a:lnTo>
                  <a:lnTo>
                    <a:pt x="23" y="313"/>
                  </a:lnTo>
                  <a:lnTo>
                    <a:pt x="23" y="314"/>
                  </a:lnTo>
                  <a:lnTo>
                    <a:pt x="23" y="315"/>
                  </a:lnTo>
                  <a:lnTo>
                    <a:pt x="24" y="318"/>
                  </a:lnTo>
                  <a:lnTo>
                    <a:pt x="26" y="319"/>
                  </a:lnTo>
                  <a:lnTo>
                    <a:pt x="26" y="320"/>
                  </a:lnTo>
                  <a:lnTo>
                    <a:pt x="27" y="320"/>
                  </a:lnTo>
                  <a:lnTo>
                    <a:pt x="26" y="322"/>
                  </a:lnTo>
                  <a:lnTo>
                    <a:pt x="27" y="323"/>
                  </a:lnTo>
                  <a:lnTo>
                    <a:pt x="30" y="326"/>
                  </a:lnTo>
                  <a:lnTo>
                    <a:pt x="30" y="328"/>
                  </a:lnTo>
                  <a:lnTo>
                    <a:pt x="32" y="331"/>
                  </a:lnTo>
                  <a:lnTo>
                    <a:pt x="32" y="332"/>
                  </a:lnTo>
                  <a:lnTo>
                    <a:pt x="30" y="330"/>
                  </a:lnTo>
                  <a:lnTo>
                    <a:pt x="28" y="330"/>
                  </a:lnTo>
                  <a:lnTo>
                    <a:pt x="31" y="332"/>
                  </a:lnTo>
                  <a:lnTo>
                    <a:pt x="31" y="333"/>
                  </a:lnTo>
                  <a:lnTo>
                    <a:pt x="34" y="336"/>
                  </a:lnTo>
                  <a:lnTo>
                    <a:pt x="34" y="337"/>
                  </a:lnTo>
                  <a:lnTo>
                    <a:pt x="32" y="339"/>
                  </a:lnTo>
                  <a:lnTo>
                    <a:pt x="31" y="340"/>
                  </a:lnTo>
                  <a:lnTo>
                    <a:pt x="30" y="341"/>
                  </a:lnTo>
                  <a:lnTo>
                    <a:pt x="28" y="341"/>
                  </a:lnTo>
                  <a:lnTo>
                    <a:pt x="28" y="340"/>
                  </a:lnTo>
                  <a:lnTo>
                    <a:pt x="28" y="341"/>
                  </a:lnTo>
                  <a:lnTo>
                    <a:pt x="28" y="343"/>
                  </a:lnTo>
                  <a:lnTo>
                    <a:pt x="30" y="341"/>
                  </a:lnTo>
                  <a:lnTo>
                    <a:pt x="31" y="341"/>
                  </a:lnTo>
                  <a:lnTo>
                    <a:pt x="31" y="343"/>
                  </a:lnTo>
                  <a:lnTo>
                    <a:pt x="32" y="345"/>
                  </a:lnTo>
                  <a:lnTo>
                    <a:pt x="34" y="345"/>
                  </a:lnTo>
                  <a:lnTo>
                    <a:pt x="34" y="347"/>
                  </a:lnTo>
                  <a:lnTo>
                    <a:pt x="34" y="348"/>
                  </a:lnTo>
                  <a:lnTo>
                    <a:pt x="34" y="349"/>
                  </a:lnTo>
                  <a:lnTo>
                    <a:pt x="34" y="350"/>
                  </a:lnTo>
                  <a:lnTo>
                    <a:pt x="35" y="350"/>
                  </a:lnTo>
                  <a:lnTo>
                    <a:pt x="35" y="352"/>
                  </a:lnTo>
                  <a:lnTo>
                    <a:pt x="34" y="353"/>
                  </a:lnTo>
                  <a:lnTo>
                    <a:pt x="34" y="354"/>
                  </a:lnTo>
                  <a:lnTo>
                    <a:pt x="34" y="356"/>
                  </a:lnTo>
                  <a:lnTo>
                    <a:pt x="35" y="357"/>
                  </a:lnTo>
                  <a:lnTo>
                    <a:pt x="35" y="358"/>
                  </a:lnTo>
                  <a:lnTo>
                    <a:pt x="35" y="360"/>
                  </a:lnTo>
                  <a:lnTo>
                    <a:pt x="34" y="361"/>
                  </a:lnTo>
                  <a:lnTo>
                    <a:pt x="34" y="362"/>
                  </a:lnTo>
                  <a:lnTo>
                    <a:pt x="35" y="361"/>
                  </a:lnTo>
                  <a:lnTo>
                    <a:pt x="36" y="361"/>
                  </a:lnTo>
                  <a:lnTo>
                    <a:pt x="37" y="362"/>
                  </a:lnTo>
                  <a:lnTo>
                    <a:pt x="39" y="363"/>
                  </a:lnTo>
                  <a:lnTo>
                    <a:pt x="37" y="365"/>
                  </a:lnTo>
                  <a:lnTo>
                    <a:pt x="37" y="366"/>
                  </a:lnTo>
                  <a:lnTo>
                    <a:pt x="39" y="366"/>
                  </a:lnTo>
                  <a:lnTo>
                    <a:pt x="39" y="367"/>
                  </a:lnTo>
                  <a:lnTo>
                    <a:pt x="37" y="369"/>
                  </a:lnTo>
                  <a:lnTo>
                    <a:pt x="37" y="371"/>
                  </a:lnTo>
                  <a:lnTo>
                    <a:pt x="36" y="374"/>
                  </a:lnTo>
                  <a:lnTo>
                    <a:pt x="35" y="374"/>
                  </a:lnTo>
                  <a:lnTo>
                    <a:pt x="35" y="373"/>
                  </a:lnTo>
                  <a:lnTo>
                    <a:pt x="34" y="371"/>
                  </a:lnTo>
                  <a:lnTo>
                    <a:pt x="32" y="371"/>
                  </a:lnTo>
                  <a:lnTo>
                    <a:pt x="35" y="374"/>
                  </a:lnTo>
                  <a:lnTo>
                    <a:pt x="35" y="375"/>
                  </a:lnTo>
                  <a:lnTo>
                    <a:pt x="35" y="377"/>
                  </a:lnTo>
                  <a:lnTo>
                    <a:pt x="35" y="379"/>
                  </a:lnTo>
                  <a:lnTo>
                    <a:pt x="34" y="379"/>
                  </a:lnTo>
                  <a:lnTo>
                    <a:pt x="32" y="379"/>
                  </a:lnTo>
                  <a:lnTo>
                    <a:pt x="32" y="380"/>
                  </a:lnTo>
                  <a:lnTo>
                    <a:pt x="31" y="380"/>
                  </a:lnTo>
                  <a:lnTo>
                    <a:pt x="30" y="379"/>
                  </a:lnTo>
                  <a:lnTo>
                    <a:pt x="31" y="378"/>
                  </a:lnTo>
                  <a:lnTo>
                    <a:pt x="30" y="377"/>
                  </a:lnTo>
                  <a:lnTo>
                    <a:pt x="28" y="377"/>
                  </a:lnTo>
                  <a:lnTo>
                    <a:pt x="30" y="377"/>
                  </a:lnTo>
                  <a:lnTo>
                    <a:pt x="31" y="378"/>
                  </a:lnTo>
                  <a:lnTo>
                    <a:pt x="30" y="379"/>
                  </a:lnTo>
                  <a:lnTo>
                    <a:pt x="28" y="378"/>
                  </a:lnTo>
                  <a:lnTo>
                    <a:pt x="28" y="379"/>
                  </a:lnTo>
                  <a:lnTo>
                    <a:pt x="26" y="380"/>
                  </a:lnTo>
                  <a:lnTo>
                    <a:pt x="26" y="382"/>
                  </a:lnTo>
                  <a:lnTo>
                    <a:pt x="28" y="379"/>
                  </a:lnTo>
                  <a:lnTo>
                    <a:pt x="30" y="379"/>
                  </a:lnTo>
                  <a:lnTo>
                    <a:pt x="30" y="380"/>
                  </a:lnTo>
                  <a:lnTo>
                    <a:pt x="28" y="382"/>
                  </a:lnTo>
                  <a:lnTo>
                    <a:pt x="28" y="384"/>
                  </a:lnTo>
                  <a:lnTo>
                    <a:pt x="27" y="384"/>
                  </a:lnTo>
                  <a:lnTo>
                    <a:pt x="26" y="386"/>
                  </a:lnTo>
                  <a:lnTo>
                    <a:pt x="24" y="386"/>
                  </a:lnTo>
                  <a:lnTo>
                    <a:pt x="24" y="387"/>
                  </a:lnTo>
                  <a:lnTo>
                    <a:pt x="26" y="387"/>
                  </a:lnTo>
                  <a:lnTo>
                    <a:pt x="27" y="386"/>
                  </a:lnTo>
                  <a:lnTo>
                    <a:pt x="28" y="387"/>
                  </a:lnTo>
                  <a:lnTo>
                    <a:pt x="27" y="388"/>
                  </a:lnTo>
                  <a:lnTo>
                    <a:pt x="23" y="390"/>
                  </a:lnTo>
                  <a:lnTo>
                    <a:pt x="24" y="391"/>
                  </a:lnTo>
                  <a:lnTo>
                    <a:pt x="23" y="391"/>
                  </a:lnTo>
                  <a:lnTo>
                    <a:pt x="24" y="392"/>
                  </a:lnTo>
                  <a:lnTo>
                    <a:pt x="24" y="390"/>
                  </a:lnTo>
                  <a:lnTo>
                    <a:pt x="26" y="390"/>
                  </a:lnTo>
                  <a:lnTo>
                    <a:pt x="27" y="391"/>
                  </a:lnTo>
                  <a:lnTo>
                    <a:pt x="27" y="390"/>
                  </a:lnTo>
                  <a:lnTo>
                    <a:pt x="28" y="388"/>
                  </a:lnTo>
                  <a:lnTo>
                    <a:pt x="32" y="388"/>
                  </a:lnTo>
                  <a:lnTo>
                    <a:pt x="32" y="390"/>
                  </a:lnTo>
                  <a:lnTo>
                    <a:pt x="32" y="391"/>
                  </a:lnTo>
                  <a:lnTo>
                    <a:pt x="34" y="391"/>
                  </a:lnTo>
                  <a:lnTo>
                    <a:pt x="34" y="390"/>
                  </a:lnTo>
                  <a:lnTo>
                    <a:pt x="34" y="388"/>
                  </a:lnTo>
                  <a:lnTo>
                    <a:pt x="32" y="388"/>
                  </a:lnTo>
                  <a:lnTo>
                    <a:pt x="32" y="387"/>
                  </a:lnTo>
                  <a:lnTo>
                    <a:pt x="36" y="387"/>
                  </a:lnTo>
                  <a:lnTo>
                    <a:pt x="36" y="386"/>
                  </a:lnTo>
                  <a:lnTo>
                    <a:pt x="36" y="387"/>
                  </a:lnTo>
                  <a:lnTo>
                    <a:pt x="34" y="387"/>
                  </a:lnTo>
                  <a:lnTo>
                    <a:pt x="32" y="386"/>
                  </a:lnTo>
                  <a:lnTo>
                    <a:pt x="32" y="384"/>
                  </a:lnTo>
                  <a:lnTo>
                    <a:pt x="32" y="383"/>
                  </a:lnTo>
                  <a:lnTo>
                    <a:pt x="34" y="382"/>
                  </a:lnTo>
                  <a:lnTo>
                    <a:pt x="35" y="382"/>
                  </a:lnTo>
                  <a:lnTo>
                    <a:pt x="37" y="379"/>
                  </a:lnTo>
                  <a:lnTo>
                    <a:pt x="39" y="378"/>
                  </a:lnTo>
                  <a:lnTo>
                    <a:pt x="40" y="379"/>
                  </a:lnTo>
                  <a:lnTo>
                    <a:pt x="41" y="380"/>
                  </a:lnTo>
                  <a:lnTo>
                    <a:pt x="41" y="382"/>
                  </a:lnTo>
                  <a:lnTo>
                    <a:pt x="41" y="384"/>
                  </a:lnTo>
                  <a:lnTo>
                    <a:pt x="43" y="386"/>
                  </a:lnTo>
                  <a:lnTo>
                    <a:pt x="41" y="386"/>
                  </a:lnTo>
                  <a:lnTo>
                    <a:pt x="41" y="387"/>
                  </a:lnTo>
                  <a:lnTo>
                    <a:pt x="43" y="387"/>
                  </a:lnTo>
                  <a:lnTo>
                    <a:pt x="44" y="387"/>
                  </a:lnTo>
                  <a:lnTo>
                    <a:pt x="44" y="388"/>
                  </a:lnTo>
                  <a:lnTo>
                    <a:pt x="44" y="391"/>
                  </a:lnTo>
                  <a:lnTo>
                    <a:pt x="45" y="391"/>
                  </a:lnTo>
                  <a:lnTo>
                    <a:pt x="45" y="388"/>
                  </a:lnTo>
                  <a:lnTo>
                    <a:pt x="47" y="388"/>
                  </a:lnTo>
                  <a:lnTo>
                    <a:pt x="48" y="388"/>
                  </a:lnTo>
                  <a:lnTo>
                    <a:pt x="47" y="387"/>
                  </a:lnTo>
                  <a:lnTo>
                    <a:pt x="47" y="384"/>
                  </a:lnTo>
                  <a:lnTo>
                    <a:pt x="48" y="383"/>
                  </a:lnTo>
                  <a:lnTo>
                    <a:pt x="48" y="382"/>
                  </a:lnTo>
                  <a:lnTo>
                    <a:pt x="49" y="380"/>
                  </a:lnTo>
                  <a:lnTo>
                    <a:pt x="49" y="379"/>
                  </a:lnTo>
                  <a:lnTo>
                    <a:pt x="50" y="379"/>
                  </a:lnTo>
                  <a:lnTo>
                    <a:pt x="53" y="379"/>
                  </a:lnTo>
                  <a:lnTo>
                    <a:pt x="54" y="380"/>
                  </a:lnTo>
                  <a:lnTo>
                    <a:pt x="56" y="380"/>
                  </a:lnTo>
                  <a:lnTo>
                    <a:pt x="56" y="382"/>
                  </a:lnTo>
                  <a:lnTo>
                    <a:pt x="56" y="383"/>
                  </a:lnTo>
                  <a:lnTo>
                    <a:pt x="57" y="383"/>
                  </a:lnTo>
                  <a:lnTo>
                    <a:pt x="58" y="383"/>
                  </a:lnTo>
                  <a:lnTo>
                    <a:pt x="58" y="384"/>
                  </a:lnTo>
                  <a:lnTo>
                    <a:pt x="58" y="386"/>
                  </a:lnTo>
                  <a:lnTo>
                    <a:pt x="58" y="387"/>
                  </a:lnTo>
                  <a:lnTo>
                    <a:pt x="58" y="391"/>
                  </a:lnTo>
                  <a:lnTo>
                    <a:pt x="58" y="395"/>
                  </a:lnTo>
                  <a:lnTo>
                    <a:pt x="58" y="396"/>
                  </a:lnTo>
                  <a:lnTo>
                    <a:pt x="58" y="397"/>
                  </a:lnTo>
                  <a:lnTo>
                    <a:pt x="57" y="399"/>
                  </a:lnTo>
                  <a:lnTo>
                    <a:pt x="57" y="401"/>
                  </a:lnTo>
                  <a:lnTo>
                    <a:pt x="57" y="405"/>
                  </a:lnTo>
                  <a:lnTo>
                    <a:pt x="57" y="404"/>
                  </a:lnTo>
                  <a:lnTo>
                    <a:pt x="57" y="403"/>
                  </a:lnTo>
                  <a:lnTo>
                    <a:pt x="58" y="403"/>
                  </a:lnTo>
                  <a:lnTo>
                    <a:pt x="58" y="401"/>
                  </a:lnTo>
                  <a:lnTo>
                    <a:pt x="58" y="399"/>
                  </a:lnTo>
                  <a:lnTo>
                    <a:pt x="58" y="397"/>
                  </a:lnTo>
                  <a:lnTo>
                    <a:pt x="60" y="396"/>
                  </a:lnTo>
                  <a:lnTo>
                    <a:pt x="60" y="394"/>
                  </a:lnTo>
                  <a:lnTo>
                    <a:pt x="60" y="391"/>
                  </a:lnTo>
                  <a:lnTo>
                    <a:pt x="61" y="391"/>
                  </a:lnTo>
                  <a:lnTo>
                    <a:pt x="62" y="391"/>
                  </a:lnTo>
                  <a:lnTo>
                    <a:pt x="62" y="392"/>
                  </a:lnTo>
                  <a:lnTo>
                    <a:pt x="64" y="394"/>
                  </a:lnTo>
                  <a:lnTo>
                    <a:pt x="65" y="394"/>
                  </a:lnTo>
                  <a:lnTo>
                    <a:pt x="65" y="397"/>
                  </a:lnTo>
                  <a:lnTo>
                    <a:pt x="66" y="397"/>
                  </a:lnTo>
                  <a:lnTo>
                    <a:pt x="66" y="400"/>
                  </a:lnTo>
                  <a:lnTo>
                    <a:pt x="66" y="401"/>
                  </a:lnTo>
                  <a:lnTo>
                    <a:pt x="66" y="404"/>
                  </a:lnTo>
                  <a:lnTo>
                    <a:pt x="69" y="405"/>
                  </a:lnTo>
                  <a:lnTo>
                    <a:pt x="67" y="404"/>
                  </a:lnTo>
                  <a:lnTo>
                    <a:pt x="67" y="403"/>
                  </a:lnTo>
                  <a:lnTo>
                    <a:pt x="67" y="401"/>
                  </a:lnTo>
                  <a:lnTo>
                    <a:pt x="67" y="400"/>
                  </a:lnTo>
                  <a:lnTo>
                    <a:pt x="66" y="400"/>
                  </a:lnTo>
                  <a:lnTo>
                    <a:pt x="66" y="397"/>
                  </a:lnTo>
                  <a:lnTo>
                    <a:pt x="66" y="396"/>
                  </a:lnTo>
                  <a:lnTo>
                    <a:pt x="67" y="396"/>
                  </a:lnTo>
                  <a:lnTo>
                    <a:pt x="69" y="395"/>
                  </a:lnTo>
                  <a:lnTo>
                    <a:pt x="69" y="394"/>
                  </a:lnTo>
                  <a:lnTo>
                    <a:pt x="70" y="395"/>
                  </a:lnTo>
                  <a:lnTo>
                    <a:pt x="73" y="399"/>
                  </a:lnTo>
                  <a:lnTo>
                    <a:pt x="75" y="404"/>
                  </a:lnTo>
                  <a:lnTo>
                    <a:pt x="77" y="405"/>
                  </a:lnTo>
                  <a:lnTo>
                    <a:pt x="77" y="407"/>
                  </a:lnTo>
                  <a:lnTo>
                    <a:pt x="78" y="408"/>
                  </a:lnTo>
                  <a:lnTo>
                    <a:pt x="78" y="409"/>
                  </a:lnTo>
                  <a:lnTo>
                    <a:pt x="78" y="410"/>
                  </a:lnTo>
                  <a:lnTo>
                    <a:pt x="79" y="410"/>
                  </a:lnTo>
                  <a:lnTo>
                    <a:pt x="79" y="412"/>
                  </a:lnTo>
                  <a:lnTo>
                    <a:pt x="79" y="413"/>
                  </a:lnTo>
                  <a:lnTo>
                    <a:pt x="79" y="414"/>
                  </a:lnTo>
                  <a:lnTo>
                    <a:pt x="79" y="416"/>
                  </a:lnTo>
                  <a:lnTo>
                    <a:pt x="79" y="417"/>
                  </a:lnTo>
                  <a:lnTo>
                    <a:pt x="81" y="417"/>
                  </a:lnTo>
                  <a:lnTo>
                    <a:pt x="81" y="418"/>
                  </a:lnTo>
                  <a:lnTo>
                    <a:pt x="79" y="421"/>
                  </a:lnTo>
                  <a:lnTo>
                    <a:pt x="78" y="421"/>
                  </a:lnTo>
                  <a:lnTo>
                    <a:pt x="77" y="422"/>
                  </a:lnTo>
                  <a:lnTo>
                    <a:pt x="75" y="422"/>
                  </a:lnTo>
                  <a:lnTo>
                    <a:pt x="74" y="421"/>
                  </a:lnTo>
                  <a:lnTo>
                    <a:pt x="71" y="421"/>
                  </a:lnTo>
                  <a:lnTo>
                    <a:pt x="71" y="422"/>
                  </a:lnTo>
                  <a:lnTo>
                    <a:pt x="70" y="422"/>
                  </a:lnTo>
                  <a:lnTo>
                    <a:pt x="67" y="424"/>
                  </a:lnTo>
                  <a:lnTo>
                    <a:pt x="65" y="425"/>
                  </a:lnTo>
                  <a:lnTo>
                    <a:pt x="62" y="429"/>
                  </a:lnTo>
                  <a:lnTo>
                    <a:pt x="64" y="427"/>
                  </a:lnTo>
                  <a:lnTo>
                    <a:pt x="65" y="427"/>
                  </a:lnTo>
                  <a:lnTo>
                    <a:pt x="62" y="430"/>
                  </a:lnTo>
                  <a:lnTo>
                    <a:pt x="62" y="431"/>
                  </a:lnTo>
                  <a:lnTo>
                    <a:pt x="64" y="431"/>
                  </a:lnTo>
                  <a:lnTo>
                    <a:pt x="66" y="430"/>
                  </a:lnTo>
                  <a:lnTo>
                    <a:pt x="66" y="429"/>
                  </a:lnTo>
                  <a:lnTo>
                    <a:pt x="67" y="427"/>
                  </a:lnTo>
                  <a:lnTo>
                    <a:pt x="67" y="426"/>
                  </a:lnTo>
                  <a:lnTo>
                    <a:pt x="71" y="422"/>
                  </a:lnTo>
                  <a:lnTo>
                    <a:pt x="74" y="422"/>
                  </a:lnTo>
                  <a:lnTo>
                    <a:pt x="75" y="422"/>
                  </a:lnTo>
                  <a:lnTo>
                    <a:pt x="75" y="424"/>
                  </a:lnTo>
                  <a:lnTo>
                    <a:pt x="78" y="424"/>
                  </a:lnTo>
                  <a:lnTo>
                    <a:pt x="81" y="424"/>
                  </a:lnTo>
                  <a:lnTo>
                    <a:pt x="79" y="427"/>
                  </a:lnTo>
                  <a:lnTo>
                    <a:pt x="78" y="427"/>
                  </a:lnTo>
                  <a:lnTo>
                    <a:pt x="79" y="427"/>
                  </a:lnTo>
                  <a:lnTo>
                    <a:pt x="79" y="426"/>
                  </a:lnTo>
                  <a:lnTo>
                    <a:pt x="81" y="425"/>
                  </a:lnTo>
                  <a:lnTo>
                    <a:pt x="82" y="425"/>
                  </a:lnTo>
                  <a:lnTo>
                    <a:pt x="84" y="426"/>
                  </a:lnTo>
                  <a:lnTo>
                    <a:pt x="86" y="430"/>
                  </a:lnTo>
                  <a:lnTo>
                    <a:pt x="86" y="433"/>
                  </a:lnTo>
                  <a:lnTo>
                    <a:pt x="86" y="434"/>
                  </a:lnTo>
                  <a:lnTo>
                    <a:pt x="84" y="435"/>
                  </a:lnTo>
                  <a:lnTo>
                    <a:pt x="86" y="435"/>
                  </a:lnTo>
                  <a:lnTo>
                    <a:pt x="86" y="437"/>
                  </a:lnTo>
                  <a:lnTo>
                    <a:pt x="86" y="438"/>
                  </a:lnTo>
                  <a:lnTo>
                    <a:pt x="86" y="439"/>
                  </a:lnTo>
                  <a:lnTo>
                    <a:pt x="86" y="442"/>
                  </a:lnTo>
                  <a:lnTo>
                    <a:pt x="84" y="443"/>
                  </a:lnTo>
                  <a:lnTo>
                    <a:pt x="84" y="444"/>
                  </a:lnTo>
                  <a:lnTo>
                    <a:pt x="83" y="446"/>
                  </a:lnTo>
                  <a:lnTo>
                    <a:pt x="87" y="443"/>
                  </a:lnTo>
                  <a:lnTo>
                    <a:pt x="87" y="444"/>
                  </a:lnTo>
                  <a:lnTo>
                    <a:pt x="87" y="447"/>
                  </a:lnTo>
                  <a:lnTo>
                    <a:pt x="87" y="448"/>
                  </a:lnTo>
                  <a:lnTo>
                    <a:pt x="87" y="447"/>
                  </a:lnTo>
                  <a:lnTo>
                    <a:pt x="88" y="447"/>
                  </a:lnTo>
                  <a:lnTo>
                    <a:pt x="88" y="446"/>
                  </a:lnTo>
                  <a:lnTo>
                    <a:pt x="88" y="444"/>
                  </a:lnTo>
                  <a:lnTo>
                    <a:pt x="88" y="442"/>
                  </a:lnTo>
                  <a:lnTo>
                    <a:pt x="88" y="438"/>
                  </a:lnTo>
                  <a:lnTo>
                    <a:pt x="88" y="437"/>
                  </a:lnTo>
                  <a:lnTo>
                    <a:pt x="88" y="433"/>
                  </a:lnTo>
                  <a:lnTo>
                    <a:pt x="87" y="431"/>
                  </a:lnTo>
                  <a:lnTo>
                    <a:pt x="88" y="431"/>
                  </a:lnTo>
                  <a:lnTo>
                    <a:pt x="88" y="430"/>
                  </a:lnTo>
                  <a:lnTo>
                    <a:pt x="90" y="430"/>
                  </a:lnTo>
                  <a:lnTo>
                    <a:pt x="90" y="431"/>
                  </a:lnTo>
                  <a:lnTo>
                    <a:pt x="91" y="431"/>
                  </a:lnTo>
                  <a:lnTo>
                    <a:pt x="91" y="433"/>
                  </a:lnTo>
                  <a:lnTo>
                    <a:pt x="92" y="433"/>
                  </a:lnTo>
                  <a:lnTo>
                    <a:pt x="92" y="431"/>
                  </a:lnTo>
                  <a:lnTo>
                    <a:pt x="91" y="431"/>
                  </a:lnTo>
                  <a:lnTo>
                    <a:pt x="91" y="430"/>
                  </a:lnTo>
                  <a:lnTo>
                    <a:pt x="91" y="427"/>
                  </a:lnTo>
                  <a:lnTo>
                    <a:pt x="91" y="426"/>
                  </a:lnTo>
                  <a:lnTo>
                    <a:pt x="91" y="425"/>
                  </a:lnTo>
                  <a:lnTo>
                    <a:pt x="90" y="424"/>
                  </a:lnTo>
                  <a:lnTo>
                    <a:pt x="90" y="422"/>
                  </a:lnTo>
                  <a:lnTo>
                    <a:pt x="90" y="421"/>
                  </a:lnTo>
                  <a:lnTo>
                    <a:pt x="90" y="420"/>
                  </a:lnTo>
                  <a:lnTo>
                    <a:pt x="91" y="420"/>
                  </a:lnTo>
                  <a:lnTo>
                    <a:pt x="91" y="418"/>
                  </a:lnTo>
                  <a:lnTo>
                    <a:pt x="90" y="418"/>
                  </a:lnTo>
                  <a:lnTo>
                    <a:pt x="88" y="418"/>
                  </a:lnTo>
                  <a:lnTo>
                    <a:pt x="87" y="417"/>
                  </a:lnTo>
                  <a:lnTo>
                    <a:pt x="87" y="414"/>
                  </a:lnTo>
                  <a:lnTo>
                    <a:pt x="88" y="413"/>
                  </a:lnTo>
                  <a:lnTo>
                    <a:pt x="88" y="412"/>
                  </a:lnTo>
                  <a:lnTo>
                    <a:pt x="88" y="410"/>
                  </a:lnTo>
                  <a:lnTo>
                    <a:pt x="87" y="410"/>
                  </a:lnTo>
                  <a:lnTo>
                    <a:pt x="86" y="409"/>
                  </a:lnTo>
                  <a:lnTo>
                    <a:pt x="86" y="408"/>
                  </a:lnTo>
                  <a:lnTo>
                    <a:pt x="84" y="405"/>
                  </a:lnTo>
                  <a:lnTo>
                    <a:pt x="84" y="404"/>
                  </a:lnTo>
                  <a:lnTo>
                    <a:pt x="84" y="403"/>
                  </a:lnTo>
                  <a:lnTo>
                    <a:pt x="86" y="403"/>
                  </a:lnTo>
                  <a:lnTo>
                    <a:pt x="87" y="401"/>
                  </a:lnTo>
                  <a:lnTo>
                    <a:pt x="88" y="403"/>
                  </a:lnTo>
                  <a:lnTo>
                    <a:pt x="88" y="401"/>
                  </a:lnTo>
                  <a:lnTo>
                    <a:pt x="88" y="400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6"/>
                  </a:lnTo>
                  <a:lnTo>
                    <a:pt x="92" y="394"/>
                  </a:lnTo>
                  <a:lnTo>
                    <a:pt x="94" y="394"/>
                  </a:lnTo>
                  <a:lnTo>
                    <a:pt x="95" y="395"/>
                  </a:lnTo>
                  <a:lnTo>
                    <a:pt x="96" y="395"/>
                  </a:lnTo>
                  <a:lnTo>
                    <a:pt x="96" y="396"/>
                  </a:lnTo>
                  <a:lnTo>
                    <a:pt x="99" y="397"/>
                  </a:lnTo>
                  <a:lnTo>
                    <a:pt x="100" y="397"/>
                  </a:lnTo>
                  <a:lnTo>
                    <a:pt x="101" y="397"/>
                  </a:lnTo>
                  <a:lnTo>
                    <a:pt x="107" y="397"/>
                  </a:lnTo>
                  <a:lnTo>
                    <a:pt x="108" y="397"/>
                  </a:lnTo>
                  <a:lnTo>
                    <a:pt x="109" y="397"/>
                  </a:lnTo>
                  <a:lnTo>
                    <a:pt x="111" y="397"/>
                  </a:lnTo>
                  <a:lnTo>
                    <a:pt x="112" y="399"/>
                  </a:lnTo>
                  <a:lnTo>
                    <a:pt x="113" y="399"/>
                  </a:lnTo>
                  <a:lnTo>
                    <a:pt x="114" y="400"/>
                  </a:lnTo>
                  <a:lnTo>
                    <a:pt x="116" y="400"/>
                  </a:lnTo>
                  <a:lnTo>
                    <a:pt x="118" y="401"/>
                  </a:lnTo>
                  <a:lnTo>
                    <a:pt x="120" y="401"/>
                  </a:lnTo>
                  <a:lnTo>
                    <a:pt x="121" y="403"/>
                  </a:lnTo>
                  <a:lnTo>
                    <a:pt x="124" y="405"/>
                  </a:lnTo>
                  <a:lnTo>
                    <a:pt x="124" y="408"/>
                  </a:lnTo>
                  <a:lnTo>
                    <a:pt x="125" y="409"/>
                  </a:lnTo>
                  <a:lnTo>
                    <a:pt x="125" y="412"/>
                  </a:lnTo>
                  <a:lnTo>
                    <a:pt x="124" y="412"/>
                  </a:lnTo>
                  <a:lnTo>
                    <a:pt x="122" y="413"/>
                  </a:lnTo>
                  <a:lnTo>
                    <a:pt x="124" y="413"/>
                  </a:lnTo>
                  <a:lnTo>
                    <a:pt x="125" y="414"/>
                  </a:lnTo>
                  <a:lnTo>
                    <a:pt x="125" y="416"/>
                  </a:lnTo>
                  <a:lnTo>
                    <a:pt x="125" y="417"/>
                  </a:lnTo>
                  <a:lnTo>
                    <a:pt x="126" y="418"/>
                  </a:lnTo>
                  <a:lnTo>
                    <a:pt x="126" y="420"/>
                  </a:lnTo>
                  <a:lnTo>
                    <a:pt x="125" y="421"/>
                  </a:lnTo>
                  <a:lnTo>
                    <a:pt x="124" y="420"/>
                  </a:lnTo>
                  <a:lnTo>
                    <a:pt x="124" y="421"/>
                  </a:lnTo>
                  <a:lnTo>
                    <a:pt x="125" y="421"/>
                  </a:lnTo>
                  <a:lnTo>
                    <a:pt x="126" y="424"/>
                  </a:lnTo>
                  <a:lnTo>
                    <a:pt x="127" y="425"/>
                  </a:lnTo>
                  <a:lnTo>
                    <a:pt x="127" y="426"/>
                  </a:lnTo>
                  <a:lnTo>
                    <a:pt x="127" y="427"/>
                  </a:lnTo>
                  <a:lnTo>
                    <a:pt x="127" y="429"/>
                  </a:lnTo>
                  <a:lnTo>
                    <a:pt x="129" y="430"/>
                  </a:lnTo>
                  <a:lnTo>
                    <a:pt x="129" y="431"/>
                  </a:lnTo>
                  <a:lnTo>
                    <a:pt x="130" y="433"/>
                  </a:lnTo>
                  <a:lnTo>
                    <a:pt x="130" y="434"/>
                  </a:lnTo>
                  <a:lnTo>
                    <a:pt x="130" y="435"/>
                  </a:lnTo>
                  <a:lnTo>
                    <a:pt x="131" y="437"/>
                  </a:lnTo>
                  <a:lnTo>
                    <a:pt x="131" y="438"/>
                  </a:lnTo>
                  <a:lnTo>
                    <a:pt x="131" y="442"/>
                  </a:lnTo>
                  <a:lnTo>
                    <a:pt x="130" y="443"/>
                  </a:lnTo>
                  <a:lnTo>
                    <a:pt x="130" y="444"/>
                  </a:lnTo>
                  <a:lnTo>
                    <a:pt x="131" y="443"/>
                  </a:lnTo>
                  <a:lnTo>
                    <a:pt x="133" y="444"/>
                  </a:lnTo>
                  <a:lnTo>
                    <a:pt x="133" y="447"/>
                  </a:lnTo>
                  <a:lnTo>
                    <a:pt x="131" y="447"/>
                  </a:lnTo>
                  <a:lnTo>
                    <a:pt x="131" y="448"/>
                  </a:lnTo>
                  <a:lnTo>
                    <a:pt x="133" y="448"/>
                  </a:lnTo>
                  <a:lnTo>
                    <a:pt x="133" y="452"/>
                  </a:lnTo>
                  <a:lnTo>
                    <a:pt x="131" y="452"/>
                  </a:lnTo>
                  <a:lnTo>
                    <a:pt x="131" y="455"/>
                  </a:lnTo>
                  <a:lnTo>
                    <a:pt x="131" y="456"/>
                  </a:lnTo>
                  <a:lnTo>
                    <a:pt x="131" y="457"/>
                  </a:lnTo>
                  <a:lnTo>
                    <a:pt x="133" y="456"/>
                  </a:lnTo>
                  <a:lnTo>
                    <a:pt x="133" y="455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4" y="451"/>
                  </a:lnTo>
                  <a:lnTo>
                    <a:pt x="134" y="450"/>
                  </a:lnTo>
                  <a:lnTo>
                    <a:pt x="135" y="448"/>
                  </a:lnTo>
                  <a:lnTo>
                    <a:pt x="134" y="447"/>
                  </a:lnTo>
                  <a:lnTo>
                    <a:pt x="134" y="446"/>
                  </a:lnTo>
                  <a:lnTo>
                    <a:pt x="134" y="444"/>
                  </a:lnTo>
                  <a:lnTo>
                    <a:pt x="134" y="443"/>
                  </a:lnTo>
                  <a:lnTo>
                    <a:pt x="134" y="442"/>
                  </a:lnTo>
                  <a:lnTo>
                    <a:pt x="133" y="437"/>
                  </a:lnTo>
                  <a:lnTo>
                    <a:pt x="133" y="434"/>
                  </a:lnTo>
                  <a:lnTo>
                    <a:pt x="131" y="433"/>
                  </a:lnTo>
                  <a:lnTo>
                    <a:pt x="131" y="431"/>
                  </a:lnTo>
                  <a:lnTo>
                    <a:pt x="131" y="429"/>
                  </a:lnTo>
                  <a:lnTo>
                    <a:pt x="130" y="425"/>
                  </a:lnTo>
                  <a:lnTo>
                    <a:pt x="130" y="422"/>
                  </a:lnTo>
                  <a:lnTo>
                    <a:pt x="129" y="422"/>
                  </a:lnTo>
                  <a:lnTo>
                    <a:pt x="129" y="421"/>
                  </a:lnTo>
                  <a:lnTo>
                    <a:pt x="129" y="420"/>
                  </a:lnTo>
                  <a:lnTo>
                    <a:pt x="129" y="418"/>
                  </a:lnTo>
                  <a:lnTo>
                    <a:pt x="127" y="418"/>
                  </a:lnTo>
                  <a:lnTo>
                    <a:pt x="127" y="413"/>
                  </a:lnTo>
                  <a:lnTo>
                    <a:pt x="129" y="412"/>
                  </a:lnTo>
                  <a:lnTo>
                    <a:pt x="129" y="410"/>
                  </a:lnTo>
                  <a:lnTo>
                    <a:pt x="130" y="410"/>
                  </a:lnTo>
                  <a:lnTo>
                    <a:pt x="131" y="410"/>
                  </a:lnTo>
                  <a:lnTo>
                    <a:pt x="133" y="410"/>
                  </a:lnTo>
                  <a:lnTo>
                    <a:pt x="134" y="410"/>
                  </a:lnTo>
                  <a:lnTo>
                    <a:pt x="135" y="409"/>
                  </a:lnTo>
                  <a:lnTo>
                    <a:pt x="137" y="409"/>
                  </a:lnTo>
                  <a:lnTo>
                    <a:pt x="135" y="408"/>
                  </a:lnTo>
                  <a:lnTo>
                    <a:pt x="137" y="408"/>
                  </a:lnTo>
                  <a:lnTo>
                    <a:pt x="137" y="407"/>
                  </a:lnTo>
                  <a:lnTo>
                    <a:pt x="137" y="405"/>
                  </a:lnTo>
                  <a:lnTo>
                    <a:pt x="138" y="405"/>
                  </a:lnTo>
                  <a:lnTo>
                    <a:pt x="139" y="405"/>
                  </a:lnTo>
                  <a:lnTo>
                    <a:pt x="139" y="404"/>
                  </a:lnTo>
                  <a:lnTo>
                    <a:pt x="142" y="403"/>
                  </a:lnTo>
                  <a:lnTo>
                    <a:pt x="142" y="401"/>
                  </a:lnTo>
                  <a:lnTo>
                    <a:pt x="143" y="401"/>
                  </a:lnTo>
                  <a:lnTo>
                    <a:pt x="144" y="401"/>
                  </a:lnTo>
                  <a:lnTo>
                    <a:pt x="146" y="403"/>
                  </a:lnTo>
                  <a:lnTo>
                    <a:pt x="147" y="403"/>
                  </a:lnTo>
                  <a:lnTo>
                    <a:pt x="146" y="403"/>
                  </a:lnTo>
                  <a:lnTo>
                    <a:pt x="147" y="404"/>
                  </a:lnTo>
                  <a:lnTo>
                    <a:pt x="147" y="403"/>
                  </a:lnTo>
                  <a:lnTo>
                    <a:pt x="148" y="403"/>
                  </a:lnTo>
                  <a:lnTo>
                    <a:pt x="150" y="404"/>
                  </a:lnTo>
                  <a:lnTo>
                    <a:pt x="151" y="404"/>
                  </a:lnTo>
                  <a:lnTo>
                    <a:pt x="151" y="405"/>
                  </a:lnTo>
                  <a:lnTo>
                    <a:pt x="151" y="407"/>
                  </a:lnTo>
                  <a:lnTo>
                    <a:pt x="151" y="408"/>
                  </a:lnTo>
                  <a:lnTo>
                    <a:pt x="152" y="408"/>
                  </a:lnTo>
                  <a:lnTo>
                    <a:pt x="152" y="409"/>
                  </a:lnTo>
                  <a:lnTo>
                    <a:pt x="154" y="410"/>
                  </a:lnTo>
                  <a:lnTo>
                    <a:pt x="154" y="412"/>
                  </a:lnTo>
                  <a:lnTo>
                    <a:pt x="154" y="413"/>
                  </a:lnTo>
                  <a:lnTo>
                    <a:pt x="154" y="414"/>
                  </a:lnTo>
                  <a:lnTo>
                    <a:pt x="152" y="416"/>
                  </a:lnTo>
                  <a:lnTo>
                    <a:pt x="154" y="416"/>
                  </a:lnTo>
                  <a:lnTo>
                    <a:pt x="154" y="412"/>
                  </a:lnTo>
                  <a:lnTo>
                    <a:pt x="155" y="412"/>
                  </a:lnTo>
                  <a:lnTo>
                    <a:pt x="156" y="412"/>
                  </a:lnTo>
                  <a:lnTo>
                    <a:pt x="156" y="414"/>
                  </a:lnTo>
                  <a:lnTo>
                    <a:pt x="158" y="414"/>
                  </a:lnTo>
                  <a:lnTo>
                    <a:pt x="158" y="416"/>
                  </a:lnTo>
                  <a:lnTo>
                    <a:pt x="158" y="417"/>
                  </a:lnTo>
                  <a:lnTo>
                    <a:pt x="159" y="420"/>
                  </a:lnTo>
                  <a:lnTo>
                    <a:pt x="160" y="421"/>
                  </a:lnTo>
                  <a:lnTo>
                    <a:pt x="164" y="421"/>
                  </a:lnTo>
                  <a:lnTo>
                    <a:pt x="165" y="421"/>
                  </a:lnTo>
                  <a:lnTo>
                    <a:pt x="168" y="424"/>
                  </a:lnTo>
                  <a:lnTo>
                    <a:pt x="168" y="422"/>
                  </a:lnTo>
                  <a:lnTo>
                    <a:pt x="167" y="421"/>
                  </a:lnTo>
                  <a:lnTo>
                    <a:pt x="165" y="420"/>
                  </a:lnTo>
                  <a:lnTo>
                    <a:pt x="161" y="420"/>
                  </a:lnTo>
                  <a:lnTo>
                    <a:pt x="159" y="417"/>
                  </a:lnTo>
                  <a:lnTo>
                    <a:pt x="158" y="416"/>
                  </a:lnTo>
                  <a:lnTo>
                    <a:pt x="158" y="414"/>
                  </a:lnTo>
                  <a:lnTo>
                    <a:pt x="158" y="413"/>
                  </a:lnTo>
                  <a:lnTo>
                    <a:pt x="159" y="412"/>
                  </a:lnTo>
                  <a:lnTo>
                    <a:pt x="160" y="410"/>
                  </a:lnTo>
                  <a:lnTo>
                    <a:pt x="163" y="410"/>
                  </a:lnTo>
                  <a:lnTo>
                    <a:pt x="163" y="409"/>
                  </a:lnTo>
                  <a:lnTo>
                    <a:pt x="165" y="409"/>
                  </a:lnTo>
                  <a:lnTo>
                    <a:pt x="167" y="409"/>
                  </a:lnTo>
                  <a:lnTo>
                    <a:pt x="168" y="409"/>
                  </a:lnTo>
                  <a:lnTo>
                    <a:pt x="169" y="409"/>
                  </a:lnTo>
                  <a:lnTo>
                    <a:pt x="174" y="412"/>
                  </a:lnTo>
                  <a:lnTo>
                    <a:pt x="180" y="414"/>
                  </a:lnTo>
                  <a:lnTo>
                    <a:pt x="181" y="417"/>
                  </a:lnTo>
                  <a:lnTo>
                    <a:pt x="181" y="416"/>
                  </a:lnTo>
                  <a:lnTo>
                    <a:pt x="182" y="416"/>
                  </a:lnTo>
                  <a:lnTo>
                    <a:pt x="184" y="416"/>
                  </a:lnTo>
                  <a:lnTo>
                    <a:pt x="184" y="417"/>
                  </a:lnTo>
                  <a:lnTo>
                    <a:pt x="186" y="417"/>
                  </a:lnTo>
                  <a:lnTo>
                    <a:pt x="188" y="417"/>
                  </a:lnTo>
                  <a:lnTo>
                    <a:pt x="188" y="418"/>
                  </a:lnTo>
                  <a:lnTo>
                    <a:pt x="189" y="418"/>
                  </a:lnTo>
                  <a:lnTo>
                    <a:pt x="190" y="418"/>
                  </a:lnTo>
                  <a:lnTo>
                    <a:pt x="191" y="418"/>
                  </a:lnTo>
                  <a:lnTo>
                    <a:pt x="193" y="418"/>
                  </a:lnTo>
                  <a:lnTo>
                    <a:pt x="194" y="420"/>
                  </a:lnTo>
                  <a:lnTo>
                    <a:pt x="195" y="421"/>
                  </a:lnTo>
                  <a:lnTo>
                    <a:pt x="193" y="424"/>
                  </a:lnTo>
                  <a:lnTo>
                    <a:pt x="194" y="422"/>
                  </a:lnTo>
                  <a:lnTo>
                    <a:pt x="195" y="422"/>
                  </a:lnTo>
                  <a:lnTo>
                    <a:pt x="198" y="425"/>
                  </a:lnTo>
                  <a:lnTo>
                    <a:pt x="198" y="426"/>
                  </a:lnTo>
                  <a:lnTo>
                    <a:pt x="201" y="429"/>
                  </a:lnTo>
                  <a:lnTo>
                    <a:pt x="203" y="433"/>
                  </a:lnTo>
                  <a:lnTo>
                    <a:pt x="203" y="434"/>
                  </a:lnTo>
                  <a:lnTo>
                    <a:pt x="203" y="437"/>
                  </a:lnTo>
                  <a:lnTo>
                    <a:pt x="202" y="437"/>
                  </a:lnTo>
                  <a:lnTo>
                    <a:pt x="201" y="435"/>
                  </a:lnTo>
                  <a:lnTo>
                    <a:pt x="199" y="435"/>
                  </a:lnTo>
                  <a:lnTo>
                    <a:pt x="199" y="437"/>
                  </a:lnTo>
                  <a:lnTo>
                    <a:pt x="201" y="437"/>
                  </a:lnTo>
                  <a:lnTo>
                    <a:pt x="202" y="437"/>
                  </a:lnTo>
                  <a:lnTo>
                    <a:pt x="203" y="437"/>
                  </a:lnTo>
                  <a:lnTo>
                    <a:pt x="203" y="439"/>
                  </a:lnTo>
                  <a:lnTo>
                    <a:pt x="206" y="442"/>
                  </a:lnTo>
                  <a:lnTo>
                    <a:pt x="207" y="443"/>
                  </a:lnTo>
                  <a:lnTo>
                    <a:pt x="207" y="444"/>
                  </a:lnTo>
                  <a:lnTo>
                    <a:pt x="208" y="446"/>
                  </a:lnTo>
                  <a:lnTo>
                    <a:pt x="208" y="447"/>
                  </a:lnTo>
                  <a:lnTo>
                    <a:pt x="210" y="450"/>
                  </a:lnTo>
                  <a:lnTo>
                    <a:pt x="212" y="454"/>
                  </a:lnTo>
                  <a:lnTo>
                    <a:pt x="215" y="455"/>
                  </a:lnTo>
                  <a:lnTo>
                    <a:pt x="216" y="456"/>
                  </a:lnTo>
                  <a:lnTo>
                    <a:pt x="218" y="456"/>
                  </a:lnTo>
                  <a:lnTo>
                    <a:pt x="220" y="457"/>
                  </a:lnTo>
                  <a:lnTo>
                    <a:pt x="221" y="459"/>
                  </a:lnTo>
                  <a:lnTo>
                    <a:pt x="220" y="460"/>
                  </a:lnTo>
                  <a:lnTo>
                    <a:pt x="219" y="460"/>
                  </a:lnTo>
                  <a:lnTo>
                    <a:pt x="220" y="460"/>
                  </a:lnTo>
                  <a:lnTo>
                    <a:pt x="221" y="460"/>
                  </a:lnTo>
                  <a:lnTo>
                    <a:pt x="223" y="460"/>
                  </a:lnTo>
                  <a:lnTo>
                    <a:pt x="227" y="464"/>
                  </a:lnTo>
                  <a:lnTo>
                    <a:pt x="228" y="464"/>
                  </a:lnTo>
                  <a:lnTo>
                    <a:pt x="233" y="464"/>
                  </a:lnTo>
                  <a:lnTo>
                    <a:pt x="236" y="464"/>
                  </a:lnTo>
                  <a:lnTo>
                    <a:pt x="237" y="464"/>
                  </a:lnTo>
                  <a:lnTo>
                    <a:pt x="238" y="463"/>
                  </a:lnTo>
                  <a:lnTo>
                    <a:pt x="240" y="463"/>
                  </a:lnTo>
                  <a:lnTo>
                    <a:pt x="241" y="460"/>
                  </a:lnTo>
                  <a:lnTo>
                    <a:pt x="242" y="460"/>
                  </a:lnTo>
                  <a:lnTo>
                    <a:pt x="241" y="459"/>
                  </a:lnTo>
                  <a:lnTo>
                    <a:pt x="240" y="460"/>
                  </a:lnTo>
                  <a:lnTo>
                    <a:pt x="237" y="461"/>
                  </a:lnTo>
                  <a:lnTo>
                    <a:pt x="236" y="461"/>
                  </a:lnTo>
                  <a:lnTo>
                    <a:pt x="233" y="463"/>
                  </a:lnTo>
                  <a:lnTo>
                    <a:pt x="232" y="463"/>
                  </a:lnTo>
                  <a:lnTo>
                    <a:pt x="229" y="461"/>
                  </a:lnTo>
                  <a:lnTo>
                    <a:pt x="228" y="460"/>
                  </a:lnTo>
                  <a:lnTo>
                    <a:pt x="225" y="459"/>
                  </a:lnTo>
                  <a:lnTo>
                    <a:pt x="225" y="457"/>
                  </a:lnTo>
                  <a:lnTo>
                    <a:pt x="223" y="456"/>
                  </a:lnTo>
                  <a:lnTo>
                    <a:pt x="223" y="455"/>
                  </a:lnTo>
                  <a:lnTo>
                    <a:pt x="221" y="454"/>
                  </a:lnTo>
                  <a:lnTo>
                    <a:pt x="220" y="452"/>
                  </a:lnTo>
                  <a:lnTo>
                    <a:pt x="220" y="451"/>
                  </a:lnTo>
                  <a:lnTo>
                    <a:pt x="219" y="450"/>
                  </a:lnTo>
                  <a:lnTo>
                    <a:pt x="218" y="448"/>
                  </a:lnTo>
                  <a:lnTo>
                    <a:pt x="216" y="447"/>
                  </a:lnTo>
                  <a:lnTo>
                    <a:pt x="214" y="443"/>
                  </a:lnTo>
                  <a:lnTo>
                    <a:pt x="214" y="441"/>
                  </a:lnTo>
                  <a:lnTo>
                    <a:pt x="212" y="441"/>
                  </a:lnTo>
                  <a:lnTo>
                    <a:pt x="211" y="438"/>
                  </a:lnTo>
                  <a:lnTo>
                    <a:pt x="208" y="435"/>
                  </a:lnTo>
                  <a:lnTo>
                    <a:pt x="207" y="434"/>
                  </a:lnTo>
                  <a:lnTo>
                    <a:pt x="207" y="433"/>
                  </a:lnTo>
                  <a:lnTo>
                    <a:pt x="206" y="431"/>
                  </a:lnTo>
                  <a:lnTo>
                    <a:pt x="206" y="429"/>
                  </a:lnTo>
                  <a:lnTo>
                    <a:pt x="206" y="426"/>
                  </a:lnTo>
                  <a:lnTo>
                    <a:pt x="206" y="422"/>
                  </a:lnTo>
                  <a:lnTo>
                    <a:pt x="205" y="424"/>
                  </a:lnTo>
                  <a:lnTo>
                    <a:pt x="205" y="425"/>
                  </a:lnTo>
                  <a:lnTo>
                    <a:pt x="205" y="426"/>
                  </a:lnTo>
                  <a:lnTo>
                    <a:pt x="203" y="425"/>
                  </a:lnTo>
                  <a:lnTo>
                    <a:pt x="203" y="421"/>
                  </a:lnTo>
                  <a:lnTo>
                    <a:pt x="201" y="418"/>
                  </a:lnTo>
                  <a:lnTo>
                    <a:pt x="199" y="417"/>
                  </a:lnTo>
                  <a:lnTo>
                    <a:pt x="199" y="416"/>
                  </a:lnTo>
                  <a:lnTo>
                    <a:pt x="199" y="413"/>
                  </a:lnTo>
                  <a:lnTo>
                    <a:pt x="201" y="410"/>
                  </a:lnTo>
                  <a:lnTo>
                    <a:pt x="202" y="410"/>
                  </a:lnTo>
                  <a:lnTo>
                    <a:pt x="203" y="410"/>
                  </a:lnTo>
                  <a:lnTo>
                    <a:pt x="203" y="409"/>
                  </a:lnTo>
                  <a:lnTo>
                    <a:pt x="212" y="409"/>
                  </a:lnTo>
                  <a:lnTo>
                    <a:pt x="214" y="409"/>
                  </a:lnTo>
                  <a:lnTo>
                    <a:pt x="215" y="409"/>
                  </a:lnTo>
                  <a:lnTo>
                    <a:pt x="216" y="409"/>
                  </a:lnTo>
                  <a:lnTo>
                    <a:pt x="218" y="408"/>
                  </a:lnTo>
                  <a:lnTo>
                    <a:pt x="219" y="408"/>
                  </a:lnTo>
                  <a:lnTo>
                    <a:pt x="220" y="408"/>
                  </a:lnTo>
                  <a:lnTo>
                    <a:pt x="223" y="408"/>
                  </a:lnTo>
                  <a:lnTo>
                    <a:pt x="224" y="409"/>
                  </a:lnTo>
                  <a:lnTo>
                    <a:pt x="225" y="409"/>
                  </a:lnTo>
                  <a:lnTo>
                    <a:pt x="225" y="410"/>
                  </a:lnTo>
                  <a:lnTo>
                    <a:pt x="225" y="412"/>
                  </a:lnTo>
                  <a:lnTo>
                    <a:pt x="224" y="414"/>
                  </a:lnTo>
                  <a:lnTo>
                    <a:pt x="224" y="416"/>
                  </a:lnTo>
                  <a:lnTo>
                    <a:pt x="220" y="420"/>
                  </a:lnTo>
                  <a:lnTo>
                    <a:pt x="220" y="422"/>
                  </a:lnTo>
                  <a:lnTo>
                    <a:pt x="221" y="424"/>
                  </a:lnTo>
                  <a:lnTo>
                    <a:pt x="223" y="424"/>
                  </a:lnTo>
                  <a:lnTo>
                    <a:pt x="223" y="422"/>
                  </a:lnTo>
                  <a:lnTo>
                    <a:pt x="221" y="421"/>
                  </a:lnTo>
                  <a:lnTo>
                    <a:pt x="221" y="420"/>
                  </a:lnTo>
                  <a:lnTo>
                    <a:pt x="223" y="418"/>
                  </a:lnTo>
                  <a:lnTo>
                    <a:pt x="227" y="414"/>
                  </a:lnTo>
                  <a:lnTo>
                    <a:pt x="227" y="413"/>
                  </a:lnTo>
                  <a:lnTo>
                    <a:pt x="228" y="414"/>
                  </a:lnTo>
                  <a:lnTo>
                    <a:pt x="232" y="414"/>
                  </a:lnTo>
                  <a:lnTo>
                    <a:pt x="233" y="416"/>
                  </a:lnTo>
                  <a:lnTo>
                    <a:pt x="233" y="417"/>
                  </a:lnTo>
                  <a:lnTo>
                    <a:pt x="233" y="418"/>
                  </a:lnTo>
                  <a:lnTo>
                    <a:pt x="233" y="421"/>
                  </a:lnTo>
                  <a:lnTo>
                    <a:pt x="233" y="422"/>
                  </a:lnTo>
                  <a:lnTo>
                    <a:pt x="233" y="420"/>
                  </a:lnTo>
                  <a:lnTo>
                    <a:pt x="235" y="417"/>
                  </a:lnTo>
                  <a:lnTo>
                    <a:pt x="236" y="416"/>
                  </a:lnTo>
                  <a:lnTo>
                    <a:pt x="235" y="414"/>
                  </a:lnTo>
                  <a:lnTo>
                    <a:pt x="231" y="413"/>
                  </a:lnTo>
                  <a:lnTo>
                    <a:pt x="229" y="413"/>
                  </a:lnTo>
                  <a:lnTo>
                    <a:pt x="228" y="412"/>
                  </a:lnTo>
                  <a:lnTo>
                    <a:pt x="229" y="410"/>
                  </a:lnTo>
                  <a:lnTo>
                    <a:pt x="229" y="409"/>
                  </a:lnTo>
                  <a:lnTo>
                    <a:pt x="231" y="407"/>
                  </a:lnTo>
                  <a:lnTo>
                    <a:pt x="232" y="407"/>
                  </a:lnTo>
                  <a:lnTo>
                    <a:pt x="233" y="405"/>
                  </a:lnTo>
                  <a:lnTo>
                    <a:pt x="236" y="404"/>
                  </a:lnTo>
                  <a:lnTo>
                    <a:pt x="237" y="404"/>
                  </a:lnTo>
                  <a:lnTo>
                    <a:pt x="240" y="403"/>
                  </a:lnTo>
                  <a:lnTo>
                    <a:pt x="241" y="403"/>
                  </a:lnTo>
                  <a:lnTo>
                    <a:pt x="242" y="403"/>
                  </a:lnTo>
                  <a:lnTo>
                    <a:pt x="244" y="401"/>
                  </a:lnTo>
                  <a:lnTo>
                    <a:pt x="245" y="401"/>
                  </a:lnTo>
                  <a:lnTo>
                    <a:pt x="248" y="400"/>
                  </a:lnTo>
                  <a:lnTo>
                    <a:pt x="250" y="397"/>
                  </a:lnTo>
                  <a:lnTo>
                    <a:pt x="253" y="397"/>
                  </a:lnTo>
                  <a:lnTo>
                    <a:pt x="254" y="396"/>
                  </a:lnTo>
                  <a:lnTo>
                    <a:pt x="257" y="396"/>
                  </a:lnTo>
                  <a:lnTo>
                    <a:pt x="258" y="396"/>
                  </a:lnTo>
                  <a:lnTo>
                    <a:pt x="261" y="395"/>
                  </a:lnTo>
                  <a:lnTo>
                    <a:pt x="262" y="395"/>
                  </a:lnTo>
                  <a:lnTo>
                    <a:pt x="263" y="395"/>
                  </a:lnTo>
                  <a:lnTo>
                    <a:pt x="265" y="394"/>
                  </a:lnTo>
                  <a:lnTo>
                    <a:pt x="266" y="392"/>
                  </a:lnTo>
                  <a:lnTo>
                    <a:pt x="267" y="391"/>
                  </a:lnTo>
                  <a:lnTo>
                    <a:pt x="268" y="391"/>
                  </a:lnTo>
                  <a:lnTo>
                    <a:pt x="272" y="388"/>
                  </a:lnTo>
                  <a:lnTo>
                    <a:pt x="274" y="387"/>
                  </a:lnTo>
                  <a:lnTo>
                    <a:pt x="276" y="387"/>
                  </a:lnTo>
                  <a:lnTo>
                    <a:pt x="282" y="392"/>
                  </a:lnTo>
                  <a:lnTo>
                    <a:pt x="283" y="394"/>
                  </a:lnTo>
                  <a:lnTo>
                    <a:pt x="285" y="395"/>
                  </a:lnTo>
                  <a:lnTo>
                    <a:pt x="287" y="395"/>
                  </a:lnTo>
                  <a:lnTo>
                    <a:pt x="288" y="395"/>
                  </a:lnTo>
                  <a:lnTo>
                    <a:pt x="289" y="396"/>
                  </a:lnTo>
                  <a:lnTo>
                    <a:pt x="291" y="396"/>
                  </a:lnTo>
                  <a:lnTo>
                    <a:pt x="293" y="396"/>
                  </a:lnTo>
                  <a:lnTo>
                    <a:pt x="296" y="396"/>
                  </a:lnTo>
                  <a:lnTo>
                    <a:pt x="297" y="396"/>
                  </a:lnTo>
                  <a:lnTo>
                    <a:pt x="298" y="396"/>
                  </a:lnTo>
                  <a:lnTo>
                    <a:pt x="298" y="395"/>
                  </a:lnTo>
                  <a:lnTo>
                    <a:pt x="300" y="395"/>
                  </a:lnTo>
                  <a:lnTo>
                    <a:pt x="300" y="394"/>
                  </a:lnTo>
                  <a:lnTo>
                    <a:pt x="300" y="392"/>
                  </a:lnTo>
                  <a:lnTo>
                    <a:pt x="300" y="391"/>
                  </a:lnTo>
                  <a:lnTo>
                    <a:pt x="298" y="391"/>
                  </a:lnTo>
                  <a:lnTo>
                    <a:pt x="292" y="391"/>
                  </a:lnTo>
                  <a:lnTo>
                    <a:pt x="291" y="390"/>
                  </a:lnTo>
                  <a:lnTo>
                    <a:pt x="289" y="387"/>
                  </a:lnTo>
                  <a:lnTo>
                    <a:pt x="288" y="386"/>
                  </a:lnTo>
                  <a:lnTo>
                    <a:pt x="287" y="386"/>
                  </a:lnTo>
                  <a:lnTo>
                    <a:pt x="284" y="383"/>
                  </a:lnTo>
                  <a:lnTo>
                    <a:pt x="282" y="383"/>
                  </a:lnTo>
                  <a:lnTo>
                    <a:pt x="280" y="383"/>
                  </a:lnTo>
                  <a:lnTo>
                    <a:pt x="279" y="382"/>
                  </a:lnTo>
                  <a:lnTo>
                    <a:pt x="278" y="382"/>
                  </a:lnTo>
                  <a:lnTo>
                    <a:pt x="276" y="382"/>
                  </a:lnTo>
                  <a:lnTo>
                    <a:pt x="272" y="382"/>
                  </a:lnTo>
                  <a:lnTo>
                    <a:pt x="271" y="382"/>
                  </a:lnTo>
                  <a:lnTo>
                    <a:pt x="270" y="382"/>
                  </a:lnTo>
                  <a:lnTo>
                    <a:pt x="268" y="383"/>
                  </a:lnTo>
                  <a:lnTo>
                    <a:pt x="267" y="384"/>
                  </a:lnTo>
                  <a:lnTo>
                    <a:pt x="266" y="384"/>
                  </a:lnTo>
                  <a:lnTo>
                    <a:pt x="265" y="386"/>
                  </a:lnTo>
                  <a:lnTo>
                    <a:pt x="263" y="386"/>
                  </a:lnTo>
                  <a:lnTo>
                    <a:pt x="262" y="386"/>
                  </a:lnTo>
                  <a:lnTo>
                    <a:pt x="261" y="386"/>
                  </a:lnTo>
                  <a:lnTo>
                    <a:pt x="258" y="387"/>
                  </a:lnTo>
                  <a:lnTo>
                    <a:pt x="257" y="388"/>
                  </a:lnTo>
                  <a:lnTo>
                    <a:pt x="255" y="388"/>
                  </a:lnTo>
                  <a:lnTo>
                    <a:pt x="254" y="390"/>
                  </a:lnTo>
                  <a:lnTo>
                    <a:pt x="253" y="390"/>
                  </a:lnTo>
                  <a:lnTo>
                    <a:pt x="252" y="391"/>
                  </a:lnTo>
                  <a:lnTo>
                    <a:pt x="250" y="391"/>
                  </a:lnTo>
                  <a:lnTo>
                    <a:pt x="249" y="392"/>
                  </a:lnTo>
                  <a:lnTo>
                    <a:pt x="242" y="392"/>
                  </a:lnTo>
                  <a:lnTo>
                    <a:pt x="238" y="394"/>
                  </a:lnTo>
                  <a:lnTo>
                    <a:pt x="233" y="394"/>
                  </a:lnTo>
                  <a:lnTo>
                    <a:pt x="232" y="394"/>
                  </a:lnTo>
                  <a:lnTo>
                    <a:pt x="228" y="394"/>
                  </a:lnTo>
                  <a:lnTo>
                    <a:pt x="227" y="395"/>
                  </a:lnTo>
                  <a:lnTo>
                    <a:pt x="224" y="395"/>
                  </a:lnTo>
                  <a:lnTo>
                    <a:pt x="223" y="394"/>
                  </a:lnTo>
                  <a:lnTo>
                    <a:pt x="221" y="392"/>
                  </a:lnTo>
                  <a:lnTo>
                    <a:pt x="221" y="390"/>
                  </a:lnTo>
                  <a:lnTo>
                    <a:pt x="223" y="386"/>
                  </a:lnTo>
                  <a:lnTo>
                    <a:pt x="221" y="384"/>
                  </a:lnTo>
                  <a:lnTo>
                    <a:pt x="220" y="384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5" y="380"/>
                  </a:lnTo>
                  <a:lnTo>
                    <a:pt x="215" y="379"/>
                  </a:lnTo>
                  <a:lnTo>
                    <a:pt x="216" y="379"/>
                  </a:lnTo>
                  <a:lnTo>
                    <a:pt x="218" y="380"/>
                  </a:lnTo>
                  <a:lnTo>
                    <a:pt x="221" y="380"/>
                  </a:lnTo>
                  <a:lnTo>
                    <a:pt x="221" y="379"/>
                  </a:lnTo>
                  <a:lnTo>
                    <a:pt x="224" y="379"/>
                  </a:lnTo>
                  <a:lnTo>
                    <a:pt x="225" y="378"/>
                  </a:lnTo>
                  <a:lnTo>
                    <a:pt x="225" y="375"/>
                  </a:lnTo>
                  <a:lnTo>
                    <a:pt x="225" y="374"/>
                  </a:lnTo>
                  <a:lnTo>
                    <a:pt x="224" y="374"/>
                  </a:lnTo>
                  <a:lnTo>
                    <a:pt x="225" y="375"/>
                  </a:lnTo>
                  <a:lnTo>
                    <a:pt x="225" y="378"/>
                  </a:lnTo>
                  <a:lnTo>
                    <a:pt x="224" y="379"/>
                  </a:lnTo>
                  <a:lnTo>
                    <a:pt x="215" y="379"/>
                  </a:lnTo>
                  <a:lnTo>
                    <a:pt x="214" y="379"/>
                  </a:lnTo>
                  <a:lnTo>
                    <a:pt x="214" y="380"/>
                  </a:lnTo>
                  <a:lnTo>
                    <a:pt x="215" y="382"/>
                  </a:lnTo>
                  <a:lnTo>
                    <a:pt x="216" y="383"/>
                  </a:lnTo>
                  <a:lnTo>
                    <a:pt x="219" y="384"/>
                  </a:lnTo>
                  <a:lnTo>
                    <a:pt x="221" y="387"/>
                  </a:lnTo>
                  <a:lnTo>
                    <a:pt x="221" y="388"/>
                  </a:lnTo>
                  <a:lnTo>
                    <a:pt x="220" y="390"/>
                  </a:lnTo>
                  <a:lnTo>
                    <a:pt x="220" y="391"/>
                  </a:lnTo>
                  <a:lnTo>
                    <a:pt x="220" y="392"/>
                  </a:lnTo>
                  <a:lnTo>
                    <a:pt x="218" y="395"/>
                  </a:lnTo>
                  <a:lnTo>
                    <a:pt x="215" y="394"/>
                  </a:lnTo>
                  <a:lnTo>
                    <a:pt x="212" y="392"/>
                  </a:lnTo>
                  <a:lnTo>
                    <a:pt x="211" y="392"/>
                  </a:lnTo>
                  <a:lnTo>
                    <a:pt x="210" y="392"/>
                  </a:lnTo>
                  <a:lnTo>
                    <a:pt x="208" y="391"/>
                  </a:lnTo>
                  <a:lnTo>
                    <a:pt x="207" y="391"/>
                  </a:lnTo>
                  <a:lnTo>
                    <a:pt x="206" y="390"/>
                  </a:lnTo>
                  <a:lnTo>
                    <a:pt x="203" y="390"/>
                  </a:lnTo>
                  <a:lnTo>
                    <a:pt x="202" y="390"/>
                  </a:lnTo>
                  <a:lnTo>
                    <a:pt x="201" y="388"/>
                  </a:lnTo>
                  <a:lnTo>
                    <a:pt x="199" y="388"/>
                  </a:lnTo>
                  <a:lnTo>
                    <a:pt x="198" y="388"/>
                  </a:lnTo>
                  <a:lnTo>
                    <a:pt x="197" y="388"/>
                  </a:lnTo>
                  <a:lnTo>
                    <a:pt x="195" y="386"/>
                  </a:lnTo>
                  <a:lnTo>
                    <a:pt x="194" y="386"/>
                  </a:lnTo>
                  <a:lnTo>
                    <a:pt x="191" y="383"/>
                  </a:lnTo>
                  <a:lnTo>
                    <a:pt x="190" y="383"/>
                  </a:lnTo>
                  <a:lnTo>
                    <a:pt x="189" y="383"/>
                  </a:lnTo>
                  <a:lnTo>
                    <a:pt x="188" y="382"/>
                  </a:lnTo>
                  <a:lnTo>
                    <a:pt x="184" y="378"/>
                  </a:lnTo>
                  <a:lnTo>
                    <a:pt x="182" y="377"/>
                  </a:lnTo>
                  <a:lnTo>
                    <a:pt x="181" y="375"/>
                  </a:lnTo>
                  <a:lnTo>
                    <a:pt x="181" y="374"/>
                  </a:lnTo>
                  <a:lnTo>
                    <a:pt x="180" y="374"/>
                  </a:lnTo>
                  <a:lnTo>
                    <a:pt x="180" y="371"/>
                  </a:lnTo>
                  <a:lnTo>
                    <a:pt x="184" y="366"/>
                  </a:lnTo>
                  <a:lnTo>
                    <a:pt x="184" y="365"/>
                  </a:lnTo>
                  <a:lnTo>
                    <a:pt x="184" y="362"/>
                  </a:lnTo>
                  <a:lnTo>
                    <a:pt x="185" y="360"/>
                  </a:lnTo>
                  <a:lnTo>
                    <a:pt x="185" y="358"/>
                  </a:lnTo>
                  <a:lnTo>
                    <a:pt x="186" y="358"/>
                  </a:lnTo>
                  <a:lnTo>
                    <a:pt x="186" y="354"/>
                  </a:lnTo>
                  <a:lnTo>
                    <a:pt x="188" y="354"/>
                  </a:lnTo>
                  <a:lnTo>
                    <a:pt x="188" y="353"/>
                  </a:lnTo>
                  <a:lnTo>
                    <a:pt x="188" y="352"/>
                  </a:lnTo>
                  <a:lnTo>
                    <a:pt x="186" y="353"/>
                  </a:lnTo>
                  <a:lnTo>
                    <a:pt x="186" y="354"/>
                  </a:lnTo>
                  <a:lnTo>
                    <a:pt x="185" y="354"/>
                  </a:lnTo>
                  <a:lnTo>
                    <a:pt x="185" y="356"/>
                  </a:lnTo>
                  <a:lnTo>
                    <a:pt x="185" y="357"/>
                  </a:lnTo>
                  <a:lnTo>
                    <a:pt x="185" y="360"/>
                  </a:lnTo>
                  <a:lnTo>
                    <a:pt x="184" y="360"/>
                  </a:lnTo>
                  <a:lnTo>
                    <a:pt x="182" y="362"/>
                  </a:lnTo>
                  <a:lnTo>
                    <a:pt x="182" y="363"/>
                  </a:lnTo>
                  <a:lnTo>
                    <a:pt x="182" y="365"/>
                  </a:lnTo>
                  <a:lnTo>
                    <a:pt x="181" y="366"/>
                  </a:lnTo>
                  <a:lnTo>
                    <a:pt x="181" y="369"/>
                  </a:lnTo>
                  <a:lnTo>
                    <a:pt x="180" y="369"/>
                  </a:lnTo>
                  <a:lnTo>
                    <a:pt x="178" y="371"/>
                  </a:lnTo>
                  <a:lnTo>
                    <a:pt x="177" y="371"/>
                  </a:lnTo>
                  <a:lnTo>
                    <a:pt x="176" y="373"/>
                  </a:lnTo>
                  <a:lnTo>
                    <a:pt x="174" y="373"/>
                  </a:lnTo>
                  <a:lnTo>
                    <a:pt x="172" y="374"/>
                  </a:lnTo>
                  <a:lnTo>
                    <a:pt x="171" y="374"/>
                  </a:lnTo>
                  <a:lnTo>
                    <a:pt x="169" y="374"/>
                  </a:lnTo>
                  <a:lnTo>
                    <a:pt x="168" y="375"/>
                  </a:lnTo>
                  <a:lnTo>
                    <a:pt x="165" y="377"/>
                  </a:lnTo>
                  <a:lnTo>
                    <a:pt x="164" y="377"/>
                  </a:lnTo>
                  <a:lnTo>
                    <a:pt x="161" y="374"/>
                  </a:lnTo>
                  <a:lnTo>
                    <a:pt x="160" y="374"/>
                  </a:lnTo>
                  <a:lnTo>
                    <a:pt x="160" y="373"/>
                  </a:lnTo>
                  <a:lnTo>
                    <a:pt x="159" y="373"/>
                  </a:lnTo>
                  <a:lnTo>
                    <a:pt x="158" y="373"/>
                  </a:lnTo>
                  <a:lnTo>
                    <a:pt x="158" y="370"/>
                  </a:lnTo>
                  <a:lnTo>
                    <a:pt x="156" y="369"/>
                  </a:lnTo>
                  <a:lnTo>
                    <a:pt x="155" y="367"/>
                  </a:lnTo>
                  <a:lnTo>
                    <a:pt x="155" y="366"/>
                  </a:lnTo>
                  <a:lnTo>
                    <a:pt x="156" y="365"/>
                  </a:lnTo>
                  <a:lnTo>
                    <a:pt x="154" y="366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8" y="365"/>
                  </a:lnTo>
                  <a:lnTo>
                    <a:pt x="147" y="363"/>
                  </a:lnTo>
                  <a:lnTo>
                    <a:pt x="146" y="363"/>
                  </a:lnTo>
                  <a:lnTo>
                    <a:pt x="146" y="362"/>
                  </a:lnTo>
                  <a:lnTo>
                    <a:pt x="144" y="362"/>
                  </a:lnTo>
                  <a:lnTo>
                    <a:pt x="143" y="362"/>
                  </a:lnTo>
                  <a:lnTo>
                    <a:pt x="142" y="361"/>
                  </a:lnTo>
                  <a:lnTo>
                    <a:pt x="141" y="361"/>
                  </a:lnTo>
                  <a:lnTo>
                    <a:pt x="141" y="360"/>
                  </a:lnTo>
                  <a:lnTo>
                    <a:pt x="141" y="358"/>
                  </a:lnTo>
                  <a:lnTo>
                    <a:pt x="139" y="358"/>
                  </a:lnTo>
                  <a:lnTo>
                    <a:pt x="138" y="358"/>
                  </a:lnTo>
                  <a:lnTo>
                    <a:pt x="135" y="357"/>
                  </a:lnTo>
                  <a:lnTo>
                    <a:pt x="133" y="356"/>
                  </a:lnTo>
                  <a:lnTo>
                    <a:pt x="131" y="354"/>
                  </a:lnTo>
                  <a:lnTo>
                    <a:pt x="130" y="354"/>
                  </a:lnTo>
                  <a:lnTo>
                    <a:pt x="129" y="353"/>
                  </a:lnTo>
                  <a:lnTo>
                    <a:pt x="129" y="352"/>
                  </a:lnTo>
                  <a:lnTo>
                    <a:pt x="129" y="350"/>
                  </a:lnTo>
                  <a:lnTo>
                    <a:pt x="127" y="350"/>
                  </a:lnTo>
                  <a:lnTo>
                    <a:pt x="126" y="350"/>
                  </a:lnTo>
                  <a:lnTo>
                    <a:pt x="125" y="349"/>
                  </a:lnTo>
                  <a:lnTo>
                    <a:pt x="124" y="348"/>
                  </a:lnTo>
                  <a:lnTo>
                    <a:pt x="122" y="345"/>
                  </a:lnTo>
                  <a:lnTo>
                    <a:pt x="121" y="345"/>
                  </a:lnTo>
                  <a:lnTo>
                    <a:pt x="120" y="344"/>
                  </a:lnTo>
                  <a:lnTo>
                    <a:pt x="117" y="341"/>
                  </a:lnTo>
                  <a:lnTo>
                    <a:pt x="117" y="340"/>
                  </a:lnTo>
                  <a:lnTo>
                    <a:pt x="118" y="340"/>
                  </a:lnTo>
                  <a:lnTo>
                    <a:pt x="118" y="339"/>
                  </a:lnTo>
                  <a:lnTo>
                    <a:pt x="116" y="337"/>
                  </a:lnTo>
                  <a:lnTo>
                    <a:pt x="117" y="335"/>
                  </a:lnTo>
                  <a:lnTo>
                    <a:pt x="118" y="335"/>
                  </a:lnTo>
                  <a:lnTo>
                    <a:pt x="121" y="332"/>
                  </a:lnTo>
                  <a:lnTo>
                    <a:pt x="121" y="331"/>
                  </a:lnTo>
                  <a:lnTo>
                    <a:pt x="122" y="328"/>
                  </a:lnTo>
                  <a:lnTo>
                    <a:pt x="124" y="327"/>
                  </a:lnTo>
                  <a:lnTo>
                    <a:pt x="125" y="327"/>
                  </a:lnTo>
                  <a:lnTo>
                    <a:pt x="125" y="324"/>
                  </a:lnTo>
                  <a:lnTo>
                    <a:pt x="124" y="324"/>
                  </a:lnTo>
                  <a:lnTo>
                    <a:pt x="124" y="323"/>
                  </a:lnTo>
                  <a:lnTo>
                    <a:pt x="125" y="322"/>
                  </a:lnTo>
                  <a:lnTo>
                    <a:pt x="127" y="322"/>
                  </a:lnTo>
                  <a:lnTo>
                    <a:pt x="127" y="320"/>
                  </a:lnTo>
                  <a:lnTo>
                    <a:pt x="126" y="320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6"/>
                  </a:lnTo>
                  <a:lnTo>
                    <a:pt x="125" y="315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2" y="313"/>
                  </a:lnTo>
                  <a:lnTo>
                    <a:pt x="122" y="311"/>
                  </a:lnTo>
                  <a:lnTo>
                    <a:pt x="121" y="311"/>
                  </a:lnTo>
                  <a:lnTo>
                    <a:pt x="121" y="313"/>
                  </a:lnTo>
                  <a:lnTo>
                    <a:pt x="122" y="314"/>
                  </a:lnTo>
                  <a:lnTo>
                    <a:pt x="122" y="315"/>
                  </a:lnTo>
                  <a:lnTo>
                    <a:pt x="122" y="316"/>
                  </a:lnTo>
                  <a:lnTo>
                    <a:pt x="122" y="319"/>
                  </a:lnTo>
                  <a:lnTo>
                    <a:pt x="124" y="320"/>
                  </a:lnTo>
                  <a:lnTo>
                    <a:pt x="124" y="326"/>
                  </a:lnTo>
                  <a:lnTo>
                    <a:pt x="122" y="326"/>
                  </a:lnTo>
                  <a:lnTo>
                    <a:pt x="122" y="327"/>
                  </a:lnTo>
                  <a:lnTo>
                    <a:pt x="121" y="328"/>
                  </a:lnTo>
                  <a:lnTo>
                    <a:pt x="116" y="335"/>
                  </a:lnTo>
                  <a:lnTo>
                    <a:pt x="114" y="335"/>
                  </a:lnTo>
                  <a:lnTo>
                    <a:pt x="112" y="337"/>
                  </a:lnTo>
                  <a:lnTo>
                    <a:pt x="112" y="339"/>
                  </a:lnTo>
                  <a:lnTo>
                    <a:pt x="113" y="340"/>
                  </a:lnTo>
                  <a:lnTo>
                    <a:pt x="113" y="341"/>
                  </a:lnTo>
                  <a:lnTo>
                    <a:pt x="112" y="343"/>
                  </a:lnTo>
                  <a:lnTo>
                    <a:pt x="111" y="343"/>
                  </a:lnTo>
                  <a:lnTo>
                    <a:pt x="108" y="343"/>
                  </a:lnTo>
                  <a:lnTo>
                    <a:pt x="107" y="343"/>
                  </a:lnTo>
                  <a:lnTo>
                    <a:pt x="105" y="343"/>
                  </a:lnTo>
                  <a:lnTo>
                    <a:pt x="103" y="340"/>
                  </a:lnTo>
                  <a:lnTo>
                    <a:pt x="101" y="337"/>
                  </a:lnTo>
                  <a:lnTo>
                    <a:pt x="100" y="336"/>
                  </a:lnTo>
                  <a:lnTo>
                    <a:pt x="100" y="335"/>
                  </a:lnTo>
                  <a:lnTo>
                    <a:pt x="100" y="333"/>
                  </a:lnTo>
                  <a:lnTo>
                    <a:pt x="100" y="332"/>
                  </a:lnTo>
                  <a:lnTo>
                    <a:pt x="97" y="336"/>
                  </a:lnTo>
                  <a:lnTo>
                    <a:pt x="96" y="337"/>
                  </a:lnTo>
                  <a:lnTo>
                    <a:pt x="95" y="337"/>
                  </a:lnTo>
                  <a:lnTo>
                    <a:pt x="94" y="340"/>
                  </a:lnTo>
                  <a:lnTo>
                    <a:pt x="94" y="341"/>
                  </a:lnTo>
                  <a:lnTo>
                    <a:pt x="92" y="344"/>
                  </a:lnTo>
                  <a:lnTo>
                    <a:pt x="91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86" y="343"/>
                  </a:lnTo>
                  <a:lnTo>
                    <a:pt x="84" y="340"/>
                  </a:lnTo>
                  <a:lnTo>
                    <a:pt x="84" y="339"/>
                  </a:lnTo>
                  <a:lnTo>
                    <a:pt x="83" y="336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1" y="331"/>
                  </a:lnTo>
                  <a:lnTo>
                    <a:pt x="81" y="330"/>
                  </a:lnTo>
                  <a:lnTo>
                    <a:pt x="79" y="327"/>
                  </a:lnTo>
                  <a:lnTo>
                    <a:pt x="78" y="326"/>
                  </a:lnTo>
                  <a:lnTo>
                    <a:pt x="78" y="324"/>
                  </a:lnTo>
                  <a:lnTo>
                    <a:pt x="77" y="322"/>
                  </a:lnTo>
                  <a:lnTo>
                    <a:pt x="77" y="320"/>
                  </a:lnTo>
                  <a:lnTo>
                    <a:pt x="77" y="319"/>
                  </a:lnTo>
                  <a:lnTo>
                    <a:pt x="78" y="319"/>
                  </a:lnTo>
                  <a:lnTo>
                    <a:pt x="77" y="319"/>
                  </a:lnTo>
                  <a:lnTo>
                    <a:pt x="77" y="318"/>
                  </a:lnTo>
                  <a:lnTo>
                    <a:pt x="78" y="318"/>
                  </a:lnTo>
                  <a:lnTo>
                    <a:pt x="79" y="318"/>
                  </a:lnTo>
                  <a:lnTo>
                    <a:pt x="81" y="318"/>
                  </a:lnTo>
                  <a:lnTo>
                    <a:pt x="81" y="316"/>
                  </a:lnTo>
                  <a:lnTo>
                    <a:pt x="82" y="315"/>
                  </a:lnTo>
                  <a:lnTo>
                    <a:pt x="81" y="315"/>
                  </a:lnTo>
                  <a:lnTo>
                    <a:pt x="79" y="315"/>
                  </a:lnTo>
                  <a:lnTo>
                    <a:pt x="79" y="314"/>
                  </a:lnTo>
                  <a:lnTo>
                    <a:pt x="81" y="314"/>
                  </a:lnTo>
                  <a:lnTo>
                    <a:pt x="81" y="313"/>
                  </a:lnTo>
                  <a:lnTo>
                    <a:pt x="81" y="311"/>
                  </a:lnTo>
                  <a:lnTo>
                    <a:pt x="82" y="313"/>
                  </a:lnTo>
                  <a:lnTo>
                    <a:pt x="83" y="313"/>
                  </a:lnTo>
                  <a:lnTo>
                    <a:pt x="83" y="311"/>
                  </a:lnTo>
                  <a:lnTo>
                    <a:pt x="82" y="311"/>
                  </a:lnTo>
                  <a:lnTo>
                    <a:pt x="82" y="310"/>
                  </a:lnTo>
                  <a:lnTo>
                    <a:pt x="83" y="310"/>
                  </a:lnTo>
                  <a:lnTo>
                    <a:pt x="83" y="311"/>
                  </a:lnTo>
                  <a:lnTo>
                    <a:pt x="84" y="311"/>
                  </a:lnTo>
                  <a:lnTo>
                    <a:pt x="84" y="310"/>
                  </a:lnTo>
                  <a:lnTo>
                    <a:pt x="83" y="310"/>
                  </a:lnTo>
                  <a:lnTo>
                    <a:pt x="83" y="309"/>
                  </a:lnTo>
                  <a:lnTo>
                    <a:pt x="84" y="309"/>
                  </a:lnTo>
                  <a:lnTo>
                    <a:pt x="84" y="310"/>
                  </a:lnTo>
                  <a:lnTo>
                    <a:pt x="86" y="310"/>
                  </a:lnTo>
                  <a:lnTo>
                    <a:pt x="86" y="309"/>
                  </a:lnTo>
                  <a:lnTo>
                    <a:pt x="87" y="309"/>
                  </a:lnTo>
                  <a:lnTo>
                    <a:pt x="87" y="310"/>
                  </a:lnTo>
                  <a:lnTo>
                    <a:pt x="87" y="309"/>
                  </a:lnTo>
                  <a:lnTo>
                    <a:pt x="88" y="309"/>
                  </a:lnTo>
                  <a:lnTo>
                    <a:pt x="88" y="307"/>
                  </a:lnTo>
                  <a:lnTo>
                    <a:pt x="90" y="307"/>
                  </a:lnTo>
                  <a:lnTo>
                    <a:pt x="91" y="307"/>
                  </a:lnTo>
                  <a:lnTo>
                    <a:pt x="91" y="306"/>
                  </a:lnTo>
                  <a:lnTo>
                    <a:pt x="92" y="306"/>
                  </a:lnTo>
                  <a:lnTo>
                    <a:pt x="91" y="306"/>
                  </a:lnTo>
                  <a:lnTo>
                    <a:pt x="92" y="306"/>
                  </a:lnTo>
                  <a:lnTo>
                    <a:pt x="92" y="305"/>
                  </a:lnTo>
                  <a:lnTo>
                    <a:pt x="91" y="305"/>
                  </a:lnTo>
                  <a:lnTo>
                    <a:pt x="91" y="303"/>
                  </a:lnTo>
                  <a:lnTo>
                    <a:pt x="91" y="302"/>
                  </a:lnTo>
                  <a:lnTo>
                    <a:pt x="90" y="302"/>
                  </a:lnTo>
                  <a:lnTo>
                    <a:pt x="90" y="301"/>
                  </a:lnTo>
                  <a:lnTo>
                    <a:pt x="88" y="301"/>
                  </a:lnTo>
                  <a:lnTo>
                    <a:pt x="88" y="300"/>
                  </a:lnTo>
                  <a:lnTo>
                    <a:pt x="87" y="300"/>
                  </a:lnTo>
                  <a:lnTo>
                    <a:pt x="87" y="298"/>
                  </a:lnTo>
                  <a:lnTo>
                    <a:pt x="88" y="298"/>
                  </a:lnTo>
                  <a:lnTo>
                    <a:pt x="88" y="297"/>
                  </a:lnTo>
                  <a:lnTo>
                    <a:pt x="87" y="297"/>
                  </a:lnTo>
                  <a:lnTo>
                    <a:pt x="87" y="296"/>
                  </a:lnTo>
                  <a:lnTo>
                    <a:pt x="87" y="294"/>
                  </a:lnTo>
                  <a:lnTo>
                    <a:pt x="87" y="293"/>
                  </a:lnTo>
                  <a:lnTo>
                    <a:pt x="87" y="292"/>
                  </a:lnTo>
                  <a:lnTo>
                    <a:pt x="87" y="290"/>
                  </a:lnTo>
                  <a:lnTo>
                    <a:pt x="88" y="290"/>
                  </a:lnTo>
                  <a:lnTo>
                    <a:pt x="88" y="292"/>
                  </a:lnTo>
                  <a:lnTo>
                    <a:pt x="90" y="292"/>
                  </a:lnTo>
                  <a:lnTo>
                    <a:pt x="90" y="290"/>
                  </a:lnTo>
                  <a:lnTo>
                    <a:pt x="91" y="290"/>
                  </a:lnTo>
                  <a:lnTo>
                    <a:pt x="91" y="289"/>
                  </a:lnTo>
                  <a:lnTo>
                    <a:pt x="91" y="288"/>
                  </a:lnTo>
                  <a:lnTo>
                    <a:pt x="91" y="286"/>
                  </a:lnTo>
                  <a:lnTo>
                    <a:pt x="90" y="286"/>
                  </a:lnTo>
                  <a:lnTo>
                    <a:pt x="91" y="286"/>
                  </a:lnTo>
                  <a:lnTo>
                    <a:pt x="91" y="285"/>
                  </a:lnTo>
                  <a:lnTo>
                    <a:pt x="91" y="284"/>
                  </a:lnTo>
                  <a:lnTo>
                    <a:pt x="92" y="284"/>
                  </a:lnTo>
                  <a:lnTo>
                    <a:pt x="92" y="283"/>
                  </a:lnTo>
                  <a:lnTo>
                    <a:pt x="94" y="283"/>
                  </a:lnTo>
                  <a:lnTo>
                    <a:pt x="94" y="281"/>
                  </a:lnTo>
                  <a:lnTo>
                    <a:pt x="95" y="281"/>
                  </a:lnTo>
                  <a:lnTo>
                    <a:pt x="96" y="281"/>
                  </a:lnTo>
                  <a:lnTo>
                    <a:pt x="96" y="280"/>
                  </a:lnTo>
                  <a:lnTo>
                    <a:pt x="96" y="279"/>
                  </a:lnTo>
                  <a:lnTo>
                    <a:pt x="97" y="279"/>
                  </a:lnTo>
                  <a:lnTo>
                    <a:pt x="97" y="277"/>
                  </a:lnTo>
                  <a:lnTo>
                    <a:pt x="99" y="277"/>
                  </a:lnTo>
                  <a:lnTo>
                    <a:pt x="99" y="276"/>
                  </a:lnTo>
                  <a:lnTo>
                    <a:pt x="99" y="275"/>
                  </a:lnTo>
                  <a:lnTo>
                    <a:pt x="97" y="275"/>
                  </a:lnTo>
                  <a:lnTo>
                    <a:pt x="96" y="275"/>
                  </a:lnTo>
                  <a:lnTo>
                    <a:pt x="95" y="275"/>
                  </a:lnTo>
                  <a:lnTo>
                    <a:pt x="95" y="273"/>
                  </a:lnTo>
                  <a:lnTo>
                    <a:pt x="94" y="273"/>
                  </a:lnTo>
                  <a:lnTo>
                    <a:pt x="92" y="273"/>
                  </a:lnTo>
                  <a:lnTo>
                    <a:pt x="91" y="273"/>
                  </a:lnTo>
                  <a:lnTo>
                    <a:pt x="91" y="272"/>
                  </a:lnTo>
                  <a:lnTo>
                    <a:pt x="91" y="271"/>
                  </a:lnTo>
                  <a:lnTo>
                    <a:pt x="90" y="271"/>
                  </a:lnTo>
                  <a:lnTo>
                    <a:pt x="90" y="269"/>
                  </a:lnTo>
                  <a:lnTo>
                    <a:pt x="90" y="268"/>
                  </a:lnTo>
                  <a:lnTo>
                    <a:pt x="90" y="267"/>
                  </a:lnTo>
                  <a:lnTo>
                    <a:pt x="88" y="267"/>
                  </a:lnTo>
                  <a:lnTo>
                    <a:pt x="88" y="266"/>
                  </a:lnTo>
                  <a:lnTo>
                    <a:pt x="87" y="266"/>
                  </a:lnTo>
                  <a:lnTo>
                    <a:pt x="86" y="266"/>
                  </a:lnTo>
                  <a:lnTo>
                    <a:pt x="86" y="264"/>
                  </a:lnTo>
                  <a:lnTo>
                    <a:pt x="84" y="264"/>
                  </a:lnTo>
                  <a:lnTo>
                    <a:pt x="84" y="263"/>
                  </a:lnTo>
                  <a:lnTo>
                    <a:pt x="83" y="263"/>
                  </a:lnTo>
                  <a:lnTo>
                    <a:pt x="83" y="262"/>
                  </a:lnTo>
                  <a:lnTo>
                    <a:pt x="82" y="262"/>
                  </a:lnTo>
                  <a:lnTo>
                    <a:pt x="83" y="262"/>
                  </a:lnTo>
                  <a:lnTo>
                    <a:pt x="82" y="260"/>
                  </a:lnTo>
                  <a:lnTo>
                    <a:pt x="82" y="259"/>
                  </a:lnTo>
                  <a:lnTo>
                    <a:pt x="82" y="258"/>
                  </a:lnTo>
                  <a:lnTo>
                    <a:pt x="81" y="258"/>
                  </a:lnTo>
                  <a:lnTo>
                    <a:pt x="81" y="259"/>
                  </a:lnTo>
                  <a:lnTo>
                    <a:pt x="81" y="260"/>
                  </a:lnTo>
                  <a:lnTo>
                    <a:pt x="79" y="260"/>
                  </a:lnTo>
                  <a:lnTo>
                    <a:pt x="78" y="260"/>
                  </a:lnTo>
                  <a:lnTo>
                    <a:pt x="78" y="262"/>
                  </a:lnTo>
                  <a:lnTo>
                    <a:pt x="78" y="263"/>
                  </a:lnTo>
                  <a:lnTo>
                    <a:pt x="78" y="264"/>
                  </a:lnTo>
                  <a:lnTo>
                    <a:pt x="78" y="266"/>
                  </a:lnTo>
                  <a:lnTo>
                    <a:pt x="78" y="264"/>
                  </a:lnTo>
                  <a:lnTo>
                    <a:pt x="77" y="266"/>
                  </a:lnTo>
                  <a:lnTo>
                    <a:pt x="78" y="266"/>
                  </a:lnTo>
                  <a:lnTo>
                    <a:pt x="77" y="266"/>
                  </a:lnTo>
                  <a:lnTo>
                    <a:pt x="77" y="267"/>
                  </a:lnTo>
                  <a:lnTo>
                    <a:pt x="75" y="267"/>
                  </a:lnTo>
                  <a:lnTo>
                    <a:pt x="74" y="267"/>
                  </a:lnTo>
                  <a:lnTo>
                    <a:pt x="73" y="266"/>
                  </a:lnTo>
                  <a:lnTo>
                    <a:pt x="73" y="267"/>
                  </a:lnTo>
                  <a:lnTo>
                    <a:pt x="73" y="268"/>
                  </a:lnTo>
                  <a:lnTo>
                    <a:pt x="73" y="269"/>
                  </a:lnTo>
                  <a:lnTo>
                    <a:pt x="73" y="268"/>
                  </a:lnTo>
                  <a:lnTo>
                    <a:pt x="73" y="269"/>
                  </a:lnTo>
                  <a:lnTo>
                    <a:pt x="70" y="269"/>
                  </a:lnTo>
                  <a:lnTo>
                    <a:pt x="69" y="269"/>
                  </a:lnTo>
                  <a:lnTo>
                    <a:pt x="69" y="268"/>
                  </a:lnTo>
                  <a:lnTo>
                    <a:pt x="67" y="267"/>
                  </a:lnTo>
                  <a:lnTo>
                    <a:pt x="66" y="267"/>
                  </a:lnTo>
                  <a:lnTo>
                    <a:pt x="66" y="266"/>
                  </a:lnTo>
                  <a:lnTo>
                    <a:pt x="66" y="264"/>
                  </a:lnTo>
                  <a:lnTo>
                    <a:pt x="66" y="263"/>
                  </a:lnTo>
                  <a:lnTo>
                    <a:pt x="65" y="263"/>
                  </a:lnTo>
                  <a:lnTo>
                    <a:pt x="65" y="262"/>
                  </a:lnTo>
                  <a:lnTo>
                    <a:pt x="64" y="260"/>
                  </a:lnTo>
                  <a:lnTo>
                    <a:pt x="64" y="259"/>
                  </a:lnTo>
                  <a:lnTo>
                    <a:pt x="65" y="258"/>
                  </a:lnTo>
                  <a:lnTo>
                    <a:pt x="65" y="256"/>
                  </a:lnTo>
                  <a:lnTo>
                    <a:pt x="64" y="254"/>
                  </a:lnTo>
                  <a:lnTo>
                    <a:pt x="64" y="252"/>
                  </a:lnTo>
                  <a:lnTo>
                    <a:pt x="62" y="250"/>
                  </a:lnTo>
                  <a:lnTo>
                    <a:pt x="61" y="250"/>
                  </a:lnTo>
                  <a:lnTo>
                    <a:pt x="61" y="247"/>
                  </a:lnTo>
                  <a:lnTo>
                    <a:pt x="60" y="245"/>
                  </a:lnTo>
                  <a:lnTo>
                    <a:pt x="60" y="243"/>
                  </a:lnTo>
                  <a:lnTo>
                    <a:pt x="60" y="241"/>
                  </a:lnTo>
                  <a:lnTo>
                    <a:pt x="60" y="237"/>
                  </a:lnTo>
                  <a:lnTo>
                    <a:pt x="60" y="234"/>
                  </a:lnTo>
                  <a:lnTo>
                    <a:pt x="61" y="233"/>
                  </a:lnTo>
                  <a:lnTo>
                    <a:pt x="62" y="232"/>
                  </a:lnTo>
                  <a:lnTo>
                    <a:pt x="62" y="229"/>
                  </a:lnTo>
                  <a:lnTo>
                    <a:pt x="62" y="228"/>
                  </a:lnTo>
                  <a:lnTo>
                    <a:pt x="62" y="225"/>
                  </a:lnTo>
                  <a:lnTo>
                    <a:pt x="62" y="224"/>
                  </a:lnTo>
                  <a:lnTo>
                    <a:pt x="62" y="222"/>
                  </a:lnTo>
                  <a:lnTo>
                    <a:pt x="60" y="222"/>
                  </a:lnTo>
                  <a:lnTo>
                    <a:pt x="58" y="224"/>
                  </a:lnTo>
                  <a:lnTo>
                    <a:pt x="58" y="225"/>
                  </a:lnTo>
                  <a:lnTo>
                    <a:pt x="58" y="226"/>
                  </a:lnTo>
                  <a:lnTo>
                    <a:pt x="57" y="226"/>
                  </a:lnTo>
                  <a:lnTo>
                    <a:pt x="56" y="226"/>
                  </a:lnTo>
                  <a:lnTo>
                    <a:pt x="54" y="225"/>
                  </a:lnTo>
                  <a:lnTo>
                    <a:pt x="53" y="225"/>
                  </a:lnTo>
                  <a:lnTo>
                    <a:pt x="52" y="226"/>
                  </a:lnTo>
                  <a:lnTo>
                    <a:pt x="50" y="226"/>
                  </a:lnTo>
                  <a:lnTo>
                    <a:pt x="49" y="226"/>
                  </a:lnTo>
                  <a:lnTo>
                    <a:pt x="49" y="228"/>
                  </a:lnTo>
                  <a:lnTo>
                    <a:pt x="49" y="229"/>
                  </a:lnTo>
                  <a:lnTo>
                    <a:pt x="48" y="229"/>
                  </a:lnTo>
                  <a:lnTo>
                    <a:pt x="48" y="230"/>
                  </a:lnTo>
                  <a:lnTo>
                    <a:pt x="47" y="230"/>
                  </a:lnTo>
                  <a:lnTo>
                    <a:pt x="45" y="230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4" y="233"/>
                  </a:lnTo>
                  <a:lnTo>
                    <a:pt x="44" y="234"/>
                  </a:lnTo>
                  <a:lnTo>
                    <a:pt x="43" y="234"/>
                  </a:lnTo>
                  <a:lnTo>
                    <a:pt x="41" y="234"/>
                  </a:lnTo>
                  <a:lnTo>
                    <a:pt x="41" y="236"/>
                  </a:lnTo>
                  <a:lnTo>
                    <a:pt x="41" y="234"/>
                  </a:lnTo>
                  <a:lnTo>
                    <a:pt x="41" y="236"/>
                  </a:lnTo>
                  <a:lnTo>
                    <a:pt x="40" y="236"/>
                  </a:lnTo>
                  <a:lnTo>
                    <a:pt x="40" y="237"/>
                  </a:lnTo>
                  <a:lnTo>
                    <a:pt x="40" y="238"/>
                  </a:lnTo>
                  <a:lnTo>
                    <a:pt x="40" y="239"/>
                  </a:lnTo>
                  <a:lnTo>
                    <a:pt x="40" y="241"/>
                  </a:lnTo>
                  <a:lnTo>
                    <a:pt x="41" y="241"/>
                  </a:lnTo>
                  <a:lnTo>
                    <a:pt x="40" y="241"/>
                  </a:lnTo>
                  <a:lnTo>
                    <a:pt x="40" y="242"/>
                  </a:lnTo>
                  <a:lnTo>
                    <a:pt x="41" y="242"/>
                  </a:lnTo>
                  <a:lnTo>
                    <a:pt x="36" y="241"/>
                  </a:lnTo>
                  <a:lnTo>
                    <a:pt x="32" y="243"/>
                  </a:lnTo>
                  <a:lnTo>
                    <a:pt x="28" y="246"/>
                  </a:lnTo>
                  <a:lnTo>
                    <a:pt x="27" y="246"/>
                  </a:lnTo>
                  <a:lnTo>
                    <a:pt x="26" y="245"/>
                  </a:lnTo>
                  <a:lnTo>
                    <a:pt x="24" y="245"/>
                  </a:lnTo>
                  <a:lnTo>
                    <a:pt x="24" y="243"/>
                  </a:lnTo>
                  <a:lnTo>
                    <a:pt x="23" y="243"/>
                  </a:lnTo>
                  <a:lnTo>
                    <a:pt x="20" y="243"/>
                  </a:lnTo>
                  <a:lnTo>
                    <a:pt x="19" y="242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4" y="242"/>
                  </a:lnTo>
                  <a:lnTo>
                    <a:pt x="14" y="243"/>
                  </a:lnTo>
                  <a:lnTo>
                    <a:pt x="14" y="245"/>
                  </a:lnTo>
                  <a:lnTo>
                    <a:pt x="10" y="247"/>
                  </a:lnTo>
                  <a:lnTo>
                    <a:pt x="9" y="250"/>
                  </a:lnTo>
                  <a:lnTo>
                    <a:pt x="7" y="249"/>
                  </a:lnTo>
                  <a:lnTo>
                    <a:pt x="6" y="247"/>
                  </a:lnTo>
                  <a:lnTo>
                    <a:pt x="5" y="246"/>
                  </a:lnTo>
                  <a:lnTo>
                    <a:pt x="3" y="245"/>
                  </a:lnTo>
                  <a:lnTo>
                    <a:pt x="3" y="243"/>
                  </a:lnTo>
                  <a:lnTo>
                    <a:pt x="3" y="242"/>
                  </a:lnTo>
                  <a:lnTo>
                    <a:pt x="3" y="241"/>
                  </a:lnTo>
                  <a:lnTo>
                    <a:pt x="3" y="239"/>
                  </a:lnTo>
                  <a:lnTo>
                    <a:pt x="5" y="239"/>
                  </a:lnTo>
                  <a:lnTo>
                    <a:pt x="5" y="238"/>
                  </a:lnTo>
                  <a:lnTo>
                    <a:pt x="3" y="238"/>
                  </a:lnTo>
                  <a:lnTo>
                    <a:pt x="3" y="236"/>
                  </a:lnTo>
                  <a:lnTo>
                    <a:pt x="3" y="234"/>
                  </a:lnTo>
                  <a:lnTo>
                    <a:pt x="3" y="233"/>
                  </a:lnTo>
                  <a:lnTo>
                    <a:pt x="3" y="232"/>
                  </a:lnTo>
                  <a:lnTo>
                    <a:pt x="3" y="230"/>
                  </a:lnTo>
                  <a:lnTo>
                    <a:pt x="3" y="228"/>
                  </a:lnTo>
                  <a:lnTo>
                    <a:pt x="3" y="226"/>
                  </a:lnTo>
                  <a:lnTo>
                    <a:pt x="3" y="224"/>
                  </a:lnTo>
                  <a:lnTo>
                    <a:pt x="3" y="222"/>
                  </a:lnTo>
                  <a:lnTo>
                    <a:pt x="3" y="221"/>
                  </a:lnTo>
                  <a:lnTo>
                    <a:pt x="3" y="215"/>
                  </a:lnTo>
                  <a:lnTo>
                    <a:pt x="3" y="213"/>
                  </a:lnTo>
                  <a:lnTo>
                    <a:pt x="3" y="212"/>
                  </a:lnTo>
                  <a:lnTo>
                    <a:pt x="3" y="211"/>
                  </a:lnTo>
                  <a:lnTo>
                    <a:pt x="3" y="209"/>
                  </a:lnTo>
                  <a:lnTo>
                    <a:pt x="7" y="204"/>
                  </a:lnTo>
                  <a:lnTo>
                    <a:pt x="7" y="200"/>
                  </a:lnTo>
                  <a:lnTo>
                    <a:pt x="9" y="199"/>
                  </a:lnTo>
                  <a:lnTo>
                    <a:pt x="10" y="199"/>
                  </a:lnTo>
                  <a:lnTo>
                    <a:pt x="11" y="199"/>
                  </a:lnTo>
                  <a:lnTo>
                    <a:pt x="14" y="200"/>
                  </a:lnTo>
                  <a:lnTo>
                    <a:pt x="15" y="200"/>
                  </a:lnTo>
                  <a:lnTo>
                    <a:pt x="17" y="199"/>
                  </a:lnTo>
                  <a:lnTo>
                    <a:pt x="18" y="199"/>
                  </a:lnTo>
                  <a:lnTo>
                    <a:pt x="19" y="199"/>
                  </a:lnTo>
                  <a:lnTo>
                    <a:pt x="20" y="198"/>
                  </a:lnTo>
                  <a:lnTo>
                    <a:pt x="22" y="198"/>
                  </a:lnTo>
                  <a:lnTo>
                    <a:pt x="23" y="199"/>
                  </a:lnTo>
                  <a:lnTo>
                    <a:pt x="26" y="199"/>
                  </a:lnTo>
                  <a:lnTo>
                    <a:pt x="27" y="199"/>
                  </a:lnTo>
                  <a:lnTo>
                    <a:pt x="32" y="199"/>
                  </a:lnTo>
                  <a:lnTo>
                    <a:pt x="34" y="199"/>
                  </a:lnTo>
                  <a:lnTo>
                    <a:pt x="36" y="195"/>
                  </a:lnTo>
                  <a:lnTo>
                    <a:pt x="37" y="194"/>
                  </a:lnTo>
                  <a:lnTo>
                    <a:pt x="37" y="192"/>
                  </a:lnTo>
                  <a:lnTo>
                    <a:pt x="41" y="190"/>
                  </a:lnTo>
                  <a:lnTo>
                    <a:pt x="43" y="187"/>
                  </a:lnTo>
                  <a:lnTo>
                    <a:pt x="44" y="186"/>
                  </a:lnTo>
                  <a:lnTo>
                    <a:pt x="45" y="186"/>
                  </a:lnTo>
                  <a:lnTo>
                    <a:pt x="47" y="186"/>
                  </a:lnTo>
                  <a:lnTo>
                    <a:pt x="48" y="186"/>
                  </a:lnTo>
                  <a:lnTo>
                    <a:pt x="53" y="186"/>
                  </a:lnTo>
                  <a:lnTo>
                    <a:pt x="56" y="187"/>
                  </a:lnTo>
                  <a:lnTo>
                    <a:pt x="57" y="187"/>
                  </a:lnTo>
                  <a:lnTo>
                    <a:pt x="57" y="189"/>
                  </a:lnTo>
                  <a:lnTo>
                    <a:pt x="60" y="189"/>
                  </a:lnTo>
                  <a:lnTo>
                    <a:pt x="58" y="189"/>
                  </a:lnTo>
                  <a:lnTo>
                    <a:pt x="57" y="189"/>
                  </a:lnTo>
                  <a:lnTo>
                    <a:pt x="56" y="189"/>
                  </a:lnTo>
                  <a:lnTo>
                    <a:pt x="56" y="190"/>
                  </a:lnTo>
                  <a:lnTo>
                    <a:pt x="57" y="190"/>
                  </a:lnTo>
                  <a:lnTo>
                    <a:pt x="60" y="190"/>
                  </a:lnTo>
                  <a:lnTo>
                    <a:pt x="61" y="189"/>
                  </a:lnTo>
                  <a:lnTo>
                    <a:pt x="62" y="189"/>
                  </a:lnTo>
                  <a:lnTo>
                    <a:pt x="64" y="189"/>
                  </a:lnTo>
                  <a:lnTo>
                    <a:pt x="65" y="187"/>
                  </a:lnTo>
                  <a:lnTo>
                    <a:pt x="65" y="186"/>
                  </a:lnTo>
                  <a:lnTo>
                    <a:pt x="66" y="186"/>
                  </a:lnTo>
                  <a:lnTo>
                    <a:pt x="67" y="186"/>
                  </a:lnTo>
                  <a:lnTo>
                    <a:pt x="67" y="185"/>
                  </a:lnTo>
                  <a:lnTo>
                    <a:pt x="69" y="186"/>
                  </a:lnTo>
                  <a:lnTo>
                    <a:pt x="69" y="185"/>
                  </a:lnTo>
                  <a:lnTo>
                    <a:pt x="70" y="185"/>
                  </a:lnTo>
                  <a:lnTo>
                    <a:pt x="71" y="186"/>
                  </a:lnTo>
                  <a:lnTo>
                    <a:pt x="71" y="185"/>
                  </a:lnTo>
                  <a:lnTo>
                    <a:pt x="73" y="185"/>
                  </a:lnTo>
                  <a:lnTo>
                    <a:pt x="73" y="183"/>
                  </a:lnTo>
                  <a:lnTo>
                    <a:pt x="73" y="182"/>
                  </a:lnTo>
                  <a:lnTo>
                    <a:pt x="74" y="182"/>
                  </a:lnTo>
                  <a:lnTo>
                    <a:pt x="75" y="182"/>
                  </a:lnTo>
                  <a:lnTo>
                    <a:pt x="77" y="182"/>
                  </a:lnTo>
                  <a:lnTo>
                    <a:pt x="78" y="181"/>
                  </a:lnTo>
                  <a:lnTo>
                    <a:pt x="79" y="179"/>
                  </a:lnTo>
                  <a:lnTo>
                    <a:pt x="81" y="179"/>
                  </a:lnTo>
                  <a:lnTo>
                    <a:pt x="82" y="179"/>
                  </a:lnTo>
                  <a:lnTo>
                    <a:pt x="82" y="178"/>
                  </a:lnTo>
                  <a:lnTo>
                    <a:pt x="83" y="178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6" y="178"/>
                  </a:lnTo>
                  <a:lnTo>
                    <a:pt x="84" y="177"/>
                  </a:lnTo>
                  <a:lnTo>
                    <a:pt x="86" y="175"/>
                  </a:lnTo>
                  <a:lnTo>
                    <a:pt x="87" y="175"/>
                  </a:lnTo>
                  <a:lnTo>
                    <a:pt x="90" y="177"/>
                  </a:lnTo>
                  <a:lnTo>
                    <a:pt x="91" y="178"/>
                  </a:lnTo>
                  <a:lnTo>
                    <a:pt x="92" y="178"/>
                  </a:lnTo>
                  <a:lnTo>
                    <a:pt x="94" y="178"/>
                  </a:lnTo>
                  <a:lnTo>
                    <a:pt x="95" y="179"/>
                  </a:lnTo>
                  <a:lnTo>
                    <a:pt x="95" y="181"/>
                  </a:lnTo>
                  <a:lnTo>
                    <a:pt x="96" y="182"/>
                  </a:lnTo>
                  <a:lnTo>
                    <a:pt x="96" y="183"/>
                  </a:lnTo>
                  <a:lnTo>
                    <a:pt x="97" y="183"/>
                  </a:lnTo>
                  <a:lnTo>
                    <a:pt x="97" y="185"/>
                  </a:lnTo>
                  <a:lnTo>
                    <a:pt x="97" y="187"/>
                  </a:lnTo>
                  <a:lnTo>
                    <a:pt x="99" y="187"/>
                  </a:lnTo>
                  <a:lnTo>
                    <a:pt x="100" y="189"/>
                  </a:lnTo>
                  <a:lnTo>
                    <a:pt x="100" y="190"/>
                  </a:lnTo>
                  <a:lnTo>
                    <a:pt x="101" y="191"/>
                  </a:lnTo>
                  <a:lnTo>
                    <a:pt x="101" y="192"/>
                  </a:lnTo>
                  <a:lnTo>
                    <a:pt x="103" y="192"/>
                  </a:lnTo>
                  <a:lnTo>
                    <a:pt x="103" y="198"/>
                  </a:lnTo>
                  <a:lnTo>
                    <a:pt x="103" y="199"/>
                  </a:lnTo>
                  <a:lnTo>
                    <a:pt x="103" y="200"/>
                  </a:lnTo>
                  <a:lnTo>
                    <a:pt x="104" y="202"/>
                  </a:lnTo>
                  <a:lnTo>
                    <a:pt x="104" y="203"/>
                  </a:lnTo>
                  <a:lnTo>
                    <a:pt x="104" y="205"/>
                  </a:lnTo>
                  <a:lnTo>
                    <a:pt x="103" y="207"/>
                  </a:lnTo>
                  <a:lnTo>
                    <a:pt x="103" y="208"/>
                  </a:lnTo>
                  <a:lnTo>
                    <a:pt x="103" y="209"/>
                  </a:lnTo>
                  <a:lnTo>
                    <a:pt x="101" y="211"/>
                  </a:lnTo>
                  <a:lnTo>
                    <a:pt x="100" y="211"/>
                  </a:lnTo>
                  <a:lnTo>
                    <a:pt x="99" y="209"/>
                  </a:lnTo>
                  <a:lnTo>
                    <a:pt x="97" y="211"/>
                  </a:lnTo>
                  <a:lnTo>
                    <a:pt x="96" y="211"/>
                  </a:lnTo>
                  <a:lnTo>
                    <a:pt x="95" y="209"/>
                  </a:lnTo>
                  <a:lnTo>
                    <a:pt x="94" y="209"/>
                  </a:lnTo>
                  <a:lnTo>
                    <a:pt x="94" y="208"/>
                  </a:lnTo>
                  <a:lnTo>
                    <a:pt x="92" y="208"/>
                  </a:lnTo>
                  <a:lnTo>
                    <a:pt x="92" y="207"/>
                  </a:lnTo>
                  <a:lnTo>
                    <a:pt x="92" y="208"/>
                  </a:lnTo>
                  <a:lnTo>
                    <a:pt x="90" y="207"/>
                  </a:lnTo>
                  <a:lnTo>
                    <a:pt x="88" y="207"/>
                  </a:lnTo>
                  <a:lnTo>
                    <a:pt x="87" y="207"/>
                  </a:lnTo>
                  <a:lnTo>
                    <a:pt x="87" y="205"/>
                  </a:lnTo>
                  <a:lnTo>
                    <a:pt x="84" y="205"/>
                  </a:lnTo>
                  <a:lnTo>
                    <a:pt x="83" y="207"/>
                  </a:lnTo>
                  <a:lnTo>
                    <a:pt x="82" y="207"/>
                  </a:lnTo>
                  <a:lnTo>
                    <a:pt x="81" y="207"/>
                  </a:lnTo>
                  <a:lnTo>
                    <a:pt x="79" y="207"/>
                  </a:lnTo>
                  <a:lnTo>
                    <a:pt x="78" y="208"/>
                  </a:lnTo>
                  <a:lnTo>
                    <a:pt x="77" y="209"/>
                  </a:lnTo>
                  <a:lnTo>
                    <a:pt x="75" y="209"/>
                  </a:lnTo>
                  <a:lnTo>
                    <a:pt x="73" y="209"/>
                  </a:lnTo>
                  <a:lnTo>
                    <a:pt x="71" y="209"/>
                  </a:lnTo>
                  <a:lnTo>
                    <a:pt x="70" y="209"/>
                  </a:lnTo>
                  <a:lnTo>
                    <a:pt x="69" y="209"/>
                  </a:lnTo>
                  <a:lnTo>
                    <a:pt x="69" y="211"/>
                  </a:lnTo>
                  <a:lnTo>
                    <a:pt x="67" y="211"/>
                  </a:lnTo>
                  <a:lnTo>
                    <a:pt x="65" y="212"/>
                  </a:lnTo>
                  <a:lnTo>
                    <a:pt x="65" y="213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2" y="216"/>
                  </a:lnTo>
                  <a:lnTo>
                    <a:pt x="62" y="219"/>
                  </a:lnTo>
                  <a:lnTo>
                    <a:pt x="62" y="220"/>
                  </a:lnTo>
                  <a:lnTo>
                    <a:pt x="62" y="222"/>
                  </a:lnTo>
                  <a:lnTo>
                    <a:pt x="64" y="222"/>
                  </a:lnTo>
                  <a:lnTo>
                    <a:pt x="64" y="219"/>
                  </a:lnTo>
                  <a:lnTo>
                    <a:pt x="65" y="217"/>
                  </a:lnTo>
                  <a:lnTo>
                    <a:pt x="65" y="216"/>
                  </a:lnTo>
                  <a:lnTo>
                    <a:pt x="69" y="212"/>
                  </a:lnTo>
                  <a:lnTo>
                    <a:pt x="70" y="212"/>
                  </a:lnTo>
                  <a:lnTo>
                    <a:pt x="70" y="213"/>
                  </a:lnTo>
                  <a:lnTo>
                    <a:pt x="71" y="213"/>
                  </a:lnTo>
                  <a:lnTo>
                    <a:pt x="73" y="213"/>
                  </a:lnTo>
                  <a:lnTo>
                    <a:pt x="75" y="213"/>
                  </a:lnTo>
                  <a:lnTo>
                    <a:pt x="77" y="213"/>
                  </a:lnTo>
                  <a:lnTo>
                    <a:pt x="78" y="212"/>
                  </a:lnTo>
                  <a:lnTo>
                    <a:pt x="81" y="211"/>
                  </a:lnTo>
                  <a:lnTo>
                    <a:pt x="82" y="208"/>
                  </a:lnTo>
                  <a:lnTo>
                    <a:pt x="83" y="208"/>
                  </a:lnTo>
                  <a:lnTo>
                    <a:pt x="84" y="208"/>
                  </a:lnTo>
                  <a:lnTo>
                    <a:pt x="86" y="209"/>
                  </a:lnTo>
                  <a:lnTo>
                    <a:pt x="87" y="209"/>
                  </a:lnTo>
                  <a:lnTo>
                    <a:pt x="88" y="211"/>
                  </a:lnTo>
                  <a:lnTo>
                    <a:pt x="87" y="211"/>
                  </a:lnTo>
                  <a:lnTo>
                    <a:pt x="88" y="211"/>
                  </a:lnTo>
                  <a:lnTo>
                    <a:pt x="90" y="213"/>
                  </a:lnTo>
                  <a:lnTo>
                    <a:pt x="92" y="213"/>
                  </a:lnTo>
                  <a:lnTo>
                    <a:pt x="92" y="215"/>
                  </a:lnTo>
                  <a:lnTo>
                    <a:pt x="94" y="215"/>
                  </a:lnTo>
                  <a:lnTo>
                    <a:pt x="94" y="217"/>
                  </a:lnTo>
                  <a:lnTo>
                    <a:pt x="94" y="216"/>
                  </a:lnTo>
                  <a:lnTo>
                    <a:pt x="96" y="215"/>
                  </a:lnTo>
                  <a:lnTo>
                    <a:pt x="96" y="216"/>
                  </a:lnTo>
                  <a:lnTo>
                    <a:pt x="97" y="215"/>
                  </a:lnTo>
                  <a:lnTo>
                    <a:pt x="99" y="216"/>
                  </a:lnTo>
                  <a:lnTo>
                    <a:pt x="100" y="217"/>
                  </a:lnTo>
                  <a:lnTo>
                    <a:pt x="100" y="220"/>
                  </a:lnTo>
                  <a:lnTo>
                    <a:pt x="99" y="221"/>
                  </a:lnTo>
                  <a:lnTo>
                    <a:pt x="99" y="222"/>
                  </a:lnTo>
                  <a:lnTo>
                    <a:pt x="99" y="224"/>
                  </a:lnTo>
                  <a:lnTo>
                    <a:pt x="97" y="224"/>
                  </a:lnTo>
                  <a:lnTo>
                    <a:pt x="97" y="226"/>
                  </a:lnTo>
                  <a:lnTo>
                    <a:pt x="97" y="228"/>
                  </a:lnTo>
                  <a:lnTo>
                    <a:pt x="97" y="226"/>
                  </a:lnTo>
                  <a:lnTo>
                    <a:pt x="99" y="225"/>
                  </a:lnTo>
                  <a:lnTo>
                    <a:pt x="100" y="225"/>
                  </a:lnTo>
                  <a:lnTo>
                    <a:pt x="101" y="225"/>
                  </a:lnTo>
                  <a:lnTo>
                    <a:pt x="103" y="224"/>
                  </a:lnTo>
                  <a:lnTo>
                    <a:pt x="104" y="224"/>
                  </a:lnTo>
                  <a:lnTo>
                    <a:pt x="104" y="222"/>
                  </a:lnTo>
                  <a:lnTo>
                    <a:pt x="105" y="222"/>
                  </a:lnTo>
                  <a:lnTo>
                    <a:pt x="108" y="225"/>
                  </a:lnTo>
                  <a:lnTo>
                    <a:pt x="107" y="224"/>
                  </a:lnTo>
                  <a:lnTo>
                    <a:pt x="107" y="222"/>
                  </a:lnTo>
                  <a:lnTo>
                    <a:pt x="105" y="221"/>
                  </a:lnTo>
                  <a:lnTo>
                    <a:pt x="105" y="220"/>
                  </a:lnTo>
                  <a:lnTo>
                    <a:pt x="107" y="217"/>
                  </a:lnTo>
                  <a:lnTo>
                    <a:pt x="107" y="216"/>
                  </a:lnTo>
                  <a:lnTo>
                    <a:pt x="107" y="215"/>
                  </a:lnTo>
                  <a:lnTo>
                    <a:pt x="108" y="213"/>
                  </a:lnTo>
                  <a:lnTo>
                    <a:pt x="108" y="212"/>
                  </a:lnTo>
                  <a:lnTo>
                    <a:pt x="108" y="209"/>
                  </a:lnTo>
                  <a:lnTo>
                    <a:pt x="111" y="208"/>
                  </a:lnTo>
                  <a:lnTo>
                    <a:pt x="112" y="208"/>
                  </a:lnTo>
                  <a:lnTo>
                    <a:pt x="113" y="209"/>
                  </a:lnTo>
                  <a:lnTo>
                    <a:pt x="113" y="211"/>
                  </a:lnTo>
                  <a:lnTo>
                    <a:pt x="113" y="212"/>
                  </a:lnTo>
                  <a:lnTo>
                    <a:pt x="113" y="213"/>
                  </a:lnTo>
                  <a:lnTo>
                    <a:pt x="114" y="213"/>
                  </a:lnTo>
                  <a:lnTo>
                    <a:pt x="114" y="215"/>
                  </a:lnTo>
                  <a:lnTo>
                    <a:pt x="116" y="216"/>
                  </a:lnTo>
                  <a:lnTo>
                    <a:pt x="116" y="217"/>
                  </a:lnTo>
                  <a:lnTo>
                    <a:pt x="116" y="219"/>
                  </a:lnTo>
                  <a:lnTo>
                    <a:pt x="116" y="220"/>
                  </a:lnTo>
                  <a:lnTo>
                    <a:pt x="117" y="220"/>
                  </a:lnTo>
                  <a:lnTo>
                    <a:pt x="117" y="221"/>
                  </a:lnTo>
                  <a:lnTo>
                    <a:pt x="117" y="222"/>
                  </a:lnTo>
                  <a:lnTo>
                    <a:pt x="117" y="226"/>
                  </a:lnTo>
                  <a:lnTo>
                    <a:pt x="117" y="228"/>
                  </a:lnTo>
                  <a:lnTo>
                    <a:pt x="117" y="230"/>
                  </a:lnTo>
                  <a:lnTo>
                    <a:pt x="116" y="233"/>
                  </a:lnTo>
                  <a:lnTo>
                    <a:pt x="114" y="234"/>
                  </a:lnTo>
                  <a:lnTo>
                    <a:pt x="113" y="236"/>
                  </a:lnTo>
                  <a:lnTo>
                    <a:pt x="113" y="238"/>
                  </a:lnTo>
                  <a:lnTo>
                    <a:pt x="113" y="239"/>
                  </a:lnTo>
                  <a:lnTo>
                    <a:pt x="116" y="243"/>
                  </a:lnTo>
                  <a:lnTo>
                    <a:pt x="116" y="245"/>
                  </a:lnTo>
                  <a:lnTo>
                    <a:pt x="114" y="246"/>
                  </a:lnTo>
                  <a:lnTo>
                    <a:pt x="116" y="246"/>
                  </a:lnTo>
                  <a:lnTo>
                    <a:pt x="116" y="249"/>
                  </a:lnTo>
                  <a:lnTo>
                    <a:pt x="114" y="249"/>
                  </a:lnTo>
                  <a:lnTo>
                    <a:pt x="113" y="250"/>
                  </a:lnTo>
                  <a:lnTo>
                    <a:pt x="112" y="250"/>
                  </a:lnTo>
                  <a:lnTo>
                    <a:pt x="112" y="251"/>
                  </a:lnTo>
                  <a:lnTo>
                    <a:pt x="113" y="251"/>
                  </a:lnTo>
                  <a:lnTo>
                    <a:pt x="114" y="250"/>
                  </a:lnTo>
                  <a:lnTo>
                    <a:pt x="116" y="250"/>
                  </a:lnTo>
                  <a:lnTo>
                    <a:pt x="116" y="251"/>
                  </a:lnTo>
                  <a:lnTo>
                    <a:pt x="117" y="251"/>
                  </a:lnTo>
                  <a:lnTo>
                    <a:pt x="118" y="250"/>
                  </a:lnTo>
                  <a:lnTo>
                    <a:pt x="120" y="250"/>
                  </a:lnTo>
                  <a:lnTo>
                    <a:pt x="121" y="251"/>
                  </a:lnTo>
                  <a:lnTo>
                    <a:pt x="122" y="252"/>
                  </a:lnTo>
                  <a:lnTo>
                    <a:pt x="122" y="254"/>
                  </a:lnTo>
                  <a:lnTo>
                    <a:pt x="121" y="255"/>
                  </a:lnTo>
                  <a:lnTo>
                    <a:pt x="121" y="256"/>
                  </a:lnTo>
                  <a:lnTo>
                    <a:pt x="121" y="258"/>
                  </a:lnTo>
                  <a:lnTo>
                    <a:pt x="122" y="259"/>
                  </a:lnTo>
                  <a:lnTo>
                    <a:pt x="122" y="260"/>
                  </a:lnTo>
                  <a:lnTo>
                    <a:pt x="121" y="260"/>
                  </a:lnTo>
                  <a:lnTo>
                    <a:pt x="121" y="262"/>
                  </a:lnTo>
                  <a:lnTo>
                    <a:pt x="121" y="263"/>
                  </a:lnTo>
                  <a:lnTo>
                    <a:pt x="124" y="260"/>
                  </a:lnTo>
                  <a:lnTo>
                    <a:pt x="125" y="260"/>
                  </a:lnTo>
                  <a:lnTo>
                    <a:pt x="126" y="262"/>
                  </a:lnTo>
                  <a:lnTo>
                    <a:pt x="127" y="263"/>
                  </a:lnTo>
                  <a:lnTo>
                    <a:pt x="126" y="263"/>
                  </a:lnTo>
                  <a:lnTo>
                    <a:pt x="127" y="264"/>
                  </a:lnTo>
                  <a:lnTo>
                    <a:pt x="127" y="263"/>
                  </a:lnTo>
                  <a:lnTo>
                    <a:pt x="129" y="263"/>
                  </a:lnTo>
                  <a:lnTo>
                    <a:pt x="130" y="264"/>
                  </a:lnTo>
                  <a:lnTo>
                    <a:pt x="131" y="267"/>
                  </a:lnTo>
                  <a:lnTo>
                    <a:pt x="133" y="271"/>
                  </a:lnTo>
                  <a:lnTo>
                    <a:pt x="134" y="272"/>
                  </a:lnTo>
                  <a:lnTo>
                    <a:pt x="135" y="272"/>
                  </a:lnTo>
                  <a:lnTo>
                    <a:pt x="134" y="269"/>
                  </a:lnTo>
                  <a:lnTo>
                    <a:pt x="131" y="267"/>
                  </a:lnTo>
                  <a:lnTo>
                    <a:pt x="131" y="266"/>
                  </a:lnTo>
                  <a:lnTo>
                    <a:pt x="130" y="263"/>
                  </a:lnTo>
                  <a:lnTo>
                    <a:pt x="129" y="260"/>
                  </a:lnTo>
                  <a:lnTo>
                    <a:pt x="127" y="260"/>
                  </a:lnTo>
                  <a:lnTo>
                    <a:pt x="129" y="259"/>
                  </a:lnTo>
                  <a:lnTo>
                    <a:pt x="126" y="256"/>
                  </a:lnTo>
                  <a:lnTo>
                    <a:pt x="126" y="254"/>
                  </a:lnTo>
                  <a:lnTo>
                    <a:pt x="126" y="252"/>
                  </a:lnTo>
                  <a:lnTo>
                    <a:pt x="126" y="251"/>
                  </a:lnTo>
                  <a:lnTo>
                    <a:pt x="126" y="250"/>
                  </a:lnTo>
                  <a:lnTo>
                    <a:pt x="125" y="249"/>
                  </a:lnTo>
                  <a:lnTo>
                    <a:pt x="126" y="247"/>
                  </a:lnTo>
                  <a:lnTo>
                    <a:pt x="126" y="246"/>
                  </a:lnTo>
                  <a:lnTo>
                    <a:pt x="127" y="246"/>
                  </a:lnTo>
                  <a:lnTo>
                    <a:pt x="127" y="245"/>
                  </a:lnTo>
                  <a:lnTo>
                    <a:pt x="129" y="243"/>
                  </a:lnTo>
                  <a:lnTo>
                    <a:pt x="130" y="243"/>
                  </a:lnTo>
                  <a:lnTo>
                    <a:pt x="131" y="243"/>
                  </a:lnTo>
                  <a:lnTo>
                    <a:pt x="133" y="245"/>
                  </a:lnTo>
                  <a:lnTo>
                    <a:pt x="135" y="246"/>
                  </a:lnTo>
                  <a:lnTo>
                    <a:pt x="138" y="249"/>
                  </a:lnTo>
                  <a:lnTo>
                    <a:pt x="139" y="249"/>
                  </a:lnTo>
                  <a:lnTo>
                    <a:pt x="139" y="250"/>
                  </a:lnTo>
                  <a:lnTo>
                    <a:pt x="139" y="251"/>
                  </a:lnTo>
                  <a:lnTo>
                    <a:pt x="142" y="254"/>
                  </a:lnTo>
                  <a:lnTo>
                    <a:pt x="144" y="256"/>
                  </a:lnTo>
                  <a:lnTo>
                    <a:pt x="147" y="258"/>
                  </a:lnTo>
                  <a:lnTo>
                    <a:pt x="150" y="259"/>
                  </a:lnTo>
                  <a:lnTo>
                    <a:pt x="150" y="260"/>
                  </a:lnTo>
                  <a:lnTo>
                    <a:pt x="151" y="260"/>
                  </a:lnTo>
                  <a:lnTo>
                    <a:pt x="152" y="263"/>
                  </a:lnTo>
                  <a:lnTo>
                    <a:pt x="152" y="264"/>
                  </a:lnTo>
                  <a:lnTo>
                    <a:pt x="154" y="267"/>
                  </a:lnTo>
                  <a:lnTo>
                    <a:pt x="158" y="269"/>
                  </a:lnTo>
                  <a:lnTo>
                    <a:pt x="158" y="271"/>
                  </a:lnTo>
                  <a:lnTo>
                    <a:pt x="159" y="271"/>
                  </a:lnTo>
                  <a:lnTo>
                    <a:pt x="156" y="266"/>
                  </a:lnTo>
                  <a:lnTo>
                    <a:pt x="155" y="266"/>
                  </a:lnTo>
                  <a:lnTo>
                    <a:pt x="154" y="263"/>
                  </a:lnTo>
                  <a:lnTo>
                    <a:pt x="154" y="262"/>
                  </a:lnTo>
                  <a:lnTo>
                    <a:pt x="152" y="260"/>
                  </a:lnTo>
                  <a:lnTo>
                    <a:pt x="152" y="259"/>
                  </a:lnTo>
                  <a:lnTo>
                    <a:pt x="148" y="255"/>
                  </a:lnTo>
                  <a:lnTo>
                    <a:pt x="147" y="255"/>
                  </a:lnTo>
                  <a:lnTo>
                    <a:pt x="147" y="254"/>
                  </a:lnTo>
                  <a:lnTo>
                    <a:pt x="147" y="251"/>
                  </a:lnTo>
                  <a:lnTo>
                    <a:pt x="146" y="251"/>
                  </a:lnTo>
                  <a:lnTo>
                    <a:pt x="147" y="250"/>
                  </a:lnTo>
                  <a:lnTo>
                    <a:pt x="147" y="249"/>
                  </a:lnTo>
                  <a:lnTo>
                    <a:pt x="146" y="250"/>
                  </a:lnTo>
                  <a:lnTo>
                    <a:pt x="146" y="251"/>
                  </a:lnTo>
                  <a:lnTo>
                    <a:pt x="146" y="252"/>
                  </a:lnTo>
                  <a:lnTo>
                    <a:pt x="146" y="254"/>
                  </a:lnTo>
                  <a:lnTo>
                    <a:pt x="143" y="252"/>
                  </a:lnTo>
                  <a:lnTo>
                    <a:pt x="142" y="251"/>
                  </a:lnTo>
                  <a:lnTo>
                    <a:pt x="142" y="249"/>
                  </a:lnTo>
                  <a:lnTo>
                    <a:pt x="139" y="246"/>
                  </a:lnTo>
                  <a:lnTo>
                    <a:pt x="138" y="246"/>
                  </a:lnTo>
                  <a:lnTo>
                    <a:pt x="138" y="245"/>
                  </a:lnTo>
                  <a:lnTo>
                    <a:pt x="135" y="245"/>
                  </a:lnTo>
                  <a:lnTo>
                    <a:pt x="135" y="243"/>
                  </a:lnTo>
                  <a:lnTo>
                    <a:pt x="134" y="243"/>
                  </a:lnTo>
                  <a:lnTo>
                    <a:pt x="134" y="242"/>
                  </a:lnTo>
                  <a:lnTo>
                    <a:pt x="135" y="242"/>
                  </a:lnTo>
                  <a:lnTo>
                    <a:pt x="135" y="241"/>
                  </a:lnTo>
                  <a:lnTo>
                    <a:pt x="135" y="239"/>
                  </a:lnTo>
                  <a:lnTo>
                    <a:pt x="137" y="238"/>
                  </a:lnTo>
                  <a:lnTo>
                    <a:pt x="138" y="238"/>
                  </a:lnTo>
                  <a:lnTo>
                    <a:pt x="137" y="237"/>
                  </a:lnTo>
                  <a:lnTo>
                    <a:pt x="137" y="236"/>
                  </a:lnTo>
                  <a:lnTo>
                    <a:pt x="138" y="236"/>
                  </a:lnTo>
                  <a:lnTo>
                    <a:pt x="137" y="236"/>
                  </a:lnTo>
                  <a:lnTo>
                    <a:pt x="137" y="234"/>
                  </a:lnTo>
                  <a:lnTo>
                    <a:pt x="138" y="233"/>
                  </a:lnTo>
                  <a:lnTo>
                    <a:pt x="139" y="233"/>
                  </a:lnTo>
                  <a:lnTo>
                    <a:pt x="138" y="232"/>
                  </a:lnTo>
                  <a:lnTo>
                    <a:pt x="138" y="230"/>
                  </a:lnTo>
                  <a:lnTo>
                    <a:pt x="138" y="229"/>
                  </a:lnTo>
                  <a:lnTo>
                    <a:pt x="138" y="228"/>
                  </a:lnTo>
                  <a:lnTo>
                    <a:pt x="138" y="222"/>
                  </a:lnTo>
                  <a:lnTo>
                    <a:pt x="138" y="221"/>
                  </a:lnTo>
                  <a:lnTo>
                    <a:pt x="139" y="221"/>
                  </a:lnTo>
                  <a:lnTo>
                    <a:pt x="139" y="220"/>
                  </a:lnTo>
                  <a:lnTo>
                    <a:pt x="141" y="219"/>
                  </a:lnTo>
                  <a:lnTo>
                    <a:pt x="142" y="219"/>
                  </a:lnTo>
                  <a:lnTo>
                    <a:pt x="143" y="220"/>
                  </a:lnTo>
                  <a:lnTo>
                    <a:pt x="144" y="221"/>
                  </a:lnTo>
                  <a:lnTo>
                    <a:pt x="144" y="219"/>
                  </a:lnTo>
                  <a:lnTo>
                    <a:pt x="142" y="219"/>
                  </a:lnTo>
                  <a:lnTo>
                    <a:pt x="141" y="219"/>
                  </a:lnTo>
                  <a:lnTo>
                    <a:pt x="139" y="219"/>
                  </a:lnTo>
                  <a:lnTo>
                    <a:pt x="139" y="217"/>
                  </a:lnTo>
                  <a:lnTo>
                    <a:pt x="139" y="215"/>
                  </a:lnTo>
                  <a:lnTo>
                    <a:pt x="139" y="212"/>
                  </a:lnTo>
                  <a:lnTo>
                    <a:pt x="139" y="211"/>
                  </a:lnTo>
                  <a:lnTo>
                    <a:pt x="139" y="209"/>
                  </a:lnTo>
                  <a:lnTo>
                    <a:pt x="137" y="205"/>
                  </a:lnTo>
                  <a:lnTo>
                    <a:pt x="137" y="203"/>
                  </a:lnTo>
                  <a:lnTo>
                    <a:pt x="138" y="203"/>
                  </a:lnTo>
                  <a:lnTo>
                    <a:pt x="138" y="202"/>
                  </a:lnTo>
                  <a:lnTo>
                    <a:pt x="139" y="203"/>
                  </a:lnTo>
                  <a:lnTo>
                    <a:pt x="139" y="202"/>
                  </a:lnTo>
                  <a:lnTo>
                    <a:pt x="138" y="202"/>
                  </a:lnTo>
                  <a:lnTo>
                    <a:pt x="137" y="203"/>
                  </a:lnTo>
                  <a:lnTo>
                    <a:pt x="135" y="203"/>
                  </a:lnTo>
                  <a:lnTo>
                    <a:pt x="134" y="203"/>
                  </a:lnTo>
                  <a:lnTo>
                    <a:pt x="134" y="202"/>
                  </a:lnTo>
                  <a:lnTo>
                    <a:pt x="134" y="200"/>
                  </a:lnTo>
                  <a:lnTo>
                    <a:pt x="134" y="196"/>
                  </a:lnTo>
                  <a:lnTo>
                    <a:pt x="134" y="194"/>
                  </a:lnTo>
                  <a:lnTo>
                    <a:pt x="135" y="194"/>
                  </a:lnTo>
                  <a:lnTo>
                    <a:pt x="135" y="192"/>
                  </a:lnTo>
                  <a:lnTo>
                    <a:pt x="135" y="190"/>
                  </a:lnTo>
                  <a:lnTo>
                    <a:pt x="135" y="189"/>
                  </a:lnTo>
                  <a:lnTo>
                    <a:pt x="135" y="187"/>
                  </a:lnTo>
                  <a:lnTo>
                    <a:pt x="135" y="186"/>
                  </a:lnTo>
                  <a:lnTo>
                    <a:pt x="135" y="185"/>
                  </a:lnTo>
                  <a:lnTo>
                    <a:pt x="135" y="182"/>
                  </a:lnTo>
                  <a:lnTo>
                    <a:pt x="135" y="178"/>
                  </a:lnTo>
                  <a:lnTo>
                    <a:pt x="137" y="177"/>
                  </a:lnTo>
                  <a:lnTo>
                    <a:pt x="137" y="173"/>
                  </a:lnTo>
                  <a:lnTo>
                    <a:pt x="137" y="172"/>
                  </a:lnTo>
                  <a:lnTo>
                    <a:pt x="137" y="170"/>
                  </a:lnTo>
                  <a:lnTo>
                    <a:pt x="135" y="170"/>
                  </a:lnTo>
                  <a:lnTo>
                    <a:pt x="135" y="166"/>
                  </a:lnTo>
                  <a:lnTo>
                    <a:pt x="137" y="165"/>
                  </a:lnTo>
                  <a:lnTo>
                    <a:pt x="137" y="164"/>
                  </a:lnTo>
                  <a:lnTo>
                    <a:pt x="135" y="161"/>
                  </a:lnTo>
                  <a:lnTo>
                    <a:pt x="135" y="157"/>
                  </a:lnTo>
                  <a:lnTo>
                    <a:pt x="137" y="156"/>
                  </a:lnTo>
                  <a:lnTo>
                    <a:pt x="137" y="155"/>
                  </a:lnTo>
                  <a:lnTo>
                    <a:pt x="137" y="153"/>
                  </a:lnTo>
                  <a:lnTo>
                    <a:pt x="137" y="152"/>
                  </a:lnTo>
                  <a:lnTo>
                    <a:pt x="137" y="151"/>
                  </a:lnTo>
                  <a:lnTo>
                    <a:pt x="138" y="151"/>
                  </a:lnTo>
                  <a:lnTo>
                    <a:pt x="138" y="148"/>
                  </a:lnTo>
                  <a:lnTo>
                    <a:pt x="138" y="144"/>
                  </a:lnTo>
                  <a:lnTo>
                    <a:pt x="137" y="143"/>
                  </a:lnTo>
                  <a:lnTo>
                    <a:pt x="137" y="142"/>
                  </a:lnTo>
                  <a:lnTo>
                    <a:pt x="137" y="139"/>
                  </a:lnTo>
                  <a:lnTo>
                    <a:pt x="135" y="136"/>
                  </a:lnTo>
                  <a:lnTo>
                    <a:pt x="135" y="135"/>
                  </a:lnTo>
                  <a:lnTo>
                    <a:pt x="134" y="135"/>
                  </a:lnTo>
                  <a:lnTo>
                    <a:pt x="134" y="134"/>
                  </a:lnTo>
                  <a:lnTo>
                    <a:pt x="134" y="132"/>
                  </a:lnTo>
                  <a:lnTo>
                    <a:pt x="135" y="131"/>
                  </a:lnTo>
                  <a:lnTo>
                    <a:pt x="134" y="130"/>
                  </a:lnTo>
                  <a:lnTo>
                    <a:pt x="134" y="128"/>
                  </a:lnTo>
                  <a:lnTo>
                    <a:pt x="133" y="128"/>
                  </a:lnTo>
                  <a:lnTo>
                    <a:pt x="133" y="127"/>
                  </a:lnTo>
                  <a:lnTo>
                    <a:pt x="131" y="126"/>
                  </a:lnTo>
                  <a:lnTo>
                    <a:pt x="131" y="125"/>
                  </a:lnTo>
                  <a:lnTo>
                    <a:pt x="131" y="123"/>
                  </a:lnTo>
                  <a:lnTo>
                    <a:pt x="131" y="121"/>
                  </a:lnTo>
                  <a:lnTo>
                    <a:pt x="131" y="119"/>
                  </a:lnTo>
                  <a:lnTo>
                    <a:pt x="131" y="118"/>
                  </a:lnTo>
                  <a:lnTo>
                    <a:pt x="130" y="118"/>
                  </a:lnTo>
                  <a:lnTo>
                    <a:pt x="130" y="117"/>
                  </a:lnTo>
                  <a:lnTo>
                    <a:pt x="129" y="115"/>
                  </a:lnTo>
                  <a:lnTo>
                    <a:pt x="129" y="114"/>
                  </a:lnTo>
                  <a:lnTo>
                    <a:pt x="129" y="113"/>
                  </a:lnTo>
                  <a:lnTo>
                    <a:pt x="126" y="108"/>
                  </a:lnTo>
                  <a:lnTo>
                    <a:pt x="125" y="108"/>
                  </a:lnTo>
                  <a:lnTo>
                    <a:pt x="124" y="106"/>
                  </a:lnTo>
                  <a:lnTo>
                    <a:pt x="122" y="105"/>
                  </a:lnTo>
                  <a:lnTo>
                    <a:pt x="122" y="102"/>
                  </a:lnTo>
                  <a:lnTo>
                    <a:pt x="121" y="101"/>
                  </a:lnTo>
                  <a:lnTo>
                    <a:pt x="121" y="98"/>
                  </a:lnTo>
                  <a:lnTo>
                    <a:pt x="121" y="94"/>
                  </a:lnTo>
                  <a:lnTo>
                    <a:pt x="121" y="93"/>
                  </a:lnTo>
                  <a:lnTo>
                    <a:pt x="121" y="89"/>
                  </a:lnTo>
                  <a:lnTo>
                    <a:pt x="120" y="89"/>
                  </a:lnTo>
                  <a:lnTo>
                    <a:pt x="120" y="85"/>
                  </a:lnTo>
                  <a:lnTo>
                    <a:pt x="118" y="84"/>
                  </a:lnTo>
                  <a:lnTo>
                    <a:pt x="118" y="83"/>
                  </a:lnTo>
                  <a:lnTo>
                    <a:pt x="118" y="81"/>
                  </a:lnTo>
                  <a:lnTo>
                    <a:pt x="117" y="80"/>
                  </a:lnTo>
                  <a:lnTo>
                    <a:pt x="117" y="79"/>
                  </a:lnTo>
                  <a:lnTo>
                    <a:pt x="117" y="67"/>
                  </a:lnTo>
                  <a:lnTo>
                    <a:pt x="116" y="66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62"/>
                  </a:lnTo>
                  <a:lnTo>
                    <a:pt x="111" y="61"/>
                  </a:lnTo>
                  <a:lnTo>
                    <a:pt x="111" y="59"/>
                  </a:lnTo>
                  <a:lnTo>
                    <a:pt x="109" y="58"/>
                  </a:lnTo>
                  <a:lnTo>
                    <a:pt x="109" y="57"/>
                  </a:lnTo>
                  <a:lnTo>
                    <a:pt x="109" y="54"/>
                  </a:lnTo>
                  <a:lnTo>
                    <a:pt x="109" y="53"/>
                  </a:lnTo>
                  <a:lnTo>
                    <a:pt x="109" y="51"/>
                  </a:lnTo>
                  <a:lnTo>
                    <a:pt x="109" y="50"/>
                  </a:lnTo>
                  <a:lnTo>
                    <a:pt x="111" y="49"/>
                  </a:lnTo>
                  <a:lnTo>
                    <a:pt x="112" y="49"/>
                  </a:lnTo>
                  <a:lnTo>
                    <a:pt x="113" y="47"/>
                  </a:lnTo>
                  <a:lnTo>
                    <a:pt x="113" y="46"/>
                  </a:lnTo>
                  <a:lnTo>
                    <a:pt x="116" y="42"/>
                  </a:lnTo>
                  <a:lnTo>
                    <a:pt x="117" y="40"/>
                  </a:lnTo>
                  <a:lnTo>
                    <a:pt x="117" y="38"/>
                  </a:lnTo>
                  <a:lnTo>
                    <a:pt x="117" y="37"/>
                  </a:lnTo>
                  <a:lnTo>
                    <a:pt x="118" y="36"/>
                  </a:lnTo>
                  <a:lnTo>
                    <a:pt x="118" y="33"/>
                  </a:lnTo>
                  <a:lnTo>
                    <a:pt x="120" y="31"/>
                  </a:lnTo>
                  <a:lnTo>
                    <a:pt x="121" y="31"/>
                  </a:lnTo>
                  <a:lnTo>
                    <a:pt x="121" y="28"/>
                  </a:lnTo>
                  <a:lnTo>
                    <a:pt x="122" y="27"/>
                  </a:lnTo>
                  <a:lnTo>
                    <a:pt x="124" y="27"/>
                  </a:lnTo>
                  <a:lnTo>
                    <a:pt x="125" y="27"/>
                  </a:lnTo>
                  <a:lnTo>
                    <a:pt x="125" y="25"/>
                  </a:lnTo>
                  <a:lnTo>
                    <a:pt x="126" y="25"/>
                  </a:lnTo>
                  <a:lnTo>
                    <a:pt x="129" y="27"/>
                  </a:lnTo>
                  <a:lnTo>
                    <a:pt x="131" y="27"/>
                  </a:lnTo>
                  <a:lnTo>
                    <a:pt x="133" y="25"/>
                  </a:lnTo>
                  <a:lnTo>
                    <a:pt x="134" y="23"/>
                  </a:lnTo>
                  <a:lnTo>
                    <a:pt x="135" y="23"/>
                  </a:lnTo>
                  <a:lnTo>
                    <a:pt x="137" y="23"/>
                  </a:lnTo>
                  <a:lnTo>
                    <a:pt x="137" y="24"/>
                  </a:lnTo>
                  <a:lnTo>
                    <a:pt x="137" y="25"/>
                  </a:lnTo>
                  <a:lnTo>
                    <a:pt x="138" y="24"/>
                  </a:lnTo>
                  <a:lnTo>
                    <a:pt x="139" y="24"/>
                  </a:lnTo>
                  <a:lnTo>
                    <a:pt x="141" y="24"/>
                  </a:lnTo>
                  <a:lnTo>
                    <a:pt x="142" y="25"/>
                  </a:lnTo>
                  <a:lnTo>
                    <a:pt x="141" y="25"/>
                  </a:lnTo>
                  <a:lnTo>
                    <a:pt x="139" y="27"/>
                  </a:lnTo>
                  <a:lnTo>
                    <a:pt x="138" y="28"/>
                  </a:lnTo>
                  <a:lnTo>
                    <a:pt x="139" y="27"/>
                  </a:lnTo>
                  <a:lnTo>
                    <a:pt x="142" y="27"/>
                  </a:lnTo>
                  <a:lnTo>
                    <a:pt x="142" y="25"/>
                  </a:lnTo>
                  <a:lnTo>
                    <a:pt x="143" y="25"/>
                  </a:lnTo>
                  <a:lnTo>
                    <a:pt x="144" y="25"/>
                  </a:lnTo>
                  <a:lnTo>
                    <a:pt x="147" y="23"/>
                  </a:lnTo>
                  <a:lnTo>
                    <a:pt x="150" y="23"/>
                  </a:lnTo>
                  <a:lnTo>
                    <a:pt x="154" y="20"/>
                  </a:lnTo>
                  <a:lnTo>
                    <a:pt x="155" y="21"/>
                  </a:lnTo>
                  <a:lnTo>
                    <a:pt x="154" y="23"/>
                  </a:lnTo>
                  <a:lnTo>
                    <a:pt x="154" y="24"/>
                  </a:lnTo>
                  <a:lnTo>
                    <a:pt x="154" y="23"/>
                  </a:lnTo>
                  <a:lnTo>
                    <a:pt x="155" y="21"/>
                  </a:lnTo>
                  <a:lnTo>
                    <a:pt x="156" y="21"/>
                  </a:lnTo>
                  <a:lnTo>
                    <a:pt x="156" y="20"/>
                  </a:lnTo>
                  <a:lnTo>
                    <a:pt x="155" y="19"/>
                  </a:lnTo>
                  <a:lnTo>
                    <a:pt x="158" y="16"/>
                  </a:lnTo>
                  <a:lnTo>
                    <a:pt x="158" y="15"/>
                  </a:lnTo>
                  <a:lnTo>
                    <a:pt x="158" y="12"/>
                  </a:lnTo>
                  <a:lnTo>
                    <a:pt x="158" y="11"/>
                  </a:lnTo>
                  <a:lnTo>
                    <a:pt x="158" y="8"/>
                  </a:lnTo>
                  <a:lnTo>
                    <a:pt x="158" y="6"/>
                  </a:lnTo>
                  <a:lnTo>
                    <a:pt x="159" y="4"/>
                  </a:lnTo>
                  <a:lnTo>
                    <a:pt x="160" y="4"/>
                  </a:lnTo>
                  <a:lnTo>
                    <a:pt x="161" y="4"/>
                  </a:lnTo>
                  <a:lnTo>
                    <a:pt x="164" y="7"/>
                  </a:lnTo>
                  <a:lnTo>
                    <a:pt x="171" y="7"/>
                  </a:lnTo>
                  <a:lnTo>
                    <a:pt x="172" y="7"/>
                  </a:lnTo>
                  <a:lnTo>
                    <a:pt x="173" y="3"/>
                  </a:lnTo>
                  <a:lnTo>
                    <a:pt x="188" y="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3EAF2F3A-CDC1-20C3-88DE-46CFF33DA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" y="2443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1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43AB5F91-1DC0-4C5C-D066-99CA4F653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" y="2436"/>
              <a:ext cx="4" cy="5"/>
            </a:xfrm>
            <a:custGeom>
              <a:avLst/>
              <a:gdLst>
                <a:gd name="T0" fmla="*/ 1 w 4"/>
                <a:gd name="T1" fmla="*/ 5 h 5"/>
                <a:gd name="T2" fmla="*/ 0 w 4"/>
                <a:gd name="T3" fmla="*/ 4 h 5"/>
                <a:gd name="T4" fmla="*/ 0 w 4"/>
                <a:gd name="T5" fmla="*/ 3 h 5"/>
                <a:gd name="T6" fmla="*/ 0 w 4"/>
                <a:gd name="T7" fmla="*/ 2 h 5"/>
                <a:gd name="T8" fmla="*/ 1 w 4"/>
                <a:gd name="T9" fmla="*/ 0 h 5"/>
                <a:gd name="T10" fmla="*/ 2 w 4"/>
                <a:gd name="T11" fmla="*/ 0 h 5"/>
                <a:gd name="T12" fmla="*/ 2 w 4"/>
                <a:gd name="T13" fmla="*/ 2 h 5"/>
                <a:gd name="T14" fmla="*/ 2 w 4"/>
                <a:gd name="T15" fmla="*/ 3 h 5"/>
                <a:gd name="T16" fmla="*/ 4 w 4"/>
                <a:gd name="T17" fmla="*/ 4 h 5"/>
                <a:gd name="T18" fmla="*/ 1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1" y="5"/>
                  </a:move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3"/>
                  </a:lnTo>
                  <a:lnTo>
                    <a:pt x="4" y="4"/>
                  </a:lnTo>
                  <a:lnTo>
                    <a:pt x="1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Rectangle 8">
              <a:extLst>
                <a:ext uri="{FF2B5EF4-FFF2-40B4-BE49-F238E27FC236}">
                  <a16:creationId xmlns:a16="http://schemas.microsoft.com/office/drawing/2014/main" id="{3325FEA7-AB2F-A648-1C72-4FC8087A0D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8" y="2417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Rectangle 9">
              <a:extLst>
                <a:ext uri="{FF2B5EF4-FFF2-40B4-BE49-F238E27FC236}">
                  <a16:creationId xmlns:a16="http://schemas.microsoft.com/office/drawing/2014/main" id="{7F2577E8-D954-AB02-7F26-81F667DD5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4" y="2406"/>
              <a:ext cx="2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E3B5BAD3-20E7-C5EA-1B9D-D37DF3E15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" y="2404"/>
              <a:ext cx="5" cy="6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1 h 6"/>
                <a:gd name="T4" fmla="*/ 3 w 5"/>
                <a:gd name="T5" fmla="*/ 1 h 6"/>
                <a:gd name="T6" fmla="*/ 5 w 5"/>
                <a:gd name="T7" fmla="*/ 2 h 6"/>
                <a:gd name="T8" fmla="*/ 3 w 5"/>
                <a:gd name="T9" fmla="*/ 5 h 6"/>
                <a:gd name="T10" fmla="*/ 2 w 5"/>
                <a:gd name="T11" fmla="*/ 6 h 6"/>
                <a:gd name="T12" fmla="*/ 2 w 5"/>
                <a:gd name="T13" fmla="*/ 5 h 6"/>
                <a:gd name="T14" fmla="*/ 1 w 5"/>
                <a:gd name="T15" fmla="*/ 5 h 6"/>
                <a:gd name="T16" fmla="*/ 1 w 5"/>
                <a:gd name="T17" fmla="*/ 4 h 6"/>
                <a:gd name="T18" fmla="*/ 1 w 5"/>
                <a:gd name="T19" fmla="*/ 2 h 6"/>
                <a:gd name="T20" fmla="*/ 0 w 5"/>
                <a:gd name="T21" fmla="*/ 2 h 6"/>
                <a:gd name="T22" fmla="*/ 0 w 5"/>
                <a:gd name="T23" fmla="*/ 1 h 6"/>
                <a:gd name="T24" fmla="*/ 0 w 5"/>
                <a:gd name="T25" fmla="*/ 0 h 6"/>
                <a:gd name="T26" fmla="*/ 1 w 5"/>
                <a:gd name="T27" fmla="*/ 0 h 6"/>
                <a:gd name="T28" fmla="*/ 2 w 5"/>
                <a:gd name="T2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1"/>
                  </a:lnTo>
                  <a:lnTo>
                    <a:pt x="3" y="1"/>
                  </a:lnTo>
                  <a:lnTo>
                    <a:pt x="5" y="2"/>
                  </a:lnTo>
                  <a:lnTo>
                    <a:pt x="3" y="5"/>
                  </a:lnTo>
                  <a:lnTo>
                    <a:pt x="2" y="6"/>
                  </a:lnTo>
                  <a:lnTo>
                    <a:pt x="2" y="5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1750305B-4A74-5764-1273-B98D215AC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4" y="2400"/>
              <a:ext cx="12" cy="9"/>
            </a:xfrm>
            <a:custGeom>
              <a:avLst/>
              <a:gdLst>
                <a:gd name="T0" fmla="*/ 3 w 12"/>
                <a:gd name="T1" fmla="*/ 8 h 9"/>
                <a:gd name="T2" fmla="*/ 0 w 12"/>
                <a:gd name="T3" fmla="*/ 9 h 9"/>
                <a:gd name="T4" fmla="*/ 0 w 12"/>
                <a:gd name="T5" fmla="*/ 8 h 9"/>
                <a:gd name="T6" fmla="*/ 3 w 12"/>
                <a:gd name="T7" fmla="*/ 5 h 9"/>
                <a:gd name="T8" fmla="*/ 4 w 12"/>
                <a:gd name="T9" fmla="*/ 4 h 9"/>
                <a:gd name="T10" fmla="*/ 6 w 12"/>
                <a:gd name="T11" fmla="*/ 2 h 9"/>
                <a:gd name="T12" fmla="*/ 6 w 12"/>
                <a:gd name="T13" fmla="*/ 1 h 9"/>
                <a:gd name="T14" fmla="*/ 7 w 12"/>
                <a:gd name="T15" fmla="*/ 0 h 9"/>
                <a:gd name="T16" fmla="*/ 11 w 12"/>
                <a:gd name="T17" fmla="*/ 0 h 9"/>
                <a:gd name="T18" fmla="*/ 12 w 12"/>
                <a:gd name="T19" fmla="*/ 1 h 9"/>
                <a:gd name="T20" fmla="*/ 12 w 12"/>
                <a:gd name="T21" fmla="*/ 2 h 9"/>
                <a:gd name="T22" fmla="*/ 9 w 12"/>
                <a:gd name="T23" fmla="*/ 4 h 9"/>
                <a:gd name="T24" fmla="*/ 8 w 12"/>
                <a:gd name="T25" fmla="*/ 4 h 9"/>
                <a:gd name="T26" fmla="*/ 7 w 12"/>
                <a:gd name="T27" fmla="*/ 5 h 9"/>
                <a:gd name="T28" fmla="*/ 7 w 12"/>
                <a:gd name="T29" fmla="*/ 6 h 9"/>
                <a:gd name="T30" fmla="*/ 3 w 12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0" y="9"/>
                  </a:lnTo>
                  <a:lnTo>
                    <a:pt x="0" y="8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1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2" y="1"/>
                  </a:lnTo>
                  <a:lnTo>
                    <a:pt x="12" y="2"/>
                  </a:lnTo>
                  <a:lnTo>
                    <a:pt x="9" y="4"/>
                  </a:lnTo>
                  <a:lnTo>
                    <a:pt x="8" y="4"/>
                  </a:lnTo>
                  <a:lnTo>
                    <a:pt x="7" y="5"/>
                  </a:lnTo>
                  <a:lnTo>
                    <a:pt x="7" y="6"/>
                  </a:lnTo>
                  <a:lnTo>
                    <a:pt x="3" y="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332447B6-92F1-9E5A-64E3-3D20CB574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2396"/>
              <a:ext cx="17" cy="10"/>
            </a:xfrm>
            <a:custGeom>
              <a:avLst/>
              <a:gdLst>
                <a:gd name="T0" fmla="*/ 2 w 17"/>
                <a:gd name="T1" fmla="*/ 0 h 10"/>
                <a:gd name="T2" fmla="*/ 5 w 17"/>
                <a:gd name="T3" fmla="*/ 1 h 10"/>
                <a:gd name="T4" fmla="*/ 6 w 17"/>
                <a:gd name="T5" fmla="*/ 1 h 10"/>
                <a:gd name="T6" fmla="*/ 8 w 17"/>
                <a:gd name="T7" fmla="*/ 1 h 10"/>
                <a:gd name="T8" fmla="*/ 8 w 17"/>
                <a:gd name="T9" fmla="*/ 2 h 10"/>
                <a:gd name="T10" fmla="*/ 10 w 17"/>
                <a:gd name="T11" fmla="*/ 2 h 10"/>
                <a:gd name="T12" fmla="*/ 13 w 17"/>
                <a:gd name="T13" fmla="*/ 5 h 10"/>
                <a:gd name="T14" fmla="*/ 14 w 17"/>
                <a:gd name="T15" fmla="*/ 5 h 10"/>
                <a:gd name="T16" fmla="*/ 15 w 17"/>
                <a:gd name="T17" fmla="*/ 8 h 10"/>
                <a:gd name="T18" fmla="*/ 17 w 17"/>
                <a:gd name="T19" fmla="*/ 9 h 10"/>
                <a:gd name="T20" fmla="*/ 15 w 17"/>
                <a:gd name="T21" fmla="*/ 10 h 10"/>
                <a:gd name="T22" fmla="*/ 14 w 17"/>
                <a:gd name="T23" fmla="*/ 10 h 10"/>
                <a:gd name="T24" fmla="*/ 11 w 17"/>
                <a:gd name="T25" fmla="*/ 10 h 10"/>
                <a:gd name="T26" fmla="*/ 11 w 17"/>
                <a:gd name="T27" fmla="*/ 9 h 10"/>
                <a:gd name="T28" fmla="*/ 10 w 17"/>
                <a:gd name="T29" fmla="*/ 8 h 10"/>
                <a:gd name="T30" fmla="*/ 9 w 17"/>
                <a:gd name="T31" fmla="*/ 6 h 10"/>
                <a:gd name="T32" fmla="*/ 8 w 17"/>
                <a:gd name="T33" fmla="*/ 5 h 10"/>
                <a:gd name="T34" fmla="*/ 6 w 17"/>
                <a:gd name="T35" fmla="*/ 4 h 10"/>
                <a:gd name="T36" fmla="*/ 5 w 17"/>
                <a:gd name="T37" fmla="*/ 4 h 10"/>
                <a:gd name="T38" fmla="*/ 4 w 17"/>
                <a:gd name="T39" fmla="*/ 2 h 10"/>
                <a:gd name="T40" fmla="*/ 1 w 17"/>
                <a:gd name="T41" fmla="*/ 2 h 10"/>
                <a:gd name="T42" fmla="*/ 1 w 17"/>
                <a:gd name="T43" fmla="*/ 1 h 10"/>
                <a:gd name="T44" fmla="*/ 0 w 17"/>
                <a:gd name="T45" fmla="*/ 1 h 10"/>
                <a:gd name="T46" fmla="*/ 1 w 17"/>
                <a:gd name="T47" fmla="*/ 0 h 10"/>
                <a:gd name="T48" fmla="*/ 2 w 17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lnTo>
                    <a:pt x="5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3" y="5"/>
                  </a:lnTo>
                  <a:lnTo>
                    <a:pt x="14" y="5"/>
                  </a:lnTo>
                  <a:lnTo>
                    <a:pt x="15" y="8"/>
                  </a:lnTo>
                  <a:lnTo>
                    <a:pt x="17" y="9"/>
                  </a:lnTo>
                  <a:lnTo>
                    <a:pt x="15" y="10"/>
                  </a:lnTo>
                  <a:lnTo>
                    <a:pt x="14" y="10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0" y="8"/>
                  </a:lnTo>
                  <a:lnTo>
                    <a:pt x="9" y="6"/>
                  </a:lnTo>
                  <a:lnTo>
                    <a:pt x="8" y="5"/>
                  </a:lnTo>
                  <a:lnTo>
                    <a:pt x="6" y="4"/>
                  </a:lnTo>
                  <a:lnTo>
                    <a:pt x="5" y="4"/>
                  </a:lnTo>
                  <a:lnTo>
                    <a:pt x="4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9CE65B55-97C2-F92C-DDCD-76878B981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" y="2396"/>
              <a:ext cx="2" cy="5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5 h 5"/>
                <a:gd name="T4" fmla="*/ 1 w 2"/>
                <a:gd name="T5" fmla="*/ 5 h 5"/>
                <a:gd name="T6" fmla="*/ 0 w 2"/>
                <a:gd name="T7" fmla="*/ 4 h 5"/>
                <a:gd name="T8" fmla="*/ 0 w 2"/>
                <a:gd name="T9" fmla="*/ 2 h 5"/>
                <a:gd name="T10" fmla="*/ 0 w 2"/>
                <a:gd name="T11" fmla="*/ 1 h 5"/>
                <a:gd name="T12" fmla="*/ 0 w 2"/>
                <a:gd name="T13" fmla="*/ 0 h 5"/>
                <a:gd name="T14" fmla="*/ 1 w 2"/>
                <a:gd name="T15" fmla="*/ 1 h 5"/>
                <a:gd name="T16" fmla="*/ 2 w 2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5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443EA537-7D85-D752-FD7D-A433FE603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" y="2391"/>
              <a:ext cx="5" cy="6"/>
            </a:xfrm>
            <a:custGeom>
              <a:avLst/>
              <a:gdLst>
                <a:gd name="T0" fmla="*/ 2 w 5"/>
                <a:gd name="T1" fmla="*/ 6 h 6"/>
                <a:gd name="T2" fmla="*/ 1 w 5"/>
                <a:gd name="T3" fmla="*/ 5 h 6"/>
                <a:gd name="T4" fmla="*/ 1 w 5"/>
                <a:gd name="T5" fmla="*/ 3 h 6"/>
                <a:gd name="T6" fmla="*/ 0 w 5"/>
                <a:gd name="T7" fmla="*/ 2 h 6"/>
                <a:gd name="T8" fmla="*/ 0 w 5"/>
                <a:gd name="T9" fmla="*/ 1 h 6"/>
                <a:gd name="T10" fmla="*/ 1 w 5"/>
                <a:gd name="T11" fmla="*/ 0 h 6"/>
                <a:gd name="T12" fmla="*/ 2 w 5"/>
                <a:gd name="T13" fmla="*/ 0 h 6"/>
                <a:gd name="T14" fmla="*/ 5 w 5"/>
                <a:gd name="T15" fmla="*/ 0 h 6"/>
                <a:gd name="T16" fmla="*/ 5 w 5"/>
                <a:gd name="T17" fmla="*/ 1 h 6"/>
                <a:gd name="T18" fmla="*/ 5 w 5"/>
                <a:gd name="T19" fmla="*/ 3 h 6"/>
                <a:gd name="T20" fmla="*/ 4 w 5"/>
                <a:gd name="T21" fmla="*/ 5 h 6"/>
                <a:gd name="T22" fmla="*/ 4 w 5"/>
                <a:gd name="T23" fmla="*/ 6 h 6"/>
                <a:gd name="T24" fmla="*/ 2 w 5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1" y="5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6"/>
                  </a:lnTo>
                  <a:lnTo>
                    <a:pt x="2" y="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DC953ED5-2A0C-0721-9F69-8E22B20BD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6" y="2389"/>
              <a:ext cx="3" cy="4"/>
            </a:xfrm>
            <a:custGeom>
              <a:avLst/>
              <a:gdLst>
                <a:gd name="T0" fmla="*/ 3 w 3"/>
                <a:gd name="T1" fmla="*/ 3 h 4"/>
                <a:gd name="T2" fmla="*/ 1 w 3"/>
                <a:gd name="T3" fmla="*/ 4 h 4"/>
                <a:gd name="T4" fmla="*/ 0 w 3"/>
                <a:gd name="T5" fmla="*/ 3 h 4"/>
                <a:gd name="T6" fmla="*/ 0 w 3"/>
                <a:gd name="T7" fmla="*/ 2 h 4"/>
                <a:gd name="T8" fmla="*/ 1 w 3"/>
                <a:gd name="T9" fmla="*/ 0 h 4"/>
                <a:gd name="T10" fmla="*/ 3 w 3"/>
                <a:gd name="T11" fmla="*/ 0 h 4"/>
                <a:gd name="T12" fmla="*/ 3 w 3"/>
                <a:gd name="T13" fmla="*/ 2 h 4"/>
                <a:gd name="T14" fmla="*/ 1 w 3"/>
                <a:gd name="T15" fmla="*/ 3 h 4"/>
                <a:gd name="T16" fmla="*/ 3 w 3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3"/>
                  </a:lnTo>
                  <a:lnTo>
                    <a:pt x="3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2104D6B6-BD37-4528-E2BA-D8B01FB66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" y="2362"/>
              <a:ext cx="9" cy="8"/>
            </a:xfrm>
            <a:custGeom>
              <a:avLst/>
              <a:gdLst>
                <a:gd name="T0" fmla="*/ 8 w 9"/>
                <a:gd name="T1" fmla="*/ 6 h 8"/>
                <a:gd name="T2" fmla="*/ 7 w 9"/>
                <a:gd name="T3" fmla="*/ 8 h 8"/>
                <a:gd name="T4" fmla="*/ 7 w 9"/>
                <a:gd name="T5" fmla="*/ 6 h 8"/>
                <a:gd name="T6" fmla="*/ 6 w 9"/>
                <a:gd name="T7" fmla="*/ 6 h 8"/>
                <a:gd name="T8" fmla="*/ 4 w 9"/>
                <a:gd name="T9" fmla="*/ 8 h 8"/>
                <a:gd name="T10" fmla="*/ 2 w 9"/>
                <a:gd name="T11" fmla="*/ 8 h 8"/>
                <a:gd name="T12" fmla="*/ 0 w 9"/>
                <a:gd name="T13" fmla="*/ 6 h 8"/>
                <a:gd name="T14" fmla="*/ 0 w 9"/>
                <a:gd name="T15" fmla="*/ 5 h 8"/>
                <a:gd name="T16" fmla="*/ 0 w 9"/>
                <a:gd name="T17" fmla="*/ 2 h 8"/>
                <a:gd name="T18" fmla="*/ 0 w 9"/>
                <a:gd name="T19" fmla="*/ 1 h 8"/>
                <a:gd name="T20" fmla="*/ 2 w 9"/>
                <a:gd name="T21" fmla="*/ 0 h 8"/>
                <a:gd name="T22" fmla="*/ 3 w 9"/>
                <a:gd name="T23" fmla="*/ 0 h 8"/>
                <a:gd name="T24" fmla="*/ 6 w 9"/>
                <a:gd name="T25" fmla="*/ 1 h 8"/>
                <a:gd name="T26" fmla="*/ 8 w 9"/>
                <a:gd name="T27" fmla="*/ 1 h 8"/>
                <a:gd name="T28" fmla="*/ 9 w 9"/>
                <a:gd name="T29" fmla="*/ 2 h 8"/>
                <a:gd name="T30" fmla="*/ 9 w 9"/>
                <a:gd name="T31" fmla="*/ 5 h 8"/>
                <a:gd name="T32" fmla="*/ 8 w 9"/>
                <a:gd name="T33" fmla="*/ 5 h 8"/>
                <a:gd name="T34" fmla="*/ 8 w 9"/>
                <a:gd name="T3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lnTo>
                    <a:pt x="7" y="8"/>
                  </a:lnTo>
                  <a:lnTo>
                    <a:pt x="7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2"/>
                  </a:lnTo>
                  <a:lnTo>
                    <a:pt x="9" y="5"/>
                  </a:lnTo>
                  <a:lnTo>
                    <a:pt x="8" y="5"/>
                  </a:lnTo>
                  <a:lnTo>
                    <a:pt x="8" y="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1FC6B736-268A-9E03-9E41-140B98808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2" y="2264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Rectangle 18">
              <a:extLst>
                <a:ext uri="{FF2B5EF4-FFF2-40B4-BE49-F238E27FC236}">
                  <a16:creationId xmlns:a16="http://schemas.microsoft.com/office/drawing/2014/main" id="{58D99CD5-EB2C-C96B-1191-EC2562698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" y="2252"/>
              <a:ext cx="1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53744749-895F-1A94-A19D-BED21F42B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9" y="2247"/>
              <a:ext cx="7" cy="13"/>
            </a:xfrm>
            <a:custGeom>
              <a:avLst/>
              <a:gdLst>
                <a:gd name="T0" fmla="*/ 7 w 7"/>
                <a:gd name="T1" fmla="*/ 12 h 13"/>
                <a:gd name="T2" fmla="*/ 6 w 7"/>
                <a:gd name="T3" fmla="*/ 13 h 13"/>
                <a:gd name="T4" fmla="*/ 4 w 7"/>
                <a:gd name="T5" fmla="*/ 12 h 13"/>
                <a:gd name="T6" fmla="*/ 6 w 7"/>
                <a:gd name="T7" fmla="*/ 12 h 13"/>
                <a:gd name="T8" fmla="*/ 4 w 7"/>
                <a:gd name="T9" fmla="*/ 12 h 13"/>
                <a:gd name="T10" fmla="*/ 3 w 7"/>
                <a:gd name="T11" fmla="*/ 10 h 13"/>
                <a:gd name="T12" fmla="*/ 2 w 7"/>
                <a:gd name="T13" fmla="*/ 9 h 13"/>
                <a:gd name="T14" fmla="*/ 2 w 7"/>
                <a:gd name="T15" fmla="*/ 8 h 13"/>
                <a:gd name="T16" fmla="*/ 2 w 7"/>
                <a:gd name="T17" fmla="*/ 6 h 13"/>
                <a:gd name="T18" fmla="*/ 0 w 7"/>
                <a:gd name="T19" fmla="*/ 6 h 13"/>
                <a:gd name="T20" fmla="*/ 0 w 7"/>
                <a:gd name="T21" fmla="*/ 3 h 13"/>
                <a:gd name="T22" fmla="*/ 2 w 7"/>
                <a:gd name="T23" fmla="*/ 1 h 13"/>
                <a:gd name="T24" fmla="*/ 4 w 7"/>
                <a:gd name="T25" fmla="*/ 1 h 13"/>
                <a:gd name="T26" fmla="*/ 4 w 7"/>
                <a:gd name="T27" fmla="*/ 0 h 13"/>
                <a:gd name="T28" fmla="*/ 6 w 7"/>
                <a:gd name="T29" fmla="*/ 0 h 13"/>
                <a:gd name="T30" fmla="*/ 7 w 7"/>
                <a:gd name="T31" fmla="*/ 0 h 13"/>
                <a:gd name="T32" fmla="*/ 7 w 7"/>
                <a:gd name="T33" fmla="*/ 1 h 13"/>
                <a:gd name="T34" fmla="*/ 7 w 7"/>
                <a:gd name="T35" fmla="*/ 4 h 13"/>
                <a:gd name="T36" fmla="*/ 7 w 7"/>
                <a:gd name="T37" fmla="*/ 5 h 13"/>
                <a:gd name="T38" fmla="*/ 7 w 7"/>
                <a:gd name="T39" fmla="*/ 6 h 13"/>
                <a:gd name="T40" fmla="*/ 7 w 7"/>
                <a:gd name="T41" fmla="*/ 8 h 13"/>
                <a:gd name="T42" fmla="*/ 7 w 7"/>
                <a:gd name="T43" fmla="*/ 9 h 13"/>
                <a:gd name="T44" fmla="*/ 7 w 7"/>
                <a:gd name="T45" fmla="*/ 10 h 13"/>
                <a:gd name="T46" fmla="*/ 7 w 7"/>
                <a:gd name="T4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13">
                  <a:moveTo>
                    <a:pt x="7" y="12"/>
                  </a:moveTo>
                  <a:lnTo>
                    <a:pt x="6" y="13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3" y="10"/>
                  </a:lnTo>
                  <a:lnTo>
                    <a:pt x="2" y="9"/>
                  </a:lnTo>
                  <a:lnTo>
                    <a:pt x="2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7" y="4"/>
                  </a:lnTo>
                  <a:lnTo>
                    <a:pt x="7" y="5"/>
                  </a:lnTo>
                  <a:lnTo>
                    <a:pt x="7" y="6"/>
                  </a:lnTo>
                  <a:lnTo>
                    <a:pt x="7" y="8"/>
                  </a:lnTo>
                  <a:lnTo>
                    <a:pt x="7" y="9"/>
                  </a:lnTo>
                  <a:lnTo>
                    <a:pt x="7" y="10"/>
                  </a:lnTo>
                  <a:lnTo>
                    <a:pt x="7" y="1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796799ED-4EA0-B6E2-9C19-FAA4FE5AC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" y="2236"/>
              <a:ext cx="3" cy="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2 w 3"/>
                <a:gd name="T5" fmla="*/ 0 h 2"/>
                <a:gd name="T6" fmla="*/ 3 w 3"/>
                <a:gd name="T7" fmla="*/ 0 h 2"/>
                <a:gd name="T8" fmla="*/ 2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21">
              <a:extLst>
                <a:ext uri="{FF2B5EF4-FFF2-40B4-BE49-F238E27FC236}">
                  <a16:creationId xmlns:a16="http://schemas.microsoft.com/office/drawing/2014/main" id="{3437E312-F278-AC8E-DA93-D4B01928A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5" y="2234"/>
              <a:ext cx="1" cy="4"/>
            </a:xfrm>
            <a:custGeom>
              <a:avLst/>
              <a:gdLst>
                <a:gd name="T0" fmla="*/ 1 w 1"/>
                <a:gd name="T1" fmla="*/ 2 h 4"/>
                <a:gd name="T2" fmla="*/ 0 w 1"/>
                <a:gd name="T3" fmla="*/ 4 h 4"/>
                <a:gd name="T4" fmla="*/ 0 w 1"/>
                <a:gd name="T5" fmla="*/ 2 h 4"/>
                <a:gd name="T6" fmla="*/ 0 w 1"/>
                <a:gd name="T7" fmla="*/ 1 h 4"/>
                <a:gd name="T8" fmla="*/ 0 w 1"/>
                <a:gd name="T9" fmla="*/ 0 h 4"/>
                <a:gd name="T10" fmla="*/ 1 w 1"/>
                <a:gd name="T11" fmla="*/ 0 h 4"/>
                <a:gd name="T12" fmla="*/ 1 w 1"/>
                <a:gd name="T13" fmla="*/ 1 h 4"/>
                <a:gd name="T14" fmla="*/ 0 w 1"/>
                <a:gd name="T15" fmla="*/ 1 h 4"/>
                <a:gd name="T16" fmla="*/ 0 w 1"/>
                <a:gd name="T17" fmla="*/ 2 h 4"/>
                <a:gd name="T18" fmla="*/ 1 w 1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22">
              <a:extLst>
                <a:ext uri="{FF2B5EF4-FFF2-40B4-BE49-F238E27FC236}">
                  <a16:creationId xmlns:a16="http://schemas.microsoft.com/office/drawing/2014/main" id="{1E332E04-977E-D10B-02A4-0E952542EA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9" y="2221"/>
              <a:ext cx="4" cy="8"/>
            </a:xfrm>
            <a:custGeom>
              <a:avLst/>
              <a:gdLst>
                <a:gd name="T0" fmla="*/ 1 w 4"/>
                <a:gd name="T1" fmla="*/ 8 h 8"/>
                <a:gd name="T2" fmla="*/ 0 w 4"/>
                <a:gd name="T3" fmla="*/ 8 h 8"/>
                <a:gd name="T4" fmla="*/ 0 w 4"/>
                <a:gd name="T5" fmla="*/ 5 h 8"/>
                <a:gd name="T6" fmla="*/ 0 w 4"/>
                <a:gd name="T7" fmla="*/ 2 h 8"/>
                <a:gd name="T8" fmla="*/ 1 w 4"/>
                <a:gd name="T9" fmla="*/ 1 h 8"/>
                <a:gd name="T10" fmla="*/ 3 w 4"/>
                <a:gd name="T11" fmla="*/ 0 h 8"/>
                <a:gd name="T12" fmla="*/ 3 w 4"/>
                <a:gd name="T13" fmla="*/ 1 h 8"/>
                <a:gd name="T14" fmla="*/ 3 w 4"/>
                <a:gd name="T15" fmla="*/ 2 h 8"/>
                <a:gd name="T16" fmla="*/ 4 w 4"/>
                <a:gd name="T17" fmla="*/ 2 h 8"/>
                <a:gd name="T18" fmla="*/ 4 w 4"/>
                <a:gd name="T19" fmla="*/ 4 h 8"/>
                <a:gd name="T20" fmla="*/ 3 w 4"/>
                <a:gd name="T21" fmla="*/ 4 h 8"/>
                <a:gd name="T22" fmla="*/ 3 w 4"/>
                <a:gd name="T23" fmla="*/ 5 h 8"/>
                <a:gd name="T24" fmla="*/ 3 w 4"/>
                <a:gd name="T25" fmla="*/ 8 h 8"/>
                <a:gd name="T26" fmla="*/ 1 w 4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">
                  <a:moveTo>
                    <a:pt x="1" y="8"/>
                  </a:move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3" y="4"/>
                  </a:lnTo>
                  <a:lnTo>
                    <a:pt x="3" y="5"/>
                  </a:lnTo>
                  <a:lnTo>
                    <a:pt x="3" y="8"/>
                  </a:lnTo>
                  <a:lnTo>
                    <a:pt x="1" y="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Rectangle 23">
              <a:extLst>
                <a:ext uri="{FF2B5EF4-FFF2-40B4-BE49-F238E27FC236}">
                  <a16:creationId xmlns:a16="http://schemas.microsoft.com/office/drawing/2014/main" id="{1540922A-F96D-FE4B-D5E6-000073D4F1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2" y="2219"/>
              <a:ext cx="1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24">
              <a:extLst>
                <a:ext uri="{FF2B5EF4-FFF2-40B4-BE49-F238E27FC236}">
                  <a16:creationId xmlns:a16="http://schemas.microsoft.com/office/drawing/2014/main" id="{BB55D93E-8C39-ADD8-5520-F22BB8E5D6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" y="221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25">
              <a:extLst>
                <a:ext uri="{FF2B5EF4-FFF2-40B4-BE49-F238E27FC236}">
                  <a16:creationId xmlns:a16="http://schemas.microsoft.com/office/drawing/2014/main" id="{40440818-6B7B-F72F-C2C8-5DCA33095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8" y="2116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0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26">
              <a:extLst>
                <a:ext uri="{FF2B5EF4-FFF2-40B4-BE49-F238E27FC236}">
                  <a16:creationId xmlns:a16="http://schemas.microsoft.com/office/drawing/2014/main" id="{9D83B38F-48A1-3637-A7B8-51486DA50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8" y="2014"/>
              <a:ext cx="540" cy="456"/>
            </a:xfrm>
            <a:custGeom>
              <a:avLst/>
              <a:gdLst>
                <a:gd name="T0" fmla="*/ 61 w 540"/>
                <a:gd name="T1" fmla="*/ 38 h 456"/>
                <a:gd name="T2" fmla="*/ 108 w 540"/>
                <a:gd name="T3" fmla="*/ 55 h 456"/>
                <a:gd name="T4" fmla="*/ 122 w 540"/>
                <a:gd name="T5" fmla="*/ 31 h 456"/>
                <a:gd name="T6" fmla="*/ 173 w 540"/>
                <a:gd name="T7" fmla="*/ 31 h 456"/>
                <a:gd name="T8" fmla="*/ 224 w 540"/>
                <a:gd name="T9" fmla="*/ 29 h 456"/>
                <a:gd name="T10" fmla="*/ 275 w 540"/>
                <a:gd name="T11" fmla="*/ 29 h 456"/>
                <a:gd name="T12" fmla="*/ 303 w 540"/>
                <a:gd name="T13" fmla="*/ 42 h 456"/>
                <a:gd name="T14" fmla="*/ 297 w 540"/>
                <a:gd name="T15" fmla="*/ 54 h 456"/>
                <a:gd name="T16" fmla="*/ 299 w 540"/>
                <a:gd name="T17" fmla="*/ 66 h 456"/>
                <a:gd name="T18" fmla="*/ 299 w 540"/>
                <a:gd name="T19" fmla="*/ 81 h 456"/>
                <a:gd name="T20" fmla="*/ 293 w 540"/>
                <a:gd name="T21" fmla="*/ 97 h 456"/>
                <a:gd name="T22" fmla="*/ 282 w 540"/>
                <a:gd name="T23" fmla="*/ 110 h 456"/>
                <a:gd name="T24" fmla="*/ 273 w 540"/>
                <a:gd name="T25" fmla="*/ 119 h 456"/>
                <a:gd name="T26" fmla="*/ 267 w 540"/>
                <a:gd name="T27" fmla="*/ 132 h 456"/>
                <a:gd name="T28" fmla="*/ 266 w 540"/>
                <a:gd name="T29" fmla="*/ 148 h 456"/>
                <a:gd name="T30" fmla="*/ 252 w 540"/>
                <a:gd name="T31" fmla="*/ 166 h 456"/>
                <a:gd name="T32" fmla="*/ 250 w 540"/>
                <a:gd name="T33" fmla="*/ 178 h 456"/>
                <a:gd name="T34" fmla="*/ 239 w 540"/>
                <a:gd name="T35" fmla="*/ 179 h 456"/>
                <a:gd name="T36" fmla="*/ 228 w 540"/>
                <a:gd name="T37" fmla="*/ 187 h 456"/>
                <a:gd name="T38" fmla="*/ 236 w 540"/>
                <a:gd name="T39" fmla="*/ 195 h 456"/>
                <a:gd name="T40" fmla="*/ 244 w 540"/>
                <a:gd name="T41" fmla="*/ 205 h 456"/>
                <a:gd name="T42" fmla="*/ 256 w 540"/>
                <a:gd name="T43" fmla="*/ 196 h 456"/>
                <a:gd name="T44" fmla="*/ 265 w 540"/>
                <a:gd name="T45" fmla="*/ 202 h 456"/>
                <a:gd name="T46" fmla="*/ 274 w 540"/>
                <a:gd name="T47" fmla="*/ 204 h 456"/>
                <a:gd name="T48" fmla="*/ 288 w 540"/>
                <a:gd name="T49" fmla="*/ 199 h 456"/>
                <a:gd name="T50" fmla="*/ 295 w 540"/>
                <a:gd name="T51" fmla="*/ 208 h 456"/>
                <a:gd name="T52" fmla="*/ 308 w 540"/>
                <a:gd name="T53" fmla="*/ 205 h 456"/>
                <a:gd name="T54" fmla="*/ 320 w 540"/>
                <a:gd name="T55" fmla="*/ 195 h 456"/>
                <a:gd name="T56" fmla="*/ 333 w 540"/>
                <a:gd name="T57" fmla="*/ 187 h 456"/>
                <a:gd name="T58" fmla="*/ 535 w 540"/>
                <a:gd name="T59" fmla="*/ 117 h 456"/>
                <a:gd name="T60" fmla="*/ 539 w 540"/>
                <a:gd name="T61" fmla="*/ 132 h 456"/>
                <a:gd name="T62" fmla="*/ 539 w 540"/>
                <a:gd name="T63" fmla="*/ 149 h 456"/>
                <a:gd name="T64" fmla="*/ 540 w 540"/>
                <a:gd name="T65" fmla="*/ 166 h 456"/>
                <a:gd name="T66" fmla="*/ 536 w 540"/>
                <a:gd name="T67" fmla="*/ 183 h 456"/>
                <a:gd name="T68" fmla="*/ 530 w 540"/>
                <a:gd name="T69" fmla="*/ 199 h 456"/>
                <a:gd name="T70" fmla="*/ 523 w 540"/>
                <a:gd name="T71" fmla="*/ 209 h 456"/>
                <a:gd name="T72" fmla="*/ 517 w 540"/>
                <a:gd name="T73" fmla="*/ 220 h 456"/>
                <a:gd name="T74" fmla="*/ 508 w 540"/>
                <a:gd name="T75" fmla="*/ 220 h 456"/>
                <a:gd name="T76" fmla="*/ 505 w 540"/>
                <a:gd name="T77" fmla="*/ 234 h 456"/>
                <a:gd name="T78" fmla="*/ 508 w 540"/>
                <a:gd name="T79" fmla="*/ 241 h 456"/>
                <a:gd name="T80" fmla="*/ 501 w 540"/>
                <a:gd name="T81" fmla="*/ 255 h 456"/>
                <a:gd name="T82" fmla="*/ 497 w 540"/>
                <a:gd name="T83" fmla="*/ 271 h 456"/>
                <a:gd name="T84" fmla="*/ 494 w 540"/>
                <a:gd name="T85" fmla="*/ 288 h 456"/>
                <a:gd name="T86" fmla="*/ 489 w 540"/>
                <a:gd name="T87" fmla="*/ 305 h 456"/>
                <a:gd name="T88" fmla="*/ 481 w 540"/>
                <a:gd name="T89" fmla="*/ 319 h 456"/>
                <a:gd name="T90" fmla="*/ 475 w 540"/>
                <a:gd name="T91" fmla="*/ 333 h 456"/>
                <a:gd name="T92" fmla="*/ 483 w 540"/>
                <a:gd name="T93" fmla="*/ 345 h 456"/>
                <a:gd name="T94" fmla="*/ 476 w 540"/>
                <a:gd name="T95" fmla="*/ 360 h 456"/>
                <a:gd name="T96" fmla="*/ 471 w 540"/>
                <a:gd name="T97" fmla="*/ 371 h 456"/>
                <a:gd name="T98" fmla="*/ 462 w 540"/>
                <a:gd name="T99" fmla="*/ 370 h 456"/>
                <a:gd name="T100" fmla="*/ 446 w 540"/>
                <a:gd name="T101" fmla="*/ 375 h 456"/>
                <a:gd name="T102" fmla="*/ 429 w 540"/>
                <a:gd name="T103" fmla="*/ 375 h 456"/>
                <a:gd name="T104" fmla="*/ 408 w 540"/>
                <a:gd name="T105" fmla="*/ 375 h 456"/>
                <a:gd name="T106" fmla="*/ 408 w 540"/>
                <a:gd name="T107" fmla="*/ 386 h 456"/>
                <a:gd name="T108" fmla="*/ 403 w 540"/>
                <a:gd name="T109" fmla="*/ 401 h 456"/>
                <a:gd name="T110" fmla="*/ 393 w 540"/>
                <a:gd name="T111" fmla="*/ 412 h 456"/>
                <a:gd name="T112" fmla="*/ 397 w 540"/>
                <a:gd name="T113" fmla="*/ 429 h 456"/>
                <a:gd name="T114" fmla="*/ 394 w 540"/>
                <a:gd name="T115" fmla="*/ 442 h 456"/>
                <a:gd name="T116" fmla="*/ 381 w 540"/>
                <a:gd name="T117" fmla="*/ 441 h 456"/>
                <a:gd name="T118" fmla="*/ 373 w 540"/>
                <a:gd name="T119" fmla="*/ 454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40" h="456">
                  <a:moveTo>
                    <a:pt x="0" y="0"/>
                  </a:moveTo>
                  <a:lnTo>
                    <a:pt x="8" y="7"/>
                  </a:lnTo>
                  <a:lnTo>
                    <a:pt x="15" y="14"/>
                  </a:lnTo>
                  <a:lnTo>
                    <a:pt x="19" y="24"/>
                  </a:lnTo>
                  <a:lnTo>
                    <a:pt x="23" y="29"/>
                  </a:lnTo>
                  <a:lnTo>
                    <a:pt x="27" y="29"/>
                  </a:lnTo>
                  <a:lnTo>
                    <a:pt x="28" y="29"/>
                  </a:lnTo>
                  <a:lnTo>
                    <a:pt x="30" y="29"/>
                  </a:lnTo>
                  <a:lnTo>
                    <a:pt x="38" y="31"/>
                  </a:lnTo>
                  <a:lnTo>
                    <a:pt x="40" y="31"/>
                  </a:lnTo>
                  <a:lnTo>
                    <a:pt x="45" y="31"/>
                  </a:lnTo>
                  <a:lnTo>
                    <a:pt x="47" y="32"/>
                  </a:lnTo>
                  <a:lnTo>
                    <a:pt x="51" y="32"/>
                  </a:lnTo>
                  <a:lnTo>
                    <a:pt x="53" y="33"/>
                  </a:lnTo>
                  <a:lnTo>
                    <a:pt x="56" y="34"/>
                  </a:lnTo>
                  <a:lnTo>
                    <a:pt x="60" y="37"/>
                  </a:lnTo>
                  <a:lnTo>
                    <a:pt x="61" y="38"/>
                  </a:lnTo>
                  <a:lnTo>
                    <a:pt x="62" y="41"/>
                  </a:lnTo>
                  <a:lnTo>
                    <a:pt x="65" y="44"/>
                  </a:lnTo>
                  <a:lnTo>
                    <a:pt x="66" y="47"/>
                  </a:lnTo>
                  <a:lnTo>
                    <a:pt x="72" y="54"/>
                  </a:lnTo>
                  <a:lnTo>
                    <a:pt x="74" y="55"/>
                  </a:lnTo>
                  <a:lnTo>
                    <a:pt x="78" y="57"/>
                  </a:lnTo>
                  <a:lnTo>
                    <a:pt x="83" y="59"/>
                  </a:lnTo>
                  <a:lnTo>
                    <a:pt x="86" y="61"/>
                  </a:lnTo>
                  <a:lnTo>
                    <a:pt x="89" y="63"/>
                  </a:lnTo>
                  <a:lnTo>
                    <a:pt x="92" y="63"/>
                  </a:lnTo>
                  <a:lnTo>
                    <a:pt x="99" y="62"/>
                  </a:lnTo>
                  <a:lnTo>
                    <a:pt x="103" y="61"/>
                  </a:lnTo>
                  <a:lnTo>
                    <a:pt x="105" y="61"/>
                  </a:lnTo>
                  <a:lnTo>
                    <a:pt x="108" y="59"/>
                  </a:lnTo>
                  <a:lnTo>
                    <a:pt x="109" y="59"/>
                  </a:lnTo>
                  <a:lnTo>
                    <a:pt x="108" y="57"/>
                  </a:lnTo>
                  <a:lnTo>
                    <a:pt x="108" y="55"/>
                  </a:lnTo>
                  <a:lnTo>
                    <a:pt x="108" y="54"/>
                  </a:lnTo>
                  <a:lnTo>
                    <a:pt x="108" y="53"/>
                  </a:lnTo>
                  <a:lnTo>
                    <a:pt x="109" y="51"/>
                  </a:lnTo>
                  <a:lnTo>
                    <a:pt x="109" y="49"/>
                  </a:lnTo>
                  <a:lnTo>
                    <a:pt x="108" y="47"/>
                  </a:lnTo>
                  <a:lnTo>
                    <a:pt x="108" y="45"/>
                  </a:lnTo>
                  <a:lnTo>
                    <a:pt x="108" y="42"/>
                  </a:lnTo>
                  <a:lnTo>
                    <a:pt x="108" y="40"/>
                  </a:lnTo>
                  <a:lnTo>
                    <a:pt x="109" y="38"/>
                  </a:lnTo>
                  <a:lnTo>
                    <a:pt x="109" y="36"/>
                  </a:lnTo>
                  <a:lnTo>
                    <a:pt x="111" y="33"/>
                  </a:lnTo>
                  <a:lnTo>
                    <a:pt x="112" y="31"/>
                  </a:lnTo>
                  <a:lnTo>
                    <a:pt x="113" y="31"/>
                  </a:lnTo>
                  <a:lnTo>
                    <a:pt x="113" y="29"/>
                  </a:lnTo>
                  <a:lnTo>
                    <a:pt x="116" y="29"/>
                  </a:lnTo>
                  <a:lnTo>
                    <a:pt x="120" y="31"/>
                  </a:lnTo>
                  <a:lnTo>
                    <a:pt x="122" y="31"/>
                  </a:lnTo>
                  <a:lnTo>
                    <a:pt x="125" y="29"/>
                  </a:lnTo>
                  <a:lnTo>
                    <a:pt x="129" y="29"/>
                  </a:lnTo>
                  <a:lnTo>
                    <a:pt x="132" y="31"/>
                  </a:lnTo>
                  <a:lnTo>
                    <a:pt x="134" y="31"/>
                  </a:lnTo>
                  <a:lnTo>
                    <a:pt x="138" y="29"/>
                  </a:lnTo>
                  <a:lnTo>
                    <a:pt x="141" y="29"/>
                  </a:lnTo>
                  <a:lnTo>
                    <a:pt x="143" y="31"/>
                  </a:lnTo>
                  <a:lnTo>
                    <a:pt x="146" y="31"/>
                  </a:lnTo>
                  <a:lnTo>
                    <a:pt x="150" y="29"/>
                  </a:lnTo>
                  <a:lnTo>
                    <a:pt x="152" y="29"/>
                  </a:lnTo>
                  <a:lnTo>
                    <a:pt x="155" y="31"/>
                  </a:lnTo>
                  <a:lnTo>
                    <a:pt x="159" y="31"/>
                  </a:lnTo>
                  <a:lnTo>
                    <a:pt x="162" y="29"/>
                  </a:lnTo>
                  <a:lnTo>
                    <a:pt x="164" y="29"/>
                  </a:lnTo>
                  <a:lnTo>
                    <a:pt x="168" y="29"/>
                  </a:lnTo>
                  <a:lnTo>
                    <a:pt x="171" y="31"/>
                  </a:lnTo>
                  <a:lnTo>
                    <a:pt x="173" y="31"/>
                  </a:lnTo>
                  <a:lnTo>
                    <a:pt x="176" y="29"/>
                  </a:lnTo>
                  <a:lnTo>
                    <a:pt x="180" y="29"/>
                  </a:lnTo>
                  <a:lnTo>
                    <a:pt x="183" y="31"/>
                  </a:lnTo>
                  <a:lnTo>
                    <a:pt x="185" y="31"/>
                  </a:lnTo>
                  <a:lnTo>
                    <a:pt x="189" y="29"/>
                  </a:lnTo>
                  <a:lnTo>
                    <a:pt x="192" y="29"/>
                  </a:lnTo>
                  <a:lnTo>
                    <a:pt x="194" y="31"/>
                  </a:lnTo>
                  <a:lnTo>
                    <a:pt x="197" y="31"/>
                  </a:lnTo>
                  <a:lnTo>
                    <a:pt x="201" y="29"/>
                  </a:lnTo>
                  <a:lnTo>
                    <a:pt x="203" y="29"/>
                  </a:lnTo>
                  <a:lnTo>
                    <a:pt x="206" y="31"/>
                  </a:lnTo>
                  <a:lnTo>
                    <a:pt x="210" y="31"/>
                  </a:lnTo>
                  <a:lnTo>
                    <a:pt x="213" y="29"/>
                  </a:lnTo>
                  <a:lnTo>
                    <a:pt x="215" y="29"/>
                  </a:lnTo>
                  <a:lnTo>
                    <a:pt x="219" y="31"/>
                  </a:lnTo>
                  <a:lnTo>
                    <a:pt x="222" y="31"/>
                  </a:lnTo>
                  <a:lnTo>
                    <a:pt x="224" y="29"/>
                  </a:lnTo>
                  <a:lnTo>
                    <a:pt x="227" y="29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6" y="29"/>
                  </a:lnTo>
                  <a:lnTo>
                    <a:pt x="240" y="29"/>
                  </a:lnTo>
                  <a:lnTo>
                    <a:pt x="243" y="29"/>
                  </a:lnTo>
                  <a:lnTo>
                    <a:pt x="245" y="31"/>
                  </a:lnTo>
                  <a:lnTo>
                    <a:pt x="249" y="29"/>
                  </a:lnTo>
                  <a:lnTo>
                    <a:pt x="252" y="29"/>
                  </a:lnTo>
                  <a:lnTo>
                    <a:pt x="254" y="29"/>
                  </a:lnTo>
                  <a:lnTo>
                    <a:pt x="257" y="31"/>
                  </a:lnTo>
                  <a:lnTo>
                    <a:pt x="261" y="29"/>
                  </a:lnTo>
                  <a:lnTo>
                    <a:pt x="263" y="29"/>
                  </a:lnTo>
                  <a:lnTo>
                    <a:pt x="266" y="29"/>
                  </a:lnTo>
                  <a:lnTo>
                    <a:pt x="270" y="31"/>
                  </a:lnTo>
                  <a:lnTo>
                    <a:pt x="273" y="29"/>
                  </a:lnTo>
                  <a:lnTo>
                    <a:pt x="275" y="29"/>
                  </a:lnTo>
                  <a:lnTo>
                    <a:pt x="279" y="29"/>
                  </a:lnTo>
                  <a:lnTo>
                    <a:pt x="282" y="31"/>
                  </a:lnTo>
                  <a:lnTo>
                    <a:pt x="284" y="29"/>
                  </a:lnTo>
                  <a:lnTo>
                    <a:pt x="287" y="29"/>
                  </a:lnTo>
                  <a:lnTo>
                    <a:pt x="291" y="29"/>
                  </a:lnTo>
                  <a:lnTo>
                    <a:pt x="293" y="29"/>
                  </a:lnTo>
                  <a:lnTo>
                    <a:pt x="295" y="29"/>
                  </a:lnTo>
                  <a:lnTo>
                    <a:pt x="296" y="29"/>
                  </a:lnTo>
                  <a:lnTo>
                    <a:pt x="300" y="29"/>
                  </a:lnTo>
                  <a:lnTo>
                    <a:pt x="303" y="29"/>
                  </a:lnTo>
                  <a:lnTo>
                    <a:pt x="304" y="29"/>
                  </a:lnTo>
                  <a:lnTo>
                    <a:pt x="304" y="38"/>
                  </a:lnTo>
                  <a:lnTo>
                    <a:pt x="304" y="40"/>
                  </a:lnTo>
                  <a:lnTo>
                    <a:pt x="304" y="41"/>
                  </a:lnTo>
                  <a:lnTo>
                    <a:pt x="303" y="41"/>
                  </a:lnTo>
                  <a:lnTo>
                    <a:pt x="301" y="42"/>
                  </a:lnTo>
                  <a:lnTo>
                    <a:pt x="303" y="42"/>
                  </a:lnTo>
                  <a:lnTo>
                    <a:pt x="304" y="42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4" y="46"/>
                  </a:lnTo>
                  <a:lnTo>
                    <a:pt x="303" y="46"/>
                  </a:lnTo>
                  <a:lnTo>
                    <a:pt x="303" y="47"/>
                  </a:lnTo>
                  <a:lnTo>
                    <a:pt x="303" y="49"/>
                  </a:lnTo>
                  <a:lnTo>
                    <a:pt x="303" y="50"/>
                  </a:lnTo>
                  <a:lnTo>
                    <a:pt x="303" y="51"/>
                  </a:lnTo>
                  <a:lnTo>
                    <a:pt x="303" y="53"/>
                  </a:lnTo>
                  <a:lnTo>
                    <a:pt x="303" y="54"/>
                  </a:lnTo>
                  <a:lnTo>
                    <a:pt x="301" y="54"/>
                  </a:lnTo>
                  <a:lnTo>
                    <a:pt x="300" y="54"/>
                  </a:lnTo>
                  <a:lnTo>
                    <a:pt x="300" y="55"/>
                  </a:lnTo>
                  <a:lnTo>
                    <a:pt x="299" y="55"/>
                  </a:lnTo>
                  <a:lnTo>
                    <a:pt x="299" y="54"/>
                  </a:lnTo>
                  <a:lnTo>
                    <a:pt x="297" y="54"/>
                  </a:lnTo>
                  <a:lnTo>
                    <a:pt x="297" y="53"/>
                  </a:lnTo>
                  <a:lnTo>
                    <a:pt x="296" y="53"/>
                  </a:lnTo>
                  <a:lnTo>
                    <a:pt x="296" y="54"/>
                  </a:lnTo>
                  <a:lnTo>
                    <a:pt x="295" y="54"/>
                  </a:lnTo>
                  <a:lnTo>
                    <a:pt x="295" y="55"/>
                  </a:lnTo>
                  <a:lnTo>
                    <a:pt x="296" y="55"/>
                  </a:lnTo>
                  <a:lnTo>
                    <a:pt x="296" y="57"/>
                  </a:lnTo>
                  <a:lnTo>
                    <a:pt x="296" y="58"/>
                  </a:lnTo>
                  <a:lnTo>
                    <a:pt x="297" y="58"/>
                  </a:lnTo>
                  <a:lnTo>
                    <a:pt x="297" y="59"/>
                  </a:lnTo>
                  <a:lnTo>
                    <a:pt x="296" y="59"/>
                  </a:lnTo>
                  <a:lnTo>
                    <a:pt x="296" y="61"/>
                  </a:lnTo>
                  <a:lnTo>
                    <a:pt x="296" y="62"/>
                  </a:lnTo>
                  <a:lnTo>
                    <a:pt x="297" y="62"/>
                  </a:lnTo>
                  <a:lnTo>
                    <a:pt x="299" y="63"/>
                  </a:lnTo>
                  <a:lnTo>
                    <a:pt x="299" y="64"/>
                  </a:lnTo>
                  <a:lnTo>
                    <a:pt x="299" y="66"/>
                  </a:lnTo>
                  <a:lnTo>
                    <a:pt x="297" y="67"/>
                  </a:lnTo>
                  <a:lnTo>
                    <a:pt x="299" y="67"/>
                  </a:lnTo>
                  <a:lnTo>
                    <a:pt x="299" y="68"/>
                  </a:lnTo>
                  <a:lnTo>
                    <a:pt x="299" y="70"/>
                  </a:lnTo>
                  <a:lnTo>
                    <a:pt x="300" y="70"/>
                  </a:lnTo>
                  <a:lnTo>
                    <a:pt x="300" y="71"/>
                  </a:lnTo>
                  <a:lnTo>
                    <a:pt x="300" y="72"/>
                  </a:lnTo>
                  <a:lnTo>
                    <a:pt x="299" y="72"/>
                  </a:lnTo>
                  <a:lnTo>
                    <a:pt x="299" y="74"/>
                  </a:lnTo>
                  <a:lnTo>
                    <a:pt x="299" y="75"/>
                  </a:lnTo>
                  <a:lnTo>
                    <a:pt x="300" y="75"/>
                  </a:lnTo>
                  <a:lnTo>
                    <a:pt x="300" y="76"/>
                  </a:lnTo>
                  <a:lnTo>
                    <a:pt x="299" y="78"/>
                  </a:lnTo>
                  <a:lnTo>
                    <a:pt x="297" y="78"/>
                  </a:lnTo>
                  <a:lnTo>
                    <a:pt x="297" y="79"/>
                  </a:lnTo>
                  <a:lnTo>
                    <a:pt x="297" y="80"/>
                  </a:lnTo>
                  <a:lnTo>
                    <a:pt x="299" y="81"/>
                  </a:lnTo>
                  <a:lnTo>
                    <a:pt x="299" y="83"/>
                  </a:lnTo>
                  <a:lnTo>
                    <a:pt x="299" y="84"/>
                  </a:lnTo>
                  <a:lnTo>
                    <a:pt x="297" y="84"/>
                  </a:lnTo>
                  <a:lnTo>
                    <a:pt x="297" y="85"/>
                  </a:lnTo>
                  <a:lnTo>
                    <a:pt x="297" y="87"/>
                  </a:lnTo>
                  <a:lnTo>
                    <a:pt x="297" y="88"/>
                  </a:lnTo>
                  <a:lnTo>
                    <a:pt x="296" y="88"/>
                  </a:lnTo>
                  <a:lnTo>
                    <a:pt x="297" y="89"/>
                  </a:lnTo>
                  <a:lnTo>
                    <a:pt x="296" y="91"/>
                  </a:lnTo>
                  <a:lnTo>
                    <a:pt x="295" y="92"/>
                  </a:lnTo>
                  <a:lnTo>
                    <a:pt x="296" y="92"/>
                  </a:lnTo>
                  <a:lnTo>
                    <a:pt x="296" y="93"/>
                  </a:lnTo>
                  <a:lnTo>
                    <a:pt x="295" y="93"/>
                  </a:lnTo>
                  <a:lnTo>
                    <a:pt x="295" y="94"/>
                  </a:lnTo>
                  <a:lnTo>
                    <a:pt x="293" y="94"/>
                  </a:lnTo>
                  <a:lnTo>
                    <a:pt x="293" y="96"/>
                  </a:lnTo>
                  <a:lnTo>
                    <a:pt x="293" y="97"/>
                  </a:lnTo>
                  <a:lnTo>
                    <a:pt x="293" y="98"/>
                  </a:lnTo>
                  <a:lnTo>
                    <a:pt x="293" y="100"/>
                  </a:lnTo>
                  <a:lnTo>
                    <a:pt x="292" y="100"/>
                  </a:lnTo>
                  <a:lnTo>
                    <a:pt x="291" y="101"/>
                  </a:lnTo>
                  <a:lnTo>
                    <a:pt x="290" y="101"/>
                  </a:lnTo>
                  <a:lnTo>
                    <a:pt x="290" y="102"/>
                  </a:lnTo>
                  <a:lnTo>
                    <a:pt x="288" y="102"/>
                  </a:lnTo>
                  <a:lnTo>
                    <a:pt x="287" y="102"/>
                  </a:lnTo>
                  <a:lnTo>
                    <a:pt x="287" y="104"/>
                  </a:lnTo>
                  <a:lnTo>
                    <a:pt x="287" y="105"/>
                  </a:lnTo>
                  <a:lnTo>
                    <a:pt x="287" y="106"/>
                  </a:lnTo>
                  <a:lnTo>
                    <a:pt x="286" y="108"/>
                  </a:lnTo>
                  <a:lnTo>
                    <a:pt x="286" y="109"/>
                  </a:lnTo>
                  <a:lnTo>
                    <a:pt x="286" y="110"/>
                  </a:lnTo>
                  <a:lnTo>
                    <a:pt x="284" y="110"/>
                  </a:lnTo>
                  <a:lnTo>
                    <a:pt x="283" y="110"/>
                  </a:lnTo>
                  <a:lnTo>
                    <a:pt x="282" y="110"/>
                  </a:lnTo>
                  <a:lnTo>
                    <a:pt x="282" y="111"/>
                  </a:lnTo>
                  <a:lnTo>
                    <a:pt x="282" y="113"/>
                  </a:lnTo>
                  <a:lnTo>
                    <a:pt x="280" y="113"/>
                  </a:lnTo>
                  <a:lnTo>
                    <a:pt x="280" y="111"/>
                  </a:lnTo>
                  <a:lnTo>
                    <a:pt x="279" y="111"/>
                  </a:lnTo>
                  <a:lnTo>
                    <a:pt x="279" y="110"/>
                  </a:lnTo>
                  <a:lnTo>
                    <a:pt x="278" y="110"/>
                  </a:lnTo>
                  <a:lnTo>
                    <a:pt x="278" y="111"/>
                  </a:lnTo>
                  <a:lnTo>
                    <a:pt x="277" y="113"/>
                  </a:lnTo>
                  <a:lnTo>
                    <a:pt x="277" y="114"/>
                  </a:lnTo>
                  <a:lnTo>
                    <a:pt x="275" y="114"/>
                  </a:lnTo>
                  <a:lnTo>
                    <a:pt x="275" y="115"/>
                  </a:lnTo>
                  <a:lnTo>
                    <a:pt x="275" y="117"/>
                  </a:lnTo>
                  <a:lnTo>
                    <a:pt x="274" y="117"/>
                  </a:lnTo>
                  <a:lnTo>
                    <a:pt x="273" y="117"/>
                  </a:lnTo>
                  <a:lnTo>
                    <a:pt x="273" y="118"/>
                  </a:lnTo>
                  <a:lnTo>
                    <a:pt x="273" y="119"/>
                  </a:lnTo>
                  <a:lnTo>
                    <a:pt x="274" y="119"/>
                  </a:lnTo>
                  <a:lnTo>
                    <a:pt x="274" y="121"/>
                  </a:lnTo>
                  <a:lnTo>
                    <a:pt x="274" y="122"/>
                  </a:lnTo>
                  <a:lnTo>
                    <a:pt x="273" y="122"/>
                  </a:lnTo>
                  <a:lnTo>
                    <a:pt x="273" y="123"/>
                  </a:lnTo>
                  <a:lnTo>
                    <a:pt x="271" y="123"/>
                  </a:lnTo>
                  <a:lnTo>
                    <a:pt x="271" y="122"/>
                  </a:lnTo>
                  <a:lnTo>
                    <a:pt x="270" y="122"/>
                  </a:lnTo>
                  <a:lnTo>
                    <a:pt x="270" y="123"/>
                  </a:lnTo>
                  <a:lnTo>
                    <a:pt x="269" y="123"/>
                  </a:lnTo>
                  <a:lnTo>
                    <a:pt x="267" y="125"/>
                  </a:lnTo>
                  <a:lnTo>
                    <a:pt x="267" y="126"/>
                  </a:lnTo>
                  <a:lnTo>
                    <a:pt x="267" y="127"/>
                  </a:lnTo>
                  <a:lnTo>
                    <a:pt x="267" y="128"/>
                  </a:lnTo>
                  <a:lnTo>
                    <a:pt x="267" y="130"/>
                  </a:lnTo>
                  <a:lnTo>
                    <a:pt x="267" y="131"/>
                  </a:lnTo>
                  <a:lnTo>
                    <a:pt x="267" y="132"/>
                  </a:lnTo>
                  <a:lnTo>
                    <a:pt x="266" y="132"/>
                  </a:lnTo>
                  <a:lnTo>
                    <a:pt x="266" y="134"/>
                  </a:lnTo>
                  <a:lnTo>
                    <a:pt x="266" y="135"/>
                  </a:lnTo>
                  <a:lnTo>
                    <a:pt x="266" y="136"/>
                  </a:lnTo>
                  <a:lnTo>
                    <a:pt x="266" y="138"/>
                  </a:lnTo>
                  <a:lnTo>
                    <a:pt x="266" y="139"/>
                  </a:lnTo>
                  <a:lnTo>
                    <a:pt x="266" y="140"/>
                  </a:lnTo>
                  <a:lnTo>
                    <a:pt x="267" y="142"/>
                  </a:lnTo>
                  <a:lnTo>
                    <a:pt x="267" y="143"/>
                  </a:lnTo>
                  <a:lnTo>
                    <a:pt x="267" y="144"/>
                  </a:lnTo>
                  <a:lnTo>
                    <a:pt x="266" y="144"/>
                  </a:lnTo>
                  <a:lnTo>
                    <a:pt x="266" y="145"/>
                  </a:lnTo>
                  <a:lnTo>
                    <a:pt x="265" y="145"/>
                  </a:lnTo>
                  <a:lnTo>
                    <a:pt x="265" y="147"/>
                  </a:lnTo>
                  <a:lnTo>
                    <a:pt x="266" y="147"/>
                  </a:lnTo>
                  <a:lnTo>
                    <a:pt x="267" y="148"/>
                  </a:lnTo>
                  <a:lnTo>
                    <a:pt x="266" y="148"/>
                  </a:lnTo>
                  <a:lnTo>
                    <a:pt x="266" y="149"/>
                  </a:lnTo>
                  <a:lnTo>
                    <a:pt x="265" y="149"/>
                  </a:lnTo>
                  <a:lnTo>
                    <a:pt x="263" y="149"/>
                  </a:lnTo>
                  <a:lnTo>
                    <a:pt x="262" y="151"/>
                  </a:lnTo>
                  <a:lnTo>
                    <a:pt x="261" y="153"/>
                  </a:lnTo>
                  <a:lnTo>
                    <a:pt x="260" y="153"/>
                  </a:lnTo>
                  <a:lnTo>
                    <a:pt x="258" y="153"/>
                  </a:lnTo>
                  <a:lnTo>
                    <a:pt x="257" y="153"/>
                  </a:lnTo>
                  <a:lnTo>
                    <a:pt x="257" y="155"/>
                  </a:lnTo>
                  <a:lnTo>
                    <a:pt x="256" y="156"/>
                  </a:lnTo>
                  <a:lnTo>
                    <a:pt x="254" y="158"/>
                  </a:lnTo>
                  <a:lnTo>
                    <a:pt x="253" y="160"/>
                  </a:lnTo>
                  <a:lnTo>
                    <a:pt x="253" y="161"/>
                  </a:lnTo>
                  <a:lnTo>
                    <a:pt x="253" y="162"/>
                  </a:lnTo>
                  <a:lnTo>
                    <a:pt x="252" y="164"/>
                  </a:lnTo>
                  <a:lnTo>
                    <a:pt x="252" y="165"/>
                  </a:lnTo>
                  <a:lnTo>
                    <a:pt x="252" y="166"/>
                  </a:lnTo>
                  <a:lnTo>
                    <a:pt x="250" y="166"/>
                  </a:lnTo>
                  <a:lnTo>
                    <a:pt x="250" y="168"/>
                  </a:lnTo>
                  <a:lnTo>
                    <a:pt x="250" y="169"/>
                  </a:lnTo>
                  <a:lnTo>
                    <a:pt x="250" y="170"/>
                  </a:lnTo>
                  <a:lnTo>
                    <a:pt x="250" y="172"/>
                  </a:lnTo>
                  <a:lnTo>
                    <a:pt x="250" y="173"/>
                  </a:lnTo>
                  <a:lnTo>
                    <a:pt x="250" y="174"/>
                  </a:lnTo>
                  <a:lnTo>
                    <a:pt x="252" y="175"/>
                  </a:lnTo>
                  <a:lnTo>
                    <a:pt x="252" y="174"/>
                  </a:lnTo>
                  <a:lnTo>
                    <a:pt x="253" y="174"/>
                  </a:lnTo>
                  <a:lnTo>
                    <a:pt x="254" y="174"/>
                  </a:lnTo>
                  <a:lnTo>
                    <a:pt x="254" y="175"/>
                  </a:lnTo>
                  <a:lnTo>
                    <a:pt x="253" y="175"/>
                  </a:lnTo>
                  <a:lnTo>
                    <a:pt x="253" y="177"/>
                  </a:lnTo>
                  <a:lnTo>
                    <a:pt x="253" y="178"/>
                  </a:lnTo>
                  <a:lnTo>
                    <a:pt x="252" y="178"/>
                  </a:lnTo>
                  <a:lnTo>
                    <a:pt x="250" y="178"/>
                  </a:lnTo>
                  <a:lnTo>
                    <a:pt x="250" y="177"/>
                  </a:lnTo>
                  <a:lnTo>
                    <a:pt x="249" y="177"/>
                  </a:lnTo>
                  <a:lnTo>
                    <a:pt x="248" y="177"/>
                  </a:lnTo>
                  <a:lnTo>
                    <a:pt x="246" y="175"/>
                  </a:lnTo>
                  <a:lnTo>
                    <a:pt x="245" y="175"/>
                  </a:lnTo>
                  <a:lnTo>
                    <a:pt x="245" y="177"/>
                  </a:lnTo>
                  <a:lnTo>
                    <a:pt x="245" y="178"/>
                  </a:lnTo>
                  <a:lnTo>
                    <a:pt x="244" y="178"/>
                  </a:lnTo>
                  <a:lnTo>
                    <a:pt x="244" y="179"/>
                  </a:lnTo>
                  <a:lnTo>
                    <a:pt x="243" y="179"/>
                  </a:lnTo>
                  <a:lnTo>
                    <a:pt x="243" y="181"/>
                  </a:lnTo>
                  <a:lnTo>
                    <a:pt x="241" y="181"/>
                  </a:lnTo>
                  <a:lnTo>
                    <a:pt x="241" y="179"/>
                  </a:lnTo>
                  <a:lnTo>
                    <a:pt x="240" y="179"/>
                  </a:lnTo>
                  <a:lnTo>
                    <a:pt x="240" y="181"/>
                  </a:lnTo>
                  <a:lnTo>
                    <a:pt x="240" y="179"/>
                  </a:lnTo>
                  <a:lnTo>
                    <a:pt x="239" y="179"/>
                  </a:lnTo>
                  <a:lnTo>
                    <a:pt x="239" y="178"/>
                  </a:lnTo>
                  <a:lnTo>
                    <a:pt x="237" y="178"/>
                  </a:lnTo>
                  <a:lnTo>
                    <a:pt x="236" y="178"/>
                  </a:lnTo>
                  <a:lnTo>
                    <a:pt x="236" y="179"/>
                  </a:lnTo>
                  <a:lnTo>
                    <a:pt x="235" y="179"/>
                  </a:lnTo>
                  <a:lnTo>
                    <a:pt x="235" y="178"/>
                  </a:lnTo>
                  <a:lnTo>
                    <a:pt x="233" y="178"/>
                  </a:lnTo>
                  <a:lnTo>
                    <a:pt x="232" y="177"/>
                  </a:lnTo>
                  <a:lnTo>
                    <a:pt x="231" y="177"/>
                  </a:lnTo>
                  <a:lnTo>
                    <a:pt x="231" y="178"/>
                  </a:lnTo>
                  <a:lnTo>
                    <a:pt x="230" y="178"/>
                  </a:lnTo>
                  <a:lnTo>
                    <a:pt x="230" y="179"/>
                  </a:lnTo>
                  <a:lnTo>
                    <a:pt x="230" y="182"/>
                  </a:lnTo>
                  <a:lnTo>
                    <a:pt x="230" y="183"/>
                  </a:lnTo>
                  <a:lnTo>
                    <a:pt x="230" y="185"/>
                  </a:lnTo>
                  <a:lnTo>
                    <a:pt x="230" y="186"/>
                  </a:lnTo>
                  <a:lnTo>
                    <a:pt x="228" y="187"/>
                  </a:lnTo>
                  <a:lnTo>
                    <a:pt x="230" y="189"/>
                  </a:lnTo>
                  <a:lnTo>
                    <a:pt x="230" y="191"/>
                  </a:lnTo>
                  <a:lnTo>
                    <a:pt x="230" y="192"/>
                  </a:lnTo>
                  <a:lnTo>
                    <a:pt x="228" y="194"/>
                  </a:lnTo>
                  <a:lnTo>
                    <a:pt x="228" y="195"/>
                  </a:lnTo>
                  <a:lnTo>
                    <a:pt x="227" y="196"/>
                  </a:lnTo>
                  <a:lnTo>
                    <a:pt x="228" y="196"/>
                  </a:lnTo>
                  <a:lnTo>
                    <a:pt x="230" y="196"/>
                  </a:lnTo>
                  <a:lnTo>
                    <a:pt x="231" y="196"/>
                  </a:lnTo>
                  <a:lnTo>
                    <a:pt x="232" y="195"/>
                  </a:lnTo>
                  <a:lnTo>
                    <a:pt x="232" y="196"/>
                  </a:lnTo>
                  <a:lnTo>
                    <a:pt x="233" y="196"/>
                  </a:lnTo>
                  <a:lnTo>
                    <a:pt x="233" y="198"/>
                  </a:lnTo>
                  <a:lnTo>
                    <a:pt x="235" y="198"/>
                  </a:lnTo>
                  <a:lnTo>
                    <a:pt x="235" y="196"/>
                  </a:lnTo>
                  <a:lnTo>
                    <a:pt x="235" y="195"/>
                  </a:lnTo>
                  <a:lnTo>
                    <a:pt x="236" y="195"/>
                  </a:lnTo>
                  <a:lnTo>
                    <a:pt x="237" y="195"/>
                  </a:lnTo>
                  <a:lnTo>
                    <a:pt x="239" y="195"/>
                  </a:lnTo>
                  <a:lnTo>
                    <a:pt x="239" y="196"/>
                  </a:lnTo>
                  <a:lnTo>
                    <a:pt x="239" y="198"/>
                  </a:lnTo>
                  <a:lnTo>
                    <a:pt x="240" y="198"/>
                  </a:lnTo>
                  <a:lnTo>
                    <a:pt x="240" y="199"/>
                  </a:lnTo>
                  <a:lnTo>
                    <a:pt x="241" y="200"/>
                  </a:lnTo>
                  <a:lnTo>
                    <a:pt x="241" y="202"/>
                  </a:lnTo>
                  <a:lnTo>
                    <a:pt x="243" y="202"/>
                  </a:lnTo>
                  <a:lnTo>
                    <a:pt x="243" y="203"/>
                  </a:lnTo>
                  <a:lnTo>
                    <a:pt x="243" y="204"/>
                  </a:lnTo>
                  <a:lnTo>
                    <a:pt x="241" y="204"/>
                  </a:lnTo>
                  <a:lnTo>
                    <a:pt x="241" y="205"/>
                  </a:lnTo>
                  <a:lnTo>
                    <a:pt x="243" y="205"/>
                  </a:lnTo>
                  <a:lnTo>
                    <a:pt x="243" y="207"/>
                  </a:lnTo>
                  <a:lnTo>
                    <a:pt x="243" y="205"/>
                  </a:lnTo>
                  <a:lnTo>
                    <a:pt x="244" y="205"/>
                  </a:lnTo>
                  <a:lnTo>
                    <a:pt x="245" y="205"/>
                  </a:lnTo>
                  <a:lnTo>
                    <a:pt x="245" y="204"/>
                  </a:lnTo>
                  <a:lnTo>
                    <a:pt x="245" y="203"/>
                  </a:lnTo>
                  <a:lnTo>
                    <a:pt x="246" y="202"/>
                  </a:lnTo>
                  <a:lnTo>
                    <a:pt x="248" y="202"/>
                  </a:lnTo>
                  <a:lnTo>
                    <a:pt x="248" y="200"/>
                  </a:lnTo>
                  <a:lnTo>
                    <a:pt x="248" y="199"/>
                  </a:lnTo>
                  <a:lnTo>
                    <a:pt x="248" y="198"/>
                  </a:lnTo>
                  <a:lnTo>
                    <a:pt x="249" y="198"/>
                  </a:lnTo>
                  <a:lnTo>
                    <a:pt x="250" y="196"/>
                  </a:lnTo>
                  <a:lnTo>
                    <a:pt x="250" y="195"/>
                  </a:lnTo>
                  <a:lnTo>
                    <a:pt x="250" y="194"/>
                  </a:lnTo>
                  <a:lnTo>
                    <a:pt x="252" y="195"/>
                  </a:lnTo>
                  <a:lnTo>
                    <a:pt x="253" y="195"/>
                  </a:lnTo>
                  <a:lnTo>
                    <a:pt x="254" y="195"/>
                  </a:lnTo>
                  <a:lnTo>
                    <a:pt x="254" y="196"/>
                  </a:lnTo>
                  <a:lnTo>
                    <a:pt x="256" y="196"/>
                  </a:lnTo>
                  <a:lnTo>
                    <a:pt x="256" y="198"/>
                  </a:lnTo>
                  <a:lnTo>
                    <a:pt x="256" y="199"/>
                  </a:lnTo>
                  <a:lnTo>
                    <a:pt x="256" y="200"/>
                  </a:lnTo>
                  <a:lnTo>
                    <a:pt x="257" y="200"/>
                  </a:lnTo>
                  <a:lnTo>
                    <a:pt x="257" y="199"/>
                  </a:lnTo>
                  <a:lnTo>
                    <a:pt x="257" y="200"/>
                  </a:lnTo>
                  <a:lnTo>
                    <a:pt x="258" y="200"/>
                  </a:lnTo>
                  <a:lnTo>
                    <a:pt x="260" y="200"/>
                  </a:lnTo>
                  <a:lnTo>
                    <a:pt x="260" y="202"/>
                  </a:lnTo>
                  <a:lnTo>
                    <a:pt x="261" y="202"/>
                  </a:lnTo>
                  <a:lnTo>
                    <a:pt x="261" y="203"/>
                  </a:lnTo>
                  <a:lnTo>
                    <a:pt x="261" y="204"/>
                  </a:lnTo>
                  <a:lnTo>
                    <a:pt x="261" y="203"/>
                  </a:lnTo>
                  <a:lnTo>
                    <a:pt x="262" y="203"/>
                  </a:lnTo>
                  <a:lnTo>
                    <a:pt x="263" y="203"/>
                  </a:lnTo>
                  <a:lnTo>
                    <a:pt x="263" y="202"/>
                  </a:lnTo>
                  <a:lnTo>
                    <a:pt x="265" y="202"/>
                  </a:lnTo>
                  <a:lnTo>
                    <a:pt x="265" y="200"/>
                  </a:lnTo>
                  <a:lnTo>
                    <a:pt x="266" y="200"/>
                  </a:lnTo>
                  <a:lnTo>
                    <a:pt x="267" y="200"/>
                  </a:lnTo>
                  <a:lnTo>
                    <a:pt x="269" y="200"/>
                  </a:lnTo>
                  <a:lnTo>
                    <a:pt x="269" y="199"/>
                  </a:lnTo>
                  <a:lnTo>
                    <a:pt x="269" y="198"/>
                  </a:lnTo>
                  <a:lnTo>
                    <a:pt x="270" y="198"/>
                  </a:lnTo>
                  <a:lnTo>
                    <a:pt x="270" y="199"/>
                  </a:lnTo>
                  <a:lnTo>
                    <a:pt x="271" y="199"/>
                  </a:lnTo>
                  <a:lnTo>
                    <a:pt x="271" y="200"/>
                  </a:lnTo>
                  <a:lnTo>
                    <a:pt x="271" y="202"/>
                  </a:lnTo>
                  <a:lnTo>
                    <a:pt x="271" y="203"/>
                  </a:lnTo>
                  <a:lnTo>
                    <a:pt x="271" y="204"/>
                  </a:lnTo>
                  <a:lnTo>
                    <a:pt x="273" y="204"/>
                  </a:lnTo>
                  <a:lnTo>
                    <a:pt x="273" y="205"/>
                  </a:lnTo>
                  <a:lnTo>
                    <a:pt x="274" y="205"/>
                  </a:lnTo>
                  <a:lnTo>
                    <a:pt x="274" y="204"/>
                  </a:lnTo>
                  <a:lnTo>
                    <a:pt x="275" y="204"/>
                  </a:lnTo>
                  <a:lnTo>
                    <a:pt x="277" y="204"/>
                  </a:lnTo>
                  <a:lnTo>
                    <a:pt x="278" y="204"/>
                  </a:lnTo>
                  <a:lnTo>
                    <a:pt x="279" y="204"/>
                  </a:lnTo>
                  <a:lnTo>
                    <a:pt x="279" y="203"/>
                  </a:lnTo>
                  <a:lnTo>
                    <a:pt x="280" y="203"/>
                  </a:lnTo>
                  <a:lnTo>
                    <a:pt x="282" y="203"/>
                  </a:lnTo>
                  <a:lnTo>
                    <a:pt x="282" y="202"/>
                  </a:lnTo>
                  <a:lnTo>
                    <a:pt x="283" y="202"/>
                  </a:lnTo>
                  <a:lnTo>
                    <a:pt x="283" y="200"/>
                  </a:lnTo>
                  <a:lnTo>
                    <a:pt x="283" y="199"/>
                  </a:lnTo>
                  <a:lnTo>
                    <a:pt x="283" y="198"/>
                  </a:lnTo>
                  <a:lnTo>
                    <a:pt x="284" y="198"/>
                  </a:lnTo>
                  <a:lnTo>
                    <a:pt x="286" y="198"/>
                  </a:lnTo>
                  <a:lnTo>
                    <a:pt x="287" y="198"/>
                  </a:lnTo>
                  <a:lnTo>
                    <a:pt x="287" y="199"/>
                  </a:lnTo>
                  <a:lnTo>
                    <a:pt x="288" y="199"/>
                  </a:lnTo>
                  <a:lnTo>
                    <a:pt x="288" y="200"/>
                  </a:lnTo>
                  <a:lnTo>
                    <a:pt x="287" y="202"/>
                  </a:lnTo>
                  <a:lnTo>
                    <a:pt x="287" y="203"/>
                  </a:lnTo>
                  <a:lnTo>
                    <a:pt x="287" y="204"/>
                  </a:lnTo>
                  <a:lnTo>
                    <a:pt x="287" y="205"/>
                  </a:lnTo>
                  <a:lnTo>
                    <a:pt x="288" y="205"/>
                  </a:lnTo>
                  <a:lnTo>
                    <a:pt x="288" y="207"/>
                  </a:lnTo>
                  <a:lnTo>
                    <a:pt x="287" y="207"/>
                  </a:lnTo>
                  <a:lnTo>
                    <a:pt x="287" y="208"/>
                  </a:lnTo>
                  <a:lnTo>
                    <a:pt x="288" y="208"/>
                  </a:lnTo>
                  <a:lnTo>
                    <a:pt x="290" y="208"/>
                  </a:lnTo>
                  <a:lnTo>
                    <a:pt x="291" y="208"/>
                  </a:lnTo>
                  <a:lnTo>
                    <a:pt x="291" y="207"/>
                  </a:lnTo>
                  <a:lnTo>
                    <a:pt x="292" y="207"/>
                  </a:lnTo>
                  <a:lnTo>
                    <a:pt x="292" y="208"/>
                  </a:lnTo>
                  <a:lnTo>
                    <a:pt x="293" y="208"/>
                  </a:lnTo>
                  <a:lnTo>
                    <a:pt x="295" y="208"/>
                  </a:lnTo>
                  <a:lnTo>
                    <a:pt x="296" y="208"/>
                  </a:lnTo>
                  <a:lnTo>
                    <a:pt x="297" y="208"/>
                  </a:lnTo>
                  <a:lnTo>
                    <a:pt x="299" y="208"/>
                  </a:lnTo>
                  <a:lnTo>
                    <a:pt x="299" y="207"/>
                  </a:lnTo>
                  <a:lnTo>
                    <a:pt x="300" y="207"/>
                  </a:lnTo>
                  <a:lnTo>
                    <a:pt x="300" y="205"/>
                  </a:lnTo>
                  <a:lnTo>
                    <a:pt x="301" y="205"/>
                  </a:lnTo>
                  <a:lnTo>
                    <a:pt x="301" y="204"/>
                  </a:lnTo>
                  <a:lnTo>
                    <a:pt x="301" y="203"/>
                  </a:lnTo>
                  <a:lnTo>
                    <a:pt x="303" y="202"/>
                  </a:lnTo>
                  <a:lnTo>
                    <a:pt x="304" y="202"/>
                  </a:lnTo>
                  <a:lnTo>
                    <a:pt x="305" y="202"/>
                  </a:lnTo>
                  <a:lnTo>
                    <a:pt x="305" y="203"/>
                  </a:lnTo>
                  <a:lnTo>
                    <a:pt x="305" y="204"/>
                  </a:lnTo>
                  <a:lnTo>
                    <a:pt x="305" y="205"/>
                  </a:lnTo>
                  <a:lnTo>
                    <a:pt x="307" y="205"/>
                  </a:lnTo>
                  <a:lnTo>
                    <a:pt x="308" y="205"/>
                  </a:lnTo>
                  <a:lnTo>
                    <a:pt x="308" y="204"/>
                  </a:lnTo>
                  <a:lnTo>
                    <a:pt x="309" y="204"/>
                  </a:lnTo>
                  <a:lnTo>
                    <a:pt x="310" y="204"/>
                  </a:lnTo>
                  <a:lnTo>
                    <a:pt x="310" y="203"/>
                  </a:lnTo>
                  <a:lnTo>
                    <a:pt x="312" y="203"/>
                  </a:lnTo>
                  <a:lnTo>
                    <a:pt x="312" y="202"/>
                  </a:lnTo>
                  <a:lnTo>
                    <a:pt x="313" y="202"/>
                  </a:lnTo>
                  <a:lnTo>
                    <a:pt x="313" y="200"/>
                  </a:lnTo>
                  <a:lnTo>
                    <a:pt x="314" y="200"/>
                  </a:lnTo>
                  <a:lnTo>
                    <a:pt x="314" y="199"/>
                  </a:lnTo>
                  <a:lnTo>
                    <a:pt x="316" y="199"/>
                  </a:lnTo>
                  <a:lnTo>
                    <a:pt x="316" y="198"/>
                  </a:lnTo>
                  <a:lnTo>
                    <a:pt x="316" y="196"/>
                  </a:lnTo>
                  <a:lnTo>
                    <a:pt x="317" y="196"/>
                  </a:lnTo>
                  <a:lnTo>
                    <a:pt x="317" y="195"/>
                  </a:lnTo>
                  <a:lnTo>
                    <a:pt x="318" y="195"/>
                  </a:lnTo>
                  <a:lnTo>
                    <a:pt x="320" y="195"/>
                  </a:lnTo>
                  <a:lnTo>
                    <a:pt x="321" y="194"/>
                  </a:lnTo>
                  <a:lnTo>
                    <a:pt x="322" y="194"/>
                  </a:lnTo>
                  <a:lnTo>
                    <a:pt x="323" y="194"/>
                  </a:lnTo>
                  <a:lnTo>
                    <a:pt x="325" y="194"/>
                  </a:lnTo>
                  <a:lnTo>
                    <a:pt x="326" y="194"/>
                  </a:lnTo>
                  <a:lnTo>
                    <a:pt x="327" y="194"/>
                  </a:lnTo>
                  <a:lnTo>
                    <a:pt x="329" y="194"/>
                  </a:lnTo>
                  <a:lnTo>
                    <a:pt x="329" y="192"/>
                  </a:lnTo>
                  <a:lnTo>
                    <a:pt x="330" y="192"/>
                  </a:lnTo>
                  <a:lnTo>
                    <a:pt x="330" y="191"/>
                  </a:lnTo>
                  <a:lnTo>
                    <a:pt x="331" y="191"/>
                  </a:lnTo>
                  <a:lnTo>
                    <a:pt x="331" y="190"/>
                  </a:lnTo>
                  <a:lnTo>
                    <a:pt x="333" y="190"/>
                  </a:lnTo>
                  <a:lnTo>
                    <a:pt x="333" y="189"/>
                  </a:lnTo>
                  <a:lnTo>
                    <a:pt x="331" y="189"/>
                  </a:lnTo>
                  <a:lnTo>
                    <a:pt x="331" y="187"/>
                  </a:lnTo>
                  <a:lnTo>
                    <a:pt x="333" y="187"/>
                  </a:lnTo>
                  <a:lnTo>
                    <a:pt x="333" y="186"/>
                  </a:lnTo>
                  <a:lnTo>
                    <a:pt x="334" y="186"/>
                  </a:lnTo>
                  <a:lnTo>
                    <a:pt x="334" y="185"/>
                  </a:lnTo>
                  <a:lnTo>
                    <a:pt x="334" y="183"/>
                  </a:lnTo>
                  <a:lnTo>
                    <a:pt x="335" y="183"/>
                  </a:lnTo>
                  <a:lnTo>
                    <a:pt x="335" y="182"/>
                  </a:lnTo>
                  <a:lnTo>
                    <a:pt x="334" y="182"/>
                  </a:lnTo>
                  <a:lnTo>
                    <a:pt x="335" y="181"/>
                  </a:lnTo>
                  <a:lnTo>
                    <a:pt x="391" y="161"/>
                  </a:lnTo>
                  <a:lnTo>
                    <a:pt x="404" y="157"/>
                  </a:lnTo>
                  <a:lnTo>
                    <a:pt x="466" y="135"/>
                  </a:lnTo>
                  <a:lnTo>
                    <a:pt x="534" y="111"/>
                  </a:lnTo>
                  <a:lnTo>
                    <a:pt x="534" y="113"/>
                  </a:lnTo>
                  <a:lnTo>
                    <a:pt x="534" y="114"/>
                  </a:lnTo>
                  <a:lnTo>
                    <a:pt x="535" y="114"/>
                  </a:lnTo>
                  <a:lnTo>
                    <a:pt x="535" y="115"/>
                  </a:lnTo>
                  <a:lnTo>
                    <a:pt x="535" y="117"/>
                  </a:lnTo>
                  <a:lnTo>
                    <a:pt x="535" y="118"/>
                  </a:lnTo>
                  <a:lnTo>
                    <a:pt x="536" y="118"/>
                  </a:lnTo>
                  <a:lnTo>
                    <a:pt x="536" y="119"/>
                  </a:lnTo>
                  <a:lnTo>
                    <a:pt x="536" y="121"/>
                  </a:lnTo>
                  <a:lnTo>
                    <a:pt x="538" y="121"/>
                  </a:lnTo>
                  <a:lnTo>
                    <a:pt x="538" y="122"/>
                  </a:lnTo>
                  <a:lnTo>
                    <a:pt x="538" y="123"/>
                  </a:lnTo>
                  <a:lnTo>
                    <a:pt x="538" y="125"/>
                  </a:lnTo>
                  <a:lnTo>
                    <a:pt x="538" y="126"/>
                  </a:lnTo>
                  <a:lnTo>
                    <a:pt x="539" y="126"/>
                  </a:lnTo>
                  <a:lnTo>
                    <a:pt x="539" y="127"/>
                  </a:lnTo>
                  <a:lnTo>
                    <a:pt x="539" y="128"/>
                  </a:lnTo>
                  <a:lnTo>
                    <a:pt x="539" y="130"/>
                  </a:lnTo>
                  <a:lnTo>
                    <a:pt x="538" y="130"/>
                  </a:lnTo>
                  <a:lnTo>
                    <a:pt x="538" y="131"/>
                  </a:lnTo>
                  <a:lnTo>
                    <a:pt x="539" y="131"/>
                  </a:lnTo>
                  <a:lnTo>
                    <a:pt x="539" y="132"/>
                  </a:lnTo>
                  <a:lnTo>
                    <a:pt x="539" y="134"/>
                  </a:lnTo>
                  <a:lnTo>
                    <a:pt x="539" y="135"/>
                  </a:lnTo>
                  <a:lnTo>
                    <a:pt x="539" y="136"/>
                  </a:lnTo>
                  <a:lnTo>
                    <a:pt x="539" y="138"/>
                  </a:lnTo>
                  <a:lnTo>
                    <a:pt x="540" y="138"/>
                  </a:lnTo>
                  <a:lnTo>
                    <a:pt x="539" y="139"/>
                  </a:lnTo>
                  <a:lnTo>
                    <a:pt x="539" y="140"/>
                  </a:lnTo>
                  <a:lnTo>
                    <a:pt x="540" y="140"/>
                  </a:lnTo>
                  <a:lnTo>
                    <a:pt x="540" y="142"/>
                  </a:lnTo>
                  <a:lnTo>
                    <a:pt x="540" y="143"/>
                  </a:lnTo>
                  <a:lnTo>
                    <a:pt x="540" y="144"/>
                  </a:lnTo>
                  <a:lnTo>
                    <a:pt x="540" y="145"/>
                  </a:lnTo>
                  <a:lnTo>
                    <a:pt x="539" y="147"/>
                  </a:lnTo>
                  <a:lnTo>
                    <a:pt x="540" y="147"/>
                  </a:lnTo>
                  <a:lnTo>
                    <a:pt x="540" y="148"/>
                  </a:lnTo>
                  <a:lnTo>
                    <a:pt x="539" y="148"/>
                  </a:lnTo>
                  <a:lnTo>
                    <a:pt x="539" y="149"/>
                  </a:lnTo>
                  <a:lnTo>
                    <a:pt x="540" y="151"/>
                  </a:lnTo>
                  <a:lnTo>
                    <a:pt x="539" y="151"/>
                  </a:lnTo>
                  <a:lnTo>
                    <a:pt x="539" y="152"/>
                  </a:lnTo>
                  <a:lnTo>
                    <a:pt x="539" y="153"/>
                  </a:lnTo>
                  <a:lnTo>
                    <a:pt x="539" y="155"/>
                  </a:lnTo>
                  <a:lnTo>
                    <a:pt x="540" y="155"/>
                  </a:lnTo>
                  <a:lnTo>
                    <a:pt x="540" y="156"/>
                  </a:lnTo>
                  <a:lnTo>
                    <a:pt x="540" y="157"/>
                  </a:lnTo>
                  <a:lnTo>
                    <a:pt x="540" y="158"/>
                  </a:lnTo>
                  <a:lnTo>
                    <a:pt x="540" y="160"/>
                  </a:lnTo>
                  <a:lnTo>
                    <a:pt x="540" y="161"/>
                  </a:lnTo>
                  <a:lnTo>
                    <a:pt x="540" y="162"/>
                  </a:lnTo>
                  <a:lnTo>
                    <a:pt x="539" y="162"/>
                  </a:lnTo>
                  <a:lnTo>
                    <a:pt x="539" y="164"/>
                  </a:lnTo>
                  <a:lnTo>
                    <a:pt x="539" y="165"/>
                  </a:lnTo>
                  <a:lnTo>
                    <a:pt x="540" y="165"/>
                  </a:lnTo>
                  <a:lnTo>
                    <a:pt x="540" y="166"/>
                  </a:lnTo>
                  <a:lnTo>
                    <a:pt x="540" y="168"/>
                  </a:lnTo>
                  <a:lnTo>
                    <a:pt x="540" y="169"/>
                  </a:lnTo>
                  <a:lnTo>
                    <a:pt x="539" y="169"/>
                  </a:lnTo>
                  <a:lnTo>
                    <a:pt x="539" y="170"/>
                  </a:lnTo>
                  <a:lnTo>
                    <a:pt x="540" y="172"/>
                  </a:lnTo>
                  <a:lnTo>
                    <a:pt x="540" y="173"/>
                  </a:lnTo>
                  <a:lnTo>
                    <a:pt x="539" y="173"/>
                  </a:lnTo>
                  <a:lnTo>
                    <a:pt x="539" y="174"/>
                  </a:lnTo>
                  <a:lnTo>
                    <a:pt x="539" y="175"/>
                  </a:lnTo>
                  <a:lnTo>
                    <a:pt x="539" y="177"/>
                  </a:lnTo>
                  <a:lnTo>
                    <a:pt x="539" y="178"/>
                  </a:lnTo>
                  <a:lnTo>
                    <a:pt x="538" y="178"/>
                  </a:lnTo>
                  <a:lnTo>
                    <a:pt x="538" y="179"/>
                  </a:lnTo>
                  <a:lnTo>
                    <a:pt x="538" y="181"/>
                  </a:lnTo>
                  <a:lnTo>
                    <a:pt x="538" y="182"/>
                  </a:lnTo>
                  <a:lnTo>
                    <a:pt x="538" y="183"/>
                  </a:lnTo>
                  <a:lnTo>
                    <a:pt x="536" y="183"/>
                  </a:lnTo>
                  <a:lnTo>
                    <a:pt x="536" y="185"/>
                  </a:lnTo>
                  <a:lnTo>
                    <a:pt x="536" y="186"/>
                  </a:lnTo>
                  <a:lnTo>
                    <a:pt x="536" y="187"/>
                  </a:lnTo>
                  <a:lnTo>
                    <a:pt x="536" y="189"/>
                  </a:lnTo>
                  <a:lnTo>
                    <a:pt x="536" y="190"/>
                  </a:lnTo>
                  <a:lnTo>
                    <a:pt x="535" y="190"/>
                  </a:lnTo>
                  <a:lnTo>
                    <a:pt x="535" y="191"/>
                  </a:lnTo>
                  <a:lnTo>
                    <a:pt x="535" y="192"/>
                  </a:lnTo>
                  <a:lnTo>
                    <a:pt x="534" y="192"/>
                  </a:lnTo>
                  <a:lnTo>
                    <a:pt x="534" y="194"/>
                  </a:lnTo>
                  <a:lnTo>
                    <a:pt x="532" y="194"/>
                  </a:lnTo>
                  <a:lnTo>
                    <a:pt x="532" y="195"/>
                  </a:lnTo>
                  <a:lnTo>
                    <a:pt x="532" y="196"/>
                  </a:lnTo>
                  <a:lnTo>
                    <a:pt x="531" y="196"/>
                  </a:lnTo>
                  <a:lnTo>
                    <a:pt x="531" y="198"/>
                  </a:lnTo>
                  <a:lnTo>
                    <a:pt x="531" y="199"/>
                  </a:lnTo>
                  <a:lnTo>
                    <a:pt x="530" y="199"/>
                  </a:lnTo>
                  <a:lnTo>
                    <a:pt x="530" y="200"/>
                  </a:lnTo>
                  <a:lnTo>
                    <a:pt x="530" y="202"/>
                  </a:lnTo>
                  <a:lnTo>
                    <a:pt x="530" y="203"/>
                  </a:lnTo>
                  <a:lnTo>
                    <a:pt x="531" y="203"/>
                  </a:lnTo>
                  <a:lnTo>
                    <a:pt x="531" y="204"/>
                  </a:lnTo>
                  <a:lnTo>
                    <a:pt x="530" y="204"/>
                  </a:lnTo>
                  <a:lnTo>
                    <a:pt x="528" y="204"/>
                  </a:lnTo>
                  <a:lnTo>
                    <a:pt x="528" y="205"/>
                  </a:lnTo>
                  <a:lnTo>
                    <a:pt x="527" y="205"/>
                  </a:lnTo>
                  <a:lnTo>
                    <a:pt x="527" y="204"/>
                  </a:lnTo>
                  <a:lnTo>
                    <a:pt x="526" y="204"/>
                  </a:lnTo>
                  <a:lnTo>
                    <a:pt x="526" y="205"/>
                  </a:lnTo>
                  <a:lnTo>
                    <a:pt x="525" y="205"/>
                  </a:lnTo>
                  <a:lnTo>
                    <a:pt x="525" y="207"/>
                  </a:lnTo>
                  <a:lnTo>
                    <a:pt x="525" y="208"/>
                  </a:lnTo>
                  <a:lnTo>
                    <a:pt x="523" y="208"/>
                  </a:lnTo>
                  <a:lnTo>
                    <a:pt x="523" y="209"/>
                  </a:lnTo>
                  <a:lnTo>
                    <a:pt x="522" y="209"/>
                  </a:lnTo>
                  <a:lnTo>
                    <a:pt x="522" y="211"/>
                  </a:lnTo>
                  <a:lnTo>
                    <a:pt x="521" y="211"/>
                  </a:lnTo>
                  <a:lnTo>
                    <a:pt x="521" y="209"/>
                  </a:lnTo>
                  <a:lnTo>
                    <a:pt x="521" y="211"/>
                  </a:lnTo>
                  <a:lnTo>
                    <a:pt x="519" y="211"/>
                  </a:lnTo>
                  <a:lnTo>
                    <a:pt x="519" y="212"/>
                  </a:lnTo>
                  <a:lnTo>
                    <a:pt x="519" y="213"/>
                  </a:lnTo>
                  <a:lnTo>
                    <a:pt x="521" y="213"/>
                  </a:lnTo>
                  <a:lnTo>
                    <a:pt x="521" y="215"/>
                  </a:lnTo>
                  <a:lnTo>
                    <a:pt x="521" y="216"/>
                  </a:lnTo>
                  <a:lnTo>
                    <a:pt x="519" y="216"/>
                  </a:lnTo>
                  <a:lnTo>
                    <a:pt x="519" y="217"/>
                  </a:lnTo>
                  <a:lnTo>
                    <a:pt x="519" y="219"/>
                  </a:lnTo>
                  <a:lnTo>
                    <a:pt x="518" y="219"/>
                  </a:lnTo>
                  <a:lnTo>
                    <a:pt x="518" y="220"/>
                  </a:lnTo>
                  <a:lnTo>
                    <a:pt x="517" y="220"/>
                  </a:lnTo>
                  <a:lnTo>
                    <a:pt x="517" y="221"/>
                  </a:lnTo>
                  <a:lnTo>
                    <a:pt x="517" y="220"/>
                  </a:lnTo>
                  <a:lnTo>
                    <a:pt x="517" y="219"/>
                  </a:lnTo>
                  <a:lnTo>
                    <a:pt x="517" y="217"/>
                  </a:lnTo>
                  <a:lnTo>
                    <a:pt x="515" y="217"/>
                  </a:lnTo>
                  <a:lnTo>
                    <a:pt x="514" y="217"/>
                  </a:lnTo>
                  <a:lnTo>
                    <a:pt x="514" y="216"/>
                  </a:lnTo>
                  <a:lnTo>
                    <a:pt x="513" y="216"/>
                  </a:lnTo>
                  <a:lnTo>
                    <a:pt x="513" y="217"/>
                  </a:lnTo>
                  <a:lnTo>
                    <a:pt x="513" y="219"/>
                  </a:lnTo>
                  <a:lnTo>
                    <a:pt x="511" y="219"/>
                  </a:lnTo>
                  <a:lnTo>
                    <a:pt x="511" y="217"/>
                  </a:lnTo>
                  <a:lnTo>
                    <a:pt x="510" y="217"/>
                  </a:lnTo>
                  <a:lnTo>
                    <a:pt x="510" y="219"/>
                  </a:lnTo>
                  <a:lnTo>
                    <a:pt x="509" y="220"/>
                  </a:lnTo>
                  <a:lnTo>
                    <a:pt x="509" y="219"/>
                  </a:lnTo>
                  <a:lnTo>
                    <a:pt x="508" y="220"/>
                  </a:lnTo>
                  <a:lnTo>
                    <a:pt x="508" y="221"/>
                  </a:lnTo>
                  <a:lnTo>
                    <a:pt x="509" y="221"/>
                  </a:lnTo>
                  <a:lnTo>
                    <a:pt x="509" y="222"/>
                  </a:lnTo>
                  <a:lnTo>
                    <a:pt x="508" y="222"/>
                  </a:lnTo>
                  <a:lnTo>
                    <a:pt x="508" y="224"/>
                  </a:lnTo>
                  <a:lnTo>
                    <a:pt x="508" y="225"/>
                  </a:lnTo>
                  <a:lnTo>
                    <a:pt x="509" y="225"/>
                  </a:lnTo>
                  <a:lnTo>
                    <a:pt x="509" y="226"/>
                  </a:lnTo>
                  <a:lnTo>
                    <a:pt x="509" y="228"/>
                  </a:lnTo>
                  <a:lnTo>
                    <a:pt x="508" y="228"/>
                  </a:lnTo>
                  <a:lnTo>
                    <a:pt x="508" y="229"/>
                  </a:lnTo>
                  <a:lnTo>
                    <a:pt x="508" y="230"/>
                  </a:lnTo>
                  <a:lnTo>
                    <a:pt x="506" y="230"/>
                  </a:lnTo>
                  <a:lnTo>
                    <a:pt x="506" y="232"/>
                  </a:lnTo>
                  <a:lnTo>
                    <a:pt x="506" y="233"/>
                  </a:lnTo>
                  <a:lnTo>
                    <a:pt x="506" y="234"/>
                  </a:lnTo>
                  <a:lnTo>
                    <a:pt x="505" y="234"/>
                  </a:lnTo>
                  <a:lnTo>
                    <a:pt x="505" y="236"/>
                  </a:lnTo>
                  <a:lnTo>
                    <a:pt x="505" y="237"/>
                  </a:lnTo>
                  <a:lnTo>
                    <a:pt x="504" y="237"/>
                  </a:lnTo>
                  <a:lnTo>
                    <a:pt x="504" y="238"/>
                  </a:lnTo>
                  <a:lnTo>
                    <a:pt x="504" y="239"/>
                  </a:lnTo>
                  <a:lnTo>
                    <a:pt x="504" y="241"/>
                  </a:lnTo>
                  <a:lnTo>
                    <a:pt x="505" y="241"/>
                  </a:lnTo>
                  <a:lnTo>
                    <a:pt x="505" y="242"/>
                  </a:lnTo>
                  <a:lnTo>
                    <a:pt x="505" y="241"/>
                  </a:lnTo>
                  <a:lnTo>
                    <a:pt x="505" y="239"/>
                  </a:lnTo>
                  <a:lnTo>
                    <a:pt x="504" y="239"/>
                  </a:lnTo>
                  <a:lnTo>
                    <a:pt x="505" y="239"/>
                  </a:lnTo>
                  <a:lnTo>
                    <a:pt x="506" y="239"/>
                  </a:lnTo>
                  <a:lnTo>
                    <a:pt x="508" y="239"/>
                  </a:lnTo>
                  <a:lnTo>
                    <a:pt x="509" y="239"/>
                  </a:lnTo>
                  <a:lnTo>
                    <a:pt x="508" y="239"/>
                  </a:lnTo>
                  <a:lnTo>
                    <a:pt x="508" y="241"/>
                  </a:lnTo>
                  <a:lnTo>
                    <a:pt x="506" y="241"/>
                  </a:lnTo>
                  <a:lnTo>
                    <a:pt x="508" y="241"/>
                  </a:lnTo>
                  <a:lnTo>
                    <a:pt x="508" y="242"/>
                  </a:lnTo>
                  <a:lnTo>
                    <a:pt x="506" y="242"/>
                  </a:lnTo>
                  <a:lnTo>
                    <a:pt x="506" y="243"/>
                  </a:lnTo>
                  <a:lnTo>
                    <a:pt x="506" y="245"/>
                  </a:lnTo>
                  <a:lnTo>
                    <a:pt x="506" y="246"/>
                  </a:lnTo>
                  <a:lnTo>
                    <a:pt x="506" y="247"/>
                  </a:lnTo>
                  <a:lnTo>
                    <a:pt x="506" y="249"/>
                  </a:lnTo>
                  <a:lnTo>
                    <a:pt x="506" y="250"/>
                  </a:lnTo>
                  <a:lnTo>
                    <a:pt x="505" y="250"/>
                  </a:lnTo>
                  <a:lnTo>
                    <a:pt x="505" y="251"/>
                  </a:lnTo>
                  <a:lnTo>
                    <a:pt x="505" y="252"/>
                  </a:lnTo>
                  <a:lnTo>
                    <a:pt x="504" y="252"/>
                  </a:lnTo>
                  <a:lnTo>
                    <a:pt x="502" y="254"/>
                  </a:lnTo>
                  <a:lnTo>
                    <a:pt x="501" y="254"/>
                  </a:lnTo>
                  <a:lnTo>
                    <a:pt x="501" y="255"/>
                  </a:lnTo>
                  <a:lnTo>
                    <a:pt x="501" y="256"/>
                  </a:lnTo>
                  <a:lnTo>
                    <a:pt x="502" y="256"/>
                  </a:lnTo>
                  <a:lnTo>
                    <a:pt x="502" y="258"/>
                  </a:lnTo>
                  <a:lnTo>
                    <a:pt x="501" y="258"/>
                  </a:lnTo>
                  <a:lnTo>
                    <a:pt x="501" y="259"/>
                  </a:lnTo>
                  <a:lnTo>
                    <a:pt x="500" y="260"/>
                  </a:lnTo>
                  <a:lnTo>
                    <a:pt x="500" y="262"/>
                  </a:lnTo>
                  <a:lnTo>
                    <a:pt x="500" y="263"/>
                  </a:lnTo>
                  <a:lnTo>
                    <a:pt x="498" y="264"/>
                  </a:lnTo>
                  <a:lnTo>
                    <a:pt x="498" y="266"/>
                  </a:lnTo>
                  <a:lnTo>
                    <a:pt x="497" y="266"/>
                  </a:lnTo>
                  <a:lnTo>
                    <a:pt x="497" y="267"/>
                  </a:lnTo>
                  <a:lnTo>
                    <a:pt x="496" y="267"/>
                  </a:lnTo>
                  <a:lnTo>
                    <a:pt x="496" y="268"/>
                  </a:lnTo>
                  <a:lnTo>
                    <a:pt x="497" y="268"/>
                  </a:lnTo>
                  <a:lnTo>
                    <a:pt x="497" y="269"/>
                  </a:lnTo>
                  <a:lnTo>
                    <a:pt x="497" y="271"/>
                  </a:lnTo>
                  <a:lnTo>
                    <a:pt x="496" y="271"/>
                  </a:lnTo>
                  <a:lnTo>
                    <a:pt x="496" y="272"/>
                  </a:lnTo>
                  <a:lnTo>
                    <a:pt x="496" y="273"/>
                  </a:lnTo>
                  <a:lnTo>
                    <a:pt x="497" y="273"/>
                  </a:lnTo>
                  <a:lnTo>
                    <a:pt x="497" y="275"/>
                  </a:lnTo>
                  <a:lnTo>
                    <a:pt x="497" y="276"/>
                  </a:lnTo>
                  <a:lnTo>
                    <a:pt x="496" y="276"/>
                  </a:lnTo>
                  <a:lnTo>
                    <a:pt x="496" y="277"/>
                  </a:lnTo>
                  <a:lnTo>
                    <a:pt x="496" y="279"/>
                  </a:lnTo>
                  <a:lnTo>
                    <a:pt x="496" y="280"/>
                  </a:lnTo>
                  <a:lnTo>
                    <a:pt x="494" y="280"/>
                  </a:lnTo>
                  <a:lnTo>
                    <a:pt x="494" y="281"/>
                  </a:lnTo>
                  <a:lnTo>
                    <a:pt x="494" y="283"/>
                  </a:lnTo>
                  <a:lnTo>
                    <a:pt x="494" y="284"/>
                  </a:lnTo>
                  <a:lnTo>
                    <a:pt x="494" y="285"/>
                  </a:lnTo>
                  <a:lnTo>
                    <a:pt x="494" y="286"/>
                  </a:lnTo>
                  <a:lnTo>
                    <a:pt x="494" y="288"/>
                  </a:lnTo>
                  <a:lnTo>
                    <a:pt x="493" y="288"/>
                  </a:lnTo>
                  <a:lnTo>
                    <a:pt x="493" y="289"/>
                  </a:lnTo>
                  <a:lnTo>
                    <a:pt x="493" y="290"/>
                  </a:lnTo>
                  <a:lnTo>
                    <a:pt x="493" y="292"/>
                  </a:lnTo>
                  <a:lnTo>
                    <a:pt x="493" y="293"/>
                  </a:lnTo>
                  <a:lnTo>
                    <a:pt x="492" y="293"/>
                  </a:lnTo>
                  <a:lnTo>
                    <a:pt x="492" y="294"/>
                  </a:lnTo>
                  <a:lnTo>
                    <a:pt x="492" y="296"/>
                  </a:lnTo>
                  <a:lnTo>
                    <a:pt x="492" y="297"/>
                  </a:lnTo>
                  <a:lnTo>
                    <a:pt x="492" y="298"/>
                  </a:lnTo>
                  <a:lnTo>
                    <a:pt x="491" y="298"/>
                  </a:lnTo>
                  <a:lnTo>
                    <a:pt x="491" y="300"/>
                  </a:lnTo>
                  <a:lnTo>
                    <a:pt x="491" y="301"/>
                  </a:lnTo>
                  <a:lnTo>
                    <a:pt x="489" y="301"/>
                  </a:lnTo>
                  <a:lnTo>
                    <a:pt x="489" y="302"/>
                  </a:lnTo>
                  <a:lnTo>
                    <a:pt x="489" y="303"/>
                  </a:lnTo>
                  <a:lnTo>
                    <a:pt x="489" y="305"/>
                  </a:lnTo>
                  <a:lnTo>
                    <a:pt x="489" y="306"/>
                  </a:lnTo>
                  <a:lnTo>
                    <a:pt x="489" y="307"/>
                  </a:lnTo>
                  <a:lnTo>
                    <a:pt x="489" y="309"/>
                  </a:lnTo>
                  <a:lnTo>
                    <a:pt x="489" y="310"/>
                  </a:lnTo>
                  <a:lnTo>
                    <a:pt x="488" y="310"/>
                  </a:lnTo>
                  <a:lnTo>
                    <a:pt x="487" y="310"/>
                  </a:lnTo>
                  <a:lnTo>
                    <a:pt x="487" y="311"/>
                  </a:lnTo>
                  <a:lnTo>
                    <a:pt x="487" y="313"/>
                  </a:lnTo>
                  <a:lnTo>
                    <a:pt x="485" y="313"/>
                  </a:lnTo>
                  <a:lnTo>
                    <a:pt x="485" y="314"/>
                  </a:lnTo>
                  <a:lnTo>
                    <a:pt x="484" y="314"/>
                  </a:lnTo>
                  <a:lnTo>
                    <a:pt x="484" y="315"/>
                  </a:lnTo>
                  <a:lnTo>
                    <a:pt x="483" y="315"/>
                  </a:lnTo>
                  <a:lnTo>
                    <a:pt x="483" y="316"/>
                  </a:lnTo>
                  <a:lnTo>
                    <a:pt x="483" y="318"/>
                  </a:lnTo>
                  <a:lnTo>
                    <a:pt x="481" y="318"/>
                  </a:lnTo>
                  <a:lnTo>
                    <a:pt x="481" y="319"/>
                  </a:lnTo>
                  <a:lnTo>
                    <a:pt x="480" y="319"/>
                  </a:lnTo>
                  <a:lnTo>
                    <a:pt x="479" y="319"/>
                  </a:lnTo>
                  <a:lnTo>
                    <a:pt x="479" y="320"/>
                  </a:lnTo>
                  <a:lnTo>
                    <a:pt x="478" y="320"/>
                  </a:lnTo>
                  <a:lnTo>
                    <a:pt x="478" y="322"/>
                  </a:lnTo>
                  <a:lnTo>
                    <a:pt x="478" y="323"/>
                  </a:lnTo>
                  <a:lnTo>
                    <a:pt x="476" y="323"/>
                  </a:lnTo>
                  <a:lnTo>
                    <a:pt x="476" y="324"/>
                  </a:lnTo>
                  <a:lnTo>
                    <a:pt x="475" y="324"/>
                  </a:lnTo>
                  <a:lnTo>
                    <a:pt x="475" y="326"/>
                  </a:lnTo>
                  <a:lnTo>
                    <a:pt x="475" y="327"/>
                  </a:lnTo>
                  <a:lnTo>
                    <a:pt x="474" y="328"/>
                  </a:lnTo>
                  <a:lnTo>
                    <a:pt x="474" y="330"/>
                  </a:lnTo>
                  <a:lnTo>
                    <a:pt x="474" y="331"/>
                  </a:lnTo>
                  <a:lnTo>
                    <a:pt x="475" y="331"/>
                  </a:lnTo>
                  <a:lnTo>
                    <a:pt x="475" y="332"/>
                  </a:lnTo>
                  <a:lnTo>
                    <a:pt x="475" y="333"/>
                  </a:lnTo>
                  <a:lnTo>
                    <a:pt x="475" y="335"/>
                  </a:lnTo>
                  <a:lnTo>
                    <a:pt x="475" y="336"/>
                  </a:lnTo>
                  <a:lnTo>
                    <a:pt x="475" y="337"/>
                  </a:lnTo>
                  <a:lnTo>
                    <a:pt x="476" y="337"/>
                  </a:lnTo>
                  <a:lnTo>
                    <a:pt x="478" y="337"/>
                  </a:lnTo>
                  <a:lnTo>
                    <a:pt x="478" y="339"/>
                  </a:lnTo>
                  <a:lnTo>
                    <a:pt x="479" y="339"/>
                  </a:lnTo>
                  <a:lnTo>
                    <a:pt x="480" y="339"/>
                  </a:lnTo>
                  <a:lnTo>
                    <a:pt x="480" y="340"/>
                  </a:lnTo>
                  <a:lnTo>
                    <a:pt x="481" y="340"/>
                  </a:lnTo>
                  <a:lnTo>
                    <a:pt x="483" y="340"/>
                  </a:lnTo>
                  <a:lnTo>
                    <a:pt x="483" y="341"/>
                  </a:lnTo>
                  <a:lnTo>
                    <a:pt x="484" y="341"/>
                  </a:lnTo>
                  <a:lnTo>
                    <a:pt x="484" y="343"/>
                  </a:lnTo>
                  <a:lnTo>
                    <a:pt x="483" y="343"/>
                  </a:lnTo>
                  <a:lnTo>
                    <a:pt x="483" y="344"/>
                  </a:lnTo>
                  <a:lnTo>
                    <a:pt x="483" y="345"/>
                  </a:lnTo>
                  <a:lnTo>
                    <a:pt x="483" y="347"/>
                  </a:lnTo>
                  <a:lnTo>
                    <a:pt x="481" y="347"/>
                  </a:lnTo>
                  <a:lnTo>
                    <a:pt x="481" y="348"/>
                  </a:lnTo>
                  <a:lnTo>
                    <a:pt x="481" y="349"/>
                  </a:lnTo>
                  <a:lnTo>
                    <a:pt x="481" y="350"/>
                  </a:lnTo>
                  <a:lnTo>
                    <a:pt x="481" y="352"/>
                  </a:lnTo>
                  <a:lnTo>
                    <a:pt x="481" y="353"/>
                  </a:lnTo>
                  <a:lnTo>
                    <a:pt x="481" y="354"/>
                  </a:lnTo>
                  <a:lnTo>
                    <a:pt x="480" y="354"/>
                  </a:lnTo>
                  <a:lnTo>
                    <a:pt x="480" y="356"/>
                  </a:lnTo>
                  <a:lnTo>
                    <a:pt x="480" y="357"/>
                  </a:lnTo>
                  <a:lnTo>
                    <a:pt x="480" y="358"/>
                  </a:lnTo>
                  <a:lnTo>
                    <a:pt x="479" y="357"/>
                  </a:lnTo>
                  <a:lnTo>
                    <a:pt x="478" y="357"/>
                  </a:lnTo>
                  <a:lnTo>
                    <a:pt x="478" y="358"/>
                  </a:lnTo>
                  <a:lnTo>
                    <a:pt x="478" y="360"/>
                  </a:lnTo>
                  <a:lnTo>
                    <a:pt x="476" y="360"/>
                  </a:lnTo>
                  <a:lnTo>
                    <a:pt x="475" y="360"/>
                  </a:lnTo>
                  <a:lnTo>
                    <a:pt x="476" y="360"/>
                  </a:lnTo>
                  <a:lnTo>
                    <a:pt x="476" y="361"/>
                  </a:lnTo>
                  <a:lnTo>
                    <a:pt x="476" y="362"/>
                  </a:lnTo>
                  <a:lnTo>
                    <a:pt x="475" y="362"/>
                  </a:lnTo>
                  <a:lnTo>
                    <a:pt x="475" y="363"/>
                  </a:lnTo>
                  <a:lnTo>
                    <a:pt x="475" y="365"/>
                  </a:lnTo>
                  <a:lnTo>
                    <a:pt x="475" y="366"/>
                  </a:lnTo>
                  <a:lnTo>
                    <a:pt x="474" y="366"/>
                  </a:lnTo>
                  <a:lnTo>
                    <a:pt x="474" y="367"/>
                  </a:lnTo>
                  <a:lnTo>
                    <a:pt x="474" y="369"/>
                  </a:lnTo>
                  <a:lnTo>
                    <a:pt x="472" y="369"/>
                  </a:lnTo>
                  <a:lnTo>
                    <a:pt x="472" y="370"/>
                  </a:lnTo>
                  <a:lnTo>
                    <a:pt x="471" y="370"/>
                  </a:lnTo>
                  <a:lnTo>
                    <a:pt x="471" y="371"/>
                  </a:lnTo>
                  <a:lnTo>
                    <a:pt x="470" y="371"/>
                  </a:lnTo>
                  <a:lnTo>
                    <a:pt x="471" y="371"/>
                  </a:lnTo>
                  <a:lnTo>
                    <a:pt x="471" y="373"/>
                  </a:lnTo>
                  <a:lnTo>
                    <a:pt x="470" y="373"/>
                  </a:lnTo>
                  <a:lnTo>
                    <a:pt x="470" y="374"/>
                  </a:lnTo>
                  <a:lnTo>
                    <a:pt x="468" y="375"/>
                  </a:lnTo>
                  <a:lnTo>
                    <a:pt x="468" y="374"/>
                  </a:lnTo>
                  <a:lnTo>
                    <a:pt x="468" y="373"/>
                  </a:lnTo>
                  <a:lnTo>
                    <a:pt x="468" y="371"/>
                  </a:lnTo>
                  <a:lnTo>
                    <a:pt x="467" y="371"/>
                  </a:lnTo>
                  <a:lnTo>
                    <a:pt x="466" y="371"/>
                  </a:lnTo>
                  <a:lnTo>
                    <a:pt x="466" y="373"/>
                  </a:lnTo>
                  <a:lnTo>
                    <a:pt x="466" y="371"/>
                  </a:lnTo>
                  <a:lnTo>
                    <a:pt x="466" y="373"/>
                  </a:lnTo>
                  <a:lnTo>
                    <a:pt x="464" y="373"/>
                  </a:lnTo>
                  <a:lnTo>
                    <a:pt x="463" y="373"/>
                  </a:lnTo>
                  <a:lnTo>
                    <a:pt x="463" y="371"/>
                  </a:lnTo>
                  <a:lnTo>
                    <a:pt x="463" y="370"/>
                  </a:lnTo>
                  <a:lnTo>
                    <a:pt x="462" y="370"/>
                  </a:lnTo>
                  <a:lnTo>
                    <a:pt x="461" y="370"/>
                  </a:lnTo>
                  <a:lnTo>
                    <a:pt x="461" y="369"/>
                  </a:lnTo>
                  <a:lnTo>
                    <a:pt x="459" y="369"/>
                  </a:lnTo>
                  <a:lnTo>
                    <a:pt x="458" y="369"/>
                  </a:lnTo>
                  <a:lnTo>
                    <a:pt x="457" y="369"/>
                  </a:lnTo>
                  <a:lnTo>
                    <a:pt x="455" y="369"/>
                  </a:lnTo>
                  <a:lnTo>
                    <a:pt x="454" y="369"/>
                  </a:lnTo>
                  <a:lnTo>
                    <a:pt x="453" y="369"/>
                  </a:lnTo>
                  <a:lnTo>
                    <a:pt x="453" y="370"/>
                  </a:lnTo>
                  <a:lnTo>
                    <a:pt x="451" y="370"/>
                  </a:lnTo>
                  <a:lnTo>
                    <a:pt x="451" y="371"/>
                  </a:lnTo>
                  <a:lnTo>
                    <a:pt x="450" y="371"/>
                  </a:lnTo>
                  <a:lnTo>
                    <a:pt x="450" y="373"/>
                  </a:lnTo>
                  <a:lnTo>
                    <a:pt x="449" y="373"/>
                  </a:lnTo>
                  <a:lnTo>
                    <a:pt x="448" y="373"/>
                  </a:lnTo>
                  <a:lnTo>
                    <a:pt x="446" y="374"/>
                  </a:lnTo>
                  <a:lnTo>
                    <a:pt x="446" y="375"/>
                  </a:lnTo>
                  <a:lnTo>
                    <a:pt x="445" y="375"/>
                  </a:lnTo>
                  <a:lnTo>
                    <a:pt x="445" y="377"/>
                  </a:lnTo>
                  <a:lnTo>
                    <a:pt x="444" y="377"/>
                  </a:lnTo>
                  <a:lnTo>
                    <a:pt x="444" y="378"/>
                  </a:lnTo>
                  <a:lnTo>
                    <a:pt x="442" y="378"/>
                  </a:lnTo>
                  <a:lnTo>
                    <a:pt x="441" y="378"/>
                  </a:lnTo>
                  <a:lnTo>
                    <a:pt x="441" y="377"/>
                  </a:lnTo>
                  <a:lnTo>
                    <a:pt x="440" y="377"/>
                  </a:lnTo>
                  <a:lnTo>
                    <a:pt x="438" y="377"/>
                  </a:lnTo>
                  <a:lnTo>
                    <a:pt x="437" y="377"/>
                  </a:lnTo>
                  <a:lnTo>
                    <a:pt x="436" y="377"/>
                  </a:lnTo>
                  <a:lnTo>
                    <a:pt x="436" y="375"/>
                  </a:lnTo>
                  <a:lnTo>
                    <a:pt x="434" y="375"/>
                  </a:lnTo>
                  <a:lnTo>
                    <a:pt x="433" y="375"/>
                  </a:lnTo>
                  <a:lnTo>
                    <a:pt x="432" y="375"/>
                  </a:lnTo>
                  <a:lnTo>
                    <a:pt x="431" y="375"/>
                  </a:lnTo>
                  <a:lnTo>
                    <a:pt x="429" y="375"/>
                  </a:lnTo>
                  <a:lnTo>
                    <a:pt x="428" y="375"/>
                  </a:lnTo>
                  <a:lnTo>
                    <a:pt x="427" y="375"/>
                  </a:lnTo>
                  <a:lnTo>
                    <a:pt x="425" y="374"/>
                  </a:lnTo>
                  <a:lnTo>
                    <a:pt x="424" y="374"/>
                  </a:lnTo>
                  <a:lnTo>
                    <a:pt x="423" y="374"/>
                  </a:lnTo>
                  <a:lnTo>
                    <a:pt x="421" y="374"/>
                  </a:lnTo>
                  <a:lnTo>
                    <a:pt x="420" y="374"/>
                  </a:lnTo>
                  <a:lnTo>
                    <a:pt x="419" y="374"/>
                  </a:lnTo>
                  <a:lnTo>
                    <a:pt x="417" y="374"/>
                  </a:lnTo>
                  <a:lnTo>
                    <a:pt x="416" y="374"/>
                  </a:lnTo>
                  <a:lnTo>
                    <a:pt x="415" y="374"/>
                  </a:lnTo>
                  <a:lnTo>
                    <a:pt x="414" y="374"/>
                  </a:lnTo>
                  <a:lnTo>
                    <a:pt x="412" y="374"/>
                  </a:lnTo>
                  <a:lnTo>
                    <a:pt x="411" y="374"/>
                  </a:lnTo>
                  <a:lnTo>
                    <a:pt x="411" y="375"/>
                  </a:lnTo>
                  <a:lnTo>
                    <a:pt x="410" y="375"/>
                  </a:lnTo>
                  <a:lnTo>
                    <a:pt x="408" y="375"/>
                  </a:lnTo>
                  <a:lnTo>
                    <a:pt x="407" y="375"/>
                  </a:lnTo>
                  <a:lnTo>
                    <a:pt x="406" y="375"/>
                  </a:lnTo>
                  <a:lnTo>
                    <a:pt x="406" y="377"/>
                  </a:lnTo>
                  <a:lnTo>
                    <a:pt x="404" y="377"/>
                  </a:lnTo>
                  <a:lnTo>
                    <a:pt x="403" y="377"/>
                  </a:lnTo>
                  <a:lnTo>
                    <a:pt x="403" y="378"/>
                  </a:lnTo>
                  <a:lnTo>
                    <a:pt x="403" y="377"/>
                  </a:lnTo>
                  <a:lnTo>
                    <a:pt x="404" y="377"/>
                  </a:lnTo>
                  <a:lnTo>
                    <a:pt x="404" y="378"/>
                  </a:lnTo>
                  <a:lnTo>
                    <a:pt x="404" y="379"/>
                  </a:lnTo>
                  <a:lnTo>
                    <a:pt x="404" y="380"/>
                  </a:lnTo>
                  <a:lnTo>
                    <a:pt x="406" y="382"/>
                  </a:lnTo>
                  <a:lnTo>
                    <a:pt x="406" y="383"/>
                  </a:lnTo>
                  <a:lnTo>
                    <a:pt x="406" y="384"/>
                  </a:lnTo>
                  <a:lnTo>
                    <a:pt x="407" y="384"/>
                  </a:lnTo>
                  <a:lnTo>
                    <a:pt x="407" y="386"/>
                  </a:lnTo>
                  <a:lnTo>
                    <a:pt x="408" y="386"/>
                  </a:lnTo>
                  <a:lnTo>
                    <a:pt x="408" y="387"/>
                  </a:lnTo>
                  <a:lnTo>
                    <a:pt x="408" y="388"/>
                  </a:lnTo>
                  <a:lnTo>
                    <a:pt x="407" y="388"/>
                  </a:lnTo>
                  <a:lnTo>
                    <a:pt x="407" y="390"/>
                  </a:lnTo>
                  <a:lnTo>
                    <a:pt x="406" y="390"/>
                  </a:lnTo>
                  <a:lnTo>
                    <a:pt x="406" y="391"/>
                  </a:lnTo>
                  <a:lnTo>
                    <a:pt x="404" y="391"/>
                  </a:lnTo>
                  <a:lnTo>
                    <a:pt x="404" y="392"/>
                  </a:lnTo>
                  <a:lnTo>
                    <a:pt x="404" y="394"/>
                  </a:lnTo>
                  <a:lnTo>
                    <a:pt x="404" y="395"/>
                  </a:lnTo>
                  <a:lnTo>
                    <a:pt x="404" y="396"/>
                  </a:lnTo>
                  <a:lnTo>
                    <a:pt x="404" y="397"/>
                  </a:lnTo>
                  <a:lnTo>
                    <a:pt x="403" y="399"/>
                  </a:lnTo>
                  <a:lnTo>
                    <a:pt x="403" y="400"/>
                  </a:lnTo>
                  <a:lnTo>
                    <a:pt x="403" y="401"/>
                  </a:lnTo>
                  <a:lnTo>
                    <a:pt x="402" y="401"/>
                  </a:lnTo>
                  <a:lnTo>
                    <a:pt x="403" y="401"/>
                  </a:lnTo>
                  <a:lnTo>
                    <a:pt x="403" y="403"/>
                  </a:lnTo>
                  <a:lnTo>
                    <a:pt x="402" y="403"/>
                  </a:lnTo>
                  <a:lnTo>
                    <a:pt x="401" y="403"/>
                  </a:lnTo>
                  <a:lnTo>
                    <a:pt x="401" y="404"/>
                  </a:lnTo>
                  <a:lnTo>
                    <a:pt x="399" y="404"/>
                  </a:lnTo>
                  <a:lnTo>
                    <a:pt x="398" y="404"/>
                  </a:lnTo>
                  <a:lnTo>
                    <a:pt x="397" y="404"/>
                  </a:lnTo>
                  <a:lnTo>
                    <a:pt x="397" y="405"/>
                  </a:lnTo>
                  <a:lnTo>
                    <a:pt x="395" y="405"/>
                  </a:lnTo>
                  <a:lnTo>
                    <a:pt x="394" y="405"/>
                  </a:lnTo>
                  <a:lnTo>
                    <a:pt x="393" y="405"/>
                  </a:lnTo>
                  <a:lnTo>
                    <a:pt x="393" y="407"/>
                  </a:lnTo>
                  <a:lnTo>
                    <a:pt x="391" y="407"/>
                  </a:lnTo>
                  <a:lnTo>
                    <a:pt x="391" y="408"/>
                  </a:lnTo>
                  <a:lnTo>
                    <a:pt x="393" y="409"/>
                  </a:lnTo>
                  <a:lnTo>
                    <a:pt x="393" y="410"/>
                  </a:lnTo>
                  <a:lnTo>
                    <a:pt x="393" y="412"/>
                  </a:lnTo>
                  <a:lnTo>
                    <a:pt x="393" y="413"/>
                  </a:lnTo>
                  <a:lnTo>
                    <a:pt x="393" y="414"/>
                  </a:lnTo>
                  <a:lnTo>
                    <a:pt x="394" y="414"/>
                  </a:lnTo>
                  <a:lnTo>
                    <a:pt x="393" y="416"/>
                  </a:lnTo>
                  <a:lnTo>
                    <a:pt x="394" y="417"/>
                  </a:lnTo>
                  <a:lnTo>
                    <a:pt x="394" y="418"/>
                  </a:lnTo>
                  <a:lnTo>
                    <a:pt x="394" y="420"/>
                  </a:lnTo>
                  <a:lnTo>
                    <a:pt x="393" y="420"/>
                  </a:lnTo>
                  <a:lnTo>
                    <a:pt x="393" y="421"/>
                  </a:lnTo>
                  <a:lnTo>
                    <a:pt x="394" y="421"/>
                  </a:lnTo>
                  <a:lnTo>
                    <a:pt x="394" y="422"/>
                  </a:lnTo>
                  <a:lnTo>
                    <a:pt x="394" y="424"/>
                  </a:lnTo>
                  <a:lnTo>
                    <a:pt x="394" y="425"/>
                  </a:lnTo>
                  <a:lnTo>
                    <a:pt x="394" y="426"/>
                  </a:lnTo>
                  <a:lnTo>
                    <a:pt x="395" y="426"/>
                  </a:lnTo>
                  <a:lnTo>
                    <a:pt x="395" y="427"/>
                  </a:lnTo>
                  <a:lnTo>
                    <a:pt x="397" y="429"/>
                  </a:lnTo>
                  <a:lnTo>
                    <a:pt x="397" y="430"/>
                  </a:lnTo>
                  <a:lnTo>
                    <a:pt x="397" y="431"/>
                  </a:lnTo>
                  <a:lnTo>
                    <a:pt x="398" y="431"/>
                  </a:lnTo>
                  <a:lnTo>
                    <a:pt x="398" y="433"/>
                  </a:lnTo>
                  <a:lnTo>
                    <a:pt x="398" y="434"/>
                  </a:lnTo>
                  <a:lnTo>
                    <a:pt x="398" y="435"/>
                  </a:lnTo>
                  <a:lnTo>
                    <a:pt x="398" y="437"/>
                  </a:lnTo>
                  <a:lnTo>
                    <a:pt x="399" y="438"/>
                  </a:lnTo>
                  <a:lnTo>
                    <a:pt x="399" y="439"/>
                  </a:lnTo>
                  <a:lnTo>
                    <a:pt x="399" y="441"/>
                  </a:lnTo>
                  <a:lnTo>
                    <a:pt x="398" y="441"/>
                  </a:lnTo>
                  <a:lnTo>
                    <a:pt x="397" y="441"/>
                  </a:lnTo>
                  <a:lnTo>
                    <a:pt x="395" y="441"/>
                  </a:lnTo>
                  <a:lnTo>
                    <a:pt x="395" y="439"/>
                  </a:lnTo>
                  <a:lnTo>
                    <a:pt x="395" y="441"/>
                  </a:lnTo>
                  <a:lnTo>
                    <a:pt x="394" y="441"/>
                  </a:lnTo>
                  <a:lnTo>
                    <a:pt x="394" y="442"/>
                  </a:lnTo>
                  <a:lnTo>
                    <a:pt x="395" y="442"/>
                  </a:lnTo>
                  <a:lnTo>
                    <a:pt x="395" y="443"/>
                  </a:lnTo>
                  <a:lnTo>
                    <a:pt x="394" y="443"/>
                  </a:lnTo>
                  <a:lnTo>
                    <a:pt x="393" y="443"/>
                  </a:lnTo>
                  <a:lnTo>
                    <a:pt x="391" y="444"/>
                  </a:lnTo>
                  <a:lnTo>
                    <a:pt x="390" y="444"/>
                  </a:lnTo>
                  <a:lnTo>
                    <a:pt x="390" y="443"/>
                  </a:lnTo>
                  <a:lnTo>
                    <a:pt x="390" y="442"/>
                  </a:lnTo>
                  <a:lnTo>
                    <a:pt x="389" y="442"/>
                  </a:lnTo>
                  <a:lnTo>
                    <a:pt x="389" y="441"/>
                  </a:lnTo>
                  <a:lnTo>
                    <a:pt x="387" y="439"/>
                  </a:lnTo>
                  <a:lnTo>
                    <a:pt x="387" y="441"/>
                  </a:lnTo>
                  <a:lnTo>
                    <a:pt x="386" y="441"/>
                  </a:lnTo>
                  <a:lnTo>
                    <a:pt x="385" y="441"/>
                  </a:lnTo>
                  <a:lnTo>
                    <a:pt x="384" y="441"/>
                  </a:lnTo>
                  <a:lnTo>
                    <a:pt x="382" y="441"/>
                  </a:lnTo>
                  <a:lnTo>
                    <a:pt x="381" y="441"/>
                  </a:lnTo>
                  <a:lnTo>
                    <a:pt x="380" y="441"/>
                  </a:lnTo>
                  <a:lnTo>
                    <a:pt x="378" y="441"/>
                  </a:lnTo>
                  <a:lnTo>
                    <a:pt x="378" y="442"/>
                  </a:lnTo>
                  <a:lnTo>
                    <a:pt x="380" y="442"/>
                  </a:lnTo>
                  <a:lnTo>
                    <a:pt x="378" y="443"/>
                  </a:lnTo>
                  <a:lnTo>
                    <a:pt x="380" y="443"/>
                  </a:lnTo>
                  <a:lnTo>
                    <a:pt x="378" y="444"/>
                  </a:lnTo>
                  <a:lnTo>
                    <a:pt x="378" y="446"/>
                  </a:lnTo>
                  <a:lnTo>
                    <a:pt x="377" y="446"/>
                  </a:lnTo>
                  <a:lnTo>
                    <a:pt x="376" y="447"/>
                  </a:lnTo>
                  <a:lnTo>
                    <a:pt x="376" y="448"/>
                  </a:lnTo>
                  <a:lnTo>
                    <a:pt x="376" y="450"/>
                  </a:lnTo>
                  <a:lnTo>
                    <a:pt x="376" y="451"/>
                  </a:lnTo>
                  <a:lnTo>
                    <a:pt x="374" y="451"/>
                  </a:lnTo>
                  <a:lnTo>
                    <a:pt x="374" y="452"/>
                  </a:lnTo>
                  <a:lnTo>
                    <a:pt x="373" y="452"/>
                  </a:lnTo>
                  <a:lnTo>
                    <a:pt x="373" y="454"/>
                  </a:lnTo>
                  <a:lnTo>
                    <a:pt x="373" y="455"/>
                  </a:lnTo>
                  <a:lnTo>
                    <a:pt x="373" y="456"/>
                  </a:lnTo>
                  <a:lnTo>
                    <a:pt x="372" y="456"/>
                  </a:lnTo>
                  <a:lnTo>
                    <a:pt x="370" y="45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27">
              <a:extLst>
                <a:ext uri="{FF2B5EF4-FFF2-40B4-BE49-F238E27FC236}">
                  <a16:creationId xmlns:a16="http://schemas.microsoft.com/office/drawing/2014/main" id="{6158D8F0-C809-D9A7-A1CE-BB206B20A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5" y="2355"/>
              <a:ext cx="563" cy="380"/>
            </a:xfrm>
            <a:custGeom>
              <a:avLst/>
              <a:gdLst>
                <a:gd name="T0" fmla="*/ 553 w 563"/>
                <a:gd name="T1" fmla="*/ 119 h 380"/>
                <a:gd name="T2" fmla="*/ 540 w 563"/>
                <a:gd name="T3" fmla="*/ 128 h 380"/>
                <a:gd name="T4" fmla="*/ 523 w 563"/>
                <a:gd name="T5" fmla="*/ 136 h 380"/>
                <a:gd name="T6" fmla="*/ 522 w 563"/>
                <a:gd name="T7" fmla="*/ 153 h 380"/>
                <a:gd name="T8" fmla="*/ 505 w 563"/>
                <a:gd name="T9" fmla="*/ 158 h 380"/>
                <a:gd name="T10" fmla="*/ 490 w 563"/>
                <a:gd name="T11" fmla="*/ 166 h 380"/>
                <a:gd name="T12" fmla="*/ 483 w 563"/>
                <a:gd name="T13" fmla="*/ 180 h 380"/>
                <a:gd name="T14" fmla="*/ 476 w 563"/>
                <a:gd name="T15" fmla="*/ 197 h 380"/>
                <a:gd name="T16" fmla="*/ 473 w 563"/>
                <a:gd name="T17" fmla="*/ 216 h 380"/>
                <a:gd name="T18" fmla="*/ 462 w 563"/>
                <a:gd name="T19" fmla="*/ 230 h 380"/>
                <a:gd name="T20" fmla="*/ 442 w 563"/>
                <a:gd name="T21" fmla="*/ 235 h 380"/>
                <a:gd name="T22" fmla="*/ 425 w 563"/>
                <a:gd name="T23" fmla="*/ 239 h 380"/>
                <a:gd name="T24" fmla="*/ 417 w 563"/>
                <a:gd name="T25" fmla="*/ 255 h 380"/>
                <a:gd name="T26" fmla="*/ 402 w 563"/>
                <a:gd name="T27" fmla="*/ 264 h 380"/>
                <a:gd name="T28" fmla="*/ 387 w 563"/>
                <a:gd name="T29" fmla="*/ 274 h 380"/>
                <a:gd name="T30" fmla="*/ 373 w 563"/>
                <a:gd name="T31" fmla="*/ 284 h 380"/>
                <a:gd name="T32" fmla="*/ 357 w 563"/>
                <a:gd name="T33" fmla="*/ 293 h 380"/>
                <a:gd name="T34" fmla="*/ 340 w 563"/>
                <a:gd name="T35" fmla="*/ 299 h 380"/>
                <a:gd name="T36" fmla="*/ 323 w 563"/>
                <a:gd name="T37" fmla="*/ 307 h 380"/>
                <a:gd name="T38" fmla="*/ 306 w 563"/>
                <a:gd name="T39" fmla="*/ 314 h 380"/>
                <a:gd name="T40" fmla="*/ 302 w 563"/>
                <a:gd name="T41" fmla="*/ 305 h 380"/>
                <a:gd name="T42" fmla="*/ 300 w 563"/>
                <a:gd name="T43" fmla="*/ 293 h 380"/>
                <a:gd name="T44" fmla="*/ 300 w 563"/>
                <a:gd name="T45" fmla="*/ 276 h 380"/>
                <a:gd name="T46" fmla="*/ 287 w 563"/>
                <a:gd name="T47" fmla="*/ 265 h 380"/>
                <a:gd name="T48" fmla="*/ 272 w 563"/>
                <a:gd name="T49" fmla="*/ 264 h 380"/>
                <a:gd name="T50" fmla="*/ 257 w 563"/>
                <a:gd name="T51" fmla="*/ 260 h 380"/>
                <a:gd name="T52" fmla="*/ 250 w 563"/>
                <a:gd name="T53" fmla="*/ 274 h 380"/>
                <a:gd name="T54" fmla="*/ 237 w 563"/>
                <a:gd name="T55" fmla="*/ 285 h 380"/>
                <a:gd name="T56" fmla="*/ 224 w 563"/>
                <a:gd name="T57" fmla="*/ 293 h 380"/>
                <a:gd name="T58" fmla="*/ 211 w 563"/>
                <a:gd name="T59" fmla="*/ 289 h 380"/>
                <a:gd name="T60" fmla="*/ 202 w 563"/>
                <a:gd name="T61" fmla="*/ 278 h 380"/>
                <a:gd name="T62" fmla="*/ 195 w 563"/>
                <a:gd name="T63" fmla="*/ 282 h 380"/>
                <a:gd name="T64" fmla="*/ 182 w 563"/>
                <a:gd name="T65" fmla="*/ 291 h 380"/>
                <a:gd name="T66" fmla="*/ 161 w 563"/>
                <a:gd name="T67" fmla="*/ 293 h 380"/>
                <a:gd name="T68" fmla="*/ 146 w 563"/>
                <a:gd name="T69" fmla="*/ 301 h 380"/>
                <a:gd name="T70" fmla="*/ 125 w 563"/>
                <a:gd name="T71" fmla="*/ 301 h 380"/>
                <a:gd name="T72" fmla="*/ 109 w 563"/>
                <a:gd name="T73" fmla="*/ 302 h 380"/>
                <a:gd name="T74" fmla="*/ 109 w 563"/>
                <a:gd name="T75" fmla="*/ 316 h 380"/>
                <a:gd name="T76" fmla="*/ 116 w 563"/>
                <a:gd name="T77" fmla="*/ 333 h 380"/>
                <a:gd name="T78" fmla="*/ 118 w 563"/>
                <a:gd name="T79" fmla="*/ 349 h 380"/>
                <a:gd name="T80" fmla="*/ 116 w 563"/>
                <a:gd name="T81" fmla="*/ 363 h 380"/>
                <a:gd name="T82" fmla="*/ 116 w 563"/>
                <a:gd name="T83" fmla="*/ 380 h 380"/>
                <a:gd name="T84" fmla="*/ 107 w 563"/>
                <a:gd name="T85" fmla="*/ 365 h 380"/>
                <a:gd name="T86" fmla="*/ 96 w 563"/>
                <a:gd name="T87" fmla="*/ 352 h 380"/>
                <a:gd name="T88" fmla="*/ 83 w 563"/>
                <a:gd name="T89" fmla="*/ 345 h 380"/>
                <a:gd name="T90" fmla="*/ 70 w 563"/>
                <a:gd name="T91" fmla="*/ 338 h 380"/>
                <a:gd name="T92" fmla="*/ 58 w 563"/>
                <a:gd name="T93" fmla="*/ 337 h 380"/>
                <a:gd name="T94" fmla="*/ 44 w 563"/>
                <a:gd name="T95" fmla="*/ 329 h 380"/>
                <a:gd name="T96" fmla="*/ 36 w 563"/>
                <a:gd name="T97" fmla="*/ 314 h 380"/>
                <a:gd name="T98" fmla="*/ 24 w 563"/>
                <a:gd name="T99" fmla="*/ 303 h 380"/>
                <a:gd name="T100" fmla="*/ 18 w 563"/>
                <a:gd name="T101" fmla="*/ 291 h 380"/>
                <a:gd name="T102" fmla="*/ 11 w 563"/>
                <a:gd name="T103" fmla="*/ 277 h 380"/>
                <a:gd name="T104" fmla="*/ 3 w 563"/>
                <a:gd name="T105" fmla="*/ 217 h 380"/>
                <a:gd name="T106" fmla="*/ 11 w 563"/>
                <a:gd name="T107" fmla="*/ 186 h 380"/>
                <a:gd name="T108" fmla="*/ 10 w 563"/>
                <a:gd name="T109" fmla="*/ 156 h 380"/>
                <a:gd name="T110" fmla="*/ 19 w 563"/>
                <a:gd name="T111" fmla="*/ 131 h 380"/>
                <a:gd name="T112" fmla="*/ 17 w 563"/>
                <a:gd name="T113" fmla="*/ 94 h 380"/>
                <a:gd name="T114" fmla="*/ 10 w 563"/>
                <a:gd name="T115" fmla="*/ 66 h 380"/>
                <a:gd name="T116" fmla="*/ 6 w 563"/>
                <a:gd name="T117" fmla="*/ 33 h 380"/>
                <a:gd name="T118" fmla="*/ 1 w 563"/>
                <a:gd name="T119" fmla="*/ 3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3" h="380">
                  <a:moveTo>
                    <a:pt x="563" y="115"/>
                  </a:moveTo>
                  <a:lnTo>
                    <a:pt x="562" y="115"/>
                  </a:lnTo>
                  <a:lnTo>
                    <a:pt x="563" y="114"/>
                  </a:lnTo>
                  <a:lnTo>
                    <a:pt x="562" y="114"/>
                  </a:lnTo>
                  <a:lnTo>
                    <a:pt x="562" y="115"/>
                  </a:lnTo>
                  <a:lnTo>
                    <a:pt x="562" y="116"/>
                  </a:lnTo>
                  <a:lnTo>
                    <a:pt x="562" y="118"/>
                  </a:lnTo>
                  <a:lnTo>
                    <a:pt x="562" y="119"/>
                  </a:lnTo>
                  <a:lnTo>
                    <a:pt x="561" y="119"/>
                  </a:lnTo>
                  <a:lnTo>
                    <a:pt x="560" y="119"/>
                  </a:lnTo>
                  <a:lnTo>
                    <a:pt x="560" y="120"/>
                  </a:lnTo>
                  <a:lnTo>
                    <a:pt x="558" y="120"/>
                  </a:lnTo>
                  <a:lnTo>
                    <a:pt x="558" y="119"/>
                  </a:lnTo>
                  <a:lnTo>
                    <a:pt x="557" y="119"/>
                  </a:lnTo>
                  <a:lnTo>
                    <a:pt x="556" y="119"/>
                  </a:lnTo>
                  <a:lnTo>
                    <a:pt x="554" y="119"/>
                  </a:lnTo>
                  <a:lnTo>
                    <a:pt x="553" y="119"/>
                  </a:lnTo>
                  <a:lnTo>
                    <a:pt x="553" y="120"/>
                  </a:lnTo>
                  <a:lnTo>
                    <a:pt x="552" y="120"/>
                  </a:lnTo>
                  <a:lnTo>
                    <a:pt x="550" y="120"/>
                  </a:lnTo>
                  <a:lnTo>
                    <a:pt x="550" y="122"/>
                  </a:lnTo>
                  <a:lnTo>
                    <a:pt x="549" y="123"/>
                  </a:lnTo>
                  <a:lnTo>
                    <a:pt x="548" y="123"/>
                  </a:lnTo>
                  <a:lnTo>
                    <a:pt x="548" y="124"/>
                  </a:lnTo>
                  <a:lnTo>
                    <a:pt x="547" y="124"/>
                  </a:lnTo>
                  <a:lnTo>
                    <a:pt x="547" y="126"/>
                  </a:lnTo>
                  <a:lnTo>
                    <a:pt x="545" y="126"/>
                  </a:lnTo>
                  <a:lnTo>
                    <a:pt x="545" y="127"/>
                  </a:lnTo>
                  <a:lnTo>
                    <a:pt x="544" y="127"/>
                  </a:lnTo>
                  <a:lnTo>
                    <a:pt x="544" y="128"/>
                  </a:lnTo>
                  <a:lnTo>
                    <a:pt x="543" y="128"/>
                  </a:lnTo>
                  <a:lnTo>
                    <a:pt x="543" y="130"/>
                  </a:lnTo>
                  <a:lnTo>
                    <a:pt x="541" y="128"/>
                  </a:lnTo>
                  <a:lnTo>
                    <a:pt x="540" y="128"/>
                  </a:lnTo>
                  <a:lnTo>
                    <a:pt x="540" y="130"/>
                  </a:lnTo>
                  <a:lnTo>
                    <a:pt x="539" y="130"/>
                  </a:lnTo>
                  <a:lnTo>
                    <a:pt x="537" y="130"/>
                  </a:lnTo>
                  <a:lnTo>
                    <a:pt x="536" y="130"/>
                  </a:lnTo>
                  <a:lnTo>
                    <a:pt x="535" y="130"/>
                  </a:lnTo>
                  <a:lnTo>
                    <a:pt x="533" y="131"/>
                  </a:lnTo>
                  <a:lnTo>
                    <a:pt x="532" y="131"/>
                  </a:lnTo>
                  <a:lnTo>
                    <a:pt x="531" y="131"/>
                  </a:lnTo>
                  <a:lnTo>
                    <a:pt x="530" y="132"/>
                  </a:lnTo>
                  <a:lnTo>
                    <a:pt x="528" y="132"/>
                  </a:lnTo>
                  <a:lnTo>
                    <a:pt x="527" y="132"/>
                  </a:lnTo>
                  <a:lnTo>
                    <a:pt x="526" y="132"/>
                  </a:lnTo>
                  <a:lnTo>
                    <a:pt x="526" y="133"/>
                  </a:lnTo>
                  <a:lnTo>
                    <a:pt x="524" y="133"/>
                  </a:lnTo>
                  <a:lnTo>
                    <a:pt x="524" y="135"/>
                  </a:lnTo>
                  <a:lnTo>
                    <a:pt x="524" y="136"/>
                  </a:lnTo>
                  <a:lnTo>
                    <a:pt x="523" y="136"/>
                  </a:lnTo>
                  <a:lnTo>
                    <a:pt x="523" y="137"/>
                  </a:lnTo>
                  <a:lnTo>
                    <a:pt x="523" y="139"/>
                  </a:lnTo>
                  <a:lnTo>
                    <a:pt x="524" y="139"/>
                  </a:lnTo>
                  <a:lnTo>
                    <a:pt x="524" y="140"/>
                  </a:lnTo>
                  <a:lnTo>
                    <a:pt x="523" y="140"/>
                  </a:lnTo>
                  <a:lnTo>
                    <a:pt x="523" y="141"/>
                  </a:lnTo>
                  <a:lnTo>
                    <a:pt x="522" y="141"/>
                  </a:lnTo>
                  <a:lnTo>
                    <a:pt x="522" y="143"/>
                  </a:lnTo>
                  <a:lnTo>
                    <a:pt x="522" y="144"/>
                  </a:lnTo>
                  <a:lnTo>
                    <a:pt x="522" y="145"/>
                  </a:lnTo>
                  <a:lnTo>
                    <a:pt x="522" y="147"/>
                  </a:lnTo>
                  <a:lnTo>
                    <a:pt x="522" y="148"/>
                  </a:lnTo>
                  <a:lnTo>
                    <a:pt x="520" y="148"/>
                  </a:lnTo>
                  <a:lnTo>
                    <a:pt x="520" y="149"/>
                  </a:lnTo>
                  <a:lnTo>
                    <a:pt x="520" y="150"/>
                  </a:lnTo>
                  <a:lnTo>
                    <a:pt x="522" y="152"/>
                  </a:lnTo>
                  <a:lnTo>
                    <a:pt x="522" y="153"/>
                  </a:lnTo>
                  <a:lnTo>
                    <a:pt x="520" y="153"/>
                  </a:lnTo>
                  <a:lnTo>
                    <a:pt x="520" y="154"/>
                  </a:lnTo>
                  <a:lnTo>
                    <a:pt x="519" y="154"/>
                  </a:lnTo>
                  <a:lnTo>
                    <a:pt x="518" y="154"/>
                  </a:lnTo>
                  <a:lnTo>
                    <a:pt x="516" y="154"/>
                  </a:lnTo>
                  <a:lnTo>
                    <a:pt x="516" y="156"/>
                  </a:lnTo>
                  <a:lnTo>
                    <a:pt x="515" y="156"/>
                  </a:lnTo>
                  <a:lnTo>
                    <a:pt x="514" y="156"/>
                  </a:lnTo>
                  <a:lnTo>
                    <a:pt x="513" y="156"/>
                  </a:lnTo>
                  <a:lnTo>
                    <a:pt x="511" y="156"/>
                  </a:lnTo>
                  <a:lnTo>
                    <a:pt x="510" y="156"/>
                  </a:lnTo>
                  <a:lnTo>
                    <a:pt x="510" y="157"/>
                  </a:lnTo>
                  <a:lnTo>
                    <a:pt x="509" y="157"/>
                  </a:lnTo>
                  <a:lnTo>
                    <a:pt x="507" y="157"/>
                  </a:lnTo>
                  <a:lnTo>
                    <a:pt x="506" y="157"/>
                  </a:lnTo>
                  <a:lnTo>
                    <a:pt x="506" y="158"/>
                  </a:lnTo>
                  <a:lnTo>
                    <a:pt x="505" y="158"/>
                  </a:lnTo>
                  <a:lnTo>
                    <a:pt x="503" y="158"/>
                  </a:lnTo>
                  <a:lnTo>
                    <a:pt x="503" y="160"/>
                  </a:lnTo>
                  <a:lnTo>
                    <a:pt x="502" y="160"/>
                  </a:lnTo>
                  <a:lnTo>
                    <a:pt x="502" y="161"/>
                  </a:lnTo>
                  <a:lnTo>
                    <a:pt x="501" y="161"/>
                  </a:lnTo>
                  <a:lnTo>
                    <a:pt x="501" y="162"/>
                  </a:lnTo>
                  <a:lnTo>
                    <a:pt x="500" y="162"/>
                  </a:lnTo>
                  <a:lnTo>
                    <a:pt x="498" y="162"/>
                  </a:lnTo>
                  <a:lnTo>
                    <a:pt x="497" y="162"/>
                  </a:lnTo>
                  <a:lnTo>
                    <a:pt x="496" y="162"/>
                  </a:lnTo>
                  <a:lnTo>
                    <a:pt x="496" y="164"/>
                  </a:lnTo>
                  <a:lnTo>
                    <a:pt x="494" y="164"/>
                  </a:lnTo>
                  <a:lnTo>
                    <a:pt x="493" y="164"/>
                  </a:lnTo>
                  <a:lnTo>
                    <a:pt x="493" y="165"/>
                  </a:lnTo>
                  <a:lnTo>
                    <a:pt x="492" y="165"/>
                  </a:lnTo>
                  <a:lnTo>
                    <a:pt x="492" y="166"/>
                  </a:lnTo>
                  <a:lnTo>
                    <a:pt x="490" y="166"/>
                  </a:lnTo>
                  <a:lnTo>
                    <a:pt x="489" y="167"/>
                  </a:lnTo>
                  <a:lnTo>
                    <a:pt x="488" y="167"/>
                  </a:lnTo>
                  <a:lnTo>
                    <a:pt x="486" y="167"/>
                  </a:lnTo>
                  <a:lnTo>
                    <a:pt x="486" y="169"/>
                  </a:lnTo>
                  <a:lnTo>
                    <a:pt x="485" y="169"/>
                  </a:lnTo>
                  <a:lnTo>
                    <a:pt x="485" y="170"/>
                  </a:lnTo>
                  <a:lnTo>
                    <a:pt x="484" y="170"/>
                  </a:lnTo>
                  <a:lnTo>
                    <a:pt x="484" y="171"/>
                  </a:lnTo>
                  <a:lnTo>
                    <a:pt x="484" y="173"/>
                  </a:lnTo>
                  <a:lnTo>
                    <a:pt x="484" y="174"/>
                  </a:lnTo>
                  <a:lnTo>
                    <a:pt x="485" y="174"/>
                  </a:lnTo>
                  <a:lnTo>
                    <a:pt x="485" y="175"/>
                  </a:lnTo>
                  <a:lnTo>
                    <a:pt x="485" y="177"/>
                  </a:lnTo>
                  <a:lnTo>
                    <a:pt x="485" y="178"/>
                  </a:lnTo>
                  <a:lnTo>
                    <a:pt x="485" y="179"/>
                  </a:lnTo>
                  <a:lnTo>
                    <a:pt x="484" y="180"/>
                  </a:lnTo>
                  <a:lnTo>
                    <a:pt x="483" y="180"/>
                  </a:lnTo>
                  <a:lnTo>
                    <a:pt x="481" y="180"/>
                  </a:lnTo>
                  <a:lnTo>
                    <a:pt x="481" y="182"/>
                  </a:lnTo>
                  <a:lnTo>
                    <a:pt x="481" y="183"/>
                  </a:lnTo>
                  <a:lnTo>
                    <a:pt x="481" y="184"/>
                  </a:lnTo>
                  <a:lnTo>
                    <a:pt x="481" y="186"/>
                  </a:lnTo>
                  <a:lnTo>
                    <a:pt x="480" y="186"/>
                  </a:lnTo>
                  <a:lnTo>
                    <a:pt x="480" y="187"/>
                  </a:lnTo>
                  <a:lnTo>
                    <a:pt x="480" y="188"/>
                  </a:lnTo>
                  <a:lnTo>
                    <a:pt x="479" y="188"/>
                  </a:lnTo>
                  <a:lnTo>
                    <a:pt x="479" y="190"/>
                  </a:lnTo>
                  <a:lnTo>
                    <a:pt x="477" y="191"/>
                  </a:lnTo>
                  <a:lnTo>
                    <a:pt x="477" y="192"/>
                  </a:lnTo>
                  <a:lnTo>
                    <a:pt x="477" y="194"/>
                  </a:lnTo>
                  <a:lnTo>
                    <a:pt x="476" y="194"/>
                  </a:lnTo>
                  <a:lnTo>
                    <a:pt x="476" y="195"/>
                  </a:lnTo>
                  <a:lnTo>
                    <a:pt x="476" y="196"/>
                  </a:lnTo>
                  <a:lnTo>
                    <a:pt x="476" y="197"/>
                  </a:lnTo>
                  <a:lnTo>
                    <a:pt x="475" y="197"/>
                  </a:lnTo>
                  <a:lnTo>
                    <a:pt x="475" y="199"/>
                  </a:lnTo>
                  <a:lnTo>
                    <a:pt x="473" y="199"/>
                  </a:lnTo>
                  <a:lnTo>
                    <a:pt x="473" y="200"/>
                  </a:lnTo>
                  <a:lnTo>
                    <a:pt x="473" y="201"/>
                  </a:lnTo>
                  <a:lnTo>
                    <a:pt x="472" y="201"/>
                  </a:lnTo>
                  <a:lnTo>
                    <a:pt x="472" y="203"/>
                  </a:lnTo>
                  <a:lnTo>
                    <a:pt x="473" y="204"/>
                  </a:lnTo>
                  <a:lnTo>
                    <a:pt x="473" y="205"/>
                  </a:lnTo>
                  <a:lnTo>
                    <a:pt x="473" y="207"/>
                  </a:lnTo>
                  <a:lnTo>
                    <a:pt x="473" y="208"/>
                  </a:lnTo>
                  <a:lnTo>
                    <a:pt x="473" y="209"/>
                  </a:lnTo>
                  <a:lnTo>
                    <a:pt x="473" y="211"/>
                  </a:lnTo>
                  <a:lnTo>
                    <a:pt x="473" y="212"/>
                  </a:lnTo>
                  <a:lnTo>
                    <a:pt x="473" y="213"/>
                  </a:lnTo>
                  <a:lnTo>
                    <a:pt x="473" y="214"/>
                  </a:lnTo>
                  <a:lnTo>
                    <a:pt x="473" y="216"/>
                  </a:lnTo>
                  <a:lnTo>
                    <a:pt x="472" y="216"/>
                  </a:lnTo>
                  <a:lnTo>
                    <a:pt x="472" y="217"/>
                  </a:lnTo>
                  <a:lnTo>
                    <a:pt x="471" y="217"/>
                  </a:lnTo>
                  <a:lnTo>
                    <a:pt x="471" y="218"/>
                  </a:lnTo>
                  <a:lnTo>
                    <a:pt x="471" y="220"/>
                  </a:lnTo>
                  <a:lnTo>
                    <a:pt x="470" y="220"/>
                  </a:lnTo>
                  <a:lnTo>
                    <a:pt x="470" y="221"/>
                  </a:lnTo>
                  <a:lnTo>
                    <a:pt x="468" y="222"/>
                  </a:lnTo>
                  <a:lnTo>
                    <a:pt x="467" y="222"/>
                  </a:lnTo>
                  <a:lnTo>
                    <a:pt x="467" y="224"/>
                  </a:lnTo>
                  <a:lnTo>
                    <a:pt x="466" y="225"/>
                  </a:lnTo>
                  <a:lnTo>
                    <a:pt x="466" y="226"/>
                  </a:lnTo>
                  <a:lnTo>
                    <a:pt x="464" y="226"/>
                  </a:lnTo>
                  <a:lnTo>
                    <a:pt x="464" y="227"/>
                  </a:lnTo>
                  <a:lnTo>
                    <a:pt x="463" y="229"/>
                  </a:lnTo>
                  <a:lnTo>
                    <a:pt x="463" y="230"/>
                  </a:lnTo>
                  <a:lnTo>
                    <a:pt x="462" y="230"/>
                  </a:lnTo>
                  <a:lnTo>
                    <a:pt x="460" y="231"/>
                  </a:lnTo>
                  <a:lnTo>
                    <a:pt x="459" y="231"/>
                  </a:lnTo>
                  <a:lnTo>
                    <a:pt x="458" y="231"/>
                  </a:lnTo>
                  <a:lnTo>
                    <a:pt x="456" y="231"/>
                  </a:lnTo>
                  <a:lnTo>
                    <a:pt x="455" y="231"/>
                  </a:lnTo>
                  <a:lnTo>
                    <a:pt x="455" y="233"/>
                  </a:lnTo>
                  <a:lnTo>
                    <a:pt x="454" y="234"/>
                  </a:lnTo>
                  <a:lnTo>
                    <a:pt x="453" y="234"/>
                  </a:lnTo>
                  <a:lnTo>
                    <a:pt x="453" y="235"/>
                  </a:lnTo>
                  <a:lnTo>
                    <a:pt x="451" y="235"/>
                  </a:lnTo>
                  <a:lnTo>
                    <a:pt x="450" y="235"/>
                  </a:lnTo>
                  <a:lnTo>
                    <a:pt x="449" y="235"/>
                  </a:lnTo>
                  <a:lnTo>
                    <a:pt x="447" y="235"/>
                  </a:lnTo>
                  <a:lnTo>
                    <a:pt x="446" y="235"/>
                  </a:lnTo>
                  <a:lnTo>
                    <a:pt x="445" y="235"/>
                  </a:lnTo>
                  <a:lnTo>
                    <a:pt x="443" y="235"/>
                  </a:lnTo>
                  <a:lnTo>
                    <a:pt x="442" y="235"/>
                  </a:lnTo>
                  <a:lnTo>
                    <a:pt x="441" y="235"/>
                  </a:lnTo>
                  <a:lnTo>
                    <a:pt x="439" y="235"/>
                  </a:lnTo>
                  <a:lnTo>
                    <a:pt x="438" y="235"/>
                  </a:lnTo>
                  <a:lnTo>
                    <a:pt x="437" y="235"/>
                  </a:lnTo>
                  <a:lnTo>
                    <a:pt x="436" y="235"/>
                  </a:lnTo>
                  <a:lnTo>
                    <a:pt x="434" y="237"/>
                  </a:lnTo>
                  <a:lnTo>
                    <a:pt x="433" y="237"/>
                  </a:lnTo>
                  <a:lnTo>
                    <a:pt x="433" y="238"/>
                  </a:lnTo>
                  <a:lnTo>
                    <a:pt x="432" y="238"/>
                  </a:lnTo>
                  <a:lnTo>
                    <a:pt x="430" y="238"/>
                  </a:lnTo>
                  <a:lnTo>
                    <a:pt x="430" y="237"/>
                  </a:lnTo>
                  <a:lnTo>
                    <a:pt x="429" y="237"/>
                  </a:lnTo>
                  <a:lnTo>
                    <a:pt x="428" y="237"/>
                  </a:lnTo>
                  <a:lnTo>
                    <a:pt x="426" y="237"/>
                  </a:lnTo>
                  <a:lnTo>
                    <a:pt x="426" y="238"/>
                  </a:lnTo>
                  <a:lnTo>
                    <a:pt x="425" y="238"/>
                  </a:lnTo>
                  <a:lnTo>
                    <a:pt x="425" y="239"/>
                  </a:lnTo>
                  <a:lnTo>
                    <a:pt x="425" y="241"/>
                  </a:lnTo>
                  <a:lnTo>
                    <a:pt x="425" y="242"/>
                  </a:lnTo>
                  <a:lnTo>
                    <a:pt x="425" y="243"/>
                  </a:lnTo>
                  <a:lnTo>
                    <a:pt x="425" y="244"/>
                  </a:lnTo>
                  <a:lnTo>
                    <a:pt x="425" y="246"/>
                  </a:lnTo>
                  <a:lnTo>
                    <a:pt x="425" y="247"/>
                  </a:lnTo>
                  <a:lnTo>
                    <a:pt x="424" y="247"/>
                  </a:lnTo>
                  <a:lnTo>
                    <a:pt x="423" y="248"/>
                  </a:lnTo>
                  <a:lnTo>
                    <a:pt x="421" y="248"/>
                  </a:lnTo>
                  <a:lnTo>
                    <a:pt x="420" y="248"/>
                  </a:lnTo>
                  <a:lnTo>
                    <a:pt x="420" y="250"/>
                  </a:lnTo>
                  <a:lnTo>
                    <a:pt x="419" y="250"/>
                  </a:lnTo>
                  <a:lnTo>
                    <a:pt x="419" y="251"/>
                  </a:lnTo>
                  <a:lnTo>
                    <a:pt x="417" y="251"/>
                  </a:lnTo>
                  <a:lnTo>
                    <a:pt x="417" y="252"/>
                  </a:lnTo>
                  <a:lnTo>
                    <a:pt x="417" y="254"/>
                  </a:lnTo>
                  <a:lnTo>
                    <a:pt x="417" y="255"/>
                  </a:lnTo>
                  <a:lnTo>
                    <a:pt x="416" y="256"/>
                  </a:lnTo>
                  <a:lnTo>
                    <a:pt x="416" y="258"/>
                  </a:lnTo>
                  <a:lnTo>
                    <a:pt x="415" y="258"/>
                  </a:lnTo>
                  <a:lnTo>
                    <a:pt x="413" y="258"/>
                  </a:lnTo>
                  <a:lnTo>
                    <a:pt x="412" y="259"/>
                  </a:lnTo>
                  <a:lnTo>
                    <a:pt x="411" y="259"/>
                  </a:lnTo>
                  <a:lnTo>
                    <a:pt x="409" y="259"/>
                  </a:lnTo>
                  <a:lnTo>
                    <a:pt x="409" y="260"/>
                  </a:lnTo>
                  <a:lnTo>
                    <a:pt x="408" y="260"/>
                  </a:lnTo>
                  <a:lnTo>
                    <a:pt x="407" y="260"/>
                  </a:lnTo>
                  <a:lnTo>
                    <a:pt x="406" y="260"/>
                  </a:lnTo>
                  <a:lnTo>
                    <a:pt x="406" y="261"/>
                  </a:lnTo>
                  <a:lnTo>
                    <a:pt x="404" y="261"/>
                  </a:lnTo>
                  <a:lnTo>
                    <a:pt x="403" y="261"/>
                  </a:lnTo>
                  <a:lnTo>
                    <a:pt x="403" y="263"/>
                  </a:lnTo>
                  <a:lnTo>
                    <a:pt x="402" y="263"/>
                  </a:lnTo>
                  <a:lnTo>
                    <a:pt x="402" y="264"/>
                  </a:lnTo>
                  <a:lnTo>
                    <a:pt x="400" y="264"/>
                  </a:lnTo>
                  <a:lnTo>
                    <a:pt x="399" y="264"/>
                  </a:lnTo>
                  <a:lnTo>
                    <a:pt x="399" y="265"/>
                  </a:lnTo>
                  <a:lnTo>
                    <a:pt x="398" y="265"/>
                  </a:lnTo>
                  <a:lnTo>
                    <a:pt x="396" y="267"/>
                  </a:lnTo>
                  <a:lnTo>
                    <a:pt x="395" y="267"/>
                  </a:lnTo>
                  <a:lnTo>
                    <a:pt x="395" y="268"/>
                  </a:lnTo>
                  <a:lnTo>
                    <a:pt x="394" y="268"/>
                  </a:lnTo>
                  <a:lnTo>
                    <a:pt x="394" y="269"/>
                  </a:lnTo>
                  <a:lnTo>
                    <a:pt x="392" y="269"/>
                  </a:lnTo>
                  <a:lnTo>
                    <a:pt x="392" y="271"/>
                  </a:lnTo>
                  <a:lnTo>
                    <a:pt x="391" y="271"/>
                  </a:lnTo>
                  <a:lnTo>
                    <a:pt x="391" y="272"/>
                  </a:lnTo>
                  <a:lnTo>
                    <a:pt x="390" y="272"/>
                  </a:lnTo>
                  <a:lnTo>
                    <a:pt x="389" y="273"/>
                  </a:lnTo>
                  <a:lnTo>
                    <a:pt x="387" y="273"/>
                  </a:lnTo>
                  <a:lnTo>
                    <a:pt x="387" y="274"/>
                  </a:lnTo>
                  <a:lnTo>
                    <a:pt x="386" y="274"/>
                  </a:lnTo>
                  <a:lnTo>
                    <a:pt x="386" y="276"/>
                  </a:lnTo>
                  <a:lnTo>
                    <a:pt x="385" y="276"/>
                  </a:lnTo>
                  <a:lnTo>
                    <a:pt x="383" y="277"/>
                  </a:lnTo>
                  <a:lnTo>
                    <a:pt x="382" y="277"/>
                  </a:lnTo>
                  <a:lnTo>
                    <a:pt x="382" y="278"/>
                  </a:lnTo>
                  <a:lnTo>
                    <a:pt x="381" y="278"/>
                  </a:lnTo>
                  <a:lnTo>
                    <a:pt x="381" y="280"/>
                  </a:lnTo>
                  <a:lnTo>
                    <a:pt x="379" y="280"/>
                  </a:lnTo>
                  <a:lnTo>
                    <a:pt x="378" y="280"/>
                  </a:lnTo>
                  <a:lnTo>
                    <a:pt x="378" y="281"/>
                  </a:lnTo>
                  <a:lnTo>
                    <a:pt x="377" y="281"/>
                  </a:lnTo>
                  <a:lnTo>
                    <a:pt x="377" y="282"/>
                  </a:lnTo>
                  <a:lnTo>
                    <a:pt x="376" y="282"/>
                  </a:lnTo>
                  <a:lnTo>
                    <a:pt x="374" y="282"/>
                  </a:lnTo>
                  <a:lnTo>
                    <a:pt x="374" y="284"/>
                  </a:lnTo>
                  <a:lnTo>
                    <a:pt x="373" y="284"/>
                  </a:lnTo>
                  <a:lnTo>
                    <a:pt x="372" y="285"/>
                  </a:lnTo>
                  <a:lnTo>
                    <a:pt x="370" y="285"/>
                  </a:lnTo>
                  <a:lnTo>
                    <a:pt x="370" y="286"/>
                  </a:lnTo>
                  <a:lnTo>
                    <a:pt x="369" y="286"/>
                  </a:lnTo>
                  <a:lnTo>
                    <a:pt x="368" y="286"/>
                  </a:lnTo>
                  <a:lnTo>
                    <a:pt x="368" y="288"/>
                  </a:lnTo>
                  <a:lnTo>
                    <a:pt x="366" y="288"/>
                  </a:lnTo>
                  <a:lnTo>
                    <a:pt x="365" y="289"/>
                  </a:lnTo>
                  <a:lnTo>
                    <a:pt x="364" y="289"/>
                  </a:lnTo>
                  <a:lnTo>
                    <a:pt x="364" y="290"/>
                  </a:lnTo>
                  <a:lnTo>
                    <a:pt x="362" y="290"/>
                  </a:lnTo>
                  <a:lnTo>
                    <a:pt x="361" y="290"/>
                  </a:lnTo>
                  <a:lnTo>
                    <a:pt x="361" y="291"/>
                  </a:lnTo>
                  <a:lnTo>
                    <a:pt x="360" y="291"/>
                  </a:lnTo>
                  <a:lnTo>
                    <a:pt x="359" y="291"/>
                  </a:lnTo>
                  <a:lnTo>
                    <a:pt x="359" y="293"/>
                  </a:lnTo>
                  <a:lnTo>
                    <a:pt x="357" y="293"/>
                  </a:lnTo>
                  <a:lnTo>
                    <a:pt x="356" y="293"/>
                  </a:lnTo>
                  <a:lnTo>
                    <a:pt x="356" y="294"/>
                  </a:lnTo>
                  <a:lnTo>
                    <a:pt x="355" y="294"/>
                  </a:lnTo>
                  <a:lnTo>
                    <a:pt x="353" y="294"/>
                  </a:lnTo>
                  <a:lnTo>
                    <a:pt x="352" y="295"/>
                  </a:lnTo>
                  <a:lnTo>
                    <a:pt x="351" y="295"/>
                  </a:lnTo>
                  <a:lnTo>
                    <a:pt x="349" y="295"/>
                  </a:lnTo>
                  <a:lnTo>
                    <a:pt x="349" y="297"/>
                  </a:lnTo>
                  <a:lnTo>
                    <a:pt x="348" y="297"/>
                  </a:lnTo>
                  <a:lnTo>
                    <a:pt x="347" y="297"/>
                  </a:lnTo>
                  <a:lnTo>
                    <a:pt x="347" y="298"/>
                  </a:lnTo>
                  <a:lnTo>
                    <a:pt x="345" y="298"/>
                  </a:lnTo>
                  <a:lnTo>
                    <a:pt x="344" y="298"/>
                  </a:lnTo>
                  <a:lnTo>
                    <a:pt x="344" y="299"/>
                  </a:lnTo>
                  <a:lnTo>
                    <a:pt x="343" y="299"/>
                  </a:lnTo>
                  <a:lnTo>
                    <a:pt x="342" y="299"/>
                  </a:lnTo>
                  <a:lnTo>
                    <a:pt x="340" y="299"/>
                  </a:lnTo>
                  <a:lnTo>
                    <a:pt x="340" y="301"/>
                  </a:lnTo>
                  <a:lnTo>
                    <a:pt x="339" y="301"/>
                  </a:lnTo>
                  <a:lnTo>
                    <a:pt x="338" y="301"/>
                  </a:lnTo>
                  <a:lnTo>
                    <a:pt x="338" y="302"/>
                  </a:lnTo>
                  <a:lnTo>
                    <a:pt x="336" y="302"/>
                  </a:lnTo>
                  <a:lnTo>
                    <a:pt x="335" y="302"/>
                  </a:lnTo>
                  <a:lnTo>
                    <a:pt x="335" y="303"/>
                  </a:lnTo>
                  <a:lnTo>
                    <a:pt x="334" y="303"/>
                  </a:lnTo>
                  <a:lnTo>
                    <a:pt x="332" y="303"/>
                  </a:lnTo>
                  <a:lnTo>
                    <a:pt x="331" y="303"/>
                  </a:lnTo>
                  <a:lnTo>
                    <a:pt x="331" y="305"/>
                  </a:lnTo>
                  <a:lnTo>
                    <a:pt x="330" y="305"/>
                  </a:lnTo>
                  <a:lnTo>
                    <a:pt x="329" y="305"/>
                  </a:lnTo>
                  <a:lnTo>
                    <a:pt x="327" y="306"/>
                  </a:lnTo>
                  <a:lnTo>
                    <a:pt x="326" y="306"/>
                  </a:lnTo>
                  <a:lnTo>
                    <a:pt x="325" y="307"/>
                  </a:lnTo>
                  <a:lnTo>
                    <a:pt x="323" y="307"/>
                  </a:lnTo>
                  <a:lnTo>
                    <a:pt x="322" y="307"/>
                  </a:lnTo>
                  <a:lnTo>
                    <a:pt x="322" y="308"/>
                  </a:lnTo>
                  <a:lnTo>
                    <a:pt x="321" y="308"/>
                  </a:lnTo>
                  <a:lnTo>
                    <a:pt x="319" y="308"/>
                  </a:lnTo>
                  <a:lnTo>
                    <a:pt x="319" y="310"/>
                  </a:lnTo>
                  <a:lnTo>
                    <a:pt x="318" y="310"/>
                  </a:lnTo>
                  <a:lnTo>
                    <a:pt x="317" y="310"/>
                  </a:lnTo>
                  <a:lnTo>
                    <a:pt x="315" y="311"/>
                  </a:lnTo>
                  <a:lnTo>
                    <a:pt x="314" y="311"/>
                  </a:lnTo>
                  <a:lnTo>
                    <a:pt x="313" y="311"/>
                  </a:lnTo>
                  <a:lnTo>
                    <a:pt x="312" y="311"/>
                  </a:lnTo>
                  <a:lnTo>
                    <a:pt x="312" y="312"/>
                  </a:lnTo>
                  <a:lnTo>
                    <a:pt x="310" y="312"/>
                  </a:lnTo>
                  <a:lnTo>
                    <a:pt x="309" y="312"/>
                  </a:lnTo>
                  <a:lnTo>
                    <a:pt x="308" y="312"/>
                  </a:lnTo>
                  <a:lnTo>
                    <a:pt x="308" y="314"/>
                  </a:lnTo>
                  <a:lnTo>
                    <a:pt x="306" y="314"/>
                  </a:lnTo>
                  <a:lnTo>
                    <a:pt x="305" y="315"/>
                  </a:lnTo>
                  <a:lnTo>
                    <a:pt x="304" y="315"/>
                  </a:lnTo>
                  <a:lnTo>
                    <a:pt x="302" y="315"/>
                  </a:lnTo>
                  <a:lnTo>
                    <a:pt x="301" y="315"/>
                  </a:lnTo>
                  <a:lnTo>
                    <a:pt x="301" y="314"/>
                  </a:lnTo>
                  <a:lnTo>
                    <a:pt x="300" y="314"/>
                  </a:lnTo>
                  <a:lnTo>
                    <a:pt x="300" y="312"/>
                  </a:lnTo>
                  <a:lnTo>
                    <a:pt x="301" y="312"/>
                  </a:lnTo>
                  <a:lnTo>
                    <a:pt x="302" y="312"/>
                  </a:lnTo>
                  <a:lnTo>
                    <a:pt x="302" y="311"/>
                  </a:lnTo>
                  <a:lnTo>
                    <a:pt x="302" y="310"/>
                  </a:lnTo>
                  <a:lnTo>
                    <a:pt x="302" y="308"/>
                  </a:lnTo>
                  <a:lnTo>
                    <a:pt x="302" y="307"/>
                  </a:lnTo>
                  <a:lnTo>
                    <a:pt x="301" y="307"/>
                  </a:lnTo>
                  <a:lnTo>
                    <a:pt x="302" y="307"/>
                  </a:lnTo>
                  <a:lnTo>
                    <a:pt x="302" y="306"/>
                  </a:lnTo>
                  <a:lnTo>
                    <a:pt x="302" y="305"/>
                  </a:lnTo>
                  <a:lnTo>
                    <a:pt x="302" y="303"/>
                  </a:lnTo>
                  <a:lnTo>
                    <a:pt x="301" y="303"/>
                  </a:lnTo>
                  <a:lnTo>
                    <a:pt x="301" y="302"/>
                  </a:lnTo>
                  <a:lnTo>
                    <a:pt x="301" y="301"/>
                  </a:lnTo>
                  <a:lnTo>
                    <a:pt x="301" y="299"/>
                  </a:lnTo>
                  <a:lnTo>
                    <a:pt x="301" y="298"/>
                  </a:lnTo>
                  <a:lnTo>
                    <a:pt x="301" y="297"/>
                  </a:lnTo>
                  <a:lnTo>
                    <a:pt x="301" y="295"/>
                  </a:lnTo>
                  <a:lnTo>
                    <a:pt x="302" y="295"/>
                  </a:lnTo>
                  <a:lnTo>
                    <a:pt x="304" y="295"/>
                  </a:lnTo>
                  <a:lnTo>
                    <a:pt x="304" y="294"/>
                  </a:lnTo>
                  <a:lnTo>
                    <a:pt x="304" y="293"/>
                  </a:lnTo>
                  <a:lnTo>
                    <a:pt x="302" y="293"/>
                  </a:lnTo>
                  <a:lnTo>
                    <a:pt x="302" y="291"/>
                  </a:lnTo>
                  <a:lnTo>
                    <a:pt x="301" y="291"/>
                  </a:lnTo>
                  <a:lnTo>
                    <a:pt x="301" y="293"/>
                  </a:lnTo>
                  <a:lnTo>
                    <a:pt x="300" y="293"/>
                  </a:lnTo>
                  <a:lnTo>
                    <a:pt x="298" y="293"/>
                  </a:lnTo>
                  <a:lnTo>
                    <a:pt x="298" y="291"/>
                  </a:lnTo>
                  <a:lnTo>
                    <a:pt x="298" y="290"/>
                  </a:lnTo>
                  <a:lnTo>
                    <a:pt x="298" y="289"/>
                  </a:lnTo>
                  <a:lnTo>
                    <a:pt x="300" y="289"/>
                  </a:lnTo>
                  <a:lnTo>
                    <a:pt x="300" y="288"/>
                  </a:lnTo>
                  <a:lnTo>
                    <a:pt x="301" y="288"/>
                  </a:lnTo>
                  <a:lnTo>
                    <a:pt x="301" y="286"/>
                  </a:lnTo>
                  <a:lnTo>
                    <a:pt x="301" y="285"/>
                  </a:lnTo>
                  <a:lnTo>
                    <a:pt x="300" y="285"/>
                  </a:lnTo>
                  <a:lnTo>
                    <a:pt x="300" y="284"/>
                  </a:lnTo>
                  <a:lnTo>
                    <a:pt x="300" y="282"/>
                  </a:lnTo>
                  <a:lnTo>
                    <a:pt x="300" y="281"/>
                  </a:lnTo>
                  <a:lnTo>
                    <a:pt x="300" y="280"/>
                  </a:lnTo>
                  <a:lnTo>
                    <a:pt x="300" y="278"/>
                  </a:lnTo>
                  <a:lnTo>
                    <a:pt x="300" y="277"/>
                  </a:lnTo>
                  <a:lnTo>
                    <a:pt x="300" y="276"/>
                  </a:lnTo>
                  <a:lnTo>
                    <a:pt x="298" y="276"/>
                  </a:lnTo>
                  <a:lnTo>
                    <a:pt x="298" y="274"/>
                  </a:lnTo>
                  <a:lnTo>
                    <a:pt x="297" y="274"/>
                  </a:lnTo>
                  <a:lnTo>
                    <a:pt x="297" y="273"/>
                  </a:lnTo>
                  <a:lnTo>
                    <a:pt x="296" y="273"/>
                  </a:lnTo>
                  <a:lnTo>
                    <a:pt x="295" y="272"/>
                  </a:lnTo>
                  <a:lnTo>
                    <a:pt x="293" y="272"/>
                  </a:lnTo>
                  <a:lnTo>
                    <a:pt x="293" y="271"/>
                  </a:lnTo>
                  <a:lnTo>
                    <a:pt x="292" y="271"/>
                  </a:lnTo>
                  <a:lnTo>
                    <a:pt x="291" y="271"/>
                  </a:lnTo>
                  <a:lnTo>
                    <a:pt x="291" y="269"/>
                  </a:lnTo>
                  <a:lnTo>
                    <a:pt x="291" y="268"/>
                  </a:lnTo>
                  <a:lnTo>
                    <a:pt x="289" y="268"/>
                  </a:lnTo>
                  <a:lnTo>
                    <a:pt x="289" y="267"/>
                  </a:lnTo>
                  <a:lnTo>
                    <a:pt x="288" y="267"/>
                  </a:lnTo>
                  <a:lnTo>
                    <a:pt x="288" y="265"/>
                  </a:lnTo>
                  <a:lnTo>
                    <a:pt x="287" y="265"/>
                  </a:lnTo>
                  <a:lnTo>
                    <a:pt x="287" y="264"/>
                  </a:lnTo>
                  <a:lnTo>
                    <a:pt x="285" y="264"/>
                  </a:lnTo>
                  <a:lnTo>
                    <a:pt x="284" y="264"/>
                  </a:lnTo>
                  <a:lnTo>
                    <a:pt x="283" y="264"/>
                  </a:lnTo>
                  <a:lnTo>
                    <a:pt x="282" y="264"/>
                  </a:lnTo>
                  <a:lnTo>
                    <a:pt x="282" y="265"/>
                  </a:lnTo>
                  <a:lnTo>
                    <a:pt x="282" y="267"/>
                  </a:lnTo>
                  <a:lnTo>
                    <a:pt x="280" y="268"/>
                  </a:lnTo>
                  <a:lnTo>
                    <a:pt x="279" y="268"/>
                  </a:lnTo>
                  <a:lnTo>
                    <a:pt x="278" y="268"/>
                  </a:lnTo>
                  <a:lnTo>
                    <a:pt x="278" y="267"/>
                  </a:lnTo>
                  <a:lnTo>
                    <a:pt x="276" y="267"/>
                  </a:lnTo>
                  <a:lnTo>
                    <a:pt x="276" y="265"/>
                  </a:lnTo>
                  <a:lnTo>
                    <a:pt x="275" y="265"/>
                  </a:lnTo>
                  <a:lnTo>
                    <a:pt x="274" y="265"/>
                  </a:lnTo>
                  <a:lnTo>
                    <a:pt x="274" y="264"/>
                  </a:lnTo>
                  <a:lnTo>
                    <a:pt x="272" y="264"/>
                  </a:lnTo>
                  <a:lnTo>
                    <a:pt x="271" y="264"/>
                  </a:lnTo>
                  <a:lnTo>
                    <a:pt x="271" y="263"/>
                  </a:lnTo>
                  <a:lnTo>
                    <a:pt x="270" y="263"/>
                  </a:lnTo>
                  <a:lnTo>
                    <a:pt x="270" y="261"/>
                  </a:lnTo>
                  <a:lnTo>
                    <a:pt x="268" y="261"/>
                  </a:lnTo>
                  <a:lnTo>
                    <a:pt x="267" y="261"/>
                  </a:lnTo>
                  <a:lnTo>
                    <a:pt x="266" y="261"/>
                  </a:lnTo>
                  <a:lnTo>
                    <a:pt x="265" y="261"/>
                  </a:lnTo>
                  <a:lnTo>
                    <a:pt x="265" y="260"/>
                  </a:lnTo>
                  <a:lnTo>
                    <a:pt x="263" y="260"/>
                  </a:lnTo>
                  <a:lnTo>
                    <a:pt x="262" y="260"/>
                  </a:lnTo>
                  <a:lnTo>
                    <a:pt x="262" y="259"/>
                  </a:lnTo>
                  <a:lnTo>
                    <a:pt x="261" y="259"/>
                  </a:lnTo>
                  <a:lnTo>
                    <a:pt x="259" y="259"/>
                  </a:lnTo>
                  <a:lnTo>
                    <a:pt x="258" y="259"/>
                  </a:lnTo>
                  <a:lnTo>
                    <a:pt x="257" y="259"/>
                  </a:lnTo>
                  <a:lnTo>
                    <a:pt x="257" y="260"/>
                  </a:lnTo>
                  <a:lnTo>
                    <a:pt x="255" y="260"/>
                  </a:lnTo>
                  <a:lnTo>
                    <a:pt x="255" y="261"/>
                  </a:lnTo>
                  <a:lnTo>
                    <a:pt x="255" y="263"/>
                  </a:lnTo>
                  <a:lnTo>
                    <a:pt x="255" y="264"/>
                  </a:lnTo>
                  <a:lnTo>
                    <a:pt x="255" y="265"/>
                  </a:lnTo>
                  <a:lnTo>
                    <a:pt x="255" y="267"/>
                  </a:lnTo>
                  <a:lnTo>
                    <a:pt x="254" y="267"/>
                  </a:lnTo>
                  <a:lnTo>
                    <a:pt x="253" y="268"/>
                  </a:lnTo>
                  <a:lnTo>
                    <a:pt x="252" y="268"/>
                  </a:lnTo>
                  <a:lnTo>
                    <a:pt x="250" y="268"/>
                  </a:lnTo>
                  <a:lnTo>
                    <a:pt x="250" y="269"/>
                  </a:lnTo>
                  <a:lnTo>
                    <a:pt x="249" y="269"/>
                  </a:lnTo>
                  <a:lnTo>
                    <a:pt x="249" y="271"/>
                  </a:lnTo>
                  <a:lnTo>
                    <a:pt x="249" y="272"/>
                  </a:lnTo>
                  <a:lnTo>
                    <a:pt x="249" y="273"/>
                  </a:lnTo>
                  <a:lnTo>
                    <a:pt x="250" y="273"/>
                  </a:lnTo>
                  <a:lnTo>
                    <a:pt x="250" y="274"/>
                  </a:lnTo>
                  <a:lnTo>
                    <a:pt x="249" y="276"/>
                  </a:lnTo>
                  <a:lnTo>
                    <a:pt x="248" y="276"/>
                  </a:lnTo>
                  <a:lnTo>
                    <a:pt x="246" y="276"/>
                  </a:lnTo>
                  <a:lnTo>
                    <a:pt x="246" y="277"/>
                  </a:lnTo>
                  <a:lnTo>
                    <a:pt x="245" y="277"/>
                  </a:lnTo>
                  <a:lnTo>
                    <a:pt x="245" y="278"/>
                  </a:lnTo>
                  <a:lnTo>
                    <a:pt x="244" y="278"/>
                  </a:lnTo>
                  <a:lnTo>
                    <a:pt x="244" y="280"/>
                  </a:lnTo>
                  <a:lnTo>
                    <a:pt x="242" y="280"/>
                  </a:lnTo>
                  <a:lnTo>
                    <a:pt x="242" y="281"/>
                  </a:lnTo>
                  <a:lnTo>
                    <a:pt x="242" y="282"/>
                  </a:lnTo>
                  <a:lnTo>
                    <a:pt x="241" y="282"/>
                  </a:lnTo>
                  <a:lnTo>
                    <a:pt x="241" y="284"/>
                  </a:lnTo>
                  <a:lnTo>
                    <a:pt x="240" y="284"/>
                  </a:lnTo>
                  <a:lnTo>
                    <a:pt x="238" y="284"/>
                  </a:lnTo>
                  <a:lnTo>
                    <a:pt x="238" y="285"/>
                  </a:lnTo>
                  <a:lnTo>
                    <a:pt x="237" y="285"/>
                  </a:lnTo>
                  <a:lnTo>
                    <a:pt x="237" y="286"/>
                  </a:lnTo>
                  <a:lnTo>
                    <a:pt x="237" y="288"/>
                  </a:lnTo>
                  <a:lnTo>
                    <a:pt x="236" y="288"/>
                  </a:lnTo>
                  <a:lnTo>
                    <a:pt x="236" y="289"/>
                  </a:lnTo>
                  <a:lnTo>
                    <a:pt x="236" y="290"/>
                  </a:lnTo>
                  <a:lnTo>
                    <a:pt x="236" y="291"/>
                  </a:lnTo>
                  <a:lnTo>
                    <a:pt x="235" y="291"/>
                  </a:lnTo>
                  <a:lnTo>
                    <a:pt x="235" y="293"/>
                  </a:lnTo>
                  <a:lnTo>
                    <a:pt x="233" y="293"/>
                  </a:lnTo>
                  <a:lnTo>
                    <a:pt x="232" y="293"/>
                  </a:lnTo>
                  <a:lnTo>
                    <a:pt x="231" y="293"/>
                  </a:lnTo>
                  <a:lnTo>
                    <a:pt x="231" y="294"/>
                  </a:lnTo>
                  <a:lnTo>
                    <a:pt x="229" y="293"/>
                  </a:lnTo>
                  <a:lnTo>
                    <a:pt x="228" y="293"/>
                  </a:lnTo>
                  <a:lnTo>
                    <a:pt x="227" y="293"/>
                  </a:lnTo>
                  <a:lnTo>
                    <a:pt x="225" y="293"/>
                  </a:lnTo>
                  <a:lnTo>
                    <a:pt x="224" y="293"/>
                  </a:lnTo>
                  <a:lnTo>
                    <a:pt x="223" y="293"/>
                  </a:lnTo>
                  <a:lnTo>
                    <a:pt x="221" y="293"/>
                  </a:lnTo>
                  <a:lnTo>
                    <a:pt x="221" y="294"/>
                  </a:lnTo>
                  <a:lnTo>
                    <a:pt x="221" y="295"/>
                  </a:lnTo>
                  <a:lnTo>
                    <a:pt x="220" y="295"/>
                  </a:lnTo>
                  <a:lnTo>
                    <a:pt x="219" y="295"/>
                  </a:lnTo>
                  <a:lnTo>
                    <a:pt x="218" y="295"/>
                  </a:lnTo>
                  <a:lnTo>
                    <a:pt x="216" y="295"/>
                  </a:lnTo>
                  <a:lnTo>
                    <a:pt x="216" y="294"/>
                  </a:lnTo>
                  <a:lnTo>
                    <a:pt x="215" y="294"/>
                  </a:lnTo>
                  <a:lnTo>
                    <a:pt x="215" y="293"/>
                  </a:lnTo>
                  <a:lnTo>
                    <a:pt x="214" y="293"/>
                  </a:lnTo>
                  <a:lnTo>
                    <a:pt x="214" y="291"/>
                  </a:lnTo>
                  <a:lnTo>
                    <a:pt x="212" y="291"/>
                  </a:lnTo>
                  <a:lnTo>
                    <a:pt x="212" y="290"/>
                  </a:lnTo>
                  <a:lnTo>
                    <a:pt x="212" y="289"/>
                  </a:lnTo>
                  <a:lnTo>
                    <a:pt x="211" y="289"/>
                  </a:lnTo>
                  <a:lnTo>
                    <a:pt x="211" y="288"/>
                  </a:lnTo>
                  <a:lnTo>
                    <a:pt x="211" y="286"/>
                  </a:lnTo>
                  <a:lnTo>
                    <a:pt x="210" y="286"/>
                  </a:lnTo>
                  <a:lnTo>
                    <a:pt x="210" y="288"/>
                  </a:lnTo>
                  <a:lnTo>
                    <a:pt x="208" y="288"/>
                  </a:lnTo>
                  <a:lnTo>
                    <a:pt x="207" y="288"/>
                  </a:lnTo>
                  <a:lnTo>
                    <a:pt x="207" y="286"/>
                  </a:lnTo>
                  <a:lnTo>
                    <a:pt x="206" y="286"/>
                  </a:lnTo>
                  <a:lnTo>
                    <a:pt x="206" y="285"/>
                  </a:lnTo>
                  <a:lnTo>
                    <a:pt x="205" y="285"/>
                  </a:lnTo>
                  <a:lnTo>
                    <a:pt x="205" y="284"/>
                  </a:lnTo>
                  <a:lnTo>
                    <a:pt x="203" y="284"/>
                  </a:lnTo>
                  <a:lnTo>
                    <a:pt x="203" y="282"/>
                  </a:lnTo>
                  <a:lnTo>
                    <a:pt x="202" y="282"/>
                  </a:lnTo>
                  <a:lnTo>
                    <a:pt x="202" y="281"/>
                  </a:lnTo>
                  <a:lnTo>
                    <a:pt x="202" y="280"/>
                  </a:lnTo>
                  <a:lnTo>
                    <a:pt x="202" y="278"/>
                  </a:lnTo>
                  <a:lnTo>
                    <a:pt x="202" y="277"/>
                  </a:lnTo>
                  <a:lnTo>
                    <a:pt x="203" y="277"/>
                  </a:lnTo>
                  <a:lnTo>
                    <a:pt x="203" y="276"/>
                  </a:lnTo>
                  <a:lnTo>
                    <a:pt x="205" y="276"/>
                  </a:lnTo>
                  <a:lnTo>
                    <a:pt x="205" y="274"/>
                  </a:lnTo>
                  <a:lnTo>
                    <a:pt x="205" y="273"/>
                  </a:lnTo>
                  <a:lnTo>
                    <a:pt x="203" y="274"/>
                  </a:lnTo>
                  <a:lnTo>
                    <a:pt x="202" y="274"/>
                  </a:lnTo>
                  <a:lnTo>
                    <a:pt x="201" y="274"/>
                  </a:lnTo>
                  <a:lnTo>
                    <a:pt x="201" y="276"/>
                  </a:lnTo>
                  <a:lnTo>
                    <a:pt x="199" y="276"/>
                  </a:lnTo>
                  <a:lnTo>
                    <a:pt x="199" y="277"/>
                  </a:lnTo>
                  <a:lnTo>
                    <a:pt x="198" y="278"/>
                  </a:lnTo>
                  <a:lnTo>
                    <a:pt x="197" y="280"/>
                  </a:lnTo>
                  <a:lnTo>
                    <a:pt x="197" y="281"/>
                  </a:lnTo>
                  <a:lnTo>
                    <a:pt x="195" y="281"/>
                  </a:lnTo>
                  <a:lnTo>
                    <a:pt x="195" y="282"/>
                  </a:lnTo>
                  <a:lnTo>
                    <a:pt x="194" y="282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3" y="285"/>
                  </a:lnTo>
                  <a:lnTo>
                    <a:pt x="191" y="285"/>
                  </a:lnTo>
                  <a:lnTo>
                    <a:pt x="191" y="286"/>
                  </a:lnTo>
                  <a:lnTo>
                    <a:pt x="190" y="286"/>
                  </a:lnTo>
                  <a:lnTo>
                    <a:pt x="190" y="288"/>
                  </a:lnTo>
                  <a:lnTo>
                    <a:pt x="189" y="288"/>
                  </a:lnTo>
                  <a:lnTo>
                    <a:pt x="189" y="289"/>
                  </a:lnTo>
                  <a:lnTo>
                    <a:pt x="188" y="289"/>
                  </a:lnTo>
                  <a:lnTo>
                    <a:pt x="186" y="289"/>
                  </a:lnTo>
                  <a:lnTo>
                    <a:pt x="186" y="290"/>
                  </a:lnTo>
                  <a:lnTo>
                    <a:pt x="185" y="290"/>
                  </a:lnTo>
                  <a:lnTo>
                    <a:pt x="184" y="290"/>
                  </a:lnTo>
                  <a:lnTo>
                    <a:pt x="182" y="290"/>
                  </a:lnTo>
                  <a:lnTo>
                    <a:pt x="182" y="291"/>
                  </a:lnTo>
                  <a:lnTo>
                    <a:pt x="181" y="291"/>
                  </a:lnTo>
                  <a:lnTo>
                    <a:pt x="180" y="291"/>
                  </a:lnTo>
                  <a:lnTo>
                    <a:pt x="178" y="291"/>
                  </a:lnTo>
                  <a:lnTo>
                    <a:pt x="177" y="291"/>
                  </a:lnTo>
                  <a:lnTo>
                    <a:pt x="176" y="291"/>
                  </a:lnTo>
                  <a:lnTo>
                    <a:pt x="174" y="291"/>
                  </a:lnTo>
                  <a:lnTo>
                    <a:pt x="173" y="291"/>
                  </a:lnTo>
                  <a:lnTo>
                    <a:pt x="172" y="291"/>
                  </a:lnTo>
                  <a:lnTo>
                    <a:pt x="171" y="291"/>
                  </a:lnTo>
                  <a:lnTo>
                    <a:pt x="169" y="291"/>
                  </a:lnTo>
                  <a:lnTo>
                    <a:pt x="168" y="291"/>
                  </a:lnTo>
                  <a:lnTo>
                    <a:pt x="168" y="293"/>
                  </a:lnTo>
                  <a:lnTo>
                    <a:pt x="167" y="293"/>
                  </a:lnTo>
                  <a:lnTo>
                    <a:pt x="165" y="293"/>
                  </a:lnTo>
                  <a:lnTo>
                    <a:pt x="164" y="293"/>
                  </a:lnTo>
                  <a:lnTo>
                    <a:pt x="163" y="293"/>
                  </a:lnTo>
                  <a:lnTo>
                    <a:pt x="161" y="293"/>
                  </a:lnTo>
                  <a:lnTo>
                    <a:pt x="161" y="294"/>
                  </a:lnTo>
                  <a:lnTo>
                    <a:pt x="160" y="294"/>
                  </a:lnTo>
                  <a:lnTo>
                    <a:pt x="160" y="295"/>
                  </a:lnTo>
                  <a:lnTo>
                    <a:pt x="159" y="295"/>
                  </a:lnTo>
                  <a:lnTo>
                    <a:pt x="158" y="295"/>
                  </a:lnTo>
                  <a:lnTo>
                    <a:pt x="158" y="297"/>
                  </a:lnTo>
                  <a:lnTo>
                    <a:pt x="156" y="297"/>
                  </a:lnTo>
                  <a:lnTo>
                    <a:pt x="155" y="297"/>
                  </a:lnTo>
                  <a:lnTo>
                    <a:pt x="155" y="298"/>
                  </a:lnTo>
                  <a:lnTo>
                    <a:pt x="154" y="298"/>
                  </a:lnTo>
                  <a:lnTo>
                    <a:pt x="152" y="298"/>
                  </a:lnTo>
                  <a:lnTo>
                    <a:pt x="151" y="298"/>
                  </a:lnTo>
                  <a:lnTo>
                    <a:pt x="150" y="298"/>
                  </a:lnTo>
                  <a:lnTo>
                    <a:pt x="148" y="299"/>
                  </a:lnTo>
                  <a:lnTo>
                    <a:pt x="147" y="299"/>
                  </a:lnTo>
                  <a:lnTo>
                    <a:pt x="146" y="299"/>
                  </a:lnTo>
                  <a:lnTo>
                    <a:pt x="146" y="301"/>
                  </a:lnTo>
                  <a:lnTo>
                    <a:pt x="144" y="301"/>
                  </a:lnTo>
                  <a:lnTo>
                    <a:pt x="143" y="301"/>
                  </a:lnTo>
                  <a:lnTo>
                    <a:pt x="142" y="302"/>
                  </a:lnTo>
                  <a:lnTo>
                    <a:pt x="141" y="302"/>
                  </a:lnTo>
                  <a:lnTo>
                    <a:pt x="139" y="302"/>
                  </a:lnTo>
                  <a:lnTo>
                    <a:pt x="138" y="303"/>
                  </a:lnTo>
                  <a:lnTo>
                    <a:pt x="137" y="303"/>
                  </a:lnTo>
                  <a:lnTo>
                    <a:pt x="135" y="303"/>
                  </a:lnTo>
                  <a:lnTo>
                    <a:pt x="134" y="303"/>
                  </a:lnTo>
                  <a:lnTo>
                    <a:pt x="133" y="303"/>
                  </a:lnTo>
                  <a:lnTo>
                    <a:pt x="131" y="303"/>
                  </a:lnTo>
                  <a:lnTo>
                    <a:pt x="130" y="302"/>
                  </a:lnTo>
                  <a:lnTo>
                    <a:pt x="129" y="302"/>
                  </a:lnTo>
                  <a:lnTo>
                    <a:pt x="127" y="302"/>
                  </a:lnTo>
                  <a:lnTo>
                    <a:pt x="126" y="302"/>
                  </a:lnTo>
                  <a:lnTo>
                    <a:pt x="126" y="301"/>
                  </a:lnTo>
                  <a:lnTo>
                    <a:pt x="125" y="301"/>
                  </a:lnTo>
                  <a:lnTo>
                    <a:pt x="124" y="301"/>
                  </a:lnTo>
                  <a:lnTo>
                    <a:pt x="122" y="301"/>
                  </a:lnTo>
                  <a:lnTo>
                    <a:pt x="121" y="301"/>
                  </a:lnTo>
                  <a:lnTo>
                    <a:pt x="121" y="299"/>
                  </a:lnTo>
                  <a:lnTo>
                    <a:pt x="120" y="299"/>
                  </a:lnTo>
                  <a:lnTo>
                    <a:pt x="118" y="299"/>
                  </a:lnTo>
                  <a:lnTo>
                    <a:pt x="118" y="301"/>
                  </a:lnTo>
                  <a:lnTo>
                    <a:pt x="117" y="301"/>
                  </a:lnTo>
                  <a:lnTo>
                    <a:pt x="116" y="301"/>
                  </a:lnTo>
                  <a:lnTo>
                    <a:pt x="114" y="301"/>
                  </a:lnTo>
                  <a:lnTo>
                    <a:pt x="114" y="299"/>
                  </a:lnTo>
                  <a:lnTo>
                    <a:pt x="113" y="299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11" y="301"/>
                  </a:lnTo>
                  <a:lnTo>
                    <a:pt x="109" y="301"/>
                  </a:lnTo>
                  <a:lnTo>
                    <a:pt x="109" y="302"/>
                  </a:lnTo>
                  <a:lnTo>
                    <a:pt x="108" y="302"/>
                  </a:lnTo>
                  <a:lnTo>
                    <a:pt x="108" y="303"/>
                  </a:lnTo>
                  <a:lnTo>
                    <a:pt x="108" y="305"/>
                  </a:lnTo>
                  <a:lnTo>
                    <a:pt x="109" y="305"/>
                  </a:lnTo>
                  <a:lnTo>
                    <a:pt x="109" y="306"/>
                  </a:lnTo>
                  <a:lnTo>
                    <a:pt x="109" y="307"/>
                  </a:lnTo>
                  <a:lnTo>
                    <a:pt x="111" y="307"/>
                  </a:lnTo>
                  <a:lnTo>
                    <a:pt x="111" y="308"/>
                  </a:lnTo>
                  <a:lnTo>
                    <a:pt x="112" y="308"/>
                  </a:lnTo>
                  <a:lnTo>
                    <a:pt x="112" y="310"/>
                  </a:lnTo>
                  <a:lnTo>
                    <a:pt x="112" y="311"/>
                  </a:lnTo>
                  <a:lnTo>
                    <a:pt x="111" y="311"/>
                  </a:lnTo>
                  <a:lnTo>
                    <a:pt x="111" y="312"/>
                  </a:lnTo>
                  <a:lnTo>
                    <a:pt x="111" y="314"/>
                  </a:lnTo>
                  <a:lnTo>
                    <a:pt x="111" y="315"/>
                  </a:lnTo>
                  <a:lnTo>
                    <a:pt x="111" y="316"/>
                  </a:lnTo>
                  <a:lnTo>
                    <a:pt x="109" y="316"/>
                  </a:lnTo>
                  <a:lnTo>
                    <a:pt x="109" y="318"/>
                  </a:lnTo>
                  <a:lnTo>
                    <a:pt x="109" y="319"/>
                  </a:lnTo>
                  <a:lnTo>
                    <a:pt x="109" y="320"/>
                  </a:lnTo>
                  <a:lnTo>
                    <a:pt x="109" y="322"/>
                  </a:lnTo>
                  <a:lnTo>
                    <a:pt x="111" y="322"/>
                  </a:lnTo>
                  <a:lnTo>
                    <a:pt x="111" y="323"/>
                  </a:lnTo>
                  <a:lnTo>
                    <a:pt x="111" y="324"/>
                  </a:lnTo>
                  <a:lnTo>
                    <a:pt x="112" y="324"/>
                  </a:lnTo>
                  <a:lnTo>
                    <a:pt x="112" y="325"/>
                  </a:lnTo>
                  <a:lnTo>
                    <a:pt x="112" y="327"/>
                  </a:lnTo>
                  <a:lnTo>
                    <a:pt x="112" y="328"/>
                  </a:lnTo>
                  <a:lnTo>
                    <a:pt x="113" y="328"/>
                  </a:lnTo>
                  <a:lnTo>
                    <a:pt x="113" y="329"/>
                  </a:lnTo>
                  <a:lnTo>
                    <a:pt x="114" y="329"/>
                  </a:lnTo>
                  <a:lnTo>
                    <a:pt x="114" y="331"/>
                  </a:lnTo>
                  <a:lnTo>
                    <a:pt x="114" y="332"/>
                  </a:lnTo>
                  <a:lnTo>
                    <a:pt x="116" y="333"/>
                  </a:lnTo>
                  <a:lnTo>
                    <a:pt x="116" y="335"/>
                  </a:lnTo>
                  <a:lnTo>
                    <a:pt x="116" y="336"/>
                  </a:lnTo>
                  <a:lnTo>
                    <a:pt x="116" y="337"/>
                  </a:lnTo>
                  <a:lnTo>
                    <a:pt x="114" y="337"/>
                  </a:lnTo>
                  <a:lnTo>
                    <a:pt x="114" y="338"/>
                  </a:lnTo>
                  <a:lnTo>
                    <a:pt x="113" y="340"/>
                  </a:lnTo>
                  <a:lnTo>
                    <a:pt x="113" y="341"/>
                  </a:lnTo>
                  <a:lnTo>
                    <a:pt x="113" y="342"/>
                  </a:lnTo>
                  <a:lnTo>
                    <a:pt x="113" y="344"/>
                  </a:lnTo>
                  <a:lnTo>
                    <a:pt x="114" y="344"/>
                  </a:lnTo>
                  <a:lnTo>
                    <a:pt x="114" y="345"/>
                  </a:lnTo>
                  <a:lnTo>
                    <a:pt x="114" y="346"/>
                  </a:lnTo>
                  <a:lnTo>
                    <a:pt x="116" y="346"/>
                  </a:lnTo>
                  <a:lnTo>
                    <a:pt x="116" y="348"/>
                  </a:lnTo>
                  <a:lnTo>
                    <a:pt x="117" y="348"/>
                  </a:lnTo>
                  <a:lnTo>
                    <a:pt x="117" y="349"/>
                  </a:lnTo>
                  <a:lnTo>
                    <a:pt x="118" y="349"/>
                  </a:lnTo>
                  <a:lnTo>
                    <a:pt x="118" y="350"/>
                  </a:lnTo>
                  <a:lnTo>
                    <a:pt x="120" y="350"/>
                  </a:lnTo>
                  <a:lnTo>
                    <a:pt x="120" y="352"/>
                  </a:lnTo>
                  <a:lnTo>
                    <a:pt x="121" y="352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7" y="355"/>
                  </a:lnTo>
                  <a:lnTo>
                    <a:pt x="117" y="357"/>
                  </a:lnTo>
                  <a:lnTo>
                    <a:pt x="117" y="358"/>
                  </a:lnTo>
                  <a:lnTo>
                    <a:pt x="116" y="358"/>
                  </a:lnTo>
                  <a:lnTo>
                    <a:pt x="116" y="359"/>
                  </a:lnTo>
                  <a:lnTo>
                    <a:pt x="116" y="361"/>
                  </a:lnTo>
                  <a:lnTo>
                    <a:pt x="114" y="361"/>
                  </a:lnTo>
                  <a:lnTo>
                    <a:pt x="116" y="362"/>
                  </a:lnTo>
                  <a:lnTo>
                    <a:pt x="116" y="363"/>
                  </a:lnTo>
                  <a:lnTo>
                    <a:pt x="116" y="365"/>
                  </a:lnTo>
                  <a:lnTo>
                    <a:pt x="116" y="366"/>
                  </a:lnTo>
                  <a:lnTo>
                    <a:pt x="116" y="367"/>
                  </a:lnTo>
                  <a:lnTo>
                    <a:pt x="117" y="367"/>
                  </a:lnTo>
                  <a:lnTo>
                    <a:pt x="117" y="369"/>
                  </a:lnTo>
                  <a:lnTo>
                    <a:pt x="117" y="370"/>
                  </a:lnTo>
                  <a:lnTo>
                    <a:pt x="117" y="371"/>
                  </a:lnTo>
                  <a:lnTo>
                    <a:pt x="118" y="371"/>
                  </a:lnTo>
                  <a:lnTo>
                    <a:pt x="118" y="372"/>
                  </a:lnTo>
                  <a:lnTo>
                    <a:pt x="118" y="374"/>
                  </a:lnTo>
                  <a:lnTo>
                    <a:pt x="118" y="375"/>
                  </a:lnTo>
                  <a:lnTo>
                    <a:pt x="118" y="376"/>
                  </a:lnTo>
                  <a:lnTo>
                    <a:pt x="118" y="378"/>
                  </a:lnTo>
                  <a:lnTo>
                    <a:pt x="118" y="379"/>
                  </a:lnTo>
                  <a:lnTo>
                    <a:pt x="117" y="379"/>
                  </a:lnTo>
                  <a:lnTo>
                    <a:pt x="117" y="380"/>
                  </a:lnTo>
                  <a:lnTo>
                    <a:pt x="116" y="380"/>
                  </a:lnTo>
                  <a:lnTo>
                    <a:pt x="114" y="380"/>
                  </a:lnTo>
                  <a:lnTo>
                    <a:pt x="114" y="379"/>
                  </a:lnTo>
                  <a:lnTo>
                    <a:pt x="113" y="379"/>
                  </a:lnTo>
                  <a:lnTo>
                    <a:pt x="112" y="378"/>
                  </a:lnTo>
                  <a:lnTo>
                    <a:pt x="112" y="376"/>
                  </a:lnTo>
                  <a:lnTo>
                    <a:pt x="112" y="375"/>
                  </a:lnTo>
                  <a:lnTo>
                    <a:pt x="112" y="374"/>
                  </a:lnTo>
                  <a:lnTo>
                    <a:pt x="111" y="374"/>
                  </a:lnTo>
                  <a:lnTo>
                    <a:pt x="111" y="372"/>
                  </a:lnTo>
                  <a:lnTo>
                    <a:pt x="109" y="372"/>
                  </a:lnTo>
                  <a:lnTo>
                    <a:pt x="109" y="371"/>
                  </a:lnTo>
                  <a:lnTo>
                    <a:pt x="108" y="371"/>
                  </a:lnTo>
                  <a:lnTo>
                    <a:pt x="108" y="370"/>
                  </a:lnTo>
                  <a:lnTo>
                    <a:pt x="108" y="369"/>
                  </a:lnTo>
                  <a:lnTo>
                    <a:pt x="107" y="367"/>
                  </a:lnTo>
                  <a:lnTo>
                    <a:pt x="107" y="366"/>
                  </a:lnTo>
                  <a:lnTo>
                    <a:pt x="107" y="365"/>
                  </a:lnTo>
                  <a:lnTo>
                    <a:pt x="105" y="365"/>
                  </a:lnTo>
                  <a:lnTo>
                    <a:pt x="105" y="363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1" y="362"/>
                  </a:lnTo>
                  <a:lnTo>
                    <a:pt x="101" y="361"/>
                  </a:lnTo>
                  <a:lnTo>
                    <a:pt x="101" y="359"/>
                  </a:lnTo>
                  <a:lnTo>
                    <a:pt x="100" y="359"/>
                  </a:lnTo>
                  <a:lnTo>
                    <a:pt x="100" y="358"/>
                  </a:lnTo>
                  <a:lnTo>
                    <a:pt x="100" y="357"/>
                  </a:lnTo>
                  <a:lnTo>
                    <a:pt x="99" y="357"/>
                  </a:lnTo>
                  <a:lnTo>
                    <a:pt x="99" y="355"/>
                  </a:lnTo>
                  <a:lnTo>
                    <a:pt x="99" y="354"/>
                  </a:lnTo>
                  <a:lnTo>
                    <a:pt x="97" y="354"/>
                  </a:lnTo>
                  <a:lnTo>
                    <a:pt x="97" y="353"/>
                  </a:lnTo>
                  <a:lnTo>
                    <a:pt x="97" y="352"/>
                  </a:lnTo>
                  <a:lnTo>
                    <a:pt x="96" y="352"/>
                  </a:lnTo>
                  <a:lnTo>
                    <a:pt x="96" y="350"/>
                  </a:lnTo>
                  <a:lnTo>
                    <a:pt x="96" y="349"/>
                  </a:lnTo>
                  <a:lnTo>
                    <a:pt x="95" y="349"/>
                  </a:lnTo>
                  <a:lnTo>
                    <a:pt x="94" y="349"/>
                  </a:lnTo>
                  <a:lnTo>
                    <a:pt x="94" y="348"/>
                  </a:lnTo>
                  <a:lnTo>
                    <a:pt x="92" y="348"/>
                  </a:lnTo>
                  <a:lnTo>
                    <a:pt x="91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8" y="349"/>
                  </a:lnTo>
                  <a:lnTo>
                    <a:pt x="87" y="349"/>
                  </a:lnTo>
                  <a:lnTo>
                    <a:pt x="86" y="349"/>
                  </a:lnTo>
                  <a:lnTo>
                    <a:pt x="86" y="348"/>
                  </a:lnTo>
                  <a:lnTo>
                    <a:pt x="84" y="348"/>
                  </a:lnTo>
                  <a:lnTo>
                    <a:pt x="84" y="346"/>
                  </a:lnTo>
                  <a:lnTo>
                    <a:pt x="83" y="346"/>
                  </a:lnTo>
                  <a:lnTo>
                    <a:pt x="83" y="345"/>
                  </a:lnTo>
                  <a:lnTo>
                    <a:pt x="82" y="345"/>
                  </a:lnTo>
                  <a:lnTo>
                    <a:pt x="81" y="345"/>
                  </a:lnTo>
                  <a:lnTo>
                    <a:pt x="81" y="344"/>
                  </a:lnTo>
                  <a:lnTo>
                    <a:pt x="79" y="344"/>
                  </a:lnTo>
                  <a:lnTo>
                    <a:pt x="79" y="342"/>
                  </a:lnTo>
                  <a:lnTo>
                    <a:pt x="78" y="342"/>
                  </a:lnTo>
                  <a:lnTo>
                    <a:pt x="78" y="341"/>
                  </a:lnTo>
                  <a:lnTo>
                    <a:pt x="77" y="341"/>
                  </a:lnTo>
                  <a:lnTo>
                    <a:pt x="75" y="341"/>
                  </a:lnTo>
                  <a:lnTo>
                    <a:pt x="74" y="341"/>
                  </a:lnTo>
                  <a:lnTo>
                    <a:pt x="73" y="341"/>
                  </a:lnTo>
                  <a:lnTo>
                    <a:pt x="73" y="340"/>
                  </a:lnTo>
                  <a:lnTo>
                    <a:pt x="71" y="340"/>
                  </a:lnTo>
                  <a:lnTo>
                    <a:pt x="71" y="341"/>
                  </a:lnTo>
                  <a:lnTo>
                    <a:pt x="71" y="340"/>
                  </a:lnTo>
                  <a:lnTo>
                    <a:pt x="70" y="340"/>
                  </a:lnTo>
                  <a:lnTo>
                    <a:pt x="70" y="338"/>
                  </a:lnTo>
                  <a:lnTo>
                    <a:pt x="69" y="338"/>
                  </a:lnTo>
                  <a:lnTo>
                    <a:pt x="69" y="340"/>
                  </a:lnTo>
                  <a:lnTo>
                    <a:pt x="67" y="340"/>
                  </a:lnTo>
                  <a:lnTo>
                    <a:pt x="67" y="338"/>
                  </a:lnTo>
                  <a:lnTo>
                    <a:pt x="66" y="338"/>
                  </a:lnTo>
                  <a:lnTo>
                    <a:pt x="65" y="338"/>
                  </a:lnTo>
                  <a:lnTo>
                    <a:pt x="64" y="338"/>
                  </a:lnTo>
                  <a:lnTo>
                    <a:pt x="62" y="337"/>
                  </a:lnTo>
                  <a:lnTo>
                    <a:pt x="62" y="336"/>
                  </a:lnTo>
                  <a:lnTo>
                    <a:pt x="61" y="336"/>
                  </a:lnTo>
                  <a:lnTo>
                    <a:pt x="61" y="337"/>
                  </a:lnTo>
                  <a:lnTo>
                    <a:pt x="61" y="336"/>
                  </a:lnTo>
                  <a:lnTo>
                    <a:pt x="60" y="336"/>
                  </a:lnTo>
                  <a:lnTo>
                    <a:pt x="58" y="336"/>
                  </a:lnTo>
                  <a:lnTo>
                    <a:pt x="60" y="336"/>
                  </a:lnTo>
                  <a:lnTo>
                    <a:pt x="60" y="337"/>
                  </a:lnTo>
                  <a:lnTo>
                    <a:pt x="58" y="337"/>
                  </a:lnTo>
                  <a:lnTo>
                    <a:pt x="57" y="337"/>
                  </a:lnTo>
                  <a:lnTo>
                    <a:pt x="57" y="338"/>
                  </a:lnTo>
                  <a:lnTo>
                    <a:pt x="56" y="338"/>
                  </a:lnTo>
                  <a:lnTo>
                    <a:pt x="54" y="338"/>
                  </a:lnTo>
                  <a:lnTo>
                    <a:pt x="53" y="337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0" y="336"/>
                  </a:lnTo>
                  <a:lnTo>
                    <a:pt x="50" y="335"/>
                  </a:lnTo>
                  <a:lnTo>
                    <a:pt x="49" y="335"/>
                  </a:lnTo>
                  <a:lnTo>
                    <a:pt x="49" y="333"/>
                  </a:lnTo>
                  <a:lnTo>
                    <a:pt x="48" y="333"/>
                  </a:lnTo>
                  <a:lnTo>
                    <a:pt x="48" y="332"/>
                  </a:lnTo>
                  <a:lnTo>
                    <a:pt x="47" y="331"/>
                  </a:lnTo>
                  <a:lnTo>
                    <a:pt x="45" y="331"/>
                  </a:lnTo>
                  <a:lnTo>
                    <a:pt x="45" y="329"/>
                  </a:lnTo>
                  <a:lnTo>
                    <a:pt x="44" y="329"/>
                  </a:lnTo>
                  <a:lnTo>
                    <a:pt x="43" y="328"/>
                  </a:lnTo>
                  <a:lnTo>
                    <a:pt x="43" y="327"/>
                  </a:lnTo>
                  <a:lnTo>
                    <a:pt x="41" y="327"/>
                  </a:lnTo>
                  <a:lnTo>
                    <a:pt x="41" y="325"/>
                  </a:lnTo>
                  <a:lnTo>
                    <a:pt x="41" y="324"/>
                  </a:lnTo>
                  <a:lnTo>
                    <a:pt x="41" y="323"/>
                  </a:lnTo>
                  <a:lnTo>
                    <a:pt x="40" y="323"/>
                  </a:lnTo>
                  <a:lnTo>
                    <a:pt x="40" y="322"/>
                  </a:lnTo>
                  <a:lnTo>
                    <a:pt x="39" y="322"/>
                  </a:lnTo>
                  <a:lnTo>
                    <a:pt x="39" y="320"/>
                  </a:lnTo>
                  <a:lnTo>
                    <a:pt x="39" y="319"/>
                  </a:lnTo>
                  <a:lnTo>
                    <a:pt x="39" y="318"/>
                  </a:lnTo>
                  <a:lnTo>
                    <a:pt x="39" y="316"/>
                  </a:lnTo>
                  <a:lnTo>
                    <a:pt x="39" y="315"/>
                  </a:lnTo>
                  <a:lnTo>
                    <a:pt x="37" y="315"/>
                  </a:lnTo>
                  <a:lnTo>
                    <a:pt x="37" y="314"/>
                  </a:lnTo>
                  <a:lnTo>
                    <a:pt x="36" y="314"/>
                  </a:lnTo>
                  <a:lnTo>
                    <a:pt x="36" y="312"/>
                  </a:lnTo>
                  <a:lnTo>
                    <a:pt x="36" y="314"/>
                  </a:lnTo>
                  <a:lnTo>
                    <a:pt x="35" y="312"/>
                  </a:lnTo>
                  <a:lnTo>
                    <a:pt x="35" y="311"/>
                  </a:lnTo>
                  <a:lnTo>
                    <a:pt x="34" y="311"/>
                  </a:lnTo>
                  <a:lnTo>
                    <a:pt x="34" y="310"/>
                  </a:lnTo>
                  <a:lnTo>
                    <a:pt x="32" y="310"/>
                  </a:lnTo>
                  <a:lnTo>
                    <a:pt x="32" y="308"/>
                  </a:lnTo>
                  <a:lnTo>
                    <a:pt x="31" y="308"/>
                  </a:lnTo>
                  <a:lnTo>
                    <a:pt x="30" y="308"/>
                  </a:lnTo>
                  <a:lnTo>
                    <a:pt x="28" y="307"/>
                  </a:lnTo>
                  <a:lnTo>
                    <a:pt x="28" y="306"/>
                  </a:lnTo>
                  <a:lnTo>
                    <a:pt x="27" y="306"/>
                  </a:lnTo>
                  <a:lnTo>
                    <a:pt x="27" y="305"/>
                  </a:lnTo>
                  <a:lnTo>
                    <a:pt x="26" y="303"/>
                  </a:lnTo>
                  <a:lnTo>
                    <a:pt x="26" y="302"/>
                  </a:lnTo>
                  <a:lnTo>
                    <a:pt x="24" y="303"/>
                  </a:lnTo>
                  <a:lnTo>
                    <a:pt x="24" y="302"/>
                  </a:lnTo>
                  <a:lnTo>
                    <a:pt x="23" y="302"/>
                  </a:lnTo>
                  <a:lnTo>
                    <a:pt x="22" y="302"/>
                  </a:lnTo>
                  <a:lnTo>
                    <a:pt x="22" y="301"/>
                  </a:lnTo>
                  <a:lnTo>
                    <a:pt x="22" y="299"/>
                  </a:lnTo>
                  <a:lnTo>
                    <a:pt x="20" y="298"/>
                  </a:lnTo>
                  <a:lnTo>
                    <a:pt x="20" y="299"/>
                  </a:lnTo>
                  <a:lnTo>
                    <a:pt x="20" y="298"/>
                  </a:lnTo>
                  <a:lnTo>
                    <a:pt x="19" y="298"/>
                  </a:lnTo>
                  <a:lnTo>
                    <a:pt x="19" y="297"/>
                  </a:lnTo>
                  <a:lnTo>
                    <a:pt x="18" y="297"/>
                  </a:lnTo>
                  <a:lnTo>
                    <a:pt x="18" y="295"/>
                  </a:lnTo>
                  <a:lnTo>
                    <a:pt x="18" y="294"/>
                  </a:lnTo>
                  <a:lnTo>
                    <a:pt x="18" y="293"/>
                  </a:lnTo>
                  <a:lnTo>
                    <a:pt x="17" y="293"/>
                  </a:lnTo>
                  <a:lnTo>
                    <a:pt x="17" y="291"/>
                  </a:lnTo>
                  <a:lnTo>
                    <a:pt x="18" y="291"/>
                  </a:lnTo>
                  <a:lnTo>
                    <a:pt x="18" y="290"/>
                  </a:lnTo>
                  <a:lnTo>
                    <a:pt x="19" y="289"/>
                  </a:lnTo>
                  <a:lnTo>
                    <a:pt x="18" y="289"/>
                  </a:lnTo>
                  <a:lnTo>
                    <a:pt x="18" y="288"/>
                  </a:lnTo>
                  <a:lnTo>
                    <a:pt x="18" y="286"/>
                  </a:lnTo>
                  <a:lnTo>
                    <a:pt x="17" y="286"/>
                  </a:lnTo>
                  <a:lnTo>
                    <a:pt x="17" y="285"/>
                  </a:lnTo>
                  <a:lnTo>
                    <a:pt x="17" y="284"/>
                  </a:lnTo>
                  <a:lnTo>
                    <a:pt x="17" y="282"/>
                  </a:lnTo>
                  <a:lnTo>
                    <a:pt x="15" y="282"/>
                  </a:lnTo>
                  <a:lnTo>
                    <a:pt x="15" y="281"/>
                  </a:lnTo>
                  <a:lnTo>
                    <a:pt x="15" y="280"/>
                  </a:lnTo>
                  <a:lnTo>
                    <a:pt x="14" y="280"/>
                  </a:lnTo>
                  <a:lnTo>
                    <a:pt x="14" y="278"/>
                  </a:lnTo>
                  <a:lnTo>
                    <a:pt x="14" y="277"/>
                  </a:lnTo>
                  <a:lnTo>
                    <a:pt x="13" y="277"/>
                  </a:lnTo>
                  <a:lnTo>
                    <a:pt x="11" y="277"/>
                  </a:lnTo>
                  <a:lnTo>
                    <a:pt x="10" y="278"/>
                  </a:lnTo>
                  <a:lnTo>
                    <a:pt x="9" y="278"/>
                  </a:lnTo>
                  <a:lnTo>
                    <a:pt x="0" y="276"/>
                  </a:lnTo>
                  <a:lnTo>
                    <a:pt x="0" y="268"/>
                  </a:lnTo>
                  <a:lnTo>
                    <a:pt x="0" y="267"/>
                  </a:lnTo>
                  <a:lnTo>
                    <a:pt x="0" y="265"/>
                  </a:lnTo>
                  <a:lnTo>
                    <a:pt x="0" y="255"/>
                  </a:lnTo>
                  <a:lnTo>
                    <a:pt x="0" y="251"/>
                  </a:lnTo>
                  <a:lnTo>
                    <a:pt x="0" y="246"/>
                  </a:lnTo>
                  <a:lnTo>
                    <a:pt x="0" y="244"/>
                  </a:lnTo>
                  <a:lnTo>
                    <a:pt x="0" y="242"/>
                  </a:lnTo>
                  <a:lnTo>
                    <a:pt x="0" y="234"/>
                  </a:lnTo>
                  <a:lnTo>
                    <a:pt x="0" y="233"/>
                  </a:lnTo>
                  <a:lnTo>
                    <a:pt x="0" y="230"/>
                  </a:lnTo>
                  <a:lnTo>
                    <a:pt x="1" y="229"/>
                  </a:lnTo>
                  <a:lnTo>
                    <a:pt x="1" y="220"/>
                  </a:lnTo>
                  <a:lnTo>
                    <a:pt x="3" y="217"/>
                  </a:lnTo>
                  <a:lnTo>
                    <a:pt x="3" y="216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5" y="211"/>
                  </a:lnTo>
                  <a:lnTo>
                    <a:pt x="6" y="211"/>
                  </a:lnTo>
                  <a:lnTo>
                    <a:pt x="6" y="208"/>
                  </a:lnTo>
                  <a:lnTo>
                    <a:pt x="6" y="207"/>
                  </a:lnTo>
                  <a:lnTo>
                    <a:pt x="7" y="205"/>
                  </a:lnTo>
                  <a:lnTo>
                    <a:pt x="7" y="203"/>
                  </a:lnTo>
                  <a:lnTo>
                    <a:pt x="9" y="203"/>
                  </a:lnTo>
                  <a:lnTo>
                    <a:pt x="9" y="201"/>
                  </a:lnTo>
                  <a:lnTo>
                    <a:pt x="9" y="199"/>
                  </a:lnTo>
                  <a:lnTo>
                    <a:pt x="10" y="197"/>
                  </a:lnTo>
                  <a:lnTo>
                    <a:pt x="10" y="195"/>
                  </a:lnTo>
                  <a:lnTo>
                    <a:pt x="10" y="191"/>
                  </a:lnTo>
                  <a:lnTo>
                    <a:pt x="10" y="186"/>
                  </a:lnTo>
                  <a:lnTo>
                    <a:pt x="11" y="186"/>
                  </a:lnTo>
                  <a:lnTo>
                    <a:pt x="11" y="180"/>
                  </a:lnTo>
                  <a:lnTo>
                    <a:pt x="10" y="180"/>
                  </a:lnTo>
                  <a:lnTo>
                    <a:pt x="10" y="175"/>
                  </a:lnTo>
                  <a:lnTo>
                    <a:pt x="11" y="175"/>
                  </a:lnTo>
                  <a:lnTo>
                    <a:pt x="11" y="174"/>
                  </a:lnTo>
                  <a:lnTo>
                    <a:pt x="10" y="174"/>
                  </a:lnTo>
                  <a:lnTo>
                    <a:pt x="10" y="173"/>
                  </a:lnTo>
                  <a:lnTo>
                    <a:pt x="11" y="173"/>
                  </a:lnTo>
                  <a:lnTo>
                    <a:pt x="11" y="171"/>
                  </a:lnTo>
                  <a:lnTo>
                    <a:pt x="10" y="170"/>
                  </a:lnTo>
                  <a:lnTo>
                    <a:pt x="11" y="169"/>
                  </a:lnTo>
                  <a:lnTo>
                    <a:pt x="11" y="167"/>
                  </a:lnTo>
                  <a:lnTo>
                    <a:pt x="10" y="167"/>
                  </a:lnTo>
                  <a:lnTo>
                    <a:pt x="10" y="166"/>
                  </a:lnTo>
                  <a:lnTo>
                    <a:pt x="10" y="161"/>
                  </a:lnTo>
                  <a:lnTo>
                    <a:pt x="10" y="157"/>
                  </a:lnTo>
                  <a:lnTo>
                    <a:pt x="10" y="156"/>
                  </a:lnTo>
                  <a:lnTo>
                    <a:pt x="10" y="152"/>
                  </a:lnTo>
                  <a:lnTo>
                    <a:pt x="10" y="150"/>
                  </a:lnTo>
                  <a:lnTo>
                    <a:pt x="11" y="148"/>
                  </a:lnTo>
                  <a:lnTo>
                    <a:pt x="14" y="148"/>
                  </a:lnTo>
                  <a:lnTo>
                    <a:pt x="15" y="148"/>
                  </a:lnTo>
                  <a:lnTo>
                    <a:pt x="15" y="147"/>
                  </a:lnTo>
                  <a:lnTo>
                    <a:pt x="17" y="147"/>
                  </a:lnTo>
                  <a:lnTo>
                    <a:pt x="17" y="143"/>
                  </a:lnTo>
                  <a:lnTo>
                    <a:pt x="18" y="141"/>
                  </a:lnTo>
                  <a:lnTo>
                    <a:pt x="18" y="140"/>
                  </a:lnTo>
                  <a:lnTo>
                    <a:pt x="18" y="139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3"/>
                  </a:lnTo>
                  <a:lnTo>
                    <a:pt x="19" y="132"/>
                  </a:lnTo>
                  <a:lnTo>
                    <a:pt x="19" y="131"/>
                  </a:lnTo>
                  <a:lnTo>
                    <a:pt x="20" y="131"/>
                  </a:lnTo>
                  <a:lnTo>
                    <a:pt x="20" y="128"/>
                  </a:lnTo>
                  <a:lnTo>
                    <a:pt x="20" y="127"/>
                  </a:lnTo>
                  <a:lnTo>
                    <a:pt x="20" y="122"/>
                  </a:lnTo>
                  <a:lnTo>
                    <a:pt x="20" y="120"/>
                  </a:lnTo>
                  <a:lnTo>
                    <a:pt x="20" y="118"/>
                  </a:lnTo>
                  <a:lnTo>
                    <a:pt x="20" y="114"/>
                  </a:lnTo>
                  <a:lnTo>
                    <a:pt x="19" y="114"/>
                  </a:lnTo>
                  <a:lnTo>
                    <a:pt x="19" y="110"/>
                  </a:lnTo>
                  <a:lnTo>
                    <a:pt x="19" y="109"/>
                  </a:lnTo>
                  <a:lnTo>
                    <a:pt x="19" y="106"/>
                  </a:lnTo>
                  <a:lnTo>
                    <a:pt x="19" y="103"/>
                  </a:lnTo>
                  <a:lnTo>
                    <a:pt x="18" y="101"/>
                  </a:lnTo>
                  <a:lnTo>
                    <a:pt x="18" y="97"/>
                  </a:lnTo>
                  <a:lnTo>
                    <a:pt x="17" y="97"/>
                  </a:lnTo>
                  <a:lnTo>
                    <a:pt x="17" y="96"/>
                  </a:lnTo>
                  <a:lnTo>
                    <a:pt x="17" y="94"/>
                  </a:lnTo>
                  <a:lnTo>
                    <a:pt x="17" y="92"/>
                  </a:lnTo>
                  <a:lnTo>
                    <a:pt x="15" y="89"/>
                  </a:lnTo>
                  <a:lnTo>
                    <a:pt x="15" y="88"/>
                  </a:lnTo>
                  <a:lnTo>
                    <a:pt x="15" y="86"/>
                  </a:lnTo>
                  <a:lnTo>
                    <a:pt x="15" y="85"/>
                  </a:lnTo>
                  <a:lnTo>
                    <a:pt x="14" y="84"/>
                  </a:lnTo>
                  <a:lnTo>
                    <a:pt x="14" y="83"/>
                  </a:lnTo>
                  <a:lnTo>
                    <a:pt x="14" y="81"/>
                  </a:lnTo>
                  <a:lnTo>
                    <a:pt x="14" y="80"/>
                  </a:lnTo>
                  <a:lnTo>
                    <a:pt x="13" y="80"/>
                  </a:lnTo>
                  <a:lnTo>
                    <a:pt x="13" y="79"/>
                  </a:lnTo>
                  <a:lnTo>
                    <a:pt x="13" y="77"/>
                  </a:lnTo>
                  <a:lnTo>
                    <a:pt x="13" y="76"/>
                  </a:lnTo>
                  <a:lnTo>
                    <a:pt x="13" y="73"/>
                  </a:lnTo>
                  <a:lnTo>
                    <a:pt x="13" y="71"/>
                  </a:lnTo>
                  <a:lnTo>
                    <a:pt x="13" y="68"/>
                  </a:lnTo>
                  <a:lnTo>
                    <a:pt x="10" y="66"/>
                  </a:lnTo>
                  <a:lnTo>
                    <a:pt x="10" y="64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9" y="59"/>
                  </a:lnTo>
                  <a:lnTo>
                    <a:pt x="9" y="55"/>
                  </a:lnTo>
                  <a:lnTo>
                    <a:pt x="9" y="54"/>
                  </a:lnTo>
                  <a:lnTo>
                    <a:pt x="7" y="54"/>
                  </a:lnTo>
                  <a:lnTo>
                    <a:pt x="7" y="53"/>
                  </a:lnTo>
                  <a:lnTo>
                    <a:pt x="7" y="51"/>
                  </a:lnTo>
                  <a:lnTo>
                    <a:pt x="7" y="50"/>
                  </a:lnTo>
                  <a:lnTo>
                    <a:pt x="7" y="43"/>
                  </a:lnTo>
                  <a:lnTo>
                    <a:pt x="6" y="43"/>
                  </a:lnTo>
                  <a:lnTo>
                    <a:pt x="6" y="42"/>
                  </a:lnTo>
                  <a:lnTo>
                    <a:pt x="6" y="41"/>
                  </a:lnTo>
                  <a:lnTo>
                    <a:pt x="6" y="38"/>
                  </a:lnTo>
                  <a:lnTo>
                    <a:pt x="6" y="37"/>
                  </a:lnTo>
                  <a:lnTo>
                    <a:pt x="6" y="33"/>
                  </a:lnTo>
                  <a:lnTo>
                    <a:pt x="6" y="30"/>
                  </a:lnTo>
                  <a:lnTo>
                    <a:pt x="6" y="29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5" y="21"/>
                  </a:lnTo>
                  <a:lnTo>
                    <a:pt x="5" y="17"/>
                  </a:lnTo>
                  <a:lnTo>
                    <a:pt x="3" y="16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9"/>
                  </a:lnTo>
                  <a:lnTo>
                    <a:pt x="3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28">
              <a:extLst>
                <a:ext uri="{FF2B5EF4-FFF2-40B4-BE49-F238E27FC236}">
                  <a16:creationId xmlns:a16="http://schemas.microsoft.com/office/drawing/2014/main" id="{A8C3FF21-1D8D-F831-52DA-164A20767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6" y="2277"/>
              <a:ext cx="299" cy="201"/>
            </a:xfrm>
            <a:custGeom>
              <a:avLst/>
              <a:gdLst>
                <a:gd name="T0" fmla="*/ 5 w 299"/>
                <a:gd name="T1" fmla="*/ 65 h 201"/>
                <a:gd name="T2" fmla="*/ 14 w 299"/>
                <a:gd name="T3" fmla="*/ 56 h 201"/>
                <a:gd name="T4" fmla="*/ 29 w 299"/>
                <a:gd name="T5" fmla="*/ 67 h 201"/>
                <a:gd name="T6" fmla="*/ 33 w 299"/>
                <a:gd name="T7" fmla="*/ 82 h 201"/>
                <a:gd name="T8" fmla="*/ 36 w 299"/>
                <a:gd name="T9" fmla="*/ 99 h 201"/>
                <a:gd name="T10" fmla="*/ 33 w 299"/>
                <a:gd name="T11" fmla="*/ 116 h 201"/>
                <a:gd name="T12" fmla="*/ 29 w 299"/>
                <a:gd name="T13" fmla="*/ 117 h 201"/>
                <a:gd name="T14" fmla="*/ 26 w 299"/>
                <a:gd name="T15" fmla="*/ 128 h 201"/>
                <a:gd name="T16" fmla="*/ 31 w 299"/>
                <a:gd name="T17" fmla="*/ 120 h 201"/>
                <a:gd name="T18" fmla="*/ 44 w 299"/>
                <a:gd name="T19" fmla="*/ 125 h 201"/>
                <a:gd name="T20" fmla="*/ 57 w 299"/>
                <a:gd name="T21" fmla="*/ 121 h 201"/>
                <a:gd name="T22" fmla="*/ 59 w 299"/>
                <a:gd name="T23" fmla="*/ 131 h 201"/>
                <a:gd name="T24" fmla="*/ 65 w 299"/>
                <a:gd name="T25" fmla="*/ 137 h 201"/>
                <a:gd name="T26" fmla="*/ 78 w 299"/>
                <a:gd name="T27" fmla="*/ 151 h 201"/>
                <a:gd name="T28" fmla="*/ 64 w 299"/>
                <a:gd name="T29" fmla="*/ 164 h 201"/>
                <a:gd name="T30" fmla="*/ 78 w 299"/>
                <a:gd name="T31" fmla="*/ 163 h 201"/>
                <a:gd name="T32" fmla="*/ 86 w 299"/>
                <a:gd name="T33" fmla="*/ 181 h 201"/>
                <a:gd name="T34" fmla="*/ 90 w 299"/>
                <a:gd name="T35" fmla="*/ 170 h 201"/>
                <a:gd name="T36" fmla="*/ 86 w 299"/>
                <a:gd name="T37" fmla="*/ 151 h 201"/>
                <a:gd name="T38" fmla="*/ 89 w 299"/>
                <a:gd name="T39" fmla="*/ 133 h 201"/>
                <a:gd name="T40" fmla="*/ 117 w 299"/>
                <a:gd name="T41" fmla="*/ 138 h 201"/>
                <a:gd name="T42" fmla="*/ 123 w 299"/>
                <a:gd name="T43" fmla="*/ 158 h 201"/>
                <a:gd name="T44" fmla="*/ 130 w 299"/>
                <a:gd name="T45" fmla="*/ 180 h 201"/>
                <a:gd name="T46" fmla="*/ 134 w 299"/>
                <a:gd name="T47" fmla="*/ 185 h 201"/>
                <a:gd name="T48" fmla="*/ 126 w 299"/>
                <a:gd name="T49" fmla="*/ 155 h 201"/>
                <a:gd name="T50" fmla="*/ 141 w 299"/>
                <a:gd name="T51" fmla="*/ 140 h 201"/>
                <a:gd name="T52" fmla="*/ 153 w 299"/>
                <a:gd name="T53" fmla="*/ 147 h 201"/>
                <a:gd name="T54" fmla="*/ 167 w 299"/>
                <a:gd name="T55" fmla="*/ 161 h 201"/>
                <a:gd name="T56" fmla="*/ 173 w 299"/>
                <a:gd name="T57" fmla="*/ 149 h 201"/>
                <a:gd name="T58" fmla="*/ 193 w 299"/>
                <a:gd name="T59" fmla="*/ 159 h 201"/>
                <a:gd name="T60" fmla="*/ 206 w 299"/>
                <a:gd name="T61" fmla="*/ 180 h 201"/>
                <a:gd name="T62" fmla="*/ 227 w 299"/>
                <a:gd name="T63" fmla="*/ 201 h 201"/>
                <a:gd name="T64" fmla="*/ 224 w 299"/>
                <a:gd name="T65" fmla="*/ 194 h 201"/>
                <a:gd name="T66" fmla="*/ 205 w 299"/>
                <a:gd name="T67" fmla="*/ 166 h 201"/>
                <a:gd name="T68" fmla="*/ 213 w 299"/>
                <a:gd name="T69" fmla="*/ 146 h 201"/>
                <a:gd name="T70" fmla="*/ 222 w 299"/>
                <a:gd name="T71" fmla="*/ 159 h 201"/>
                <a:gd name="T72" fmla="*/ 230 w 299"/>
                <a:gd name="T73" fmla="*/ 150 h 201"/>
                <a:gd name="T74" fmla="*/ 252 w 299"/>
                <a:gd name="T75" fmla="*/ 134 h 201"/>
                <a:gd name="T76" fmla="*/ 286 w 299"/>
                <a:gd name="T77" fmla="*/ 132 h 201"/>
                <a:gd name="T78" fmla="*/ 287 w 299"/>
                <a:gd name="T79" fmla="*/ 123 h 201"/>
                <a:gd name="T80" fmla="*/ 260 w 299"/>
                <a:gd name="T81" fmla="*/ 123 h 201"/>
                <a:gd name="T82" fmla="*/ 220 w 299"/>
                <a:gd name="T83" fmla="*/ 129 h 201"/>
                <a:gd name="T84" fmla="*/ 223 w 299"/>
                <a:gd name="T85" fmla="*/ 111 h 201"/>
                <a:gd name="T86" fmla="*/ 211 w 299"/>
                <a:gd name="T87" fmla="*/ 129 h 201"/>
                <a:gd name="T88" fmla="*/ 187 w 299"/>
                <a:gd name="T89" fmla="*/ 119 h 201"/>
                <a:gd name="T90" fmla="*/ 185 w 299"/>
                <a:gd name="T91" fmla="*/ 90 h 201"/>
                <a:gd name="T92" fmla="*/ 171 w 299"/>
                <a:gd name="T93" fmla="*/ 111 h 201"/>
                <a:gd name="T94" fmla="*/ 150 w 299"/>
                <a:gd name="T95" fmla="*/ 103 h 201"/>
                <a:gd name="T96" fmla="*/ 129 w 299"/>
                <a:gd name="T97" fmla="*/ 91 h 201"/>
                <a:gd name="T98" fmla="*/ 117 w 299"/>
                <a:gd name="T99" fmla="*/ 72 h 201"/>
                <a:gd name="T100" fmla="*/ 123 w 299"/>
                <a:gd name="T101" fmla="*/ 52 h 201"/>
                <a:gd name="T102" fmla="*/ 111 w 299"/>
                <a:gd name="T103" fmla="*/ 74 h 201"/>
                <a:gd name="T104" fmla="*/ 94 w 299"/>
                <a:gd name="T105" fmla="*/ 74 h 201"/>
                <a:gd name="T106" fmla="*/ 77 w 299"/>
                <a:gd name="T107" fmla="*/ 61 h 201"/>
                <a:gd name="T108" fmla="*/ 80 w 299"/>
                <a:gd name="T109" fmla="*/ 48 h 201"/>
                <a:gd name="T110" fmla="*/ 86 w 299"/>
                <a:gd name="T111" fmla="*/ 47 h 201"/>
                <a:gd name="T112" fmla="*/ 87 w 299"/>
                <a:gd name="T113" fmla="*/ 37 h 201"/>
                <a:gd name="T114" fmla="*/ 90 w 299"/>
                <a:gd name="T115" fmla="*/ 25 h 201"/>
                <a:gd name="T116" fmla="*/ 98 w 299"/>
                <a:gd name="T117" fmla="*/ 13 h 201"/>
                <a:gd name="T118" fmla="*/ 86 w 299"/>
                <a:gd name="T119" fmla="*/ 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9" h="201">
                  <a:moveTo>
                    <a:pt x="1" y="80"/>
                  </a:moveTo>
                  <a:lnTo>
                    <a:pt x="2" y="81"/>
                  </a:lnTo>
                  <a:lnTo>
                    <a:pt x="2" y="82"/>
                  </a:lnTo>
                  <a:lnTo>
                    <a:pt x="2" y="81"/>
                  </a:lnTo>
                  <a:lnTo>
                    <a:pt x="1" y="78"/>
                  </a:lnTo>
                  <a:lnTo>
                    <a:pt x="1" y="77"/>
                  </a:lnTo>
                  <a:lnTo>
                    <a:pt x="0" y="77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1" y="72"/>
                  </a:lnTo>
                  <a:lnTo>
                    <a:pt x="2" y="70"/>
                  </a:lnTo>
                  <a:lnTo>
                    <a:pt x="2" y="69"/>
                  </a:lnTo>
                  <a:lnTo>
                    <a:pt x="4" y="69"/>
                  </a:lnTo>
                  <a:lnTo>
                    <a:pt x="4" y="65"/>
                  </a:lnTo>
                  <a:lnTo>
                    <a:pt x="4" y="67"/>
                  </a:lnTo>
                  <a:lnTo>
                    <a:pt x="5" y="67"/>
                  </a:lnTo>
                  <a:lnTo>
                    <a:pt x="5" y="65"/>
                  </a:lnTo>
                  <a:lnTo>
                    <a:pt x="4" y="65"/>
                  </a:lnTo>
                  <a:lnTo>
                    <a:pt x="2" y="65"/>
                  </a:lnTo>
                  <a:lnTo>
                    <a:pt x="2" y="64"/>
                  </a:lnTo>
                  <a:lnTo>
                    <a:pt x="4" y="64"/>
                  </a:lnTo>
                  <a:lnTo>
                    <a:pt x="5" y="64"/>
                  </a:lnTo>
                  <a:lnTo>
                    <a:pt x="5" y="61"/>
                  </a:lnTo>
                  <a:lnTo>
                    <a:pt x="6" y="61"/>
                  </a:lnTo>
                  <a:lnTo>
                    <a:pt x="8" y="61"/>
                  </a:lnTo>
                  <a:lnTo>
                    <a:pt x="6" y="63"/>
                  </a:lnTo>
                  <a:lnTo>
                    <a:pt x="8" y="63"/>
                  </a:lnTo>
                  <a:lnTo>
                    <a:pt x="9" y="63"/>
                  </a:lnTo>
                  <a:lnTo>
                    <a:pt x="8" y="63"/>
                  </a:lnTo>
                  <a:lnTo>
                    <a:pt x="8" y="61"/>
                  </a:lnTo>
                  <a:lnTo>
                    <a:pt x="9" y="61"/>
                  </a:lnTo>
                  <a:lnTo>
                    <a:pt x="12" y="60"/>
                  </a:lnTo>
                  <a:lnTo>
                    <a:pt x="14" y="57"/>
                  </a:lnTo>
                  <a:lnTo>
                    <a:pt x="14" y="56"/>
                  </a:lnTo>
                  <a:lnTo>
                    <a:pt x="17" y="53"/>
                  </a:lnTo>
                  <a:lnTo>
                    <a:pt x="19" y="51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22" y="51"/>
                  </a:lnTo>
                  <a:lnTo>
                    <a:pt x="22" y="52"/>
                  </a:lnTo>
                  <a:lnTo>
                    <a:pt x="23" y="55"/>
                  </a:lnTo>
                  <a:lnTo>
                    <a:pt x="25" y="56"/>
                  </a:lnTo>
                  <a:lnTo>
                    <a:pt x="25" y="57"/>
                  </a:lnTo>
                  <a:lnTo>
                    <a:pt x="26" y="57"/>
                  </a:lnTo>
                  <a:lnTo>
                    <a:pt x="25" y="59"/>
                  </a:lnTo>
                  <a:lnTo>
                    <a:pt x="26" y="60"/>
                  </a:lnTo>
                  <a:lnTo>
                    <a:pt x="29" y="63"/>
                  </a:lnTo>
                  <a:lnTo>
                    <a:pt x="29" y="65"/>
                  </a:lnTo>
                  <a:lnTo>
                    <a:pt x="31" y="68"/>
                  </a:lnTo>
                  <a:lnTo>
                    <a:pt x="31" y="69"/>
                  </a:lnTo>
                  <a:lnTo>
                    <a:pt x="29" y="67"/>
                  </a:lnTo>
                  <a:lnTo>
                    <a:pt x="27" y="67"/>
                  </a:lnTo>
                  <a:lnTo>
                    <a:pt x="30" y="69"/>
                  </a:lnTo>
                  <a:lnTo>
                    <a:pt x="30" y="70"/>
                  </a:lnTo>
                  <a:lnTo>
                    <a:pt x="33" y="73"/>
                  </a:lnTo>
                  <a:lnTo>
                    <a:pt x="33" y="74"/>
                  </a:lnTo>
                  <a:lnTo>
                    <a:pt x="31" y="76"/>
                  </a:lnTo>
                  <a:lnTo>
                    <a:pt x="30" y="77"/>
                  </a:lnTo>
                  <a:lnTo>
                    <a:pt x="29" y="78"/>
                  </a:lnTo>
                  <a:lnTo>
                    <a:pt x="27" y="78"/>
                  </a:lnTo>
                  <a:lnTo>
                    <a:pt x="27" y="77"/>
                  </a:lnTo>
                  <a:lnTo>
                    <a:pt x="27" y="78"/>
                  </a:lnTo>
                  <a:lnTo>
                    <a:pt x="27" y="80"/>
                  </a:lnTo>
                  <a:lnTo>
                    <a:pt x="29" y="78"/>
                  </a:lnTo>
                  <a:lnTo>
                    <a:pt x="30" y="78"/>
                  </a:lnTo>
                  <a:lnTo>
                    <a:pt x="30" y="80"/>
                  </a:lnTo>
                  <a:lnTo>
                    <a:pt x="31" y="82"/>
                  </a:lnTo>
                  <a:lnTo>
                    <a:pt x="33" y="82"/>
                  </a:lnTo>
                  <a:lnTo>
                    <a:pt x="33" y="84"/>
                  </a:lnTo>
                  <a:lnTo>
                    <a:pt x="33" y="85"/>
                  </a:lnTo>
                  <a:lnTo>
                    <a:pt x="33" y="86"/>
                  </a:lnTo>
                  <a:lnTo>
                    <a:pt x="33" y="87"/>
                  </a:lnTo>
                  <a:lnTo>
                    <a:pt x="34" y="87"/>
                  </a:lnTo>
                  <a:lnTo>
                    <a:pt x="34" y="89"/>
                  </a:lnTo>
                  <a:lnTo>
                    <a:pt x="33" y="90"/>
                  </a:lnTo>
                  <a:lnTo>
                    <a:pt x="33" y="91"/>
                  </a:lnTo>
                  <a:lnTo>
                    <a:pt x="33" y="93"/>
                  </a:lnTo>
                  <a:lnTo>
                    <a:pt x="34" y="94"/>
                  </a:lnTo>
                  <a:lnTo>
                    <a:pt x="34" y="95"/>
                  </a:lnTo>
                  <a:lnTo>
                    <a:pt x="34" y="97"/>
                  </a:lnTo>
                  <a:lnTo>
                    <a:pt x="33" y="98"/>
                  </a:lnTo>
                  <a:lnTo>
                    <a:pt x="33" y="99"/>
                  </a:lnTo>
                  <a:lnTo>
                    <a:pt x="34" y="98"/>
                  </a:lnTo>
                  <a:lnTo>
                    <a:pt x="35" y="98"/>
                  </a:lnTo>
                  <a:lnTo>
                    <a:pt x="36" y="99"/>
                  </a:lnTo>
                  <a:lnTo>
                    <a:pt x="38" y="100"/>
                  </a:lnTo>
                  <a:lnTo>
                    <a:pt x="36" y="102"/>
                  </a:lnTo>
                  <a:lnTo>
                    <a:pt x="36" y="103"/>
                  </a:lnTo>
                  <a:lnTo>
                    <a:pt x="38" y="103"/>
                  </a:lnTo>
                  <a:lnTo>
                    <a:pt x="38" y="104"/>
                  </a:lnTo>
                  <a:lnTo>
                    <a:pt x="36" y="106"/>
                  </a:lnTo>
                  <a:lnTo>
                    <a:pt x="36" y="108"/>
                  </a:lnTo>
                  <a:lnTo>
                    <a:pt x="35" y="111"/>
                  </a:lnTo>
                  <a:lnTo>
                    <a:pt x="34" y="111"/>
                  </a:lnTo>
                  <a:lnTo>
                    <a:pt x="34" y="110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4" y="111"/>
                  </a:lnTo>
                  <a:lnTo>
                    <a:pt x="34" y="112"/>
                  </a:lnTo>
                  <a:lnTo>
                    <a:pt x="34" y="114"/>
                  </a:lnTo>
                  <a:lnTo>
                    <a:pt x="34" y="116"/>
                  </a:lnTo>
                  <a:lnTo>
                    <a:pt x="33" y="116"/>
                  </a:lnTo>
                  <a:lnTo>
                    <a:pt x="31" y="116"/>
                  </a:lnTo>
                  <a:lnTo>
                    <a:pt x="31" y="117"/>
                  </a:lnTo>
                  <a:lnTo>
                    <a:pt x="30" y="117"/>
                  </a:lnTo>
                  <a:lnTo>
                    <a:pt x="29" y="116"/>
                  </a:lnTo>
                  <a:lnTo>
                    <a:pt x="30" y="115"/>
                  </a:lnTo>
                  <a:lnTo>
                    <a:pt x="29" y="114"/>
                  </a:lnTo>
                  <a:lnTo>
                    <a:pt x="27" y="114"/>
                  </a:lnTo>
                  <a:lnTo>
                    <a:pt x="29" y="114"/>
                  </a:lnTo>
                  <a:lnTo>
                    <a:pt x="30" y="115"/>
                  </a:lnTo>
                  <a:lnTo>
                    <a:pt x="29" y="116"/>
                  </a:lnTo>
                  <a:lnTo>
                    <a:pt x="27" y="115"/>
                  </a:lnTo>
                  <a:lnTo>
                    <a:pt x="27" y="116"/>
                  </a:lnTo>
                  <a:lnTo>
                    <a:pt x="25" y="117"/>
                  </a:lnTo>
                  <a:lnTo>
                    <a:pt x="25" y="119"/>
                  </a:lnTo>
                  <a:lnTo>
                    <a:pt x="27" y="116"/>
                  </a:lnTo>
                  <a:lnTo>
                    <a:pt x="29" y="116"/>
                  </a:lnTo>
                  <a:lnTo>
                    <a:pt x="29" y="117"/>
                  </a:lnTo>
                  <a:lnTo>
                    <a:pt x="27" y="119"/>
                  </a:lnTo>
                  <a:lnTo>
                    <a:pt x="27" y="121"/>
                  </a:lnTo>
                  <a:lnTo>
                    <a:pt x="26" y="121"/>
                  </a:lnTo>
                  <a:lnTo>
                    <a:pt x="25" y="123"/>
                  </a:lnTo>
                  <a:lnTo>
                    <a:pt x="23" y="123"/>
                  </a:lnTo>
                  <a:lnTo>
                    <a:pt x="23" y="124"/>
                  </a:lnTo>
                  <a:lnTo>
                    <a:pt x="25" y="124"/>
                  </a:lnTo>
                  <a:lnTo>
                    <a:pt x="26" y="123"/>
                  </a:lnTo>
                  <a:lnTo>
                    <a:pt x="27" y="124"/>
                  </a:lnTo>
                  <a:lnTo>
                    <a:pt x="26" y="125"/>
                  </a:lnTo>
                  <a:lnTo>
                    <a:pt x="22" y="127"/>
                  </a:lnTo>
                  <a:lnTo>
                    <a:pt x="23" y="128"/>
                  </a:lnTo>
                  <a:lnTo>
                    <a:pt x="22" y="128"/>
                  </a:lnTo>
                  <a:lnTo>
                    <a:pt x="23" y="129"/>
                  </a:lnTo>
                  <a:lnTo>
                    <a:pt x="23" y="127"/>
                  </a:lnTo>
                  <a:lnTo>
                    <a:pt x="25" y="127"/>
                  </a:lnTo>
                  <a:lnTo>
                    <a:pt x="26" y="128"/>
                  </a:lnTo>
                  <a:lnTo>
                    <a:pt x="26" y="127"/>
                  </a:lnTo>
                  <a:lnTo>
                    <a:pt x="27" y="125"/>
                  </a:lnTo>
                  <a:lnTo>
                    <a:pt x="31" y="125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1" y="125"/>
                  </a:lnTo>
                  <a:lnTo>
                    <a:pt x="31" y="124"/>
                  </a:lnTo>
                  <a:lnTo>
                    <a:pt x="35" y="124"/>
                  </a:lnTo>
                  <a:lnTo>
                    <a:pt x="35" y="123"/>
                  </a:lnTo>
                  <a:lnTo>
                    <a:pt x="35" y="124"/>
                  </a:lnTo>
                  <a:lnTo>
                    <a:pt x="33" y="124"/>
                  </a:lnTo>
                  <a:lnTo>
                    <a:pt x="31" y="123"/>
                  </a:lnTo>
                  <a:lnTo>
                    <a:pt x="31" y="121"/>
                  </a:lnTo>
                  <a:lnTo>
                    <a:pt x="31" y="120"/>
                  </a:lnTo>
                  <a:lnTo>
                    <a:pt x="33" y="119"/>
                  </a:lnTo>
                  <a:lnTo>
                    <a:pt x="34" y="119"/>
                  </a:lnTo>
                  <a:lnTo>
                    <a:pt x="36" y="116"/>
                  </a:lnTo>
                  <a:lnTo>
                    <a:pt x="38" y="115"/>
                  </a:lnTo>
                  <a:lnTo>
                    <a:pt x="39" y="116"/>
                  </a:lnTo>
                  <a:lnTo>
                    <a:pt x="40" y="117"/>
                  </a:lnTo>
                  <a:lnTo>
                    <a:pt x="40" y="119"/>
                  </a:lnTo>
                  <a:lnTo>
                    <a:pt x="40" y="121"/>
                  </a:lnTo>
                  <a:lnTo>
                    <a:pt x="42" y="123"/>
                  </a:lnTo>
                  <a:lnTo>
                    <a:pt x="40" y="123"/>
                  </a:lnTo>
                  <a:lnTo>
                    <a:pt x="40" y="124"/>
                  </a:lnTo>
                  <a:lnTo>
                    <a:pt x="42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8"/>
                  </a:lnTo>
                  <a:lnTo>
                    <a:pt x="44" y="128"/>
                  </a:lnTo>
                  <a:lnTo>
                    <a:pt x="44" y="125"/>
                  </a:lnTo>
                  <a:lnTo>
                    <a:pt x="46" y="125"/>
                  </a:lnTo>
                  <a:lnTo>
                    <a:pt x="47" y="125"/>
                  </a:lnTo>
                  <a:lnTo>
                    <a:pt x="46" y="124"/>
                  </a:lnTo>
                  <a:lnTo>
                    <a:pt x="46" y="121"/>
                  </a:lnTo>
                  <a:lnTo>
                    <a:pt x="47" y="120"/>
                  </a:lnTo>
                  <a:lnTo>
                    <a:pt x="47" y="119"/>
                  </a:lnTo>
                  <a:lnTo>
                    <a:pt x="48" y="117"/>
                  </a:lnTo>
                  <a:lnTo>
                    <a:pt x="48" y="116"/>
                  </a:lnTo>
                  <a:lnTo>
                    <a:pt x="49" y="116"/>
                  </a:lnTo>
                  <a:lnTo>
                    <a:pt x="52" y="116"/>
                  </a:lnTo>
                  <a:lnTo>
                    <a:pt x="53" y="117"/>
                  </a:lnTo>
                  <a:lnTo>
                    <a:pt x="55" y="117"/>
                  </a:lnTo>
                  <a:lnTo>
                    <a:pt x="55" y="119"/>
                  </a:lnTo>
                  <a:lnTo>
                    <a:pt x="55" y="120"/>
                  </a:lnTo>
                  <a:lnTo>
                    <a:pt x="56" y="120"/>
                  </a:lnTo>
                  <a:lnTo>
                    <a:pt x="57" y="120"/>
                  </a:lnTo>
                  <a:lnTo>
                    <a:pt x="57" y="121"/>
                  </a:lnTo>
                  <a:lnTo>
                    <a:pt x="57" y="123"/>
                  </a:lnTo>
                  <a:lnTo>
                    <a:pt x="57" y="124"/>
                  </a:lnTo>
                  <a:lnTo>
                    <a:pt x="57" y="128"/>
                  </a:lnTo>
                  <a:lnTo>
                    <a:pt x="57" y="132"/>
                  </a:lnTo>
                  <a:lnTo>
                    <a:pt x="57" y="133"/>
                  </a:lnTo>
                  <a:lnTo>
                    <a:pt x="57" y="134"/>
                  </a:lnTo>
                  <a:lnTo>
                    <a:pt x="56" y="136"/>
                  </a:lnTo>
                  <a:lnTo>
                    <a:pt x="56" y="138"/>
                  </a:lnTo>
                  <a:lnTo>
                    <a:pt x="56" y="142"/>
                  </a:lnTo>
                  <a:lnTo>
                    <a:pt x="56" y="141"/>
                  </a:lnTo>
                  <a:lnTo>
                    <a:pt x="56" y="140"/>
                  </a:lnTo>
                  <a:lnTo>
                    <a:pt x="57" y="140"/>
                  </a:lnTo>
                  <a:lnTo>
                    <a:pt x="57" y="138"/>
                  </a:lnTo>
                  <a:lnTo>
                    <a:pt x="57" y="136"/>
                  </a:lnTo>
                  <a:lnTo>
                    <a:pt x="57" y="134"/>
                  </a:lnTo>
                  <a:lnTo>
                    <a:pt x="59" y="133"/>
                  </a:lnTo>
                  <a:lnTo>
                    <a:pt x="59" y="131"/>
                  </a:lnTo>
                  <a:lnTo>
                    <a:pt x="59" y="128"/>
                  </a:lnTo>
                  <a:lnTo>
                    <a:pt x="60" y="128"/>
                  </a:lnTo>
                  <a:lnTo>
                    <a:pt x="61" y="128"/>
                  </a:lnTo>
                  <a:lnTo>
                    <a:pt x="61" y="129"/>
                  </a:lnTo>
                  <a:lnTo>
                    <a:pt x="63" y="131"/>
                  </a:lnTo>
                  <a:lnTo>
                    <a:pt x="64" y="131"/>
                  </a:lnTo>
                  <a:lnTo>
                    <a:pt x="64" y="134"/>
                  </a:lnTo>
                  <a:lnTo>
                    <a:pt x="65" y="134"/>
                  </a:lnTo>
                  <a:lnTo>
                    <a:pt x="65" y="137"/>
                  </a:lnTo>
                  <a:lnTo>
                    <a:pt x="65" y="138"/>
                  </a:lnTo>
                  <a:lnTo>
                    <a:pt x="65" y="141"/>
                  </a:lnTo>
                  <a:lnTo>
                    <a:pt x="68" y="142"/>
                  </a:lnTo>
                  <a:lnTo>
                    <a:pt x="66" y="141"/>
                  </a:lnTo>
                  <a:lnTo>
                    <a:pt x="66" y="140"/>
                  </a:lnTo>
                  <a:lnTo>
                    <a:pt x="66" y="138"/>
                  </a:lnTo>
                  <a:lnTo>
                    <a:pt x="66" y="137"/>
                  </a:lnTo>
                  <a:lnTo>
                    <a:pt x="65" y="137"/>
                  </a:lnTo>
                  <a:lnTo>
                    <a:pt x="65" y="134"/>
                  </a:lnTo>
                  <a:lnTo>
                    <a:pt x="65" y="133"/>
                  </a:lnTo>
                  <a:lnTo>
                    <a:pt x="66" y="133"/>
                  </a:lnTo>
                  <a:lnTo>
                    <a:pt x="68" y="132"/>
                  </a:lnTo>
                  <a:lnTo>
                    <a:pt x="68" y="131"/>
                  </a:lnTo>
                  <a:lnTo>
                    <a:pt x="69" y="132"/>
                  </a:lnTo>
                  <a:lnTo>
                    <a:pt x="72" y="136"/>
                  </a:lnTo>
                  <a:lnTo>
                    <a:pt x="74" y="141"/>
                  </a:lnTo>
                  <a:lnTo>
                    <a:pt x="76" y="142"/>
                  </a:lnTo>
                  <a:lnTo>
                    <a:pt x="76" y="144"/>
                  </a:lnTo>
                  <a:lnTo>
                    <a:pt x="77" y="145"/>
                  </a:lnTo>
                  <a:lnTo>
                    <a:pt x="77" y="146"/>
                  </a:lnTo>
                  <a:lnTo>
                    <a:pt x="77" y="147"/>
                  </a:lnTo>
                  <a:lnTo>
                    <a:pt x="78" y="147"/>
                  </a:lnTo>
                  <a:lnTo>
                    <a:pt x="78" y="149"/>
                  </a:lnTo>
                  <a:lnTo>
                    <a:pt x="78" y="150"/>
                  </a:lnTo>
                  <a:lnTo>
                    <a:pt x="78" y="151"/>
                  </a:lnTo>
                  <a:lnTo>
                    <a:pt x="78" y="153"/>
                  </a:lnTo>
                  <a:lnTo>
                    <a:pt x="78" y="154"/>
                  </a:lnTo>
                  <a:lnTo>
                    <a:pt x="80" y="154"/>
                  </a:lnTo>
                  <a:lnTo>
                    <a:pt x="80" y="155"/>
                  </a:lnTo>
                  <a:lnTo>
                    <a:pt x="78" y="158"/>
                  </a:lnTo>
                  <a:lnTo>
                    <a:pt x="77" y="158"/>
                  </a:lnTo>
                  <a:lnTo>
                    <a:pt x="76" y="159"/>
                  </a:lnTo>
                  <a:lnTo>
                    <a:pt x="74" y="159"/>
                  </a:lnTo>
                  <a:lnTo>
                    <a:pt x="73" y="158"/>
                  </a:lnTo>
                  <a:lnTo>
                    <a:pt x="70" y="158"/>
                  </a:lnTo>
                  <a:lnTo>
                    <a:pt x="70" y="159"/>
                  </a:lnTo>
                  <a:lnTo>
                    <a:pt x="69" y="159"/>
                  </a:lnTo>
                  <a:lnTo>
                    <a:pt x="66" y="161"/>
                  </a:lnTo>
                  <a:lnTo>
                    <a:pt x="64" y="162"/>
                  </a:lnTo>
                  <a:lnTo>
                    <a:pt x="61" y="166"/>
                  </a:lnTo>
                  <a:lnTo>
                    <a:pt x="63" y="164"/>
                  </a:lnTo>
                  <a:lnTo>
                    <a:pt x="64" y="164"/>
                  </a:lnTo>
                  <a:lnTo>
                    <a:pt x="61" y="167"/>
                  </a:lnTo>
                  <a:lnTo>
                    <a:pt x="61" y="168"/>
                  </a:lnTo>
                  <a:lnTo>
                    <a:pt x="63" y="168"/>
                  </a:lnTo>
                  <a:lnTo>
                    <a:pt x="65" y="167"/>
                  </a:lnTo>
                  <a:lnTo>
                    <a:pt x="65" y="166"/>
                  </a:lnTo>
                  <a:lnTo>
                    <a:pt x="66" y="164"/>
                  </a:lnTo>
                  <a:lnTo>
                    <a:pt x="66" y="163"/>
                  </a:lnTo>
                  <a:lnTo>
                    <a:pt x="70" y="159"/>
                  </a:lnTo>
                  <a:lnTo>
                    <a:pt x="73" y="159"/>
                  </a:lnTo>
                  <a:lnTo>
                    <a:pt x="74" y="159"/>
                  </a:lnTo>
                  <a:lnTo>
                    <a:pt x="74" y="161"/>
                  </a:lnTo>
                  <a:lnTo>
                    <a:pt x="77" y="161"/>
                  </a:lnTo>
                  <a:lnTo>
                    <a:pt x="80" y="161"/>
                  </a:lnTo>
                  <a:lnTo>
                    <a:pt x="78" y="164"/>
                  </a:lnTo>
                  <a:lnTo>
                    <a:pt x="77" y="164"/>
                  </a:lnTo>
                  <a:lnTo>
                    <a:pt x="78" y="164"/>
                  </a:lnTo>
                  <a:lnTo>
                    <a:pt x="78" y="163"/>
                  </a:lnTo>
                  <a:lnTo>
                    <a:pt x="80" y="162"/>
                  </a:lnTo>
                  <a:lnTo>
                    <a:pt x="81" y="162"/>
                  </a:lnTo>
                  <a:lnTo>
                    <a:pt x="83" y="163"/>
                  </a:lnTo>
                  <a:lnTo>
                    <a:pt x="85" y="167"/>
                  </a:lnTo>
                  <a:lnTo>
                    <a:pt x="85" y="170"/>
                  </a:lnTo>
                  <a:lnTo>
                    <a:pt x="85" y="171"/>
                  </a:lnTo>
                  <a:lnTo>
                    <a:pt x="83" y="172"/>
                  </a:lnTo>
                  <a:lnTo>
                    <a:pt x="85" y="172"/>
                  </a:lnTo>
                  <a:lnTo>
                    <a:pt x="85" y="174"/>
                  </a:lnTo>
                  <a:lnTo>
                    <a:pt x="85" y="175"/>
                  </a:lnTo>
                  <a:lnTo>
                    <a:pt x="85" y="176"/>
                  </a:lnTo>
                  <a:lnTo>
                    <a:pt x="85" y="179"/>
                  </a:lnTo>
                  <a:lnTo>
                    <a:pt x="83" y="180"/>
                  </a:lnTo>
                  <a:lnTo>
                    <a:pt x="83" y="181"/>
                  </a:lnTo>
                  <a:lnTo>
                    <a:pt x="82" y="183"/>
                  </a:lnTo>
                  <a:lnTo>
                    <a:pt x="86" y="180"/>
                  </a:lnTo>
                  <a:lnTo>
                    <a:pt x="86" y="181"/>
                  </a:lnTo>
                  <a:lnTo>
                    <a:pt x="86" y="184"/>
                  </a:lnTo>
                  <a:lnTo>
                    <a:pt x="86" y="185"/>
                  </a:lnTo>
                  <a:lnTo>
                    <a:pt x="86" y="184"/>
                  </a:lnTo>
                  <a:lnTo>
                    <a:pt x="87" y="184"/>
                  </a:lnTo>
                  <a:lnTo>
                    <a:pt x="87" y="183"/>
                  </a:lnTo>
                  <a:lnTo>
                    <a:pt x="87" y="181"/>
                  </a:lnTo>
                  <a:lnTo>
                    <a:pt x="87" y="179"/>
                  </a:lnTo>
                  <a:lnTo>
                    <a:pt x="87" y="175"/>
                  </a:lnTo>
                  <a:lnTo>
                    <a:pt x="87" y="174"/>
                  </a:lnTo>
                  <a:lnTo>
                    <a:pt x="87" y="170"/>
                  </a:lnTo>
                  <a:lnTo>
                    <a:pt x="86" y="168"/>
                  </a:lnTo>
                  <a:lnTo>
                    <a:pt x="87" y="168"/>
                  </a:lnTo>
                  <a:lnTo>
                    <a:pt x="87" y="167"/>
                  </a:lnTo>
                  <a:lnTo>
                    <a:pt x="89" y="167"/>
                  </a:lnTo>
                  <a:lnTo>
                    <a:pt x="89" y="168"/>
                  </a:lnTo>
                  <a:lnTo>
                    <a:pt x="90" y="168"/>
                  </a:lnTo>
                  <a:lnTo>
                    <a:pt x="90" y="170"/>
                  </a:lnTo>
                  <a:lnTo>
                    <a:pt x="91" y="170"/>
                  </a:lnTo>
                  <a:lnTo>
                    <a:pt x="91" y="168"/>
                  </a:lnTo>
                  <a:lnTo>
                    <a:pt x="90" y="168"/>
                  </a:lnTo>
                  <a:lnTo>
                    <a:pt x="90" y="167"/>
                  </a:lnTo>
                  <a:lnTo>
                    <a:pt x="90" y="164"/>
                  </a:lnTo>
                  <a:lnTo>
                    <a:pt x="90" y="163"/>
                  </a:lnTo>
                  <a:lnTo>
                    <a:pt x="90" y="162"/>
                  </a:lnTo>
                  <a:lnTo>
                    <a:pt x="89" y="161"/>
                  </a:lnTo>
                  <a:lnTo>
                    <a:pt x="89" y="159"/>
                  </a:lnTo>
                  <a:lnTo>
                    <a:pt x="89" y="158"/>
                  </a:lnTo>
                  <a:lnTo>
                    <a:pt x="89" y="157"/>
                  </a:lnTo>
                  <a:lnTo>
                    <a:pt x="90" y="157"/>
                  </a:lnTo>
                  <a:lnTo>
                    <a:pt x="90" y="155"/>
                  </a:lnTo>
                  <a:lnTo>
                    <a:pt x="89" y="155"/>
                  </a:lnTo>
                  <a:lnTo>
                    <a:pt x="87" y="155"/>
                  </a:lnTo>
                  <a:lnTo>
                    <a:pt x="86" y="154"/>
                  </a:lnTo>
                  <a:lnTo>
                    <a:pt x="86" y="151"/>
                  </a:lnTo>
                  <a:lnTo>
                    <a:pt x="87" y="150"/>
                  </a:lnTo>
                  <a:lnTo>
                    <a:pt x="87" y="149"/>
                  </a:lnTo>
                  <a:lnTo>
                    <a:pt x="87" y="147"/>
                  </a:lnTo>
                  <a:lnTo>
                    <a:pt x="86" y="147"/>
                  </a:lnTo>
                  <a:lnTo>
                    <a:pt x="85" y="146"/>
                  </a:lnTo>
                  <a:lnTo>
                    <a:pt x="85" y="145"/>
                  </a:lnTo>
                  <a:lnTo>
                    <a:pt x="83" y="142"/>
                  </a:lnTo>
                  <a:lnTo>
                    <a:pt x="83" y="141"/>
                  </a:lnTo>
                  <a:lnTo>
                    <a:pt x="83" y="140"/>
                  </a:lnTo>
                  <a:lnTo>
                    <a:pt x="85" y="140"/>
                  </a:lnTo>
                  <a:lnTo>
                    <a:pt x="86" y="138"/>
                  </a:lnTo>
                  <a:lnTo>
                    <a:pt x="87" y="140"/>
                  </a:lnTo>
                  <a:lnTo>
                    <a:pt x="87" y="138"/>
                  </a:lnTo>
                  <a:lnTo>
                    <a:pt x="87" y="137"/>
                  </a:lnTo>
                  <a:lnTo>
                    <a:pt x="87" y="136"/>
                  </a:lnTo>
                  <a:lnTo>
                    <a:pt x="87" y="134"/>
                  </a:lnTo>
                  <a:lnTo>
                    <a:pt x="89" y="133"/>
                  </a:lnTo>
                  <a:lnTo>
                    <a:pt x="91" y="131"/>
                  </a:lnTo>
                  <a:lnTo>
                    <a:pt x="93" y="131"/>
                  </a:lnTo>
                  <a:lnTo>
                    <a:pt x="94" y="132"/>
                  </a:lnTo>
                  <a:lnTo>
                    <a:pt x="95" y="132"/>
                  </a:lnTo>
                  <a:lnTo>
                    <a:pt x="95" y="133"/>
                  </a:lnTo>
                  <a:lnTo>
                    <a:pt x="98" y="134"/>
                  </a:lnTo>
                  <a:lnTo>
                    <a:pt x="99" y="134"/>
                  </a:lnTo>
                  <a:lnTo>
                    <a:pt x="100" y="134"/>
                  </a:lnTo>
                  <a:lnTo>
                    <a:pt x="106" y="134"/>
                  </a:lnTo>
                  <a:lnTo>
                    <a:pt x="107" y="134"/>
                  </a:lnTo>
                  <a:lnTo>
                    <a:pt x="108" y="134"/>
                  </a:lnTo>
                  <a:lnTo>
                    <a:pt x="110" y="134"/>
                  </a:lnTo>
                  <a:lnTo>
                    <a:pt x="111" y="136"/>
                  </a:lnTo>
                  <a:lnTo>
                    <a:pt x="112" y="136"/>
                  </a:lnTo>
                  <a:lnTo>
                    <a:pt x="113" y="137"/>
                  </a:lnTo>
                  <a:lnTo>
                    <a:pt x="115" y="137"/>
                  </a:lnTo>
                  <a:lnTo>
                    <a:pt x="117" y="138"/>
                  </a:lnTo>
                  <a:lnTo>
                    <a:pt x="119" y="138"/>
                  </a:lnTo>
                  <a:lnTo>
                    <a:pt x="120" y="140"/>
                  </a:lnTo>
                  <a:lnTo>
                    <a:pt x="123" y="142"/>
                  </a:lnTo>
                  <a:lnTo>
                    <a:pt x="123" y="145"/>
                  </a:lnTo>
                  <a:lnTo>
                    <a:pt x="124" y="146"/>
                  </a:lnTo>
                  <a:lnTo>
                    <a:pt x="124" y="149"/>
                  </a:lnTo>
                  <a:lnTo>
                    <a:pt x="123" y="149"/>
                  </a:lnTo>
                  <a:lnTo>
                    <a:pt x="121" y="150"/>
                  </a:lnTo>
                  <a:lnTo>
                    <a:pt x="123" y="150"/>
                  </a:lnTo>
                  <a:lnTo>
                    <a:pt x="124" y="151"/>
                  </a:lnTo>
                  <a:lnTo>
                    <a:pt x="124" y="153"/>
                  </a:lnTo>
                  <a:lnTo>
                    <a:pt x="124" y="154"/>
                  </a:lnTo>
                  <a:lnTo>
                    <a:pt x="125" y="155"/>
                  </a:lnTo>
                  <a:lnTo>
                    <a:pt x="125" y="157"/>
                  </a:lnTo>
                  <a:lnTo>
                    <a:pt x="124" y="158"/>
                  </a:lnTo>
                  <a:lnTo>
                    <a:pt x="123" y="157"/>
                  </a:lnTo>
                  <a:lnTo>
                    <a:pt x="123" y="158"/>
                  </a:lnTo>
                  <a:lnTo>
                    <a:pt x="124" y="158"/>
                  </a:lnTo>
                  <a:lnTo>
                    <a:pt x="125" y="161"/>
                  </a:lnTo>
                  <a:lnTo>
                    <a:pt x="126" y="162"/>
                  </a:lnTo>
                  <a:lnTo>
                    <a:pt x="126" y="163"/>
                  </a:lnTo>
                  <a:lnTo>
                    <a:pt x="126" y="164"/>
                  </a:lnTo>
                  <a:lnTo>
                    <a:pt x="126" y="166"/>
                  </a:lnTo>
                  <a:lnTo>
                    <a:pt x="128" y="167"/>
                  </a:lnTo>
                  <a:lnTo>
                    <a:pt x="128" y="168"/>
                  </a:lnTo>
                  <a:lnTo>
                    <a:pt x="129" y="170"/>
                  </a:lnTo>
                  <a:lnTo>
                    <a:pt x="129" y="171"/>
                  </a:lnTo>
                  <a:lnTo>
                    <a:pt x="129" y="172"/>
                  </a:lnTo>
                  <a:lnTo>
                    <a:pt x="130" y="174"/>
                  </a:lnTo>
                  <a:lnTo>
                    <a:pt x="130" y="175"/>
                  </a:lnTo>
                  <a:lnTo>
                    <a:pt x="130" y="179"/>
                  </a:lnTo>
                  <a:lnTo>
                    <a:pt x="129" y="180"/>
                  </a:lnTo>
                  <a:lnTo>
                    <a:pt x="129" y="181"/>
                  </a:lnTo>
                  <a:lnTo>
                    <a:pt x="130" y="180"/>
                  </a:lnTo>
                  <a:lnTo>
                    <a:pt x="132" y="181"/>
                  </a:lnTo>
                  <a:lnTo>
                    <a:pt x="132" y="184"/>
                  </a:lnTo>
                  <a:lnTo>
                    <a:pt x="130" y="184"/>
                  </a:lnTo>
                  <a:lnTo>
                    <a:pt x="130" y="185"/>
                  </a:lnTo>
                  <a:lnTo>
                    <a:pt x="132" y="185"/>
                  </a:lnTo>
                  <a:lnTo>
                    <a:pt x="132" y="189"/>
                  </a:lnTo>
                  <a:lnTo>
                    <a:pt x="130" y="189"/>
                  </a:lnTo>
                  <a:lnTo>
                    <a:pt x="130" y="192"/>
                  </a:lnTo>
                  <a:lnTo>
                    <a:pt x="130" y="193"/>
                  </a:lnTo>
                  <a:lnTo>
                    <a:pt x="130" y="194"/>
                  </a:lnTo>
                  <a:lnTo>
                    <a:pt x="132" y="193"/>
                  </a:lnTo>
                  <a:lnTo>
                    <a:pt x="132" y="192"/>
                  </a:lnTo>
                  <a:lnTo>
                    <a:pt x="133" y="191"/>
                  </a:lnTo>
                  <a:lnTo>
                    <a:pt x="133" y="189"/>
                  </a:lnTo>
                  <a:lnTo>
                    <a:pt x="133" y="188"/>
                  </a:lnTo>
                  <a:lnTo>
                    <a:pt x="133" y="187"/>
                  </a:lnTo>
                  <a:lnTo>
                    <a:pt x="134" y="185"/>
                  </a:lnTo>
                  <a:lnTo>
                    <a:pt x="133" y="184"/>
                  </a:lnTo>
                  <a:lnTo>
                    <a:pt x="133" y="183"/>
                  </a:lnTo>
                  <a:lnTo>
                    <a:pt x="133" y="181"/>
                  </a:lnTo>
                  <a:lnTo>
                    <a:pt x="133" y="180"/>
                  </a:lnTo>
                  <a:lnTo>
                    <a:pt x="133" y="179"/>
                  </a:lnTo>
                  <a:lnTo>
                    <a:pt x="132" y="174"/>
                  </a:lnTo>
                  <a:lnTo>
                    <a:pt x="132" y="171"/>
                  </a:lnTo>
                  <a:lnTo>
                    <a:pt x="130" y="170"/>
                  </a:lnTo>
                  <a:lnTo>
                    <a:pt x="130" y="168"/>
                  </a:lnTo>
                  <a:lnTo>
                    <a:pt x="130" y="166"/>
                  </a:lnTo>
                  <a:lnTo>
                    <a:pt x="129" y="162"/>
                  </a:lnTo>
                  <a:lnTo>
                    <a:pt x="129" y="159"/>
                  </a:lnTo>
                  <a:lnTo>
                    <a:pt x="128" y="159"/>
                  </a:lnTo>
                  <a:lnTo>
                    <a:pt x="128" y="158"/>
                  </a:lnTo>
                  <a:lnTo>
                    <a:pt x="128" y="157"/>
                  </a:lnTo>
                  <a:lnTo>
                    <a:pt x="128" y="155"/>
                  </a:lnTo>
                  <a:lnTo>
                    <a:pt x="126" y="155"/>
                  </a:lnTo>
                  <a:lnTo>
                    <a:pt x="126" y="150"/>
                  </a:lnTo>
                  <a:lnTo>
                    <a:pt x="128" y="149"/>
                  </a:lnTo>
                  <a:lnTo>
                    <a:pt x="128" y="147"/>
                  </a:lnTo>
                  <a:lnTo>
                    <a:pt x="129" y="147"/>
                  </a:lnTo>
                  <a:lnTo>
                    <a:pt x="130" y="147"/>
                  </a:lnTo>
                  <a:lnTo>
                    <a:pt x="132" y="147"/>
                  </a:lnTo>
                  <a:lnTo>
                    <a:pt x="133" y="147"/>
                  </a:lnTo>
                  <a:lnTo>
                    <a:pt x="134" y="146"/>
                  </a:lnTo>
                  <a:lnTo>
                    <a:pt x="136" y="146"/>
                  </a:lnTo>
                  <a:lnTo>
                    <a:pt x="134" y="145"/>
                  </a:lnTo>
                  <a:lnTo>
                    <a:pt x="136" y="145"/>
                  </a:lnTo>
                  <a:lnTo>
                    <a:pt x="136" y="144"/>
                  </a:lnTo>
                  <a:lnTo>
                    <a:pt x="136" y="142"/>
                  </a:lnTo>
                  <a:lnTo>
                    <a:pt x="137" y="142"/>
                  </a:lnTo>
                  <a:lnTo>
                    <a:pt x="138" y="142"/>
                  </a:lnTo>
                  <a:lnTo>
                    <a:pt x="138" y="141"/>
                  </a:lnTo>
                  <a:lnTo>
                    <a:pt x="141" y="140"/>
                  </a:lnTo>
                  <a:lnTo>
                    <a:pt x="141" y="138"/>
                  </a:lnTo>
                  <a:lnTo>
                    <a:pt x="142" y="138"/>
                  </a:lnTo>
                  <a:lnTo>
                    <a:pt x="143" y="138"/>
                  </a:lnTo>
                  <a:lnTo>
                    <a:pt x="145" y="140"/>
                  </a:lnTo>
                  <a:lnTo>
                    <a:pt x="146" y="140"/>
                  </a:lnTo>
                  <a:lnTo>
                    <a:pt x="145" y="140"/>
                  </a:lnTo>
                  <a:lnTo>
                    <a:pt x="146" y="141"/>
                  </a:lnTo>
                  <a:lnTo>
                    <a:pt x="146" y="140"/>
                  </a:lnTo>
                  <a:lnTo>
                    <a:pt x="147" y="140"/>
                  </a:lnTo>
                  <a:lnTo>
                    <a:pt x="149" y="141"/>
                  </a:lnTo>
                  <a:lnTo>
                    <a:pt x="150" y="141"/>
                  </a:lnTo>
                  <a:lnTo>
                    <a:pt x="150" y="142"/>
                  </a:lnTo>
                  <a:lnTo>
                    <a:pt x="150" y="144"/>
                  </a:lnTo>
                  <a:lnTo>
                    <a:pt x="150" y="145"/>
                  </a:lnTo>
                  <a:lnTo>
                    <a:pt x="151" y="145"/>
                  </a:lnTo>
                  <a:lnTo>
                    <a:pt x="151" y="146"/>
                  </a:lnTo>
                  <a:lnTo>
                    <a:pt x="153" y="147"/>
                  </a:lnTo>
                  <a:lnTo>
                    <a:pt x="153" y="149"/>
                  </a:lnTo>
                  <a:lnTo>
                    <a:pt x="153" y="150"/>
                  </a:lnTo>
                  <a:lnTo>
                    <a:pt x="153" y="151"/>
                  </a:lnTo>
                  <a:lnTo>
                    <a:pt x="151" y="153"/>
                  </a:lnTo>
                  <a:lnTo>
                    <a:pt x="153" y="153"/>
                  </a:lnTo>
                  <a:lnTo>
                    <a:pt x="153" y="149"/>
                  </a:lnTo>
                  <a:lnTo>
                    <a:pt x="154" y="149"/>
                  </a:lnTo>
                  <a:lnTo>
                    <a:pt x="155" y="149"/>
                  </a:lnTo>
                  <a:lnTo>
                    <a:pt x="155" y="151"/>
                  </a:lnTo>
                  <a:lnTo>
                    <a:pt x="157" y="151"/>
                  </a:lnTo>
                  <a:lnTo>
                    <a:pt x="157" y="153"/>
                  </a:lnTo>
                  <a:lnTo>
                    <a:pt x="157" y="154"/>
                  </a:lnTo>
                  <a:lnTo>
                    <a:pt x="158" y="157"/>
                  </a:lnTo>
                  <a:lnTo>
                    <a:pt x="159" y="158"/>
                  </a:lnTo>
                  <a:lnTo>
                    <a:pt x="163" y="158"/>
                  </a:lnTo>
                  <a:lnTo>
                    <a:pt x="164" y="158"/>
                  </a:lnTo>
                  <a:lnTo>
                    <a:pt x="167" y="161"/>
                  </a:lnTo>
                  <a:lnTo>
                    <a:pt x="167" y="159"/>
                  </a:lnTo>
                  <a:lnTo>
                    <a:pt x="166" y="158"/>
                  </a:lnTo>
                  <a:lnTo>
                    <a:pt x="164" y="157"/>
                  </a:lnTo>
                  <a:lnTo>
                    <a:pt x="160" y="157"/>
                  </a:lnTo>
                  <a:lnTo>
                    <a:pt x="158" y="154"/>
                  </a:lnTo>
                  <a:lnTo>
                    <a:pt x="157" y="153"/>
                  </a:lnTo>
                  <a:lnTo>
                    <a:pt x="157" y="151"/>
                  </a:lnTo>
                  <a:lnTo>
                    <a:pt x="157" y="150"/>
                  </a:lnTo>
                  <a:lnTo>
                    <a:pt x="158" y="149"/>
                  </a:lnTo>
                  <a:lnTo>
                    <a:pt x="159" y="147"/>
                  </a:lnTo>
                  <a:lnTo>
                    <a:pt x="162" y="147"/>
                  </a:lnTo>
                  <a:lnTo>
                    <a:pt x="162" y="146"/>
                  </a:lnTo>
                  <a:lnTo>
                    <a:pt x="164" y="146"/>
                  </a:lnTo>
                  <a:lnTo>
                    <a:pt x="166" y="146"/>
                  </a:lnTo>
                  <a:lnTo>
                    <a:pt x="167" y="146"/>
                  </a:lnTo>
                  <a:lnTo>
                    <a:pt x="168" y="146"/>
                  </a:lnTo>
                  <a:lnTo>
                    <a:pt x="173" y="149"/>
                  </a:lnTo>
                  <a:lnTo>
                    <a:pt x="179" y="151"/>
                  </a:lnTo>
                  <a:lnTo>
                    <a:pt x="180" y="154"/>
                  </a:lnTo>
                  <a:lnTo>
                    <a:pt x="180" y="153"/>
                  </a:lnTo>
                  <a:lnTo>
                    <a:pt x="181" y="153"/>
                  </a:lnTo>
                  <a:lnTo>
                    <a:pt x="183" y="153"/>
                  </a:lnTo>
                  <a:lnTo>
                    <a:pt x="183" y="154"/>
                  </a:lnTo>
                  <a:lnTo>
                    <a:pt x="185" y="154"/>
                  </a:lnTo>
                  <a:lnTo>
                    <a:pt x="187" y="154"/>
                  </a:lnTo>
                  <a:lnTo>
                    <a:pt x="187" y="155"/>
                  </a:lnTo>
                  <a:lnTo>
                    <a:pt x="188" y="155"/>
                  </a:lnTo>
                  <a:lnTo>
                    <a:pt x="189" y="155"/>
                  </a:lnTo>
                  <a:lnTo>
                    <a:pt x="190" y="155"/>
                  </a:lnTo>
                  <a:lnTo>
                    <a:pt x="192" y="155"/>
                  </a:lnTo>
                  <a:lnTo>
                    <a:pt x="193" y="157"/>
                  </a:lnTo>
                  <a:lnTo>
                    <a:pt x="194" y="158"/>
                  </a:lnTo>
                  <a:lnTo>
                    <a:pt x="192" y="161"/>
                  </a:lnTo>
                  <a:lnTo>
                    <a:pt x="193" y="159"/>
                  </a:lnTo>
                  <a:lnTo>
                    <a:pt x="194" y="159"/>
                  </a:lnTo>
                  <a:lnTo>
                    <a:pt x="197" y="162"/>
                  </a:lnTo>
                  <a:lnTo>
                    <a:pt x="197" y="163"/>
                  </a:lnTo>
                  <a:lnTo>
                    <a:pt x="200" y="166"/>
                  </a:lnTo>
                  <a:lnTo>
                    <a:pt x="202" y="170"/>
                  </a:lnTo>
                  <a:lnTo>
                    <a:pt x="202" y="171"/>
                  </a:lnTo>
                  <a:lnTo>
                    <a:pt x="202" y="174"/>
                  </a:lnTo>
                  <a:lnTo>
                    <a:pt x="201" y="174"/>
                  </a:lnTo>
                  <a:lnTo>
                    <a:pt x="200" y="172"/>
                  </a:lnTo>
                  <a:lnTo>
                    <a:pt x="198" y="172"/>
                  </a:lnTo>
                  <a:lnTo>
                    <a:pt x="198" y="174"/>
                  </a:lnTo>
                  <a:lnTo>
                    <a:pt x="200" y="174"/>
                  </a:lnTo>
                  <a:lnTo>
                    <a:pt x="201" y="174"/>
                  </a:lnTo>
                  <a:lnTo>
                    <a:pt x="202" y="174"/>
                  </a:lnTo>
                  <a:lnTo>
                    <a:pt x="202" y="176"/>
                  </a:lnTo>
                  <a:lnTo>
                    <a:pt x="205" y="179"/>
                  </a:lnTo>
                  <a:lnTo>
                    <a:pt x="206" y="180"/>
                  </a:lnTo>
                  <a:lnTo>
                    <a:pt x="206" y="181"/>
                  </a:lnTo>
                  <a:lnTo>
                    <a:pt x="207" y="183"/>
                  </a:lnTo>
                  <a:lnTo>
                    <a:pt x="207" y="184"/>
                  </a:lnTo>
                  <a:lnTo>
                    <a:pt x="209" y="187"/>
                  </a:lnTo>
                  <a:lnTo>
                    <a:pt x="211" y="191"/>
                  </a:lnTo>
                  <a:lnTo>
                    <a:pt x="214" y="192"/>
                  </a:lnTo>
                  <a:lnTo>
                    <a:pt x="215" y="193"/>
                  </a:lnTo>
                  <a:lnTo>
                    <a:pt x="217" y="193"/>
                  </a:lnTo>
                  <a:lnTo>
                    <a:pt x="219" y="194"/>
                  </a:lnTo>
                  <a:lnTo>
                    <a:pt x="220" y="196"/>
                  </a:lnTo>
                  <a:lnTo>
                    <a:pt x="219" y="197"/>
                  </a:lnTo>
                  <a:lnTo>
                    <a:pt x="218" y="197"/>
                  </a:lnTo>
                  <a:lnTo>
                    <a:pt x="219" y="197"/>
                  </a:lnTo>
                  <a:lnTo>
                    <a:pt x="220" y="197"/>
                  </a:lnTo>
                  <a:lnTo>
                    <a:pt x="222" y="197"/>
                  </a:lnTo>
                  <a:lnTo>
                    <a:pt x="226" y="201"/>
                  </a:lnTo>
                  <a:lnTo>
                    <a:pt x="227" y="201"/>
                  </a:lnTo>
                  <a:lnTo>
                    <a:pt x="232" y="201"/>
                  </a:lnTo>
                  <a:lnTo>
                    <a:pt x="235" y="201"/>
                  </a:lnTo>
                  <a:lnTo>
                    <a:pt x="236" y="201"/>
                  </a:lnTo>
                  <a:lnTo>
                    <a:pt x="237" y="200"/>
                  </a:lnTo>
                  <a:lnTo>
                    <a:pt x="239" y="200"/>
                  </a:lnTo>
                  <a:lnTo>
                    <a:pt x="240" y="197"/>
                  </a:lnTo>
                  <a:lnTo>
                    <a:pt x="241" y="197"/>
                  </a:lnTo>
                  <a:lnTo>
                    <a:pt x="240" y="196"/>
                  </a:lnTo>
                  <a:lnTo>
                    <a:pt x="239" y="197"/>
                  </a:lnTo>
                  <a:lnTo>
                    <a:pt x="236" y="198"/>
                  </a:lnTo>
                  <a:lnTo>
                    <a:pt x="235" y="198"/>
                  </a:lnTo>
                  <a:lnTo>
                    <a:pt x="232" y="200"/>
                  </a:lnTo>
                  <a:lnTo>
                    <a:pt x="231" y="200"/>
                  </a:lnTo>
                  <a:lnTo>
                    <a:pt x="228" y="198"/>
                  </a:lnTo>
                  <a:lnTo>
                    <a:pt x="227" y="197"/>
                  </a:lnTo>
                  <a:lnTo>
                    <a:pt x="224" y="196"/>
                  </a:lnTo>
                  <a:lnTo>
                    <a:pt x="224" y="194"/>
                  </a:lnTo>
                  <a:lnTo>
                    <a:pt x="222" y="193"/>
                  </a:lnTo>
                  <a:lnTo>
                    <a:pt x="222" y="192"/>
                  </a:lnTo>
                  <a:lnTo>
                    <a:pt x="220" y="191"/>
                  </a:lnTo>
                  <a:lnTo>
                    <a:pt x="219" y="189"/>
                  </a:lnTo>
                  <a:lnTo>
                    <a:pt x="219" y="188"/>
                  </a:lnTo>
                  <a:lnTo>
                    <a:pt x="218" y="187"/>
                  </a:lnTo>
                  <a:lnTo>
                    <a:pt x="217" y="185"/>
                  </a:lnTo>
                  <a:lnTo>
                    <a:pt x="215" y="184"/>
                  </a:lnTo>
                  <a:lnTo>
                    <a:pt x="213" y="180"/>
                  </a:lnTo>
                  <a:lnTo>
                    <a:pt x="213" y="178"/>
                  </a:lnTo>
                  <a:lnTo>
                    <a:pt x="211" y="178"/>
                  </a:lnTo>
                  <a:lnTo>
                    <a:pt x="210" y="175"/>
                  </a:lnTo>
                  <a:lnTo>
                    <a:pt x="207" y="172"/>
                  </a:lnTo>
                  <a:lnTo>
                    <a:pt x="206" y="171"/>
                  </a:lnTo>
                  <a:lnTo>
                    <a:pt x="206" y="170"/>
                  </a:lnTo>
                  <a:lnTo>
                    <a:pt x="205" y="168"/>
                  </a:lnTo>
                  <a:lnTo>
                    <a:pt x="205" y="166"/>
                  </a:lnTo>
                  <a:lnTo>
                    <a:pt x="205" y="163"/>
                  </a:lnTo>
                  <a:lnTo>
                    <a:pt x="205" y="159"/>
                  </a:lnTo>
                  <a:lnTo>
                    <a:pt x="204" y="161"/>
                  </a:lnTo>
                  <a:lnTo>
                    <a:pt x="204" y="162"/>
                  </a:lnTo>
                  <a:lnTo>
                    <a:pt x="204" y="163"/>
                  </a:lnTo>
                  <a:lnTo>
                    <a:pt x="202" y="162"/>
                  </a:lnTo>
                  <a:lnTo>
                    <a:pt x="202" y="158"/>
                  </a:lnTo>
                  <a:lnTo>
                    <a:pt x="200" y="155"/>
                  </a:lnTo>
                  <a:lnTo>
                    <a:pt x="198" y="154"/>
                  </a:lnTo>
                  <a:lnTo>
                    <a:pt x="198" y="153"/>
                  </a:lnTo>
                  <a:lnTo>
                    <a:pt x="198" y="150"/>
                  </a:lnTo>
                  <a:lnTo>
                    <a:pt x="200" y="147"/>
                  </a:lnTo>
                  <a:lnTo>
                    <a:pt x="201" y="147"/>
                  </a:lnTo>
                  <a:lnTo>
                    <a:pt x="202" y="147"/>
                  </a:lnTo>
                  <a:lnTo>
                    <a:pt x="202" y="146"/>
                  </a:lnTo>
                  <a:lnTo>
                    <a:pt x="211" y="146"/>
                  </a:lnTo>
                  <a:lnTo>
                    <a:pt x="213" y="146"/>
                  </a:lnTo>
                  <a:lnTo>
                    <a:pt x="214" y="146"/>
                  </a:lnTo>
                  <a:lnTo>
                    <a:pt x="215" y="146"/>
                  </a:lnTo>
                  <a:lnTo>
                    <a:pt x="217" y="145"/>
                  </a:lnTo>
                  <a:lnTo>
                    <a:pt x="218" y="145"/>
                  </a:lnTo>
                  <a:lnTo>
                    <a:pt x="219" y="145"/>
                  </a:lnTo>
                  <a:lnTo>
                    <a:pt x="222" y="145"/>
                  </a:lnTo>
                  <a:lnTo>
                    <a:pt x="223" y="146"/>
                  </a:lnTo>
                  <a:lnTo>
                    <a:pt x="224" y="146"/>
                  </a:lnTo>
                  <a:lnTo>
                    <a:pt x="224" y="147"/>
                  </a:lnTo>
                  <a:lnTo>
                    <a:pt x="224" y="149"/>
                  </a:lnTo>
                  <a:lnTo>
                    <a:pt x="223" y="151"/>
                  </a:lnTo>
                  <a:lnTo>
                    <a:pt x="223" y="153"/>
                  </a:lnTo>
                  <a:lnTo>
                    <a:pt x="219" y="157"/>
                  </a:lnTo>
                  <a:lnTo>
                    <a:pt x="219" y="159"/>
                  </a:lnTo>
                  <a:lnTo>
                    <a:pt x="220" y="161"/>
                  </a:lnTo>
                  <a:lnTo>
                    <a:pt x="222" y="161"/>
                  </a:lnTo>
                  <a:lnTo>
                    <a:pt x="222" y="159"/>
                  </a:lnTo>
                  <a:lnTo>
                    <a:pt x="220" y="158"/>
                  </a:lnTo>
                  <a:lnTo>
                    <a:pt x="220" y="157"/>
                  </a:lnTo>
                  <a:lnTo>
                    <a:pt x="222" y="155"/>
                  </a:lnTo>
                  <a:lnTo>
                    <a:pt x="226" y="151"/>
                  </a:lnTo>
                  <a:lnTo>
                    <a:pt x="226" y="150"/>
                  </a:lnTo>
                  <a:lnTo>
                    <a:pt x="227" y="151"/>
                  </a:lnTo>
                  <a:lnTo>
                    <a:pt x="231" y="151"/>
                  </a:lnTo>
                  <a:lnTo>
                    <a:pt x="232" y="153"/>
                  </a:lnTo>
                  <a:lnTo>
                    <a:pt x="232" y="154"/>
                  </a:lnTo>
                  <a:lnTo>
                    <a:pt x="232" y="155"/>
                  </a:lnTo>
                  <a:lnTo>
                    <a:pt x="232" y="158"/>
                  </a:lnTo>
                  <a:lnTo>
                    <a:pt x="232" y="159"/>
                  </a:lnTo>
                  <a:lnTo>
                    <a:pt x="232" y="157"/>
                  </a:lnTo>
                  <a:lnTo>
                    <a:pt x="234" y="154"/>
                  </a:lnTo>
                  <a:lnTo>
                    <a:pt x="235" y="153"/>
                  </a:lnTo>
                  <a:lnTo>
                    <a:pt x="234" y="151"/>
                  </a:lnTo>
                  <a:lnTo>
                    <a:pt x="230" y="150"/>
                  </a:lnTo>
                  <a:lnTo>
                    <a:pt x="228" y="150"/>
                  </a:lnTo>
                  <a:lnTo>
                    <a:pt x="227" y="149"/>
                  </a:lnTo>
                  <a:lnTo>
                    <a:pt x="228" y="147"/>
                  </a:lnTo>
                  <a:lnTo>
                    <a:pt x="228" y="146"/>
                  </a:lnTo>
                  <a:lnTo>
                    <a:pt x="230" y="144"/>
                  </a:lnTo>
                  <a:lnTo>
                    <a:pt x="231" y="144"/>
                  </a:lnTo>
                  <a:lnTo>
                    <a:pt x="232" y="142"/>
                  </a:lnTo>
                  <a:lnTo>
                    <a:pt x="235" y="141"/>
                  </a:lnTo>
                  <a:lnTo>
                    <a:pt x="236" y="141"/>
                  </a:lnTo>
                  <a:lnTo>
                    <a:pt x="239" y="140"/>
                  </a:lnTo>
                  <a:lnTo>
                    <a:pt x="240" y="140"/>
                  </a:lnTo>
                  <a:lnTo>
                    <a:pt x="241" y="140"/>
                  </a:lnTo>
                  <a:lnTo>
                    <a:pt x="243" y="138"/>
                  </a:lnTo>
                  <a:lnTo>
                    <a:pt x="244" y="138"/>
                  </a:lnTo>
                  <a:lnTo>
                    <a:pt x="247" y="137"/>
                  </a:lnTo>
                  <a:lnTo>
                    <a:pt x="249" y="134"/>
                  </a:lnTo>
                  <a:lnTo>
                    <a:pt x="252" y="134"/>
                  </a:lnTo>
                  <a:lnTo>
                    <a:pt x="253" y="133"/>
                  </a:lnTo>
                  <a:lnTo>
                    <a:pt x="256" y="133"/>
                  </a:lnTo>
                  <a:lnTo>
                    <a:pt x="257" y="133"/>
                  </a:lnTo>
                  <a:lnTo>
                    <a:pt x="260" y="132"/>
                  </a:lnTo>
                  <a:lnTo>
                    <a:pt x="261" y="132"/>
                  </a:lnTo>
                  <a:lnTo>
                    <a:pt x="262" y="132"/>
                  </a:lnTo>
                  <a:lnTo>
                    <a:pt x="264" y="131"/>
                  </a:lnTo>
                  <a:lnTo>
                    <a:pt x="265" y="129"/>
                  </a:lnTo>
                  <a:lnTo>
                    <a:pt x="266" y="128"/>
                  </a:lnTo>
                  <a:lnTo>
                    <a:pt x="267" y="128"/>
                  </a:lnTo>
                  <a:lnTo>
                    <a:pt x="271" y="125"/>
                  </a:lnTo>
                  <a:lnTo>
                    <a:pt x="273" y="124"/>
                  </a:lnTo>
                  <a:lnTo>
                    <a:pt x="275" y="124"/>
                  </a:lnTo>
                  <a:lnTo>
                    <a:pt x="281" y="129"/>
                  </a:lnTo>
                  <a:lnTo>
                    <a:pt x="282" y="131"/>
                  </a:lnTo>
                  <a:lnTo>
                    <a:pt x="284" y="132"/>
                  </a:lnTo>
                  <a:lnTo>
                    <a:pt x="286" y="132"/>
                  </a:lnTo>
                  <a:lnTo>
                    <a:pt x="287" y="132"/>
                  </a:lnTo>
                  <a:lnTo>
                    <a:pt x="288" y="133"/>
                  </a:lnTo>
                  <a:lnTo>
                    <a:pt x="290" y="133"/>
                  </a:lnTo>
                  <a:lnTo>
                    <a:pt x="292" y="133"/>
                  </a:lnTo>
                  <a:lnTo>
                    <a:pt x="295" y="133"/>
                  </a:lnTo>
                  <a:lnTo>
                    <a:pt x="296" y="133"/>
                  </a:lnTo>
                  <a:lnTo>
                    <a:pt x="297" y="133"/>
                  </a:lnTo>
                  <a:lnTo>
                    <a:pt x="297" y="132"/>
                  </a:lnTo>
                  <a:lnTo>
                    <a:pt x="299" y="132"/>
                  </a:lnTo>
                  <a:lnTo>
                    <a:pt x="299" y="131"/>
                  </a:lnTo>
                  <a:lnTo>
                    <a:pt x="299" y="129"/>
                  </a:lnTo>
                  <a:lnTo>
                    <a:pt x="299" y="128"/>
                  </a:lnTo>
                  <a:lnTo>
                    <a:pt x="297" y="128"/>
                  </a:lnTo>
                  <a:lnTo>
                    <a:pt x="291" y="128"/>
                  </a:lnTo>
                  <a:lnTo>
                    <a:pt x="290" y="127"/>
                  </a:lnTo>
                  <a:lnTo>
                    <a:pt x="288" y="124"/>
                  </a:lnTo>
                  <a:lnTo>
                    <a:pt x="287" y="123"/>
                  </a:lnTo>
                  <a:lnTo>
                    <a:pt x="286" y="123"/>
                  </a:lnTo>
                  <a:lnTo>
                    <a:pt x="283" y="120"/>
                  </a:lnTo>
                  <a:lnTo>
                    <a:pt x="281" y="120"/>
                  </a:lnTo>
                  <a:lnTo>
                    <a:pt x="279" y="120"/>
                  </a:lnTo>
                  <a:lnTo>
                    <a:pt x="278" y="119"/>
                  </a:lnTo>
                  <a:lnTo>
                    <a:pt x="277" y="119"/>
                  </a:lnTo>
                  <a:lnTo>
                    <a:pt x="275" y="119"/>
                  </a:lnTo>
                  <a:lnTo>
                    <a:pt x="271" y="119"/>
                  </a:lnTo>
                  <a:lnTo>
                    <a:pt x="270" y="119"/>
                  </a:lnTo>
                  <a:lnTo>
                    <a:pt x="269" y="119"/>
                  </a:lnTo>
                  <a:lnTo>
                    <a:pt x="267" y="120"/>
                  </a:lnTo>
                  <a:lnTo>
                    <a:pt x="266" y="121"/>
                  </a:lnTo>
                  <a:lnTo>
                    <a:pt x="265" y="121"/>
                  </a:lnTo>
                  <a:lnTo>
                    <a:pt x="264" y="123"/>
                  </a:lnTo>
                  <a:lnTo>
                    <a:pt x="262" y="123"/>
                  </a:lnTo>
                  <a:lnTo>
                    <a:pt x="261" y="123"/>
                  </a:lnTo>
                  <a:lnTo>
                    <a:pt x="260" y="123"/>
                  </a:lnTo>
                  <a:lnTo>
                    <a:pt x="257" y="124"/>
                  </a:lnTo>
                  <a:lnTo>
                    <a:pt x="256" y="125"/>
                  </a:lnTo>
                  <a:lnTo>
                    <a:pt x="254" y="125"/>
                  </a:lnTo>
                  <a:lnTo>
                    <a:pt x="253" y="127"/>
                  </a:lnTo>
                  <a:lnTo>
                    <a:pt x="252" y="127"/>
                  </a:lnTo>
                  <a:lnTo>
                    <a:pt x="251" y="128"/>
                  </a:lnTo>
                  <a:lnTo>
                    <a:pt x="249" y="128"/>
                  </a:lnTo>
                  <a:lnTo>
                    <a:pt x="248" y="129"/>
                  </a:lnTo>
                  <a:lnTo>
                    <a:pt x="241" y="129"/>
                  </a:lnTo>
                  <a:lnTo>
                    <a:pt x="237" y="131"/>
                  </a:lnTo>
                  <a:lnTo>
                    <a:pt x="232" y="131"/>
                  </a:lnTo>
                  <a:lnTo>
                    <a:pt x="231" y="131"/>
                  </a:lnTo>
                  <a:lnTo>
                    <a:pt x="227" y="131"/>
                  </a:lnTo>
                  <a:lnTo>
                    <a:pt x="226" y="132"/>
                  </a:lnTo>
                  <a:lnTo>
                    <a:pt x="223" y="132"/>
                  </a:lnTo>
                  <a:lnTo>
                    <a:pt x="222" y="131"/>
                  </a:lnTo>
                  <a:lnTo>
                    <a:pt x="220" y="129"/>
                  </a:lnTo>
                  <a:lnTo>
                    <a:pt x="220" y="127"/>
                  </a:lnTo>
                  <a:lnTo>
                    <a:pt x="222" y="123"/>
                  </a:lnTo>
                  <a:lnTo>
                    <a:pt x="220" y="121"/>
                  </a:lnTo>
                  <a:lnTo>
                    <a:pt x="219" y="121"/>
                  </a:lnTo>
                  <a:lnTo>
                    <a:pt x="219" y="120"/>
                  </a:lnTo>
                  <a:lnTo>
                    <a:pt x="217" y="119"/>
                  </a:lnTo>
                  <a:lnTo>
                    <a:pt x="214" y="117"/>
                  </a:lnTo>
                  <a:lnTo>
                    <a:pt x="214" y="116"/>
                  </a:lnTo>
                  <a:lnTo>
                    <a:pt x="215" y="116"/>
                  </a:lnTo>
                  <a:lnTo>
                    <a:pt x="217" y="117"/>
                  </a:lnTo>
                  <a:lnTo>
                    <a:pt x="220" y="117"/>
                  </a:lnTo>
                  <a:lnTo>
                    <a:pt x="220" y="116"/>
                  </a:lnTo>
                  <a:lnTo>
                    <a:pt x="223" y="116"/>
                  </a:lnTo>
                  <a:lnTo>
                    <a:pt x="224" y="115"/>
                  </a:lnTo>
                  <a:lnTo>
                    <a:pt x="224" y="112"/>
                  </a:lnTo>
                  <a:lnTo>
                    <a:pt x="224" y="111"/>
                  </a:lnTo>
                  <a:lnTo>
                    <a:pt x="223" y="111"/>
                  </a:lnTo>
                  <a:lnTo>
                    <a:pt x="224" y="112"/>
                  </a:lnTo>
                  <a:lnTo>
                    <a:pt x="224" y="115"/>
                  </a:lnTo>
                  <a:lnTo>
                    <a:pt x="223" y="116"/>
                  </a:lnTo>
                  <a:lnTo>
                    <a:pt x="214" y="116"/>
                  </a:lnTo>
                  <a:lnTo>
                    <a:pt x="213" y="116"/>
                  </a:lnTo>
                  <a:lnTo>
                    <a:pt x="213" y="117"/>
                  </a:lnTo>
                  <a:lnTo>
                    <a:pt x="214" y="119"/>
                  </a:lnTo>
                  <a:lnTo>
                    <a:pt x="215" y="120"/>
                  </a:lnTo>
                  <a:lnTo>
                    <a:pt x="218" y="121"/>
                  </a:lnTo>
                  <a:lnTo>
                    <a:pt x="220" y="124"/>
                  </a:lnTo>
                  <a:lnTo>
                    <a:pt x="220" y="125"/>
                  </a:lnTo>
                  <a:lnTo>
                    <a:pt x="219" y="127"/>
                  </a:lnTo>
                  <a:lnTo>
                    <a:pt x="219" y="128"/>
                  </a:lnTo>
                  <a:lnTo>
                    <a:pt x="219" y="129"/>
                  </a:lnTo>
                  <a:lnTo>
                    <a:pt x="217" y="132"/>
                  </a:lnTo>
                  <a:lnTo>
                    <a:pt x="214" y="131"/>
                  </a:lnTo>
                  <a:lnTo>
                    <a:pt x="211" y="129"/>
                  </a:lnTo>
                  <a:lnTo>
                    <a:pt x="210" y="129"/>
                  </a:lnTo>
                  <a:lnTo>
                    <a:pt x="209" y="129"/>
                  </a:lnTo>
                  <a:lnTo>
                    <a:pt x="207" y="128"/>
                  </a:lnTo>
                  <a:lnTo>
                    <a:pt x="206" y="128"/>
                  </a:lnTo>
                  <a:lnTo>
                    <a:pt x="205" y="127"/>
                  </a:lnTo>
                  <a:lnTo>
                    <a:pt x="202" y="127"/>
                  </a:lnTo>
                  <a:lnTo>
                    <a:pt x="201" y="127"/>
                  </a:lnTo>
                  <a:lnTo>
                    <a:pt x="200" y="125"/>
                  </a:lnTo>
                  <a:lnTo>
                    <a:pt x="198" y="125"/>
                  </a:lnTo>
                  <a:lnTo>
                    <a:pt x="197" y="125"/>
                  </a:lnTo>
                  <a:lnTo>
                    <a:pt x="196" y="125"/>
                  </a:lnTo>
                  <a:lnTo>
                    <a:pt x="194" y="123"/>
                  </a:lnTo>
                  <a:lnTo>
                    <a:pt x="193" y="123"/>
                  </a:lnTo>
                  <a:lnTo>
                    <a:pt x="190" y="120"/>
                  </a:lnTo>
                  <a:lnTo>
                    <a:pt x="189" y="120"/>
                  </a:lnTo>
                  <a:lnTo>
                    <a:pt x="188" y="120"/>
                  </a:lnTo>
                  <a:lnTo>
                    <a:pt x="187" y="119"/>
                  </a:lnTo>
                  <a:lnTo>
                    <a:pt x="183" y="115"/>
                  </a:lnTo>
                  <a:lnTo>
                    <a:pt x="181" y="114"/>
                  </a:lnTo>
                  <a:lnTo>
                    <a:pt x="180" y="112"/>
                  </a:lnTo>
                  <a:lnTo>
                    <a:pt x="180" y="111"/>
                  </a:lnTo>
                  <a:lnTo>
                    <a:pt x="179" y="111"/>
                  </a:lnTo>
                  <a:lnTo>
                    <a:pt x="179" y="108"/>
                  </a:lnTo>
                  <a:lnTo>
                    <a:pt x="183" y="103"/>
                  </a:lnTo>
                  <a:lnTo>
                    <a:pt x="183" y="102"/>
                  </a:lnTo>
                  <a:lnTo>
                    <a:pt x="183" y="99"/>
                  </a:lnTo>
                  <a:lnTo>
                    <a:pt x="184" y="97"/>
                  </a:lnTo>
                  <a:lnTo>
                    <a:pt x="184" y="95"/>
                  </a:lnTo>
                  <a:lnTo>
                    <a:pt x="185" y="95"/>
                  </a:lnTo>
                  <a:lnTo>
                    <a:pt x="185" y="91"/>
                  </a:lnTo>
                  <a:lnTo>
                    <a:pt x="187" y="91"/>
                  </a:lnTo>
                  <a:lnTo>
                    <a:pt x="187" y="90"/>
                  </a:lnTo>
                  <a:lnTo>
                    <a:pt x="187" y="89"/>
                  </a:lnTo>
                  <a:lnTo>
                    <a:pt x="185" y="90"/>
                  </a:lnTo>
                  <a:lnTo>
                    <a:pt x="185" y="91"/>
                  </a:lnTo>
                  <a:lnTo>
                    <a:pt x="184" y="91"/>
                  </a:lnTo>
                  <a:lnTo>
                    <a:pt x="184" y="93"/>
                  </a:lnTo>
                  <a:lnTo>
                    <a:pt x="184" y="94"/>
                  </a:lnTo>
                  <a:lnTo>
                    <a:pt x="184" y="97"/>
                  </a:lnTo>
                  <a:lnTo>
                    <a:pt x="183" y="97"/>
                  </a:lnTo>
                  <a:lnTo>
                    <a:pt x="181" y="99"/>
                  </a:lnTo>
                  <a:lnTo>
                    <a:pt x="181" y="100"/>
                  </a:lnTo>
                  <a:lnTo>
                    <a:pt x="181" y="102"/>
                  </a:lnTo>
                  <a:lnTo>
                    <a:pt x="180" y="103"/>
                  </a:lnTo>
                  <a:lnTo>
                    <a:pt x="180" y="106"/>
                  </a:lnTo>
                  <a:lnTo>
                    <a:pt x="179" y="106"/>
                  </a:lnTo>
                  <a:lnTo>
                    <a:pt x="177" y="108"/>
                  </a:lnTo>
                  <a:lnTo>
                    <a:pt x="176" y="108"/>
                  </a:lnTo>
                  <a:lnTo>
                    <a:pt x="175" y="110"/>
                  </a:lnTo>
                  <a:lnTo>
                    <a:pt x="173" y="110"/>
                  </a:lnTo>
                  <a:lnTo>
                    <a:pt x="171" y="111"/>
                  </a:lnTo>
                  <a:lnTo>
                    <a:pt x="170" y="111"/>
                  </a:lnTo>
                  <a:lnTo>
                    <a:pt x="168" y="111"/>
                  </a:lnTo>
                  <a:lnTo>
                    <a:pt x="167" y="112"/>
                  </a:lnTo>
                  <a:lnTo>
                    <a:pt x="164" y="114"/>
                  </a:lnTo>
                  <a:lnTo>
                    <a:pt x="163" y="114"/>
                  </a:lnTo>
                  <a:lnTo>
                    <a:pt x="160" y="111"/>
                  </a:lnTo>
                  <a:lnTo>
                    <a:pt x="159" y="111"/>
                  </a:lnTo>
                  <a:lnTo>
                    <a:pt x="159" y="110"/>
                  </a:lnTo>
                  <a:lnTo>
                    <a:pt x="158" y="110"/>
                  </a:lnTo>
                  <a:lnTo>
                    <a:pt x="157" y="110"/>
                  </a:lnTo>
                  <a:lnTo>
                    <a:pt x="157" y="107"/>
                  </a:lnTo>
                  <a:lnTo>
                    <a:pt x="155" y="106"/>
                  </a:lnTo>
                  <a:lnTo>
                    <a:pt x="154" y="104"/>
                  </a:lnTo>
                  <a:lnTo>
                    <a:pt x="154" y="103"/>
                  </a:lnTo>
                  <a:lnTo>
                    <a:pt x="155" y="102"/>
                  </a:lnTo>
                  <a:lnTo>
                    <a:pt x="153" y="103"/>
                  </a:lnTo>
                  <a:lnTo>
                    <a:pt x="150" y="103"/>
                  </a:lnTo>
                  <a:lnTo>
                    <a:pt x="149" y="103"/>
                  </a:lnTo>
                  <a:lnTo>
                    <a:pt x="147" y="102"/>
                  </a:lnTo>
                  <a:lnTo>
                    <a:pt x="146" y="100"/>
                  </a:lnTo>
                  <a:lnTo>
                    <a:pt x="145" y="100"/>
                  </a:lnTo>
                  <a:lnTo>
                    <a:pt x="145" y="99"/>
                  </a:lnTo>
                  <a:lnTo>
                    <a:pt x="143" y="99"/>
                  </a:lnTo>
                  <a:lnTo>
                    <a:pt x="142" y="99"/>
                  </a:lnTo>
                  <a:lnTo>
                    <a:pt x="141" y="98"/>
                  </a:lnTo>
                  <a:lnTo>
                    <a:pt x="140" y="98"/>
                  </a:lnTo>
                  <a:lnTo>
                    <a:pt x="140" y="97"/>
                  </a:lnTo>
                  <a:lnTo>
                    <a:pt x="140" y="95"/>
                  </a:lnTo>
                  <a:lnTo>
                    <a:pt x="138" y="95"/>
                  </a:lnTo>
                  <a:lnTo>
                    <a:pt x="137" y="95"/>
                  </a:lnTo>
                  <a:lnTo>
                    <a:pt x="134" y="94"/>
                  </a:lnTo>
                  <a:lnTo>
                    <a:pt x="132" y="93"/>
                  </a:lnTo>
                  <a:lnTo>
                    <a:pt x="130" y="91"/>
                  </a:lnTo>
                  <a:lnTo>
                    <a:pt x="129" y="91"/>
                  </a:lnTo>
                  <a:lnTo>
                    <a:pt x="128" y="90"/>
                  </a:lnTo>
                  <a:lnTo>
                    <a:pt x="128" y="89"/>
                  </a:lnTo>
                  <a:lnTo>
                    <a:pt x="128" y="87"/>
                  </a:lnTo>
                  <a:lnTo>
                    <a:pt x="126" y="87"/>
                  </a:lnTo>
                  <a:lnTo>
                    <a:pt x="125" y="87"/>
                  </a:lnTo>
                  <a:lnTo>
                    <a:pt x="124" y="86"/>
                  </a:lnTo>
                  <a:lnTo>
                    <a:pt x="123" y="85"/>
                  </a:lnTo>
                  <a:lnTo>
                    <a:pt x="121" y="82"/>
                  </a:lnTo>
                  <a:lnTo>
                    <a:pt x="120" y="82"/>
                  </a:lnTo>
                  <a:lnTo>
                    <a:pt x="119" y="81"/>
                  </a:lnTo>
                  <a:lnTo>
                    <a:pt x="116" y="78"/>
                  </a:lnTo>
                  <a:lnTo>
                    <a:pt x="116" y="77"/>
                  </a:lnTo>
                  <a:lnTo>
                    <a:pt x="117" y="77"/>
                  </a:lnTo>
                  <a:lnTo>
                    <a:pt x="117" y="76"/>
                  </a:lnTo>
                  <a:lnTo>
                    <a:pt x="115" y="74"/>
                  </a:lnTo>
                  <a:lnTo>
                    <a:pt x="116" y="72"/>
                  </a:lnTo>
                  <a:lnTo>
                    <a:pt x="117" y="72"/>
                  </a:lnTo>
                  <a:lnTo>
                    <a:pt x="120" y="69"/>
                  </a:lnTo>
                  <a:lnTo>
                    <a:pt x="120" y="68"/>
                  </a:lnTo>
                  <a:lnTo>
                    <a:pt x="121" y="65"/>
                  </a:lnTo>
                  <a:lnTo>
                    <a:pt x="123" y="64"/>
                  </a:lnTo>
                  <a:lnTo>
                    <a:pt x="124" y="64"/>
                  </a:lnTo>
                  <a:lnTo>
                    <a:pt x="124" y="61"/>
                  </a:lnTo>
                  <a:lnTo>
                    <a:pt x="123" y="61"/>
                  </a:lnTo>
                  <a:lnTo>
                    <a:pt x="123" y="60"/>
                  </a:lnTo>
                  <a:lnTo>
                    <a:pt x="124" y="59"/>
                  </a:lnTo>
                  <a:lnTo>
                    <a:pt x="126" y="59"/>
                  </a:lnTo>
                  <a:lnTo>
                    <a:pt x="126" y="57"/>
                  </a:lnTo>
                  <a:lnTo>
                    <a:pt x="125" y="57"/>
                  </a:lnTo>
                  <a:lnTo>
                    <a:pt x="125" y="55"/>
                  </a:lnTo>
                  <a:lnTo>
                    <a:pt x="124" y="55"/>
                  </a:lnTo>
                  <a:lnTo>
                    <a:pt x="124" y="53"/>
                  </a:lnTo>
                  <a:lnTo>
                    <a:pt x="124" y="52"/>
                  </a:lnTo>
                  <a:lnTo>
                    <a:pt x="123" y="52"/>
                  </a:lnTo>
                  <a:lnTo>
                    <a:pt x="123" y="51"/>
                  </a:lnTo>
                  <a:lnTo>
                    <a:pt x="121" y="50"/>
                  </a:lnTo>
                  <a:lnTo>
                    <a:pt x="121" y="48"/>
                  </a:lnTo>
                  <a:lnTo>
                    <a:pt x="120" y="48"/>
                  </a:lnTo>
                  <a:lnTo>
                    <a:pt x="120" y="50"/>
                  </a:lnTo>
                  <a:lnTo>
                    <a:pt x="121" y="51"/>
                  </a:lnTo>
                  <a:lnTo>
                    <a:pt x="121" y="52"/>
                  </a:lnTo>
                  <a:lnTo>
                    <a:pt x="121" y="53"/>
                  </a:lnTo>
                  <a:lnTo>
                    <a:pt x="121" y="56"/>
                  </a:lnTo>
                  <a:lnTo>
                    <a:pt x="123" y="57"/>
                  </a:lnTo>
                  <a:lnTo>
                    <a:pt x="123" y="63"/>
                  </a:lnTo>
                  <a:lnTo>
                    <a:pt x="121" y="63"/>
                  </a:lnTo>
                  <a:lnTo>
                    <a:pt x="121" y="64"/>
                  </a:lnTo>
                  <a:lnTo>
                    <a:pt x="120" y="65"/>
                  </a:lnTo>
                  <a:lnTo>
                    <a:pt x="115" y="72"/>
                  </a:lnTo>
                  <a:lnTo>
                    <a:pt x="113" y="72"/>
                  </a:lnTo>
                  <a:lnTo>
                    <a:pt x="111" y="74"/>
                  </a:lnTo>
                  <a:lnTo>
                    <a:pt x="111" y="76"/>
                  </a:lnTo>
                  <a:lnTo>
                    <a:pt x="112" y="77"/>
                  </a:lnTo>
                  <a:lnTo>
                    <a:pt x="112" y="78"/>
                  </a:lnTo>
                  <a:lnTo>
                    <a:pt x="111" y="80"/>
                  </a:lnTo>
                  <a:lnTo>
                    <a:pt x="110" y="80"/>
                  </a:lnTo>
                  <a:lnTo>
                    <a:pt x="107" y="80"/>
                  </a:lnTo>
                  <a:lnTo>
                    <a:pt x="106" y="80"/>
                  </a:lnTo>
                  <a:lnTo>
                    <a:pt x="104" y="80"/>
                  </a:lnTo>
                  <a:lnTo>
                    <a:pt x="102" y="77"/>
                  </a:lnTo>
                  <a:lnTo>
                    <a:pt x="100" y="74"/>
                  </a:lnTo>
                  <a:lnTo>
                    <a:pt x="99" y="73"/>
                  </a:lnTo>
                  <a:lnTo>
                    <a:pt x="99" y="72"/>
                  </a:lnTo>
                  <a:lnTo>
                    <a:pt x="99" y="70"/>
                  </a:lnTo>
                  <a:lnTo>
                    <a:pt x="99" y="69"/>
                  </a:lnTo>
                  <a:lnTo>
                    <a:pt x="96" y="73"/>
                  </a:lnTo>
                  <a:lnTo>
                    <a:pt x="95" y="74"/>
                  </a:lnTo>
                  <a:lnTo>
                    <a:pt x="94" y="74"/>
                  </a:lnTo>
                  <a:lnTo>
                    <a:pt x="93" y="77"/>
                  </a:lnTo>
                  <a:lnTo>
                    <a:pt x="93" y="78"/>
                  </a:lnTo>
                  <a:lnTo>
                    <a:pt x="91" y="81"/>
                  </a:lnTo>
                  <a:lnTo>
                    <a:pt x="90" y="82"/>
                  </a:lnTo>
                  <a:lnTo>
                    <a:pt x="89" y="82"/>
                  </a:lnTo>
                  <a:lnTo>
                    <a:pt x="87" y="82"/>
                  </a:lnTo>
                  <a:lnTo>
                    <a:pt x="85" y="80"/>
                  </a:lnTo>
                  <a:lnTo>
                    <a:pt x="83" y="77"/>
                  </a:lnTo>
                  <a:lnTo>
                    <a:pt x="83" y="76"/>
                  </a:lnTo>
                  <a:lnTo>
                    <a:pt x="82" y="73"/>
                  </a:lnTo>
                  <a:lnTo>
                    <a:pt x="81" y="72"/>
                  </a:lnTo>
                  <a:lnTo>
                    <a:pt x="81" y="69"/>
                  </a:lnTo>
                  <a:lnTo>
                    <a:pt x="80" y="68"/>
                  </a:lnTo>
                  <a:lnTo>
                    <a:pt x="80" y="67"/>
                  </a:lnTo>
                  <a:lnTo>
                    <a:pt x="78" y="64"/>
                  </a:lnTo>
                  <a:lnTo>
                    <a:pt x="77" y="63"/>
                  </a:lnTo>
                  <a:lnTo>
                    <a:pt x="77" y="61"/>
                  </a:lnTo>
                  <a:lnTo>
                    <a:pt x="76" y="59"/>
                  </a:lnTo>
                  <a:lnTo>
                    <a:pt x="76" y="57"/>
                  </a:lnTo>
                  <a:lnTo>
                    <a:pt x="76" y="56"/>
                  </a:lnTo>
                  <a:lnTo>
                    <a:pt x="77" y="56"/>
                  </a:lnTo>
                  <a:lnTo>
                    <a:pt x="76" y="56"/>
                  </a:lnTo>
                  <a:lnTo>
                    <a:pt x="76" y="55"/>
                  </a:lnTo>
                  <a:lnTo>
                    <a:pt x="77" y="55"/>
                  </a:lnTo>
                  <a:lnTo>
                    <a:pt x="78" y="55"/>
                  </a:lnTo>
                  <a:lnTo>
                    <a:pt x="80" y="55"/>
                  </a:lnTo>
                  <a:lnTo>
                    <a:pt x="80" y="53"/>
                  </a:lnTo>
                  <a:lnTo>
                    <a:pt x="81" y="52"/>
                  </a:lnTo>
                  <a:lnTo>
                    <a:pt x="80" y="52"/>
                  </a:lnTo>
                  <a:lnTo>
                    <a:pt x="78" y="52"/>
                  </a:lnTo>
                  <a:lnTo>
                    <a:pt x="78" y="51"/>
                  </a:lnTo>
                  <a:lnTo>
                    <a:pt x="80" y="51"/>
                  </a:lnTo>
                  <a:lnTo>
                    <a:pt x="80" y="50"/>
                  </a:lnTo>
                  <a:lnTo>
                    <a:pt x="80" y="48"/>
                  </a:lnTo>
                  <a:lnTo>
                    <a:pt x="81" y="50"/>
                  </a:lnTo>
                  <a:lnTo>
                    <a:pt x="82" y="50"/>
                  </a:lnTo>
                  <a:lnTo>
                    <a:pt x="82" y="48"/>
                  </a:lnTo>
                  <a:lnTo>
                    <a:pt x="81" y="48"/>
                  </a:lnTo>
                  <a:lnTo>
                    <a:pt x="81" y="47"/>
                  </a:lnTo>
                  <a:lnTo>
                    <a:pt x="82" y="47"/>
                  </a:lnTo>
                  <a:lnTo>
                    <a:pt x="82" y="48"/>
                  </a:lnTo>
                  <a:lnTo>
                    <a:pt x="83" y="48"/>
                  </a:lnTo>
                  <a:lnTo>
                    <a:pt x="83" y="47"/>
                  </a:lnTo>
                  <a:lnTo>
                    <a:pt x="82" y="47"/>
                  </a:lnTo>
                  <a:lnTo>
                    <a:pt x="82" y="46"/>
                  </a:lnTo>
                  <a:lnTo>
                    <a:pt x="83" y="46"/>
                  </a:lnTo>
                  <a:lnTo>
                    <a:pt x="83" y="47"/>
                  </a:lnTo>
                  <a:lnTo>
                    <a:pt x="85" y="47"/>
                  </a:lnTo>
                  <a:lnTo>
                    <a:pt x="85" y="46"/>
                  </a:lnTo>
                  <a:lnTo>
                    <a:pt x="86" y="46"/>
                  </a:lnTo>
                  <a:lnTo>
                    <a:pt x="86" y="47"/>
                  </a:lnTo>
                  <a:lnTo>
                    <a:pt x="86" y="46"/>
                  </a:lnTo>
                  <a:lnTo>
                    <a:pt x="87" y="46"/>
                  </a:lnTo>
                  <a:lnTo>
                    <a:pt x="87" y="44"/>
                  </a:lnTo>
                  <a:lnTo>
                    <a:pt x="89" y="44"/>
                  </a:lnTo>
                  <a:lnTo>
                    <a:pt x="90" y="44"/>
                  </a:lnTo>
                  <a:lnTo>
                    <a:pt x="90" y="43"/>
                  </a:lnTo>
                  <a:lnTo>
                    <a:pt x="91" y="43"/>
                  </a:lnTo>
                  <a:lnTo>
                    <a:pt x="90" y="43"/>
                  </a:lnTo>
                  <a:lnTo>
                    <a:pt x="91" y="43"/>
                  </a:lnTo>
                  <a:lnTo>
                    <a:pt x="91" y="42"/>
                  </a:lnTo>
                  <a:lnTo>
                    <a:pt x="90" y="42"/>
                  </a:lnTo>
                  <a:lnTo>
                    <a:pt x="90" y="40"/>
                  </a:lnTo>
                  <a:lnTo>
                    <a:pt x="90" y="39"/>
                  </a:lnTo>
                  <a:lnTo>
                    <a:pt x="89" y="39"/>
                  </a:lnTo>
                  <a:lnTo>
                    <a:pt x="89" y="38"/>
                  </a:lnTo>
                  <a:lnTo>
                    <a:pt x="87" y="38"/>
                  </a:lnTo>
                  <a:lnTo>
                    <a:pt x="87" y="37"/>
                  </a:lnTo>
                  <a:lnTo>
                    <a:pt x="86" y="37"/>
                  </a:lnTo>
                  <a:lnTo>
                    <a:pt x="86" y="35"/>
                  </a:lnTo>
                  <a:lnTo>
                    <a:pt x="87" y="35"/>
                  </a:lnTo>
                  <a:lnTo>
                    <a:pt x="87" y="34"/>
                  </a:lnTo>
                  <a:lnTo>
                    <a:pt x="86" y="34"/>
                  </a:lnTo>
                  <a:lnTo>
                    <a:pt x="86" y="33"/>
                  </a:lnTo>
                  <a:lnTo>
                    <a:pt x="86" y="31"/>
                  </a:lnTo>
                  <a:lnTo>
                    <a:pt x="86" y="30"/>
                  </a:lnTo>
                  <a:lnTo>
                    <a:pt x="86" y="29"/>
                  </a:lnTo>
                  <a:lnTo>
                    <a:pt x="86" y="27"/>
                  </a:lnTo>
                  <a:lnTo>
                    <a:pt x="87" y="27"/>
                  </a:lnTo>
                  <a:lnTo>
                    <a:pt x="87" y="29"/>
                  </a:lnTo>
                  <a:lnTo>
                    <a:pt x="89" y="29"/>
                  </a:lnTo>
                  <a:lnTo>
                    <a:pt x="89" y="27"/>
                  </a:lnTo>
                  <a:lnTo>
                    <a:pt x="90" y="27"/>
                  </a:lnTo>
                  <a:lnTo>
                    <a:pt x="90" y="26"/>
                  </a:lnTo>
                  <a:lnTo>
                    <a:pt x="90" y="25"/>
                  </a:lnTo>
                  <a:lnTo>
                    <a:pt x="90" y="23"/>
                  </a:lnTo>
                  <a:lnTo>
                    <a:pt x="89" y="23"/>
                  </a:lnTo>
                  <a:lnTo>
                    <a:pt x="90" y="23"/>
                  </a:lnTo>
                  <a:lnTo>
                    <a:pt x="90" y="22"/>
                  </a:lnTo>
                  <a:lnTo>
                    <a:pt x="90" y="21"/>
                  </a:lnTo>
                  <a:lnTo>
                    <a:pt x="91" y="21"/>
                  </a:lnTo>
                  <a:lnTo>
                    <a:pt x="91" y="20"/>
                  </a:lnTo>
                  <a:lnTo>
                    <a:pt x="93" y="20"/>
                  </a:lnTo>
                  <a:lnTo>
                    <a:pt x="93" y="18"/>
                  </a:lnTo>
                  <a:lnTo>
                    <a:pt x="94" y="18"/>
                  </a:lnTo>
                  <a:lnTo>
                    <a:pt x="95" y="18"/>
                  </a:lnTo>
                  <a:lnTo>
                    <a:pt x="95" y="17"/>
                  </a:lnTo>
                  <a:lnTo>
                    <a:pt x="95" y="16"/>
                  </a:lnTo>
                  <a:lnTo>
                    <a:pt x="96" y="16"/>
                  </a:lnTo>
                  <a:lnTo>
                    <a:pt x="96" y="14"/>
                  </a:lnTo>
                  <a:lnTo>
                    <a:pt x="98" y="14"/>
                  </a:lnTo>
                  <a:lnTo>
                    <a:pt x="98" y="13"/>
                  </a:lnTo>
                  <a:lnTo>
                    <a:pt x="98" y="12"/>
                  </a:lnTo>
                  <a:lnTo>
                    <a:pt x="96" y="12"/>
                  </a:lnTo>
                  <a:lnTo>
                    <a:pt x="95" y="12"/>
                  </a:lnTo>
                  <a:lnTo>
                    <a:pt x="94" y="12"/>
                  </a:lnTo>
                  <a:lnTo>
                    <a:pt x="94" y="10"/>
                  </a:lnTo>
                  <a:lnTo>
                    <a:pt x="93" y="10"/>
                  </a:lnTo>
                  <a:lnTo>
                    <a:pt x="91" y="10"/>
                  </a:lnTo>
                  <a:lnTo>
                    <a:pt x="90" y="10"/>
                  </a:lnTo>
                  <a:lnTo>
                    <a:pt x="90" y="9"/>
                  </a:lnTo>
                  <a:lnTo>
                    <a:pt x="90" y="8"/>
                  </a:lnTo>
                  <a:lnTo>
                    <a:pt x="89" y="8"/>
                  </a:lnTo>
                  <a:lnTo>
                    <a:pt x="89" y="6"/>
                  </a:lnTo>
                  <a:lnTo>
                    <a:pt x="89" y="5"/>
                  </a:lnTo>
                  <a:lnTo>
                    <a:pt x="89" y="4"/>
                  </a:lnTo>
                  <a:lnTo>
                    <a:pt x="87" y="4"/>
                  </a:lnTo>
                  <a:lnTo>
                    <a:pt x="87" y="3"/>
                  </a:lnTo>
                  <a:lnTo>
                    <a:pt x="86" y="3"/>
                  </a:lnTo>
                  <a:lnTo>
                    <a:pt x="85" y="3"/>
                  </a:lnTo>
                  <a:lnTo>
                    <a:pt x="85" y="1"/>
                  </a:lnTo>
                  <a:lnTo>
                    <a:pt x="83" y="1"/>
                  </a:lnTo>
                  <a:lnTo>
                    <a:pt x="83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29">
              <a:extLst>
                <a:ext uri="{FF2B5EF4-FFF2-40B4-BE49-F238E27FC236}">
                  <a16:creationId xmlns:a16="http://schemas.microsoft.com/office/drawing/2014/main" id="{FFF8DCBE-F6CE-5FDB-D831-2149BC5FA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" y="2014"/>
              <a:ext cx="190" cy="272"/>
            </a:xfrm>
            <a:custGeom>
              <a:avLst/>
              <a:gdLst>
                <a:gd name="T0" fmla="*/ 78 w 190"/>
                <a:gd name="T1" fmla="*/ 260 h 272"/>
                <a:gd name="T2" fmla="*/ 74 w 190"/>
                <a:gd name="T3" fmla="*/ 267 h 272"/>
                <a:gd name="T4" fmla="*/ 66 w 190"/>
                <a:gd name="T5" fmla="*/ 268 h 272"/>
                <a:gd name="T6" fmla="*/ 62 w 190"/>
                <a:gd name="T7" fmla="*/ 256 h 272"/>
                <a:gd name="T8" fmla="*/ 58 w 190"/>
                <a:gd name="T9" fmla="*/ 233 h 272"/>
                <a:gd name="T10" fmla="*/ 54 w 190"/>
                <a:gd name="T11" fmla="*/ 226 h 272"/>
                <a:gd name="T12" fmla="*/ 44 w 190"/>
                <a:gd name="T13" fmla="*/ 230 h 272"/>
                <a:gd name="T14" fmla="*/ 37 w 190"/>
                <a:gd name="T15" fmla="*/ 236 h 272"/>
                <a:gd name="T16" fmla="*/ 25 w 190"/>
                <a:gd name="T17" fmla="*/ 246 h 272"/>
                <a:gd name="T18" fmla="*/ 11 w 190"/>
                <a:gd name="T19" fmla="*/ 243 h 272"/>
                <a:gd name="T20" fmla="*/ 0 w 190"/>
                <a:gd name="T21" fmla="*/ 239 h 272"/>
                <a:gd name="T22" fmla="*/ 0 w 190"/>
                <a:gd name="T23" fmla="*/ 224 h 272"/>
                <a:gd name="T24" fmla="*/ 7 w 190"/>
                <a:gd name="T25" fmla="*/ 199 h 272"/>
                <a:gd name="T26" fmla="*/ 24 w 190"/>
                <a:gd name="T27" fmla="*/ 199 h 272"/>
                <a:gd name="T28" fmla="*/ 45 w 190"/>
                <a:gd name="T29" fmla="*/ 186 h 272"/>
                <a:gd name="T30" fmla="*/ 57 w 190"/>
                <a:gd name="T31" fmla="*/ 190 h 272"/>
                <a:gd name="T32" fmla="*/ 67 w 190"/>
                <a:gd name="T33" fmla="*/ 185 h 272"/>
                <a:gd name="T34" fmla="*/ 78 w 190"/>
                <a:gd name="T35" fmla="*/ 179 h 272"/>
                <a:gd name="T36" fmla="*/ 88 w 190"/>
                <a:gd name="T37" fmla="*/ 178 h 272"/>
                <a:gd name="T38" fmla="*/ 97 w 190"/>
                <a:gd name="T39" fmla="*/ 189 h 272"/>
                <a:gd name="T40" fmla="*/ 100 w 190"/>
                <a:gd name="T41" fmla="*/ 207 h 272"/>
                <a:gd name="T42" fmla="*/ 89 w 190"/>
                <a:gd name="T43" fmla="*/ 208 h 272"/>
                <a:gd name="T44" fmla="*/ 76 w 190"/>
                <a:gd name="T45" fmla="*/ 207 h 272"/>
                <a:gd name="T46" fmla="*/ 62 w 190"/>
                <a:gd name="T47" fmla="*/ 213 h 272"/>
                <a:gd name="T48" fmla="*/ 66 w 190"/>
                <a:gd name="T49" fmla="*/ 212 h 272"/>
                <a:gd name="T50" fmla="*/ 81 w 190"/>
                <a:gd name="T51" fmla="*/ 208 h 272"/>
                <a:gd name="T52" fmla="*/ 91 w 190"/>
                <a:gd name="T53" fmla="*/ 216 h 272"/>
                <a:gd name="T54" fmla="*/ 94 w 190"/>
                <a:gd name="T55" fmla="*/ 226 h 272"/>
                <a:gd name="T56" fmla="*/ 104 w 190"/>
                <a:gd name="T57" fmla="*/ 224 h 272"/>
                <a:gd name="T58" fmla="*/ 109 w 190"/>
                <a:gd name="T59" fmla="*/ 208 h 272"/>
                <a:gd name="T60" fmla="*/ 114 w 190"/>
                <a:gd name="T61" fmla="*/ 220 h 272"/>
                <a:gd name="T62" fmla="*/ 113 w 190"/>
                <a:gd name="T63" fmla="*/ 243 h 272"/>
                <a:gd name="T64" fmla="*/ 113 w 190"/>
                <a:gd name="T65" fmla="*/ 250 h 272"/>
                <a:gd name="T66" fmla="*/ 119 w 190"/>
                <a:gd name="T67" fmla="*/ 259 h 272"/>
                <a:gd name="T68" fmla="*/ 124 w 190"/>
                <a:gd name="T69" fmla="*/ 263 h 272"/>
                <a:gd name="T70" fmla="*/ 126 w 190"/>
                <a:gd name="T71" fmla="*/ 260 h 272"/>
                <a:gd name="T72" fmla="*/ 124 w 190"/>
                <a:gd name="T73" fmla="*/ 246 h 272"/>
                <a:gd name="T74" fmla="*/ 139 w 190"/>
                <a:gd name="T75" fmla="*/ 254 h 272"/>
                <a:gd name="T76" fmla="*/ 156 w 190"/>
                <a:gd name="T77" fmla="*/ 271 h 272"/>
                <a:gd name="T78" fmla="*/ 143 w 190"/>
                <a:gd name="T79" fmla="*/ 251 h 272"/>
                <a:gd name="T80" fmla="*/ 135 w 190"/>
                <a:gd name="T81" fmla="*/ 246 h 272"/>
                <a:gd name="T82" fmla="*/ 134 w 190"/>
                <a:gd name="T83" fmla="*/ 237 h 272"/>
                <a:gd name="T84" fmla="*/ 135 w 190"/>
                <a:gd name="T85" fmla="*/ 222 h 272"/>
                <a:gd name="T86" fmla="*/ 136 w 190"/>
                <a:gd name="T87" fmla="*/ 219 h 272"/>
                <a:gd name="T88" fmla="*/ 136 w 190"/>
                <a:gd name="T89" fmla="*/ 202 h 272"/>
                <a:gd name="T90" fmla="*/ 132 w 190"/>
                <a:gd name="T91" fmla="*/ 190 h 272"/>
                <a:gd name="T92" fmla="*/ 132 w 190"/>
                <a:gd name="T93" fmla="*/ 170 h 272"/>
                <a:gd name="T94" fmla="*/ 135 w 190"/>
                <a:gd name="T95" fmla="*/ 151 h 272"/>
                <a:gd name="T96" fmla="*/ 132 w 190"/>
                <a:gd name="T97" fmla="*/ 131 h 272"/>
                <a:gd name="T98" fmla="*/ 127 w 190"/>
                <a:gd name="T99" fmla="*/ 118 h 272"/>
                <a:gd name="T100" fmla="*/ 118 w 190"/>
                <a:gd name="T101" fmla="*/ 98 h 272"/>
                <a:gd name="T102" fmla="*/ 114 w 190"/>
                <a:gd name="T103" fmla="*/ 67 h 272"/>
                <a:gd name="T104" fmla="*/ 106 w 190"/>
                <a:gd name="T105" fmla="*/ 51 h 272"/>
                <a:gd name="T106" fmla="*/ 115 w 190"/>
                <a:gd name="T107" fmla="*/ 33 h 272"/>
                <a:gd name="T108" fmla="*/ 130 w 190"/>
                <a:gd name="T109" fmla="*/ 25 h 272"/>
                <a:gd name="T110" fmla="*/ 136 w 190"/>
                <a:gd name="T111" fmla="*/ 27 h 272"/>
                <a:gd name="T112" fmla="*/ 151 w 190"/>
                <a:gd name="T113" fmla="*/ 23 h 272"/>
                <a:gd name="T114" fmla="*/ 155 w 190"/>
                <a:gd name="T115" fmla="*/ 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0" h="272">
                  <a:moveTo>
                    <a:pt x="81" y="263"/>
                  </a:moveTo>
                  <a:lnTo>
                    <a:pt x="80" y="263"/>
                  </a:lnTo>
                  <a:lnTo>
                    <a:pt x="80" y="262"/>
                  </a:lnTo>
                  <a:lnTo>
                    <a:pt x="79" y="262"/>
                  </a:lnTo>
                  <a:lnTo>
                    <a:pt x="80" y="262"/>
                  </a:lnTo>
                  <a:lnTo>
                    <a:pt x="79" y="260"/>
                  </a:lnTo>
                  <a:lnTo>
                    <a:pt x="79" y="259"/>
                  </a:lnTo>
                  <a:lnTo>
                    <a:pt x="79" y="258"/>
                  </a:lnTo>
                  <a:lnTo>
                    <a:pt x="78" y="258"/>
                  </a:lnTo>
                  <a:lnTo>
                    <a:pt x="78" y="259"/>
                  </a:lnTo>
                  <a:lnTo>
                    <a:pt x="78" y="260"/>
                  </a:lnTo>
                  <a:lnTo>
                    <a:pt x="76" y="260"/>
                  </a:lnTo>
                  <a:lnTo>
                    <a:pt x="75" y="260"/>
                  </a:lnTo>
                  <a:lnTo>
                    <a:pt x="75" y="262"/>
                  </a:lnTo>
                  <a:lnTo>
                    <a:pt x="75" y="263"/>
                  </a:lnTo>
                  <a:lnTo>
                    <a:pt x="75" y="264"/>
                  </a:lnTo>
                  <a:lnTo>
                    <a:pt x="75" y="266"/>
                  </a:lnTo>
                  <a:lnTo>
                    <a:pt x="75" y="264"/>
                  </a:lnTo>
                  <a:lnTo>
                    <a:pt x="74" y="266"/>
                  </a:lnTo>
                  <a:lnTo>
                    <a:pt x="75" y="266"/>
                  </a:lnTo>
                  <a:lnTo>
                    <a:pt x="74" y="266"/>
                  </a:lnTo>
                  <a:lnTo>
                    <a:pt x="74" y="267"/>
                  </a:lnTo>
                  <a:lnTo>
                    <a:pt x="72" y="267"/>
                  </a:lnTo>
                  <a:lnTo>
                    <a:pt x="71" y="267"/>
                  </a:lnTo>
                  <a:lnTo>
                    <a:pt x="70" y="266"/>
                  </a:lnTo>
                  <a:lnTo>
                    <a:pt x="70" y="267"/>
                  </a:lnTo>
                  <a:lnTo>
                    <a:pt x="70" y="268"/>
                  </a:lnTo>
                  <a:lnTo>
                    <a:pt x="70" y="269"/>
                  </a:lnTo>
                  <a:lnTo>
                    <a:pt x="70" y="268"/>
                  </a:lnTo>
                  <a:lnTo>
                    <a:pt x="70" y="269"/>
                  </a:lnTo>
                  <a:lnTo>
                    <a:pt x="67" y="269"/>
                  </a:lnTo>
                  <a:lnTo>
                    <a:pt x="66" y="269"/>
                  </a:lnTo>
                  <a:lnTo>
                    <a:pt x="66" y="268"/>
                  </a:lnTo>
                  <a:lnTo>
                    <a:pt x="64" y="267"/>
                  </a:lnTo>
                  <a:lnTo>
                    <a:pt x="63" y="267"/>
                  </a:lnTo>
                  <a:lnTo>
                    <a:pt x="63" y="266"/>
                  </a:lnTo>
                  <a:lnTo>
                    <a:pt x="63" y="264"/>
                  </a:lnTo>
                  <a:lnTo>
                    <a:pt x="63" y="263"/>
                  </a:lnTo>
                  <a:lnTo>
                    <a:pt x="62" y="263"/>
                  </a:lnTo>
                  <a:lnTo>
                    <a:pt x="62" y="262"/>
                  </a:lnTo>
                  <a:lnTo>
                    <a:pt x="61" y="260"/>
                  </a:lnTo>
                  <a:lnTo>
                    <a:pt x="61" y="259"/>
                  </a:lnTo>
                  <a:lnTo>
                    <a:pt x="62" y="258"/>
                  </a:lnTo>
                  <a:lnTo>
                    <a:pt x="62" y="256"/>
                  </a:lnTo>
                  <a:lnTo>
                    <a:pt x="61" y="254"/>
                  </a:lnTo>
                  <a:lnTo>
                    <a:pt x="61" y="252"/>
                  </a:lnTo>
                  <a:lnTo>
                    <a:pt x="59" y="250"/>
                  </a:lnTo>
                  <a:lnTo>
                    <a:pt x="58" y="250"/>
                  </a:lnTo>
                  <a:lnTo>
                    <a:pt x="58" y="247"/>
                  </a:lnTo>
                  <a:lnTo>
                    <a:pt x="57" y="245"/>
                  </a:lnTo>
                  <a:lnTo>
                    <a:pt x="57" y="243"/>
                  </a:lnTo>
                  <a:lnTo>
                    <a:pt x="57" y="241"/>
                  </a:lnTo>
                  <a:lnTo>
                    <a:pt x="57" y="237"/>
                  </a:lnTo>
                  <a:lnTo>
                    <a:pt x="57" y="234"/>
                  </a:lnTo>
                  <a:lnTo>
                    <a:pt x="58" y="233"/>
                  </a:lnTo>
                  <a:lnTo>
                    <a:pt x="59" y="232"/>
                  </a:lnTo>
                  <a:lnTo>
                    <a:pt x="59" y="229"/>
                  </a:lnTo>
                  <a:lnTo>
                    <a:pt x="59" y="228"/>
                  </a:lnTo>
                  <a:lnTo>
                    <a:pt x="59" y="225"/>
                  </a:lnTo>
                  <a:lnTo>
                    <a:pt x="59" y="224"/>
                  </a:lnTo>
                  <a:lnTo>
                    <a:pt x="59" y="222"/>
                  </a:lnTo>
                  <a:lnTo>
                    <a:pt x="57" y="222"/>
                  </a:lnTo>
                  <a:lnTo>
                    <a:pt x="55" y="224"/>
                  </a:lnTo>
                  <a:lnTo>
                    <a:pt x="55" y="225"/>
                  </a:lnTo>
                  <a:lnTo>
                    <a:pt x="55" y="226"/>
                  </a:lnTo>
                  <a:lnTo>
                    <a:pt x="54" y="226"/>
                  </a:lnTo>
                  <a:lnTo>
                    <a:pt x="53" y="226"/>
                  </a:lnTo>
                  <a:lnTo>
                    <a:pt x="51" y="225"/>
                  </a:lnTo>
                  <a:lnTo>
                    <a:pt x="50" y="225"/>
                  </a:lnTo>
                  <a:lnTo>
                    <a:pt x="49" y="226"/>
                  </a:lnTo>
                  <a:lnTo>
                    <a:pt x="47" y="226"/>
                  </a:lnTo>
                  <a:lnTo>
                    <a:pt x="46" y="226"/>
                  </a:lnTo>
                  <a:lnTo>
                    <a:pt x="46" y="228"/>
                  </a:lnTo>
                  <a:lnTo>
                    <a:pt x="46" y="229"/>
                  </a:lnTo>
                  <a:lnTo>
                    <a:pt x="45" y="229"/>
                  </a:lnTo>
                  <a:lnTo>
                    <a:pt x="45" y="230"/>
                  </a:lnTo>
                  <a:lnTo>
                    <a:pt x="44" y="230"/>
                  </a:lnTo>
                  <a:lnTo>
                    <a:pt x="42" y="230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1" y="233"/>
                  </a:lnTo>
                  <a:lnTo>
                    <a:pt x="41" y="234"/>
                  </a:lnTo>
                  <a:lnTo>
                    <a:pt x="40" y="234"/>
                  </a:lnTo>
                  <a:lnTo>
                    <a:pt x="38" y="234"/>
                  </a:lnTo>
                  <a:lnTo>
                    <a:pt x="38" y="236"/>
                  </a:lnTo>
                  <a:lnTo>
                    <a:pt x="38" y="234"/>
                  </a:lnTo>
                  <a:lnTo>
                    <a:pt x="38" y="236"/>
                  </a:lnTo>
                  <a:lnTo>
                    <a:pt x="37" y="236"/>
                  </a:lnTo>
                  <a:lnTo>
                    <a:pt x="37" y="237"/>
                  </a:lnTo>
                  <a:lnTo>
                    <a:pt x="37" y="238"/>
                  </a:lnTo>
                  <a:lnTo>
                    <a:pt x="37" y="239"/>
                  </a:lnTo>
                  <a:lnTo>
                    <a:pt x="37" y="241"/>
                  </a:lnTo>
                  <a:lnTo>
                    <a:pt x="38" y="241"/>
                  </a:lnTo>
                  <a:lnTo>
                    <a:pt x="37" y="241"/>
                  </a:lnTo>
                  <a:lnTo>
                    <a:pt x="37" y="242"/>
                  </a:lnTo>
                  <a:lnTo>
                    <a:pt x="38" y="242"/>
                  </a:lnTo>
                  <a:lnTo>
                    <a:pt x="33" y="241"/>
                  </a:lnTo>
                  <a:lnTo>
                    <a:pt x="29" y="243"/>
                  </a:lnTo>
                  <a:lnTo>
                    <a:pt x="25" y="246"/>
                  </a:lnTo>
                  <a:lnTo>
                    <a:pt x="24" y="246"/>
                  </a:lnTo>
                  <a:lnTo>
                    <a:pt x="23" y="245"/>
                  </a:lnTo>
                  <a:lnTo>
                    <a:pt x="21" y="245"/>
                  </a:lnTo>
                  <a:lnTo>
                    <a:pt x="21" y="243"/>
                  </a:lnTo>
                  <a:lnTo>
                    <a:pt x="20" y="243"/>
                  </a:lnTo>
                  <a:lnTo>
                    <a:pt x="17" y="243"/>
                  </a:lnTo>
                  <a:lnTo>
                    <a:pt x="16" y="242"/>
                  </a:lnTo>
                  <a:lnTo>
                    <a:pt x="15" y="242"/>
                  </a:lnTo>
                  <a:lnTo>
                    <a:pt x="12" y="242"/>
                  </a:lnTo>
                  <a:lnTo>
                    <a:pt x="11" y="242"/>
                  </a:lnTo>
                  <a:lnTo>
                    <a:pt x="11" y="243"/>
                  </a:lnTo>
                  <a:lnTo>
                    <a:pt x="11" y="245"/>
                  </a:lnTo>
                  <a:lnTo>
                    <a:pt x="7" y="247"/>
                  </a:lnTo>
                  <a:lnTo>
                    <a:pt x="6" y="250"/>
                  </a:lnTo>
                  <a:lnTo>
                    <a:pt x="4" y="249"/>
                  </a:lnTo>
                  <a:lnTo>
                    <a:pt x="3" y="247"/>
                  </a:lnTo>
                  <a:lnTo>
                    <a:pt x="2" y="246"/>
                  </a:lnTo>
                  <a:lnTo>
                    <a:pt x="0" y="245"/>
                  </a:lnTo>
                  <a:lnTo>
                    <a:pt x="0" y="243"/>
                  </a:lnTo>
                  <a:lnTo>
                    <a:pt x="0" y="242"/>
                  </a:lnTo>
                  <a:lnTo>
                    <a:pt x="0" y="241"/>
                  </a:lnTo>
                  <a:lnTo>
                    <a:pt x="0" y="239"/>
                  </a:lnTo>
                  <a:lnTo>
                    <a:pt x="2" y="239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0" y="234"/>
                  </a:lnTo>
                  <a:lnTo>
                    <a:pt x="0" y="233"/>
                  </a:lnTo>
                  <a:lnTo>
                    <a:pt x="0" y="232"/>
                  </a:lnTo>
                  <a:lnTo>
                    <a:pt x="0" y="230"/>
                  </a:lnTo>
                  <a:lnTo>
                    <a:pt x="0" y="228"/>
                  </a:lnTo>
                  <a:lnTo>
                    <a:pt x="0" y="226"/>
                  </a:lnTo>
                  <a:lnTo>
                    <a:pt x="0" y="224"/>
                  </a:lnTo>
                  <a:lnTo>
                    <a:pt x="0" y="222"/>
                  </a:lnTo>
                  <a:lnTo>
                    <a:pt x="0" y="221"/>
                  </a:lnTo>
                  <a:lnTo>
                    <a:pt x="0" y="215"/>
                  </a:lnTo>
                  <a:lnTo>
                    <a:pt x="0" y="213"/>
                  </a:lnTo>
                  <a:lnTo>
                    <a:pt x="0" y="212"/>
                  </a:lnTo>
                  <a:lnTo>
                    <a:pt x="0" y="211"/>
                  </a:lnTo>
                  <a:lnTo>
                    <a:pt x="0" y="209"/>
                  </a:lnTo>
                  <a:lnTo>
                    <a:pt x="4" y="204"/>
                  </a:lnTo>
                  <a:lnTo>
                    <a:pt x="4" y="200"/>
                  </a:lnTo>
                  <a:lnTo>
                    <a:pt x="6" y="199"/>
                  </a:lnTo>
                  <a:lnTo>
                    <a:pt x="7" y="199"/>
                  </a:lnTo>
                  <a:lnTo>
                    <a:pt x="8" y="199"/>
                  </a:lnTo>
                  <a:lnTo>
                    <a:pt x="11" y="200"/>
                  </a:lnTo>
                  <a:lnTo>
                    <a:pt x="12" y="200"/>
                  </a:lnTo>
                  <a:lnTo>
                    <a:pt x="14" y="199"/>
                  </a:lnTo>
                  <a:lnTo>
                    <a:pt x="15" y="199"/>
                  </a:lnTo>
                  <a:lnTo>
                    <a:pt x="16" y="199"/>
                  </a:lnTo>
                  <a:lnTo>
                    <a:pt x="17" y="198"/>
                  </a:lnTo>
                  <a:lnTo>
                    <a:pt x="19" y="198"/>
                  </a:lnTo>
                  <a:lnTo>
                    <a:pt x="20" y="199"/>
                  </a:lnTo>
                  <a:lnTo>
                    <a:pt x="23" y="199"/>
                  </a:lnTo>
                  <a:lnTo>
                    <a:pt x="24" y="199"/>
                  </a:lnTo>
                  <a:lnTo>
                    <a:pt x="29" y="199"/>
                  </a:lnTo>
                  <a:lnTo>
                    <a:pt x="31" y="199"/>
                  </a:lnTo>
                  <a:lnTo>
                    <a:pt x="33" y="195"/>
                  </a:lnTo>
                  <a:lnTo>
                    <a:pt x="34" y="194"/>
                  </a:lnTo>
                  <a:lnTo>
                    <a:pt x="34" y="192"/>
                  </a:lnTo>
                  <a:lnTo>
                    <a:pt x="38" y="190"/>
                  </a:lnTo>
                  <a:lnTo>
                    <a:pt x="40" y="187"/>
                  </a:lnTo>
                  <a:lnTo>
                    <a:pt x="41" y="186"/>
                  </a:lnTo>
                  <a:lnTo>
                    <a:pt x="42" y="186"/>
                  </a:lnTo>
                  <a:lnTo>
                    <a:pt x="44" y="186"/>
                  </a:lnTo>
                  <a:lnTo>
                    <a:pt x="45" y="186"/>
                  </a:lnTo>
                  <a:lnTo>
                    <a:pt x="50" y="186"/>
                  </a:lnTo>
                  <a:lnTo>
                    <a:pt x="53" y="187"/>
                  </a:lnTo>
                  <a:lnTo>
                    <a:pt x="54" y="187"/>
                  </a:lnTo>
                  <a:lnTo>
                    <a:pt x="54" y="189"/>
                  </a:lnTo>
                  <a:lnTo>
                    <a:pt x="57" y="189"/>
                  </a:lnTo>
                  <a:lnTo>
                    <a:pt x="55" y="189"/>
                  </a:lnTo>
                  <a:lnTo>
                    <a:pt x="54" y="189"/>
                  </a:lnTo>
                  <a:lnTo>
                    <a:pt x="53" y="189"/>
                  </a:lnTo>
                  <a:lnTo>
                    <a:pt x="53" y="190"/>
                  </a:lnTo>
                  <a:lnTo>
                    <a:pt x="54" y="190"/>
                  </a:lnTo>
                  <a:lnTo>
                    <a:pt x="57" y="190"/>
                  </a:lnTo>
                  <a:lnTo>
                    <a:pt x="58" y="189"/>
                  </a:lnTo>
                  <a:lnTo>
                    <a:pt x="59" y="189"/>
                  </a:lnTo>
                  <a:lnTo>
                    <a:pt x="61" y="189"/>
                  </a:lnTo>
                  <a:lnTo>
                    <a:pt x="62" y="187"/>
                  </a:lnTo>
                  <a:lnTo>
                    <a:pt x="62" y="186"/>
                  </a:lnTo>
                  <a:lnTo>
                    <a:pt x="63" y="186"/>
                  </a:lnTo>
                  <a:lnTo>
                    <a:pt x="64" y="186"/>
                  </a:lnTo>
                  <a:lnTo>
                    <a:pt x="64" y="185"/>
                  </a:lnTo>
                  <a:lnTo>
                    <a:pt x="66" y="186"/>
                  </a:lnTo>
                  <a:lnTo>
                    <a:pt x="66" y="185"/>
                  </a:lnTo>
                  <a:lnTo>
                    <a:pt x="67" y="185"/>
                  </a:lnTo>
                  <a:lnTo>
                    <a:pt x="68" y="186"/>
                  </a:lnTo>
                  <a:lnTo>
                    <a:pt x="68" y="185"/>
                  </a:lnTo>
                  <a:lnTo>
                    <a:pt x="70" y="185"/>
                  </a:lnTo>
                  <a:lnTo>
                    <a:pt x="70" y="183"/>
                  </a:lnTo>
                  <a:lnTo>
                    <a:pt x="70" y="182"/>
                  </a:lnTo>
                  <a:lnTo>
                    <a:pt x="71" y="182"/>
                  </a:lnTo>
                  <a:lnTo>
                    <a:pt x="72" y="182"/>
                  </a:lnTo>
                  <a:lnTo>
                    <a:pt x="74" y="182"/>
                  </a:lnTo>
                  <a:lnTo>
                    <a:pt x="75" y="181"/>
                  </a:lnTo>
                  <a:lnTo>
                    <a:pt x="76" y="179"/>
                  </a:lnTo>
                  <a:lnTo>
                    <a:pt x="78" y="179"/>
                  </a:lnTo>
                  <a:lnTo>
                    <a:pt x="79" y="179"/>
                  </a:lnTo>
                  <a:lnTo>
                    <a:pt x="79" y="178"/>
                  </a:lnTo>
                  <a:lnTo>
                    <a:pt x="80" y="178"/>
                  </a:lnTo>
                  <a:lnTo>
                    <a:pt x="81" y="177"/>
                  </a:lnTo>
                  <a:lnTo>
                    <a:pt x="81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3" y="175"/>
                  </a:lnTo>
                  <a:lnTo>
                    <a:pt x="84" y="175"/>
                  </a:lnTo>
                  <a:lnTo>
                    <a:pt x="87" y="177"/>
                  </a:lnTo>
                  <a:lnTo>
                    <a:pt x="88" y="178"/>
                  </a:lnTo>
                  <a:lnTo>
                    <a:pt x="89" y="178"/>
                  </a:lnTo>
                  <a:lnTo>
                    <a:pt x="91" y="178"/>
                  </a:lnTo>
                  <a:lnTo>
                    <a:pt x="92" y="179"/>
                  </a:lnTo>
                  <a:lnTo>
                    <a:pt x="92" y="181"/>
                  </a:lnTo>
                  <a:lnTo>
                    <a:pt x="93" y="182"/>
                  </a:lnTo>
                  <a:lnTo>
                    <a:pt x="93" y="183"/>
                  </a:lnTo>
                  <a:lnTo>
                    <a:pt x="94" y="183"/>
                  </a:lnTo>
                  <a:lnTo>
                    <a:pt x="94" y="185"/>
                  </a:lnTo>
                  <a:lnTo>
                    <a:pt x="94" y="187"/>
                  </a:lnTo>
                  <a:lnTo>
                    <a:pt x="96" y="187"/>
                  </a:lnTo>
                  <a:lnTo>
                    <a:pt x="97" y="189"/>
                  </a:lnTo>
                  <a:lnTo>
                    <a:pt x="97" y="190"/>
                  </a:lnTo>
                  <a:lnTo>
                    <a:pt x="98" y="191"/>
                  </a:lnTo>
                  <a:lnTo>
                    <a:pt x="98" y="192"/>
                  </a:lnTo>
                  <a:lnTo>
                    <a:pt x="100" y="192"/>
                  </a:lnTo>
                  <a:lnTo>
                    <a:pt x="100" y="198"/>
                  </a:lnTo>
                  <a:lnTo>
                    <a:pt x="100" y="199"/>
                  </a:lnTo>
                  <a:lnTo>
                    <a:pt x="100" y="200"/>
                  </a:lnTo>
                  <a:lnTo>
                    <a:pt x="101" y="202"/>
                  </a:lnTo>
                  <a:lnTo>
                    <a:pt x="101" y="203"/>
                  </a:lnTo>
                  <a:lnTo>
                    <a:pt x="101" y="205"/>
                  </a:lnTo>
                  <a:lnTo>
                    <a:pt x="100" y="207"/>
                  </a:lnTo>
                  <a:lnTo>
                    <a:pt x="100" y="208"/>
                  </a:lnTo>
                  <a:lnTo>
                    <a:pt x="100" y="209"/>
                  </a:lnTo>
                  <a:lnTo>
                    <a:pt x="98" y="211"/>
                  </a:lnTo>
                  <a:lnTo>
                    <a:pt x="97" y="211"/>
                  </a:lnTo>
                  <a:lnTo>
                    <a:pt x="96" y="209"/>
                  </a:lnTo>
                  <a:lnTo>
                    <a:pt x="94" y="211"/>
                  </a:lnTo>
                  <a:lnTo>
                    <a:pt x="93" y="211"/>
                  </a:lnTo>
                  <a:lnTo>
                    <a:pt x="92" y="209"/>
                  </a:lnTo>
                  <a:lnTo>
                    <a:pt x="91" y="209"/>
                  </a:lnTo>
                  <a:lnTo>
                    <a:pt x="91" y="208"/>
                  </a:lnTo>
                  <a:lnTo>
                    <a:pt x="89" y="208"/>
                  </a:lnTo>
                  <a:lnTo>
                    <a:pt x="89" y="207"/>
                  </a:lnTo>
                  <a:lnTo>
                    <a:pt x="89" y="208"/>
                  </a:lnTo>
                  <a:lnTo>
                    <a:pt x="87" y="207"/>
                  </a:lnTo>
                  <a:lnTo>
                    <a:pt x="85" y="207"/>
                  </a:lnTo>
                  <a:lnTo>
                    <a:pt x="84" y="207"/>
                  </a:lnTo>
                  <a:lnTo>
                    <a:pt x="84" y="205"/>
                  </a:lnTo>
                  <a:lnTo>
                    <a:pt x="81" y="205"/>
                  </a:lnTo>
                  <a:lnTo>
                    <a:pt x="80" y="207"/>
                  </a:lnTo>
                  <a:lnTo>
                    <a:pt x="79" y="207"/>
                  </a:lnTo>
                  <a:lnTo>
                    <a:pt x="78" y="207"/>
                  </a:lnTo>
                  <a:lnTo>
                    <a:pt x="76" y="207"/>
                  </a:lnTo>
                  <a:lnTo>
                    <a:pt x="75" y="208"/>
                  </a:lnTo>
                  <a:lnTo>
                    <a:pt x="74" y="209"/>
                  </a:lnTo>
                  <a:lnTo>
                    <a:pt x="72" y="209"/>
                  </a:lnTo>
                  <a:lnTo>
                    <a:pt x="70" y="209"/>
                  </a:lnTo>
                  <a:lnTo>
                    <a:pt x="68" y="209"/>
                  </a:lnTo>
                  <a:lnTo>
                    <a:pt x="67" y="209"/>
                  </a:lnTo>
                  <a:lnTo>
                    <a:pt x="66" y="209"/>
                  </a:lnTo>
                  <a:lnTo>
                    <a:pt x="66" y="211"/>
                  </a:lnTo>
                  <a:lnTo>
                    <a:pt x="64" y="211"/>
                  </a:lnTo>
                  <a:lnTo>
                    <a:pt x="62" y="212"/>
                  </a:lnTo>
                  <a:lnTo>
                    <a:pt x="62" y="213"/>
                  </a:lnTo>
                  <a:lnTo>
                    <a:pt x="62" y="215"/>
                  </a:lnTo>
                  <a:lnTo>
                    <a:pt x="61" y="215"/>
                  </a:lnTo>
                  <a:lnTo>
                    <a:pt x="59" y="216"/>
                  </a:lnTo>
                  <a:lnTo>
                    <a:pt x="59" y="219"/>
                  </a:lnTo>
                  <a:lnTo>
                    <a:pt x="59" y="220"/>
                  </a:lnTo>
                  <a:lnTo>
                    <a:pt x="59" y="222"/>
                  </a:lnTo>
                  <a:lnTo>
                    <a:pt x="61" y="222"/>
                  </a:lnTo>
                  <a:lnTo>
                    <a:pt x="61" y="219"/>
                  </a:lnTo>
                  <a:lnTo>
                    <a:pt x="62" y="217"/>
                  </a:lnTo>
                  <a:lnTo>
                    <a:pt x="62" y="216"/>
                  </a:lnTo>
                  <a:lnTo>
                    <a:pt x="66" y="212"/>
                  </a:lnTo>
                  <a:lnTo>
                    <a:pt x="67" y="212"/>
                  </a:lnTo>
                  <a:lnTo>
                    <a:pt x="67" y="213"/>
                  </a:lnTo>
                  <a:lnTo>
                    <a:pt x="68" y="213"/>
                  </a:lnTo>
                  <a:lnTo>
                    <a:pt x="70" y="213"/>
                  </a:lnTo>
                  <a:lnTo>
                    <a:pt x="72" y="213"/>
                  </a:lnTo>
                  <a:lnTo>
                    <a:pt x="74" y="213"/>
                  </a:lnTo>
                  <a:lnTo>
                    <a:pt x="75" y="212"/>
                  </a:lnTo>
                  <a:lnTo>
                    <a:pt x="78" y="211"/>
                  </a:lnTo>
                  <a:lnTo>
                    <a:pt x="79" y="208"/>
                  </a:lnTo>
                  <a:lnTo>
                    <a:pt x="80" y="208"/>
                  </a:lnTo>
                  <a:lnTo>
                    <a:pt x="81" y="208"/>
                  </a:lnTo>
                  <a:lnTo>
                    <a:pt x="83" y="209"/>
                  </a:lnTo>
                  <a:lnTo>
                    <a:pt x="84" y="209"/>
                  </a:lnTo>
                  <a:lnTo>
                    <a:pt x="85" y="211"/>
                  </a:lnTo>
                  <a:lnTo>
                    <a:pt x="84" y="211"/>
                  </a:lnTo>
                  <a:lnTo>
                    <a:pt x="85" y="211"/>
                  </a:lnTo>
                  <a:lnTo>
                    <a:pt x="87" y="213"/>
                  </a:lnTo>
                  <a:lnTo>
                    <a:pt x="89" y="213"/>
                  </a:lnTo>
                  <a:lnTo>
                    <a:pt x="89" y="215"/>
                  </a:lnTo>
                  <a:lnTo>
                    <a:pt x="91" y="215"/>
                  </a:lnTo>
                  <a:lnTo>
                    <a:pt x="91" y="217"/>
                  </a:lnTo>
                  <a:lnTo>
                    <a:pt x="91" y="216"/>
                  </a:lnTo>
                  <a:lnTo>
                    <a:pt x="93" y="215"/>
                  </a:lnTo>
                  <a:lnTo>
                    <a:pt x="93" y="216"/>
                  </a:lnTo>
                  <a:lnTo>
                    <a:pt x="94" y="215"/>
                  </a:lnTo>
                  <a:lnTo>
                    <a:pt x="96" y="216"/>
                  </a:lnTo>
                  <a:lnTo>
                    <a:pt x="97" y="217"/>
                  </a:lnTo>
                  <a:lnTo>
                    <a:pt x="97" y="220"/>
                  </a:lnTo>
                  <a:lnTo>
                    <a:pt x="96" y="221"/>
                  </a:lnTo>
                  <a:lnTo>
                    <a:pt x="96" y="222"/>
                  </a:lnTo>
                  <a:lnTo>
                    <a:pt x="96" y="224"/>
                  </a:lnTo>
                  <a:lnTo>
                    <a:pt x="94" y="224"/>
                  </a:lnTo>
                  <a:lnTo>
                    <a:pt x="94" y="226"/>
                  </a:lnTo>
                  <a:lnTo>
                    <a:pt x="94" y="228"/>
                  </a:lnTo>
                  <a:lnTo>
                    <a:pt x="94" y="226"/>
                  </a:lnTo>
                  <a:lnTo>
                    <a:pt x="96" y="225"/>
                  </a:lnTo>
                  <a:lnTo>
                    <a:pt x="97" y="225"/>
                  </a:lnTo>
                  <a:lnTo>
                    <a:pt x="98" y="225"/>
                  </a:lnTo>
                  <a:lnTo>
                    <a:pt x="100" y="224"/>
                  </a:lnTo>
                  <a:lnTo>
                    <a:pt x="101" y="224"/>
                  </a:lnTo>
                  <a:lnTo>
                    <a:pt x="101" y="222"/>
                  </a:lnTo>
                  <a:lnTo>
                    <a:pt x="102" y="222"/>
                  </a:lnTo>
                  <a:lnTo>
                    <a:pt x="105" y="225"/>
                  </a:lnTo>
                  <a:lnTo>
                    <a:pt x="104" y="224"/>
                  </a:lnTo>
                  <a:lnTo>
                    <a:pt x="104" y="222"/>
                  </a:lnTo>
                  <a:lnTo>
                    <a:pt x="102" y="221"/>
                  </a:lnTo>
                  <a:lnTo>
                    <a:pt x="102" y="220"/>
                  </a:lnTo>
                  <a:lnTo>
                    <a:pt x="104" y="217"/>
                  </a:lnTo>
                  <a:lnTo>
                    <a:pt x="104" y="216"/>
                  </a:lnTo>
                  <a:lnTo>
                    <a:pt x="104" y="215"/>
                  </a:lnTo>
                  <a:lnTo>
                    <a:pt x="105" y="213"/>
                  </a:lnTo>
                  <a:lnTo>
                    <a:pt x="105" y="212"/>
                  </a:lnTo>
                  <a:lnTo>
                    <a:pt x="105" y="209"/>
                  </a:lnTo>
                  <a:lnTo>
                    <a:pt x="108" y="208"/>
                  </a:lnTo>
                  <a:lnTo>
                    <a:pt x="109" y="208"/>
                  </a:lnTo>
                  <a:lnTo>
                    <a:pt x="110" y="209"/>
                  </a:lnTo>
                  <a:lnTo>
                    <a:pt x="110" y="211"/>
                  </a:lnTo>
                  <a:lnTo>
                    <a:pt x="110" y="212"/>
                  </a:lnTo>
                  <a:lnTo>
                    <a:pt x="110" y="213"/>
                  </a:lnTo>
                  <a:lnTo>
                    <a:pt x="111" y="213"/>
                  </a:lnTo>
                  <a:lnTo>
                    <a:pt x="111" y="215"/>
                  </a:lnTo>
                  <a:lnTo>
                    <a:pt x="113" y="216"/>
                  </a:lnTo>
                  <a:lnTo>
                    <a:pt x="113" y="217"/>
                  </a:lnTo>
                  <a:lnTo>
                    <a:pt x="113" y="219"/>
                  </a:lnTo>
                  <a:lnTo>
                    <a:pt x="113" y="220"/>
                  </a:lnTo>
                  <a:lnTo>
                    <a:pt x="114" y="220"/>
                  </a:lnTo>
                  <a:lnTo>
                    <a:pt x="114" y="221"/>
                  </a:lnTo>
                  <a:lnTo>
                    <a:pt x="114" y="222"/>
                  </a:lnTo>
                  <a:lnTo>
                    <a:pt x="114" y="226"/>
                  </a:lnTo>
                  <a:lnTo>
                    <a:pt x="114" y="228"/>
                  </a:lnTo>
                  <a:lnTo>
                    <a:pt x="114" y="230"/>
                  </a:lnTo>
                  <a:lnTo>
                    <a:pt x="113" y="233"/>
                  </a:lnTo>
                  <a:lnTo>
                    <a:pt x="111" y="234"/>
                  </a:lnTo>
                  <a:lnTo>
                    <a:pt x="110" y="236"/>
                  </a:lnTo>
                  <a:lnTo>
                    <a:pt x="110" y="238"/>
                  </a:lnTo>
                  <a:lnTo>
                    <a:pt x="110" y="239"/>
                  </a:lnTo>
                  <a:lnTo>
                    <a:pt x="113" y="243"/>
                  </a:lnTo>
                  <a:lnTo>
                    <a:pt x="113" y="245"/>
                  </a:lnTo>
                  <a:lnTo>
                    <a:pt x="111" y="246"/>
                  </a:lnTo>
                  <a:lnTo>
                    <a:pt x="113" y="246"/>
                  </a:lnTo>
                  <a:lnTo>
                    <a:pt x="113" y="249"/>
                  </a:lnTo>
                  <a:lnTo>
                    <a:pt x="111" y="249"/>
                  </a:lnTo>
                  <a:lnTo>
                    <a:pt x="110" y="250"/>
                  </a:lnTo>
                  <a:lnTo>
                    <a:pt x="109" y="250"/>
                  </a:lnTo>
                  <a:lnTo>
                    <a:pt x="109" y="251"/>
                  </a:lnTo>
                  <a:lnTo>
                    <a:pt x="110" y="251"/>
                  </a:lnTo>
                  <a:lnTo>
                    <a:pt x="111" y="250"/>
                  </a:lnTo>
                  <a:lnTo>
                    <a:pt x="113" y="250"/>
                  </a:lnTo>
                  <a:lnTo>
                    <a:pt x="113" y="251"/>
                  </a:lnTo>
                  <a:lnTo>
                    <a:pt x="114" y="251"/>
                  </a:lnTo>
                  <a:lnTo>
                    <a:pt x="115" y="250"/>
                  </a:lnTo>
                  <a:lnTo>
                    <a:pt x="117" y="250"/>
                  </a:lnTo>
                  <a:lnTo>
                    <a:pt x="118" y="251"/>
                  </a:lnTo>
                  <a:lnTo>
                    <a:pt x="119" y="252"/>
                  </a:lnTo>
                  <a:lnTo>
                    <a:pt x="119" y="254"/>
                  </a:lnTo>
                  <a:lnTo>
                    <a:pt x="118" y="255"/>
                  </a:lnTo>
                  <a:lnTo>
                    <a:pt x="118" y="256"/>
                  </a:lnTo>
                  <a:lnTo>
                    <a:pt x="118" y="258"/>
                  </a:lnTo>
                  <a:lnTo>
                    <a:pt x="119" y="259"/>
                  </a:lnTo>
                  <a:lnTo>
                    <a:pt x="119" y="260"/>
                  </a:lnTo>
                  <a:lnTo>
                    <a:pt x="118" y="260"/>
                  </a:lnTo>
                  <a:lnTo>
                    <a:pt x="118" y="262"/>
                  </a:lnTo>
                  <a:lnTo>
                    <a:pt x="118" y="263"/>
                  </a:lnTo>
                  <a:lnTo>
                    <a:pt x="121" y="260"/>
                  </a:lnTo>
                  <a:lnTo>
                    <a:pt x="122" y="260"/>
                  </a:lnTo>
                  <a:lnTo>
                    <a:pt x="123" y="262"/>
                  </a:lnTo>
                  <a:lnTo>
                    <a:pt x="124" y="263"/>
                  </a:lnTo>
                  <a:lnTo>
                    <a:pt x="123" y="263"/>
                  </a:lnTo>
                  <a:lnTo>
                    <a:pt x="124" y="264"/>
                  </a:lnTo>
                  <a:lnTo>
                    <a:pt x="124" y="263"/>
                  </a:lnTo>
                  <a:lnTo>
                    <a:pt x="126" y="263"/>
                  </a:lnTo>
                  <a:lnTo>
                    <a:pt x="127" y="264"/>
                  </a:lnTo>
                  <a:lnTo>
                    <a:pt x="128" y="267"/>
                  </a:lnTo>
                  <a:lnTo>
                    <a:pt x="130" y="271"/>
                  </a:lnTo>
                  <a:lnTo>
                    <a:pt x="131" y="272"/>
                  </a:lnTo>
                  <a:lnTo>
                    <a:pt x="132" y="272"/>
                  </a:lnTo>
                  <a:lnTo>
                    <a:pt x="131" y="269"/>
                  </a:lnTo>
                  <a:lnTo>
                    <a:pt x="128" y="267"/>
                  </a:lnTo>
                  <a:lnTo>
                    <a:pt x="128" y="266"/>
                  </a:lnTo>
                  <a:lnTo>
                    <a:pt x="127" y="263"/>
                  </a:lnTo>
                  <a:lnTo>
                    <a:pt x="126" y="260"/>
                  </a:lnTo>
                  <a:lnTo>
                    <a:pt x="124" y="260"/>
                  </a:lnTo>
                  <a:lnTo>
                    <a:pt x="126" y="259"/>
                  </a:lnTo>
                  <a:lnTo>
                    <a:pt x="123" y="256"/>
                  </a:lnTo>
                  <a:lnTo>
                    <a:pt x="123" y="254"/>
                  </a:lnTo>
                  <a:lnTo>
                    <a:pt x="123" y="252"/>
                  </a:lnTo>
                  <a:lnTo>
                    <a:pt x="123" y="251"/>
                  </a:lnTo>
                  <a:lnTo>
                    <a:pt x="123" y="250"/>
                  </a:lnTo>
                  <a:lnTo>
                    <a:pt x="122" y="249"/>
                  </a:lnTo>
                  <a:lnTo>
                    <a:pt x="123" y="247"/>
                  </a:lnTo>
                  <a:lnTo>
                    <a:pt x="123" y="246"/>
                  </a:lnTo>
                  <a:lnTo>
                    <a:pt x="124" y="246"/>
                  </a:lnTo>
                  <a:lnTo>
                    <a:pt x="124" y="245"/>
                  </a:lnTo>
                  <a:lnTo>
                    <a:pt x="126" y="243"/>
                  </a:lnTo>
                  <a:lnTo>
                    <a:pt x="127" y="243"/>
                  </a:lnTo>
                  <a:lnTo>
                    <a:pt x="128" y="243"/>
                  </a:lnTo>
                  <a:lnTo>
                    <a:pt x="130" y="245"/>
                  </a:lnTo>
                  <a:lnTo>
                    <a:pt x="132" y="246"/>
                  </a:lnTo>
                  <a:lnTo>
                    <a:pt x="135" y="249"/>
                  </a:lnTo>
                  <a:lnTo>
                    <a:pt x="136" y="249"/>
                  </a:lnTo>
                  <a:lnTo>
                    <a:pt x="136" y="250"/>
                  </a:lnTo>
                  <a:lnTo>
                    <a:pt x="136" y="251"/>
                  </a:lnTo>
                  <a:lnTo>
                    <a:pt x="139" y="254"/>
                  </a:lnTo>
                  <a:lnTo>
                    <a:pt x="141" y="256"/>
                  </a:lnTo>
                  <a:lnTo>
                    <a:pt x="144" y="258"/>
                  </a:lnTo>
                  <a:lnTo>
                    <a:pt x="147" y="259"/>
                  </a:lnTo>
                  <a:lnTo>
                    <a:pt x="147" y="260"/>
                  </a:lnTo>
                  <a:lnTo>
                    <a:pt x="148" y="260"/>
                  </a:lnTo>
                  <a:lnTo>
                    <a:pt x="149" y="263"/>
                  </a:lnTo>
                  <a:lnTo>
                    <a:pt x="149" y="264"/>
                  </a:lnTo>
                  <a:lnTo>
                    <a:pt x="151" y="267"/>
                  </a:lnTo>
                  <a:lnTo>
                    <a:pt x="155" y="269"/>
                  </a:lnTo>
                  <a:lnTo>
                    <a:pt x="155" y="271"/>
                  </a:lnTo>
                  <a:lnTo>
                    <a:pt x="156" y="271"/>
                  </a:lnTo>
                  <a:lnTo>
                    <a:pt x="153" y="266"/>
                  </a:lnTo>
                  <a:lnTo>
                    <a:pt x="152" y="266"/>
                  </a:lnTo>
                  <a:lnTo>
                    <a:pt x="151" y="263"/>
                  </a:lnTo>
                  <a:lnTo>
                    <a:pt x="151" y="262"/>
                  </a:lnTo>
                  <a:lnTo>
                    <a:pt x="149" y="260"/>
                  </a:lnTo>
                  <a:lnTo>
                    <a:pt x="149" y="259"/>
                  </a:lnTo>
                  <a:lnTo>
                    <a:pt x="145" y="255"/>
                  </a:lnTo>
                  <a:lnTo>
                    <a:pt x="144" y="255"/>
                  </a:lnTo>
                  <a:lnTo>
                    <a:pt x="144" y="254"/>
                  </a:lnTo>
                  <a:lnTo>
                    <a:pt x="144" y="251"/>
                  </a:lnTo>
                  <a:lnTo>
                    <a:pt x="143" y="251"/>
                  </a:lnTo>
                  <a:lnTo>
                    <a:pt x="144" y="250"/>
                  </a:lnTo>
                  <a:lnTo>
                    <a:pt x="144" y="249"/>
                  </a:lnTo>
                  <a:lnTo>
                    <a:pt x="143" y="250"/>
                  </a:lnTo>
                  <a:lnTo>
                    <a:pt x="143" y="251"/>
                  </a:lnTo>
                  <a:lnTo>
                    <a:pt x="143" y="252"/>
                  </a:lnTo>
                  <a:lnTo>
                    <a:pt x="143" y="254"/>
                  </a:lnTo>
                  <a:lnTo>
                    <a:pt x="140" y="252"/>
                  </a:lnTo>
                  <a:lnTo>
                    <a:pt x="139" y="251"/>
                  </a:lnTo>
                  <a:lnTo>
                    <a:pt x="139" y="249"/>
                  </a:lnTo>
                  <a:lnTo>
                    <a:pt x="136" y="246"/>
                  </a:lnTo>
                  <a:lnTo>
                    <a:pt x="135" y="246"/>
                  </a:lnTo>
                  <a:lnTo>
                    <a:pt x="135" y="245"/>
                  </a:lnTo>
                  <a:lnTo>
                    <a:pt x="132" y="245"/>
                  </a:lnTo>
                  <a:lnTo>
                    <a:pt x="132" y="243"/>
                  </a:lnTo>
                  <a:lnTo>
                    <a:pt x="131" y="243"/>
                  </a:lnTo>
                  <a:lnTo>
                    <a:pt x="131" y="242"/>
                  </a:lnTo>
                  <a:lnTo>
                    <a:pt x="132" y="242"/>
                  </a:lnTo>
                  <a:lnTo>
                    <a:pt x="132" y="241"/>
                  </a:lnTo>
                  <a:lnTo>
                    <a:pt x="132" y="239"/>
                  </a:lnTo>
                  <a:lnTo>
                    <a:pt x="134" y="238"/>
                  </a:lnTo>
                  <a:lnTo>
                    <a:pt x="135" y="238"/>
                  </a:lnTo>
                  <a:lnTo>
                    <a:pt x="134" y="237"/>
                  </a:lnTo>
                  <a:lnTo>
                    <a:pt x="134" y="236"/>
                  </a:lnTo>
                  <a:lnTo>
                    <a:pt x="135" y="236"/>
                  </a:lnTo>
                  <a:lnTo>
                    <a:pt x="134" y="236"/>
                  </a:lnTo>
                  <a:lnTo>
                    <a:pt x="134" y="234"/>
                  </a:lnTo>
                  <a:lnTo>
                    <a:pt x="135" y="233"/>
                  </a:lnTo>
                  <a:lnTo>
                    <a:pt x="136" y="233"/>
                  </a:lnTo>
                  <a:lnTo>
                    <a:pt x="135" y="232"/>
                  </a:lnTo>
                  <a:lnTo>
                    <a:pt x="135" y="230"/>
                  </a:lnTo>
                  <a:lnTo>
                    <a:pt x="135" y="229"/>
                  </a:lnTo>
                  <a:lnTo>
                    <a:pt x="135" y="228"/>
                  </a:lnTo>
                  <a:lnTo>
                    <a:pt x="135" y="222"/>
                  </a:lnTo>
                  <a:lnTo>
                    <a:pt x="135" y="221"/>
                  </a:lnTo>
                  <a:lnTo>
                    <a:pt x="136" y="221"/>
                  </a:lnTo>
                  <a:lnTo>
                    <a:pt x="136" y="220"/>
                  </a:lnTo>
                  <a:lnTo>
                    <a:pt x="138" y="219"/>
                  </a:lnTo>
                  <a:lnTo>
                    <a:pt x="139" y="219"/>
                  </a:lnTo>
                  <a:lnTo>
                    <a:pt x="140" y="220"/>
                  </a:lnTo>
                  <a:lnTo>
                    <a:pt x="141" y="221"/>
                  </a:lnTo>
                  <a:lnTo>
                    <a:pt x="141" y="219"/>
                  </a:lnTo>
                  <a:lnTo>
                    <a:pt x="139" y="219"/>
                  </a:lnTo>
                  <a:lnTo>
                    <a:pt x="138" y="219"/>
                  </a:lnTo>
                  <a:lnTo>
                    <a:pt x="136" y="219"/>
                  </a:lnTo>
                  <a:lnTo>
                    <a:pt x="136" y="217"/>
                  </a:lnTo>
                  <a:lnTo>
                    <a:pt x="136" y="215"/>
                  </a:lnTo>
                  <a:lnTo>
                    <a:pt x="136" y="212"/>
                  </a:lnTo>
                  <a:lnTo>
                    <a:pt x="136" y="211"/>
                  </a:lnTo>
                  <a:lnTo>
                    <a:pt x="136" y="209"/>
                  </a:lnTo>
                  <a:lnTo>
                    <a:pt x="134" y="205"/>
                  </a:lnTo>
                  <a:lnTo>
                    <a:pt x="134" y="203"/>
                  </a:lnTo>
                  <a:lnTo>
                    <a:pt x="135" y="203"/>
                  </a:lnTo>
                  <a:lnTo>
                    <a:pt x="135" y="202"/>
                  </a:lnTo>
                  <a:lnTo>
                    <a:pt x="136" y="203"/>
                  </a:lnTo>
                  <a:lnTo>
                    <a:pt x="136" y="202"/>
                  </a:lnTo>
                  <a:lnTo>
                    <a:pt x="135" y="202"/>
                  </a:lnTo>
                  <a:lnTo>
                    <a:pt x="134" y="203"/>
                  </a:lnTo>
                  <a:lnTo>
                    <a:pt x="132" y="203"/>
                  </a:lnTo>
                  <a:lnTo>
                    <a:pt x="131" y="203"/>
                  </a:lnTo>
                  <a:lnTo>
                    <a:pt x="131" y="202"/>
                  </a:lnTo>
                  <a:lnTo>
                    <a:pt x="131" y="200"/>
                  </a:lnTo>
                  <a:lnTo>
                    <a:pt x="131" y="196"/>
                  </a:lnTo>
                  <a:lnTo>
                    <a:pt x="131" y="194"/>
                  </a:lnTo>
                  <a:lnTo>
                    <a:pt x="132" y="194"/>
                  </a:lnTo>
                  <a:lnTo>
                    <a:pt x="132" y="192"/>
                  </a:lnTo>
                  <a:lnTo>
                    <a:pt x="132" y="190"/>
                  </a:lnTo>
                  <a:lnTo>
                    <a:pt x="132" y="189"/>
                  </a:lnTo>
                  <a:lnTo>
                    <a:pt x="132" y="187"/>
                  </a:lnTo>
                  <a:lnTo>
                    <a:pt x="132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78"/>
                  </a:lnTo>
                  <a:lnTo>
                    <a:pt x="134" y="177"/>
                  </a:lnTo>
                  <a:lnTo>
                    <a:pt x="134" y="173"/>
                  </a:lnTo>
                  <a:lnTo>
                    <a:pt x="134" y="172"/>
                  </a:lnTo>
                  <a:lnTo>
                    <a:pt x="134" y="170"/>
                  </a:lnTo>
                  <a:lnTo>
                    <a:pt x="132" y="170"/>
                  </a:lnTo>
                  <a:lnTo>
                    <a:pt x="132" y="166"/>
                  </a:lnTo>
                  <a:lnTo>
                    <a:pt x="134" y="165"/>
                  </a:lnTo>
                  <a:lnTo>
                    <a:pt x="134" y="164"/>
                  </a:lnTo>
                  <a:lnTo>
                    <a:pt x="132" y="161"/>
                  </a:lnTo>
                  <a:lnTo>
                    <a:pt x="132" y="157"/>
                  </a:lnTo>
                  <a:lnTo>
                    <a:pt x="134" y="156"/>
                  </a:lnTo>
                  <a:lnTo>
                    <a:pt x="134" y="155"/>
                  </a:lnTo>
                  <a:lnTo>
                    <a:pt x="134" y="153"/>
                  </a:lnTo>
                  <a:lnTo>
                    <a:pt x="134" y="152"/>
                  </a:lnTo>
                  <a:lnTo>
                    <a:pt x="134" y="151"/>
                  </a:lnTo>
                  <a:lnTo>
                    <a:pt x="135" y="151"/>
                  </a:lnTo>
                  <a:lnTo>
                    <a:pt x="135" y="148"/>
                  </a:lnTo>
                  <a:lnTo>
                    <a:pt x="135" y="144"/>
                  </a:lnTo>
                  <a:lnTo>
                    <a:pt x="134" y="143"/>
                  </a:lnTo>
                  <a:lnTo>
                    <a:pt x="134" y="142"/>
                  </a:lnTo>
                  <a:lnTo>
                    <a:pt x="134" y="139"/>
                  </a:lnTo>
                  <a:lnTo>
                    <a:pt x="132" y="136"/>
                  </a:lnTo>
                  <a:lnTo>
                    <a:pt x="132" y="135"/>
                  </a:lnTo>
                  <a:lnTo>
                    <a:pt x="131" y="135"/>
                  </a:lnTo>
                  <a:lnTo>
                    <a:pt x="131" y="134"/>
                  </a:lnTo>
                  <a:lnTo>
                    <a:pt x="131" y="132"/>
                  </a:lnTo>
                  <a:lnTo>
                    <a:pt x="132" y="131"/>
                  </a:lnTo>
                  <a:lnTo>
                    <a:pt x="131" y="130"/>
                  </a:lnTo>
                  <a:lnTo>
                    <a:pt x="131" y="128"/>
                  </a:lnTo>
                  <a:lnTo>
                    <a:pt x="130" y="128"/>
                  </a:lnTo>
                  <a:lnTo>
                    <a:pt x="130" y="127"/>
                  </a:lnTo>
                  <a:lnTo>
                    <a:pt x="128" y="126"/>
                  </a:lnTo>
                  <a:lnTo>
                    <a:pt x="128" y="125"/>
                  </a:lnTo>
                  <a:lnTo>
                    <a:pt x="128" y="123"/>
                  </a:lnTo>
                  <a:lnTo>
                    <a:pt x="128" y="121"/>
                  </a:lnTo>
                  <a:lnTo>
                    <a:pt x="128" y="119"/>
                  </a:lnTo>
                  <a:lnTo>
                    <a:pt x="128" y="118"/>
                  </a:lnTo>
                  <a:lnTo>
                    <a:pt x="127" y="118"/>
                  </a:lnTo>
                  <a:lnTo>
                    <a:pt x="127" y="117"/>
                  </a:lnTo>
                  <a:lnTo>
                    <a:pt x="126" y="115"/>
                  </a:lnTo>
                  <a:lnTo>
                    <a:pt x="126" y="114"/>
                  </a:lnTo>
                  <a:lnTo>
                    <a:pt x="126" y="113"/>
                  </a:lnTo>
                  <a:lnTo>
                    <a:pt x="123" y="108"/>
                  </a:lnTo>
                  <a:lnTo>
                    <a:pt x="122" y="108"/>
                  </a:lnTo>
                  <a:lnTo>
                    <a:pt x="121" y="106"/>
                  </a:lnTo>
                  <a:lnTo>
                    <a:pt x="119" y="105"/>
                  </a:lnTo>
                  <a:lnTo>
                    <a:pt x="119" y="102"/>
                  </a:lnTo>
                  <a:lnTo>
                    <a:pt x="118" y="101"/>
                  </a:lnTo>
                  <a:lnTo>
                    <a:pt x="118" y="98"/>
                  </a:lnTo>
                  <a:lnTo>
                    <a:pt x="118" y="94"/>
                  </a:lnTo>
                  <a:lnTo>
                    <a:pt x="118" y="93"/>
                  </a:lnTo>
                  <a:lnTo>
                    <a:pt x="118" y="89"/>
                  </a:lnTo>
                  <a:lnTo>
                    <a:pt x="117" y="89"/>
                  </a:lnTo>
                  <a:lnTo>
                    <a:pt x="117" y="85"/>
                  </a:lnTo>
                  <a:lnTo>
                    <a:pt x="115" y="84"/>
                  </a:lnTo>
                  <a:lnTo>
                    <a:pt x="115" y="83"/>
                  </a:lnTo>
                  <a:lnTo>
                    <a:pt x="115" y="81"/>
                  </a:lnTo>
                  <a:lnTo>
                    <a:pt x="114" y="80"/>
                  </a:lnTo>
                  <a:lnTo>
                    <a:pt x="114" y="79"/>
                  </a:lnTo>
                  <a:lnTo>
                    <a:pt x="114" y="67"/>
                  </a:lnTo>
                  <a:lnTo>
                    <a:pt x="113" y="66"/>
                  </a:lnTo>
                  <a:lnTo>
                    <a:pt x="113" y="64"/>
                  </a:lnTo>
                  <a:lnTo>
                    <a:pt x="111" y="64"/>
                  </a:lnTo>
                  <a:lnTo>
                    <a:pt x="109" y="62"/>
                  </a:lnTo>
                  <a:lnTo>
                    <a:pt x="108" y="61"/>
                  </a:lnTo>
                  <a:lnTo>
                    <a:pt x="108" y="59"/>
                  </a:lnTo>
                  <a:lnTo>
                    <a:pt x="106" y="58"/>
                  </a:lnTo>
                  <a:lnTo>
                    <a:pt x="106" y="57"/>
                  </a:lnTo>
                  <a:lnTo>
                    <a:pt x="106" y="54"/>
                  </a:lnTo>
                  <a:lnTo>
                    <a:pt x="106" y="53"/>
                  </a:lnTo>
                  <a:lnTo>
                    <a:pt x="106" y="51"/>
                  </a:lnTo>
                  <a:lnTo>
                    <a:pt x="106" y="50"/>
                  </a:lnTo>
                  <a:lnTo>
                    <a:pt x="108" y="49"/>
                  </a:lnTo>
                  <a:lnTo>
                    <a:pt x="109" y="49"/>
                  </a:lnTo>
                  <a:lnTo>
                    <a:pt x="110" y="47"/>
                  </a:lnTo>
                  <a:lnTo>
                    <a:pt x="110" y="46"/>
                  </a:lnTo>
                  <a:lnTo>
                    <a:pt x="113" y="42"/>
                  </a:lnTo>
                  <a:lnTo>
                    <a:pt x="114" y="40"/>
                  </a:lnTo>
                  <a:lnTo>
                    <a:pt x="114" y="38"/>
                  </a:lnTo>
                  <a:lnTo>
                    <a:pt x="114" y="37"/>
                  </a:lnTo>
                  <a:lnTo>
                    <a:pt x="115" y="36"/>
                  </a:lnTo>
                  <a:lnTo>
                    <a:pt x="115" y="33"/>
                  </a:lnTo>
                  <a:lnTo>
                    <a:pt x="117" y="31"/>
                  </a:lnTo>
                  <a:lnTo>
                    <a:pt x="118" y="31"/>
                  </a:lnTo>
                  <a:lnTo>
                    <a:pt x="118" y="28"/>
                  </a:lnTo>
                  <a:lnTo>
                    <a:pt x="119" y="27"/>
                  </a:lnTo>
                  <a:lnTo>
                    <a:pt x="121" y="27"/>
                  </a:lnTo>
                  <a:lnTo>
                    <a:pt x="122" y="27"/>
                  </a:lnTo>
                  <a:lnTo>
                    <a:pt x="122" y="25"/>
                  </a:lnTo>
                  <a:lnTo>
                    <a:pt x="123" y="25"/>
                  </a:lnTo>
                  <a:lnTo>
                    <a:pt x="126" y="27"/>
                  </a:lnTo>
                  <a:lnTo>
                    <a:pt x="128" y="27"/>
                  </a:lnTo>
                  <a:lnTo>
                    <a:pt x="130" y="25"/>
                  </a:lnTo>
                  <a:lnTo>
                    <a:pt x="131" y="23"/>
                  </a:lnTo>
                  <a:lnTo>
                    <a:pt x="132" y="23"/>
                  </a:lnTo>
                  <a:lnTo>
                    <a:pt x="134" y="23"/>
                  </a:lnTo>
                  <a:lnTo>
                    <a:pt x="134" y="24"/>
                  </a:lnTo>
                  <a:lnTo>
                    <a:pt x="134" y="25"/>
                  </a:lnTo>
                  <a:lnTo>
                    <a:pt x="135" y="24"/>
                  </a:lnTo>
                  <a:lnTo>
                    <a:pt x="136" y="24"/>
                  </a:lnTo>
                  <a:lnTo>
                    <a:pt x="138" y="24"/>
                  </a:lnTo>
                  <a:lnTo>
                    <a:pt x="139" y="25"/>
                  </a:lnTo>
                  <a:lnTo>
                    <a:pt x="138" y="25"/>
                  </a:lnTo>
                  <a:lnTo>
                    <a:pt x="136" y="27"/>
                  </a:lnTo>
                  <a:lnTo>
                    <a:pt x="135" y="28"/>
                  </a:lnTo>
                  <a:lnTo>
                    <a:pt x="136" y="27"/>
                  </a:lnTo>
                  <a:lnTo>
                    <a:pt x="139" y="27"/>
                  </a:lnTo>
                  <a:lnTo>
                    <a:pt x="139" y="25"/>
                  </a:lnTo>
                  <a:lnTo>
                    <a:pt x="140" y="25"/>
                  </a:lnTo>
                  <a:lnTo>
                    <a:pt x="141" y="25"/>
                  </a:lnTo>
                  <a:lnTo>
                    <a:pt x="144" y="23"/>
                  </a:lnTo>
                  <a:lnTo>
                    <a:pt x="147" y="23"/>
                  </a:lnTo>
                  <a:lnTo>
                    <a:pt x="151" y="20"/>
                  </a:lnTo>
                  <a:lnTo>
                    <a:pt x="152" y="21"/>
                  </a:lnTo>
                  <a:lnTo>
                    <a:pt x="151" y="23"/>
                  </a:lnTo>
                  <a:lnTo>
                    <a:pt x="151" y="24"/>
                  </a:lnTo>
                  <a:lnTo>
                    <a:pt x="151" y="23"/>
                  </a:lnTo>
                  <a:lnTo>
                    <a:pt x="152" y="21"/>
                  </a:lnTo>
                  <a:lnTo>
                    <a:pt x="153" y="21"/>
                  </a:lnTo>
                  <a:lnTo>
                    <a:pt x="153" y="20"/>
                  </a:lnTo>
                  <a:lnTo>
                    <a:pt x="152" y="19"/>
                  </a:lnTo>
                  <a:lnTo>
                    <a:pt x="155" y="16"/>
                  </a:lnTo>
                  <a:lnTo>
                    <a:pt x="155" y="15"/>
                  </a:lnTo>
                  <a:lnTo>
                    <a:pt x="155" y="12"/>
                  </a:lnTo>
                  <a:lnTo>
                    <a:pt x="155" y="11"/>
                  </a:lnTo>
                  <a:lnTo>
                    <a:pt x="155" y="8"/>
                  </a:lnTo>
                  <a:lnTo>
                    <a:pt x="155" y="6"/>
                  </a:lnTo>
                  <a:lnTo>
                    <a:pt x="156" y="4"/>
                  </a:lnTo>
                  <a:lnTo>
                    <a:pt x="157" y="4"/>
                  </a:lnTo>
                  <a:lnTo>
                    <a:pt x="158" y="4"/>
                  </a:lnTo>
                  <a:lnTo>
                    <a:pt x="161" y="7"/>
                  </a:lnTo>
                  <a:lnTo>
                    <a:pt x="168" y="7"/>
                  </a:lnTo>
                  <a:lnTo>
                    <a:pt x="169" y="7"/>
                  </a:lnTo>
                  <a:lnTo>
                    <a:pt x="170" y="3"/>
                  </a:lnTo>
                  <a:lnTo>
                    <a:pt x="185" y="0"/>
                  </a:lnTo>
                  <a:lnTo>
                    <a:pt x="190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30">
              <a:extLst>
                <a:ext uri="{FF2B5EF4-FFF2-40B4-BE49-F238E27FC236}">
                  <a16:creationId xmlns:a16="http://schemas.microsoft.com/office/drawing/2014/main" id="{2FD608D7-8084-1CDC-DAB4-DFD5D9A13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462"/>
              <a:ext cx="768" cy="1119"/>
            </a:xfrm>
            <a:custGeom>
              <a:avLst/>
              <a:gdLst>
                <a:gd name="T0" fmla="*/ 301 w 768"/>
                <a:gd name="T1" fmla="*/ 9 h 1119"/>
                <a:gd name="T2" fmla="*/ 346 w 768"/>
                <a:gd name="T3" fmla="*/ 17 h 1119"/>
                <a:gd name="T4" fmla="*/ 391 w 768"/>
                <a:gd name="T5" fmla="*/ 25 h 1119"/>
                <a:gd name="T6" fmla="*/ 429 w 768"/>
                <a:gd name="T7" fmla="*/ 34 h 1119"/>
                <a:gd name="T8" fmla="*/ 459 w 768"/>
                <a:gd name="T9" fmla="*/ 59 h 1119"/>
                <a:gd name="T10" fmla="*/ 480 w 768"/>
                <a:gd name="T11" fmla="*/ 117 h 1119"/>
                <a:gd name="T12" fmla="*/ 601 w 768"/>
                <a:gd name="T13" fmla="*/ 153 h 1119"/>
                <a:gd name="T14" fmla="*/ 695 w 768"/>
                <a:gd name="T15" fmla="*/ 222 h 1119"/>
                <a:gd name="T16" fmla="*/ 758 w 768"/>
                <a:gd name="T17" fmla="*/ 329 h 1119"/>
                <a:gd name="T18" fmla="*/ 719 w 768"/>
                <a:gd name="T19" fmla="*/ 465 h 1119"/>
                <a:gd name="T20" fmla="*/ 750 w 768"/>
                <a:gd name="T21" fmla="*/ 553 h 1119"/>
                <a:gd name="T22" fmla="*/ 759 w 768"/>
                <a:gd name="T23" fmla="*/ 631 h 1119"/>
                <a:gd name="T24" fmla="*/ 746 w 768"/>
                <a:gd name="T25" fmla="*/ 703 h 1119"/>
                <a:gd name="T26" fmla="*/ 736 w 768"/>
                <a:gd name="T27" fmla="*/ 754 h 1119"/>
                <a:gd name="T28" fmla="*/ 723 w 768"/>
                <a:gd name="T29" fmla="*/ 833 h 1119"/>
                <a:gd name="T30" fmla="*/ 667 w 768"/>
                <a:gd name="T31" fmla="*/ 884 h 1119"/>
                <a:gd name="T32" fmla="*/ 642 w 768"/>
                <a:gd name="T33" fmla="*/ 964 h 1119"/>
                <a:gd name="T34" fmla="*/ 625 w 768"/>
                <a:gd name="T35" fmla="*/ 1025 h 1119"/>
                <a:gd name="T36" fmla="*/ 609 w 768"/>
                <a:gd name="T37" fmla="*/ 1072 h 1119"/>
                <a:gd name="T38" fmla="*/ 557 w 768"/>
                <a:gd name="T39" fmla="*/ 1115 h 1119"/>
                <a:gd name="T40" fmla="*/ 481 w 768"/>
                <a:gd name="T41" fmla="*/ 1101 h 1119"/>
                <a:gd name="T42" fmla="*/ 487 w 768"/>
                <a:gd name="T43" fmla="*/ 1036 h 1119"/>
                <a:gd name="T44" fmla="*/ 445 w 768"/>
                <a:gd name="T45" fmla="*/ 954 h 1119"/>
                <a:gd name="T46" fmla="*/ 383 w 768"/>
                <a:gd name="T47" fmla="*/ 1019 h 1119"/>
                <a:gd name="T48" fmla="*/ 319 w 768"/>
                <a:gd name="T49" fmla="*/ 1084 h 1119"/>
                <a:gd name="T50" fmla="*/ 239 w 768"/>
                <a:gd name="T51" fmla="*/ 1075 h 1119"/>
                <a:gd name="T52" fmla="*/ 150 w 768"/>
                <a:gd name="T53" fmla="*/ 1055 h 1119"/>
                <a:gd name="T54" fmla="*/ 105 w 768"/>
                <a:gd name="T55" fmla="*/ 1041 h 1119"/>
                <a:gd name="T56" fmla="*/ 74 w 768"/>
                <a:gd name="T57" fmla="*/ 986 h 1119"/>
                <a:gd name="T58" fmla="*/ 64 w 768"/>
                <a:gd name="T59" fmla="*/ 920 h 1119"/>
                <a:gd name="T60" fmla="*/ 57 w 768"/>
                <a:gd name="T61" fmla="*/ 869 h 1119"/>
                <a:gd name="T62" fmla="*/ 22 w 768"/>
                <a:gd name="T63" fmla="*/ 822 h 1119"/>
                <a:gd name="T64" fmla="*/ 2 w 768"/>
                <a:gd name="T65" fmla="*/ 803 h 1119"/>
                <a:gd name="T66" fmla="*/ 15 w 768"/>
                <a:gd name="T67" fmla="*/ 773 h 1119"/>
                <a:gd name="T68" fmla="*/ 24 w 768"/>
                <a:gd name="T69" fmla="*/ 747 h 1119"/>
                <a:gd name="T70" fmla="*/ 32 w 768"/>
                <a:gd name="T71" fmla="*/ 728 h 1119"/>
                <a:gd name="T72" fmla="*/ 43 w 768"/>
                <a:gd name="T73" fmla="*/ 713 h 1119"/>
                <a:gd name="T74" fmla="*/ 54 w 768"/>
                <a:gd name="T75" fmla="*/ 691 h 1119"/>
                <a:gd name="T76" fmla="*/ 64 w 768"/>
                <a:gd name="T77" fmla="*/ 665 h 1119"/>
                <a:gd name="T78" fmla="*/ 77 w 768"/>
                <a:gd name="T79" fmla="*/ 645 h 1119"/>
                <a:gd name="T80" fmla="*/ 92 w 768"/>
                <a:gd name="T81" fmla="*/ 634 h 1119"/>
                <a:gd name="T82" fmla="*/ 113 w 768"/>
                <a:gd name="T83" fmla="*/ 621 h 1119"/>
                <a:gd name="T84" fmla="*/ 141 w 768"/>
                <a:gd name="T85" fmla="*/ 609 h 1119"/>
                <a:gd name="T86" fmla="*/ 156 w 768"/>
                <a:gd name="T87" fmla="*/ 587 h 1119"/>
                <a:gd name="T88" fmla="*/ 175 w 768"/>
                <a:gd name="T89" fmla="*/ 572 h 1119"/>
                <a:gd name="T90" fmla="*/ 171 w 768"/>
                <a:gd name="T91" fmla="*/ 540 h 1119"/>
                <a:gd name="T92" fmla="*/ 175 w 768"/>
                <a:gd name="T93" fmla="*/ 515 h 1119"/>
                <a:gd name="T94" fmla="*/ 203 w 768"/>
                <a:gd name="T95" fmla="*/ 532 h 1119"/>
                <a:gd name="T96" fmla="*/ 235 w 768"/>
                <a:gd name="T97" fmla="*/ 529 h 1119"/>
                <a:gd name="T98" fmla="*/ 258 w 768"/>
                <a:gd name="T99" fmla="*/ 493 h 1119"/>
                <a:gd name="T100" fmla="*/ 284 w 768"/>
                <a:gd name="T101" fmla="*/ 455 h 1119"/>
                <a:gd name="T102" fmla="*/ 309 w 768"/>
                <a:gd name="T103" fmla="*/ 418 h 1119"/>
                <a:gd name="T104" fmla="*/ 333 w 768"/>
                <a:gd name="T105" fmla="*/ 383 h 1119"/>
                <a:gd name="T106" fmla="*/ 344 w 768"/>
                <a:gd name="T107" fmla="*/ 346 h 1119"/>
                <a:gd name="T108" fmla="*/ 325 w 768"/>
                <a:gd name="T109" fmla="*/ 307 h 1119"/>
                <a:gd name="T110" fmla="*/ 306 w 768"/>
                <a:gd name="T111" fmla="*/ 272 h 1119"/>
                <a:gd name="T112" fmla="*/ 289 w 768"/>
                <a:gd name="T113" fmla="*/ 235 h 1119"/>
                <a:gd name="T114" fmla="*/ 271 w 768"/>
                <a:gd name="T115" fmla="*/ 200 h 1119"/>
                <a:gd name="T116" fmla="*/ 252 w 768"/>
                <a:gd name="T117" fmla="*/ 161 h 1119"/>
                <a:gd name="T118" fmla="*/ 236 w 768"/>
                <a:gd name="T119" fmla="*/ 124 h 1119"/>
                <a:gd name="T120" fmla="*/ 203 w 768"/>
                <a:gd name="T121" fmla="*/ 100 h 1119"/>
                <a:gd name="T122" fmla="*/ 201 w 768"/>
                <a:gd name="T123" fmla="*/ 53 h 1119"/>
                <a:gd name="T124" fmla="*/ 219 w 768"/>
                <a:gd name="T125" fmla="*/ 13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8" h="1119">
                  <a:moveTo>
                    <a:pt x="249" y="7"/>
                  </a:moveTo>
                  <a:lnTo>
                    <a:pt x="250" y="7"/>
                  </a:lnTo>
                  <a:lnTo>
                    <a:pt x="252" y="7"/>
                  </a:lnTo>
                  <a:lnTo>
                    <a:pt x="253" y="7"/>
                  </a:lnTo>
                  <a:lnTo>
                    <a:pt x="254" y="7"/>
                  </a:lnTo>
                  <a:lnTo>
                    <a:pt x="255" y="7"/>
                  </a:lnTo>
                  <a:lnTo>
                    <a:pt x="257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8"/>
                  </a:lnTo>
                  <a:lnTo>
                    <a:pt x="263" y="8"/>
                  </a:lnTo>
                  <a:lnTo>
                    <a:pt x="265" y="8"/>
                  </a:lnTo>
                  <a:lnTo>
                    <a:pt x="266" y="8"/>
                  </a:lnTo>
                  <a:lnTo>
                    <a:pt x="267" y="8"/>
                  </a:lnTo>
                  <a:lnTo>
                    <a:pt x="269" y="8"/>
                  </a:lnTo>
                  <a:lnTo>
                    <a:pt x="270" y="8"/>
                  </a:lnTo>
                  <a:lnTo>
                    <a:pt x="271" y="8"/>
                  </a:lnTo>
                  <a:lnTo>
                    <a:pt x="272" y="8"/>
                  </a:lnTo>
                  <a:lnTo>
                    <a:pt x="274" y="8"/>
                  </a:lnTo>
                  <a:lnTo>
                    <a:pt x="275" y="8"/>
                  </a:lnTo>
                  <a:lnTo>
                    <a:pt x="276" y="8"/>
                  </a:lnTo>
                  <a:lnTo>
                    <a:pt x="278" y="8"/>
                  </a:lnTo>
                  <a:lnTo>
                    <a:pt x="279" y="8"/>
                  </a:lnTo>
                  <a:lnTo>
                    <a:pt x="280" y="8"/>
                  </a:lnTo>
                  <a:lnTo>
                    <a:pt x="282" y="8"/>
                  </a:lnTo>
                  <a:lnTo>
                    <a:pt x="283" y="8"/>
                  </a:lnTo>
                  <a:lnTo>
                    <a:pt x="284" y="8"/>
                  </a:lnTo>
                  <a:lnTo>
                    <a:pt x="286" y="8"/>
                  </a:lnTo>
                  <a:lnTo>
                    <a:pt x="287" y="9"/>
                  </a:lnTo>
                  <a:lnTo>
                    <a:pt x="288" y="9"/>
                  </a:lnTo>
                  <a:lnTo>
                    <a:pt x="289" y="9"/>
                  </a:lnTo>
                  <a:lnTo>
                    <a:pt x="291" y="9"/>
                  </a:lnTo>
                  <a:lnTo>
                    <a:pt x="292" y="9"/>
                  </a:lnTo>
                  <a:lnTo>
                    <a:pt x="293" y="9"/>
                  </a:lnTo>
                  <a:lnTo>
                    <a:pt x="295" y="9"/>
                  </a:lnTo>
                  <a:lnTo>
                    <a:pt x="296" y="9"/>
                  </a:lnTo>
                  <a:lnTo>
                    <a:pt x="297" y="9"/>
                  </a:lnTo>
                  <a:lnTo>
                    <a:pt x="299" y="9"/>
                  </a:lnTo>
                  <a:lnTo>
                    <a:pt x="300" y="9"/>
                  </a:lnTo>
                  <a:lnTo>
                    <a:pt x="301" y="9"/>
                  </a:lnTo>
                  <a:lnTo>
                    <a:pt x="302" y="9"/>
                  </a:lnTo>
                  <a:lnTo>
                    <a:pt x="304" y="9"/>
                  </a:lnTo>
                  <a:lnTo>
                    <a:pt x="305" y="9"/>
                  </a:lnTo>
                  <a:lnTo>
                    <a:pt x="306" y="9"/>
                  </a:lnTo>
                  <a:lnTo>
                    <a:pt x="308" y="9"/>
                  </a:lnTo>
                  <a:lnTo>
                    <a:pt x="309" y="9"/>
                  </a:lnTo>
                  <a:lnTo>
                    <a:pt x="310" y="9"/>
                  </a:lnTo>
                  <a:lnTo>
                    <a:pt x="312" y="9"/>
                  </a:lnTo>
                  <a:lnTo>
                    <a:pt x="313" y="9"/>
                  </a:lnTo>
                  <a:lnTo>
                    <a:pt x="314" y="9"/>
                  </a:lnTo>
                  <a:lnTo>
                    <a:pt x="316" y="9"/>
                  </a:lnTo>
                  <a:lnTo>
                    <a:pt x="317" y="9"/>
                  </a:lnTo>
                  <a:lnTo>
                    <a:pt x="318" y="9"/>
                  </a:lnTo>
                  <a:lnTo>
                    <a:pt x="319" y="9"/>
                  </a:lnTo>
                  <a:lnTo>
                    <a:pt x="321" y="9"/>
                  </a:lnTo>
                  <a:lnTo>
                    <a:pt x="322" y="9"/>
                  </a:lnTo>
                  <a:lnTo>
                    <a:pt x="323" y="9"/>
                  </a:lnTo>
                  <a:lnTo>
                    <a:pt x="325" y="9"/>
                  </a:lnTo>
                  <a:lnTo>
                    <a:pt x="325" y="11"/>
                  </a:lnTo>
                  <a:lnTo>
                    <a:pt x="326" y="11"/>
                  </a:lnTo>
                  <a:lnTo>
                    <a:pt x="327" y="11"/>
                  </a:lnTo>
                  <a:lnTo>
                    <a:pt x="329" y="11"/>
                  </a:lnTo>
                  <a:lnTo>
                    <a:pt x="330" y="11"/>
                  </a:lnTo>
                  <a:lnTo>
                    <a:pt x="330" y="12"/>
                  </a:lnTo>
                  <a:lnTo>
                    <a:pt x="331" y="12"/>
                  </a:lnTo>
                  <a:lnTo>
                    <a:pt x="331" y="13"/>
                  </a:lnTo>
                  <a:lnTo>
                    <a:pt x="333" y="13"/>
                  </a:lnTo>
                  <a:lnTo>
                    <a:pt x="334" y="13"/>
                  </a:lnTo>
                  <a:lnTo>
                    <a:pt x="335" y="13"/>
                  </a:lnTo>
                  <a:lnTo>
                    <a:pt x="336" y="13"/>
                  </a:lnTo>
                  <a:lnTo>
                    <a:pt x="338" y="13"/>
                  </a:lnTo>
                  <a:lnTo>
                    <a:pt x="338" y="15"/>
                  </a:lnTo>
                  <a:lnTo>
                    <a:pt x="339" y="15"/>
                  </a:lnTo>
                  <a:lnTo>
                    <a:pt x="340" y="15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2" y="17"/>
                  </a:lnTo>
                  <a:lnTo>
                    <a:pt x="343" y="17"/>
                  </a:lnTo>
                  <a:lnTo>
                    <a:pt x="343" y="16"/>
                  </a:lnTo>
                  <a:lnTo>
                    <a:pt x="344" y="16"/>
                  </a:lnTo>
                  <a:lnTo>
                    <a:pt x="346" y="17"/>
                  </a:lnTo>
                  <a:lnTo>
                    <a:pt x="347" y="17"/>
                  </a:lnTo>
                  <a:lnTo>
                    <a:pt x="347" y="19"/>
                  </a:lnTo>
                  <a:lnTo>
                    <a:pt x="348" y="19"/>
                  </a:lnTo>
                  <a:lnTo>
                    <a:pt x="349" y="19"/>
                  </a:lnTo>
                  <a:lnTo>
                    <a:pt x="349" y="20"/>
                  </a:lnTo>
                  <a:lnTo>
                    <a:pt x="351" y="20"/>
                  </a:lnTo>
                  <a:lnTo>
                    <a:pt x="351" y="21"/>
                  </a:lnTo>
                  <a:lnTo>
                    <a:pt x="352" y="21"/>
                  </a:lnTo>
                  <a:lnTo>
                    <a:pt x="353" y="21"/>
                  </a:lnTo>
                  <a:lnTo>
                    <a:pt x="355" y="20"/>
                  </a:lnTo>
                  <a:lnTo>
                    <a:pt x="356" y="20"/>
                  </a:lnTo>
                  <a:lnTo>
                    <a:pt x="357" y="20"/>
                  </a:lnTo>
                  <a:lnTo>
                    <a:pt x="359" y="20"/>
                  </a:lnTo>
                  <a:lnTo>
                    <a:pt x="360" y="20"/>
                  </a:lnTo>
                  <a:lnTo>
                    <a:pt x="360" y="21"/>
                  </a:lnTo>
                  <a:lnTo>
                    <a:pt x="361" y="21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8" y="21"/>
                  </a:lnTo>
                  <a:lnTo>
                    <a:pt x="370" y="21"/>
                  </a:lnTo>
                  <a:lnTo>
                    <a:pt x="372" y="21"/>
                  </a:lnTo>
                  <a:lnTo>
                    <a:pt x="372" y="23"/>
                  </a:lnTo>
                  <a:lnTo>
                    <a:pt x="373" y="23"/>
                  </a:lnTo>
                  <a:lnTo>
                    <a:pt x="374" y="23"/>
                  </a:lnTo>
                  <a:lnTo>
                    <a:pt x="376" y="23"/>
                  </a:lnTo>
                  <a:lnTo>
                    <a:pt x="377" y="23"/>
                  </a:lnTo>
                  <a:lnTo>
                    <a:pt x="378" y="23"/>
                  </a:lnTo>
                  <a:lnTo>
                    <a:pt x="379" y="23"/>
                  </a:lnTo>
                  <a:lnTo>
                    <a:pt x="381" y="23"/>
                  </a:lnTo>
                  <a:lnTo>
                    <a:pt x="382" y="23"/>
                  </a:lnTo>
                  <a:lnTo>
                    <a:pt x="382" y="24"/>
                  </a:lnTo>
                  <a:lnTo>
                    <a:pt x="383" y="24"/>
                  </a:lnTo>
                  <a:lnTo>
                    <a:pt x="385" y="23"/>
                  </a:lnTo>
                  <a:lnTo>
                    <a:pt x="385" y="24"/>
                  </a:lnTo>
                  <a:lnTo>
                    <a:pt x="386" y="25"/>
                  </a:lnTo>
                  <a:lnTo>
                    <a:pt x="387" y="25"/>
                  </a:lnTo>
                  <a:lnTo>
                    <a:pt x="387" y="24"/>
                  </a:lnTo>
                  <a:lnTo>
                    <a:pt x="389" y="24"/>
                  </a:lnTo>
                  <a:lnTo>
                    <a:pt x="390" y="24"/>
                  </a:lnTo>
                  <a:lnTo>
                    <a:pt x="391" y="24"/>
                  </a:lnTo>
                  <a:lnTo>
                    <a:pt x="391" y="25"/>
                  </a:lnTo>
                  <a:lnTo>
                    <a:pt x="390" y="26"/>
                  </a:lnTo>
                  <a:lnTo>
                    <a:pt x="390" y="28"/>
                  </a:lnTo>
                  <a:lnTo>
                    <a:pt x="391" y="28"/>
                  </a:lnTo>
                  <a:lnTo>
                    <a:pt x="391" y="26"/>
                  </a:lnTo>
                  <a:lnTo>
                    <a:pt x="393" y="26"/>
                  </a:lnTo>
                  <a:lnTo>
                    <a:pt x="393" y="25"/>
                  </a:lnTo>
                  <a:lnTo>
                    <a:pt x="394" y="25"/>
                  </a:lnTo>
                  <a:lnTo>
                    <a:pt x="395" y="25"/>
                  </a:lnTo>
                  <a:lnTo>
                    <a:pt x="396" y="25"/>
                  </a:lnTo>
                  <a:lnTo>
                    <a:pt x="398" y="25"/>
                  </a:lnTo>
                  <a:lnTo>
                    <a:pt x="399" y="25"/>
                  </a:lnTo>
                  <a:lnTo>
                    <a:pt x="399" y="26"/>
                  </a:lnTo>
                  <a:lnTo>
                    <a:pt x="400" y="26"/>
                  </a:lnTo>
                  <a:lnTo>
                    <a:pt x="400" y="28"/>
                  </a:lnTo>
                  <a:lnTo>
                    <a:pt x="402" y="28"/>
                  </a:lnTo>
                  <a:lnTo>
                    <a:pt x="403" y="28"/>
                  </a:lnTo>
                  <a:lnTo>
                    <a:pt x="404" y="26"/>
                  </a:lnTo>
                  <a:lnTo>
                    <a:pt x="406" y="26"/>
                  </a:lnTo>
                  <a:lnTo>
                    <a:pt x="407" y="26"/>
                  </a:lnTo>
                  <a:lnTo>
                    <a:pt x="408" y="26"/>
                  </a:lnTo>
                  <a:lnTo>
                    <a:pt x="410" y="26"/>
                  </a:lnTo>
                  <a:lnTo>
                    <a:pt x="410" y="28"/>
                  </a:lnTo>
                  <a:lnTo>
                    <a:pt x="411" y="28"/>
                  </a:lnTo>
                  <a:lnTo>
                    <a:pt x="412" y="29"/>
                  </a:lnTo>
                  <a:lnTo>
                    <a:pt x="413" y="29"/>
                  </a:lnTo>
                  <a:lnTo>
                    <a:pt x="413" y="30"/>
                  </a:lnTo>
                  <a:lnTo>
                    <a:pt x="415" y="30"/>
                  </a:lnTo>
                  <a:lnTo>
                    <a:pt x="416" y="30"/>
                  </a:lnTo>
                  <a:lnTo>
                    <a:pt x="417" y="30"/>
                  </a:lnTo>
                  <a:lnTo>
                    <a:pt x="419" y="30"/>
                  </a:lnTo>
                  <a:lnTo>
                    <a:pt x="420" y="30"/>
                  </a:lnTo>
                  <a:lnTo>
                    <a:pt x="421" y="30"/>
                  </a:lnTo>
                  <a:lnTo>
                    <a:pt x="423" y="30"/>
                  </a:lnTo>
                  <a:lnTo>
                    <a:pt x="423" y="32"/>
                  </a:lnTo>
                  <a:lnTo>
                    <a:pt x="424" y="32"/>
                  </a:lnTo>
                  <a:lnTo>
                    <a:pt x="424" y="33"/>
                  </a:lnTo>
                  <a:lnTo>
                    <a:pt x="425" y="33"/>
                  </a:lnTo>
                  <a:lnTo>
                    <a:pt x="426" y="33"/>
                  </a:lnTo>
                  <a:lnTo>
                    <a:pt x="426" y="34"/>
                  </a:lnTo>
                  <a:lnTo>
                    <a:pt x="428" y="34"/>
                  </a:lnTo>
                  <a:lnTo>
                    <a:pt x="429" y="34"/>
                  </a:lnTo>
                  <a:lnTo>
                    <a:pt x="430" y="34"/>
                  </a:lnTo>
                  <a:lnTo>
                    <a:pt x="432" y="34"/>
                  </a:lnTo>
                  <a:lnTo>
                    <a:pt x="432" y="36"/>
                  </a:lnTo>
                  <a:lnTo>
                    <a:pt x="433" y="36"/>
                  </a:lnTo>
                  <a:lnTo>
                    <a:pt x="433" y="37"/>
                  </a:lnTo>
                  <a:lnTo>
                    <a:pt x="434" y="37"/>
                  </a:lnTo>
                  <a:lnTo>
                    <a:pt x="436" y="37"/>
                  </a:lnTo>
                  <a:lnTo>
                    <a:pt x="436" y="38"/>
                  </a:lnTo>
                  <a:lnTo>
                    <a:pt x="437" y="38"/>
                  </a:lnTo>
                  <a:lnTo>
                    <a:pt x="437" y="40"/>
                  </a:lnTo>
                  <a:lnTo>
                    <a:pt x="438" y="40"/>
                  </a:lnTo>
                  <a:lnTo>
                    <a:pt x="440" y="40"/>
                  </a:lnTo>
                  <a:lnTo>
                    <a:pt x="440" y="41"/>
                  </a:lnTo>
                  <a:lnTo>
                    <a:pt x="441" y="41"/>
                  </a:lnTo>
                  <a:lnTo>
                    <a:pt x="441" y="42"/>
                  </a:lnTo>
                  <a:lnTo>
                    <a:pt x="442" y="42"/>
                  </a:lnTo>
                  <a:lnTo>
                    <a:pt x="442" y="43"/>
                  </a:lnTo>
                  <a:lnTo>
                    <a:pt x="443" y="43"/>
                  </a:lnTo>
                  <a:lnTo>
                    <a:pt x="443" y="45"/>
                  </a:lnTo>
                  <a:lnTo>
                    <a:pt x="445" y="45"/>
                  </a:lnTo>
                  <a:lnTo>
                    <a:pt x="445" y="46"/>
                  </a:lnTo>
                  <a:lnTo>
                    <a:pt x="445" y="47"/>
                  </a:lnTo>
                  <a:lnTo>
                    <a:pt x="446" y="47"/>
                  </a:lnTo>
                  <a:lnTo>
                    <a:pt x="446" y="49"/>
                  </a:lnTo>
                  <a:lnTo>
                    <a:pt x="447" y="49"/>
                  </a:lnTo>
                  <a:lnTo>
                    <a:pt x="449" y="50"/>
                  </a:lnTo>
                  <a:lnTo>
                    <a:pt x="450" y="51"/>
                  </a:lnTo>
                  <a:lnTo>
                    <a:pt x="451" y="51"/>
                  </a:lnTo>
                  <a:lnTo>
                    <a:pt x="451" y="53"/>
                  </a:lnTo>
                  <a:lnTo>
                    <a:pt x="451" y="54"/>
                  </a:lnTo>
                  <a:lnTo>
                    <a:pt x="451" y="55"/>
                  </a:lnTo>
                  <a:lnTo>
                    <a:pt x="453" y="55"/>
                  </a:lnTo>
                  <a:lnTo>
                    <a:pt x="453" y="54"/>
                  </a:lnTo>
                  <a:lnTo>
                    <a:pt x="453" y="55"/>
                  </a:lnTo>
                  <a:lnTo>
                    <a:pt x="454" y="55"/>
                  </a:lnTo>
                  <a:lnTo>
                    <a:pt x="455" y="57"/>
                  </a:lnTo>
                  <a:lnTo>
                    <a:pt x="457" y="57"/>
                  </a:lnTo>
                  <a:lnTo>
                    <a:pt x="457" y="58"/>
                  </a:lnTo>
                  <a:lnTo>
                    <a:pt x="458" y="58"/>
                  </a:lnTo>
                  <a:lnTo>
                    <a:pt x="458" y="59"/>
                  </a:lnTo>
                  <a:lnTo>
                    <a:pt x="459" y="59"/>
                  </a:lnTo>
                  <a:lnTo>
                    <a:pt x="459" y="58"/>
                  </a:lnTo>
                  <a:lnTo>
                    <a:pt x="460" y="58"/>
                  </a:lnTo>
                  <a:lnTo>
                    <a:pt x="460" y="59"/>
                  </a:lnTo>
                  <a:lnTo>
                    <a:pt x="462" y="59"/>
                  </a:lnTo>
                  <a:lnTo>
                    <a:pt x="463" y="59"/>
                  </a:lnTo>
                  <a:lnTo>
                    <a:pt x="464" y="59"/>
                  </a:lnTo>
                  <a:lnTo>
                    <a:pt x="464" y="60"/>
                  </a:lnTo>
                  <a:lnTo>
                    <a:pt x="466" y="60"/>
                  </a:lnTo>
                  <a:lnTo>
                    <a:pt x="467" y="60"/>
                  </a:lnTo>
                  <a:lnTo>
                    <a:pt x="467" y="62"/>
                  </a:lnTo>
                  <a:lnTo>
                    <a:pt x="468" y="62"/>
                  </a:lnTo>
                  <a:lnTo>
                    <a:pt x="470" y="62"/>
                  </a:lnTo>
                  <a:lnTo>
                    <a:pt x="470" y="63"/>
                  </a:lnTo>
                  <a:lnTo>
                    <a:pt x="470" y="64"/>
                  </a:lnTo>
                  <a:lnTo>
                    <a:pt x="471" y="64"/>
                  </a:lnTo>
                  <a:lnTo>
                    <a:pt x="472" y="64"/>
                  </a:lnTo>
                  <a:lnTo>
                    <a:pt x="472" y="66"/>
                  </a:lnTo>
                  <a:lnTo>
                    <a:pt x="473" y="66"/>
                  </a:lnTo>
                  <a:lnTo>
                    <a:pt x="475" y="66"/>
                  </a:lnTo>
                  <a:lnTo>
                    <a:pt x="476" y="67"/>
                  </a:lnTo>
                  <a:lnTo>
                    <a:pt x="477" y="67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1" y="67"/>
                  </a:lnTo>
                  <a:lnTo>
                    <a:pt x="483" y="67"/>
                  </a:lnTo>
                  <a:lnTo>
                    <a:pt x="492" y="70"/>
                  </a:lnTo>
                  <a:lnTo>
                    <a:pt x="490" y="72"/>
                  </a:lnTo>
                  <a:lnTo>
                    <a:pt x="488" y="75"/>
                  </a:lnTo>
                  <a:lnTo>
                    <a:pt x="485" y="79"/>
                  </a:lnTo>
                  <a:lnTo>
                    <a:pt x="481" y="83"/>
                  </a:lnTo>
                  <a:lnTo>
                    <a:pt x="479" y="85"/>
                  </a:lnTo>
                  <a:lnTo>
                    <a:pt x="477" y="89"/>
                  </a:lnTo>
                  <a:lnTo>
                    <a:pt x="476" y="92"/>
                  </a:lnTo>
                  <a:lnTo>
                    <a:pt x="475" y="96"/>
                  </a:lnTo>
                  <a:lnTo>
                    <a:pt x="475" y="98"/>
                  </a:lnTo>
                  <a:lnTo>
                    <a:pt x="475" y="102"/>
                  </a:lnTo>
                  <a:lnTo>
                    <a:pt x="473" y="106"/>
                  </a:lnTo>
                  <a:lnTo>
                    <a:pt x="473" y="109"/>
                  </a:lnTo>
                  <a:lnTo>
                    <a:pt x="475" y="113"/>
                  </a:lnTo>
                  <a:lnTo>
                    <a:pt x="477" y="115"/>
                  </a:lnTo>
                  <a:lnTo>
                    <a:pt x="480" y="117"/>
                  </a:lnTo>
                  <a:lnTo>
                    <a:pt x="484" y="118"/>
                  </a:lnTo>
                  <a:lnTo>
                    <a:pt x="485" y="122"/>
                  </a:lnTo>
                  <a:lnTo>
                    <a:pt x="487" y="126"/>
                  </a:lnTo>
                  <a:lnTo>
                    <a:pt x="489" y="130"/>
                  </a:lnTo>
                  <a:lnTo>
                    <a:pt x="490" y="134"/>
                  </a:lnTo>
                  <a:lnTo>
                    <a:pt x="493" y="136"/>
                  </a:lnTo>
                  <a:lnTo>
                    <a:pt x="497" y="139"/>
                  </a:lnTo>
                  <a:lnTo>
                    <a:pt x="500" y="140"/>
                  </a:lnTo>
                  <a:lnTo>
                    <a:pt x="504" y="137"/>
                  </a:lnTo>
                  <a:lnTo>
                    <a:pt x="505" y="135"/>
                  </a:lnTo>
                  <a:lnTo>
                    <a:pt x="506" y="131"/>
                  </a:lnTo>
                  <a:lnTo>
                    <a:pt x="509" y="128"/>
                  </a:lnTo>
                  <a:lnTo>
                    <a:pt x="511" y="126"/>
                  </a:lnTo>
                  <a:lnTo>
                    <a:pt x="515" y="126"/>
                  </a:lnTo>
                  <a:lnTo>
                    <a:pt x="519" y="126"/>
                  </a:lnTo>
                  <a:lnTo>
                    <a:pt x="522" y="127"/>
                  </a:lnTo>
                  <a:lnTo>
                    <a:pt x="526" y="127"/>
                  </a:lnTo>
                  <a:lnTo>
                    <a:pt x="530" y="126"/>
                  </a:lnTo>
                  <a:lnTo>
                    <a:pt x="532" y="127"/>
                  </a:lnTo>
                  <a:lnTo>
                    <a:pt x="535" y="130"/>
                  </a:lnTo>
                  <a:lnTo>
                    <a:pt x="536" y="134"/>
                  </a:lnTo>
                  <a:lnTo>
                    <a:pt x="540" y="136"/>
                  </a:lnTo>
                  <a:lnTo>
                    <a:pt x="543" y="135"/>
                  </a:lnTo>
                  <a:lnTo>
                    <a:pt x="547" y="134"/>
                  </a:lnTo>
                  <a:lnTo>
                    <a:pt x="552" y="132"/>
                  </a:lnTo>
                  <a:lnTo>
                    <a:pt x="554" y="135"/>
                  </a:lnTo>
                  <a:lnTo>
                    <a:pt x="558" y="135"/>
                  </a:lnTo>
                  <a:lnTo>
                    <a:pt x="564" y="132"/>
                  </a:lnTo>
                  <a:lnTo>
                    <a:pt x="566" y="131"/>
                  </a:lnTo>
                  <a:lnTo>
                    <a:pt x="569" y="132"/>
                  </a:lnTo>
                  <a:lnTo>
                    <a:pt x="573" y="134"/>
                  </a:lnTo>
                  <a:lnTo>
                    <a:pt x="577" y="135"/>
                  </a:lnTo>
                  <a:lnTo>
                    <a:pt x="579" y="137"/>
                  </a:lnTo>
                  <a:lnTo>
                    <a:pt x="583" y="140"/>
                  </a:lnTo>
                  <a:lnTo>
                    <a:pt x="587" y="141"/>
                  </a:lnTo>
                  <a:lnTo>
                    <a:pt x="590" y="143"/>
                  </a:lnTo>
                  <a:lnTo>
                    <a:pt x="594" y="143"/>
                  </a:lnTo>
                  <a:lnTo>
                    <a:pt x="596" y="144"/>
                  </a:lnTo>
                  <a:lnTo>
                    <a:pt x="599" y="147"/>
                  </a:lnTo>
                  <a:lnTo>
                    <a:pt x="600" y="151"/>
                  </a:lnTo>
                  <a:lnTo>
                    <a:pt x="601" y="153"/>
                  </a:lnTo>
                  <a:lnTo>
                    <a:pt x="603" y="157"/>
                  </a:lnTo>
                  <a:lnTo>
                    <a:pt x="604" y="161"/>
                  </a:lnTo>
                  <a:lnTo>
                    <a:pt x="605" y="164"/>
                  </a:lnTo>
                  <a:lnTo>
                    <a:pt x="607" y="167"/>
                  </a:lnTo>
                  <a:lnTo>
                    <a:pt x="608" y="171"/>
                  </a:lnTo>
                  <a:lnTo>
                    <a:pt x="609" y="175"/>
                  </a:lnTo>
                  <a:lnTo>
                    <a:pt x="611" y="179"/>
                  </a:lnTo>
                  <a:lnTo>
                    <a:pt x="612" y="183"/>
                  </a:lnTo>
                  <a:lnTo>
                    <a:pt x="613" y="186"/>
                  </a:lnTo>
                  <a:lnTo>
                    <a:pt x="614" y="190"/>
                  </a:lnTo>
                  <a:lnTo>
                    <a:pt x="614" y="194"/>
                  </a:lnTo>
                  <a:lnTo>
                    <a:pt x="616" y="196"/>
                  </a:lnTo>
                  <a:lnTo>
                    <a:pt x="617" y="200"/>
                  </a:lnTo>
                  <a:lnTo>
                    <a:pt x="617" y="204"/>
                  </a:lnTo>
                  <a:lnTo>
                    <a:pt x="617" y="208"/>
                  </a:lnTo>
                  <a:lnTo>
                    <a:pt x="618" y="211"/>
                  </a:lnTo>
                  <a:lnTo>
                    <a:pt x="618" y="215"/>
                  </a:lnTo>
                  <a:lnTo>
                    <a:pt x="617" y="217"/>
                  </a:lnTo>
                  <a:lnTo>
                    <a:pt x="618" y="221"/>
                  </a:lnTo>
                  <a:lnTo>
                    <a:pt x="621" y="220"/>
                  </a:lnTo>
                  <a:lnTo>
                    <a:pt x="625" y="217"/>
                  </a:lnTo>
                  <a:lnTo>
                    <a:pt x="629" y="215"/>
                  </a:lnTo>
                  <a:lnTo>
                    <a:pt x="631" y="213"/>
                  </a:lnTo>
                  <a:lnTo>
                    <a:pt x="635" y="213"/>
                  </a:lnTo>
                  <a:lnTo>
                    <a:pt x="639" y="213"/>
                  </a:lnTo>
                  <a:lnTo>
                    <a:pt x="643" y="215"/>
                  </a:lnTo>
                  <a:lnTo>
                    <a:pt x="647" y="216"/>
                  </a:lnTo>
                  <a:lnTo>
                    <a:pt x="650" y="218"/>
                  </a:lnTo>
                  <a:lnTo>
                    <a:pt x="654" y="220"/>
                  </a:lnTo>
                  <a:lnTo>
                    <a:pt x="658" y="220"/>
                  </a:lnTo>
                  <a:lnTo>
                    <a:pt x="660" y="218"/>
                  </a:lnTo>
                  <a:lnTo>
                    <a:pt x="665" y="215"/>
                  </a:lnTo>
                  <a:lnTo>
                    <a:pt x="668" y="213"/>
                  </a:lnTo>
                  <a:lnTo>
                    <a:pt x="672" y="212"/>
                  </a:lnTo>
                  <a:lnTo>
                    <a:pt x="675" y="212"/>
                  </a:lnTo>
                  <a:lnTo>
                    <a:pt x="678" y="213"/>
                  </a:lnTo>
                  <a:lnTo>
                    <a:pt x="681" y="213"/>
                  </a:lnTo>
                  <a:lnTo>
                    <a:pt x="685" y="215"/>
                  </a:lnTo>
                  <a:lnTo>
                    <a:pt x="689" y="217"/>
                  </a:lnTo>
                  <a:lnTo>
                    <a:pt x="693" y="220"/>
                  </a:lnTo>
                  <a:lnTo>
                    <a:pt x="695" y="222"/>
                  </a:lnTo>
                  <a:lnTo>
                    <a:pt x="699" y="224"/>
                  </a:lnTo>
                  <a:lnTo>
                    <a:pt x="702" y="225"/>
                  </a:lnTo>
                  <a:lnTo>
                    <a:pt x="706" y="226"/>
                  </a:lnTo>
                  <a:lnTo>
                    <a:pt x="710" y="228"/>
                  </a:lnTo>
                  <a:lnTo>
                    <a:pt x="712" y="228"/>
                  </a:lnTo>
                  <a:lnTo>
                    <a:pt x="716" y="229"/>
                  </a:lnTo>
                  <a:lnTo>
                    <a:pt x="720" y="230"/>
                  </a:lnTo>
                  <a:lnTo>
                    <a:pt x="723" y="233"/>
                  </a:lnTo>
                  <a:lnTo>
                    <a:pt x="725" y="235"/>
                  </a:lnTo>
                  <a:lnTo>
                    <a:pt x="727" y="239"/>
                  </a:lnTo>
                  <a:lnTo>
                    <a:pt x="727" y="242"/>
                  </a:lnTo>
                  <a:lnTo>
                    <a:pt x="728" y="246"/>
                  </a:lnTo>
                  <a:lnTo>
                    <a:pt x="731" y="247"/>
                  </a:lnTo>
                  <a:lnTo>
                    <a:pt x="735" y="248"/>
                  </a:lnTo>
                  <a:lnTo>
                    <a:pt x="737" y="248"/>
                  </a:lnTo>
                  <a:lnTo>
                    <a:pt x="741" y="250"/>
                  </a:lnTo>
                  <a:lnTo>
                    <a:pt x="744" y="254"/>
                  </a:lnTo>
                  <a:lnTo>
                    <a:pt x="746" y="256"/>
                  </a:lnTo>
                  <a:lnTo>
                    <a:pt x="749" y="259"/>
                  </a:lnTo>
                  <a:lnTo>
                    <a:pt x="753" y="263"/>
                  </a:lnTo>
                  <a:lnTo>
                    <a:pt x="754" y="267"/>
                  </a:lnTo>
                  <a:lnTo>
                    <a:pt x="755" y="269"/>
                  </a:lnTo>
                  <a:lnTo>
                    <a:pt x="758" y="272"/>
                  </a:lnTo>
                  <a:lnTo>
                    <a:pt x="759" y="276"/>
                  </a:lnTo>
                  <a:lnTo>
                    <a:pt x="759" y="277"/>
                  </a:lnTo>
                  <a:lnTo>
                    <a:pt x="761" y="280"/>
                  </a:lnTo>
                  <a:lnTo>
                    <a:pt x="762" y="282"/>
                  </a:lnTo>
                  <a:lnTo>
                    <a:pt x="765" y="286"/>
                  </a:lnTo>
                  <a:lnTo>
                    <a:pt x="767" y="289"/>
                  </a:lnTo>
                  <a:lnTo>
                    <a:pt x="768" y="293"/>
                  </a:lnTo>
                  <a:lnTo>
                    <a:pt x="767" y="297"/>
                  </a:lnTo>
                  <a:lnTo>
                    <a:pt x="766" y="301"/>
                  </a:lnTo>
                  <a:lnTo>
                    <a:pt x="765" y="305"/>
                  </a:lnTo>
                  <a:lnTo>
                    <a:pt x="763" y="309"/>
                  </a:lnTo>
                  <a:lnTo>
                    <a:pt x="763" y="311"/>
                  </a:lnTo>
                  <a:lnTo>
                    <a:pt x="763" y="315"/>
                  </a:lnTo>
                  <a:lnTo>
                    <a:pt x="762" y="319"/>
                  </a:lnTo>
                  <a:lnTo>
                    <a:pt x="761" y="323"/>
                  </a:lnTo>
                  <a:lnTo>
                    <a:pt x="759" y="325"/>
                  </a:lnTo>
                  <a:lnTo>
                    <a:pt x="759" y="327"/>
                  </a:lnTo>
                  <a:lnTo>
                    <a:pt x="758" y="329"/>
                  </a:lnTo>
                  <a:lnTo>
                    <a:pt x="755" y="333"/>
                  </a:lnTo>
                  <a:lnTo>
                    <a:pt x="753" y="336"/>
                  </a:lnTo>
                  <a:lnTo>
                    <a:pt x="750" y="340"/>
                  </a:lnTo>
                  <a:lnTo>
                    <a:pt x="749" y="344"/>
                  </a:lnTo>
                  <a:lnTo>
                    <a:pt x="748" y="346"/>
                  </a:lnTo>
                  <a:lnTo>
                    <a:pt x="746" y="350"/>
                  </a:lnTo>
                  <a:lnTo>
                    <a:pt x="746" y="354"/>
                  </a:lnTo>
                  <a:lnTo>
                    <a:pt x="745" y="357"/>
                  </a:lnTo>
                  <a:lnTo>
                    <a:pt x="745" y="361"/>
                  </a:lnTo>
                  <a:lnTo>
                    <a:pt x="742" y="365"/>
                  </a:lnTo>
                  <a:lnTo>
                    <a:pt x="742" y="369"/>
                  </a:lnTo>
                  <a:lnTo>
                    <a:pt x="742" y="371"/>
                  </a:lnTo>
                  <a:lnTo>
                    <a:pt x="742" y="375"/>
                  </a:lnTo>
                  <a:lnTo>
                    <a:pt x="744" y="378"/>
                  </a:lnTo>
                  <a:lnTo>
                    <a:pt x="746" y="382"/>
                  </a:lnTo>
                  <a:lnTo>
                    <a:pt x="748" y="386"/>
                  </a:lnTo>
                  <a:lnTo>
                    <a:pt x="749" y="389"/>
                  </a:lnTo>
                  <a:lnTo>
                    <a:pt x="749" y="393"/>
                  </a:lnTo>
                  <a:lnTo>
                    <a:pt x="749" y="396"/>
                  </a:lnTo>
                  <a:lnTo>
                    <a:pt x="749" y="400"/>
                  </a:lnTo>
                  <a:lnTo>
                    <a:pt x="748" y="403"/>
                  </a:lnTo>
                  <a:lnTo>
                    <a:pt x="746" y="406"/>
                  </a:lnTo>
                  <a:lnTo>
                    <a:pt x="742" y="409"/>
                  </a:lnTo>
                  <a:lnTo>
                    <a:pt x="738" y="412"/>
                  </a:lnTo>
                  <a:lnTo>
                    <a:pt x="736" y="416"/>
                  </a:lnTo>
                  <a:lnTo>
                    <a:pt x="733" y="418"/>
                  </a:lnTo>
                  <a:lnTo>
                    <a:pt x="731" y="422"/>
                  </a:lnTo>
                  <a:lnTo>
                    <a:pt x="729" y="426"/>
                  </a:lnTo>
                  <a:lnTo>
                    <a:pt x="728" y="429"/>
                  </a:lnTo>
                  <a:lnTo>
                    <a:pt x="728" y="433"/>
                  </a:lnTo>
                  <a:lnTo>
                    <a:pt x="728" y="436"/>
                  </a:lnTo>
                  <a:lnTo>
                    <a:pt x="728" y="439"/>
                  </a:lnTo>
                  <a:lnTo>
                    <a:pt x="728" y="442"/>
                  </a:lnTo>
                  <a:lnTo>
                    <a:pt x="727" y="446"/>
                  </a:lnTo>
                  <a:lnTo>
                    <a:pt x="727" y="450"/>
                  </a:lnTo>
                  <a:lnTo>
                    <a:pt x="727" y="452"/>
                  </a:lnTo>
                  <a:lnTo>
                    <a:pt x="725" y="456"/>
                  </a:lnTo>
                  <a:lnTo>
                    <a:pt x="724" y="459"/>
                  </a:lnTo>
                  <a:lnTo>
                    <a:pt x="723" y="461"/>
                  </a:lnTo>
                  <a:lnTo>
                    <a:pt x="722" y="463"/>
                  </a:lnTo>
                  <a:lnTo>
                    <a:pt x="719" y="465"/>
                  </a:lnTo>
                  <a:lnTo>
                    <a:pt x="716" y="469"/>
                  </a:lnTo>
                  <a:lnTo>
                    <a:pt x="718" y="472"/>
                  </a:lnTo>
                  <a:lnTo>
                    <a:pt x="722" y="474"/>
                  </a:lnTo>
                  <a:lnTo>
                    <a:pt x="724" y="477"/>
                  </a:lnTo>
                  <a:lnTo>
                    <a:pt x="724" y="478"/>
                  </a:lnTo>
                  <a:lnTo>
                    <a:pt x="727" y="480"/>
                  </a:lnTo>
                  <a:lnTo>
                    <a:pt x="727" y="482"/>
                  </a:lnTo>
                  <a:lnTo>
                    <a:pt x="728" y="483"/>
                  </a:lnTo>
                  <a:lnTo>
                    <a:pt x="729" y="485"/>
                  </a:lnTo>
                  <a:lnTo>
                    <a:pt x="731" y="487"/>
                  </a:lnTo>
                  <a:lnTo>
                    <a:pt x="731" y="490"/>
                  </a:lnTo>
                  <a:lnTo>
                    <a:pt x="731" y="493"/>
                  </a:lnTo>
                  <a:lnTo>
                    <a:pt x="731" y="495"/>
                  </a:lnTo>
                  <a:lnTo>
                    <a:pt x="731" y="499"/>
                  </a:lnTo>
                  <a:lnTo>
                    <a:pt x="731" y="502"/>
                  </a:lnTo>
                  <a:lnTo>
                    <a:pt x="732" y="503"/>
                  </a:lnTo>
                  <a:lnTo>
                    <a:pt x="733" y="504"/>
                  </a:lnTo>
                  <a:lnTo>
                    <a:pt x="736" y="506"/>
                  </a:lnTo>
                  <a:lnTo>
                    <a:pt x="737" y="507"/>
                  </a:lnTo>
                  <a:lnTo>
                    <a:pt x="737" y="510"/>
                  </a:lnTo>
                  <a:lnTo>
                    <a:pt x="738" y="512"/>
                  </a:lnTo>
                  <a:lnTo>
                    <a:pt x="740" y="514"/>
                  </a:lnTo>
                  <a:lnTo>
                    <a:pt x="740" y="517"/>
                  </a:lnTo>
                  <a:lnTo>
                    <a:pt x="738" y="519"/>
                  </a:lnTo>
                  <a:lnTo>
                    <a:pt x="738" y="521"/>
                  </a:lnTo>
                  <a:lnTo>
                    <a:pt x="737" y="524"/>
                  </a:lnTo>
                  <a:lnTo>
                    <a:pt x="737" y="527"/>
                  </a:lnTo>
                  <a:lnTo>
                    <a:pt x="736" y="529"/>
                  </a:lnTo>
                  <a:lnTo>
                    <a:pt x="736" y="532"/>
                  </a:lnTo>
                  <a:lnTo>
                    <a:pt x="736" y="534"/>
                  </a:lnTo>
                  <a:lnTo>
                    <a:pt x="737" y="536"/>
                  </a:lnTo>
                  <a:lnTo>
                    <a:pt x="738" y="538"/>
                  </a:lnTo>
                  <a:lnTo>
                    <a:pt x="740" y="540"/>
                  </a:lnTo>
                  <a:lnTo>
                    <a:pt x="741" y="541"/>
                  </a:lnTo>
                  <a:lnTo>
                    <a:pt x="742" y="542"/>
                  </a:lnTo>
                  <a:lnTo>
                    <a:pt x="745" y="544"/>
                  </a:lnTo>
                  <a:lnTo>
                    <a:pt x="746" y="545"/>
                  </a:lnTo>
                  <a:lnTo>
                    <a:pt x="748" y="546"/>
                  </a:lnTo>
                  <a:lnTo>
                    <a:pt x="749" y="549"/>
                  </a:lnTo>
                  <a:lnTo>
                    <a:pt x="750" y="550"/>
                  </a:lnTo>
                  <a:lnTo>
                    <a:pt x="750" y="553"/>
                  </a:lnTo>
                  <a:lnTo>
                    <a:pt x="752" y="554"/>
                  </a:lnTo>
                  <a:lnTo>
                    <a:pt x="752" y="557"/>
                  </a:lnTo>
                  <a:lnTo>
                    <a:pt x="752" y="559"/>
                  </a:lnTo>
                  <a:lnTo>
                    <a:pt x="752" y="563"/>
                  </a:lnTo>
                  <a:lnTo>
                    <a:pt x="752" y="566"/>
                  </a:lnTo>
                  <a:lnTo>
                    <a:pt x="752" y="568"/>
                  </a:lnTo>
                  <a:lnTo>
                    <a:pt x="752" y="572"/>
                  </a:lnTo>
                  <a:lnTo>
                    <a:pt x="752" y="575"/>
                  </a:lnTo>
                  <a:lnTo>
                    <a:pt x="752" y="578"/>
                  </a:lnTo>
                  <a:lnTo>
                    <a:pt x="752" y="580"/>
                  </a:lnTo>
                  <a:lnTo>
                    <a:pt x="750" y="584"/>
                  </a:lnTo>
                  <a:lnTo>
                    <a:pt x="750" y="585"/>
                  </a:lnTo>
                  <a:lnTo>
                    <a:pt x="749" y="588"/>
                  </a:lnTo>
                  <a:lnTo>
                    <a:pt x="748" y="589"/>
                  </a:lnTo>
                  <a:lnTo>
                    <a:pt x="746" y="591"/>
                  </a:lnTo>
                  <a:lnTo>
                    <a:pt x="745" y="592"/>
                  </a:lnTo>
                  <a:lnTo>
                    <a:pt x="742" y="593"/>
                  </a:lnTo>
                  <a:lnTo>
                    <a:pt x="741" y="594"/>
                  </a:lnTo>
                  <a:lnTo>
                    <a:pt x="740" y="596"/>
                  </a:lnTo>
                  <a:lnTo>
                    <a:pt x="738" y="598"/>
                  </a:lnTo>
                  <a:lnTo>
                    <a:pt x="737" y="600"/>
                  </a:lnTo>
                  <a:lnTo>
                    <a:pt x="736" y="601"/>
                  </a:lnTo>
                  <a:lnTo>
                    <a:pt x="735" y="604"/>
                  </a:lnTo>
                  <a:lnTo>
                    <a:pt x="735" y="606"/>
                  </a:lnTo>
                  <a:lnTo>
                    <a:pt x="736" y="610"/>
                  </a:lnTo>
                  <a:lnTo>
                    <a:pt x="736" y="611"/>
                  </a:lnTo>
                  <a:lnTo>
                    <a:pt x="737" y="614"/>
                  </a:lnTo>
                  <a:lnTo>
                    <a:pt x="738" y="615"/>
                  </a:lnTo>
                  <a:lnTo>
                    <a:pt x="740" y="617"/>
                  </a:lnTo>
                  <a:lnTo>
                    <a:pt x="742" y="617"/>
                  </a:lnTo>
                  <a:lnTo>
                    <a:pt x="745" y="618"/>
                  </a:lnTo>
                  <a:lnTo>
                    <a:pt x="746" y="619"/>
                  </a:lnTo>
                  <a:lnTo>
                    <a:pt x="746" y="622"/>
                  </a:lnTo>
                  <a:lnTo>
                    <a:pt x="748" y="623"/>
                  </a:lnTo>
                  <a:lnTo>
                    <a:pt x="750" y="625"/>
                  </a:lnTo>
                  <a:lnTo>
                    <a:pt x="753" y="626"/>
                  </a:lnTo>
                  <a:lnTo>
                    <a:pt x="755" y="626"/>
                  </a:lnTo>
                  <a:lnTo>
                    <a:pt x="757" y="627"/>
                  </a:lnTo>
                  <a:lnTo>
                    <a:pt x="758" y="628"/>
                  </a:lnTo>
                  <a:lnTo>
                    <a:pt x="759" y="630"/>
                  </a:lnTo>
                  <a:lnTo>
                    <a:pt x="759" y="631"/>
                  </a:lnTo>
                  <a:lnTo>
                    <a:pt x="761" y="632"/>
                  </a:lnTo>
                  <a:lnTo>
                    <a:pt x="761" y="635"/>
                  </a:lnTo>
                  <a:lnTo>
                    <a:pt x="762" y="638"/>
                  </a:lnTo>
                  <a:lnTo>
                    <a:pt x="762" y="640"/>
                  </a:lnTo>
                  <a:lnTo>
                    <a:pt x="762" y="643"/>
                  </a:lnTo>
                  <a:lnTo>
                    <a:pt x="761" y="645"/>
                  </a:lnTo>
                  <a:lnTo>
                    <a:pt x="759" y="647"/>
                  </a:lnTo>
                  <a:lnTo>
                    <a:pt x="758" y="648"/>
                  </a:lnTo>
                  <a:lnTo>
                    <a:pt x="757" y="649"/>
                  </a:lnTo>
                  <a:lnTo>
                    <a:pt x="754" y="651"/>
                  </a:lnTo>
                  <a:lnTo>
                    <a:pt x="752" y="651"/>
                  </a:lnTo>
                  <a:lnTo>
                    <a:pt x="749" y="652"/>
                  </a:lnTo>
                  <a:lnTo>
                    <a:pt x="749" y="653"/>
                  </a:lnTo>
                  <a:lnTo>
                    <a:pt x="748" y="656"/>
                  </a:lnTo>
                  <a:lnTo>
                    <a:pt x="746" y="657"/>
                  </a:lnTo>
                  <a:lnTo>
                    <a:pt x="745" y="660"/>
                  </a:lnTo>
                  <a:lnTo>
                    <a:pt x="745" y="661"/>
                  </a:lnTo>
                  <a:lnTo>
                    <a:pt x="744" y="664"/>
                  </a:lnTo>
                  <a:lnTo>
                    <a:pt x="745" y="666"/>
                  </a:lnTo>
                  <a:lnTo>
                    <a:pt x="746" y="668"/>
                  </a:lnTo>
                  <a:lnTo>
                    <a:pt x="746" y="670"/>
                  </a:lnTo>
                  <a:lnTo>
                    <a:pt x="746" y="673"/>
                  </a:lnTo>
                  <a:lnTo>
                    <a:pt x="745" y="674"/>
                  </a:lnTo>
                  <a:lnTo>
                    <a:pt x="742" y="674"/>
                  </a:lnTo>
                  <a:lnTo>
                    <a:pt x="741" y="675"/>
                  </a:lnTo>
                  <a:lnTo>
                    <a:pt x="740" y="677"/>
                  </a:lnTo>
                  <a:lnTo>
                    <a:pt x="740" y="679"/>
                  </a:lnTo>
                  <a:lnTo>
                    <a:pt x="741" y="681"/>
                  </a:lnTo>
                  <a:lnTo>
                    <a:pt x="742" y="682"/>
                  </a:lnTo>
                  <a:lnTo>
                    <a:pt x="744" y="685"/>
                  </a:lnTo>
                  <a:lnTo>
                    <a:pt x="745" y="686"/>
                  </a:lnTo>
                  <a:lnTo>
                    <a:pt x="748" y="687"/>
                  </a:lnTo>
                  <a:lnTo>
                    <a:pt x="749" y="689"/>
                  </a:lnTo>
                  <a:lnTo>
                    <a:pt x="750" y="690"/>
                  </a:lnTo>
                  <a:lnTo>
                    <a:pt x="752" y="691"/>
                  </a:lnTo>
                  <a:lnTo>
                    <a:pt x="753" y="694"/>
                  </a:lnTo>
                  <a:lnTo>
                    <a:pt x="753" y="696"/>
                  </a:lnTo>
                  <a:lnTo>
                    <a:pt x="752" y="699"/>
                  </a:lnTo>
                  <a:lnTo>
                    <a:pt x="752" y="700"/>
                  </a:lnTo>
                  <a:lnTo>
                    <a:pt x="749" y="702"/>
                  </a:lnTo>
                  <a:lnTo>
                    <a:pt x="746" y="703"/>
                  </a:lnTo>
                  <a:lnTo>
                    <a:pt x="744" y="703"/>
                  </a:lnTo>
                  <a:lnTo>
                    <a:pt x="741" y="703"/>
                  </a:lnTo>
                  <a:lnTo>
                    <a:pt x="738" y="703"/>
                  </a:lnTo>
                  <a:lnTo>
                    <a:pt x="737" y="704"/>
                  </a:lnTo>
                  <a:lnTo>
                    <a:pt x="735" y="705"/>
                  </a:lnTo>
                  <a:lnTo>
                    <a:pt x="733" y="707"/>
                  </a:lnTo>
                  <a:lnTo>
                    <a:pt x="733" y="709"/>
                  </a:lnTo>
                  <a:lnTo>
                    <a:pt x="732" y="711"/>
                  </a:lnTo>
                  <a:lnTo>
                    <a:pt x="732" y="713"/>
                  </a:lnTo>
                  <a:lnTo>
                    <a:pt x="731" y="715"/>
                  </a:lnTo>
                  <a:lnTo>
                    <a:pt x="729" y="717"/>
                  </a:lnTo>
                  <a:lnTo>
                    <a:pt x="728" y="719"/>
                  </a:lnTo>
                  <a:lnTo>
                    <a:pt x="727" y="720"/>
                  </a:lnTo>
                  <a:lnTo>
                    <a:pt x="724" y="721"/>
                  </a:lnTo>
                  <a:lnTo>
                    <a:pt x="723" y="722"/>
                  </a:lnTo>
                  <a:lnTo>
                    <a:pt x="720" y="722"/>
                  </a:lnTo>
                  <a:lnTo>
                    <a:pt x="718" y="724"/>
                  </a:lnTo>
                  <a:lnTo>
                    <a:pt x="715" y="724"/>
                  </a:lnTo>
                  <a:lnTo>
                    <a:pt x="714" y="725"/>
                  </a:lnTo>
                  <a:lnTo>
                    <a:pt x="711" y="725"/>
                  </a:lnTo>
                  <a:lnTo>
                    <a:pt x="710" y="728"/>
                  </a:lnTo>
                  <a:lnTo>
                    <a:pt x="708" y="729"/>
                  </a:lnTo>
                  <a:lnTo>
                    <a:pt x="710" y="732"/>
                  </a:lnTo>
                  <a:lnTo>
                    <a:pt x="711" y="733"/>
                  </a:lnTo>
                  <a:lnTo>
                    <a:pt x="714" y="734"/>
                  </a:lnTo>
                  <a:lnTo>
                    <a:pt x="715" y="734"/>
                  </a:lnTo>
                  <a:lnTo>
                    <a:pt x="718" y="736"/>
                  </a:lnTo>
                  <a:lnTo>
                    <a:pt x="719" y="737"/>
                  </a:lnTo>
                  <a:lnTo>
                    <a:pt x="722" y="738"/>
                  </a:lnTo>
                  <a:lnTo>
                    <a:pt x="723" y="739"/>
                  </a:lnTo>
                  <a:lnTo>
                    <a:pt x="723" y="742"/>
                  </a:lnTo>
                  <a:lnTo>
                    <a:pt x="724" y="743"/>
                  </a:lnTo>
                  <a:lnTo>
                    <a:pt x="724" y="746"/>
                  </a:lnTo>
                  <a:lnTo>
                    <a:pt x="724" y="749"/>
                  </a:lnTo>
                  <a:lnTo>
                    <a:pt x="724" y="752"/>
                  </a:lnTo>
                  <a:lnTo>
                    <a:pt x="725" y="755"/>
                  </a:lnTo>
                  <a:lnTo>
                    <a:pt x="727" y="756"/>
                  </a:lnTo>
                  <a:lnTo>
                    <a:pt x="729" y="756"/>
                  </a:lnTo>
                  <a:lnTo>
                    <a:pt x="732" y="756"/>
                  </a:lnTo>
                  <a:lnTo>
                    <a:pt x="733" y="755"/>
                  </a:lnTo>
                  <a:lnTo>
                    <a:pt x="736" y="754"/>
                  </a:lnTo>
                  <a:lnTo>
                    <a:pt x="738" y="754"/>
                  </a:lnTo>
                  <a:lnTo>
                    <a:pt x="741" y="755"/>
                  </a:lnTo>
                  <a:lnTo>
                    <a:pt x="742" y="756"/>
                  </a:lnTo>
                  <a:lnTo>
                    <a:pt x="744" y="758"/>
                  </a:lnTo>
                  <a:lnTo>
                    <a:pt x="745" y="760"/>
                  </a:lnTo>
                  <a:lnTo>
                    <a:pt x="745" y="763"/>
                  </a:lnTo>
                  <a:lnTo>
                    <a:pt x="745" y="764"/>
                  </a:lnTo>
                  <a:lnTo>
                    <a:pt x="742" y="766"/>
                  </a:lnTo>
                  <a:lnTo>
                    <a:pt x="741" y="767"/>
                  </a:lnTo>
                  <a:lnTo>
                    <a:pt x="738" y="767"/>
                  </a:lnTo>
                  <a:lnTo>
                    <a:pt x="736" y="767"/>
                  </a:lnTo>
                  <a:lnTo>
                    <a:pt x="733" y="768"/>
                  </a:lnTo>
                  <a:lnTo>
                    <a:pt x="732" y="769"/>
                  </a:lnTo>
                  <a:lnTo>
                    <a:pt x="731" y="772"/>
                  </a:lnTo>
                  <a:lnTo>
                    <a:pt x="731" y="775"/>
                  </a:lnTo>
                  <a:lnTo>
                    <a:pt x="731" y="776"/>
                  </a:lnTo>
                  <a:lnTo>
                    <a:pt x="729" y="779"/>
                  </a:lnTo>
                  <a:lnTo>
                    <a:pt x="728" y="781"/>
                  </a:lnTo>
                  <a:lnTo>
                    <a:pt x="728" y="784"/>
                  </a:lnTo>
                  <a:lnTo>
                    <a:pt x="727" y="785"/>
                  </a:lnTo>
                  <a:lnTo>
                    <a:pt x="725" y="788"/>
                  </a:lnTo>
                  <a:lnTo>
                    <a:pt x="724" y="789"/>
                  </a:lnTo>
                  <a:lnTo>
                    <a:pt x="723" y="790"/>
                  </a:lnTo>
                  <a:lnTo>
                    <a:pt x="723" y="793"/>
                  </a:lnTo>
                  <a:lnTo>
                    <a:pt x="724" y="796"/>
                  </a:lnTo>
                  <a:lnTo>
                    <a:pt x="724" y="798"/>
                  </a:lnTo>
                  <a:lnTo>
                    <a:pt x="725" y="801"/>
                  </a:lnTo>
                  <a:lnTo>
                    <a:pt x="727" y="802"/>
                  </a:lnTo>
                  <a:lnTo>
                    <a:pt x="728" y="805"/>
                  </a:lnTo>
                  <a:lnTo>
                    <a:pt x="728" y="806"/>
                  </a:lnTo>
                  <a:lnTo>
                    <a:pt x="728" y="810"/>
                  </a:lnTo>
                  <a:lnTo>
                    <a:pt x="728" y="811"/>
                  </a:lnTo>
                  <a:lnTo>
                    <a:pt x="727" y="814"/>
                  </a:lnTo>
                  <a:lnTo>
                    <a:pt x="727" y="816"/>
                  </a:lnTo>
                  <a:lnTo>
                    <a:pt x="725" y="818"/>
                  </a:lnTo>
                  <a:lnTo>
                    <a:pt x="724" y="820"/>
                  </a:lnTo>
                  <a:lnTo>
                    <a:pt x="724" y="823"/>
                  </a:lnTo>
                  <a:lnTo>
                    <a:pt x="724" y="826"/>
                  </a:lnTo>
                  <a:lnTo>
                    <a:pt x="723" y="828"/>
                  </a:lnTo>
                  <a:lnTo>
                    <a:pt x="723" y="831"/>
                  </a:lnTo>
                  <a:lnTo>
                    <a:pt x="723" y="833"/>
                  </a:lnTo>
                  <a:lnTo>
                    <a:pt x="722" y="836"/>
                  </a:lnTo>
                  <a:lnTo>
                    <a:pt x="723" y="837"/>
                  </a:lnTo>
                  <a:lnTo>
                    <a:pt x="723" y="840"/>
                  </a:lnTo>
                  <a:lnTo>
                    <a:pt x="725" y="841"/>
                  </a:lnTo>
                  <a:lnTo>
                    <a:pt x="727" y="843"/>
                  </a:lnTo>
                  <a:lnTo>
                    <a:pt x="727" y="844"/>
                  </a:lnTo>
                  <a:lnTo>
                    <a:pt x="728" y="847"/>
                  </a:lnTo>
                  <a:lnTo>
                    <a:pt x="728" y="850"/>
                  </a:lnTo>
                  <a:lnTo>
                    <a:pt x="729" y="853"/>
                  </a:lnTo>
                  <a:lnTo>
                    <a:pt x="728" y="854"/>
                  </a:lnTo>
                  <a:lnTo>
                    <a:pt x="727" y="856"/>
                  </a:lnTo>
                  <a:lnTo>
                    <a:pt x="724" y="857"/>
                  </a:lnTo>
                  <a:lnTo>
                    <a:pt x="723" y="858"/>
                  </a:lnTo>
                  <a:lnTo>
                    <a:pt x="720" y="860"/>
                  </a:lnTo>
                  <a:lnTo>
                    <a:pt x="719" y="861"/>
                  </a:lnTo>
                  <a:lnTo>
                    <a:pt x="716" y="862"/>
                  </a:lnTo>
                  <a:lnTo>
                    <a:pt x="714" y="862"/>
                  </a:lnTo>
                  <a:lnTo>
                    <a:pt x="712" y="863"/>
                  </a:lnTo>
                  <a:lnTo>
                    <a:pt x="711" y="865"/>
                  </a:lnTo>
                  <a:lnTo>
                    <a:pt x="710" y="866"/>
                  </a:lnTo>
                  <a:lnTo>
                    <a:pt x="707" y="867"/>
                  </a:lnTo>
                  <a:lnTo>
                    <a:pt x="706" y="867"/>
                  </a:lnTo>
                  <a:lnTo>
                    <a:pt x="703" y="869"/>
                  </a:lnTo>
                  <a:lnTo>
                    <a:pt x="701" y="869"/>
                  </a:lnTo>
                  <a:lnTo>
                    <a:pt x="697" y="869"/>
                  </a:lnTo>
                  <a:lnTo>
                    <a:pt x="695" y="870"/>
                  </a:lnTo>
                  <a:lnTo>
                    <a:pt x="693" y="871"/>
                  </a:lnTo>
                  <a:lnTo>
                    <a:pt x="691" y="873"/>
                  </a:lnTo>
                  <a:lnTo>
                    <a:pt x="690" y="873"/>
                  </a:lnTo>
                  <a:lnTo>
                    <a:pt x="688" y="873"/>
                  </a:lnTo>
                  <a:lnTo>
                    <a:pt x="684" y="873"/>
                  </a:lnTo>
                  <a:lnTo>
                    <a:pt x="682" y="873"/>
                  </a:lnTo>
                  <a:lnTo>
                    <a:pt x="680" y="873"/>
                  </a:lnTo>
                  <a:lnTo>
                    <a:pt x="677" y="874"/>
                  </a:lnTo>
                  <a:lnTo>
                    <a:pt x="676" y="875"/>
                  </a:lnTo>
                  <a:lnTo>
                    <a:pt x="675" y="878"/>
                  </a:lnTo>
                  <a:lnTo>
                    <a:pt x="673" y="879"/>
                  </a:lnTo>
                  <a:lnTo>
                    <a:pt x="672" y="882"/>
                  </a:lnTo>
                  <a:lnTo>
                    <a:pt x="671" y="883"/>
                  </a:lnTo>
                  <a:lnTo>
                    <a:pt x="669" y="884"/>
                  </a:lnTo>
                  <a:lnTo>
                    <a:pt x="667" y="884"/>
                  </a:lnTo>
                  <a:lnTo>
                    <a:pt x="664" y="884"/>
                  </a:lnTo>
                  <a:lnTo>
                    <a:pt x="661" y="884"/>
                  </a:lnTo>
                  <a:lnTo>
                    <a:pt x="659" y="884"/>
                  </a:lnTo>
                  <a:lnTo>
                    <a:pt x="656" y="886"/>
                  </a:lnTo>
                  <a:lnTo>
                    <a:pt x="655" y="887"/>
                  </a:lnTo>
                  <a:lnTo>
                    <a:pt x="654" y="888"/>
                  </a:lnTo>
                  <a:lnTo>
                    <a:pt x="652" y="891"/>
                  </a:lnTo>
                  <a:lnTo>
                    <a:pt x="652" y="894"/>
                  </a:lnTo>
                  <a:lnTo>
                    <a:pt x="652" y="896"/>
                  </a:lnTo>
                  <a:lnTo>
                    <a:pt x="652" y="900"/>
                  </a:lnTo>
                  <a:lnTo>
                    <a:pt x="652" y="901"/>
                  </a:lnTo>
                  <a:lnTo>
                    <a:pt x="651" y="904"/>
                  </a:lnTo>
                  <a:lnTo>
                    <a:pt x="650" y="905"/>
                  </a:lnTo>
                  <a:lnTo>
                    <a:pt x="650" y="908"/>
                  </a:lnTo>
                  <a:lnTo>
                    <a:pt x="651" y="909"/>
                  </a:lnTo>
                  <a:lnTo>
                    <a:pt x="654" y="910"/>
                  </a:lnTo>
                  <a:lnTo>
                    <a:pt x="655" y="912"/>
                  </a:lnTo>
                  <a:lnTo>
                    <a:pt x="658" y="913"/>
                  </a:lnTo>
                  <a:lnTo>
                    <a:pt x="659" y="914"/>
                  </a:lnTo>
                  <a:lnTo>
                    <a:pt x="659" y="917"/>
                  </a:lnTo>
                  <a:lnTo>
                    <a:pt x="658" y="920"/>
                  </a:lnTo>
                  <a:lnTo>
                    <a:pt x="658" y="922"/>
                  </a:lnTo>
                  <a:lnTo>
                    <a:pt x="656" y="924"/>
                  </a:lnTo>
                  <a:lnTo>
                    <a:pt x="656" y="926"/>
                  </a:lnTo>
                  <a:lnTo>
                    <a:pt x="655" y="929"/>
                  </a:lnTo>
                  <a:lnTo>
                    <a:pt x="655" y="931"/>
                  </a:lnTo>
                  <a:lnTo>
                    <a:pt x="654" y="934"/>
                  </a:lnTo>
                  <a:lnTo>
                    <a:pt x="654" y="937"/>
                  </a:lnTo>
                  <a:lnTo>
                    <a:pt x="652" y="938"/>
                  </a:lnTo>
                  <a:lnTo>
                    <a:pt x="652" y="941"/>
                  </a:lnTo>
                  <a:lnTo>
                    <a:pt x="652" y="944"/>
                  </a:lnTo>
                  <a:lnTo>
                    <a:pt x="652" y="947"/>
                  </a:lnTo>
                  <a:lnTo>
                    <a:pt x="652" y="950"/>
                  </a:lnTo>
                  <a:lnTo>
                    <a:pt x="652" y="954"/>
                  </a:lnTo>
                  <a:lnTo>
                    <a:pt x="651" y="956"/>
                  </a:lnTo>
                  <a:lnTo>
                    <a:pt x="651" y="959"/>
                  </a:lnTo>
                  <a:lnTo>
                    <a:pt x="650" y="960"/>
                  </a:lnTo>
                  <a:lnTo>
                    <a:pt x="648" y="963"/>
                  </a:lnTo>
                  <a:lnTo>
                    <a:pt x="647" y="964"/>
                  </a:lnTo>
                  <a:lnTo>
                    <a:pt x="644" y="964"/>
                  </a:lnTo>
                  <a:lnTo>
                    <a:pt x="642" y="964"/>
                  </a:lnTo>
                  <a:lnTo>
                    <a:pt x="639" y="965"/>
                  </a:lnTo>
                  <a:lnTo>
                    <a:pt x="638" y="965"/>
                  </a:lnTo>
                  <a:lnTo>
                    <a:pt x="637" y="968"/>
                  </a:lnTo>
                  <a:lnTo>
                    <a:pt x="637" y="971"/>
                  </a:lnTo>
                  <a:lnTo>
                    <a:pt x="637" y="973"/>
                  </a:lnTo>
                  <a:lnTo>
                    <a:pt x="638" y="974"/>
                  </a:lnTo>
                  <a:lnTo>
                    <a:pt x="638" y="977"/>
                  </a:lnTo>
                  <a:lnTo>
                    <a:pt x="639" y="978"/>
                  </a:lnTo>
                  <a:lnTo>
                    <a:pt x="639" y="981"/>
                  </a:lnTo>
                  <a:lnTo>
                    <a:pt x="639" y="984"/>
                  </a:lnTo>
                  <a:lnTo>
                    <a:pt x="638" y="985"/>
                  </a:lnTo>
                  <a:lnTo>
                    <a:pt x="635" y="986"/>
                  </a:lnTo>
                  <a:lnTo>
                    <a:pt x="634" y="988"/>
                  </a:lnTo>
                  <a:lnTo>
                    <a:pt x="633" y="989"/>
                  </a:lnTo>
                  <a:lnTo>
                    <a:pt x="630" y="990"/>
                  </a:lnTo>
                  <a:lnTo>
                    <a:pt x="629" y="991"/>
                  </a:lnTo>
                  <a:lnTo>
                    <a:pt x="626" y="991"/>
                  </a:lnTo>
                  <a:lnTo>
                    <a:pt x="624" y="991"/>
                  </a:lnTo>
                  <a:lnTo>
                    <a:pt x="621" y="991"/>
                  </a:lnTo>
                  <a:lnTo>
                    <a:pt x="618" y="991"/>
                  </a:lnTo>
                  <a:lnTo>
                    <a:pt x="617" y="993"/>
                  </a:lnTo>
                  <a:lnTo>
                    <a:pt x="617" y="995"/>
                  </a:lnTo>
                  <a:lnTo>
                    <a:pt x="616" y="998"/>
                  </a:lnTo>
                  <a:lnTo>
                    <a:pt x="613" y="998"/>
                  </a:lnTo>
                  <a:lnTo>
                    <a:pt x="611" y="999"/>
                  </a:lnTo>
                  <a:lnTo>
                    <a:pt x="609" y="1001"/>
                  </a:lnTo>
                  <a:lnTo>
                    <a:pt x="609" y="1003"/>
                  </a:lnTo>
                  <a:lnTo>
                    <a:pt x="608" y="1004"/>
                  </a:lnTo>
                  <a:lnTo>
                    <a:pt x="609" y="1007"/>
                  </a:lnTo>
                  <a:lnTo>
                    <a:pt x="612" y="1007"/>
                  </a:lnTo>
                  <a:lnTo>
                    <a:pt x="614" y="1007"/>
                  </a:lnTo>
                  <a:lnTo>
                    <a:pt x="616" y="1008"/>
                  </a:lnTo>
                  <a:lnTo>
                    <a:pt x="616" y="1011"/>
                  </a:lnTo>
                  <a:lnTo>
                    <a:pt x="617" y="1014"/>
                  </a:lnTo>
                  <a:lnTo>
                    <a:pt x="617" y="1016"/>
                  </a:lnTo>
                  <a:lnTo>
                    <a:pt x="617" y="1019"/>
                  </a:lnTo>
                  <a:lnTo>
                    <a:pt x="618" y="1020"/>
                  </a:lnTo>
                  <a:lnTo>
                    <a:pt x="620" y="1021"/>
                  </a:lnTo>
                  <a:lnTo>
                    <a:pt x="622" y="1023"/>
                  </a:lnTo>
                  <a:lnTo>
                    <a:pt x="624" y="1024"/>
                  </a:lnTo>
                  <a:lnTo>
                    <a:pt x="625" y="1025"/>
                  </a:lnTo>
                  <a:lnTo>
                    <a:pt x="628" y="1027"/>
                  </a:lnTo>
                  <a:lnTo>
                    <a:pt x="630" y="1027"/>
                  </a:lnTo>
                  <a:lnTo>
                    <a:pt x="634" y="1027"/>
                  </a:lnTo>
                  <a:lnTo>
                    <a:pt x="635" y="1028"/>
                  </a:lnTo>
                  <a:lnTo>
                    <a:pt x="638" y="1029"/>
                  </a:lnTo>
                  <a:lnTo>
                    <a:pt x="638" y="1031"/>
                  </a:lnTo>
                  <a:lnTo>
                    <a:pt x="639" y="1033"/>
                  </a:lnTo>
                  <a:lnTo>
                    <a:pt x="639" y="1036"/>
                  </a:lnTo>
                  <a:lnTo>
                    <a:pt x="639" y="1038"/>
                  </a:lnTo>
                  <a:lnTo>
                    <a:pt x="641" y="1040"/>
                  </a:lnTo>
                  <a:lnTo>
                    <a:pt x="643" y="1041"/>
                  </a:lnTo>
                  <a:lnTo>
                    <a:pt x="644" y="1042"/>
                  </a:lnTo>
                  <a:lnTo>
                    <a:pt x="647" y="1044"/>
                  </a:lnTo>
                  <a:lnTo>
                    <a:pt x="648" y="1045"/>
                  </a:lnTo>
                  <a:lnTo>
                    <a:pt x="650" y="1046"/>
                  </a:lnTo>
                  <a:lnTo>
                    <a:pt x="651" y="1049"/>
                  </a:lnTo>
                  <a:lnTo>
                    <a:pt x="652" y="1050"/>
                  </a:lnTo>
                  <a:lnTo>
                    <a:pt x="652" y="1053"/>
                  </a:lnTo>
                  <a:lnTo>
                    <a:pt x="651" y="1055"/>
                  </a:lnTo>
                  <a:lnTo>
                    <a:pt x="648" y="1054"/>
                  </a:lnTo>
                  <a:lnTo>
                    <a:pt x="646" y="1054"/>
                  </a:lnTo>
                  <a:lnTo>
                    <a:pt x="644" y="1053"/>
                  </a:lnTo>
                  <a:lnTo>
                    <a:pt x="642" y="1053"/>
                  </a:lnTo>
                  <a:lnTo>
                    <a:pt x="641" y="1054"/>
                  </a:lnTo>
                  <a:lnTo>
                    <a:pt x="638" y="1055"/>
                  </a:lnTo>
                  <a:lnTo>
                    <a:pt x="637" y="1057"/>
                  </a:lnTo>
                  <a:lnTo>
                    <a:pt x="634" y="1057"/>
                  </a:lnTo>
                  <a:lnTo>
                    <a:pt x="631" y="1058"/>
                  </a:lnTo>
                  <a:lnTo>
                    <a:pt x="629" y="1058"/>
                  </a:lnTo>
                  <a:lnTo>
                    <a:pt x="626" y="1058"/>
                  </a:lnTo>
                  <a:lnTo>
                    <a:pt x="625" y="1059"/>
                  </a:lnTo>
                  <a:lnTo>
                    <a:pt x="622" y="1061"/>
                  </a:lnTo>
                  <a:lnTo>
                    <a:pt x="621" y="1062"/>
                  </a:lnTo>
                  <a:lnTo>
                    <a:pt x="620" y="1063"/>
                  </a:lnTo>
                  <a:lnTo>
                    <a:pt x="618" y="1065"/>
                  </a:lnTo>
                  <a:lnTo>
                    <a:pt x="617" y="1066"/>
                  </a:lnTo>
                  <a:lnTo>
                    <a:pt x="616" y="1067"/>
                  </a:lnTo>
                  <a:lnTo>
                    <a:pt x="614" y="1068"/>
                  </a:lnTo>
                  <a:lnTo>
                    <a:pt x="612" y="1070"/>
                  </a:lnTo>
                  <a:lnTo>
                    <a:pt x="611" y="1071"/>
                  </a:lnTo>
                  <a:lnTo>
                    <a:pt x="609" y="1072"/>
                  </a:lnTo>
                  <a:lnTo>
                    <a:pt x="608" y="1074"/>
                  </a:lnTo>
                  <a:lnTo>
                    <a:pt x="607" y="1076"/>
                  </a:lnTo>
                  <a:lnTo>
                    <a:pt x="605" y="1078"/>
                  </a:lnTo>
                  <a:lnTo>
                    <a:pt x="605" y="1080"/>
                  </a:lnTo>
                  <a:lnTo>
                    <a:pt x="605" y="1083"/>
                  </a:lnTo>
                  <a:lnTo>
                    <a:pt x="607" y="1085"/>
                  </a:lnTo>
                  <a:lnTo>
                    <a:pt x="607" y="1088"/>
                  </a:lnTo>
                  <a:lnTo>
                    <a:pt x="605" y="1091"/>
                  </a:lnTo>
                  <a:lnTo>
                    <a:pt x="604" y="1093"/>
                  </a:lnTo>
                  <a:lnTo>
                    <a:pt x="603" y="1095"/>
                  </a:lnTo>
                  <a:lnTo>
                    <a:pt x="601" y="1096"/>
                  </a:lnTo>
                  <a:lnTo>
                    <a:pt x="600" y="1097"/>
                  </a:lnTo>
                  <a:lnTo>
                    <a:pt x="599" y="1099"/>
                  </a:lnTo>
                  <a:lnTo>
                    <a:pt x="596" y="1100"/>
                  </a:lnTo>
                  <a:lnTo>
                    <a:pt x="595" y="1101"/>
                  </a:lnTo>
                  <a:lnTo>
                    <a:pt x="594" y="1102"/>
                  </a:lnTo>
                  <a:lnTo>
                    <a:pt x="592" y="1105"/>
                  </a:lnTo>
                  <a:lnTo>
                    <a:pt x="591" y="1106"/>
                  </a:lnTo>
                  <a:lnTo>
                    <a:pt x="591" y="1110"/>
                  </a:lnTo>
                  <a:lnTo>
                    <a:pt x="591" y="1113"/>
                  </a:lnTo>
                  <a:lnTo>
                    <a:pt x="590" y="1114"/>
                  </a:lnTo>
                  <a:lnTo>
                    <a:pt x="588" y="1117"/>
                  </a:lnTo>
                  <a:lnTo>
                    <a:pt x="587" y="1118"/>
                  </a:lnTo>
                  <a:lnTo>
                    <a:pt x="584" y="1118"/>
                  </a:lnTo>
                  <a:lnTo>
                    <a:pt x="583" y="1117"/>
                  </a:lnTo>
                  <a:lnTo>
                    <a:pt x="582" y="1115"/>
                  </a:lnTo>
                  <a:lnTo>
                    <a:pt x="581" y="1115"/>
                  </a:lnTo>
                  <a:lnTo>
                    <a:pt x="579" y="1118"/>
                  </a:lnTo>
                  <a:lnTo>
                    <a:pt x="577" y="1118"/>
                  </a:lnTo>
                  <a:lnTo>
                    <a:pt x="574" y="1117"/>
                  </a:lnTo>
                  <a:lnTo>
                    <a:pt x="573" y="1115"/>
                  </a:lnTo>
                  <a:lnTo>
                    <a:pt x="573" y="1113"/>
                  </a:lnTo>
                  <a:lnTo>
                    <a:pt x="573" y="1110"/>
                  </a:lnTo>
                  <a:lnTo>
                    <a:pt x="570" y="1109"/>
                  </a:lnTo>
                  <a:lnTo>
                    <a:pt x="567" y="1109"/>
                  </a:lnTo>
                  <a:lnTo>
                    <a:pt x="566" y="1110"/>
                  </a:lnTo>
                  <a:lnTo>
                    <a:pt x="564" y="1110"/>
                  </a:lnTo>
                  <a:lnTo>
                    <a:pt x="561" y="1112"/>
                  </a:lnTo>
                  <a:lnTo>
                    <a:pt x="560" y="1113"/>
                  </a:lnTo>
                  <a:lnTo>
                    <a:pt x="560" y="1115"/>
                  </a:lnTo>
                  <a:lnTo>
                    <a:pt x="557" y="1115"/>
                  </a:lnTo>
                  <a:lnTo>
                    <a:pt x="554" y="1117"/>
                  </a:lnTo>
                  <a:lnTo>
                    <a:pt x="552" y="1117"/>
                  </a:lnTo>
                  <a:lnTo>
                    <a:pt x="549" y="1118"/>
                  </a:lnTo>
                  <a:lnTo>
                    <a:pt x="548" y="1118"/>
                  </a:lnTo>
                  <a:lnTo>
                    <a:pt x="545" y="1119"/>
                  </a:lnTo>
                  <a:lnTo>
                    <a:pt x="543" y="1119"/>
                  </a:lnTo>
                  <a:lnTo>
                    <a:pt x="540" y="1119"/>
                  </a:lnTo>
                  <a:lnTo>
                    <a:pt x="540" y="1118"/>
                  </a:lnTo>
                  <a:lnTo>
                    <a:pt x="539" y="1117"/>
                  </a:lnTo>
                  <a:lnTo>
                    <a:pt x="539" y="1114"/>
                  </a:lnTo>
                  <a:lnTo>
                    <a:pt x="539" y="1112"/>
                  </a:lnTo>
                  <a:lnTo>
                    <a:pt x="539" y="1109"/>
                  </a:lnTo>
                  <a:lnTo>
                    <a:pt x="539" y="1106"/>
                  </a:lnTo>
                  <a:lnTo>
                    <a:pt x="536" y="1106"/>
                  </a:lnTo>
                  <a:lnTo>
                    <a:pt x="534" y="1106"/>
                  </a:lnTo>
                  <a:lnTo>
                    <a:pt x="531" y="1106"/>
                  </a:lnTo>
                  <a:lnTo>
                    <a:pt x="528" y="1106"/>
                  </a:lnTo>
                  <a:lnTo>
                    <a:pt x="526" y="1106"/>
                  </a:lnTo>
                  <a:lnTo>
                    <a:pt x="524" y="1108"/>
                  </a:lnTo>
                  <a:lnTo>
                    <a:pt x="522" y="1109"/>
                  </a:lnTo>
                  <a:lnTo>
                    <a:pt x="520" y="1110"/>
                  </a:lnTo>
                  <a:lnTo>
                    <a:pt x="519" y="1112"/>
                  </a:lnTo>
                  <a:lnTo>
                    <a:pt x="517" y="1113"/>
                  </a:lnTo>
                  <a:lnTo>
                    <a:pt x="514" y="1114"/>
                  </a:lnTo>
                  <a:lnTo>
                    <a:pt x="513" y="1114"/>
                  </a:lnTo>
                  <a:lnTo>
                    <a:pt x="510" y="1115"/>
                  </a:lnTo>
                  <a:lnTo>
                    <a:pt x="507" y="1115"/>
                  </a:lnTo>
                  <a:lnTo>
                    <a:pt x="505" y="1115"/>
                  </a:lnTo>
                  <a:lnTo>
                    <a:pt x="502" y="1115"/>
                  </a:lnTo>
                  <a:lnTo>
                    <a:pt x="500" y="1114"/>
                  </a:lnTo>
                  <a:lnTo>
                    <a:pt x="498" y="1113"/>
                  </a:lnTo>
                  <a:lnTo>
                    <a:pt x="496" y="1112"/>
                  </a:lnTo>
                  <a:lnTo>
                    <a:pt x="494" y="1110"/>
                  </a:lnTo>
                  <a:lnTo>
                    <a:pt x="492" y="1110"/>
                  </a:lnTo>
                  <a:lnTo>
                    <a:pt x="489" y="1110"/>
                  </a:lnTo>
                  <a:lnTo>
                    <a:pt x="487" y="1109"/>
                  </a:lnTo>
                  <a:lnTo>
                    <a:pt x="485" y="1109"/>
                  </a:lnTo>
                  <a:lnTo>
                    <a:pt x="483" y="1108"/>
                  </a:lnTo>
                  <a:lnTo>
                    <a:pt x="481" y="1106"/>
                  </a:lnTo>
                  <a:lnTo>
                    <a:pt x="480" y="1104"/>
                  </a:lnTo>
                  <a:lnTo>
                    <a:pt x="481" y="1101"/>
                  </a:lnTo>
                  <a:lnTo>
                    <a:pt x="483" y="1100"/>
                  </a:lnTo>
                  <a:lnTo>
                    <a:pt x="484" y="1099"/>
                  </a:lnTo>
                  <a:lnTo>
                    <a:pt x="483" y="1096"/>
                  </a:lnTo>
                  <a:lnTo>
                    <a:pt x="481" y="1093"/>
                  </a:lnTo>
                  <a:lnTo>
                    <a:pt x="481" y="1092"/>
                  </a:lnTo>
                  <a:lnTo>
                    <a:pt x="480" y="1089"/>
                  </a:lnTo>
                  <a:lnTo>
                    <a:pt x="480" y="1085"/>
                  </a:lnTo>
                  <a:lnTo>
                    <a:pt x="481" y="1084"/>
                  </a:lnTo>
                  <a:lnTo>
                    <a:pt x="483" y="1082"/>
                  </a:lnTo>
                  <a:lnTo>
                    <a:pt x="484" y="1080"/>
                  </a:lnTo>
                  <a:lnTo>
                    <a:pt x="487" y="1080"/>
                  </a:lnTo>
                  <a:lnTo>
                    <a:pt x="489" y="1079"/>
                  </a:lnTo>
                  <a:lnTo>
                    <a:pt x="490" y="1078"/>
                  </a:lnTo>
                  <a:lnTo>
                    <a:pt x="493" y="1078"/>
                  </a:lnTo>
                  <a:lnTo>
                    <a:pt x="494" y="1076"/>
                  </a:lnTo>
                  <a:lnTo>
                    <a:pt x="496" y="1074"/>
                  </a:lnTo>
                  <a:lnTo>
                    <a:pt x="496" y="1071"/>
                  </a:lnTo>
                  <a:lnTo>
                    <a:pt x="496" y="1068"/>
                  </a:lnTo>
                  <a:lnTo>
                    <a:pt x="497" y="1066"/>
                  </a:lnTo>
                  <a:lnTo>
                    <a:pt x="498" y="1065"/>
                  </a:lnTo>
                  <a:lnTo>
                    <a:pt x="500" y="1063"/>
                  </a:lnTo>
                  <a:lnTo>
                    <a:pt x="502" y="1063"/>
                  </a:lnTo>
                  <a:lnTo>
                    <a:pt x="505" y="1062"/>
                  </a:lnTo>
                  <a:lnTo>
                    <a:pt x="506" y="1061"/>
                  </a:lnTo>
                  <a:lnTo>
                    <a:pt x="509" y="1059"/>
                  </a:lnTo>
                  <a:lnTo>
                    <a:pt x="510" y="1057"/>
                  </a:lnTo>
                  <a:lnTo>
                    <a:pt x="510" y="1055"/>
                  </a:lnTo>
                  <a:lnTo>
                    <a:pt x="509" y="1053"/>
                  </a:lnTo>
                  <a:lnTo>
                    <a:pt x="507" y="1052"/>
                  </a:lnTo>
                  <a:lnTo>
                    <a:pt x="506" y="1050"/>
                  </a:lnTo>
                  <a:lnTo>
                    <a:pt x="504" y="1049"/>
                  </a:lnTo>
                  <a:lnTo>
                    <a:pt x="501" y="1049"/>
                  </a:lnTo>
                  <a:lnTo>
                    <a:pt x="498" y="1049"/>
                  </a:lnTo>
                  <a:lnTo>
                    <a:pt x="496" y="1048"/>
                  </a:lnTo>
                  <a:lnTo>
                    <a:pt x="494" y="1046"/>
                  </a:lnTo>
                  <a:lnTo>
                    <a:pt x="492" y="1045"/>
                  </a:lnTo>
                  <a:lnTo>
                    <a:pt x="490" y="1044"/>
                  </a:lnTo>
                  <a:lnTo>
                    <a:pt x="489" y="1042"/>
                  </a:lnTo>
                  <a:lnTo>
                    <a:pt x="488" y="1040"/>
                  </a:lnTo>
                  <a:lnTo>
                    <a:pt x="487" y="1038"/>
                  </a:lnTo>
                  <a:lnTo>
                    <a:pt x="487" y="1036"/>
                  </a:lnTo>
                  <a:lnTo>
                    <a:pt x="488" y="1032"/>
                  </a:lnTo>
                  <a:lnTo>
                    <a:pt x="488" y="1031"/>
                  </a:lnTo>
                  <a:lnTo>
                    <a:pt x="487" y="1028"/>
                  </a:lnTo>
                  <a:lnTo>
                    <a:pt x="487" y="1027"/>
                  </a:lnTo>
                  <a:lnTo>
                    <a:pt x="484" y="1024"/>
                  </a:lnTo>
                  <a:lnTo>
                    <a:pt x="484" y="1023"/>
                  </a:lnTo>
                  <a:lnTo>
                    <a:pt x="481" y="1021"/>
                  </a:lnTo>
                  <a:lnTo>
                    <a:pt x="480" y="1020"/>
                  </a:lnTo>
                  <a:lnTo>
                    <a:pt x="479" y="1019"/>
                  </a:lnTo>
                  <a:lnTo>
                    <a:pt x="477" y="1018"/>
                  </a:lnTo>
                  <a:lnTo>
                    <a:pt x="476" y="1016"/>
                  </a:lnTo>
                  <a:lnTo>
                    <a:pt x="475" y="1014"/>
                  </a:lnTo>
                  <a:lnTo>
                    <a:pt x="472" y="1011"/>
                  </a:lnTo>
                  <a:lnTo>
                    <a:pt x="471" y="1008"/>
                  </a:lnTo>
                  <a:lnTo>
                    <a:pt x="470" y="1007"/>
                  </a:lnTo>
                  <a:lnTo>
                    <a:pt x="468" y="1004"/>
                  </a:lnTo>
                  <a:lnTo>
                    <a:pt x="468" y="1002"/>
                  </a:lnTo>
                  <a:lnTo>
                    <a:pt x="467" y="1001"/>
                  </a:lnTo>
                  <a:lnTo>
                    <a:pt x="466" y="998"/>
                  </a:lnTo>
                  <a:lnTo>
                    <a:pt x="466" y="995"/>
                  </a:lnTo>
                  <a:lnTo>
                    <a:pt x="464" y="994"/>
                  </a:lnTo>
                  <a:lnTo>
                    <a:pt x="464" y="991"/>
                  </a:lnTo>
                  <a:lnTo>
                    <a:pt x="463" y="989"/>
                  </a:lnTo>
                  <a:lnTo>
                    <a:pt x="462" y="988"/>
                  </a:lnTo>
                  <a:lnTo>
                    <a:pt x="460" y="985"/>
                  </a:lnTo>
                  <a:lnTo>
                    <a:pt x="460" y="984"/>
                  </a:lnTo>
                  <a:lnTo>
                    <a:pt x="459" y="981"/>
                  </a:lnTo>
                  <a:lnTo>
                    <a:pt x="458" y="978"/>
                  </a:lnTo>
                  <a:lnTo>
                    <a:pt x="458" y="976"/>
                  </a:lnTo>
                  <a:lnTo>
                    <a:pt x="458" y="973"/>
                  </a:lnTo>
                  <a:lnTo>
                    <a:pt x="458" y="971"/>
                  </a:lnTo>
                  <a:lnTo>
                    <a:pt x="458" y="968"/>
                  </a:lnTo>
                  <a:lnTo>
                    <a:pt x="457" y="965"/>
                  </a:lnTo>
                  <a:lnTo>
                    <a:pt x="457" y="964"/>
                  </a:lnTo>
                  <a:lnTo>
                    <a:pt x="455" y="963"/>
                  </a:lnTo>
                  <a:lnTo>
                    <a:pt x="453" y="961"/>
                  </a:lnTo>
                  <a:lnTo>
                    <a:pt x="451" y="959"/>
                  </a:lnTo>
                  <a:lnTo>
                    <a:pt x="450" y="959"/>
                  </a:lnTo>
                  <a:lnTo>
                    <a:pt x="449" y="956"/>
                  </a:lnTo>
                  <a:lnTo>
                    <a:pt x="446" y="955"/>
                  </a:lnTo>
                  <a:lnTo>
                    <a:pt x="445" y="954"/>
                  </a:lnTo>
                  <a:lnTo>
                    <a:pt x="443" y="952"/>
                  </a:lnTo>
                  <a:lnTo>
                    <a:pt x="442" y="950"/>
                  </a:lnTo>
                  <a:lnTo>
                    <a:pt x="441" y="948"/>
                  </a:lnTo>
                  <a:lnTo>
                    <a:pt x="441" y="946"/>
                  </a:lnTo>
                  <a:lnTo>
                    <a:pt x="441" y="943"/>
                  </a:lnTo>
                  <a:lnTo>
                    <a:pt x="440" y="941"/>
                  </a:lnTo>
                  <a:lnTo>
                    <a:pt x="438" y="939"/>
                  </a:lnTo>
                  <a:lnTo>
                    <a:pt x="436" y="939"/>
                  </a:lnTo>
                  <a:lnTo>
                    <a:pt x="434" y="941"/>
                  </a:lnTo>
                  <a:lnTo>
                    <a:pt x="433" y="943"/>
                  </a:lnTo>
                  <a:lnTo>
                    <a:pt x="433" y="944"/>
                  </a:lnTo>
                  <a:lnTo>
                    <a:pt x="432" y="947"/>
                  </a:lnTo>
                  <a:lnTo>
                    <a:pt x="430" y="950"/>
                  </a:lnTo>
                  <a:lnTo>
                    <a:pt x="430" y="952"/>
                  </a:lnTo>
                  <a:lnTo>
                    <a:pt x="429" y="954"/>
                  </a:lnTo>
                  <a:lnTo>
                    <a:pt x="428" y="956"/>
                  </a:lnTo>
                  <a:lnTo>
                    <a:pt x="426" y="957"/>
                  </a:lnTo>
                  <a:lnTo>
                    <a:pt x="426" y="960"/>
                  </a:lnTo>
                  <a:lnTo>
                    <a:pt x="424" y="961"/>
                  </a:lnTo>
                  <a:lnTo>
                    <a:pt x="423" y="963"/>
                  </a:lnTo>
                  <a:lnTo>
                    <a:pt x="421" y="964"/>
                  </a:lnTo>
                  <a:lnTo>
                    <a:pt x="420" y="967"/>
                  </a:lnTo>
                  <a:lnTo>
                    <a:pt x="420" y="969"/>
                  </a:lnTo>
                  <a:lnTo>
                    <a:pt x="420" y="972"/>
                  </a:lnTo>
                  <a:lnTo>
                    <a:pt x="420" y="976"/>
                  </a:lnTo>
                  <a:lnTo>
                    <a:pt x="420" y="978"/>
                  </a:lnTo>
                  <a:lnTo>
                    <a:pt x="420" y="981"/>
                  </a:lnTo>
                  <a:lnTo>
                    <a:pt x="420" y="982"/>
                  </a:lnTo>
                  <a:lnTo>
                    <a:pt x="417" y="985"/>
                  </a:lnTo>
                  <a:lnTo>
                    <a:pt x="413" y="988"/>
                  </a:lnTo>
                  <a:lnTo>
                    <a:pt x="411" y="991"/>
                  </a:lnTo>
                  <a:lnTo>
                    <a:pt x="408" y="994"/>
                  </a:lnTo>
                  <a:lnTo>
                    <a:pt x="406" y="997"/>
                  </a:lnTo>
                  <a:lnTo>
                    <a:pt x="402" y="1001"/>
                  </a:lnTo>
                  <a:lnTo>
                    <a:pt x="399" y="1003"/>
                  </a:lnTo>
                  <a:lnTo>
                    <a:pt x="396" y="1006"/>
                  </a:lnTo>
                  <a:lnTo>
                    <a:pt x="393" y="1008"/>
                  </a:lnTo>
                  <a:lnTo>
                    <a:pt x="390" y="1012"/>
                  </a:lnTo>
                  <a:lnTo>
                    <a:pt x="387" y="1015"/>
                  </a:lnTo>
                  <a:lnTo>
                    <a:pt x="385" y="1018"/>
                  </a:lnTo>
                  <a:lnTo>
                    <a:pt x="383" y="1019"/>
                  </a:lnTo>
                  <a:lnTo>
                    <a:pt x="382" y="1020"/>
                  </a:lnTo>
                  <a:lnTo>
                    <a:pt x="378" y="1023"/>
                  </a:lnTo>
                  <a:lnTo>
                    <a:pt x="376" y="1027"/>
                  </a:lnTo>
                  <a:lnTo>
                    <a:pt x="374" y="1029"/>
                  </a:lnTo>
                  <a:lnTo>
                    <a:pt x="374" y="1032"/>
                  </a:lnTo>
                  <a:lnTo>
                    <a:pt x="374" y="1035"/>
                  </a:lnTo>
                  <a:lnTo>
                    <a:pt x="374" y="1037"/>
                  </a:lnTo>
                  <a:lnTo>
                    <a:pt x="374" y="1040"/>
                  </a:lnTo>
                  <a:lnTo>
                    <a:pt x="373" y="1041"/>
                  </a:lnTo>
                  <a:lnTo>
                    <a:pt x="370" y="1042"/>
                  </a:lnTo>
                  <a:lnTo>
                    <a:pt x="369" y="1044"/>
                  </a:lnTo>
                  <a:lnTo>
                    <a:pt x="365" y="1044"/>
                  </a:lnTo>
                  <a:lnTo>
                    <a:pt x="363" y="1042"/>
                  </a:lnTo>
                  <a:lnTo>
                    <a:pt x="360" y="1044"/>
                  </a:lnTo>
                  <a:lnTo>
                    <a:pt x="359" y="1044"/>
                  </a:lnTo>
                  <a:lnTo>
                    <a:pt x="356" y="1045"/>
                  </a:lnTo>
                  <a:lnTo>
                    <a:pt x="355" y="1046"/>
                  </a:lnTo>
                  <a:lnTo>
                    <a:pt x="353" y="1049"/>
                  </a:lnTo>
                  <a:lnTo>
                    <a:pt x="352" y="1050"/>
                  </a:lnTo>
                  <a:lnTo>
                    <a:pt x="351" y="1052"/>
                  </a:lnTo>
                  <a:lnTo>
                    <a:pt x="348" y="1053"/>
                  </a:lnTo>
                  <a:lnTo>
                    <a:pt x="347" y="1054"/>
                  </a:lnTo>
                  <a:lnTo>
                    <a:pt x="346" y="1055"/>
                  </a:lnTo>
                  <a:lnTo>
                    <a:pt x="344" y="1058"/>
                  </a:lnTo>
                  <a:lnTo>
                    <a:pt x="344" y="1061"/>
                  </a:lnTo>
                  <a:lnTo>
                    <a:pt x="343" y="1062"/>
                  </a:lnTo>
                  <a:lnTo>
                    <a:pt x="342" y="1063"/>
                  </a:lnTo>
                  <a:lnTo>
                    <a:pt x="339" y="1065"/>
                  </a:lnTo>
                  <a:lnTo>
                    <a:pt x="336" y="1066"/>
                  </a:lnTo>
                  <a:lnTo>
                    <a:pt x="335" y="1066"/>
                  </a:lnTo>
                  <a:lnTo>
                    <a:pt x="334" y="1067"/>
                  </a:lnTo>
                  <a:lnTo>
                    <a:pt x="331" y="1068"/>
                  </a:lnTo>
                  <a:lnTo>
                    <a:pt x="330" y="1070"/>
                  </a:lnTo>
                  <a:lnTo>
                    <a:pt x="327" y="1070"/>
                  </a:lnTo>
                  <a:lnTo>
                    <a:pt x="326" y="1072"/>
                  </a:lnTo>
                  <a:lnTo>
                    <a:pt x="325" y="1074"/>
                  </a:lnTo>
                  <a:lnTo>
                    <a:pt x="322" y="1075"/>
                  </a:lnTo>
                  <a:lnTo>
                    <a:pt x="321" y="1076"/>
                  </a:lnTo>
                  <a:lnTo>
                    <a:pt x="321" y="1079"/>
                  </a:lnTo>
                  <a:lnTo>
                    <a:pt x="319" y="1082"/>
                  </a:lnTo>
                  <a:lnTo>
                    <a:pt x="319" y="1084"/>
                  </a:lnTo>
                  <a:lnTo>
                    <a:pt x="318" y="1085"/>
                  </a:lnTo>
                  <a:lnTo>
                    <a:pt x="317" y="1088"/>
                  </a:lnTo>
                  <a:lnTo>
                    <a:pt x="316" y="1089"/>
                  </a:lnTo>
                  <a:lnTo>
                    <a:pt x="314" y="1092"/>
                  </a:lnTo>
                  <a:lnTo>
                    <a:pt x="313" y="1092"/>
                  </a:lnTo>
                  <a:lnTo>
                    <a:pt x="310" y="1093"/>
                  </a:lnTo>
                  <a:lnTo>
                    <a:pt x="309" y="1092"/>
                  </a:lnTo>
                  <a:lnTo>
                    <a:pt x="306" y="1091"/>
                  </a:lnTo>
                  <a:lnTo>
                    <a:pt x="306" y="1088"/>
                  </a:lnTo>
                  <a:lnTo>
                    <a:pt x="305" y="1087"/>
                  </a:lnTo>
                  <a:lnTo>
                    <a:pt x="302" y="1085"/>
                  </a:lnTo>
                  <a:lnTo>
                    <a:pt x="300" y="1087"/>
                  </a:lnTo>
                  <a:lnTo>
                    <a:pt x="299" y="1087"/>
                  </a:lnTo>
                  <a:lnTo>
                    <a:pt x="296" y="1088"/>
                  </a:lnTo>
                  <a:lnTo>
                    <a:pt x="293" y="1088"/>
                  </a:lnTo>
                  <a:lnTo>
                    <a:pt x="291" y="1087"/>
                  </a:lnTo>
                  <a:lnTo>
                    <a:pt x="289" y="1085"/>
                  </a:lnTo>
                  <a:lnTo>
                    <a:pt x="287" y="1084"/>
                  </a:lnTo>
                  <a:lnTo>
                    <a:pt x="286" y="1084"/>
                  </a:lnTo>
                  <a:lnTo>
                    <a:pt x="283" y="1083"/>
                  </a:lnTo>
                  <a:lnTo>
                    <a:pt x="280" y="1084"/>
                  </a:lnTo>
                  <a:lnTo>
                    <a:pt x="279" y="1085"/>
                  </a:lnTo>
                  <a:lnTo>
                    <a:pt x="278" y="1087"/>
                  </a:lnTo>
                  <a:lnTo>
                    <a:pt x="276" y="1088"/>
                  </a:lnTo>
                  <a:lnTo>
                    <a:pt x="274" y="1088"/>
                  </a:lnTo>
                  <a:lnTo>
                    <a:pt x="271" y="1088"/>
                  </a:lnTo>
                  <a:lnTo>
                    <a:pt x="270" y="1087"/>
                  </a:lnTo>
                  <a:lnTo>
                    <a:pt x="267" y="1087"/>
                  </a:lnTo>
                  <a:lnTo>
                    <a:pt x="266" y="1085"/>
                  </a:lnTo>
                  <a:lnTo>
                    <a:pt x="263" y="1084"/>
                  </a:lnTo>
                  <a:lnTo>
                    <a:pt x="261" y="1084"/>
                  </a:lnTo>
                  <a:lnTo>
                    <a:pt x="259" y="1083"/>
                  </a:lnTo>
                  <a:lnTo>
                    <a:pt x="257" y="1082"/>
                  </a:lnTo>
                  <a:lnTo>
                    <a:pt x="254" y="1080"/>
                  </a:lnTo>
                  <a:lnTo>
                    <a:pt x="253" y="1080"/>
                  </a:lnTo>
                  <a:lnTo>
                    <a:pt x="250" y="1079"/>
                  </a:lnTo>
                  <a:lnTo>
                    <a:pt x="248" y="1078"/>
                  </a:lnTo>
                  <a:lnTo>
                    <a:pt x="246" y="1078"/>
                  </a:lnTo>
                  <a:lnTo>
                    <a:pt x="244" y="1076"/>
                  </a:lnTo>
                  <a:lnTo>
                    <a:pt x="241" y="1076"/>
                  </a:lnTo>
                  <a:lnTo>
                    <a:pt x="239" y="1075"/>
                  </a:lnTo>
                  <a:lnTo>
                    <a:pt x="237" y="1075"/>
                  </a:lnTo>
                  <a:lnTo>
                    <a:pt x="235" y="1074"/>
                  </a:lnTo>
                  <a:lnTo>
                    <a:pt x="232" y="1074"/>
                  </a:lnTo>
                  <a:lnTo>
                    <a:pt x="229" y="1072"/>
                  </a:lnTo>
                  <a:lnTo>
                    <a:pt x="227" y="1072"/>
                  </a:lnTo>
                  <a:lnTo>
                    <a:pt x="224" y="1071"/>
                  </a:lnTo>
                  <a:lnTo>
                    <a:pt x="222" y="1071"/>
                  </a:lnTo>
                  <a:lnTo>
                    <a:pt x="220" y="1070"/>
                  </a:lnTo>
                  <a:lnTo>
                    <a:pt x="219" y="1067"/>
                  </a:lnTo>
                  <a:lnTo>
                    <a:pt x="218" y="1066"/>
                  </a:lnTo>
                  <a:lnTo>
                    <a:pt x="216" y="1065"/>
                  </a:lnTo>
                  <a:lnTo>
                    <a:pt x="214" y="1065"/>
                  </a:lnTo>
                  <a:lnTo>
                    <a:pt x="211" y="1063"/>
                  </a:lnTo>
                  <a:lnTo>
                    <a:pt x="208" y="1063"/>
                  </a:lnTo>
                  <a:lnTo>
                    <a:pt x="206" y="1063"/>
                  </a:lnTo>
                  <a:lnTo>
                    <a:pt x="203" y="1063"/>
                  </a:lnTo>
                  <a:lnTo>
                    <a:pt x="201" y="1063"/>
                  </a:lnTo>
                  <a:lnTo>
                    <a:pt x="198" y="1062"/>
                  </a:lnTo>
                  <a:lnTo>
                    <a:pt x="197" y="1062"/>
                  </a:lnTo>
                  <a:lnTo>
                    <a:pt x="194" y="1061"/>
                  </a:lnTo>
                  <a:lnTo>
                    <a:pt x="193" y="1059"/>
                  </a:lnTo>
                  <a:lnTo>
                    <a:pt x="190" y="1058"/>
                  </a:lnTo>
                  <a:lnTo>
                    <a:pt x="188" y="1058"/>
                  </a:lnTo>
                  <a:lnTo>
                    <a:pt x="185" y="1058"/>
                  </a:lnTo>
                  <a:lnTo>
                    <a:pt x="182" y="1058"/>
                  </a:lnTo>
                  <a:lnTo>
                    <a:pt x="180" y="1059"/>
                  </a:lnTo>
                  <a:lnTo>
                    <a:pt x="178" y="1059"/>
                  </a:lnTo>
                  <a:lnTo>
                    <a:pt x="176" y="1061"/>
                  </a:lnTo>
                  <a:lnTo>
                    <a:pt x="175" y="1062"/>
                  </a:lnTo>
                  <a:lnTo>
                    <a:pt x="173" y="1063"/>
                  </a:lnTo>
                  <a:lnTo>
                    <a:pt x="171" y="1065"/>
                  </a:lnTo>
                  <a:lnTo>
                    <a:pt x="168" y="1065"/>
                  </a:lnTo>
                  <a:lnTo>
                    <a:pt x="165" y="1065"/>
                  </a:lnTo>
                  <a:lnTo>
                    <a:pt x="163" y="1063"/>
                  </a:lnTo>
                  <a:lnTo>
                    <a:pt x="161" y="1063"/>
                  </a:lnTo>
                  <a:lnTo>
                    <a:pt x="159" y="1062"/>
                  </a:lnTo>
                  <a:lnTo>
                    <a:pt x="158" y="1061"/>
                  </a:lnTo>
                  <a:lnTo>
                    <a:pt x="156" y="1058"/>
                  </a:lnTo>
                  <a:lnTo>
                    <a:pt x="155" y="1057"/>
                  </a:lnTo>
                  <a:lnTo>
                    <a:pt x="152" y="1055"/>
                  </a:lnTo>
                  <a:lnTo>
                    <a:pt x="150" y="1055"/>
                  </a:lnTo>
                  <a:lnTo>
                    <a:pt x="147" y="1055"/>
                  </a:lnTo>
                  <a:lnTo>
                    <a:pt x="145" y="1055"/>
                  </a:lnTo>
                  <a:lnTo>
                    <a:pt x="142" y="1054"/>
                  </a:lnTo>
                  <a:lnTo>
                    <a:pt x="141" y="1054"/>
                  </a:lnTo>
                  <a:lnTo>
                    <a:pt x="138" y="1053"/>
                  </a:lnTo>
                  <a:lnTo>
                    <a:pt x="135" y="1052"/>
                  </a:lnTo>
                  <a:lnTo>
                    <a:pt x="134" y="1052"/>
                  </a:lnTo>
                  <a:lnTo>
                    <a:pt x="131" y="1050"/>
                  </a:lnTo>
                  <a:lnTo>
                    <a:pt x="129" y="1049"/>
                  </a:lnTo>
                  <a:lnTo>
                    <a:pt x="128" y="1049"/>
                  </a:lnTo>
                  <a:lnTo>
                    <a:pt x="125" y="1046"/>
                  </a:lnTo>
                  <a:lnTo>
                    <a:pt x="124" y="1046"/>
                  </a:lnTo>
                  <a:lnTo>
                    <a:pt x="121" y="1045"/>
                  </a:lnTo>
                  <a:lnTo>
                    <a:pt x="120" y="1044"/>
                  </a:lnTo>
                  <a:lnTo>
                    <a:pt x="117" y="1045"/>
                  </a:lnTo>
                  <a:lnTo>
                    <a:pt x="115" y="1046"/>
                  </a:lnTo>
                  <a:lnTo>
                    <a:pt x="113" y="1048"/>
                  </a:lnTo>
                  <a:lnTo>
                    <a:pt x="112" y="1049"/>
                  </a:lnTo>
                  <a:lnTo>
                    <a:pt x="111" y="1050"/>
                  </a:lnTo>
                  <a:lnTo>
                    <a:pt x="109" y="1053"/>
                  </a:lnTo>
                  <a:lnTo>
                    <a:pt x="108" y="1054"/>
                  </a:lnTo>
                  <a:lnTo>
                    <a:pt x="107" y="1057"/>
                  </a:lnTo>
                  <a:lnTo>
                    <a:pt x="105" y="1058"/>
                  </a:lnTo>
                  <a:lnTo>
                    <a:pt x="104" y="1059"/>
                  </a:lnTo>
                  <a:lnTo>
                    <a:pt x="103" y="1061"/>
                  </a:lnTo>
                  <a:lnTo>
                    <a:pt x="101" y="1062"/>
                  </a:lnTo>
                  <a:lnTo>
                    <a:pt x="99" y="1063"/>
                  </a:lnTo>
                  <a:lnTo>
                    <a:pt x="96" y="1065"/>
                  </a:lnTo>
                  <a:lnTo>
                    <a:pt x="94" y="1063"/>
                  </a:lnTo>
                  <a:lnTo>
                    <a:pt x="94" y="1062"/>
                  </a:lnTo>
                  <a:lnTo>
                    <a:pt x="94" y="1059"/>
                  </a:lnTo>
                  <a:lnTo>
                    <a:pt x="95" y="1058"/>
                  </a:lnTo>
                  <a:lnTo>
                    <a:pt x="96" y="1057"/>
                  </a:lnTo>
                  <a:lnTo>
                    <a:pt x="98" y="1054"/>
                  </a:lnTo>
                  <a:lnTo>
                    <a:pt x="100" y="1053"/>
                  </a:lnTo>
                  <a:lnTo>
                    <a:pt x="101" y="1052"/>
                  </a:lnTo>
                  <a:lnTo>
                    <a:pt x="103" y="1050"/>
                  </a:lnTo>
                  <a:lnTo>
                    <a:pt x="104" y="1048"/>
                  </a:lnTo>
                  <a:lnTo>
                    <a:pt x="104" y="1046"/>
                  </a:lnTo>
                  <a:lnTo>
                    <a:pt x="105" y="1044"/>
                  </a:lnTo>
                  <a:lnTo>
                    <a:pt x="105" y="1041"/>
                  </a:lnTo>
                  <a:lnTo>
                    <a:pt x="107" y="1038"/>
                  </a:lnTo>
                  <a:lnTo>
                    <a:pt x="107" y="1036"/>
                  </a:lnTo>
                  <a:lnTo>
                    <a:pt x="105" y="1033"/>
                  </a:lnTo>
                  <a:lnTo>
                    <a:pt x="105" y="1031"/>
                  </a:lnTo>
                  <a:lnTo>
                    <a:pt x="107" y="1028"/>
                  </a:lnTo>
                  <a:lnTo>
                    <a:pt x="109" y="1027"/>
                  </a:lnTo>
                  <a:lnTo>
                    <a:pt x="112" y="1027"/>
                  </a:lnTo>
                  <a:lnTo>
                    <a:pt x="113" y="1025"/>
                  </a:lnTo>
                  <a:lnTo>
                    <a:pt x="116" y="1024"/>
                  </a:lnTo>
                  <a:lnTo>
                    <a:pt x="116" y="1023"/>
                  </a:lnTo>
                  <a:lnTo>
                    <a:pt x="116" y="1020"/>
                  </a:lnTo>
                  <a:lnTo>
                    <a:pt x="115" y="1019"/>
                  </a:lnTo>
                  <a:lnTo>
                    <a:pt x="111" y="1019"/>
                  </a:lnTo>
                  <a:lnTo>
                    <a:pt x="108" y="1019"/>
                  </a:lnTo>
                  <a:lnTo>
                    <a:pt x="105" y="1019"/>
                  </a:lnTo>
                  <a:lnTo>
                    <a:pt x="104" y="1016"/>
                  </a:lnTo>
                  <a:lnTo>
                    <a:pt x="104" y="1015"/>
                  </a:lnTo>
                  <a:lnTo>
                    <a:pt x="104" y="1011"/>
                  </a:lnTo>
                  <a:lnTo>
                    <a:pt x="104" y="1008"/>
                  </a:lnTo>
                  <a:lnTo>
                    <a:pt x="104" y="1006"/>
                  </a:lnTo>
                  <a:lnTo>
                    <a:pt x="103" y="1004"/>
                  </a:lnTo>
                  <a:lnTo>
                    <a:pt x="101" y="1002"/>
                  </a:lnTo>
                  <a:lnTo>
                    <a:pt x="100" y="1001"/>
                  </a:lnTo>
                  <a:lnTo>
                    <a:pt x="99" y="998"/>
                  </a:lnTo>
                  <a:lnTo>
                    <a:pt x="98" y="997"/>
                  </a:lnTo>
                  <a:lnTo>
                    <a:pt x="96" y="995"/>
                  </a:lnTo>
                  <a:lnTo>
                    <a:pt x="94" y="994"/>
                  </a:lnTo>
                  <a:lnTo>
                    <a:pt x="92" y="993"/>
                  </a:lnTo>
                  <a:lnTo>
                    <a:pt x="91" y="991"/>
                  </a:lnTo>
                  <a:lnTo>
                    <a:pt x="90" y="989"/>
                  </a:lnTo>
                  <a:lnTo>
                    <a:pt x="90" y="986"/>
                  </a:lnTo>
                  <a:lnTo>
                    <a:pt x="90" y="984"/>
                  </a:lnTo>
                  <a:lnTo>
                    <a:pt x="88" y="982"/>
                  </a:lnTo>
                  <a:lnTo>
                    <a:pt x="87" y="981"/>
                  </a:lnTo>
                  <a:lnTo>
                    <a:pt x="84" y="980"/>
                  </a:lnTo>
                  <a:lnTo>
                    <a:pt x="83" y="980"/>
                  </a:lnTo>
                  <a:lnTo>
                    <a:pt x="82" y="981"/>
                  </a:lnTo>
                  <a:lnTo>
                    <a:pt x="81" y="984"/>
                  </a:lnTo>
                  <a:lnTo>
                    <a:pt x="79" y="985"/>
                  </a:lnTo>
                  <a:lnTo>
                    <a:pt x="77" y="986"/>
                  </a:lnTo>
                  <a:lnTo>
                    <a:pt x="74" y="986"/>
                  </a:lnTo>
                  <a:lnTo>
                    <a:pt x="71" y="985"/>
                  </a:lnTo>
                  <a:lnTo>
                    <a:pt x="70" y="984"/>
                  </a:lnTo>
                  <a:lnTo>
                    <a:pt x="68" y="982"/>
                  </a:lnTo>
                  <a:lnTo>
                    <a:pt x="66" y="981"/>
                  </a:lnTo>
                  <a:lnTo>
                    <a:pt x="66" y="978"/>
                  </a:lnTo>
                  <a:lnTo>
                    <a:pt x="66" y="976"/>
                  </a:lnTo>
                  <a:lnTo>
                    <a:pt x="66" y="973"/>
                  </a:lnTo>
                  <a:lnTo>
                    <a:pt x="65" y="971"/>
                  </a:lnTo>
                  <a:lnTo>
                    <a:pt x="65" y="969"/>
                  </a:lnTo>
                  <a:lnTo>
                    <a:pt x="62" y="967"/>
                  </a:lnTo>
                  <a:lnTo>
                    <a:pt x="61" y="965"/>
                  </a:lnTo>
                  <a:lnTo>
                    <a:pt x="60" y="965"/>
                  </a:lnTo>
                  <a:lnTo>
                    <a:pt x="57" y="963"/>
                  </a:lnTo>
                  <a:lnTo>
                    <a:pt x="57" y="960"/>
                  </a:lnTo>
                  <a:lnTo>
                    <a:pt x="57" y="957"/>
                  </a:lnTo>
                  <a:lnTo>
                    <a:pt x="58" y="956"/>
                  </a:lnTo>
                  <a:lnTo>
                    <a:pt x="60" y="955"/>
                  </a:lnTo>
                  <a:lnTo>
                    <a:pt x="61" y="954"/>
                  </a:lnTo>
                  <a:lnTo>
                    <a:pt x="62" y="951"/>
                  </a:lnTo>
                  <a:lnTo>
                    <a:pt x="64" y="950"/>
                  </a:lnTo>
                  <a:lnTo>
                    <a:pt x="62" y="947"/>
                  </a:lnTo>
                  <a:lnTo>
                    <a:pt x="60" y="946"/>
                  </a:lnTo>
                  <a:lnTo>
                    <a:pt x="57" y="946"/>
                  </a:lnTo>
                  <a:lnTo>
                    <a:pt x="54" y="946"/>
                  </a:lnTo>
                  <a:lnTo>
                    <a:pt x="53" y="944"/>
                  </a:lnTo>
                  <a:lnTo>
                    <a:pt x="52" y="943"/>
                  </a:lnTo>
                  <a:lnTo>
                    <a:pt x="52" y="939"/>
                  </a:lnTo>
                  <a:lnTo>
                    <a:pt x="54" y="938"/>
                  </a:lnTo>
                  <a:lnTo>
                    <a:pt x="56" y="937"/>
                  </a:lnTo>
                  <a:lnTo>
                    <a:pt x="57" y="935"/>
                  </a:lnTo>
                  <a:lnTo>
                    <a:pt x="57" y="934"/>
                  </a:lnTo>
                  <a:lnTo>
                    <a:pt x="57" y="933"/>
                  </a:lnTo>
                  <a:lnTo>
                    <a:pt x="56" y="930"/>
                  </a:lnTo>
                  <a:lnTo>
                    <a:pt x="54" y="929"/>
                  </a:lnTo>
                  <a:lnTo>
                    <a:pt x="53" y="927"/>
                  </a:lnTo>
                  <a:lnTo>
                    <a:pt x="52" y="927"/>
                  </a:lnTo>
                  <a:lnTo>
                    <a:pt x="49" y="926"/>
                  </a:lnTo>
                  <a:lnTo>
                    <a:pt x="60" y="921"/>
                  </a:lnTo>
                  <a:lnTo>
                    <a:pt x="61" y="921"/>
                  </a:lnTo>
                  <a:lnTo>
                    <a:pt x="62" y="920"/>
                  </a:lnTo>
                  <a:lnTo>
                    <a:pt x="64" y="920"/>
                  </a:lnTo>
                  <a:lnTo>
                    <a:pt x="64" y="921"/>
                  </a:lnTo>
                  <a:lnTo>
                    <a:pt x="65" y="921"/>
                  </a:lnTo>
                  <a:lnTo>
                    <a:pt x="66" y="921"/>
                  </a:lnTo>
                  <a:lnTo>
                    <a:pt x="66" y="920"/>
                  </a:lnTo>
                  <a:lnTo>
                    <a:pt x="68" y="918"/>
                  </a:lnTo>
                  <a:lnTo>
                    <a:pt x="69" y="918"/>
                  </a:lnTo>
                  <a:lnTo>
                    <a:pt x="69" y="917"/>
                  </a:lnTo>
                  <a:lnTo>
                    <a:pt x="69" y="916"/>
                  </a:lnTo>
                  <a:lnTo>
                    <a:pt x="70" y="916"/>
                  </a:lnTo>
                  <a:lnTo>
                    <a:pt x="71" y="916"/>
                  </a:lnTo>
                  <a:lnTo>
                    <a:pt x="73" y="916"/>
                  </a:lnTo>
                  <a:lnTo>
                    <a:pt x="74" y="916"/>
                  </a:lnTo>
                  <a:lnTo>
                    <a:pt x="75" y="916"/>
                  </a:lnTo>
                  <a:lnTo>
                    <a:pt x="77" y="917"/>
                  </a:lnTo>
                  <a:lnTo>
                    <a:pt x="77" y="916"/>
                  </a:lnTo>
                  <a:lnTo>
                    <a:pt x="77" y="914"/>
                  </a:lnTo>
                  <a:lnTo>
                    <a:pt x="75" y="913"/>
                  </a:lnTo>
                  <a:lnTo>
                    <a:pt x="74" y="913"/>
                  </a:lnTo>
                  <a:lnTo>
                    <a:pt x="74" y="912"/>
                  </a:lnTo>
                  <a:lnTo>
                    <a:pt x="73" y="912"/>
                  </a:lnTo>
                  <a:lnTo>
                    <a:pt x="73" y="910"/>
                  </a:lnTo>
                  <a:lnTo>
                    <a:pt x="73" y="909"/>
                  </a:lnTo>
                  <a:lnTo>
                    <a:pt x="74" y="909"/>
                  </a:lnTo>
                  <a:lnTo>
                    <a:pt x="74" y="908"/>
                  </a:lnTo>
                  <a:lnTo>
                    <a:pt x="74" y="907"/>
                  </a:lnTo>
                  <a:lnTo>
                    <a:pt x="73" y="907"/>
                  </a:lnTo>
                  <a:lnTo>
                    <a:pt x="73" y="905"/>
                  </a:lnTo>
                  <a:lnTo>
                    <a:pt x="71" y="905"/>
                  </a:lnTo>
                  <a:lnTo>
                    <a:pt x="70" y="905"/>
                  </a:lnTo>
                  <a:lnTo>
                    <a:pt x="70" y="904"/>
                  </a:lnTo>
                  <a:lnTo>
                    <a:pt x="69" y="904"/>
                  </a:lnTo>
                  <a:lnTo>
                    <a:pt x="69" y="903"/>
                  </a:lnTo>
                  <a:lnTo>
                    <a:pt x="68" y="903"/>
                  </a:lnTo>
                  <a:lnTo>
                    <a:pt x="68" y="901"/>
                  </a:lnTo>
                  <a:lnTo>
                    <a:pt x="68" y="900"/>
                  </a:lnTo>
                  <a:lnTo>
                    <a:pt x="68" y="899"/>
                  </a:lnTo>
                  <a:lnTo>
                    <a:pt x="66" y="897"/>
                  </a:lnTo>
                  <a:lnTo>
                    <a:pt x="66" y="896"/>
                  </a:lnTo>
                  <a:lnTo>
                    <a:pt x="68" y="896"/>
                  </a:lnTo>
                  <a:lnTo>
                    <a:pt x="64" y="884"/>
                  </a:lnTo>
                  <a:lnTo>
                    <a:pt x="57" y="869"/>
                  </a:lnTo>
                  <a:lnTo>
                    <a:pt x="48" y="849"/>
                  </a:lnTo>
                  <a:lnTo>
                    <a:pt x="47" y="850"/>
                  </a:lnTo>
                  <a:lnTo>
                    <a:pt x="45" y="850"/>
                  </a:lnTo>
                  <a:lnTo>
                    <a:pt x="44" y="849"/>
                  </a:lnTo>
                  <a:lnTo>
                    <a:pt x="43" y="849"/>
                  </a:lnTo>
                  <a:lnTo>
                    <a:pt x="43" y="848"/>
                  </a:lnTo>
                  <a:lnTo>
                    <a:pt x="43" y="847"/>
                  </a:lnTo>
                  <a:lnTo>
                    <a:pt x="44" y="847"/>
                  </a:lnTo>
                  <a:lnTo>
                    <a:pt x="44" y="845"/>
                  </a:lnTo>
                  <a:lnTo>
                    <a:pt x="43" y="845"/>
                  </a:lnTo>
                  <a:lnTo>
                    <a:pt x="41" y="845"/>
                  </a:lnTo>
                  <a:lnTo>
                    <a:pt x="41" y="844"/>
                  </a:lnTo>
                  <a:lnTo>
                    <a:pt x="40" y="844"/>
                  </a:lnTo>
                  <a:lnTo>
                    <a:pt x="40" y="843"/>
                  </a:lnTo>
                  <a:lnTo>
                    <a:pt x="40" y="841"/>
                  </a:lnTo>
                  <a:lnTo>
                    <a:pt x="39" y="841"/>
                  </a:lnTo>
                  <a:lnTo>
                    <a:pt x="37" y="841"/>
                  </a:lnTo>
                  <a:lnTo>
                    <a:pt x="37" y="840"/>
                  </a:lnTo>
                  <a:lnTo>
                    <a:pt x="37" y="839"/>
                  </a:lnTo>
                  <a:lnTo>
                    <a:pt x="37" y="837"/>
                  </a:lnTo>
                  <a:lnTo>
                    <a:pt x="36" y="837"/>
                  </a:lnTo>
                  <a:lnTo>
                    <a:pt x="36" y="836"/>
                  </a:lnTo>
                  <a:lnTo>
                    <a:pt x="35" y="835"/>
                  </a:lnTo>
                  <a:lnTo>
                    <a:pt x="34" y="835"/>
                  </a:lnTo>
                  <a:lnTo>
                    <a:pt x="34" y="833"/>
                  </a:lnTo>
                  <a:lnTo>
                    <a:pt x="32" y="833"/>
                  </a:lnTo>
                  <a:lnTo>
                    <a:pt x="32" y="832"/>
                  </a:lnTo>
                  <a:lnTo>
                    <a:pt x="32" y="831"/>
                  </a:lnTo>
                  <a:lnTo>
                    <a:pt x="32" y="830"/>
                  </a:lnTo>
                  <a:lnTo>
                    <a:pt x="31" y="828"/>
                  </a:lnTo>
                  <a:lnTo>
                    <a:pt x="31" y="827"/>
                  </a:lnTo>
                  <a:lnTo>
                    <a:pt x="31" y="826"/>
                  </a:lnTo>
                  <a:lnTo>
                    <a:pt x="30" y="826"/>
                  </a:lnTo>
                  <a:lnTo>
                    <a:pt x="28" y="824"/>
                  </a:lnTo>
                  <a:lnTo>
                    <a:pt x="28" y="823"/>
                  </a:lnTo>
                  <a:lnTo>
                    <a:pt x="27" y="823"/>
                  </a:lnTo>
                  <a:lnTo>
                    <a:pt x="26" y="823"/>
                  </a:lnTo>
                  <a:lnTo>
                    <a:pt x="26" y="822"/>
                  </a:lnTo>
                  <a:lnTo>
                    <a:pt x="24" y="822"/>
                  </a:lnTo>
                  <a:lnTo>
                    <a:pt x="23" y="822"/>
                  </a:lnTo>
                  <a:lnTo>
                    <a:pt x="22" y="822"/>
                  </a:lnTo>
                  <a:lnTo>
                    <a:pt x="22" y="823"/>
                  </a:lnTo>
                  <a:lnTo>
                    <a:pt x="22" y="824"/>
                  </a:lnTo>
                  <a:lnTo>
                    <a:pt x="21" y="824"/>
                  </a:lnTo>
                  <a:lnTo>
                    <a:pt x="21" y="826"/>
                  </a:lnTo>
                  <a:lnTo>
                    <a:pt x="22" y="826"/>
                  </a:lnTo>
                  <a:lnTo>
                    <a:pt x="22" y="827"/>
                  </a:lnTo>
                  <a:lnTo>
                    <a:pt x="21" y="827"/>
                  </a:lnTo>
                  <a:lnTo>
                    <a:pt x="19" y="827"/>
                  </a:lnTo>
                  <a:lnTo>
                    <a:pt x="18" y="827"/>
                  </a:lnTo>
                  <a:lnTo>
                    <a:pt x="17" y="827"/>
                  </a:lnTo>
                  <a:lnTo>
                    <a:pt x="17" y="826"/>
                  </a:lnTo>
                  <a:lnTo>
                    <a:pt x="15" y="826"/>
                  </a:lnTo>
                  <a:lnTo>
                    <a:pt x="15" y="827"/>
                  </a:lnTo>
                  <a:lnTo>
                    <a:pt x="14" y="827"/>
                  </a:lnTo>
                  <a:lnTo>
                    <a:pt x="14" y="826"/>
                  </a:lnTo>
                  <a:lnTo>
                    <a:pt x="14" y="827"/>
                  </a:lnTo>
                  <a:lnTo>
                    <a:pt x="13" y="827"/>
                  </a:lnTo>
                  <a:lnTo>
                    <a:pt x="13" y="826"/>
                  </a:lnTo>
                  <a:lnTo>
                    <a:pt x="11" y="826"/>
                  </a:lnTo>
                  <a:lnTo>
                    <a:pt x="11" y="824"/>
                  </a:lnTo>
                  <a:lnTo>
                    <a:pt x="10" y="824"/>
                  </a:lnTo>
                  <a:lnTo>
                    <a:pt x="10" y="823"/>
                  </a:lnTo>
                  <a:lnTo>
                    <a:pt x="10" y="822"/>
                  </a:lnTo>
                  <a:lnTo>
                    <a:pt x="10" y="820"/>
                  </a:lnTo>
                  <a:lnTo>
                    <a:pt x="10" y="819"/>
                  </a:lnTo>
                  <a:lnTo>
                    <a:pt x="10" y="818"/>
                  </a:lnTo>
                  <a:lnTo>
                    <a:pt x="10" y="816"/>
                  </a:lnTo>
                  <a:lnTo>
                    <a:pt x="10" y="815"/>
                  </a:lnTo>
                  <a:lnTo>
                    <a:pt x="9" y="814"/>
                  </a:lnTo>
                  <a:lnTo>
                    <a:pt x="7" y="813"/>
                  </a:lnTo>
                  <a:lnTo>
                    <a:pt x="6" y="811"/>
                  </a:lnTo>
                  <a:lnTo>
                    <a:pt x="5" y="810"/>
                  </a:lnTo>
                  <a:lnTo>
                    <a:pt x="5" y="809"/>
                  </a:lnTo>
                  <a:lnTo>
                    <a:pt x="4" y="809"/>
                  </a:lnTo>
                  <a:lnTo>
                    <a:pt x="4" y="807"/>
                  </a:lnTo>
                  <a:lnTo>
                    <a:pt x="5" y="807"/>
                  </a:lnTo>
                  <a:lnTo>
                    <a:pt x="5" y="806"/>
                  </a:lnTo>
                  <a:lnTo>
                    <a:pt x="4" y="806"/>
                  </a:lnTo>
                  <a:lnTo>
                    <a:pt x="4" y="805"/>
                  </a:lnTo>
                  <a:lnTo>
                    <a:pt x="2" y="805"/>
                  </a:lnTo>
                  <a:lnTo>
                    <a:pt x="2" y="803"/>
                  </a:lnTo>
                  <a:lnTo>
                    <a:pt x="1" y="803"/>
                  </a:lnTo>
                  <a:lnTo>
                    <a:pt x="0" y="803"/>
                  </a:lnTo>
                  <a:lnTo>
                    <a:pt x="0" y="802"/>
                  </a:lnTo>
                  <a:lnTo>
                    <a:pt x="0" y="801"/>
                  </a:lnTo>
                  <a:lnTo>
                    <a:pt x="0" y="799"/>
                  </a:lnTo>
                  <a:lnTo>
                    <a:pt x="0" y="798"/>
                  </a:lnTo>
                  <a:lnTo>
                    <a:pt x="1" y="798"/>
                  </a:lnTo>
                  <a:lnTo>
                    <a:pt x="1" y="797"/>
                  </a:lnTo>
                  <a:lnTo>
                    <a:pt x="2" y="797"/>
                  </a:lnTo>
                  <a:lnTo>
                    <a:pt x="2" y="796"/>
                  </a:lnTo>
                  <a:lnTo>
                    <a:pt x="2" y="794"/>
                  </a:lnTo>
                  <a:lnTo>
                    <a:pt x="4" y="794"/>
                  </a:lnTo>
                  <a:lnTo>
                    <a:pt x="4" y="793"/>
                  </a:lnTo>
                  <a:lnTo>
                    <a:pt x="5" y="793"/>
                  </a:lnTo>
                  <a:lnTo>
                    <a:pt x="5" y="792"/>
                  </a:lnTo>
                  <a:lnTo>
                    <a:pt x="6" y="792"/>
                  </a:lnTo>
                  <a:lnTo>
                    <a:pt x="6" y="790"/>
                  </a:lnTo>
                  <a:lnTo>
                    <a:pt x="6" y="789"/>
                  </a:lnTo>
                  <a:lnTo>
                    <a:pt x="7" y="789"/>
                  </a:lnTo>
                  <a:lnTo>
                    <a:pt x="9" y="789"/>
                  </a:lnTo>
                  <a:lnTo>
                    <a:pt x="9" y="788"/>
                  </a:lnTo>
                  <a:lnTo>
                    <a:pt x="9" y="786"/>
                  </a:lnTo>
                  <a:lnTo>
                    <a:pt x="9" y="785"/>
                  </a:lnTo>
                  <a:lnTo>
                    <a:pt x="9" y="784"/>
                  </a:lnTo>
                  <a:lnTo>
                    <a:pt x="9" y="783"/>
                  </a:lnTo>
                  <a:lnTo>
                    <a:pt x="7" y="783"/>
                  </a:lnTo>
                  <a:lnTo>
                    <a:pt x="7" y="781"/>
                  </a:lnTo>
                  <a:lnTo>
                    <a:pt x="9" y="781"/>
                  </a:lnTo>
                  <a:lnTo>
                    <a:pt x="10" y="781"/>
                  </a:lnTo>
                  <a:lnTo>
                    <a:pt x="10" y="780"/>
                  </a:lnTo>
                  <a:lnTo>
                    <a:pt x="11" y="780"/>
                  </a:lnTo>
                  <a:lnTo>
                    <a:pt x="13" y="780"/>
                  </a:lnTo>
                  <a:lnTo>
                    <a:pt x="14" y="780"/>
                  </a:lnTo>
                  <a:lnTo>
                    <a:pt x="14" y="779"/>
                  </a:lnTo>
                  <a:lnTo>
                    <a:pt x="15" y="779"/>
                  </a:lnTo>
                  <a:lnTo>
                    <a:pt x="15" y="777"/>
                  </a:lnTo>
                  <a:lnTo>
                    <a:pt x="14" y="777"/>
                  </a:lnTo>
                  <a:lnTo>
                    <a:pt x="15" y="777"/>
                  </a:lnTo>
                  <a:lnTo>
                    <a:pt x="15" y="776"/>
                  </a:lnTo>
                  <a:lnTo>
                    <a:pt x="15" y="775"/>
                  </a:lnTo>
                  <a:lnTo>
                    <a:pt x="15" y="773"/>
                  </a:lnTo>
                  <a:lnTo>
                    <a:pt x="15" y="772"/>
                  </a:lnTo>
                  <a:lnTo>
                    <a:pt x="14" y="771"/>
                  </a:lnTo>
                  <a:lnTo>
                    <a:pt x="14" y="769"/>
                  </a:lnTo>
                  <a:lnTo>
                    <a:pt x="14" y="768"/>
                  </a:lnTo>
                  <a:lnTo>
                    <a:pt x="14" y="767"/>
                  </a:lnTo>
                  <a:lnTo>
                    <a:pt x="14" y="766"/>
                  </a:lnTo>
                  <a:lnTo>
                    <a:pt x="14" y="764"/>
                  </a:lnTo>
                  <a:lnTo>
                    <a:pt x="14" y="763"/>
                  </a:lnTo>
                  <a:lnTo>
                    <a:pt x="14" y="762"/>
                  </a:lnTo>
                  <a:lnTo>
                    <a:pt x="15" y="762"/>
                  </a:lnTo>
                  <a:lnTo>
                    <a:pt x="15" y="763"/>
                  </a:lnTo>
                  <a:lnTo>
                    <a:pt x="15" y="762"/>
                  </a:lnTo>
                  <a:lnTo>
                    <a:pt x="15" y="760"/>
                  </a:lnTo>
                  <a:lnTo>
                    <a:pt x="15" y="762"/>
                  </a:lnTo>
                  <a:lnTo>
                    <a:pt x="15" y="760"/>
                  </a:lnTo>
                  <a:lnTo>
                    <a:pt x="17" y="760"/>
                  </a:lnTo>
                  <a:lnTo>
                    <a:pt x="15" y="760"/>
                  </a:lnTo>
                  <a:lnTo>
                    <a:pt x="15" y="759"/>
                  </a:lnTo>
                  <a:lnTo>
                    <a:pt x="17" y="759"/>
                  </a:lnTo>
                  <a:lnTo>
                    <a:pt x="17" y="760"/>
                  </a:lnTo>
                  <a:lnTo>
                    <a:pt x="17" y="759"/>
                  </a:lnTo>
                  <a:lnTo>
                    <a:pt x="17" y="758"/>
                  </a:lnTo>
                  <a:lnTo>
                    <a:pt x="17" y="756"/>
                  </a:lnTo>
                  <a:lnTo>
                    <a:pt x="18" y="756"/>
                  </a:lnTo>
                  <a:lnTo>
                    <a:pt x="18" y="758"/>
                  </a:lnTo>
                  <a:lnTo>
                    <a:pt x="18" y="756"/>
                  </a:lnTo>
                  <a:lnTo>
                    <a:pt x="18" y="755"/>
                  </a:lnTo>
                  <a:lnTo>
                    <a:pt x="18" y="756"/>
                  </a:lnTo>
                  <a:lnTo>
                    <a:pt x="18" y="755"/>
                  </a:lnTo>
                  <a:lnTo>
                    <a:pt x="19" y="755"/>
                  </a:lnTo>
                  <a:lnTo>
                    <a:pt x="21" y="755"/>
                  </a:lnTo>
                  <a:lnTo>
                    <a:pt x="21" y="754"/>
                  </a:lnTo>
                  <a:lnTo>
                    <a:pt x="22" y="754"/>
                  </a:lnTo>
                  <a:lnTo>
                    <a:pt x="22" y="752"/>
                  </a:lnTo>
                  <a:lnTo>
                    <a:pt x="22" y="751"/>
                  </a:lnTo>
                  <a:lnTo>
                    <a:pt x="23" y="751"/>
                  </a:lnTo>
                  <a:lnTo>
                    <a:pt x="24" y="750"/>
                  </a:lnTo>
                  <a:lnTo>
                    <a:pt x="23" y="750"/>
                  </a:lnTo>
                  <a:lnTo>
                    <a:pt x="23" y="749"/>
                  </a:lnTo>
                  <a:lnTo>
                    <a:pt x="24" y="749"/>
                  </a:lnTo>
                  <a:lnTo>
                    <a:pt x="24" y="747"/>
                  </a:lnTo>
                  <a:lnTo>
                    <a:pt x="23" y="747"/>
                  </a:lnTo>
                  <a:lnTo>
                    <a:pt x="23" y="746"/>
                  </a:lnTo>
                  <a:lnTo>
                    <a:pt x="24" y="746"/>
                  </a:lnTo>
                  <a:lnTo>
                    <a:pt x="23" y="746"/>
                  </a:lnTo>
                  <a:lnTo>
                    <a:pt x="23" y="745"/>
                  </a:lnTo>
                  <a:lnTo>
                    <a:pt x="24" y="745"/>
                  </a:lnTo>
                  <a:lnTo>
                    <a:pt x="23" y="745"/>
                  </a:lnTo>
                  <a:lnTo>
                    <a:pt x="24" y="745"/>
                  </a:lnTo>
                  <a:lnTo>
                    <a:pt x="23" y="745"/>
                  </a:lnTo>
                  <a:lnTo>
                    <a:pt x="23" y="743"/>
                  </a:lnTo>
                  <a:lnTo>
                    <a:pt x="23" y="742"/>
                  </a:lnTo>
                  <a:lnTo>
                    <a:pt x="24" y="742"/>
                  </a:lnTo>
                  <a:lnTo>
                    <a:pt x="26" y="742"/>
                  </a:lnTo>
                  <a:lnTo>
                    <a:pt x="26" y="743"/>
                  </a:lnTo>
                  <a:lnTo>
                    <a:pt x="27" y="743"/>
                  </a:lnTo>
                  <a:lnTo>
                    <a:pt x="28" y="743"/>
                  </a:lnTo>
                  <a:lnTo>
                    <a:pt x="28" y="742"/>
                  </a:lnTo>
                  <a:lnTo>
                    <a:pt x="28" y="743"/>
                  </a:lnTo>
                  <a:lnTo>
                    <a:pt x="28" y="742"/>
                  </a:lnTo>
                  <a:lnTo>
                    <a:pt x="30" y="742"/>
                  </a:lnTo>
                  <a:lnTo>
                    <a:pt x="30" y="741"/>
                  </a:lnTo>
                  <a:lnTo>
                    <a:pt x="31" y="741"/>
                  </a:lnTo>
                  <a:lnTo>
                    <a:pt x="32" y="741"/>
                  </a:lnTo>
                  <a:lnTo>
                    <a:pt x="34" y="739"/>
                  </a:lnTo>
                  <a:lnTo>
                    <a:pt x="34" y="738"/>
                  </a:lnTo>
                  <a:lnTo>
                    <a:pt x="32" y="738"/>
                  </a:lnTo>
                  <a:lnTo>
                    <a:pt x="32" y="737"/>
                  </a:lnTo>
                  <a:lnTo>
                    <a:pt x="32" y="736"/>
                  </a:lnTo>
                  <a:lnTo>
                    <a:pt x="32" y="734"/>
                  </a:lnTo>
                  <a:lnTo>
                    <a:pt x="31" y="736"/>
                  </a:lnTo>
                  <a:lnTo>
                    <a:pt x="31" y="734"/>
                  </a:lnTo>
                  <a:lnTo>
                    <a:pt x="31" y="733"/>
                  </a:lnTo>
                  <a:lnTo>
                    <a:pt x="31" y="732"/>
                  </a:lnTo>
                  <a:lnTo>
                    <a:pt x="31" y="730"/>
                  </a:lnTo>
                  <a:lnTo>
                    <a:pt x="31" y="729"/>
                  </a:lnTo>
                  <a:lnTo>
                    <a:pt x="31" y="730"/>
                  </a:lnTo>
                  <a:lnTo>
                    <a:pt x="31" y="729"/>
                  </a:lnTo>
                  <a:lnTo>
                    <a:pt x="32" y="729"/>
                  </a:lnTo>
                  <a:lnTo>
                    <a:pt x="31" y="729"/>
                  </a:lnTo>
                  <a:lnTo>
                    <a:pt x="32" y="729"/>
                  </a:lnTo>
                  <a:lnTo>
                    <a:pt x="32" y="728"/>
                  </a:lnTo>
                  <a:lnTo>
                    <a:pt x="32" y="726"/>
                  </a:lnTo>
                  <a:lnTo>
                    <a:pt x="32" y="728"/>
                  </a:lnTo>
                  <a:lnTo>
                    <a:pt x="32" y="726"/>
                  </a:lnTo>
                  <a:lnTo>
                    <a:pt x="34" y="726"/>
                  </a:lnTo>
                  <a:lnTo>
                    <a:pt x="32" y="726"/>
                  </a:lnTo>
                  <a:lnTo>
                    <a:pt x="34" y="726"/>
                  </a:lnTo>
                  <a:lnTo>
                    <a:pt x="34" y="725"/>
                  </a:lnTo>
                  <a:lnTo>
                    <a:pt x="32" y="725"/>
                  </a:lnTo>
                  <a:lnTo>
                    <a:pt x="34" y="725"/>
                  </a:lnTo>
                  <a:lnTo>
                    <a:pt x="34" y="724"/>
                  </a:lnTo>
                  <a:lnTo>
                    <a:pt x="34" y="722"/>
                  </a:lnTo>
                  <a:lnTo>
                    <a:pt x="35" y="722"/>
                  </a:lnTo>
                  <a:lnTo>
                    <a:pt x="34" y="722"/>
                  </a:lnTo>
                  <a:lnTo>
                    <a:pt x="35" y="722"/>
                  </a:lnTo>
                  <a:lnTo>
                    <a:pt x="35" y="721"/>
                  </a:lnTo>
                  <a:lnTo>
                    <a:pt x="35" y="720"/>
                  </a:lnTo>
                  <a:lnTo>
                    <a:pt x="35" y="719"/>
                  </a:lnTo>
                  <a:lnTo>
                    <a:pt x="36" y="719"/>
                  </a:lnTo>
                  <a:lnTo>
                    <a:pt x="36" y="720"/>
                  </a:lnTo>
                  <a:lnTo>
                    <a:pt x="37" y="720"/>
                  </a:lnTo>
                  <a:lnTo>
                    <a:pt x="39" y="720"/>
                  </a:lnTo>
                  <a:lnTo>
                    <a:pt x="40" y="720"/>
                  </a:lnTo>
                  <a:lnTo>
                    <a:pt x="40" y="719"/>
                  </a:lnTo>
                  <a:lnTo>
                    <a:pt x="41" y="719"/>
                  </a:lnTo>
                  <a:lnTo>
                    <a:pt x="43" y="719"/>
                  </a:lnTo>
                  <a:lnTo>
                    <a:pt x="43" y="717"/>
                  </a:lnTo>
                  <a:lnTo>
                    <a:pt x="44" y="717"/>
                  </a:lnTo>
                  <a:lnTo>
                    <a:pt x="44" y="716"/>
                  </a:lnTo>
                  <a:lnTo>
                    <a:pt x="45" y="716"/>
                  </a:lnTo>
                  <a:lnTo>
                    <a:pt x="45" y="717"/>
                  </a:lnTo>
                  <a:lnTo>
                    <a:pt x="45" y="716"/>
                  </a:lnTo>
                  <a:lnTo>
                    <a:pt x="47" y="716"/>
                  </a:lnTo>
                  <a:lnTo>
                    <a:pt x="47" y="715"/>
                  </a:lnTo>
                  <a:lnTo>
                    <a:pt x="45" y="715"/>
                  </a:lnTo>
                  <a:lnTo>
                    <a:pt x="45" y="716"/>
                  </a:lnTo>
                  <a:lnTo>
                    <a:pt x="45" y="715"/>
                  </a:lnTo>
                  <a:lnTo>
                    <a:pt x="44" y="715"/>
                  </a:lnTo>
                  <a:lnTo>
                    <a:pt x="44" y="713"/>
                  </a:lnTo>
                  <a:lnTo>
                    <a:pt x="44" y="715"/>
                  </a:lnTo>
                  <a:lnTo>
                    <a:pt x="43" y="715"/>
                  </a:lnTo>
                  <a:lnTo>
                    <a:pt x="43" y="713"/>
                  </a:lnTo>
                  <a:lnTo>
                    <a:pt x="41" y="713"/>
                  </a:lnTo>
                  <a:lnTo>
                    <a:pt x="41" y="712"/>
                  </a:lnTo>
                  <a:lnTo>
                    <a:pt x="43" y="712"/>
                  </a:lnTo>
                  <a:lnTo>
                    <a:pt x="44" y="712"/>
                  </a:lnTo>
                  <a:lnTo>
                    <a:pt x="43" y="712"/>
                  </a:lnTo>
                  <a:lnTo>
                    <a:pt x="43" y="711"/>
                  </a:lnTo>
                  <a:lnTo>
                    <a:pt x="44" y="711"/>
                  </a:lnTo>
                  <a:lnTo>
                    <a:pt x="45" y="711"/>
                  </a:lnTo>
                  <a:lnTo>
                    <a:pt x="45" y="709"/>
                  </a:lnTo>
                  <a:lnTo>
                    <a:pt x="45" y="708"/>
                  </a:lnTo>
                  <a:lnTo>
                    <a:pt x="45" y="707"/>
                  </a:lnTo>
                  <a:lnTo>
                    <a:pt x="47" y="707"/>
                  </a:lnTo>
                  <a:lnTo>
                    <a:pt x="47" y="705"/>
                  </a:lnTo>
                  <a:lnTo>
                    <a:pt x="48" y="705"/>
                  </a:lnTo>
                  <a:lnTo>
                    <a:pt x="48" y="707"/>
                  </a:lnTo>
                  <a:lnTo>
                    <a:pt x="49" y="707"/>
                  </a:lnTo>
                  <a:lnTo>
                    <a:pt x="49" y="705"/>
                  </a:lnTo>
                  <a:lnTo>
                    <a:pt x="51" y="707"/>
                  </a:lnTo>
                  <a:lnTo>
                    <a:pt x="51" y="705"/>
                  </a:lnTo>
                  <a:lnTo>
                    <a:pt x="52" y="705"/>
                  </a:lnTo>
                  <a:lnTo>
                    <a:pt x="51" y="705"/>
                  </a:lnTo>
                  <a:lnTo>
                    <a:pt x="51" y="704"/>
                  </a:lnTo>
                  <a:lnTo>
                    <a:pt x="52" y="704"/>
                  </a:lnTo>
                  <a:lnTo>
                    <a:pt x="52" y="703"/>
                  </a:lnTo>
                  <a:lnTo>
                    <a:pt x="52" y="702"/>
                  </a:lnTo>
                  <a:lnTo>
                    <a:pt x="53" y="702"/>
                  </a:lnTo>
                  <a:lnTo>
                    <a:pt x="54" y="702"/>
                  </a:lnTo>
                  <a:lnTo>
                    <a:pt x="54" y="700"/>
                  </a:lnTo>
                  <a:lnTo>
                    <a:pt x="54" y="699"/>
                  </a:lnTo>
                  <a:lnTo>
                    <a:pt x="54" y="700"/>
                  </a:lnTo>
                  <a:lnTo>
                    <a:pt x="54" y="699"/>
                  </a:lnTo>
                  <a:lnTo>
                    <a:pt x="56" y="699"/>
                  </a:lnTo>
                  <a:lnTo>
                    <a:pt x="54" y="699"/>
                  </a:lnTo>
                  <a:lnTo>
                    <a:pt x="54" y="698"/>
                  </a:lnTo>
                  <a:lnTo>
                    <a:pt x="54" y="696"/>
                  </a:lnTo>
                  <a:lnTo>
                    <a:pt x="54" y="695"/>
                  </a:lnTo>
                  <a:lnTo>
                    <a:pt x="56" y="695"/>
                  </a:lnTo>
                  <a:lnTo>
                    <a:pt x="56" y="694"/>
                  </a:lnTo>
                  <a:lnTo>
                    <a:pt x="56" y="692"/>
                  </a:lnTo>
                  <a:lnTo>
                    <a:pt x="54" y="692"/>
                  </a:lnTo>
                  <a:lnTo>
                    <a:pt x="54" y="691"/>
                  </a:lnTo>
                  <a:lnTo>
                    <a:pt x="56" y="691"/>
                  </a:lnTo>
                  <a:lnTo>
                    <a:pt x="56" y="690"/>
                  </a:lnTo>
                  <a:lnTo>
                    <a:pt x="54" y="691"/>
                  </a:lnTo>
                  <a:lnTo>
                    <a:pt x="54" y="690"/>
                  </a:lnTo>
                  <a:lnTo>
                    <a:pt x="56" y="690"/>
                  </a:lnTo>
                  <a:lnTo>
                    <a:pt x="54" y="690"/>
                  </a:lnTo>
                  <a:lnTo>
                    <a:pt x="56" y="690"/>
                  </a:lnTo>
                  <a:lnTo>
                    <a:pt x="54" y="689"/>
                  </a:lnTo>
                  <a:lnTo>
                    <a:pt x="56" y="689"/>
                  </a:lnTo>
                  <a:lnTo>
                    <a:pt x="54" y="689"/>
                  </a:lnTo>
                  <a:lnTo>
                    <a:pt x="54" y="687"/>
                  </a:lnTo>
                  <a:lnTo>
                    <a:pt x="54" y="686"/>
                  </a:lnTo>
                  <a:lnTo>
                    <a:pt x="53" y="686"/>
                  </a:lnTo>
                  <a:lnTo>
                    <a:pt x="52" y="686"/>
                  </a:lnTo>
                  <a:lnTo>
                    <a:pt x="52" y="685"/>
                  </a:lnTo>
                  <a:lnTo>
                    <a:pt x="53" y="685"/>
                  </a:lnTo>
                  <a:lnTo>
                    <a:pt x="53" y="683"/>
                  </a:lnTo>
                  <a:lnTo>
                    <a:pt x="52" y="683"/>
                  </a:lnTo>
                  <a:lnTo>
                    <a:pt x="52" y="682"/>
                  </a:lnTo>
                  <a:lnTo>
                    <a:pt x="52" y="681"/>
                  </a:lnTo>
                  <a:lnTo>
                    <a:pt x="53" y="679"/>
                  </a:lnTo>
                  <a:lnTo>
                    <a:pt x="54" y="679"/>
                  </a:lnTo>
                  <a:lnTo>
                    <a:pt x="54" y="678"/>
                  </a:lnTo>
                  <a:lnTo>
                    <a:pt x="54" y="677"/>
                  </a:lnTo>
                  <a:lnTo>
                    <a:pt x="56" y="677"/>
                  </a:lnTo>
                  <a:lnTo>
                    <a:pt x="54" y="675"/>
                  </a:lnTo>
                  <a:lnTo>
                    <a:pt x="56" y="675"/>
                  </a:lnTo>
                  <a:lnTo>
                    <a:pt x="56" y="674"/>
                  </a:lnTo>
                  <a:lnTo>
                    <a:pt x="57" y="674"/>
                  </a:lnTo>
                  <a:lnTo>
                    <a:pt x="57" y="673"/>
                  </a:lnTo>
                  <a:lnTo>
                    <a:pt x="57" y="672"/>
                  </a:lnTo>
                  <a:lnTo>
                    <a:pt x="58" y="672"/>
                  </a:lnTo>
                  <a:lnTo>
                    <a:pt x="58" y="670"/>
                  </a:lnTo>
                  <a:lnTo>
                    <a:pt x="58" y="669"/>
                  </a:lnTo>
                  <a:lnTo>
                    <a:pt x="58" y="668"/>
                  </a:lnTo>
                  <a:lnTo>
                    <a:pt x="60" y="669"/>
                  </a:lnTo>
                  <a:lnTo>
                    <a:pt x="61" y="668"/>
                  </a:lnTo>
                  <a:lnTo>
                    <a:pt x="61" y="666"/>
                  </a:lnTo>
                  <a:lnTo>
                    <a:pt x="62" y="666"/>
                  </a:lnTo>
                  <a:lnTo>
                    <a:pt x="62" y="665"/>
                  </a:lnTo>
                  <a:lnTo>
                    <a:pt x="64" y="665"/>
                  </a:lnTo>
                  <a:lnTo>
                    <a:pt x="64" y="664"/>
                  </a:lnTo>
                  <a:lnTo>
                    <a:pt x="65" y="664"/>
                  </a:lnTo>
                  <a:lnTo>
                    <a:pt x="65" y="662"/>
                  </a:lnTo>
                  <a:lnTo>
                    <a:pt x="66" y="662"/>
                  </a:lnTo>
                  <a:lnTo>
                    <a:pt x="66" y="664"/>
                  </a:lnTo>
                  <a:lnTo>
                    <a:pt x="66" y="662"/>
                  </a:lnTo>
                  <a:lnTo>
                    <a:pt x="68" y="662"/>
                  </a:lnTo>
                  <a:lnTo>
                    <a:pt x="69" y="662"/>
                  </a:lnTo>
                  <a:lnTo>
                    <a:pt x="69" y="661"/>
                  </a:lnTo>
                  <a:lnTo>
                    <a:pt x="70" y="661"/>
                  </a:lnTo>
                  <a:lnTo>
                    <a:pt x="69" y="661"/>
                  </a:lnTo>
                  <a:lnTo>
                    <a:pt x="69" y="662"/>
                  </a:lnTo>
                  <a:lnTo>
                    <a:pt x="70" y="662"/>
                  </a:lnTo>
                  <a:lnTo>
                    <a:pt x="71" y="662"/>
                  </a:lnTo>
                  <a:lnTo>
                    <a:pt x="71" y="661"/>
                  </a:lnTo>
                  <a:lnTo>
                    <a:pt x="73" y="661"/>
                  </a:lnTo>
                  <a:lnTo>
                    <a:pt x="73" y="660"/>
                  </a:lnTo>
                  <a:lnTo>
                    <a:pt x="74" y="660"/>
                  </a:lnTo>
                  <a:lnTo>
                    <a:pt x="73" y="660"/>
                  </a:lnTo>
                  <a:lnTo>
                    <a:pt x="74" y="658"/>
                  </a:lnTo>
                  <a:lnTo>
                    <a:pt x="74" y="660"/>
                  </a:lnTo>
                  <a:lnTo>
                    <a:pt x="74" y="658"/>
                  </a:lnTo>
                  <a:lnTo>
                    <a:pt x="75" y="658"/>
                  </a:lnTo>
                  <a:lnTo>
                    <a:pt x="74" y="658"/>
                  </a:lnTo>
                  <a:lnTo>
                    <a:pt x="74" y="657"/>
                  </a:lnTo>
                  <a:lnTo>
                    <a:pt x="75" y="657"/>
                  </a:lnTo>
                  <a:lnTo>
                    <a:pt x="75" y="656"/>
                  </a:lnTo>
                  <a:lnTo>
                    <a:pt x="77" y="656"/>
                  </a:lnTo>
                  <a:lnTo>
                    <a:pt x="77" y="655"/>
                  </a:lnTo>
                  <a:lnTo>
                    <a:pt x="75" y="655"/>
                  </a:lnTo>
                  <a:lnTo>
                    <a:pt x="75" y="653"/>
                  </a:lnTo>
                  <a:lnTo>
                    <a:pt x="77" y="653"/>
                  </a:lnTo>
                  <a:lnTo>
                    <a:pt x="77" y="652"/>
                  </a:lnTo>
                  <a:lnTo>
                    <a:pt x="75" y="651"/>
                  </a:lnTo>
                  <a:lnTo>
                    <a:pt x="75" y="649"/>
                  </a:lnTo>
                  <a:lnTo>
                    <a:pt x="75" y="648"/>
                  </a:lnTo>
                  <a:lnTo>
                    <a:pt x="77" y="648"/>
                  </a:lnTo>
                  <a:lnTo>
                    <a:pt x="77" y="647"/>
                  </a:lnTo>
                  <a:lnTo>
                    <a:pt x="77" y="645"/>
                  </a:lnTo>
                  <a:lnTo>
                    <a:pt x="75" y="645"/>
                  </a:lnTo>
                  <a:lnTo>
                    <a:pt x="77" y="645"/>
                  </a:lnTo>
                  <a:lnTo>
                    <a:pt x="77" y="644"/>
                  </a:lnTo>
                  <a:lnTo>
                    <a:pt x="78" y="644"/>
                  </a:lnTo>
                  <a:lnTo>
                    <a:pt x="78" y="643"/>
                  </a:lnTo>
                  <a:lnTo>
                    <a:pt x="77" y="643"/>
                  </a:lnTo>
                  <a:lnTo>
                    <a:pt x="77" y="641"/>
                  </a:lnTo>
                  <a:lnTo>
                    <a:pt x="77" y="640"/>
                  </a:lnTo>
                  <a:lnTo>
                    <a:pt x="78" y="640"/>
                  </a:lnTo>
                  <a:lnTo>
                    <a:pt x="77" y="640"/>
                  </a:lnTo>
                  <a:lnTo>
                    <a:pt x="78" y="640"/>
                  </a:lnTo>
                  <a:lnTo>
                    <a:pt x="79" y="640"/>
                  </a:lnTo>
                  <a:lnTo>
                    <a:pt x="79" y="639"/>
                  </a:lnTo>
                  <a:lnTo>
                    <a:pt x="81" y="639"/>
                  </a:lnTo>
                  <a:lnTo>
                    <a:pt x="81" y="638"/>
                  </a:lnTo>
                  <a:lnTo>
                    <a:pt x="82" y="638"/>
                  </a:lnTo>
                  <a:lnTo>
                    <a:pt x="82" y="636"/>
                  </a:lnTo>
                  <a:lnTo>
                    <a:pt x="83" y="636"/>
                  </a:lnTo>
                  <a:lnTo>
                    <a:pt x="83" y="638"/>
                  </a:lnTo>
                  <a:lnTo>
                    <a:pt x="82" y="638"/>
                  </a:lnTo>
                  <a:lnTo>
                    <a:pt x="83" y="638"/>
                  </a:lnTo>
                  <a:lnTo>
                    <a:pt x="84" y="638"/>
                  </a:lnTo>
                  <a:lnTo>
                    <a:pt x="84" y="639"/>
                  </a:lnTo>
                  <a:lnTo>
                    <a:pt x="86" y="639"/>
                  </a:lnTo>
                  <a:lnTo>
                    <a:pt x="87" y="639"/>
                  </a:lnTo>
                  <a:lnTo>
                    <a:pt x="87" y="640"/>
                  </a:lnTo>
                  <a:lnTo>
                    <a:pt x="88" y="640"/>
                  </a:lnTo>
                  <a:lnTo>
                    <a:pt x="90" y="640"/>
                  </a:lnTo>
                  <a:lnTo>
                    <a:pt x="88" y="640"/>
                  </a:lnTo>
                  <a:lnTo>
                    <a:pt x="88" y="639"/>
                  </a:lnTo>
                  <a:lnTo>
                    <a:pt x="90" y="640"/>
                  </a:lnTo>
                  <a:lnTo>
                    <a:pt x="90" y="639"/>
                  </a:lnTo>
                  <a:lnTo>
                    <a:pt x="91" y="639"/>
                  </a:lnTo>
                  <a:lnTo>
                    <a:pt x="90" y="638"/>
                  </a:lnTo>
                  <a:lnTo>
                    <a:pt x="90" y="639"/>
                  </a:lnTo>
                  <a:lnTo>
                    <a:pt x="90" y="638"/>
                  </a:lnTo>
                  <a:lnTo>
                    <a:pt x="91" y="638"/>
                  </a:lnTo>
                  <a:lnTo>
                    <a:pt x="91" y="636"/>
                  </a:lnTo>
                  <a:lnTo>
                    <a:pt x="92" y="636"/>
                  </a:lnTo>
                  <a:lnTo>
                    <a:pt x="92" y="635"/>
                  </a:lnTo>
                  <a:lnTo>
                    <a:pt x="91" y="635"/>
                  </a:lnTo>
                  <a:lnTo>
                    <a:pt x="91" y="634"/>
                  </a:lnTo>
                  <a:lnTo>
                    <a:pt x="92" y="634"/>
                  </a:lnTo>
                  <a:lnTo>
                    <a:pt x="94" y="634"/>
                  </a:lnTo>
                  <a:lnTo>
                    <a:pt x="94" y="632"/>
                  </a:lnTo>
                  <a:lnTo>
                    <a:pt x="95" y="632"/>
                  </a:lnTo>
                  <a:lnTo>
                    <a:pt x="96" y="632"/>
                  </a:lnTo>
                  <a:lnTo>
                    <a:pt x="98" y="632"/>
                  </a:lnTo>
                  <a:lnTo>
                    <a:pt x="96" y="632"/>
                  </a:lnTo>
                  <a:lnTo>
                    <a:pt x="98" y="632"/>
                  </a:lnTo>
                  <a:lnTo>
                    <a:pt x="98" y="631"/>
                  </a:lnTo>
                  <a:lnTo>
                    <a:pt x="96" y="631"/>
                  </a:lnTo>
                  <a:lnTo>
                    <a:pt x="98" y="631"/>
                  </a:lnTo>
                  <a:lnTo>
                    <a:pt x="98" y="630"/>
                  </a:lnTo>
                  <a:lnTo>
                    <a:pt x="99" y="630"/>
                  </a:lnTo>
                  <a:lnTo>
                    <a:pt x="99" y="631"/>
                  </a:lnTo>
                  <a:lnTo>
                    <a:pt x="100" y="631"/>
                  </a:lnTo>
                  <a:lnTo>
                    <a:pt x="100" y="630"/>
                  </a:lnTo>
                  <a:lnTo>
                    <a:pt x="100" y="631"/>
                  </a:lnTo>
                  <a:lnTo>
                    <a:pt x="100" y="630"/>
                  </a:lnTo>
                  <a:lnTo>
                    <a:pt x="101" y="630"/>
                  </a:lnTo>
                  <a:lnTo>
                    <a:pt x="101" y="631"/>
                  </a:lnTo>
                  <a:lnTo>
                    <a:pt x="103" y="631"/>
                  </a:lnTo>
                  <a:lnTo>
                    <a:pt x="104" y="631"/>
                  </a:lnTo>
                  <a:lnTo>
                    <a:pt x="104" y="630"/>
                  </a:lnTo>
                  <a:lnTo>
                    <a:pt x="104" y="628"/>
                  </a:lnTo>
                  <a:lnTo>
                    <a:pt x="105" y="628"/>
                  </a:lnTo>
                  <a:lnTo>
                    <a:pt x="105" y="627"/>
                  </a:lnTo>
                  <a:lnTo>
                    <a:pt x="107" y="627"/>
                  </a:lnTo>
                  <a:lnTo>
                    <a:pt x="108" y="627"/>
                  </a:lnTo>
                  <a:lnTo>
                    <a:pt x="108" y="628"/>
                  </a:lnTo>
                  <a:lnTo>
                    <a:pt x="108" y="627"/>
                  </a:lnTo>
                  <a:lnTo>
                    <a:pt x="109" y="627"/>
                  </a:lnTo>
                  <a:lnTo>
                    <a:pt x="109" y="626"/>
                  </a:lnTo>
                  <a:lnTo>
                    <a:pt x="108" y="626"/>
                  </a:lnTo>
                  <a:lnTo>
                    <a:pt x="108" y="625"/>
                  </a:lnTo>
                  <a:lnTo>
                    <a:pt x="109" y="625"/>
                  </a:lnTo>
                  <a:lnTo>
                    <a:pt x="111" y="625"/>
                  </a:lnTo>
                  <a:lnTo>
                    <a:pt x="112" y="625"/>
                  </a:lnTo>
                  <a:lnTo>
                    <a:pt x="112" y="623"/>
                  </a:lnTo>
                  <a:lnTo>
                    <a:pt x="113" y="622"/>
                  </a:lnTo>
                  <a:lnTo>
                    <a:pt x="113" y="621"/>
                  </a:lnTo>
                  <a:lnTo>
                    <a:pt x="112" y="621"/>
                  </a:lnTo>
                  <a:lnTo>
                    <a:pt x="113" y="621"/>
                  </a:lnTo>
                  <a:lnTo>
                    <a:pt x="113" y="619"/>
                  </a:lnTo>
                  <a:lnTo>
                    <a:pt x="115" y="619"/>
                  </a:lnTo>
                  <a:lnTo>
                    <a:pt x="115" y="618"/>
                  </a:lnTo>
                  <a:lnTo>
                    <a:pt x="115" y="617"/>
                  </a:lnTo>
                  <a:lnTo>
                    <a:pt x="116" y="617"/>
                  </a:lnTo>
                  <a:lnTo>
                    <a:pt x="116" y="615"/>
                  </a:lnTo>
                  <a:lnTo>
                    <a:pt x="116" y="614"/>
                  </a:lnTo>
                  <a:lnTo>
                    <a:pt x="117" y="614"/>
                  </a:lnTo>
                  <a:lnTo>
                    <a:pt x="118" y="614"/>
                  </a:lnTo>
                  <a:lnTo>
                    <a:pt x="120" y="614"/>
                  </a:lnTo>
                  <a:lnTo>
                    <a:pt x="121" y="614"/>
                  </a:lnTo>
                  <a:lnTo>
                    <a:pt x="121" y="613"/>
                  </a:lnTo>
                  <a:lnTo>
                    <a:pt x="122" y="613"/>
                  </a:lnTo>
                  <a:lnTo>
                    <a:pt x="122" y="614"/>
                  </a:lnTo>
                  <a:lnTo>
                    <a:pt x="124" y="614"/>
                  </a:lnTo>
                  <a:lnTo>
                    <a:pt x="125" y="614"/>
                  </a:lnTo>
                  <a:lnTo>
                    <a:pt x="126" y="615"/>
                  </a:lnTo>
                  <a:lnTo>
                    <a:pt x="128" y="615"/>
                  </a:lnTo>
                  <a:lnTo>
                    <a:pt x="128" y="617"/>
                  </a:lnTo>
                  <a:lnTo>
                    <a:pt x="129" y="617"/>
                  </a:lnTo>
                  <a:lnTo>
                    <a:pt x="130" y="617"/>
                  </a:lnTo>
                  <a:lnTo>
                    <a:pt x="130" y="615"/>
                  </a:lnTo>
                  <a:lnTo>
                    <a:pt x="131" y="615"/>
                  </a:lnTo>
                  <a:lnTo>
                    <a:pt x="131" y="614"/>
                  </a:lnTo>
                  <a:lnTo>
                    <a:pt x="130" y="614"/>
                  </a:lnTo>
                  <a:lnTo>
                    <a:pt x="131" y="614"/>
                  </a:lnTo>
                  <a:lnTo>
                    <a:pt x="131" y="613"/>
                  </a:lnTo>
                  <a:lnTo>
                    <a:pt x="133" y="613"/>
                  </a:lnTo>
                  <a:lnTo>
                    <a:pt x="133" y="611"/>
                  </a:lnTo>
                  <a:lnTo>
                    <a:pt x="134" y="611"/>
                  </a:lnTo>
                  <a:lnTo>
                    <a:pt x="133" y="611"/>
                  </a:lnTo>
                  <a:lnTo>
                    <a:pt x="133" y="610"/>
                  </a:lnTo>
                  <a:lnTo>
                    <a:pt x="134" y="610"/>
                  </a:lnTo>
                  <a:lnTo>
                    <a:pt x="134" y="609"/>
                  </a:lnTo>
                  <a:lnTo>
                    <a:pt x="135" y="609"/>
                  </a:lnTo>
                  <a:lnTo>
                    <a:pt x="135" y="608"/>
                  </a:lnTo>
                  <a:lnTo>
                    <a:pt x="137" y="608"/>
                  </a:lnTo>
                  <a:lnTo>
                    <a:pt x="138" y="608"/>
                  </a:lnTo>
                  <a:lnTo>
                    <a:pt x="138" y="609"/>
                  </a:lnTo>
                  <a:lnTo>
                    <a:pt x="139" y="609"/>
                  </a:lnTo>
                  <a:lnTo>
                    <a:pt x="141" y="609"/>
                  </a:lnTo>
                  <a:lnTo>
                    <a:pt x="141" y="610"/>
                  </a:lnTo>
                  <a:lnTo>
                    <a:pt x="142" y="610"/>
                  </a:lnTo>
                  <a:lnTo>
                    <a:pt x="143" y="609"/>
                  </a:lnTo>
                  <a:lnTo>
                    <a:pt x="143" y="608"/>
                  </a:lnTo>
                  <a:lnTo>
                    <a:pt x="142" y="608"/>
                  </a:lnTo>
                  <a:lnTo>
                    <a:pt x="142" y="606"/>
                  </a:lnTo>
                  <a:lnTo>
                    <a:pt x="143" y="606"/>
                  </a:lnTo>
                  <a:lnTo>
                    <a:pt x="143" y="608"/>
                  </a:lnTo>
                  <a:lnTo>
                    <a:pt x="145" y="608"/>
                  </a:lnTo>
                  <a:lnTo>
                    <a:pt x="146" y="608"/>
                  </a:lnTo>
                  <a:lnTo>
                    <a:pt x="147" y="608"/>
                  </a:lnTo>
                  <a:lnTo>
                    <a:pt x="147" y="606"/>
                  </a:lnTo>
                  <a:lnTo>
                    <a:pt x="147" y="605"/>
                  </a:lnTo>
                  <a:lnTo>
                    <a:pt x="148" y="605"/>
                  </a:lnTo>
                  <a:lnTo>
                    <a:pt x="148" y="604"/>
                  </a:lnTo>
                  <a:lnTo>
                    <a:pt x="148" y="602"/>
                  </a:lnTo>
                  <a:lnTo>
                    <a:pt x="147" y="602"/>
                  </a:lnTo>
                  <a:lnTo>
                    <a:pt x="148" y="601"/>
                  </a:lnTo>
                  <a:lnTo>
                    <a:pt x="150" y="601"/>
                  </a:lnTo>
                  <a:lnTo>
                    <a:pt x="150" y="600"/>
                  </a:lnTo>
                  <a:lnTo>
                    <a:pt x="148" y="600"/>
                  </a:lnTo>
                  <a:lnTo>
                    <a:pt x="148" y="598"/>
                  </a:lnTo>
                  <a:lnTo>
                    <a:pt x="150" y="598"/>
                  </a:lnTo>
                  <a:lnTo>
                    <a:pt x="148" y="598"/>
                  </a:lnTo>
                  <a:lnTo>
                    <a:pt x="148" y="597"/>
                  </a:lnTo>
                  <a:lnTo>
                    <a:pt x="148" y="596"/>
                  </a:lnTo>
                  <a:lnTo>
                    <a:pt x="148" y="594"/>
                  </a:lnTo>
                  <a:lnTo>
                    <a:pt x="147" y="594"/>
                  </a:lnTo>
                  <a:lnTo>
                    <a:pt x="147" y="593"/>
                  </a:lnTo>
                  <a:lnTo>
                    <a:pt x="148" y="593"/>
                  </a:lnTo>
                  <a:lnTo>
                    <a:pt x="148" y="592"/>
                  </a:lnTo>
                  <a:lnTo>
                    <a:pt x="148" y="591"/>
                  </a:lnTo>
                  <a:lnTo>
                    <a:pt x="150" y="591"/>
                  </a:lnTo>
                  <a:lnTo>
                    <a:pt x="151" y="591"/>
                  </a:lnTo>
                  <a:lnTo>
                    <a:pt x="152" y="591"/>
                  </a:lnTo>
                  <a:lnTo>
                    <a:pt x="154" y="591"/>
                  </a:lnTo>
                  <a:lnTo>
                    <a:pt x="154" y="589"/>
                  </a:lnTo>
                  <a:lnTo>
                    <a:pt x="154" y="588"/>
                  </a:lnTo>
                  <a:lnTo>
                    <a:pt x="155" y="588"/>
                  </a:lnTo>
                  <a:lnTo>
                    <a:pt x="156" y="588"/>
                  </a:lnTo>
                  <a:lnTo>
                    <a:pt x="156" y="587"/>
                  </a:lnTo>
                  <a:lnTo>
                    <a:pt x="155" y="587"/>
                  </a:lnTo>
                  <a:lnTo>
                    <a:pt x="155" y="585"/>
                  </a:lnTo>
                  <a:lnTo>
                    <a:pt x="156" y="585"/>
                  </a:lnTo>
                  <a:lnTo>
                    <a:pt x="156" y="587"/>
                  </a:lnTo>
                  <a:lnTo>
                    <a:pt x="158" y="585"/>
                  </a:lnTo>
                  <a:lnTo>
                    <a:pt x="158" y="584"/>
                  </a:lnTo>
                  <a:lnTo>
                    <a:pt x="156" y="584"/>
                  </a:lnTo>
                  <a:lnTo>
                    <a:pt x="156" y="583"/>
                  </a:lnTo>
                  <a:lnTo>
                    <a:pt x="158" y="583"/>
                  </a:lnTo>
                  <a:lnTo>
                    <a:pt x="158" y="584"/>
                  </a:lnTo>
                  <a:lnTo>
                    <a:pt x="158" y="585"/>
                  </a:lnTo>
                  <a:lnTo>
                    <a:pt x="159" y="585"/>
                  </a:lnTo>
                  <a:lnTo>
                    <a:pt x="160" y="587"/>
                  </a:lnTo>
                  <a:lnTo>
                    <a:pt x="161" y="587"/>
                  </a:lnTo>
                  <a:lnTo>
                    <a:pt x="161" y="585"/>
                  </a:lnTo>
                  <a:lnTo>
                    <a:pt x="161" y="584"/>
                  </a:lnTo>
                  <a:lnTo>
                    <a:pt x="163" y="584"/>
                  </a:lnTo>
                  <a:lnTo>
                    <a:pt x="163" y="585"/>
                  </a:lnTo>
                  <a:lnTo>
                    <a:pt x="164" y="585"/>
                  </a:lnTo>
                  <a:lnTo>
                    <a:pt x="164" y="587"/>
                  </a:lnTo>
                  <a:lnTo>
                    <a:pt x="165" y="587"/>
                  </a:lnTo>
                  <a:lnTo>
                    <a:pt x="165" y="585"/>
                  </a:lnTo>
                  <a:lnTo>
                    <a:pt x="165" y="584"/>
                  </a:lnTo>
                  <a:lnTo>
                    <a:pt x="167" y="584"/>
                  </a:lnTo>
                  <a:lnTo>
                    <a:pt x="168" y="584"/>
                  </a:lnTo>
                  <a:lnTo>
                    <a:pt x="169" y="583"/>
                  </a:lnTo>
                  <a:lnTo>
                    <a:pt x="171" y="583"/>
                  </a:lnTo>
                  <a:lnTo>
                    <a:pt x="171" y="581"/>
                  </a:lnTo>
                  <a:lnTo>
                    <a:pt x="172" y="581"/>
                  </a:lnTo>
                  <a:lnTo>
                    <a:pt x="172" y="580"/>
                  </a:lnTo>
                  <a:lnTo>
                    <a:pt x="172" y="579"/>
                  </a:lnTo>
                  <a:lnTo>
                    <a:pt x="173" y="579"/>
                  </a:lnTo>
                  <a:lnTo>
                    <a:pt x="172" y="578"/>
                  </a:lnTo>
                  <a:lnTo>
                    <a:pt x="171" y="578"/>
                  </a:lnTo>
                  <a:lnTo>
                    <a:pt x="171" y="576"/>
                  </a:lnTo>
                  <a:lnTo>
                    <a:pt x="171" y="575"/>
                  </a:lnTo>
                  <a:lnTo>
                    <a:pt x="172" y="575"/>
                  </a:lnTo>
                  <a:lnTo>
                    <a:pt x="173" y="575"/>
                  </a:lnTo>
                  <a:lnTo>
                    <a:pt x="173" y="574"/>
                  </a:lnTo>
                  <a:lnTo>
                    <a:pt x="173" y="572"/>
                  </a:lnTo>
                  <a:lnTo>
                    <a:pt x="175" y="572"/>
                  </a:lnTo>
                  <a:lnTo>
                    <a:pt x="175" y="571"/>
                  </a:lnTo>
                  <a:lnTo>
                    <a:pt x="173" y="571"/>
                  </a:lnTo>
                  <a:lnTo>
                    <a:pt x="173" y="570"/>
                  </a:lnTo>
                  <a:lnTo>
                    <a:pt x="173" y="568"/>
                  </a:lnTo>
                  <a:lnTo>
                    <a:pt x="173" y="567"/>
                  </a:lnTo>
                  <a:lnTo>
                    <a:pt x="175" y="567"/>
                  </a:lnTo>
                  <a:lnTo>
                    <a:pt x="175" y="566"/>
                  </a:lnTo>
                  <a:lnTo>
                    <a:pt x="173" y="566"/>
                  </a:lnTo>
                  <a:lnTo>
                    <a:pt x="173" y="564"/>
                  </a:lnTo>
                  <a:lnTo>
                    <a:pt x="173" y="563"/>
                  </a:lnTo>
                  <a:lnTo>
                    <a:pt x="175" y="563"/>
                  </a:lnTo>
                  <a:lnTo>
                    <a:pt x="175" y="562"/>
                  </a:lnTo>
                  <a:lnTo>
                    <a:pt x="175" y="561"/>
                  </a:lnTo>
                  <a:lnTo>
                    <a:pt x="175" y="559"/>
                  </a:lnTo>
                  <a:lnTo>
                    <a:pt x="175" y="558"/>
                  </a:lnTo>
                  <a:lnTo>
                    <a:pt x="175" y="557"/>
                  </a:lnTo>
                  <a:lnTo>
                    <a:pt x="173" y="557"/>
                  </a:lnTo>
                  <a:lnTo>
                    <a:pt x="173" y="555"/>
                  </a:lnTo>
                  <a:lnTo>
                    <a:pt x="173" y="554"/>
                  </a:lnTo>
                  <a:lnTo>
                    <a:pt x="173" y="553"/>
                  </a:lnTo>
                  <a:lnTo>
                    <a:pt x="175" y="551"/>
                  </a:lnTo>
                  <a:lnTo>
                    <a:pt x="175" y="550"/>
                  </a:lnTo>
                  <a:lnTo>
                    <a:pt x="175" y="549"/>
                  </a:lnTo>
                  <a:lnTo>
                    <a:pt x="173" y="549"/>
                  </a:lnTo>
                  <a:lnTo>
                    <a:pt x="173" y="547"/>
                  </a:lnTo>
                  <a:lnTo>
                    <a:pt x="173" y="549"/>
                  </a:lnTo>
                  <a:lnTo>
                    <a:pt x="172" y="549"/>
                  </a:lnTo>
                  <a:lnTo>
                    <a:pt x="171" y="549"/>
                  </a:lnTo>
                  <a:lnTo>
                    <a:pt x="171" y="547"/>
                  </a:lnTo>
                  <a:lnTo>
                    <a:pt x="171" y="546"/>
                  </a:lnTo>
                  <a:lnTo>
                    <a:pt x="172" y="546"/>
                  </a:lnTo>
                  <a:lnTo>
                    <a:pt x="172" y="545"/>
                  </a:lnTo>
                  <a:lnTo>
                    <a:pt x="171" y="545"/>
                  </a:lnTo>
                  <a:lnTo>
                    <a:pt x="169" y="545"/>
                  </a:lnTo>
                  <a:lnTo>
                    <a:pt x="169" y="544"/>
                  </a:lnTo>
                  <a:lnTo>
                    <a:pt x="169" y="542"/>
                  </a:lnTo>
                  <a:lnTo>
                    <a:pt x="169" y="541"/>
                  </a:lnTo>
                  <a:lnTo>
                    <a:pt x="171" y="541"/>
                  </a:lnTo>
                  <a:lnTo>
                    <a:pt x="171" y="542"/>
                  </a:lnTo>
                  <a:lnTo>
                    <a:pt x="171" y="541"/>
                  </a:lnTo>
                  <a:lnTo>
                    <a:pt x="171" y="540"/>
                  </a:lnTo>
                  <a:lnTo>
                    <a:pt x="172" y="540"/>
                  </a:lnTo>
                  <a:lnTo>
                    <a:pt x="172" y="538"/>
                  </a:lnTo>
                  <a:lnTo>
                    <a:pt x="171" y="538"/>
                  </a:lnTo>
                  <a:lnTo>
                    <a:pt x="171" y="537"/>
                  </a:lnTo>
                  <a:lnTo>
                    <a:pt x="172" y="537"/>
                  </a:lnTo>
                  <a:lnTo>
                    <a:pt x="172" y="536"/>
                  </a:lnTo>
                  <a:lnTo>
                    <a:pt x="172" y="534"/>
                  </a:lnTo>
                  <a:lnTo>
                    <a:pt x="172" y="533"/>
                  </a:lnTo>
                  <a:lnTo>
                    <a:pt x="172" y="532"/>
                  </a:lnTo>
                  <a:lnTo>
                    <a:pt x="172" y="531"/>
                  </a:lnTo>
                  <a:lnTo>
                    <a:pt x="172" y="529"/>
                  </a:lnTo>
                  <a:lnTo>
                    <a:pt x="172" y="528"/>
                  </a:lnTo>
                  <a:lnTo>
                    <a:pt x="171" y="528"/>
                  </a:lnTo>
                  <a:lnTo>
                    <a:pt x="169" y="528"/>
                  </a:lnTo>
                  <a:lnTo>
                    <a:pt x="168" y="528"/>
                  </a:lnTo>
                  <a:lnTo>
                    <a:pt x="168" y="527"/>
                  </a:lnTo>
                  <a:lnTo>
                    <a:pt x="169" y="525"/>
                  </a:lnTo>
                  <a:lnTo>
                    <a:pt x="171" y="525"/>
                  </a:lnTo>
                  <a:lnTo>
                    <a:pt x="171" y="524"/>
                  </a:lnTo>
                  <a:lnTo>
                    <a:pt x="171" y="523"/>
                  </a:lnTo>
                  <a:lnTo>
                    <a:pt x="169" y="523"/>
                  </a:lnTo>
                  <a:lnTo>
                    <a:pt x="168" y="523"/>
                  </a:lnTo>
                  <a:lnTo>
                    <a:pt x="167" y="523"/>
                  </a:lnTo>
                  <a:lnTo>
                    <a:pt x="167" y="521"/>
                  </a:lnTo>
                  <a:lnTo>
                    <a:pt x="168" y="521"/>
                  </a:lnTo>
                  <a:lnTo>
                    <a:pt x="168" y="520"/>
                  </a:lnTo>
                  <a:lnTo>
                    <a:pt x="169" y="520"/>
                  </a:lnTo>
                  <a:lnTo>
                    <a:pt x="171" y="520"/>
                  </a:lnTo>
                  <a:lnTo>
                    <a:pt x="172" y="519"/>
                  </a:lnTo>
                  <a:lnTo>
                    <a:pt x="171" y="519"/>
                  </a:lnTo>
                  <a:lnTo>
                    <a:pt x="171" y="517"/>
                  </a:lnTo>
                  <a:lnTo>
                    <a:pt x="169" y="517"/>
                  </a:lnTo>
                  <a:lnTo>
                    <a:pt x="169" y="519"/>
                  </a:lnTo>
                  <a:lnTo>
                    <a:pt x="168" y="517"/>
                  </a:lnTo>
                  <a:lnTo>
                    <a:pt x="169" y="517"/>
                  </a:lnTo>
                  <a:lnTo>
                    <a:pt x="169" y="516"/>
                  </a:lnTo>
                  <a:lnTo>
                    <a:pt x="171" y="516"/>
                  </a:lnTo>
                  <a:lnTo>
                    <a:pt x="172" y="516"/>
                  </a:lnTo>
                  <a:lnTo>
                    <a:pt x="173" y="516"/>
                  </a:lnTo>
                  <a:lnTo>
                    <a:pt x="173" y="515"/>
                  </a:lnTo>
                  <a:lnTo>
                    <a:pt x="175" y="515"/>
                  </a:lnTo>
                  <a:lnTo>
                    <a:pt x="175" y="514"/>
                  </a:lnTo>
                  <a:lnTo>
                    <a:pt x="176" y="514"/>
                  </a:lnTo>
                  <a:lnTo>
                    <a:pt x="177" y="514"/>
                  </a:lnTo>
                  <a:lnTo>
                    <a:pt x="178" y="514"/>
                  </a:lnTo>
                  <a:lnTo>
                    <a:pt x="178" y="515"/>
                  </a:lnTo>
                  <a:lnTo>
                    <a:pt x="180" y="515"/>
                  </a:lnTo>
                  <a:lnTo>
                    <a:pt x="180" y="516"/>
                  </a:lnTo>
                  <a:lnTo>
                    <a:pt x="178" y="516"/>
                  </a:lnTo>
                  <a:lnTo>
                    <a:pt x="178" y="517"/>
                  </a:lnTo>
                  <a:lnTo>
                    <a:pt x="180" y="517"/>
                  </a:lnTo>
                  <a:lnTo>
                    <a:pt x="180" y="519"/>
                  </a:lnTo>
                  <a:lnTo>
                    <a:pt x="180" y="517"/>
                  </a:lnTo>
                  <a:lnTo>
                    <a:pt x="180" y="516"/>
                  </a:lnTo>
                  <a:lnTo>
                    <a:pt x="181" y="517"/>
                  </a:lnTo>
                  <a:lnTo>
                    <a:pt x="181" y="519"/>
                  </a:lnTo>
                  <a:lnTo>
                    <a:pt x="180" y="519"/>
                  </a:lnTo>
                  <a:lnTo>
                    <a:pt x="180" y="520"/>
                  </a:lnTo>
                  <a:lnTo>
                    <a:pt x="181" y="520"/>
                  </a:lnTo>
                  <a:lnTo>
                    <a:pt x="181" y="521"/>
                  </a:lnTo>
                  <a:lnTo>
                    <a:pt x="182" y="521"/>
                  </a:lnTo>
                  <a:lnTo>
                    <a:pt x="182" y="523"/>
                  </a:lnTo>
                  <a:lnTo>
                    <a:pt x="184" y="523"/>
                  </a:lnTo>
                  <a:lnTo>
                    <a:pt x="185" y="524"/>
                  </a:lnTo>
                  <a:lnTo>
                    <a:pt x="186" y="524"/>
                  </a:lnTo>
                  <a:lnTo>
                    <a:pt x="188" y="524"/>
                  </a:lnTo>
                  <a:lnTo>
                    <a:pt x="189" y="525"/>
                  </a:lnTo>
                  <a:lnTo>
                    <a:pt x="190" y="525"/>
                  </a:lnTo>
                  <a:lnTo>
                    <a:pt x="192" y="525"/>
                  </a:lnTo>
                  <a:lnTo>
                    <a:pt x="193" y="524"/>
                  </a:lnTo>
                  <a:lnTo>
                    <a:pt x="194" y="524"/>
                  </a:lnTo>
                  <a:lnTo>
                    <a:pt x="195" y="525"/>
                  </a:lnTo>
                  <a:lnTo>
                    <a:pt x="195" y="527"/>
                  </a:lnTo>
                  <a:lnTo>
                    <a:pt x="197" y="527"/>
                  </a:lnTo>
                  <a:lnTo>
                    <a:pt x="197" y="528"/>
                  </a:lnTo>
                  <a:lnTo>
                    <a:pt x="198" y="528"/>
                  </a:lnTo>
                  <a:lnTo>
                    <a:pt x="198" y="529"/>
                  </a:lnTo>
                  <a:lnTo>
                    <a:pt x="198" y="531"/>
                  </a:lnTo>
                  <a:lnTo>
                    <a:pt x="199" y="531"/>
                  </a:lnTo>
                  <a:lnTo>
                    <a:pt x="201" y="532"/>
                  </a:lnTo>
                  <a:lnTo>
                    <a:pt x="202" y="532"/>
                  </a:lnTo>
                  <a:lnTo>
                    <a:pt x="203" y="532"/>
                  </a:lnTo>
                  <a:lnTo>
                    <a:pt x="203" y="533"/>
                  </a:lnTo>
                  <a:lnTo>
                    <a:pt x="205" y="533"/>
                  </a:lnTo>
                  <a:lnTo>
                    <a:pt x="206" y="533"/>
                  </a:lnTo>
                  <a:lnTo>
                    <a:pt x="206" y="534"/>
                  </a:lnTo>
                  <a:lnTo>
                    <a:pt x="207" y="534"/>
                  </a:lnTo>
                  <a:lnTo>
                    <a:pt x="207" y="536"/>
                  </a:lnTo>
                  <a:lnTo>
                    <a:pt x="208" y="536"/>
                  </a:lnTo>
                  <a:lnTo>
                    <a:pt x="208" y="537"/>
                  </a:lnTo>
                  <a:lnTo>
                    <a:pt x="210" y="538"/>
                  </a:lnTo>
                  <a:lnTo>
                    <a:pt x="211" y="540"/>
                  </a:lnTo>
                  <a:lnTo>
                    <a:pt x="212" y="540"/>
                  </a:lnTo>
                  <a:lnTo>
                    <a:pt x="214" y="540"/>
                  </a:lnTo>
                  <a:lnTo>
                    <a:pt x="215" y="540"/>
                  </a:lnTo>
                  <a:lnTo>
                    <a:pt x="216" y="540"/>
                  </a:lnTo>
                  <a:lnTo>
                    <a:pt x="218" y="540"/>
                  </a:lnTo>
                  <a:lnTo>
                    <a:pt x="219" y="540"/>
                  </a:lnTo>
                  <a:lnTo>
                    <a:pt x="219" y="541"/>
                  </a:lnTo>
                  <a:lnTo>
                    <a:pt x="220" y="542"/>
                  </a:lnTo>
                  <a:lnTo>
                    <a:pt x="220" y="544"/>
                  </a:lnTo>
                  <a:lnTo>
                    <a:pt x="222" y="544"/>
                  </a:lnTo>
                  <a:lnTo>
                    <a:pt x="222" y="545"/>
                  </a:lnTo>
                  <a:lnTo>
                    <a:pt x="223" y="545"/>
                  </a:lnTo>
                  <a:lnTo>
                    <a:pt x="223" y="544"/>
                  </a:lnTo>
                  <a:lnTo>
                    <a:pt x="224" y="544"/>
                  </a:lnTo>
                  <a:lnTo>
                    <a:pt x="224" y="542"/>
                  </a:lnTo>
                  <a:lnTo>
                    <a:pt x="225" y="542"/>
                  </a:lnTo>
                  <a:lnTo>
                    <a:pt x="225" y="541"/>
                  </a:lnTo>
                  <a:lnTo>
                    <a:pt x="225" y="540"/>
                  </a:lnTo>
                  <a:lnTo>
                    <a:pt x="227" y="540"/>
                  </a:lnTo>
                  <a:lnTo>
                    <a:pt x="227" y="538"/>
                  </a:lnTo>
                  <a:lnTo>
                    <a:pt x="228" y="538"/>
                  </a:lnTo>
                  <a:lnTo>
                    <a:pt x="228" y="537"/>
                  </a:lnTo>
                  <a:lnTo>
                    <a:pt x="229" y="536"/>
                  </a:lnTo>
                  <a:lnTo>
                    <a:pt x="229" y="534"/>
                  </a:lnTo>
                  <a:lnTo>
                    <a:pt x="231" y="534"/>
                  </a:lnTo>
                  <a:lnTo>
                    <a:pt x="231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3" y="531"/>
                  </a:lnTo>
                  <a:lnTo>
                    <a:pt x="233" y="529"/>
                  </a:lnTo>
                  <a:lnTo>
                    <a:pt x="235" y="529"/>
                  </a:lnTo>
                  <a:lnTo>
                    <a:pt x="235" y="528"/>
                  </a:lnTo>
                  <a:lnTo>
                    <a:pt x="235" y="527"/>
                  </a:lnTo>
                  <a:lnTo>
                    <a:pt x="236" y="527"/>
                  </a:lnTo>
                  <a:lnTo>
                    <a:pt x="236" y="525"/>
                  </a:lnTo>
                  <a:lnTo>
                    <a:pt x="237" y="525"/>
                  </a:lnTo>
                  <a:lnTo>
                    <a:pt x="237" y="524"/>
                  </a:lnTo>
                  <a:lnTo>
                    <a:pt x="237" y="523"/>
                  </a:lnTo>
                  <a:lnTo>
                    <a:pt x="239" y="523"/>
                  </a:lnTo>
                  <a:lnTo>
                    <a:pt x="239" y="521"/>
                  </a:lnTo>
                  <a:lnTo>
                    <a:pt x="240" y="520"/>
                  </a:lnTo>
                  <a:lnTo>
                    <a:pt x="240" y="519"/>
                  </a:lnTo>
                  <a:lnTo>
                    <a:pt x="241" y="519"/>
                  </a:lnTo>
                  <a:lnTo>
                    <a:pt x="241" y="517"/>
                  </a:lnTo>
                  <a:lnTo>
                    <a:pt x="242" y="516"/>
                  </a:lnTo>
                  <a:lnTo>
                    <a:pt x="242" y="515"/>
                  </a:lnTo>
                  <a:lnTo>
                    <a:pt x="244" y="515"/>
                  </a:lnTo>
                  <a:lnTo>
                    <a:pt x="244" y="514"/>
                  </a:lnTo>
                  <a:lnTo>
                    <a:pt x="245" y="514"/>
                  </a:lnTo>
                  <a:lnTo>
                    <a:pt x="245" y="512"/>
                  </a:lnTo>
                  <a:lnTo>
                    <a:pt x="245" y="511"/>
                  </a:lnTo>
                  <a:lnTo>
                    <a:pt x="246" y="511"/>
                  </a:lnTo>
                  <a:lnTo>
                    <a:pt x="246" y="510"/>
                  </a:lnTo>
                  <a:lnTo>
                    <a:pt x="248" y="508"/>
                  </a:lnTo>
                  <a:lnTo>
                    <a:pt x="248" y="507"/>
                  </a:lnTo>
                  <a:lnTo>
                    <a:pt x="249" y="507"/>
                  </a:lnTo>
                  <a:lnTo>
                    <a:pt x="249" y="506"/>
                  </a:lnTo>
                  <a:lnTo>
                    <a:pt x="250" y="506"/>
                  </a:lnTo>
                  <a:lnTo>
                    <a:pt x="250" y="504"/>
                  </a:lnTo>
                  <a:lnTo>
                    <a:pt x="250" y="503"/>
                  </a:lnTo>
                  <a:lnTo>
                    <a:pt x="252" y="503"/>
                  </a:lnTo>
                  <a:lnTo>
                    <a:pt x="252" y="502"/>
                  </a:lnTo>
                  <a:lnTo>
                    <a:pt x="253" y="502"/>
                  </a:lnTo>
                  <a:lnTo>
                    <a:pt x="253" y="500"/>
                  </a:lnTo>
                  <a:lnTo>
                    <a:pt x="254" y="499"/>
                  </a:lnTo>
                  <a:lnTo>
                    <a:pt x="254" y="498"/>
                  </a:lnTo>
                  <a:lnTo>
                    <a:pt x="255" y="498"/>
                  </a:lnTo>
                  <a:lnTo>
                    <a:pt x="255" y="497"/>
                  </a:lnTo>
                  <a:lnTo>
                    <a:pt x="257" y="495"/>
                  </a:lnTo>
                  <a:lnTo>
                    <a:pt x="257" y="494"/>
                  </a:lnTo>
                  <a:lnTo>
                    <a:pt x="258" y="494"/>
                  </a:lnTo>
                  <a:lnTo>
                    <a:pt x="258" y="493"/>
                  </a:lnTo>
                  <a:lnTo>
                    <a:pt x="259" y="491"/>
                  </a:lnTo>
                  <a:lnTo>
                    <a:pt x="259" y="490"/>
                  </a:lnTo>
                  <a:lnTo>
                    <a:pt x="261" y="490"/>
                  </a:lnTo>
                  <a:lnTo>
                    <a:pt x="261" y="489"/>
                  </a:lnTo>
                  <a:lnTo>
                    <a:pt x="262" y="487"/>
                  </a:lnTo>
                  <a:lnTo>
                    <a:pt x="262" y="486"/>
                  </a:lnTo>
                  <a:lnTo>
                    <a:pt x="263" y="486"/>
                  </a:lnTo>
                  <a:lnTo>
                    <a:pt x="263" y="485"/>
                  </a:lnTo>
                  <a:lnTo>
                    <a:pt x="265" y="483"/>
                  </a:lnTo>
                  <a:lnTo>
                    <a:pt x="265" y="482"/>
                  </a:lnTo>
                  <a:lnTo>
                    <a:pt x="266" y="482"/>
                  </a:lnTo>
                  <a:lnTo>
                    <a:pt x="266" y="481"/>
                  </a:lnTo>
                  <a:lnTo>
                    <a:pt x="267" y="481"/>
                  </a:lnTo>
                  <a:lnTo>
                    <a:pt x="267" y="480"/>
                  </a:lnTo>
                  <a:lnTo>
                    <a:pt x="267" y="478"/>
                  </a:lnTo>
                  <a:lnTo>
                    <a:pt x="269" y="478"/>
                  </a:lnTo>
                  <a:lnTo>
                    <a:pt x="269" y="477"/>
                  </a:lnTo>
                  <a:lnTo>
                    <a:pt x="270" y="477"/>
                  </a:lnTo>
                  <a:lnTo>
                    <a:pt x="270" y="476"/>
                  </a:lnTo>
                  <a:lnTo>
                    <a:pt x="271" y="474"/>
                  </a:lnTo>
                  <a:lnTo>
                    <a:pt x="271" y="473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4" y="470"/>
                  </a:lnTo>
                  <a:lnTo>
                    <a:pt x="274" y="469"/>
                  </a:lnTo>
                  <a:lnTo>
                    <a:pt x="275" y="469"/>
                  </a:lnTo>
                  <a:lnTo>
                    <a:pt x="275" y="468"/>
                  </a:lnTo>
                  <a:lnTo>
                    <a:pt x="276" y="467"/>
                  </a:lnTo>
                  <a:lnTo>
                    <a:pt x="276" y="465"/>
                  </a:lnTo>
                  <a:lnTo>
                    <a:pt x="278" y="465"/>
                  </a:lnTo>
                  <a:lnTo>
                    <a:pt x="278" y="464"/>
                  </a:lnTo>
                  <a:lnTo>
                    <a:pt x="279" y="463"/>
                  </a:lnTo>
                  <a:lnTo>
                    <a:pt x="279" y="461"/>
                  </a:lnTo>
                  <a:lnTo>
                    <a:pt x="280" y="461"/>
                  </a:lnTo>
                  <a:lnTo>
                    <a:pt x="280" y="460"/>
                  </a:lnTo>
                  <a:lnTo>
                    <a:pt x="282" y="460"/>
                  </a:lnTo>
                  <a:lnTo>
                    <a:pt x="282" y="459"/>
                  </a:lnTo>
                  <a:lnTo>
                    <a:pt x="282" y="457"/>
                  </a:lnTo>
                  <a:lnTo>
                    <a:pt x="283" y="457"/>
                  </a:lnTo>
                  <a:lnTo>
                    <a:pt x="283" y="456"/>
                  </a:lnTo>
                  <a:lnTo>
                    <a:pt x="284" y="455"/>
                  </a:lnTo>
                  <a:lnTo>
                    <a:pt x="284" y="453"/>
                  </a:lnTo>
                  <a:lnTo>
                    <a:pt x="286" y="453"/>
                  </a:lnTo>
                  <a:lnTo>
                    <a:pt x="286" y="452"/>
                  </a:lnTo>
                  <a:lnTo>
                    <a:pt x="287" y="451"/>
                  </a:lnTo>
                  <a:lnTo>
                    <a:pt x="287" y="450"/>
                  </a:lnTo>
                  <a:lnTo>
                    <a:pt x="288" y="450"/>
                  </a:lnTo>
                  <a:lnTo>
                    <a:pt x="288" y="448"/>
                  </a:lnTo>
                  <a:lnTo>
                    <a:pt x="289" y="447"/>
                  </a:lnTo>
                  <a:lnTo>
                    <a:pt x="289" y="446"/>
                  </a:lnTo>
                  <a:lnTo>
                    <a:pt x="291" y="446"/>
                  </a:lnTo>
                  <a:lnTo>
                    <a:pt x="291" y="444"/>
                  </a:lnTo>
                  <a:lnTo>
                    <a:pt x="292" y="443"/>
                  </a:lnTo>
                  <a:lnTo>
                    <a:pt x="292" y="442"/>
                  </a:lnTo>
                  <a:lnTo>
                    <a:pt x="293" y="442"/>
                  </a:lnTo>
                  <a:lnTo>
                    <a:pt x="293" y="440"/>
                  </a:lnTo>
                  <a:lnTo>
                    <a:pt x="295" y="439"/>
                  </a:lnTo>
                  <a:lnTo>
                    <a:pt x="295" y="438"/>
                  </a:lnTo>
                  <a:lnTo>
                    <a:pt x="296" y="438"/>
                  </a:lnTo>
                  <a:lnTo>
                    <a:pt x="296" y="436"/>
                  </a:lnTo>
                  <a:lnTo>
                    <a:pt x="297" y="435"/>
                  </a:lnTo>
                  <a:lnTo>
                    <a:pt x="297" y="434"/>
                  </a:lnTo>
                  <a:lnTo>
                    <a:pt x="299" y="434"/>
                  </a:lnTo>
                  <a:lnTo>
                    <a:pt x="299" y="433"/>
                  </a:lnTo>
                  <a:lnTo>
                    <a:pt x="300" y="431"/>
                  </a:lnTo>
                  <a:lnTo>
                    <a:pt x="300" y="430"/>
                  </a:lnTo>
                  <a:lnTo>
                    <a:pt x="301" y="430"/>
                  </a:lnTo>
                  <a:lnTo>
                    <a:pt x="301" y="429"/>
                  </a:lnTo>
                  <a:lnTo>
                    <a:pt x="301" y="427"/>
                  </a:lnTo>
                  <a:lnTo>
                    <a:pt x="302" y="427"/>
                  </a:lnTo>
                  <a:lnTo>
                    <a:pt x="302" y="426"/>
                  </a:lnTo>
                  <a:lnTo>
                    <a:pt x="304" y="426"/>
                  </a:lnTo>
                  <a:lnTo>
                    <a:pt x="304" y="425"/>
                  </a:lnTo>
                  <a:lnTo>
                    <a:pt x="304" y="423"/>
                  </a:lnTo>
                  <a:lnTo>
                    <a:pt x="305" y="423"/>
                  </a:lnTo>
                  <a:lnTo>
                    <a:pt x="305" y="422"/>
                  </a:lnTo>
                  <a:lnTo>
                    <a:pt x="306" y="422"/>
                  </a:lnTo>
                  <a:lnTo>
                    <a:pt x="306" y="421"/>
                  </a:lnTo>
                  <a:lnTo>
                    <a:pt x="306" y="420"/>
                  </a:lnTo>
                  <a:lnTo>
                    <a:pt x="308" y="420"/>
                  </a:lnTo>
                  <a:lnTo>
                    <a:pt x="308" y="418"/>
                  </a:lnTo>
                  <a:lnTo>
                    <a:pt x="309" y="418"/>
                  </a:lnTo>
                  <a:lnTo>
                    <a:pt x="309" y="417"/>
                  </a:lnTo>
                  <a:lnTo>
                    <a:pt x="309" y="416"/>
                  </a:lnTo>
                  <a:lnTo>
                    <a:pt x="310" y="416"/>
                  </a:lnTo>
                  <a:lnTo>
                    <a:pt x="310" y="414"/>
                  </a:lnTo>
                  <a:lnTo>
                    <a:pt x="312" y="414"/>
                  </a:lnTo>
                  <a:lnTo>
                    <a:pt x="312" y="413"/>
                  </a:lnTo>
                  <a:lnTo>
                    <a:pt x="313" y="412"/>
                  </a:lnTo>
                  <a:lnTo>
                    <a:pt x="313" y="410"/>
                  </a:lnTo>
                  <a:lnTo>
                    <a:pt x="314" y="410"/>
                  </a:lnTo>
                  <a:lnTo>
                    <a:pt x="314" y="409"/>
                  </a:lnTo>
                  <a:lnTo>
                    <a:pt x="316" y="408"/>
                  </a:lnTo>
                  <a:lnTo>
                    <a:pt x="316" y="406"/>
                  </a:lnTo>
                  <a:lnTo>
                    <a:pt x="317" y="406"/>
                  </a:lnTo>
                  <a:lnTo>
                    <a:pt x="317" y="405"/>
                  </a:lnTo>
                  <a:lnTo>
                    <a:pt x="317" y="404"/>
                  </a:lnTo>
                  <a:lnTo>
                    <a:pt x="318" y="404"/>
                  </a:lnTo>
                  <a:lnTo>
                    <a:pt x="318" y="403"/>
                  </a:lnTo>
                  <a:lnTo>
                    <a:pt x="319" y="403"/>
                  </a:lnTo>
                  <a:lnTo>
                    <a:pt x="319" y="401"/>
                  </a:lnTo>
                  <a:lnTo>
                    <a:pt x="319" y="400"/>
                  </a:lnTo>
                  <a:lnTo>
                    <a:pt x="321" y="400"/>
                  </a:lnTo>
                  <a:lnTo>
                    <a:pt x="321" y="399"/>
                  </a:lnTo>
                  <a:lnTo>
                    <a:pt x="322" y="399"/>
                  </a:lnTo>
                  <a:lnTo>
                    <a:pt x="322" y="397"/>
                  </a:lnTo>
                  <a:lnTo>
                    <a:pt x="322" y="396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5" y="395"/>
                  </a:lnTo>
                  <a:lnTo>
                    <a:pt x="325" y="393"/>
                  </a:lnTo>
                  <a:lnTo>
                    <a:pt x="325" y="392"/>
                  </a:lnTo>
                  <a:lnTo>
                    <a:pt x="326" y="392"/>
                  </a:lnTo>
                  <a:lnTo>
                    <a:pt x="326" y="391"/>
                  </a:lnTo>
                  <a:lnTo>
                    <a:pt x="327" y="391"/>
                  </a:lnTo>
                  <a:lnTo>
                    <a:pt x="327" y="389"/>
                  </a:lnTo>
                  <a:lnTo>
                    <a:pt x="329" y="388"/>
                  </a:lnTo>
                  <a:lnTo>
                    <a:pt x="329" y="387"/>
                  </a:lnTo>
                  <a:lnTo>
                    <a:pt x="330" y="387"/>
                  </a:lnTo>
                  <a:lnTo>
                    <a:pt x="330" y="386"/>
                  </a:lnTo>
                  <a:lnTo>
                    <a:pt x="331" y="384"/>
                  </a:lnTo>
                  <a:lnTo>
                    <a:pt x="331" y="383"/>
                  </a:lnTo>
                  <a:lnTo>
                    <a:pt x="333" y="383"/>
                  </a:lnTo>
                  <a:lnTo>
                    <a:pt x="333" y="382"/>
                  </a:lnTo>
                  <a:lnTo>
                    <a:pt x="334" y="380"/>
                  </a:lnTo>
                  <a:lnTo>
                    <a:pt x="334" y="379"/>
                  </a:lnTo>
                  <a:lnTo>
                    <a:pt x="335" y="379"/>
                  </a:lnTo>
                  <a:lnTo>
                    <a:pt x="335" y="378"/>
                  </a:lnTo>
                  <a:lnTo>
                    <a:pt x="335" y="376"/>
                  </a:lnTo>
                  <a:lnTo>
                    <a:pt x="336" y="376"/>
                  </a:lnTo>
                  <a:lnTo>
                    <a:pt x="336" y="375"/>
                  </a:lnTo>
                  <a:lnTo>
                    <a:pt x="338" y="375"/>
                  </a:lnTo>
                  <a:lnTo>
                    <a:pt x="338" y="374"/>
                  </a:lnTo>
                  <a:lnTo>
                    <a:pt x="338" y="373"/>
                  </a:lnTo>
                  <a:lnTo>
                    <a:pt x="339" y="373"/>
                  </a:lnTo>
                  <a:lnTo>
                    <a:pt x="339" y="371"/>
                  </a:lnTo>
                  <a:lnTo>
                    <a:pt x="340" y="371"/>
                  </a:lnTo>
                  <a:lnTo>
                    <a:pt x="340" y="370"/>
                  </a:lnTo>
                  <a:lnTo>
                    <a:pt x="340" y="369"/>
                  </a:lnTo>
                  <a:lnTo>
                    <a:pt x="342" y="369"/>
                  </a:lnTo>
                  <a:lnTo>
                    <a:pt x="342" y="367"/>
                  </a:lnTo>
                  <a:lnTo>
                    <a:pt x="343" y="367"/>
                  </a:lnTo>
                  <a:lnTo>
                    <a:pt x="343" y="366"/>
                  </a:lnTo>
                  <a:lnTo>
                    <a:pt x="343" y="365"/>
                  </a:lnTo>
                  <a:lnTo>
                    <a:pt x="344" y="365"/>
                  </a:lnTo>
                  <a:lnTo>
                    <a:pt x="344" y="363"/>
                  </a:lnTo>
                  <a:lnTo>
                    <a:pt x="346" y="363"/>
                  </a:lnTo>
                  <a:lnTo>
                    <a:pt x="346" y="362"/>
                  </a:lnTo>
                  <a:lnTo>
                    <a:pt x="347" y="361"/>
                  </a:lnTo>
                  <a:lnTo>
                    <a:pt x="347" y="359"/>
                  </a:lnTo>
                  <a:lnTo>
                    <a:pt x="348" y="359"/>
                  </a:lnTo>
                  <a:lnTo>
                    <a:pt x="348" y="358"/>
                  </a:lnTo>
                  <a:lnTo>
                    <a:pt x="348" y="357"/>
                  </a:lnTo>
                  <a:lnTo>
                    <a:pt x="349" y="357"/>
                  </a:lnTo>
                  <a:lnTo>
                    <a:pt x="349" y="356"/>
                  </a:lnTo>
                  <a:lnTo>
                    <a:pt x="349" y="354"/>
                  </a:lnTo>
                  <a:lnTo>
                    <a:pt x="348" y="354"/>
                  </a:lnTo>
                  <a:lnTo>
                    <a:pt x="348" y="353"/>
                  </a:lnTo>
                  <a:lnTo>
                    <a:pt x="347" y="352"/>
                  </a:lnTo>
                  <a:lnTo>
                    <a:pt x="346" y="350"/>
                  </a:lnTo>
                  <a:lnTo>
                    <a:pt x="346" y="349"/>
                  </a:lnTo>
                  <a:lnTo>
                    <a:pt x="346" y="348"/>
                  </a:lnTo>
                  <a:lnTo>
                    <a:pt x="344" y="348"/>
                  </a:lnTo>
                  <a:lnTo>
                    <a:pt x="344" y="346"/>
                  </a:lnTo>
                  <a:lnTo>
                    <a:pt x="343" y="346"/>
                  </a:lnTo>
                  <a:lnTo>
                    <a:pt x="343" y="345"/>
                  </a:lnTo>
                  <a:lnTo>
                    <a:pt x="343" y="344"/>
                  </a:lnTo>
                  <a:lnTo>
                    <a:pt x="343" y="342"/>
                  </a:lnTo>
                  <a:lnTo>
                    <a:pt x="342" y="342"/>
                  </a:lnTo>
                  <a:lnTo>
                    <a:pt x="342" y="341"/>
                  </a:lnTo>
                  <a:lnTo>
                    <a:pt x="342" y="340"/>
                  </a:lnTo>
                  <a:lnTo>
                    <a:pt x="340" y="340"/>
                  </a:lnTo>
                  <a:lnTo>
                    <a:pt x="340" y="339"/>
                  </a:lnTo>
                  <a:lnTo>
                    <a:pt x="339" y="337"/>
                  </a:lnTo>
                  <a:lnTo>
                    <a:pt x="339" y="336"/>
                  </a:lnTo>
                  <a:lnTo>
                    <a:pt x="338" y="336"/>
                  </a:lnTo>
                  <a:lnTo>
                    <a:pt x="338" y="335"/>
                  </a:lnTo>
                  <a:lnTo>
                    <a:pt x="338" y="333"/>
                  </a:lnTo>
                  <a:lnTo>
                    <a:pt x="336" y="333"/>
                  </a:lnTo>
                  <a:lnTo>
                    <a:pt x="336" y="332"/>
                  </a:lnTo>
                  <a:lnTo>
                    <a:pt x="336" y="331"/>
                  </a:lnTo>
                  <a:lnTo>
                    <a:pt x="335" y="331"/>
                  </a:lnTo>
                  <a:lnTo>
                    <a:pt x="335" y="329"/>
                  </a:lnTo>
                  <a:lnTo>
                    <a:pt x="335" y="328"/>
                  </a:lnTo>
                  <a:lnTo>
                    <a:pt x="334" y="328"/>
                  </a:lnTo>
                  <a:lnTo>
                    <a:pt x="334" y="327"/>
                  </a:lnTo>
                  <a:lnTo>
                    <a:pt x="334" y="325"/>
                  </a:lnTo>
                  <a:lnTo>
                    <a:pt x="333" y="325"/>
                  </a:lnTo>
                  <a:lnTo>
                    <a:pt x="333" y="324"/>
                  </a:lnTo>
                  <a:lnTo>
                    <a:pt x="333" y="323"/>
                  </a:lnTo>
                  <a:lnTo>
                    <a:pt x="331" y="323"/>
                  </a:lnTo>
                  <a:lnTo>
                    <a:pt x="331" y="322"/>
                  </a:lnTo>
                  <a:lnTo>
                    <a:pt x="331" y="320"/>
                  </a:lnTo>
                  <a:lnTo>
                    <a:pt x="330" y="319"/>
                  </a:lnTo>
                  <a:lnTo>
                    <a:pt x="330" y="318"/>
                  </a:lnTo>
                  <a:lnTo>
                    <a:pt x="329" y="316"/>
                  </a:lnTo>
                  <a:lnTo>
                    <a:pt x="329" y="315"/>
                  </a:lnTo>
                  <a:lnTo>
                    <a:pt x="327" y="314"/>
                  </a:lnTo>
                  <a:lnTo>
                    <a:pt x="327" y="312"/>
                  </a:lnTo>
                  <a:lnTo>
                    <a:pt x="327" y="311"/>
                  </a:lnTo>
                  <a:lnTo>
                    <a:pt x="326" y="311"/>
                  </a:lnTo>
                  <a:lnTo>
                    <a:pt x="326" y="310"/>
                  </a:lnTo>
                  <a:lnTo>
                    <a:pt x="326" y="309"/>
                  </a:lnTo>
                  <a:lnTo>
                    <a:pt x="325" y="309"/>
                  </a:lnTo>
                  <a:lnTo>
                    <a:pt x="325" y="307"/>
                  </a:lnTo>
                  <a:lnTo>
                    <a:pt x="325" y="306"/>
                  </a:lnTo>
                  <a:lnTo>
                    <a:pt x="323" y="306"/>
                  </a:lnTo>
                  <a:lnTo>
                    <a:pt x="323" y="305"/>
                  </a:lnTo>
                  <a:lnTo>
                    <a:pt x="323" y="303"/>
                  </a:lnTo>
                  <a:lnTo>
                    <a:pt x="322" y="303"/>
                  </a:lnTo>
                  <a:lnTo>
                    <a:pt x="322" y="302"/>
                  </a:lnTo>
                  <a:lnTo>
                    <a:pt x="322" y="301"/>
                  </a:lnTo>
                  <a:lnTo>
                    <a:pt x="321" y="301"/>
                  </a:lnTo>
                  <a:lnTo>
                    <a:pt x="321" y="299"/>
                  </a:lnTo>
                  <a:lnTo>
                    <a:pt x="321" y="298"/>
                  </a:lnTo>
                  <a:lnTo>
                    <a:pt x="319" y="298"/>
                  </a:lnTo>
                  <a:lnTo>
                    <a:pt x="319" y="297"/>
                  </a:lnTo>
                  <a:lnTo>
                    <a:pt x="319" y="295"/>
                  </a:lnTo>
                  <a:lnTo>
                    <a:pt x="318" y="295"/>
                  </a:lnTo>
                  <a:lnTo>
                    <a:pt x="318" y="294"/>
                  </a:lnTo>
                  <a:lnTo>
                    <a:pt x="318" y="293"/>
                  </a:lnTo>
                  <a:lnTo>
                    <a:pt x="317" y="293"/>
                  </a:lnTo>
                  <a:lnTo>
                    <a:pt x="317" y="292"/>
                  </a:lnTo>
                  <a:lnTo>
                    <a:pt x="317" y="290"/>
                  </a:lnTo>
                  <a:lnTo>
                    <a:pt x="316" y="290"/>
                  </a:lnTo>
                  <a:lnTo>
                    <a:pt x="316" y="289"/>
                  </a:lnTo>
                  <a:lnTo>
                    <a:pt x="316" y="288"/>
                  </a:lnTo>
                  <a:lnTo>
                    <a:pt x="314" y="288"/>
                  </a:lnTo>
                  <a:lnTo>
                    <a:pt x="314" y="286"/>
                  </a:lnTo>
                  <a:lnTo>
                    <a:pt x="314" y="285"/>
                  </a:lnTo>
                  <a:lnTo>
                    <a:pt x="313" y="285"/>
                  </a:lnTo>
                  <a:lnTo>
                    <a:pt x="313" y="284"/>
                  </a:lnTo>
                  <a:lnTo>
                    <a:pt x="313" y="282"/>
                  </a:lnTo>
                  <a:lnTo>
                    <a:pt x="312" y="282"/>
                  </a:lnTo>
                  <a:lnTo>
                    <a:pt x="312" y="281"/>
                  </a:lnTo>
                  <a:lnTo>
                    <a:pt x="312" y="280"/>
                  </a:lnTo>
                  <a:lnTo>
                    <a:pt x="310" y="280"/>
                  </a:lnTo>
                  <a:lnTo>
                    <a:pt x="310" y="278"/>
                  </a:lnTo>
                  <a:lnTo>
                    <a:pt x="310" y="277"/>
                  </a:lnTo>
                  <a:lnTo>
                    <a:pt x="309" y="277"/>
                  </a:lnTo>
                  <a:lnTo>
                    <a:pt x="309" y="276"/>
                  </a:lnTo>
                  <a:lnTo>
                    <a:pt x="309" y="275"/>
                  </a:lnTo>
                  <a:lnTo>
                    <a:pt x="308" y="275"/>
                  </a:lnTo>
                  <a:lnTo>
                    <a:pt x="308" y="273"/>
                  </a:lnTo>
                  <a:lnTo>
                    <a:pt x="308" y="272"/>
                  </a:lnTo>
                  <a:lnTo>
                    <a:pt x="306" y="272"/>
                  </a:lnTo>
                  <a:lnTo>
                    <a:pt x="306" y="271"/>
                  </a:lnTo>
                  <a:lnTo>
                    <a:pt x="306" y="269"/>
                  </a:lnTo>
                  <a:lnTo>
                    <a:pt x="305" y="269"/>
                  </a:lnTo>
                  <a:lnTo>
                    <a:pt x="305" y="268"/>
                  </a:lnTo>
                  <a:lnTo>
                    <a:pt x="305" y="267"/>
                  </a:lnTo>
                  <a:lnTo>
                    <a:pt x="304" y="267"/>
                  </a:lnTo>
                  <a:lnTo>
                    <a:pt x="304" y="265"/>
                  </a:lnTo>
                  <a:lnTo>
                    <a:pt x="304" y="264"/>
                  </a:lnTo>
                  <a:lnTo>
                    <a:pt x="302" y="264"/>
                  </a:lnTo>
                  <a:lnTo>
                    <a:pt x="302" y="263"/>
                  </a:lnTo>
                  <a:lnTo>
                    <a:pt x="302" y="262"/>
                  </a:lnTo>
                  <a:lnTo>
                    <a:pt x="301" y="262"/>
                  </a:lnTo>
                  <a:lnTo>
                    <a:pt x="301" y="260"/>
                  </a:lnTo>
                  <a:lnTo>
                    <a:pt x="301" y="259"/>
                  </a:lnTo>
                  <a:lnTo>
                    <a:pt x="300" y="259"/>
                  </a:lnTo>
                  <a:lnTo>
                    <a:pt x="300" y="258"/>
                  </a:lnTo>
                  <a:lnTo>
                    <a:pt x="300" y="256"/>
                  </a:lnTo>
                  <a:lnTo>
                    <a:pt x="299" y="256"/>
                  </a:lnTo>
                  <a:lnTo>
                    <a:pt x="299" y="255"/>
                  </a:lnTo>
                  <a:lnTo>
                    <a:pt x="299" y="254"/>
                  </a:lnTo>
                  <a:lnTo>
                    <a:pt x="297" y="254"/>
                  </a:lnTo>
                  <a:lnTo>
                    <a:pt x="297" y="252"/>
                  </a:lnTo>
                  <a:lnTo>
                    <a:pt x="297" y="251"/>
                  </a:lnTo>
                  <a:lnTo>
                    <a:pt x="296" y="251"/>
                  </a:lnTo>
                  <a:lnTo>
                    <a:pt x="296" y="250"/>
                  </a:lnTo>
                  <a:lnTo>
                    <a:pt x="296" y="248"/>
                  </a:lnTo>
                  <a:lnTo>
                    <a:pt x="295" y="248"/>
                  </a:lnTo>
                  <a:lnTo>
                    <a:pt x="295" y="247"/>
                  </a:lnTo>
                  <a:lnTo>
                    <a:pt x="295" y="246"/>
                  </a:lnTo>
                  <a:lnTo>
                    <a:pt x="293" y="246"/>
                  </a:lnTo>
                  <a:lnTo>
                    <a:pt x="293" y="245"/>
                  </a:lnTo>
                  <a:lnTo>
                    <a:pt x="293" y="243"/>
                  </a:lnTo>
                  <a:lnTo>
                    <a:pt x="292" y="243"/>
                  </a:lnTo>
                  <a:lnTo>
                    <a:pt x="292" y="242"/>
                  </a:lnTo>
                  <a:lnTo>
                    <a:pt x="292" y="241"/>
                  </a:lnTo>
                  <a:lnTo>
                    <a:pt x="291" y="241"/>
                  </a:lnTo>
                  <a:lnTo>
                    <a:pt x="291" y="239"/>
                  </a:lnTo>
                  <a:lnTo>
                    <a:pt x="291" y="238"/>
                  </a:lnTo>
                  <a:lnTo>
                    <a:pt x="289" y="238"/>
                  </a:lnTo>
                  <a:lnTo>
                    <a:pt x="289" y="237"/>
                  </a:lnTo>
                  <a:lnTo>
                    <a:pt x="289" y="235"/>
                  </a:lnTo>
                  <a:lnTo>
                    <a:pt x="288" y="235"/>
                  </a:lnTo>
                  <a:lnTo>
                    <a:pt x="288" y="234"/>
                  </a:lnTo>
                  <a:lnTo>
                    <a:pt x="288" y="233"/>
                  </a:lnTo>
                  <a:lnTo>
                    <a:pt x="287" y="233"/>
                  </a:lnTo>
                  <a:lnTo>
                    <a:pt x="287" y="231"/>
                  </a:lnTo>
                  <a:lnTo>
                    <a:pt x="287" y="230"/>
                  </a:lnTo>
                  <a:lnTo>
                    <a:pt x="286" y="230"/>
                  </a:lnTo>
                  <a:lnTo>
                    <a:pt x="286" y="229"/>
                  </a:lnTo>
                  <a:lnTo>
                    <a:pt x="286" y="228"/>
                  </a:lnTo>
                  <a:lnTo>
                    <a:pt x="284" y="228"/>
                  </a:lnTo>
                  <a:lnTo>
                    <a:pt x="284" y="226"/>
                  </a:lnTo>
                  <a:lnTo>
                    <a:pt x="284" y="225"/>
                  </a:lnTo>
                  <a:lnTo>
                    <a:pt x="283" y="225"/>
                  </a:lnTo>
                  <a:lnTo>
                    <a:pt x="283" y="224"/>
                  </a:lnTo>
                  <a:lnTo>
                    <a:pt x="283" y="222"/>
                  </a:lnTo>
                  <a:lnTo>
                    <a:pt x="282" y="222"/>
                  </a:lnTo>
                  <a:lnTo>
                    <a:pt x="282" y="221"/>
                  </a:lnTo>
                  <a:lnTo>
                    <a:pt x="282" y="220"/>
                  </a:lnTo>
                  <a:lnTo>
                    <a:pt x="280" y="220"/>
                  </a:lnTo>
                  <a:lnTo>
                    <a:pt x="280" y="218"/>
                  </a:lnTo>
                  <a:lnTo>
                    <a:pt x="280" y="217"/>
                  </a:lnTo>
                  <a:lnTo>
                    <a:pt x="279" y="217"/>
                  </a:lnTo>
                  <a:lnTo>
                    <a:pt x="279" y="216"/>
                  </a:lnTo>
                  <a:lnTo>
                    <a:pt x="279" y="215"/>
                  </a:lnTo>
                  <a:lnTo>
                    <a:pt x="278" y="215"/>
                  </a:lnTo>
                  <a:lnTo>
                    <a:pt x="278" y="213"/>
                  </a:lnTo>
                  <a:lnTo>
                    <a:pt x="278" y="212"/>
                  </a:lnTo>
                  <a:lnTo>
                    <a:pt x="276" y="212"/>
                  </a:lnTo>
                  <a:lnTo>
                    <a:pt x="276" y="211"/>
                  </a:lnTo>
                  <a:lnTo>
                    <a:pt x="276" y="209"/>
                  </a:lnTo>
                  <a:lnTo>
                    <a:pt x="275" y="209"/>
                  </a:lnTo>
                  <a:lnTo>
                    <a:pt x="275" y="208"/>
                  </a:lnTo>
                  <a:lnTo>
                    <a:pt x="275" y="207"/>
                  </a:lnTo>
                  <a:lnTo>
                    <a:pt x="274" y="207"/>
                  </a:lnTo>
                  <a:lnTo>
                    <a:pt x="274" y="205"/>
                  </a:lnTo>
                  <a:lnTo>
                    <a:pt x="274" y="204"/>
                  </a:lnTo>
                  <a:lnTo>
                    <a:pt x="272" y="204"/>
                  </a:lnTo>
                  <a:lnTo>
                    <a:pt x="272" y="203"/>
                  </a:lnTo>
                  <a:lnTo>
                    <a:pt x="272" y="201"/>
                  </a:lnTo>
                  <a:lnTo>
                    <a:pt x="271" y="201"/>
                  </a:lnTo>
                  <a:lnTo>
                    <a:pt x="271" y="200"/>
                  </a:lnTo>
                  <a:lnTo>
                    <a:pt x="271" y="199"/>
                  </a:lnTo>
                  <a:lnTo>
                    <a:pt x="270" y="198"/>
                  </a:lnTo>
                  <a:lnTo>
                    <a:pt x="270" y="196"/>
                  </a:lnTo>
                  <a:lnTo>
                    <a:pt x="269" y="195"/>
                  </a:lnTo>
                  <a:lnTo>
                    <a:pt x="269" y="194"/>
                  </a:lnTo>
                  <a:lnTo>
                    <a:pt x="267" y="194"/>
                  </a:lnTo>
                  <a:lnTo>
                    <a:pt x="267" y="192"/>
                  </a:lnTo>
                  <a:lnTo>
                    <a:pt x="267" y="191"/>
                  </a:lnTo>
                  <a:lnTo>
                    <a:pt x="266" y="191"/>
                  </a:lnTo>
                  <a:lnTo>
                    <a:pt x="266" y="190"/>
                  </a:lnTo>
                  <a:lnTo>
                    <a:pt x="266" y="188"/>
                  </a:lnTo>
                  <a:lnTo>
                    <a:pt x="265" y="187"/>
                  </a:lnTo>
                  <a:lnTo>
                    <a:pt x="265" y="186"/>
                  </a:lnTo>
                  <a:lnTo>
                    <a:pt x="263" y="186"/>
                  </a:lnTo>
                  <a:lnTo>
                    <a:pt x="263" y="184"/>
                  </a:lnTo>
                  <a:lnTo>
                    <a:pt x="263" y="183"/>
                  </a:lnTo>
                  <a:lnTo>
                    <a:pt x="262" y="182"/>
                  </a:lnTo>
                  <a:lnTo>
                    <a:pt x="262" y="181"/>
                  </a:lnTo>
                  <a:lnTo>
                    <a:pt x="261" y="181"/>
                  </a:lnTo>
                  <a:lnTo>
                    <a:pt x="261" y="179"/>
                  </a:lnTo>
                  <a:lnTo>
                    <a:pt x="261" y="178"/>
                  </a:lnTo>
                  <a:lnTo>
                    <a:pt x="259" y="178"/>
                  </a:lnTo>
                  <a:lnTo>
                    <a:pt x="259" y="177"/>
                  </a:lnTo>
                  <a:lnTo>
                    <a:pt x="259" y="175"/>
                  </a:lnTo>
                  <a:lnTo>
                    <a:pt x="258" y="175"/>
                  </a:lnTo>
                  <a:lnTo>
                    <a:pt x="258" y="174"/>
                  </a:lnTo>
                  <a:lnTo>
                    <a:pt x="258" y="173"/>
                  </a:lnTo>
                  <a:lnTo>
                    <a:pt x="257" y="173"/>
                  </a:lnTo>
                  <a:lnTo>
                    <a:pt x="257" y="171"/>
                  </a:lnTo>
                  <a:lnTo>
                    <a:pt x="257" y="170"/>
                  </a:lnTo>
                  <a:lnTo>
                    <a:pt x="255" y="170"/>
                  </a:lnTo>
                  <a:lnTo>
                    <a:pt x="255" y="169"/>
                  </a:lnTo>
                  <a:lnTo>
                    <a:pt x="255" y="167"/>
                  </a:lnTo>
                  <a:lnTo>
                    <a:pt x="254" y="167"/>
                  </a:lnTo>
                  <a:lnTo>
                    <a:pt x="254" y="166"/>
                  </a:lnTo>
                  <a:lnTo>
                    <a:pt x="254" y="165"/>
                  </a:lnTo>
                  <a:lnTo>
                    <a:pt x="253" y="165"/>
                  </a:lnTo>
                  <a:lnTo>
                    <a:pt x="253" y="164"/>
                  </a:lnTo>
                  <a:lnTo>
                    <a:pt x="253" y="162"/>
                  </a:lnTo>
                  <a:lnTo>
                    <a:pt x="252" y="162"/>
                  </a:lnTo>
                  <a:lnTo>
                    <a:pt x="252" y="161"/>
                  </a:lnTo>
                  <a:lnTo>
                    <a:pt x="252" y="160"/>
                  </a:lnTo>
                  <a:lnTo>
                    <a:pt x="250" y="160"/>
                  </a:lnTo>
                  <a:lnTo>
                    <a:pt x="250" y="158"/>
                  </a:lnTo>
                  <a:lnTo>
                    <a:pt x="250" y="157"/>
                  </a:lnTo>
                  <a:lnTo>
                    <a:pt x="249" y="157"/>
                  </a:lnTo>
                  <a:lnTo>
                    <a:pt x="249" y="156"/>
                  </a:lnTo>
                  <a:lnTo>
                    <a:pt x="249" y="154"/>
                  </a:lnTo>
                  <a:lnTo>
                    <a:pt x="248" y="154"/>
                  </a:lnTo>
                  <a:lnTo>
                    <a:pt x="248" y="153"/>
                  </a:lnTo>
                  <a:lnTo>
                    <a:pt x="248" y="152"/>
                  </a:lnTo>
                  <a:lnTo>
                    <a:pt x="246" y="152"/>
                  </a:lnTo>
                  <a:lnTo>
                    <a:pt x="246" y="151"/>
                  </a:lnTo>
                  <a:lnTo>
                    <a:pt x="246" y="149"/>
                  </a:lnTo>
                  <a:lnTo>
                    <a:pt x="245" y="148"/>
                  </a:lnTo>
                  <a:lnTo>
                    <a:pt x="245" y="147"/>
                  </a:lnTo>
                  <a:lnTo>
                    <a:pt x="245" y="145"/>
                  </a:lnTo>
                  <a:lnTo>
                    <a:pt x="245" y="144"/>
                  </a:lnTo>
                  <a:lnTo>
                    <a:pt x="244" y="144"/>
                  </a:lnTo>
                  <a:lnTo>
                    <a:pt x="242" y="144"/>
                  </a:lnTo>
                  <a:lnTo>
                    <a:pt x="241" y="144"/>
                  </a:lnTo>
                  <a:lnTo>
                    <a:pt x="241" y="143"/>
                  </a:lnTo>
                  <a:lnTo>
                    <a:pt x="240" y="143"/>
                  </a:lnTo>
                  <a:lnTo>
                    <a:pt x="240" y="141"/>
                  </a:lnTo>
                  <a:lnTo>
                    <a:pt x="239" y="140"/>
                  </a:lnTo>
                  <a:lnTo>
                    <a:pt x="239" y="139"/>
                  </a:lnTo>
                  <a:lnTo>
                    <a:pt x="237" y="139"/>
                  </a:lnTo>
                  <a:lnTo>
                    <a:pt x="237" y="137"/>
                  </a:lnTo>
                  <a:lnTo>
                    <a:pt x="236" y="137"/>
                  </a:lnTo>
                  <a:lnTo>
                    <a:pt x="236" y="136"/>
                  </a:lnTo>
                  <a:lnTo>
                    <a:pt x="236" y="135"/>
                  </a:lnTo>
                  <a:lnTo>
                    <a:pt x="235" y="135"/>
                  </a:lnTo>
                  <a:lnTo>
                    <a:pt x="235" y="134"/>
                  </a:lnTo>
                  <a:lnTo>
                    <a:pt x="235" y="132"/>
                  </a:lnTo>
                  <a:lnTo>
                    <a:pt x="235" y="131"/>
                  </a:lnTo>
                  <a:lnTo>
                    <a:pt x="236" y="131"/>
                  </a:lnTo>
                  <a:lnTo>
                    <a:pt x="236" y="130"/>
                  </a:lnTo>
                  <a:lnTo>
                    <a:pt x="236" y="128"/>
                  </a:lnTo>
                  <a:lnTo>
                    <a:pt x="236" y="127"/>
                  </a:lnTo>
                  <a:lnTo>
                    <a:pt x="235" y="127"/>
                  </a:lnTo>
                  <a:lnTo>
                    <a:pt x="235" y="126"/>
                  </a:lnTo>
                  <a:lnTo>
                    <a:pt x="236" y="124"/>
                  </a:lnTo>
                  <a:lnTo>
                    <a:pt x="235" y="123"/>
                  </a:lnTo>
                  <a:lnTo>
                    <a:pt x="233" y="123"/>
                  </a:lnTo>
                  <a:lnTo>
                    <a:pt x="233" y="122"/>
                  </a:lnTo>
                  <a:lnTo>
                    <a:pt x="232" y="122"/>
                  </a:lnTo>
                  <a:lnTo>
                    <a:pt x="231" y="122"/>
                  </a:lnTo>
                  <a:lnTo>
                    <a:pt x="229" y="122"/>
                  </a:lnTo>
                  <a:lnTo>
                    <a:pt x="228" y="122"/>
                  </a:lnTo>
                  <a:lnTo>
                    <a:pt x="227" y="122"/>
                  </a:lnTo>
                  <a:lnTo>
                    <a:pt x="225" y="122"/>
                  </a:lnTo>
                  <a:lnTo>
                    <a:pt x="225" y="120"/>
                  </a:lnTo>
                  <a:lnTo>
                    <a:pt x="224" y="120"/>
                  </a:lnTo>
                  <a:lnTo>
                    <a:pt x="223" y="120"/>
                  </a:lnTo>
                  <a:lnTo>
                    <a:pt x="222" y="120"/>
                  </a:lnTo>
                  <a:lnTo>
                    <a:pt x="220" y="120"/>
                  </a:lnTo>
                  <a:lnTo>
                    <a:pt x="219" y="120"/>
                  </a:lnTo>
                  <a:lnTo>
                    <a:pt x="218" y="120"/>
                  </a:lnTo>
                  <a:lnTo>
                    <a:pt x="218" y="119"/>
                  </a:lnTo>
                  <a:lnTo>
                    <a:pt x="216" y="119"/>
                  </a:lnTo>
                  <a:lnTo>
                    <a:pt x="216" y="118"/>
                  </a:lnTo>
                  <a:lnTo>
                    <a:pt x="215" y="118"/>
                  </a:lnTo>
                  <a:lnTo>
                    <a:pt x="215" y="117"/>
                  </a:lnTo>
                  <a:lnTo>
                    <a:pt x="214" y="117"/>
                  </a:lnTo>
                  <a:lnTo>
                    <a:pt x="214" y="115"/>
                  </a:lnTo>
                  <a:lnTo>
                    <a:pt x="212" y="115"/>
                  </a:lnTo>
                  <a:lnTo>
                    <a:pt x="212" y="114"/>
                  </a:lnTo>
                  <a:lnTo>
                    <a:pt x="211" y="114"/>
                  </a:lnTo>
                  <a:lnTo>
                    <a:pt x="211" y="113"/>
                  </a:lnTo>
                  <a:lnTo>
                    <a:pt x="210" y="111"/>
                  </a:lnTo>
                  <a:lnTo>
                    <a:pt x="210" y="110"/>
                  </a:lnTo>
                  <a:lnTo>
                    <a:pt x="208" y="110"/>
                  </a:lnTo>
                  <a:lnTo>
                    <a:pt x="208" y="109"/>
                  </a:lnTo>
                  <a:lnTo>
                    <a:pt x="207" y="109"/>
                  </a:lnTo>
                  <a:lnTo>
                    <a:pt x="207" y="107"/>
                  </a:lnTo>
                  <a:lnTo>
                    <a:pt x="206" y="107"/>
                  </a:lnTo>
                  <a:lnTo>
                    <a:pt x="206" y="106"/>
                  </a:lnTo>
                  <a:lnTo>
                    <a:pt x="205" y="106"/>
                  </a:lnTo>
                  <a:lnTo>
                    <a:pt x="205" y="105"/>
                  </a:lnTo>
                  <a:lnTo>
                    <a:pt x="203" y="104"/>
                  </a:lnTo>
                  <a:lnTo>
                    <a:pt x="203" y="102"/>
                  </a:lnTo>
                  <a:lnTo>
                    <a:pt x="203" y="101"/>
                  </a:lnTo>
                  <a:lnTo>
                    <a:pt x="203" y="100"/>
                  </a:lnTo>
                  <a:lnTo>
                    <a:pt x="205" y="98"/>
                  </a:lnTo>
                  <a:lnTo>
                    <a:pt x="205" y="97"/>
                  </a:lnTo>
                  <a:lnTo>
                    <a:pt x="205" y="96"/>
                  </a:lnTo>
                  <a:lnTo>
                    <a:pt x="206" y="94"/>
                  </a:lnTo>
                  <a:lnTo>
                    <a:pt x="206" y="93"/>
                  </a:lnTo>
                  <a:lnTo>
                    <a:pt x="206" y="92"/>
                  </a:lnTo>
                  <a:lnTo>
                    <a:pt x="206" y="90"/>
                  </a:lnTo>
                  <a:lnTo>
                    <a:pt x="206" y="89"/>
                  </a:lnTo>
                  <a:lnTo>
                    <a:pt x="206" y="88"/>
                  </a:lnTo>
                  <a:lnTo>
                    <a:pt x="206" y="87"/>
                  </a:lnTo>
                  <a:lnTo>
                    <a:pt x="205" y="87"/>
                  </a:lnTo>
                  <a:lnTo>
                    <a:pt x="205" y="85"/>
                  </a:lnTo>
                  <a:lnTo>
                    <a:pt x="205" y="84"/>
                  </a:lnTo>
                  <a:lnTo>
                    <a:pt x="203" y="84"/>
                  </a:lnTo>
                  <a:lnTo>
                    <a:pt x="203" y="83"/>
                  </a:lnTo>
                  <a:lnTo>
                    <a:pt x="202" y="81"/>
                  </a:lnTo>
                  <a:lnTo>
                    <a:pt x="202" y="80"/>
                  </a:lnTo>
                  <a:lnTo>
                    <a:pt x="201" y="79"/>
                  </a:lnTo>
                  <a:lnTo>
                    <a:pt x="201" y="77"/>
                  </a:lnTo>
                  <a:lnTo>
                    <a:pt x="201" y="76"/>
                  </a:lnTo>
                  <a:lnTo>
                    <a:pt x="201" y="75"/>
                  </a:lnTo>
                  <a:lnTo>
                    <a:pt x="201" y="73"/>
                  </a:lnTo>
                  <a:lnTo>
                    <a:pt x="201" y="72"/>
                  </a:lnTo>
                  <a:lnTo>
                    <a:pt x="201" y="71"/>
                  </a:lnTo>
                  <a:lnTo>
                    <a:pt x="201" y="70"/>
                  </a:lnTo>
                  <a:lnTo>
                    <a:pt x="201" y="68"/>
                  </a:lnTo>
                  <a:lnTo>
                    <a:pt x="201" y="67"/>
                  </a:lnTo>
                  <a:lnTo>
                    <a:pt x="199" y="67"/>
                  </a:lnTo>
                  <a:lnTo>
                    <a:pt x="199" y="66"/>
                  </a:lnTo>
                  <a:lnTo>
                    <a:pt x="199" y="64"/>
                  </a:lnTo>
                  <a:lnTo>
                    <a:pt x="198" y="63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198" y="59"/>
                  </a:lnTo>
                  <a:lnTo>
                    <a:pt x="198" y="58"/>
                  </a:lnTo>
                  <a:lnTo>
                    <a:pt x="198" y="57"/>
                  </a:lnTo>
                  <a:lnTo>
                    <a:pt x="198" y="55"/>
                  </a:lnTo>
                  <a:lnTo>
                    <a:pt x="199" y="55"/>
                  </a:lnTo>
                  <a:lnTo>
                    <a:pt x="199" y="54"/>
                  </a:lnTo>
                  <a:lnTo>
                    <a:pt x="201" y="54"/>
                  </a:lnTo>
                  <a:lnTo>
                    <a:pt x="201" y="53"/>
                  </a:lnTo>
                  <a:lnTo>
                    <a:pt x="202" y="53"/>
                  </a:lnTo>
                  <a:lnTo>
                    <a:pt x="202" y="51"/>
                  </a:lnTo>
                  <a:lnTo>
                    <a:pt x="203" y="51"/>
                  </a:lnTo>
                  <a:lnTo>
                    <a:pt x="203" y="50"/>
                  </a:lnTo>
                  <a:lnTo>
                    <a:pt x="203" y="49"/>
                  </a:lnTo>
                  <a:lnTo>
                    <a:pt x="203" y="47"/>
                  </a:lnTo>
                  <a:lnTo>
                    <a:pt x="203" y="46"/>
                  </a:lnTo>
                  <a:lnTo>
                    <a:pt x="203" y="45"/>
                  </a:lnTo>
                  <a:lnTo>
                    <a:pt x="205" y="45"/>
                  </a:lnTo>
                  <a:lnTo>
                    <a:pt x="205" y="43"/>
                  </a:lnTo>
                  <a:lnTo>
                    <a:pt x="205" y="42"/>
                  </a:lnTo>
                  <a:lnTo>
                    <a:pt x="206" y="42"/>
                  </a:lnTo>
                  <a:lnTo>
                    <a:pt x="206" y="41"/>
                  </a:lnTo>
                  <a:lnTo>
                    <a:pt x="207" y="41"/>
                  </a:lnTo>
                  <a:lnTo>
                    <a:pt x="207" y="40"/>
                  </a:lnTo>
                  <a:lnTo>
                    <a:pt x="208" y="38"/>
                  </a:lnTo>
                  <a:lnTo>
                    <a:pt x="208" y="37"/>
                  </a:lnTo>
                  <a:lnTo>
                    <a:pt x="208" y="36"/>
                  </a:lnTo>
                  <a:lnTo>
                    <a:pt x="208" y="34"/>
                  </a:lnTo>
                  <a:lnTo>
                    <a:pt x="210" y="33"/>
                  </a:lnTo>
                  <a:lnTo>
                    <a:pt x="210" y="32"/>
                  </a:lnTo>
                  <a:lnTo>
                    <a:pt x="211" y="32"/>
                  </a:lnTo>
                  <a:lnTo>
                    <a:pt x="211" y="30"/>
                  </a:lnTo>
                  <a:lnTo>
                    <a:pt x="212" y="30"/>
                  </a:lnTo>
                  <a:lnTo>
                    <a:pt x="212" y="29"/>
                  </a:lnTo>
                  <a:lnTo>
                    <a:pt x="214" y="29"/>
                  </a:lnTo>
                  <a:lnTo>
                    <a:pt x="214" y="28"/>
                  </a:lnTo>
                  <a:lnTo>
                    <a:pt x="215" y="28"/>
                  </a:lnTo>
                  <a:lnTo>
                    <a:pt x="215" y="26"/>
                  </a:lnTo>
                  <a:lnTo>
                    <a:pt x="215" y="25"/>
                  </a:lnTo>
                  <a:lnTo>
                    <a:pt x="216" y="25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18" y="23"/>
                  </a:lnTo>
                  <a:lnTo>
                    <a:pt x="219" y="21"/>
                  </a:lnTo>
                  <a:lnTo>
                    <a:pt x="219" y="20"/>
                  </a:lnTo>
                  <a:lnTo>
                    <a:pt x="219" y="19"/>
                  </a:lnTo>
                  <a:lnTo>
                    <a:pt x="219" y="17"/>
                  </a:lnTo>
                  <a:lnTo>
                    <a:pt x="219" y="16"/>
                  </a:lnTo>
                  <a:lnTo>
                    <a:pt x="219" y="15"/>
                  </a:lnTo>
                  <a:lnTo>
                    <a:pt x="219" y="13"/>
                  </a:lnTo>
                  <a:lnTo>
                    <a:pt x="220" y="13"/>
                  </a:lnTo>
                  <a:lnTo>
                    <a:pt x="220" y="12"/>
                  </a:lnTo>
                  <a:lnTo>
                    <a:pt x="220" y="11"/>
                  </a:lnTo>
                  <a:lnTo>
                    <a:pt x="220" y="9"/>
                  </a:lnTo>
                  <a:lnTo>
                    <a:pt x="220" y="8"/>
                  </a:lnTo>
                  <a:lnTo>
                    <a:pt x="220" y="7"/>
                  </a:lnTo>
                  <a:lnTo>
                    <a:pt x="220" y="6"/>
                  </a:lnTo>
                  <a:lnTo>
                    <a:pt x="222" y="6"/>
                  </a:lnTo>
                  <a:lnTo>
                    <a:pt x="222" y="4"/>
                  </a:lnTo>
                  <a:lnTo>
                    <a:pt x="222" y="3"/>
                  </a:lnTo>
                  <a:lnTo>
                    <a:pt x="222" y="2"/>
                  </a:lnTo>
                  <a:lnTo>
                    <a:pt x="222" y="0"/>
                  </a:lnTo>
                  <a:lnTo>
                    <a:pt x="223" y="0"/>
                  </a:lnTo>
                  <a:lnTo>
                    <a:pt x="224" y="0"/>
                  </a:lnTo>
                  <a:lnTo>
                    <a:pt x="225" y="0"/>
                  </a:lnTo>
                  <a:lnTo>
                    <a:pt x="227" y="0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29" y="2"/>
                  </a:lnTo>
                  <a:lnTo>
                    <a:pt x="231" y="2"/>
                  </a:lnTo>
                  <a:lnTo>
                    <a:pt x="232" y="2"/>
                  </a:lnTo>
                  <a:lnTo>
                    <a:pt x="233" y="2"/>
                  </a:lnTo>
                  <a:lnTo>
                    <a:pt x="235" y="2"/>
                  </a:lnTo>
                  <a:lnTo>
                    <a:pt x="235" y="3"/>
                  </a:lnTo>
                  <a:lnTo>
                    <a:pt x="236" y="3"/>
                  </a:lnTo>
                  <a:lnTo>
                    <a:pt x="237" y="3"/>
                  </a:lnTo>
                  <a:lnTo>
                    <a:pt x="239" y="4"/>
                  </a:lnTo>
                  <a:lnTo>
                    <a:pt x="240" y="4"/>
                  </a:lnTo>
                  <a:lnTo>
                    <a:pt x="241" y="4"/>
                  </a:lnTo>
                  <a:lnTo>
                    <a:pt x="241" y="6"/>
                  </a:lnTo>
                  <a:lnTo>
                    <a:pt x="242" y="6"/>
                  </a:lnTo>
                  <a:lnTo>
                    <a:pt x="244" y="6"/>
                  </a:lnTo>
                  <a:lnTo>
                    <a:pt x="245" y="6"/>
                  </a:lnTo>
                  <a:lnTo>
                    <a:pt x="245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9" y="7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41" name="Freeform 31">
              <a:extLst>
                <a:ext uri="{FF2B5EF4-FFF2-40B4-BE49-F238E27FC236}">
                  <a16:creationId xmlns:a16="http://schemas.microsoft.com/office/drawing/2014/main" id="{481554CB-3CFC-70B0-7641-7EC8E9CF3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6" y="2469"/>
              <a:ext cx="519" cy="1112"/>
            </a:xfrm>
            <a:custGeom>
              <a:avLst/>
              <a:gdLst>
                <a:gd name="T0" fmla="*/ 21 w 519"/>
                <a:gd name="T1" fmla="*/ 1 h 1112"/>
                <a:gd name="T2" fmla="*/ 43 w 519"/>
                <a:gd name="T3" fmla="*/ 2 h 1112"/>
                <a:gd name="T4" fmla="*/ 65 w 519"/>
                <a:gd name="T5" fmla="*/ 2 h 1112"/>
                <a:gd name="T6" fmla="*/ 84 w 519"/>
                <a:gd name="T7" fmla="*/ 6 h 1112"/>
                <a:gd name="T8" fmla="*/ 99 w 519"/>
                <a:gd name="T9" fmla="*/ 12 h 1112"/>
                <a:gd name="T10" fmla="*/ 121 w 519"/>
                <a:gd name="T11" fmla="*/ 14 h 1112"/>
                <a:gd name="T12" fmla="*/ 138 w 519"/>
                <a:gd name="T13" fmla="*/ 17 h 1112"/>
                <a:gd name="T14" fmla="*/ 151 w 519"/>
                <a:gd name="T15" fmla="*/ 19 h 1112"/>
                <a:gd name="T16" fmla="*/ 170 w 519"/>
                <a:gd name="T17" fmla="*/ 23 h 1112"/>
                <a:gd name="T18" fmla="*/ 185 w 519"/>
                <a:gd name="T19" fmla="*/ 30 h 1112"/>
                <a:gd name="T20" fmla="*/ 197 w 519"/>
                <a:gd name="T21" fmla="*/ 40 h 1112"/>
                <a:gd name="T22" fmla="*/ 209 w 519"/>
                <a:gd name="T23" fmla="*/ 52 h 1112"/>
                <a:gd name="T24" fmla="*/ 223 w 519"/>
                <a:gd name="T25" fmla="*/ 57 h 1112"/>
                <a:gd name="T26" fmla="*/ 227 w 519"/>
                <a:gd name="T27" fmla="*/ 85 h 1112"/>
                <a:gd name="T28" fmla="*/ 255 w 519"/>
                <a:gd name="T29" fmla="*/ 130 h 1112"/>
                <a:gd name="T30" fmla="*/ 305 w 519"/>
                <a:gd name="T31" fmla="*/ 128 h 1112"/>
                <a:gd name="T32" fmla="*/ 355 w 519"/>
                <a:gd name="T33" fmla="*/ 154 h 1112"/>
                <a:gd name="T34" fmla="*/ 369 w 519"/>
                <a:gd name="T35" fmla="*/ 214 h 1112"/>
                <a:gd name="T36" fmla="*/ 429 w 519"/>
                <a:gd name="T37" fmla="*/ 206 h 1112"/>
                <a:gd name="T38" fmla="*/ 479 w 519"/>
                <a:gd name="T39" fmla="*/ 239 h 1112"/>
                <a:gd name="T40" fmla="*/ 518 w 519"/>
                <a:gd name="T41" fmla="*/ 282 h 1112"/>
                <a:gd name="T42" fmla="*/ 499 w 519"/>
                <a:gd name="T43" fmla="*/ 339 h 1112"/>
                <a:gd name="T44" fmla="*/ 497 w 519"/>
                <a:gd name="T45" fmla="*/ 399 h 1112"/>
                <a:gd name="T46" fmla="*/ 474 w 519"/>
                <a:gd name="T47" fmla="*/ 454 h 1112"/>
                <a:gd name="T48" fmla="*/ 482 w 519"/>
                <a:gd name="T49" fmla="*/ 495 h 1112"/>
                <a:gd name="T50" fmla="*/ 489 w 519"/>
                <a:gd name="T51" fmla="*/ 531 h 1112"/>
                <a:gd name="T52" fmla="*/ 503 w 519"/>
                <a:gd name="T53" fmla="*/ 568 h 1112"/>
                <a:gd name="T54" fmla="*/ 487 w 519"/>
                <a:gd name="T55" fmla="*/ 603 h 1112"/>
                <a:gd name="T56" fmla="*/ 512 w 519"/>
                <a:gd name="T57" fmla="*/ 625 h 1112"/>
                <a:gd name="T58" fmla="*/ 495 w 519"/>
                <a:gd name="T59" fmla="*/ 657 h 1112"/>
                <a:gd name="T60" fmla="*/ 503 w 519"/>
                <a:gd name="T61" fmla="*/ 684 h 1112"/>
                <a:gd name="T62" fmla="*/ 480 w 519"/>
                <a:gd name="T63" fmla="*/ 710 h 1112"/>
                <a:gd name="T64" fmla="*/ 470 w 519"/>
                <a:gd name="T65" fmla="*/ 730 h 1112"/>
                <a:gd name="T66" fmla="*/ 495 w 519"/>
                <a:gd name="T67" fmla="*/ 751 h 1112"/>
                <a:gd name="T68" fmla="*/ 476 w 519"/>
                <a:gd name="T69" fmla="*/ 781 h 1112"/>
                <a:gd name="T70" fmla="*/ 475 w 519"/>
                <a:gd name="T71" fmla="*/ 819 h 1112"/>
                <a:gd name="T72" fmla="*/ 471 w 519"/>
                <a:gd name="T73" fmla="*/ 853 h 1112"/>
                <a:gd name="T74" fmla="*/ 435 w 519"/>
                <a:gd name="T75" fmla="*/ 866 h 1112"/>
                <a:gd name="T76" fmla="*/ 403 w 519"/>
                <a:gd name="T77" fmla="*/ 884 h 1112"/>
                <a:gd name="T78" fmla="*/ 407 w 519"/>
                <a:gd name="T79" fmla="*/ 919 h 1112"/>
                <a:gd name="T80" fmla="*/ 393 w 519"/>
                <a:gd name="T81" fmla="*/ 957 h 1112"/>
                <a:gd name="T82" fmla="*/ 377 w 519"/>
                <a:gd name="T83" fmla="*/ 984 h 1112"/>
                <a:gd name="T84" fmla="*/ 368 w 519"/>
                <a:gd name="T85" fmla="*/ 1007 h 1112"/>
                <a:gd name="T86" fmla="*/ 392 w 519"/>
                <a:gd name="T87" fmla="*/ 1033 h 1112"/>
                <a:gd name="T88" fmla="*/ 385 w 519"/>
                <a:gd name="T89" fmla="*/ 1050 h 1112"/>
                <a:gd name="T90" fmla="*/ 356 w 519"/>
                <a:gd name="T91" fmla="*/ 1071 h 1112"/>
                <a:gd name="T92" fmla="*/ 342 w 519"/>
                <a:gd name="T93" fmla="*/ 1106 h 1112"/>
                <a:gd name="T94" fmla="*/ 315 w 519"/>
                <a:gd name="T95" fmla="*/ 1103 h 1112"/>
                <a:gd name="T96" fmla="*/ 290 w 519"/>
                <a:gd name="T97" fmla="*/ 1099 h 1112"/>
                <a:gd name="T98" fmla="*/ 251 w 519"/>
                <a:gd name="T99" fmla="*/ 1107 h 1112"/>
                <a:gd name="T100" fmla="*/ 231 w 519"/>
                <a:gd name="T101" fmla="*/ 1082 h 1112"/>
                <a:gd name="T102" fmla="*/ 256 w 519"/>
                <a:gd name="T103" fmla="*/ 1055 h 1112"/>
                <a:gd name="T104" fmla="*/ 238 w 519"/>
                <a:gd name="T105" fmla="*/ 1031 h 1112"/>
                <a:gd name="T106" fmla="*/ 219 w 519"/>
                <a:gd name="T107" fmla="*/ 997 h 1112"/>
                <a:gd name="T108" fmla="*/ 208 w 519"/>
                <a:gd name="T109" fmla="*/ 958 h 1112"/>
                <a:gd name="T110" fmla="*/ 185 w 519"/>
                <a:gd name="T111" fmla="*/ 934 h 1112"/>
                <a:gd name="T112" fmla="*/ 171 w 519"/>
                <a:gd name="T113" fmla="*/ 971 h 1112"/>
                <a:gd name="T114" fmla="*/ 129 w 519"/>
                <a:gd name="T115" fmla="*/ 1016 h 1112"/>
                <a:gd name="T116" fmla="*/ 103 w 519"/>
                <a:gd name="T117" fmla="*/ 1043 h 1112"/>
                <a:gd name="T118" fmla="*/ 76 w 519"/>
                <a:gd name="T119" fmla="*/ 1067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9" h="1112">
                  <a:moveTo>
                    <a:pt x="0" y="0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7" y="1"/>
                  </a:lnTo>
                  <a:lnTo>
                    <a:pt x="18" y="1"/>
                  </a:lnTo>
                  <a:lnTo>
                    <a:pt x="20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2"/>
                  </a:lnTo>
                  <a:lnTo>
                    <a:pt x="39" y="2"/>
                  </a:lnTo>
                  <a:lnTo>
                    <a:pt x="40" y="2"/>
                  </a:lnTo>
                  <a:lnTo>
                    <a:pt x="42" y="2"/>
                  </a:lnTo>
                  <a:lnTo>
                    <a:pt x="43" y="2"/>
                  </a:lnTo>
                  <a:lnTo>
                    <a:pt x="44" y="2"/>
                  </a:lnTo>
                  <a:lnTo>
                    <a:pt x="46" y="2"/>
                  </a:lnTo>
                  <a:lnTo>
                    <a:pt x="47" y="2"/>
                  </a:lnTo>
                  <a:lnTo>
                    <a:pt x="48" y="2"/>
                  </a:lnTo>
                  <a:lnTo>
                    <a:pt x="50" y="2"/>
                  </a:lnTo>
                  <a:lnTo>
                    <a:pt x="51" y="2"/>
                  </a:lnTo>
                  <a:lnTo>
                    <a:pt x="52" y="2"/>
                  </a:lnTo>
                  <a:lnTo>
                    <a:pt x="53" y="2"/>
                  </a:lnTo>
                  <a:lnTo>
                    <a:pt x="55" y="2"/>
                  </a:lnTo>
                  <a:lnTo>
                    <a:pt x="56" y="2"/>
                  </a:lnTo>
                  <a:lnTo>
                    <a:pt x="57" y="2"/>
                  </a:lnTo>
                  <a:lnTo>
                    <a:pt x="59" y="2"/>
                  </a:lnTo>
                  <a:lnTo>
                    <a:pt x="60" y="2"/>
                  </a:lnTo>
                  <a:lnTo>
                    <a:pt x="61" y="2"/>
                  </a:lnTo>
                  <a:lnTo>
                    <a:pt x="63" y="2"/>
                  </a:lnTo>
                  <a:lnTo>
                    <a:pt x="64" y="2"/>
                  </a:lnTo>
                  <a:lnTo>
                    <a:pt x="65" y="2"/>
                  </a:lnTo>
                  <a:lnTo>
                    <a:pt x="67" y="2"/>
                  </a:lnTo>
                  <a:lnTo>
                    <a:pt x="68" y="2"/>
                  </a:lnTo>
                  <a:lnTo>
                    <a:pt x="69" y="2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3" y="2"/>
                  </a:lnTo>
                  <a:lnTo>
                    <a:pt x="74" y="2"/>
                  </a:lnTo>
                  <a:lnTo>
                    <a:pt x="76" y="2"/>
                  </a:lnTo>
                  <a:lnTo>
                    <a:pt x="76" y="4"/>
                  </a:lnTo>
                  <a:lnTo>
                    <a:pt x="77" y="4"/>
                  </a:lnTo>
                  <a:lnTo>
                    <a:pt x="78" y="4"/>
                  </a:lnTo>
                  <a:lnTo>
                    <a:pt x="80" y="4"/>
                  </a:lnTo>
                  <a:lnTo>
                    <a:pt x="81" y="4"/>
                  </a:lnTo>
                  <a:lnTo>
                    <a:pt x="81" y="5"/>
                  </a:lnTo>
                  <a:lnTo>
                    <a:pt x="82" y="5"/>
                  </a:lnTo>
                  <a:lnTo>
                    <a:pt x="82" y="6"/>
                  </a:lnTo>
                  <a:lnTo>
                    <a:pt x="84" y="6"/>
                  </a:lnTo>
                  <a:lnTo>
                    <a:pt x="85" y="6"/>
                  </a:lnTo>
                  <a:lnTo>
                    <a:pt x="86" y="6"/>
                  </a:lnTo>
                  <a:lnTo>
                    <a:pt x="87" y="6"/>
                  </a:lnTo>
                  <a:lnTo>
                    <a:pt x="89" y="6"/>
                  </a:lnTo>
                  <a:lnTo>
                    <a:pt x="89" y="8"/>
                  </a:lnTo>
                  <a:lnTo>
                    <a:pt x="90" y="8"/>
                  </a:lnTo>
                  <a:lnTo>
                    <a:pt x="91" y="8"/>
                  </a:lnTo>
                  <a:lnTo>
                    <a:pt x="91" y="9"/>
                  </a:lnTo>
                  <a:lnTo>
                    <a:pt x="91" y="10"/>
                  </a:lnTo>
                  <a:lnTo>
                    <a:pt x="93" y="10"/>
                  </a:lnTo>
                  <a:lnTo>
                    <a:pt x="94" y="10"/>
                  </a:lnTo>
                  <a:lnTo>
                    <a:pt x="94" y="9"/>
                  </a:lnTo>
                  <a:lnTo>
                    <a:pt x="95" y="9"/>
                  </a:lnTo>
                  <a:lnTo>
                    <a:pt x="97" y="10"/>
                  </a:lnTo>
                  <a:lnTo>
                    <a:pt x="98" y="10"/>
                  </a:lnTo>
                  <a:lnTo>
                    <a:pt x="98" y="12"/>
                  </a:lnTo>
                  <a:lnTo>
                    <a:pt x="99" y="12"/>
                  </a:lnTo>
                  <a:lnTo>
                    <a:pt x="100" y="12"/>
                  </a:lnTo>
                  <a:lnTo>
                    <a:pt x="100" y="13"/>
                  </a:lnTo>
                  <a:lnTo>
                    <a:pt x="102" y="13"/>
                  </a:lnTo>
                  <a:lnTo>
                    <a:pt x="102" y="14"/>
                  </a:lnTo>
                  <a:lnTo>
                    <a:pt x="103" y="14"/>
                  </a:lnTo>
                  <a:lnTo>
                    <a:pt x="104" y="14"/>
                  </a:lnTo>
                  <a:lnTo>
                    <a:pt x="106" y="13"/>
                  </a:lnTo>
                  <a:lnTo>
                    <a:pt x="107" y="13"/>
                  </a:lnTo>
                  <a:lnTo>
                    <a:pt x="108" y="13"/>
                  </a:lnTo>
                  <a:lnTo>
                    <a:pt x="110" y="13"/>
                  </a:lnTo>
                  <a:lnTo>
                    <a:pt x="111" y="13"/>
                  </a:lnTo>
                  <a:lnTo>
                    <a:pt x="111" y="14"/>
                  </a:lnTo>
                  <a:lnTo>
                    <a:pt x="112" y="14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9" y="14"/>
                  </a:lnTo>
                  <a:lnTo>
                    <a:pt x="121" y="14"/>
                  </a:lnTo>
                  <a:lnTo>
                    <a:pt x="123" y="14"/>
                  </a:lnTo>
                  <a:lnTo>
                    <a:pt x="123" y="16"/>
                  </a:lnTo>
                  <a:lnTo>
                    <a:pt x="124" y="16"/>
                  </a:lnTo>
                  <a:lnTo>
                    <a:pt x="125" y="16"/>
                  </a:lnTo>
                  <a:lnTo>
                    <a:pt x="127" y="16"/>
                  </a:lnTo>
                  <a:lnTo>
                    <a:pt x="128" y="16"/>
                  </a:lnTo>
                  <a:lnTo>
                    <a:pt x="129" y="16"/>
                  </a:lnTo>
                  <a:lnTo>
                    <a:pt x="130" y="16"/>
                  </a:lnTo>
                  <a:lnTo>
                    <a:pt x="132" y="16"/>
                  </a:lnTo>
                  <a:lnTo>
                    <a:pt x="133" y="16"/>
                  </a:lnTo>
                  <a:lnTo>
                    <a:pt x="133" y="17"/>
                  </a:lnTo>
                  <a:lnTo>
                    <a:pt x="134" y="17"/>
                  </a:lnTo>
                  <a:lnTo>
                    <a:pt x="136" y="16"/>
                  </a:lnTo>
                  <a:lnTo>
                    <a:pt x="136" y="17"/>
                  </a:lnTo>
                  <a:lnTo>
                    <a:pt x="137" y="18"/>
                  </a:lnTo>
                  <a:lnTo>
                    <a:pt x="138" y="18"/>
                  </a:lnTo>
                  <a:lnTo>
                    <a:pt x="138" y="17"/>
                  </a:lnTo>
                  <a:lnTo>
                    <a:pt x="140" y="17"/>
                  </a:lnTo>
                  <a:lnTo>
                    <a:pt x="141" y="17"/>
                  </a:lnTo>
                  <a:lnTo>
                    <a:pt x="142" y="17"/>
                  </a:lnTo>
                  <a:lnTo>
                    <a:pt x="142" y="18"/>
                  </a:lnTo>
                  <a:lnTo>
                    <a:pt x="141" y="19"/>
                  </a:lnTo>
                  <a:lnTo>
                    <a:pt x="141" y="21"/>
                  </a:lnTo>
                  <a:lnTo>
                    <a:pt x="142" y="21"/>
                  </a:lnTo>
                  <a:lnTo>
                    <a:pt x="142" y="19"/>
                  </a:lnTo>
                  <a:lnTo>
                    <a:pt x="144" y="19"/>
                  </a:lnTo>
                  <a:lnTo>
                    <a:pt x="144" y="18"/>
                  </a:lnTo>
                  <a:lnTo>
                    <a:pt x="145" y="18"/>
                  </a:lnTo>
                  <a:lnTo>
                    <a:pt x="146" y="18"/>
                  </a:lnTo>
                  <a:lnTo>
                    <a:pt x="147" y="18"/>
                  </a:lnTo>
                  <a:lnTo>
                    <a:pt x="149" y="18"/>
                  </a:lnTo>
                  <a:lnTo>
                    <a:pt x="150" y="18"/>
                  </a:lnTo>
                  <a:lnTo>
                    <a:pt x="150" y="19"/>
                  </a:lnTo>
                  <a:lnTo>
                    <a:pt x="151" y="19"/>
                  </a:lnTo>
                  <a:lnTo>
                    <a:pt x="151" y="21"/>
                  </a:lnTo>
                  <a:lnTo>
                    <a:pt x="153" y="21"/>
                  </a:lnTo>
                  <a:lnTo>
                    <a:pt x="154" y="21"/>
                  </a:lnTo>
                  <a:lnTo>
                    <a:pt x="155" y="19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1" y="21"/>
                  </a:lnTo>
                  <a:lnTo>
                    <a:pt x="162" y="21"/>
                  </a:lnTo>
                  <a:lnTo>
                    <a:pt x="163" y="22"/>
                  </a:lnTo>
                  <a:lnTo>
                    <a:pt x="164" y="22"/>
                  </a:lnTo>
                  <a:lnTo>
                    <a:pt x="164" y="23"/>
                  </a:lnTo>
                  <a:lnTo>
                    <a:pt x="166" y="23"/>
                  </a:lnTo>
                  <a:lnTo>
                    <a:pt x="167" y="23"/>
                  </a:lnTo>
                  <a:lnTo>
                    <a:pt x="168" y="23"/>
                  </a:lnTo>
                  <a:lnTo>
                    <a:pt x="170" y="23"/>
                  </a:lnTo>
                  <a:lnTo>
                    <a:pt x="171" y="23"/>
                  </a:lnTo>
                  <a:lnTo>
                    <a:pt x="172" y="23"/>
                  </a:lnTo>
                  <a:lnTo>
                    <a:pt x="174" y="23"/>
                  </a:lnTo>
                  <a:lnTo>
                    <a:pt x="174" y="25"/>
                  </a:lnTo>
                  <a:lnTo>
                    <a:pt x="175" y="25"/>
                  </a:lnTo>
                  <a:lnTo>
                    <a:pt x="175" y="26"/>
                  </a:lnTo>
                  <a:lnTo>
                    <a:pt x="176" y="26"/>
                  </a:lnTo>
                  <a:lnTo>
                    <a:pt x="177" y="26"/>
                  </a:lnTo>
                  <a:lnTo>
                    <a:pt x="177" y="27"/>
                  </a:lnTo>
                  <a:lnTo>
                    <a:pt x="179" y="27"/>
                  </a:lnTo>
                  <a:lnTo>
                    <a:pt x="180" y="27"/>
                  </a:lnTo>
                  <a:lnTo>
                    <a:pt x="181" y="27"/>
                  </a:lnTo>
                  <a:lnTo>
                    <a:pt x="183" y="27"/>
                  </a:lnTo>
                  <a:lnTo>
                    <a:pt x="183" y="29"/>
                  </a:lnTo>
                  <a:lnTo>
                    <a:pt x="184" y="29"/>
                  </a:lnTo>
                  <a:lnTo>
                    <a:pt x="184" y="30"/>
                  </a:lnTo>
                  <a:lnTo>
                    <a:pt x="185" y="30"/>
                  </a:lnTo>
                  <a:lnTo>
                    <a:pt x="187" y="30"/>
                  </a:lnTo>
                  <a:lnTo>
                    <a:pt x="187" y="31"/>
                  </a:lnTo>
                  <a:lnTo>
                    <a:pt x="188" y="31"/>
                  </a:lnTo>
                  <a:lnTo>
                    <a:pt x="188" y="33"/>
                  </a:lnTo>
                  <a:lnTo>
                    <a:pt x="189" y="33"/>
                  </a:lnTo>
                  <a:lnTo>
                    <a:pt x="191" y="33"/>
                  </a:lnTo>
                  <a:lnTo>
                    <a:pt x="191" y="34"/>
                  </a:lnTo>
                  <a:lnTo>
                    <a:pt x="192" y="34"/>
                  </a:lnTo>
                  <a:lnTo>
                    <a:pt x="192" y="35"/>
                  </a:lnTo>
                  <a:lnTo>
                    <a:pt x="193" y="35"/>
                  </a:lnTo>
                  <a:lnTo>
                    <a:pt x="193" y="36"/>
                  </a:lnTo>
                  <a:lnTo>
                    <a:pt x="194" y="36"/>
                  </a:lnTo>
                  <a:lnTo>
                    <a:pt x="194" y="38"/>
                  </a:lnTo>
                  <a:lnTo>
                    <a:pt x="196" y="38"/>
                  </a:lnTo>
                  <a:lnTo>
                    <a:pt x="196" y="39"/>
                  </a:lnTo>
                  <a:lnTo>
                    <a:pt x="196" y="40"/>
                  </a:lnTo>
                  <a:lnTo>
                    <a:pt x="197" y="40"/>
                  </a:lnTo>
                  <a:lnTo>
                    <a:pt x="197" y="42"/>
                  </a:lnTo>
                  <a:lnTo>
                    <a:pt x="198" y="42"/>
                  </a:lnTo>
                  <a:lnTo>
                    <a:pt x="200" y="43"/>
                  </a:lnTo>
                  <a:lnTo>
                    <a:pt x="201" y="44"/>
                  </a:lnTo>
                  <a:lnTo>
                    <a:pt x="202" y="44"/>
                  </a:lnTo>
                  <a:lnTo>
                    <a:pt x="202" y="46"/>
                  </a:lnTo>
                  <a:lnTo>
                    <a:pt x="202" y="47"/>
                  </a:lnTo>
                  <a:lnTo>
                    <a:pt x="202" y="48"/>
                  </a:lnTo>
                  <a:lnTo>
                    <a:pt x="204" y="48"/>
                  </a:lnTo>
                  <a:lnTo>
                    <a:pt x="204" y="47"/>
                  </a:lnTo>
                  <a:lnTo>
                    <a:pt x="204" y="48"/>
                  </a:lnTo>
                  <a:lnTo>
                    <a:pt x="205" y="48"/>
                  </a:lnTo>
                  <a:lnTo>
                    <a:pt x="206" y="50"/>
                  </a:lnTo>
                  <a:lnTo>
                    <a:pt x="208" y="50"/>
                  </a:lnTo>
                  <a:lnTo>
                    <a:pt x="208" y="51"/>
                  </a:lnTo>
                  <a:lnTo>
                    <a:pt x="209" y="51"/>
                  </a:lnTo>
                  <a:lnTo>
                    <a:pt x="209" y="52"/>
                  </a:lnTo>
                  <a:lnTo>
                    <a:pt x="210" y="52"/>
                  </a:lnTo>
                  <a:lnTo>
                    <a:pt x="210" y="51"/>
                  </a:lnTo>
                  <a:lnTo>
                    <a:pt x="211" y="51"/>
                  </a:lnTo>
                  <a:lnTo>
                    <a:pt x="211" y="52"/>
                  </a:lnTo>
                  <a:lnTo>
                    <a:pt x="213" y="52"/>
                  </a:lnTo>
                  <a:lnTo>
                    <a:pt x="214" y="52"/>
                  </a:lnTo>
                  <a:lnTo>
                    <a:pt x="215" y="52"/>
                  </a:lnTo>
                  <a:lnTo>
                    <a:pt x="215" y="53"/>
                  </a:lnTo>
                  <a:lnTo>
                    <a:pt x="217" y="53"/>
                  </a:lnTo>
                  <a:lnTo>
                    <a:pt x="218" y="53"/>
                  </a:lnTo>
                  <a:lnTo>
                    <a:pt x="218" y="55"/>
                  </a:lnTo>
                  <a:lnTo>
                    <a:pt x="219" y="55"/>
                  </a:lnTo>
                  <a:lnTo>
                    <a:pt x="221" y="55"/>
                  </a:lnTo>
                  <a:lnTo>
                    <a:pt x="221" y="56"/>
                  </a:lnTo>
                  <a:lnTo>
                    <a:pt x="221" y="57"/>
                  </a:lnTo>
                  <a:lnTo>
                    <a:pt x="222" y="57"/>
                  </a:lnTo>
                  <a:lnTo>
                    <a:pt x="223" y="57"/>
                  </a:lnTo>
                  <a:lnTo>
                    <a:pt x="223" y="59"/>
                  </a:lnTo>
                  <a:lnTo>
                    <a:pt x="224" y="59"/>
                  </a:lnTo>
                  <a:lnTo>
                    <a:pt x="226" y="59"/>
                  </a:lnTo>
                  <a:lnTo>
                    <a:pt x="227" y="60"/>
                  </a:lnTo>
                  <a:lnTo>
                    <a:pt x="228" y="60"/>
                  </a:lnTo>
                  <a:lnTo>
                    <a:pt x="230" y="60"/>
                  </a:lnTo>
                  <a:lnTo>
                    <a:pt x="231" y="60"/>
                  </a:lnTo>
                  <a:lnTo>
                    <a:pt x="232" y="60"/>
                  </a:lnTo>
                  <a:lnTo>
                    <a:pt x="234" y="60"/>
                  </a:lnTo>
                  <a:lnTo>
                    <a:pt x="243" y="63"/>
                  </a:lnTo>
                  <a:lnTo>
                    <a:pt x="241" y="65"/>
                  </a:lnTo>
                  <a:lnTo>
                    <a:pt x="239" y="68"/>
                  </a:lnTo>
                  <a:lnTo>
                    <a:pt x="236" y="72"/>
                  </a:lnTo>
                  <a:lnTo>
                    <a:pt x="232" y="76"/>
                  </a:lnTo>
                  <a:lnTo>
                    <a:pt x="230" y="78"/>
                  </a:lnTo>
                  <a:lnTo>
                    <a:pt x="228" y="82"/>
                  </a:lnTo>
                  <a:lnTo>
                    <a:pt x="227" y="85"/>
                  </a:lnTo>
                  <a:lnTo>
                    <a:pt x="226" y="89"/>
                  </a:lnTo>
                  <a:lnTo>
                    <a:pt x="226" y="91"/>
                  </a:lnTo>
                  <a:lnTo>
                    <a:pt x="226" y="95"/>
                  </a:lnTo>
                  <a:lnTo>
                    <a:pt x="224" y="99"/>
                  </a:lnTo>
                  <a:lnTo>
                    <a:pt x="224" y="102"/>
                  </a:lnTo>
                  <a:lnTo>
                    <a:pt x="226" y="106"/>
                  </a:lnTo>
                  <a:lnTo>
                    <a:pt x="228" y="108"/>
                  </a:lnTo>
                  <a:lnTo>
                    <a:pt x="231" y="110"/>
                  </a:lnTo>
                  <a:lnTo>
                    <a:pt x="235" y="111"/>
                  </a:lnTo>
                  <a:lnTo>
                    <a:pt x="236" y="115"/>
                  </a:lnTo>
                  <a:lnTo>
                    <a:pt x="238" y="119"/>
                  </a:lnTo>
                  <a:lnTo>
                    <a:pt x="240" y="123"/>
                  </a:lnTo>
                  <a:lnTo>
                    <a:pt x="241" y="127"/>
                  </a:lnTo>
                  <a:lnTo>
                    <a:pt x="244" y="129"/>
                  </a:lnTo>
                  <a:lnTo>
                    <a:pt x="248" y="132"/>
                  </a:lnTo>
                  <a:lnTo>
                    <a:pt x="251" y="133"/>
                  </a:lnTo>
                  <a:lnTo>
                    <a:pt x="255" y="130"/>
                  </a:lnTo>
                  <a:lnTo>
                    <a:pt x="256" y="128"/>
                  </a:lnTo>
                  <a:lnTo>
                    <a:pt x="257" y="124"/>
                  </a:lnTo>
                  <a:lnTo>
                    <a:pt x="260" y="121"/>
                  </a:lnTo>
                  <a:lnTo>
                    <a:pt x="262" y="119"/>
                  </a:lnTo>
                  <a:lnTo>
                    <a:pt x="266" y="119"/>
                  </a:lnTo>
                  <a:lnTo>
                    <a:pt x="270" y="119"/>
                  </a:lnTo>
                  <a:lnTo>
                    <a:pt x="273" y="120"/>
                  </a:lnTo>
                  <a:lnTo>
                    <a:pt x="277" y="120"/>
                  </a:lnTo>
                  <a:lnTo>
                    <a:pt x="281" y="119"/>
                  </a:lnTo>
                  <a:lnTo>
                    <a:pt x="283" y="120"/>
                  </a:lnTo>
                  <a:lnTo>
                    <a:pt x="286" y="123"/>
                  </a:lnTo>
                  <a:lnTo>
                    <a:pt x="287" y="127"/>
                  </a:lnTo>
                  <a:lnTo>
                    <a:pt x="291" y="129"/>
                  </a:lnTo>
                  <a:lnTo>
                    <a:pt x="294" y="128"/>
                  </a:lnTo>
                  <a:lnTo>
                    <a:pt x="298" y="127"/>
                  </a:lnTo>
                  <a:lnTo>
                    <a:pt x="303" y="125"/>
                  </a:lnTo>
                  <a:lnTo>
                    <a:pt x="305" y="128"/>
                  </a:lnTo>
                  <a:lnTo>
                    <a:pt x="309" y="128"/>
                  </a:lnTo>
                  <a:lnTo>
                    <a:pt x="315" y="125"/>
                  </a:lnTo>
                  <a:lnTo>
                    <a:pt x="317" y="124"/>
                  </a:lnTo>
                  <a:lnTo>
                    <a:pt x="320" y="125"/>
                  </a:lnTo>
                  <a:lnTo>
                    <a:pt x="324" y="127"/>
                  </a:lnTo>
                  <a:lnTo>
                    <a:pt x="328" y="128"/>
                  </a:lnTo>
                  <a:lnTo>
                    <a:pt x="330" y="130"/>
                  </a:lnTo>
                  <a:lnTo>
                    <a:pt x="334" y="133"/>
                  </a:lnTo>
                  <a:lnTo>
                    <a:pt x="338" y="134"/>
                  </a:lnTo>
                  <a:lnTo>
                    <a:pt x="341" y="136"/>
                  </a:lnTo>
                  <a:lnTo>
                    <a:pt x="345" y="136"/>
                  </a:lnTo>
                  <a:lnTo>
                    <a:pt x="347" y="137"/>
                  </a:lnTo>
                  <a:lnTo>
                    <a:pt x="350" y="140"/>
                  </a:lnTo>
                  <a:lnTo>
                    <a:pt x="351" y="144"/>
                  </a:lnTo>
                  <a:lnTo>
                    <a:pt x="352" y="146"/>
                  </a:lnTo>
                  <a:lnTo>
                    <a:pt x="354" y="150"/>
                  </a:lnTo>
                  <a:lnTo>
                    <a:pt x="355" y="154"/>
                  </a:lnTo>
                  <a:lnTo>
                    <a:pt x="356" y="157"/>
                  </a:lnTo>
                  <a:lnTo>
                    <a:pt x="358" y="160"/>
                  </a:lnTo>
                  <a:lnTo>
                    <a:pt x="359" y="164"/>
                  </a:lnTo>
                  <a:lnTo>
                    <a:pt x="360" y="168"/>
                  </a:lnTo>
                  <a:lnTo>
                    <a:pt x="362" y="172"/>
                  </a:lnTo>
                  <a:lnTo>
                    <a:pt x="363" y="176"/>
                  </a:lnTo>
                  <a:lnTo>
                    <a:pt x="364" y="179"/>
                  </a:lnTo>
                  <a:lnTo>
                    <a:pt x="365" y="183"/>
                  </a:lnTo>
                  <a:lnTo>
                    <a:pt x="365" y="187"/>
                  </a:lnTo>
                  <a:lnTo>
                    <a:pt x="367" y="189"/>
                  </a:lnTo>
                  <a:lnTo>
                    <a:pt x="368" y="193"/>
                  </a:lnTo>
                  <a:lnTo>
                    <a:pt x="368" y="197"/>
                  </a:lnTo>
                  <a:lnTo>
                    <a:pt x="368" y="201"/>
                  </a:lnTo>
                  <a:lnTo>
                    <a:pt x="369" y="204"/>
                  </a:lnTo>
                  <a:lnTo>
                    <a:pt x="369" y="208"/>
                  </a:lnTo>
                  <a:lnTo>
                    <a:pt x="368" y="210"/>
                  </a:lnTo>
                  <a:lnTo>
                    <a:pt x="369" y="214"/>
                  </a:lnTo>
                  <a:lnTo>
                    <a:pt x="372" y="213"/>
                  </a:lnTo>
                  <a:lnTo>
                    <a:pt x="376" y="210"/>
                  </a:lnTo>
                  <a:lnTo>
                    <a:pt x="380" y="208"/>
                  </a:lnTo>
                  <a:lnTo>
                    <a:pt x="382" y="206"/>
                  </a:lnTo>
                  <a:lnTo>
                    <a:pt x="386" y="206"/>
                  </a:lnTo>
                  <a:lnTo>
                    <a:pt x="390" y="206"/>
                  </a:lnTo>
                  <a:lnTo>
                    <a:pt x="394" y="208"/>
                  </a:lnTo>
                  <a:lnTo>
                    <a:pt x="398" y="209"/>
                  </a:lnTo>
                  <a:lnTo>
                    <a:pt x="401" y="211"/>
                  </a:lnTo>
                  <a:lnTo>
                    <a:pt x="405" y="213"/>
                  </a:lnTo>
                  <a:lnTo>
                    <a:pt x="409" y="213"/>
                  </a:lnTo>
                  <a:lnTo>
                    <a:pt x="411" y="211"/>
                  </a:lnTo>
                  <a:lnTo>
                    <a:pt x="416" y="208"/>
                  </a:lnTo>
                  <a:lnTo>
                    <a:pt x="419" y="206"/>
                  </a:lnTo>
                  <a:lnTo>
                    <a:pt x="423" y="205"/>
                  </a:lnTo>
                  <a:lnTo>
                    <a:pt x="426" y="205"/>
                  </a:lnTo>
                  <a:lnTo>
                    <a:pt x="429" y="206"/>
                  </a:lnTo>
                  <a:lnTo>
                    <a:pt x="432" y="206"/>
                  </a:lnTo>
                  <a:lnTo>
                    <a:pt x="436" y="208"/>
                  </a:lnTo>
                  <a:lnTo>
                    <a:pt x="440" y="210"/>
                  </a:lnTo>
                  <a:lnTo>
                    <a:pt x="444" y="213"/>
                  </a:lnTo>
                  <a:lnTo>
                    <a:pt x="446" y="215"/>
                  </a:lnTo>
                  <a:lnTo>
                    <a:pt x="450" y="217"/>
                  </a:lnTo>
                  <a:lnTo>
                    <a:pt x="453" y="218"/>
                  </a:lnTo>
                  <a:lnTo>
                    <a:pt x="457" y="219"/>
                  </a:lnTo>
                  <a:lnTo>
                    <a:pt x="461" y="221"/>
                  </a:lnTo>
                  <a:lnTo>
                    <a:pt x="463" y="221"/>
                  </a:lnTo>
                  <a:lnTo>
                    <a:pt x="467" y="222"/>
                  </a:lnTo>
                  <a:lnTo>
                    <a:pt x="471" y="223"/>
                  </a:lnTo>
                  <a:lnTo>
                    <a:pt x="474" y="226"/>
                  </a:lnTo>
                  <a:lnTo>
                    <a:pt x="476" y="228"/>
                  </a:lnTo>
                  <a:lnTo>
                    <a:pt x="478" y="232"/>
                  </a:lnTo>
                  <a:lnTo>
                    <a:pt x="478" y="235"/>
                  </a:lnTo>
                  <a:lnTo>
                    <a:pt x="479" y="239"/>
                  </a:lnTo>
                  <a:lnTo>
                    <a:pt x="482" y="240"/>
                  </a:lnTo>
                  <a:lnTo>
                    <a:pt x="486" y="241"/>
                  </a:lnTo>
                  <a:lnTo>
                    <a:pt x="488" y="241"/>
                  </a:lnTo>
                  <a:lnTo>
                    <a:pt x="492" y="243"/>
                  </a:lnTo>
                  <a:lnTo>
                    <a:pt x="495" y="247"/>
                  </a:lnTo>
                  <a:lnTo>
                    <a:pt x="497" y="249"/>
                  </a:lnTo>
                  <a:lnTo>
                    <a:pt x="500" y="252"/>
                  </a:lnTo>
                  <a:lnTo>
                    <a:pt x="504" y="256"/>
                  </a:lnTo>
                  <a:lnTo>
                    <a:pt x="505" y="260"/>
                  </a:lnTo>
                  <a:lnTo>
                    <a:pt x="506" y="262"/>
                  </a:lnTo>
                  <a:lnTo>
                    <a:pt x="509" y="265"/>
                  </a:lnTo>
                  <a:lnTo>
                    <a:pt x="510" y="269"/>
                  </a:lnTo>
                  <a:lnTo>
                    <a:pt x="510" y="270"/>
                  </a:lnTo>
                  <a:lnTo>
                    <a:pt x="512" y="273"/>
                  </a:lnTo>
                  <a:lnTo>
                    <a:pt x="513" y="275"/>
                  </a:lnTo>
                  <a:lnTo>
                    <a:pt x="516" y="279"/>
                  </a:lnTo>
                  <a:lnTo>
                    <a:pt x="518" y="282"/>
                  </a:lnTo>
                  <a:lnTo>
                    <a:pt x="519" y="286"/>
                  </a:lnTo>
                  <a:lnTo>
                    <a:pt x="518" y="290"/>
                  </a:lnTo>
                  <a:lnTo>
                    <a:pt x="517" y="294"/>
                  </a:lnTo>
                  <a:lnTo>
                    <a:pt x="516" y="298"/>
                  </a:lnTo>
                  <a:lnTo>
                    <a:pt x="514" y="302"/>
                  </a:lnTo>
                  <a:lnTo>
                    <a:pt x="514" y="304"/>
                  </a:lnTo>
                  <a:lnTo>
                    <a:pt x="514" y="308"/>
                  </a:lnTo>
                  <a:lnTo>
                    <a:pt x="513" y="312"/>
                  </a:lnTo>
                  <a:lnTo>
                    <a:pt x="512" y="316"/>
                  </a:lnTo>
                  <a:lnTo>
                    <a:pt x="510" y="318"/>
                  </a:lnTo>
                  <a:lnTo>
                    <a:pt x="510" y="320"/>
                  </a:lnTo>
                  <a:lnTo>
                    <a:pt x="509" y="322"/>
                  </a:lnTo>
                  <a:lnTo>
                    <a:pt x="506" y="326"/>
                  </a:lnTo>
                  <a:lnTo>
                    <a:pt x="504" y="329"/>
                  </a:lnTo>
                  <a:lnTo>
                    <a:pt x="501" y="333"/>
                  </a:lnTo>
                  <a:lnTo>
                    <a:pt x="500" y="337"/>
                  </a:lnTo>
                  <a:lnTo>
                    <a:pt x="499" y="339"/>
                  </a:lnTo>
                  <a:lnTo>
                    <a:pt x="497" y="343"/>
                  </a:lnTo>
                  <a:lnTo>
                    <a:pt x="497" y="347"/>
                  </a:lnTo>
                  <a:lnTo>
                    <a:pt x="496" y="350"/>
                  </a:lnTo>
                  <a:lnTo>
                    <a:pt x="496" y="354"/>
                  </a:lnTo>
                  <a:lnTo>
                    <a:pt x="493" y="358"/>
                  </a:lnTo>
                  <a:lnTo>
                    <a:pt x="493" y="362"/>
                  </a:lnTo>
                  <a:lnTo>
                    <a:pt x="493" y="364"/>
                  </a:lnTo>
                  <a:lnTo>
                    <a:pt x="493" y="368"/>
                  </a:lnTo>
                  <a:lnTo>
                    <a:pt x="495" y="371"/>
                  </a:lnTo>
                  <a:lnTo>
                    <a:pt x="497" y="375"/>
                  </a:lnTo>
                  <a:lnTo>
                    <a:pt x="499" y="379"/>
                  </a:lnTo>
                  <a:lnTo>
                    <a:pt x="500" y="382"/>
                  </a:lnTo>
                  <a:lnTo>
                    <a:pt x="500" y="386"/>
                  </a:lnTo>
                  <a:lnTo>
                    <a:pt x="500" y="389"/>
                  </a:lnTo>
                  <a:lnTo>
                    <a:pt x="500" y="393"/>
                  </a:lnTo>
                  <a:lnTo>
                    <a:pt x="499" y="396"/>
                  </a:lnTo>
                  <a:lnTo>
                    <a:pt x="497" y="399"/>
                  </a:lnTo>
                  <a:lnTo>
                    <a:pt x="493" y="402"/>
                  </a:lnTo>
                  <a:lnTo>
                    <a:pt x="489" y="405"/>
                  </a:lnTo>
                  <a:lnTo>
                    <a:pt x="487" y="409"/>
                  </a:lnTo>
                  <a:lnTo>
                    <a:pt x="484" y="411"/>
                  </a:lnTo>
                  <a:lnTo>
                    <a:pt x="482" y="415"/>
                  </a:lnTo>
                  <a:lnTo>
                    <a:pt x="480" y="419"/>
                  </a:lnTo>
                  <a:lnTo>
                    <a:pt x="479" y="422"/>
                  </a:lnTo>
                  <a:lnTo>
                    <a:pt x="479" y="426"/>
                  </a:lnTo>
                  <a:lnTo>
                    <a:pt x="479" y="429"/>
                  </a:lnTo>
                  <a:lnTo>
                    <a:pt x="479" y="432"/>
                  </a:lnTo>
                  <a:lnTo>
                    <a:pt x="479" y="435"/>
                  </a:lnTo>
                  <a:lnTo>
                    <a:pt x="478" y="439"/>
                  </a:lnTo>
                  <a:lnTo>
                    <a:pt x="478" y="443"/>
                  </a:lnTo>
                  <a:lnTo>
                    <a:pt x="478" y="445"/>
                  </a:lnTo>
                  <a:lnTo>
                    <a:pt x="476" y="449"/>
                  </a:lnTo>
                  <a:lnTo>
                    <a:pt x="475" y="452"/>
                  </a:lnTo>
                  <a:lnTo>
                    <a:pt x="474" y="454"/>
                  </a:lnTo>
                  <a:lnTo>
                    <a:pt x="473" y="456"/>
                  </a:lnTo>
                  <a:lnTo>
                    <a:pt x="470" y="458"/>
                  </a:lnTo>
                  <a:lnTo>
                    <a:pt x="467" y="462"/>
                  </a:lnTo>
                  <a:lnTo>
                    <a:pt x="469" y="465"/>
                  </a:lnTo>
                  <a:lnTo>
                    <a:pt x="473" y="467"/>
                  </a:lnTo>
                  <a:lnTo>
                    <a:pt x="475" y="470"/>
                  </a:lnTo>
                  <a:lnTo>
                    <a:pt x="475" y="471"/>
                  </a:lnTo>
                  <a:lnTo>
                    <a:pt x="478" y="473"/>
                  </a:lnTo>
                  <a:lnTo>
                    <a:pt x="478" y="475"/>
                  </a:lnTo>
                  <a:lnTo>
                    <a:pt x="479" y="476"/>
                  </a:lnTo>
                  <a:lnTo>
                    <a:pt x="480" y="478"/>
                  </a:lnTo>
                  <a:lnTo>
                    <a:pt x="482" y="480"/>
                  </a:lnTo>
                  <a:lnTo>
                    <a:pt x="482" y="483"/>
                  </a:lnTo>
                  <a:lnTo>
                    <a:pt x="482" y="486"/>
                  </a:lnTo>
                  <a:lnTo>
                    <a:pt x="482" y="488"/>
                  </a:lnTo>
                  <a:lnTo>
                    <a:pt x="482" y="492"/>
                  </a:lnTo>
                  <a:lnTo>
                    <a:pt x="482" y="495"/>
                  </a:lnTo>
                  <a:lnTo>
                    <a:pt x="483" y="496"/>
                  </a:lnTo>
                  <a:lnTo>
                    <a:pt x="484" y="497"/>
                  </a:lnTo>
                  <a:lnTo>
                    <a:pt x="487" y="499"/>
                  </a:lnTo>
                  <a:lnTo>
                    <a:pt x="488" y="500"/>
                  </a:lnTo>
                  <a:lnTo>
                    <a:pt x="488" y="503"/>
                  </a:lnTo>
                  <a:lnTo>
                    <a:pt x="489" y="505"/>
                  </a:lnTo>
                  <a:lnTo>
                    <a:pt x="491" y="507"/>
                  </a:lnTo>
                  <a:lnTo>
                    <a:pt x="491" y="510"/>
                  </a:lnTo>
                  <a:lnTo>
                    <a:pt x="489" y="512"/>
                  </a:lnTo>
                  <a:lnTo>
                    <a:pt x="489" y="514"/>
                  </a:lnTo>
                  <a:lnTo>
                    <a:pt x="488" y="517"/>
                  </a:lnTo>
                  <a:lnTo>
                    <a:pt x="488" y="520"/>
                  </a:lnTo>
                  <a:lnTo>
                    <a:pt x="487" y="522"/>
                  </a:lnTo>
                  <a:lnTo>
                    <a:pt x="487" y="525"/>
                  </a:lnTo>
                  <a:lnTo>
                    <a:pt x="487" y="527"/>
                  </a:lnTo>
                  <a:lnTo>
                    <a:pt x="488" y="529"/>
                  </a:lnTo>
                  <a:lnTo>
                    <a:pt x="489" y="531"/>
                  </a:lnTo>
                  <a:lnTo>
                    <a:pt x="491" y="533"/>
                  </a:lnTo>
                  <a:lnTo>
                    <a:pt x="492" y="534"/>
                  </a:lnTo>
                  <a:lnTo>
                    <a:pt x="493" y="535"/>
                  </a:lnTo>
                  <a:lnTo>
                    <a:pt x="496" y="537"/>
                  </a:lnTo>
                  <a:lnTo>
                    <a:pt x="497" y="538"/>
                  </a:lnTo>
                  <a:lnTo>
                    <a:pt x="499" y="539"/>
                  </a:lnTo>
                  <a:lnTo>
                    <a:pt x="500" y="542"/>
                  </a:lnTo>
                  <a:lnTo>
                    <a:pt x="501" y="543"/>
                  </a:lnTo>
                  <a:lnTo>
                    <a:pt x="501" y="546"/>
                  </a:lnTo>
                  <a:lnTo>
                    <a:pt x="503" y="547"/>
                  </a:lnTo>
                  <a:lnTo>
                    <a:pt x="503" y="550"/>
                  </a:lnTo>
                  <a:lnTo>
                    <a:pt x="503" y="552"/>
                  </a:lnTo>
                  <a:lnTo>
                    <a:pt x="503" y="556"/>
                  </a:lnTo>
                  <a:lnTo>
                    <a:pt x="503" y="559"/>
                  </a:lnTo>
                  <a:lnTo>
                    <a:pt x="503" y="561"/>
                  </a:lnTo>
                  <a:lnTo>
                    <a:pt x="503" y="565"/>
                  </a:lnTo>
                  <a:lnTo>
                    <a:pt x="503" y="568"/>
                  </a:lnTo>
                  <a:lnTo>
                    <a:pt x="503" y="571"/>
                  </a:lnTo>
                  <a:lnTo>
                    <a:pt x="503" y="573"/>
                  </a:lnTo>
                  <a:lnTo>
                    <a:pt x="501" y="577"/>
                  </a:lnTo>
                  <a:lnTo>
                    <a:pt x="501" y="578"/>
                  </a:lnTo>
                  <a:lnTo>
                    <a:pt x="500" y="581"/>
                  </a:lnTo>
                  <a:lnTo>
                    <a:pt x="499" y="582"/>
                  </a:lnTo>
                  <a:lnTo>
                    <a:pt x="497" y="584"/>
                  </a:lnTo>
                  <a:lnTo>
                    <a:pt x="496" y="585"/>
                  </a:lnTo>
                  <a:lnTo>
                    <a:pt x="493" y="586"/>
                  </a:lnTo>
                  <a:lnTo>
                    <a:pt x="492" y="587"/>
                  </a:lnTo>
                  <a:lnTo>
                    <a:pt x="491" y="589"/>
                  </a:lnTo>
                  <a:lnTo>
                    <a:pt x="489" y="591"/>
                  </a:lnTo>
                  <a:lnTo>
                    <a:pt x="488" y="593"/>
                  </a:lnTo>
                  <a:lnTo>
                    <a:pt x="487" y="594"/>
                  </a:lnTo>
                  <a:lnTo>
                    <a:pt x="486" y="597"/>
                  </a:lnTo>
                  <a:lnTo>
                    <a:pt x="486" y="599"/>
                  </a:lnTo>
                  <a:lnTo>
                    <a:pt x="487" y="603"/>
                  </a:lnTo>
                  <a:lnTo>
                    <a:pt x="487" y="604"/>
                  </a:lnTo>
                  <a:lnTo>
                    <a:pt x="488" y="607"/>
                  </a:lnTo>
                  <a:lnTo>
                    <a:pt x="489" y="608"/>
                  </a:lnTo>
                  <a:lnTo>
                    <a:pt x="491" y="610"/>
                  </a:lnTo>
                  <a:lnTo>
                    <a:pt x="493" y="610"/>
                  </a:lnTo>
                  <a:lnTo>
                    <a:pt x="496" y="611"/>
                  </a:lnTo>
                  <a:lnTo>
                    <a:pt x="497" y="612"/>
                  </a:lnTo>
                  <a:lnTo>
                    <a:pt x="497" y="615"/>
                  </a:lnTo>
                  <a:lnTo>
                    <a:pt x="499" y="616"/>
                  </a:lnTo>
                  <a:lnTo>
                    <a:pt x="501" y="618"/>
                  </a:lnTo>
                  <a:lnTo>
                    <a:pt x="504" y="619"/>
                  </a:lnTo>
                  <a:lnTo>
                    <a:pt x="506" y="619"/>
                  </a:lnTo>
                  <a:lnTo>
                    <a:pt x="508" y="620"/>
                  </a:lnTo>
                  <a:lnTo>
                    <a:pt x="509" y="621"/>
                  </a:lnTo>
                  <a:lnTo>
                    <a:pt x="510" y="623"/>
                  </a:lnTo>
                  <a:lnTo>
                    <a:pt x="510" y="624"/>
                  </a:lnTo>
                  <a:lnTo>
                    <a:pt x="512" y="625"/>
                  </a:lnTo>
                  <a:lnTo>
                    <a:pt x="512" y="628"/>
                  </a:lnTo>
                  <a:lnTo>
                    <a:pt x="513" y="631"/>
                  </a:lnTo>
                  <a:lnTo>
                    <a:pt x="513" y="633"/>
                  </a:lnTo>
                  <a:lnTo>
                    <a:pt x="513" y="636"/>
                  </a:lnTo>
                  <a:lnTo>
                    <a:pt x="512" y="638"/>
                  </a:lnTo>
                  <a:lnTo>
                    <a:pt x="510" y="640"/>
                  </a:lnTo>
                  <a:lnTo>
                    <a:pt x="509" y="641"/>
                  </a:lnTo>
                  <a:lnTo>
                    <a:pt x="508" y="642"/>
                  </a:lnTo>
                  <a:lnTo>
                    <a:pt x="505" y="644"/>
                  </a:lnTo>
                  <a:lnTo>
                    <a:pt x="503" y="644"/>
                  </a:lnTo>
                  <a:lnTo>
                    <a:pt x="500" y="645"/>
                  </a:lnTo>
                  <a:lnTo>
                    <a:pt x="500" y="646"/>
                  </a:lnTo>
                  <a:lnTo>
                    <a:pt x="499" y="649"/>
                  </a:lnTo>
                  <a:lnTo>
                    <a:pt x="497" y="650"/>
                  </a:lnTo>
                  <a:lnTo>
                    <a:pt x="496" y="653"/>
                  </a:lnTo>
                  <a:lnTo>
                    <a:pt x="496" y="654"/>
                  </a:lnTo>
                  <a:lnTo>
                    <a:pt x="495" y="657"/>
                  </a:lnTo>
                  <a:lnTo>
                    <a:pt x="496" y="659"/>
                  </a:lnTo>
                  <a:lnTo>
                    <a:pt x="497" y="661"/>
                  </a:lnTo>
                  <a:lnTo>
                    <a:pt x="497" y="663"/>
                  </a:lnTo>
                  <a:lnTo>
                    <a:pt x="497" y="666"/>
                  </a:lnTo>
                  <a:lnTo>
                    <a:pt x="496" y="667"/>
                  </a:lnTo>
                  <a:lnTo>
                    <a:pt x="493" y="667"/>
                  </a:lnTo>
                  <a:lnTo>
                    <a:pt x="492" y="668"/>
                  </a:lnTo>
                  <a:lnTo>
                    <a:pt x="491" y="670"/>
                  </a:lnTo>
                  <a:lnTo>
                    <a:pt x="491" y="672"/>
                  </a:lnTo>
                  <a:lnTo>
                    <a:pt x="492" y="674"/>
                  </a:lnTo>
                  <a:lnTo>
                    <a:pt x="493" y="675"/>
                  </a:lnTo>
                  <a:lnTo>
                    <a:pt x="495" y="678"/>
                  </a:lnTo>
                  <a:lnTo>
                    <a:pt x="496" y="679"/>
                  </a:lnTo>
                  <a:lnTo>
                    <a:pt x="499" y="680"/>
                  </a:lnTo>
                  <a:lnTo>
                    <a:pt x="500" y="682"/>
                  </a:lnTo>
                  <a:lnTo>
                    <a:pt x="501" y="683"/>
                  </a:lnTo>
                  <a:lnTo>
                    <a:pt x="503" y="684"/>
                  </a:lnTo>
                  <a:lnTo>
                    <a:pt x="504" y="687"/>
                  </a:lnTo>
                  <a:lnTo>
                    <a:pt x="504" y="689"/>
                  </a:lnTo>
                  <a:lnTo>
                    <a:pt x="503" y="692"/>
                  </a:lnTo>
                  <a:lnTo>
                    <a:pt x="503" y="693"/>
                  </a:lnTo>
                  <a:lnTo>
                    <a:pt x="500" y="695"/>
                  </a:lnTo>
                  <a:lnTo>
                    <a:pt x="497" y="696"/>
                  </a:lnTo>
                  <a:lnTo>
                    <a:pt x="495" y="696"/>
                  </a:lnTo>
                  <a:lnTo>
                    <a:pt x="492" y="696"/>
                  </a:lnTo>
                  <a:lnTo>
                    <a:pt x="489" y="696"/>
                  </a:lnTo>
                  <a:lnTo>
                    <a:pt x="488" y="697"/>
                  </a:lnTo>
                  <a:lnTo>
                    <a:pt x="486" y="698"/>
                  </a:lnTo>
                  <a:lnTo>
                    <a:pt x="484" y="700"/>
                  </a:lnTo>
                  <a:lnTo>
                    <a:pt x="484" y="702"/>
                  </a:lnTo>
                  <a:lnTo>
                    <a:pt x="483" y="704"/>
                  </a:lnTo>
                  <a:lnTo>
                    <a:pt x="483" y="706"/>
                  </a:lnTo>
                  <a:lnTo>
                    <a:pt x="482" y="708"/>
                  </a:lnTo>
                  <a:lnTo>
                    <a:pt x="480" y="710"/>
                  </a:lnTo>
                  <a:lnTo>
                    <a:pt x="479" y="712"/>
                  </a:lnTo>
                  <a:lnTo>
                    <a:pt x="478" y="713"/>
                  </a:lnTo>
                  <a:lnTo>
                    <a:pt x="475" y="714"/>
                  </a:lnTo>
                  <a:lnTo>
                    <a:pt x="474" y="715"/>
                  </a:lnTo>
                  <a:lnTo>
                    <a:pt x="471" y="715"/>
                  </a:lnTo>
                  <a:lnTo>
                    <a:pt x="469" y="717"/>
                  </a:lnTo>
                  <a:lnTo>
                    <a:pt x="466" y="717"/>
                  </a:lnTo>
                  <a:lnTo>
                    <a:pt x="465" y="718"/>
                  </a:lnTo>
                  <a:lnTo>
                    <a:pt x="462" y="718"/>
                  </a:lnTo>
                  <a:lnTo>
                    <a:pt x="461" y="721"/>
                  </a:lnTo>
                  <a:lnTo>
                    <a:pt x="459" y="722"/>
                  </a:lnTo>
                  <a:lnTo>
                    <a:pt x="461" y="725"/>
                  </a:lnTo>
                  <a:lnTo>
                    <a:pt x="462" y="726"/>
                  </a:lnTo>
                  <a:lnTo>
                    <a:pt x="465" y="727"/>
                  </a:lnTo>
                  <a:lnTo>
                    <a:pt x="466" y="727"/>
                  </a:lnTo>
                  <a:lnTo>
                    <a:pt x="469" y="729"/>
                  </a:lnTo>
                  <a:lnTo>
                    <a:pt x="470" y="730"/>
                  </a:lnTo>
                  <a:lnTo>
                    <a:pt x="473" y="731"/>
                  </a:lnTo>
                  <a:lnTo>
                    <a:pt x="474" y="732"/>
                  </a:lnTo>
                  <a:lnTo>
                    <a:pt x="474" y="735"/>
                  </a:lnTo>
                  <a:lnTo>
                    <a:pt x="475" y="736"/>
                  </a:lnTo>
                  <a:lnTo>
                    <a:pt x="475" y="739"/>
                  </a:lnTo>
                  <a:lnTo>
                    <a:pt x="475" y="742"/>
                  </a:lnTo>
                  <a:lnTo>
                    <a:pt x="475" y="745"/>
                  </a:lnTo>
                  <a:lnTo>
                    <a:pt x="476" y="748"/>
                  </a:lnTo>
                  <a:lnTo>
                    <a:pt x="478" y="749"/>
                  </a:lnTo>
                  <a:lnTo>
                    <a:pt x="480" y="749"/>
                  </a:lnTo>
                  <a:lnTo>
                    <a:pt x="483" y="749"/>
                  </a:lnTo>
                  <a:lnTo>
                    <a:pt x="484" y="748"/>
                  </a:lnTo>
                  <a:lnTo>
                    <a:pt x="487" y="747"/>
                  </a:lnTo>
                  <a:lnTo>
                    <a:pt x="489" y="747"/>
                  </a:lnTo>
                  <a:lnTo>
                    <a:pt x="492" y="748"/>
                  </a:lnTo>
                  <a:lnTo>
                    <a:pt x="493" y="749"/>
                  </a:lnTo>
                  <a:lnTo>
                    <a:pt x="495" y="751"/>
                  </a:lnTo>
                  <a:lnTo>
                    <a:pt x="496" y="753"/>
                  </a:lnTo>
                  <a:lnTo>
                    <a:pt x="496" y="756"/>
                  </a:lnTo>
                  <a:lnTo>
                    <a:pt x="496" y="757"/>
                  </a:lnTo>
                  <a:lnTo>
                    <a:pt x="493" y="759"/>
                  </a:lnTo>
                  <a:lnTo>
                    <a:pt x="492" y="760"/>
                  </a:lnTo>
                  <a:lnTo>
                    <a:pt x="489" y="760"/>
                  </a:lnTo>
                  <a:lnTo>
                    <a:pt x="487" y="760"/>
                  </a:lnTo>
                  <a:lnTo>
                    <a:pt x="484" y="761"/>
                  </a:lnTo>
                  <a:lnTo>
                    <a:pt x="483" y="762"/>
                  </a:lnTo>
                  <a:lnTo>
                    <a:pt x="482" y="765"/>
                  </a:lnTo>
                  <a:lnTo>
                    <a:pt x="482" y="768"/>
                  </a:lnTo>
                  <a:lnTo>
                    <a:pt x="482" y="769"/>
                  </a:lnTo>
                  <a:lnTo>
                    <a:pt x="480" y="772"/>
                  </a:lnTo>
                  <a:lnTo>
                    <a:pt x="479" y="774"/>
                  </a:lnTo>
                  <a:lnTo>
                    <a:pt x="479" y="777"/>
                  </a:lnTo>
                  <a:lnTo>
                    <a:pt x="478" y="778"/>
                  </a:lnTo>
                  <a:lnTo>
                    <a:pt x="476" y="781"/>
                  </a:lnTo>
                  <a:lnTo>
                    <a:pt x="475" y="782"/>
                  </a:lnTo>
                  <a:lnTo>
                    <a:pt x="474" y="783"/>
                  </a:lnTo>
                  <a:lnTo>
                    <a:pt x="474" y="786"/>
                  </a:lnTo>
                  <a:lnTo>
                    <a:pt x="475" y="789"/>
                  </a:lnTo>
                  <a:lnTo>
                    <a:pt x="475" y="791"/>
                  </a:lnTo>
                  <a:lnTo>
                    <a:pt x="476" y="794"/>
                  </a:lnTo>
                  <a:lnTo>
                    <a:pt x="478" y="795"/>
                  </a:lnTo>
                  <a:lnTo>
                    <a:pt x="479" y="798"/>
                  </a:lnTo>
                  <a:lnTo>
                    <a:pt x="479" y="799"/>
                  </a:lnTo>
                  <a:lnTo>
                    <a:pt x="479" y="803"/>
                  </a:lnTo>
                  <a:lnTo>
                    <a:pt x="479" y="804"/>
                  </a:lnTo>
                  <a:lnTo>
                    <a:pt x="478" y="807"/>
                  </a:lnTo>
                  <a:lnTo>
                    <a:pt x="478" y="809"/>
                  </a:lnTo>
                  <a:lnTo>
                    <a:pt x="476" y="811"/>
                  </a:lnTo>
                  <a:lnTo>
                    <a:pt x="475" y="813"/>
                  </a:lnTo>
                  <a:lnTo>
                    <a:pt x="475" y="816"/>
                  </a:lnTo>
                  <a:lnTo>
                    <a:pt x="475" y="819"/>
                  </a:lnTo>
                  <a:lnTo>
                    <a:pt x="474" y="821"/>
                  </a:lnTo>
                  <a:lnTo>
                    <a:pt x="474" y="824"/>
                  </a:lnTo>
                  <a:lnTo>
                    <a:pt x="474" y="826"/>
                  </a:lnTo>
                  <a:lnTo>
                    <a:pt x="473" y="829"/>
                  </a:lnTo>
                  <a:lnTo>
                    <a:pt x="474" y="830"/>
                  </a:lnTo>
                  <a:lnTo>
                    <a:pt x="474" y="833"/>
                  </a:lnTo>
                  <a:lnTo>
                    <a:pt x="476" y="834"/>
                  </a:lnTo>
                  <a:lnTo>
                    <a:pt x="478" y="836"/>
                  </a:lnTo>
                  <a:lnTo>
                    <a:pt x="478" y="837"/>
                  </a:lnTo>
                  <a:lnTo>
                    <a:pt x="479" y="840"/>
                  </a:lnTo>
                  <a:lnTo>
                    <a:pt x="479" y="843"/>
                  </a:lnTo>
                  <a:lnTo>
                    <a:pt x="480" y="846"/>
                  </a:lnTo>
                  <a:lnTo>
                    <a:pt x="479" y="847"/>
                  </a:lnTo>
                  <a:lnTo>
                    <a:pt x="478" y="849"/>
                  </a:lnTo>
                  <a:lnTo>
                    <a:pt x="475" y="850"/>
                  </a:lnTo>
                  <a:lnTo>
                    <a:pt x="474" y="851"/>
                  </a:lnTo>
                  <a:lnTo>
                    <a:pt x="471" y="853"/>
                  </a:lnTo>
                  <a:lnTo>
                    <a:pt x="470" y="854"/>
                  </a:lnTo>
                  <a:lnTo>
                    <a:pt x="467" y="855"/>
                  </a:lnTo>
                  <a:lnTo>
                    <a:pt x="465" y="855"/>
                  </a:lnTo>
                  <a:lnTo>
                    <a:pt x="463" y="856"/>
                  </a:lnTo>
                  <a:lnTo>
                    <a:pt x="462" y="858"/>
                  </a:lnTo>
                  <a:lnTo>
                    <a:pt x="461" y="859"/>
                  </a:lnTo>
                  <a:lnTo>
                    <a:pt x="458" y="860"/>
                  </a:lnTo>
                  <a:lnTo>
                    <a:pt x="457" y="860"/>
                  </a:lnTo>
                  <a:lnTo>
                    <a:pt x="454" y="862"/>
                  </a:lnTo>
                  <a:lnTo>
                    <a:pt x="452" y="862"/>
                  </a:lnTo>
                  <a:lnTo>
                    <a:pt x="448" y="862"/>
                  </a:lnTo>
                  <a:lnTo>
                    <a:pt x="446" y="863"/>
                  </a:lnTo>
                  <a:lnTo>
                    <a:pt x="444" y="864"/>
                  </a:lnTo>
                  <a:lnTo>
                    <a:pt x="442" y="866"/>
                  </a:lnTo>
                  <a:lnTo>
                    <a:pt x="441" y="866"/>
                  </a:lnTo>
                  <a:lnTo>
                    <a:pt x="439" y="866"/>
                  </a:lnTo>
                  <a:lnTo>
                    <a:pt x="435" y="866"/>
                  </a:lnTo>
                  <a:lnTo>
                    <a:pt x="433" y="866"/>
                  </a:lnTo>
                  <a:lnTo>
                    <a:pt x="431" y="866"/>
                  </a:lnTo>
                  <a:lnTo>
                    <a:pt x="428" y="867"/>
                  </a:lnTo>
                  <a:lnTo>
                    <a:pt x="427" y="868"/>
                  </a:lnTo>
                  <a:lnTo>
                    <a:pt x="426" y="871"/>
                  </a:lnTo>
                  <a:lnTo>
                    <a:pt x="424" y="872"/>
                  </a:lnTo>
                  <a:lnTo>
                    <a:pt x="423" y="875"/>
                  </a:lnTo>
                  <a:lnTo>
                    <a:pt x="422" y="876"/>
                  </a:lnTo>
                  <a:lnTo>
                    <a:pt x="420" y="877"/>
                  </a:lnTo>
                  <a:lnTo>
                    <a:pt x="418" y="877"/>
                  </a:lnTo>
                  <a:lnTo>
                    <a:pt x="415" y="877"/>
                  </a:lnTo>
                  <a:lnTo>
                    <a:pt x="412" y="877"/>
                  </a:lnTo>
                  <a:lnTo>
                    <a:pt x="410" y="877"/>
                  </a:lnTo>
                  <a:lnTo>
                    <a:pt x="407" y="879"/>
                  </a:lnTo>
                  <a:lnTo>
                    <a:pt x="406" y="880"/>
                  </a:lnTo>
                  <a:lnTo>
                    <a:pt x="405" y="881"/>
                  </a:lnTo>
                  <a:lnTo>
                    <a:pt x="403" y="884"/>
                  </a:lnTo>
                  <a:lnTo>
                    <a:pt x="403" y="887"/>
                  </a:lnTo>
                  <a:lnTo>
                    <a:pt x="403" y="889"/>
                  </a:lnTo>
                  <a:lnTo>
                    <a:pt x="403" y="893"/>
                  </a:lnTo>
                  <a:lnTo>
                    <a:pt x="403" y="894"/>
                  </a:lnTo>
                  <a:lnTo>
                    <a:pt x="402" y="897"/>
                  </a:lnTo>
                  <a:lnTo>
                    <a:pt x="401" y="898"/>
                  </a:lnTo>
                  <a:lnTo>
                    <a:pt x="401" y="901"/>
                  </a:lnTo>
                  <a:lnTo>
                    <a:pt x="402" y="902"/>
                  </a:lnTo>
                  <a:lnTo>
                    <a:pt x="405" y="903"/>
                  </a:lnTo>
                  <a:lnTo>
                    <a:pt x="406" y="905"/>
                  </a:lnTo>
                  <a:lnTo>
                    <a:pt x="409" y="906"/>
                  </a:lnTo>
                  <a:lnTo>
                    <a:pt x="410" y="907"/>
                  </a:lnTo>
                  <a:lnTo>
                    <a:pt x="410" y="910"/>
                  </a:lnTo>
                  <a:lnTo>
                    <a:pt x="409" y="913"/>
                  </a:lnTo>
                  <a:lnTo>
                    <a:pt x="409" y="915"/>
                  </a:lnTo>
                  <a:lnTo>
                    <a:pt x="407" y="917"/>
                  </a:lnTo>
                  <a:lnTo>
                    <a:pt x="407" y="919"/>
                  </a:lnTo>
                  <a:lnTo>
                    <a:pt x="406" y="922"/>
                  </a:lnTo>
                  <a:lnTo>
                    <a:pt x="406" y="924"/>
                  </a:lnTo>
                  <a:lnTo>
                    <a:pt x="405" y="927"/>
                  </a:lnTo>
                  <a:lnTo>
                    <a:pt x="405" y="930"/>
                  </a:lnTo>
                  <a:lnTo>
                    <a:pt x="403" y="931"/>
                  </a:lnTo>
                  <a:lnTo>
                    <a:pt x="403" y="934"/>
                  </a:lnTo>
                  <a:lnTo>
                    <a:pt x="403" y="937"/>
                  </a:lnTo>
                  <a:lnTo>
                    <a:pt x="403" y="940"/>
                  </a:lnTo>
                  <a:lnTo>
                    <a:pt x="403" y="943"/>
                  </a:lnTo>
                  <a:lnTo>
                    <a:pt x="403" y="947"/>
                  </a:lnTo>
                  <a:lnTo>
                    <a:pt x="402" y="949"/>
                  </a:lnTo>
                  <a:lnTo>
                    <a:pt x="402" y="952"/>
                  </a:lnTo>
                  <a:lnTo>
                    <a:pt x="401" y="953"/>
                  </a:lnTo>
                  <a:lnTo>
                    <a:pt x="399" y="956"/>
                  </a:lnTo>
                  <a:lnTo>
                    <a:pt x="398" y="957"/>
                  </a:lnTo>
                  <a:lnTo>
                    <a:pt x="395" y="957"/>
                  </a:lnTo>
                  <a:lnTo>
                    <a:pt x="393" y="957"/>
                  </a:lnTo>
                  <a:lnTo>
                    <a:pt x="390" y="958"/>
                  </a:lnTo>
                  <a:lnTo>
                    <a:pt x="389" y="958"/>
                  </a:lnTo>
                  <a:lnTo>
                    <a:pt x="388" y="961"/>
                  </a:lnTo>
                  <a:lnTo>
                    <a:pt x="388" y="964"/>
                  </a:lnTo>
                  <a:lnTo>
                    <a:pt x="388" y="966"/>
                  </a:lnTo>
                  <a:lnTo>
                    <a:pt x="389" y="967"/>
                  </a:lnTo>
                  <a:lnTo>
                    <a:pt x="389" y="970"/>
                  </a:lnTo>
                  <a:lnTo>
                    <a:pt x="390" y="971"/>
                  </a:lnTo>
                  <a:lnTo>
                    <a:pt x="390" y="974"/>
                  </a:lnTo>
                  <a:lnTo>
                    <a:pt x="390" y="977"/>
                  </a:lnTo>
                  <a:lnTo>
                    <a:pt x="389" y="978"/>
                  </a:lnTo>
                  <a:lnTo>
                    <a:pt x="386" y="979"/>
                  </a:lnTo>
                  <a:lnTo>
                    <a:pt x="385" y="981"/>
                  </a:lnTo>
                  <a:lnTo>
                    <a:pt x="384" y="982"/>
                  </a:lnTo>
                  <a:lnTo>
                    <a:pt x="381" y="983"/>
                  </a:lnTo>
                  <a:lnTo>
                    <a:pt x="380" y="984"/>
                  </a:lnTo>
                  <a:lnTo>
                    <a:pt x="377" y="984"/>
                  </a:lnTo>
                  <a:lnTo>
                    <a:pt x="375" y="984"/>
                  </a:lnTo>
                  <a:lnTo>
                    <a:pt x="372" y="984"/>
                  </a:lnTo>
                  <a:lnTo>
                    <a:pt x="369" y="984"/>
                  </a:lnTo>
                  <a:lnTo>
                    <a:pt x="368" y="986"/>
                  </a:lnTo>
                  <a:lnTo>
                    <a:pt x="368" y="988"/>
                  </a:lnTo>
                  <a:lnTo>
                    <a:pt x="367" y="991"/>
                  </a:lnTo>
                  <a:lnTo>
                    <a:pt x="364" y="991"/>
                  </a:lnTo>
                  <a:lnTo>
                    <a:pt x="362" y="992"/>
                  </a:lnTo>
                  <a:lnTo>
                    <a:pt x="360" y="994"/>
                  </a:lnTo>
                  <a:lnTo>
                    <a:pt x="360" y="996"/>
                  </a:lnTo>
                  <a:lnTo>
                    <a:pt x="359" y="997"/>
                  </a:lnTo>
                  <a:lnTo>
                    <a:pt x="360" y="1000"/>
                  </a:lnTo>
                  <a:lnTo>
                    <a:pt x="363" y="1000"/>
                  </a:lnTo>
                  <a:lnTo>
                    <a:pt x="365" y="1000"/>
                  </a:lnTo>
                  <a:lnTo>
                    <a:pt x="367" y="1001"/>
                  </a:lnTo>
                  <a:lnTo>
                    <a:pt x="367" y="1004"/>
                  </a:lnTo>
                  <a:lnTo>
                    <a:pt x="368" y="1007"/>
                  </a:lnTo>
                  <a:lnTo>
                    <a:pt x="368" y="1009"/>
                  </a:lnTo>
                  <a:lnTo>
                    <a:pt x="368" y="1012"/>
                  </a:lnTo>
                  <a:lnTo>
                    <a:pt x="369" y="1013"/>
                  </a:lnTo>
                  <a:lnTo>
                    <a:pt x="371" y="1014"/>
                  </a:lnTo>
                  <a:lnTo>
                    <a:pt x="373" y="1016"/>
                  </a:lnTo>
                  <a:lnTo>
                    <a:pt x="375" y="1017"/>
                  </a:lnTo>
                  <a:lnTo>
                    <a:pt x="376" y="1018"/>
                  </a:lnTo>
                  <a:lnTo>
                    <a:pt x="379" y="1020"/>
                  </a:lnTo>
                  <a:lnTo>
                    <a:pt x="381" y="1020"/>
                  </a:lnTo>
                  <a:lnTo>
                    <a:pt x="385" y="1020"/>
                  </a:lnTo>
                  <a:lnTo>
                    <a:pt x="386" y="1021"/>
                  </a:lnTo>
                  <a:lnTo>
                    <a:pt x="389" y="1022"/>
                  </a:lnTo>
                  <a:lnTo>
                    <a:pt x="389" y="1024"/>
                  </a:lnTo>
                  <a:lnTo>
                    <a:pt x="390" y="1026"/>
                  </a:lnTo>
                  <a:lnTo>
                    <a:pt x="390" y="1029"/>
                  </a:lnTo>
                  <a:lnTo>
                    <a:pt x="390" y="1031"/>
                  </a:lnTo>
                  <a:lnTo>
                    <a:pt x="392" y="1033"/>
                  </a:lnTo>
                  <a:lnTo>
                    <a:pt x="394" y="1034"/>
                  </a:lnTo>
                  <a:lnTo>
                    <a:pt x="395" y="1035"/>
                  </a:lnTo>
                  <a:lnTo>
                    <a:pt x="398" y="1037"/>
                  </a:lnTo>
                  <a:lnTo>
                    <a:pt x="399" y="1038"/>
                  </a:lnTo>
                  <a:lnTo>
                    <a:pt x="401" y="1039"/>
                  </a:lnTo>
                  <a:lnTo>
                    <a:pt x="402" y="1042"/>
                  </a:lnTo>
                  <a:lnTo>
                    <a:pt x="403" y="1043"/>
                  </a:lnTo>
                  <a:lnTo>
                    <a:pt x="403" y="1046"/>
                  </a:lnTo>
                  <a:lnTo>
                    <a:pt x="402" y="1048"/>
                  </a:lnTo>
                  <a:lnTo>
                    <a:pt x="399" y="1047"/>
                  </a:lnTo>
                  <a:lnTo>
                    <a:pt x="397" y="1047"/>
                  </a:lnTo>
                  <a:lnTo>
                    <a:pt x="395" y="1046"/>
                  </a:lnTo>
                  <a:lnTo>
                    <a:pt x="393" y="1046"/>
                  </a:lnTo>
                  <a:lnTo>
                    <a:pt x="392" y="1047"/>
                  </a:lnTo>
                  <a:lnTo>
                    <a:pt x="389" y="1048"/>
                  </a:lnTo>
                  <a:lnTo>
                    <a:pt x="388" y="1050"/>
                  </a:lnTo>
                  <a:lnTo>
                    <a:pt x="385" y="1050"/>
                  </a:lnTo>
                  <a:lnTo>
                    <a:pt x="382" y="1051"/>
                  </a:lnTo>
                  <a:lnTo>
                    <a:pt x="380" y="1051"/>
                  </a:lnTo>
                  <a:lnTo>
                    <a:pt x="377" y="1051"/>
                  </a:lnTo>
                  <a:lnTo>
                    <a:pt x="376" y="1052"/>
                  </a:lnTo>
                  <a:lnTo>
                    <a:pt x="373" y="1054"/>
                  </a:lnTo>
                  <a:lnTo>
                    <a:pt x="372" y="1055"/>
                  </a:lnTo>
                  <a:lnTo>
                    <a:pt x="371" y="1056"/>
                  </a:lnTo>
                  <a:lnTo>
                    <a:pt x="369" y="1058"/>
                  </a:lnTo>
                  <a:lnTo>
                    <a:pt x="368" y="1059"/>
                  </a:lnTo>
                  <a:lnTo>
                    <a:pt x="367" y="1060"/>
                  </a:lnTo>
                  <a:lnTo>
                    <a:pt x="365" y="1061"/>
                  </a:lnTo>
                  <a:lnTo>
                    <a:pt x="363" y="1063"/>
                  </a:lnTo>
                  <a:lnTo>
                    <a:pt x="362" y="1064"/>
                  </a:lnTo>
                  <a:lnTo>
                    <a:pt x="360" y="1065"/>
                  </a:lnTo>
                  <a:lnTo>
                    <a:pt x="359" y="1067"/>
                  </a:lnTo>
                  <a:lnTo>
                    <a:pt x="358" y="1069"/>
                  </a:lnTo>
                  <a:lnTo>
                    <a:pt x="356" y="1071"/>
                  </a:lnTo>
                  <a:lnTo>
                    <a:pt x="356" y="1073"/>
                  </a:lnTo>
                  <a:lnTo>
                    <a:pt x="356" y="1076"/>
                  </a:lnTo>
                  <a:lnTo>
                    <a:pt x="358" y="1078"/>
                  </a:lnTo>
                  <a:lnTo>
                    <a:pt x="358" y="1081"/>
                  </a:lnTo>
                  <a:lnTo>
                    <a:pt x="356" y="1084"/>
                  </a:lnTo>
                  <a:lnTo>
                    <a:pt x="355" y="1086"/>
                  </a:lnTo>
                  <a:lnTo>
                    <a:pt x="354" y="1088"/>
                  </a:lnTo>
                  <a:lnTo>
                    <a:pt x="352" y="1089"/>
                  </a:lnTo>
                  <a:lnTo>
                    <a:pt x="351" y="1090"/>
                  </a:lnTo>
                  <a:lnTo>
                    <a:pt x="350" y="1092"/>
                  </a:lnTo>
                  <a:lnTo>
                    <a:pt x="347" y="1093"/>
                  </a:lnTo>
                  <a:lnTo>
                    <a:pt x="346" y="1094"/>
                  </a:lnTo>
                  <a:lnTo>
                    <a:pt x="345" y="1095"/>
                  </a:lnTo>
                  <a:lnTo>
                    <a:pt x="343" y="1098"/>
                  </a:lnTo>
                  <a:lnTo>
                    <a:pt x="342" y="1099"/>
                  </a:lnTo>
                  <a:lnTo>
                    <a:pt x="342" y="1103"/>
                  </a:lnTo>
                  <a:lnTo>
                    <a:pt x="342" y="1106"/>
                  </a:lnTo>
                  <a:lnTo>
                    <a:pt x="341" y="1107"/>
                  </a:lnTo>
                  <a:lnTo>
                    <a:pt x="339" y="1110"/>
                  </a:lnTo>
                  <a:lnTo>
                    <a:pt x="338" y="1111"/>
                  </a:lnTo>
                  <a:lnTo>
                    <a:pt x="335" y="1111"/>
                  </a:lnTo>
                  <a:lnTo>
                    <a:pt x="334" y="1110"/>
                  </a:lnTo>
                  <a:lnTo>
                    <a:pt x="333" y="1108"/>
                  </a:lnTo>
                  <a:lnTo>
                    <a:pt x="332" y="1108"/>
                  </a:lnTo>
                  <a:lnTo>
                    <a:pt x="330" y="1111"/>
                  </a:lnTo>
                  <a:lnTo>
                    <a:pt x="328" y="1111"/>
                  </a:lnTo>
                  <a:lnTo>
                    <a:pt x="325" y="1110"/>
                  </a:lnTo>
                  <a:lnTo>
                    <a:pt x="324" y="1108"/>
                  </a:lnTo>
                  <a:lnTo>
                    <a:pt x="324" y="1106"/>
                  </a:lnTo>
                  <a:lnTo>
                    <a:pt x="324" y="1103"/>
                  </a:lnTo>
                  <a:lnTo>
                    <a:pt x="321" y="1102"/>
                  </a:lnTo>
                  <a:lnTo>
                    <a:pt x="318" y="1102"/>
                  </a:lnTo>
                  <a:lnTo>
                    <a:pt x="317" y="1103"/>
                  </a:lnTo>
                  <a:lnTo>
                    <a:pt x="315" y="1103"/>
                  </a:lnTo>
                  <a:lnTo>
                    <a:pt x="312" y="1105"/>
                  </a:lnTo>
                  <a:lnTo>
                    <a:pt x="311" y="1106"/>
                  </a:lnTo>
                  <a:lnTo>
                    <a:pt x="311" y="1108"/>
                  </a:lnTo>
                  <a:lnTo>
                    <a:pt x="308" y="1108"/>
                  </a:lnTo>
                  <a:lnTo>
                    <a:pt x="305" y="1110"/>
                  </a:lnTo>
                  <a:lnTo>
                    <a:pt x="303" y="1110"/>
                  </a:lnTo>
                  <a:lnTo>
                    <a:pt x="300" y="1111"/>
                  </a:lnTo>
                  <a:lnTo>
                    <a:pt x="299" y="1111"/>
                  </a:lnTo>
                  <a:lnTo>
                    <a:pt x="296" y="1112"/>
                  </a:lnTo>
                  <a:lnTo>
                    <a:pt x="294" y="1112"/>
                  </a:lnTo>
                  <a:lnTo>
                    <a:pt x="291" y="1112"/>
                  </a:lnTo>
                  <a:lnTo>
                    <a:pt x="291" y="1111"/>
                  </a:lnTo>
                  <a:lnTo>
                    <a:pt x="290" y="1110"/>
                  </a:lnTo>
                  <a:lnTo>
                    <a:pt x="290" y="1107"/>
                  </a:lnTo>
                  <a:lnTo>
                    <a:pt x="290" y="1105"/>
                  </a:lnTo>
                  <a:lnTo>
                    <a:pt x="290" y="1102"/>
                  </a:lnTo>
                  <a:lnTo>
                    <a:pt x="290" y="1099"/>
                  </a:lnTo>
                  <a:lnTo>
                    <a:pt x="287" y="1099"/>
                  </a:lnTo>
                  <a:lnTo>
                    <a:pt x="285" y="1099"/>
                  </a:lnTo>
                  <a:lnTo>
                    <a:pt x="282" y="1099"/>
                  </a:lnTo>
                  <a:lnTo>
                    <a:pt x="279" y="1099"/>
                  </a:lnTo>
                  <a:lnTo>
                    <a:pt x="277" y="1099"/>
                  </a:lnTo>
                  <a:lnTo>
                    <a:pt x="275" y="1101"/>
                  </a:lnTo>
                  <a:lnTo>
                    <a:pt x="273" y="1102"/>
                  </a:lnTo>
                  <a:lnTo>
                    <a:pt x="271" y="1103"/>
                  </a:lnTo>
                  <a:lnTo>
                    <a:pt x="270" y="1105"/>
                  </a:lnTo>
                  <a:lnTo>
                    <a:pt x="268" y="1106"/>
                  </a:lnTo>
                  <a:lnTo>
                    <a:pt x="265" y="1107"/>
                  </a:lnTo>
                  <a:lnTo>
                    <a:pt x="264" y="1107"/>
                  </a:lnTo>
                  <a:lnTo>
                    <a:pt x="261" y="1108"/>
                  </a:lnTo>
                  <a:lnTo>
                    <a:pt x="258" y="1108"/>
                  </a:lnTo>
                  <a:lnTo>
                    <a:pt x="256" y="1108"/>
                  </a:lnTo>
                  <a:lnTo>
                    <a:pt x="253" y="1108"/>
                  </a:lnTo>
                  <a:lnTo>
                    <a:pt x="251" y="1107"/>
                  </a:lnTo>
                  <a:lnTo>
                    <a:pt x="249" y="1106"/>
                  </a:lnTo>
                  <a:lnTo>
                    <a:pt x="247" y="1105"/>
                  </a:lnTo>
                  <a:lnTo>
                    <a:pt x="245" y="1103"/>
                  </a:lnTo>
                  <a:lnTo>
                    <a:pt x="243" y="1103"/>
                  </a:lnTo>
                  <a:lnTo>
                    <a:pt x="240" y="1103"/>
                  </a:lnTo>
                  <a:lnTo>
                    <a:pt x="238" y="1102"/>
                  </a:lnTo>
                  <a:lnTo>
                    <a:pt x="236" y="1102"/>
                  </a:lnTo>
                  <a:lnTo>
                    <a:pt x="234" y="1101"/>
                  </a:lnTo>
                  <a:lnTo>
                    <a:pt x="232" y="1099"/>
                  </a:lnTo>
                  <a:lnTo>
                    <a:pt x="231" y="1097"/>
                  </a:lnTo>
                  <a:lnTo>
                    <a:pt x="232" y="1094"/>
                  </a:lnTo>
                  <a:lnTo>
                    <a:pt x="234" y="1093"/>
                  </a:lnTo>
                  <a:lnTo>
                    <a:pt x="235" y="1092"/>
                  </a:lnTo>
                  <a:lnTo>
                    <a:pt x="234" y="1089"/>
                  </a:lnTo>
                  <a:lnTo>
                    <a:pt x="232" y="1086"/>
                  </a:lnTo>
                  <a:lnTo>
                    <a:pt x="232" y="1085"/>
                  </a:lnTo>
                  <a:lnTo>
                    <a:pt x="231" y="1082"/>
                  </a:lnTo>
                  <a:lnTo>
                    <a:pt x="231" y="1078"/>
                  </a:lnTo>
                  <a:lnTo>
                    <a:pt x="232" y="1077"/>
                  </a:lnTo>
                  <a:lnTo>
                    <a:pt x="234" y="1075"/>
                  </a:lnTo>
                  <a:lnTo>
                    <a:pt x="235" y="1073"/>
                  </a:lnTo>
                  <a:lnTo>
                    <a:pt x="238" y="1073"/>
                  </a:lnTo>
                  <a:lnTo>
                    <a:pt x="240" y="1072"/>
                  </a:lnTo>
                  <a:lnTo>
                    <a:pt x="241" y="1071"/>
                  </a:lnTo>
                  <a:lnTo>
                    <a:pt x="244" y="1071"/>
                  </a:lnTo>
                  <a:lnTo>
                    <a:pt x="245" y="1069"/>
                  </a:lnTo>
                  <a:lnTo>
                    <a:pt x="247" y="1067"/>
                  </a:lnTo>
                  <a:lnTo>
                    <a:pt x="247" y="1064"/>
                  </a:lnTo>
                  <a:lnTo>
                    <a:pt x="247" y="1061"/>
                  </a:lnTo>
                  <a:lnTo>
                    <a:pt x="248" y="1059"/>
                  </a:lnTo>
                  <a:lnTo>
                    <a:pt x="249" y="1058"/>
                  </a:lnTo>
                  <a:lnTo>
                    <a:pt x="251" y="1056"/>
                  </a:lnTo>
                  <a:lnTo>
                    <a:pt x="253" y="1056"/>
                  </a:lnTo>
                  <a:lnTo>
                    <a:pt x="256" y="1055"/>
                  </a:lnTo>
                  <a:lnTo>
                    <a:pt x="257" y="1054"/>
                  </a:lnTo>
                  <a:lnTo>
                    <a:pt x="260" y="1052"/>
                  </a:lnTo>
                  <a:lnTo>
                    <a:pt x="261" y="1050"/>
                  </a:lnTo>
                  <a:lnTo>
                    <a:pt x="261" y="1048"/>
                  </a:lnTo>
                  <a:lnTo>
                    <a:pt x="260" y="1046"/>
                  </a:lnTo>
                  <a:lnTo>
                    <a:pt x="258" y="1045"/>
                  </a:lnTo>
                  <a:lnTo>
                    <a:pt x="257" y="1043"/>
                  </a:lnTo>
                  <a:lnTo>
                    <a:pt x="255" y="1042"/>
                  </a:lnTo>
                  <a:lnTo>
                    <a:pt x="252" y="1042"/>
                  </a:lnTo>
                  <a:lnTo>
                    <a:pt x="249" y="1042"/>
                  </a:lnTo>
                  <a:lnTo>
                    <a:pt x="247" y="1041"/>
                  </a:lnTo>
                  <a:lnTo>
                    <a:pt x="245" y="1039"/>
                  </a:lnTo>
                  <a:lnTo>
                    <a:pt x="243" y="1038"/>
                  </a:lnTo>
                  <a:lnTo>
                    <a:pt x="241" y="1037"/>
                  </a:lnTo>
                  <a:lnTo>
                    <a:pt x="240" y="1035"/>
                  </a:lnTo>
                  <a:lnTo>
                    <a:pt x="239" y="1033"/>
                  </a:lnTo>
                  <a:lnTo>
                    <a:pt x="238" y="1031"/>
                  </a:lnTo>
                  <a:lnTo>
                    <a:pt x="238" y="1029"/>
                  </a:lnTo>
                  <a:lnTo>
                    <a:pt x="239" y="1025"/>
                  </a:lnTo>
                  <a:lnTo>
                    <a:pt x="239" y="1024"/>
                  </a:lnTo>
                  <a:lnTo>
                    <a:pt x="238" y="1021"/>
                  </a:lnTo>
                  <a:lnTo>
                    <a:pt x="238" y="1020"/>
                  </a:lnTo>
                  <a:lnTo>
                    <a:pt x="235" y="1017"/>
                  </a:lnTo>
                  <a:lnTo>
                    <a:pt x="235" y="1016"/>
                  </a:lnTo>
                  <a:lnTo>
                    <a:pt x="232" y="1014"/>
                  </a:lnTo>
                  <a:lnTo>
                    <a:pt x="231" y="1013"/>
                  </a:lnTo>
                  <a:lnTo>
                    <a:pt x="230" y="1012"/>
                  </a:lnTo>
                  <a:lnTo>
                    <a:pt x="228" y="1011"/>
                  </a:lnTo>
                  <a:lnTo>
                    <a:pt x="227" y="1009"/>
                  </a:lnTo>
                  <a:lnTo>
                    <a:pt x="226" y="1007"/>
                  </a:lnTo>
                  <a:lnTo>
                    <a:pt x="223" y="1004"/>
                  </a:lnTo>
                  <a:lnTo>
                    <a:pt x="222" y="1001"/>
                  </a:lnTo>
                  <a:lnTo>
                    <a:pt x="221" y="1000"/>
                  </a:lnTo>
                  <a:lnTo>
                    <a:pt x="219" y="997"/>
                  </a:lnTo>
                  <a:lnTo>
                    <a:pt x="219" y="995"/>
                  </a:lnTo>
                  <a:lnTo>
                    <a:pt x="218" y="994"/>
                  </a:lnTo>
                  <a:lnTo>
                    <a:pt x="217" y="991"/>
                  </a:lnTo>
                  <a:lnTo>
                    <a:pt x="217" y="988"/>
                  </a:lnTo>
                  <a:lnTo>
                    <a:pt x="215" y="987"/>
                  </a:lnTo>
                  <a:lnTo>
                    <a:pt x="215" y="984"/>
                  </a:lnTo>
                  <a:lnTo>
                    <a:pt x="214" y="982"/>
                  </a:lnTo>
                  <a:lnTo>
                    <a:pt x="213" y="981"/>
                  </a:lnTo>
                  <a:lnTo>
                    <a:pt x="211" y="978"/>
                  </a:lnTo>
                  <a:lnTo>
                    <a:pt x="211" y="977"/>
                  </a:lnTo>
                  <a:lnTo>
                    <a:pt x="210" y="974"/>
                  </a:lnTo>
                  <a:lnTo>
                    <a:pt x="209" y="971"/>
                  </a:lnTo>
                  <a:lnTo>
                    <a:pt x="209" y="969"/>
                  </a:lnTo>
                  <a:lnTo>
                    <a:pt x="209" y="966"/>
                  </a:lnTo>
                  <a:lnTo>
                    <a:pt x="209" y="964"/>
                  </a:lnTo>
                  <a:lnTo>
                    <a:pt x="209" y="961"/>
                  </a:lnTo>
                  <a:lnTo>
                    <a:pt x="208" y="958"/>
                  </a:lnTo>
                  <a:lnTo>
                    <a:pt x="208" y="957"/>
                  </a:lnTo>
                  <a:lnTo>
                    <a:pt x="206" y="956"/>
                  </a:lnTo>
                  <a:lnTo>
                    <a:pt x="204" y="954"/>
                  </a:lnTo>
                  <a:lnTo>
                    <a:pt x="202" y="952"/>
                  </a:lnTo>
                  <a:lnTo>
                    <a:pt x="201" y="952"/>
                  </a:lnTo>
                  <a:lnTo>
                    <a:pt x="200" y="949"/>
                  </a:lnTo>
                  <a:lnTo>
                    <a:pt x="197" y="948"/>
                  </a:lnTo>
                  <a:lnTo>
                    <a:pt x="196" y="947"/>
                  </a:lnTo>
                  <a:lnTo>
                    <a:pt x="194" y="945"/>
                  </a:lnTo>
                  <a:lnTo>
                    <a:pt x="193" y="943"/>
                  </a:lnTo>
                  <a:lnTo>
                    <a:pt x="192" y="941"/>
                  </a:lnTo>
                  <a:lnTo>
                    <a:pt x="192" y="939"/>
                  </a:lnTo>
                  <a:lnTo>
                    <a:pt x="192" y="936"/>
                  </a:lnTo>
                  <a:lnTo>
                    <a:pt x="191" y="934"/>
                  </a:lnTo>
                  <a:lnTo>
                    <a:pt x="189" y="932"/>
                  </a:lnTo>
                  <a:lnTo>
                    <a:pt x="187" y="932"/>
                  </a:lnTo>
                  <a:lnTo>
                    <a:pt x="185" y="934"/>
                  </a:lnTo>
                  <a:lnTo>
                    <a:pt x="184" y="936"/>
                  </a:lnTo>
                  <a:lnTo>
                    <a:pt x="184" y="937"/>
                  </a:lnTo>
                  <a:lnTo>
                    <a:pt x="183" y="940"/>
                  </a:lnTo>
                  <a:lnTo>
                    <a:pt x="181" y="943"/>
                  </a:lnTo>
                  <a:lnTo>
                    <a:pt x="181" y="945"/>
                  </a:lnTo>
                  <a:lnTo>
                    <a:pt x="180" y="947"/>
                  </a:lnTo>
                  <a:lnTo>
                    <a:pt x="179" y="949"/>
                  </a:lnTo>
                  <a:lnTo>
                    <a:pt x="177" y="950"/>
                  </a:lnTo>
                  <a:lnTo>
                    <a:pt x="177" y="953"/>
                  </a:lnTo>
                  <a:lnTo>
                    <a:pt x="175" y="954"/>
                  </a:lnTo>
                  <a:lnTo>
                    <a:pt x="174" y="956"/>
                  </a:lnTo>
                  <a:lnTo>
                    <a:pt x="172" y="957"/>
                  </a:lnTo>
                  <a:lnTo>
                    <a:pt x="171" y="960"/>
                  </a:lnTo>
                  <a:lnTo>
                    <a:pt x="171" y="962"/>
                  </a:lnTo>
                  <a:lnTo>
                    <a:pt x="171" y="965"/>
                  </a:lnTo>
                  <a:lnTo>
                    <a:pt x="171" y="969"/>
                  </a:lnTo>
                  <a:lnTo>
                    <a:pt x="171" y="971"/>
                  </a:lnTo>
                  <a:lnTo>
                    <a:pt x="171" y="974"/>
                  </a:lnTo>
                  <a:lnTo>
                    <a:pt x="171" y="975"/>
                  </a:lnTo>
                  <a:lnTo>
                    <a:pt x="168" y="978"/>
                  </a:lnTo>
                  <a:lnTo>
                    <a:pt x="164" y="981"/>
                  </a:lnTo>
                  <a:lnTo>
                    <a:pt x="162" y="984"/>
                  </a:lnTo>
                  <a:lnTo>
                    <a:pt x="159" y="987"/>
                  </a:lnTo>
                  <a:lnTo>
                    <a:pt x="157" y="990"/>
                  </a:lnTo>
                  <a:lnTo>
                    <a:pt x="153" y="994"/>
                  </a:lnTo>
                  <a:lnTo>
                    <a:pt x="150" y="996"/>
                  </a:lnTo>
                  <a:lnTo>
                    <a:pt x="147" y="999"/>
                  </a:lnTo>
                  <a:lnTo>
                    <a:pt x="144" y="1001"/>
                  </a:lnTo>
                  <a:lnTo>
                    <a:pt x="141" y="1005"/>
                  </a:lnTo>
                  <a:lnTo>
                    <a:pt x="138" y="1008"/>
                  </a:lnTo>
                  <a:lnTo>
                    <a:pt x="136" y="1011"/>
                  </a:lnTo>
                  <a:lnTo>
                    <a:pt x="134" y="1012"/>
                  </a:lnTo>
                  <a:lnTo>
                    <a:pt x="133" y="1013"/>
                  </a:lnTo>
                  <a:lnTo>
                    <a:pt x="129" y="1016"/>
                  </a:lnTo>
                  <a:lnTo>
                    <a:pt x="127" y="1020"/>
                  </a:lnTo>
                  <a:lnTo>
                    <a:pt x="125" y="1022"/>
                  </a:lnTo>
                  <a:lnTo>
                    <a:pt x="125" y="1025"/>
                  </a:lnTo>
                  <a:lnTo>
                    <a:pt x="125" y="1028"/>
                  </a:lnTo>
                  <a:lnTo>
                    <a:pt x="125" y="1030"/>
                  </a:lnTo>
                  <a:lnTo>
                    <a:pt x="125" y="1033"/>
                  </a:lnTo>
                  <a:lnTo>
                    <a:pt x="124" y="1034"/>
                  </a:lnTo>
                  <a:lnTo>
                    <a:pt x="121" y="1035"/>
                  </a:lnTo>
                  <a:lnTo>
                    <a:pt x="120" y="1037"/>
                  </a:lnTo>
                  <a:lnTo>
                    <a:pt x="116" y="1037"/>
                  </a:lnTo>
                  <a:lnTo>
                    <a:pt x="114" y="1035"/>
                  </a:lnTo>
                  <a:lnTo>
                    <a:pt x="111" y="1037"/>
                  </a:lnTo>
                  <a:lnTo>
                    <a:pt x="110" y="1037"/>
                  </a:lnTo>
                  <a:lnTo>
                    <a:pt x="107" y="1038"/>
                  </a:lnTo>
                  <a:lnTo>
                    <a:pt x="106" y="1039"/>
                  </a:lnTo>
                  <a:lnTo>
                    <a:pt x="104" y="1042"/>
                  </a:lnTo>
                  <a:lnTo>
                    <a:pt x="103" y="1043"/>
                  </a:lnTo>
                  <a:lnTo>
                    <a:pt x="102" y="1045"/>
                  </a:lnTo>
                  <a:lnTo>
                    <a:pt x="99" y="1046"/>
                  </a:lnTo>
                  <a:lnTo>
                    <a:pt x="98" y="1047"/>
                  </a:lnTo>
                  <a:lnTo>
                    <a:pt x="97" y="1048"/>
                  </a:lnTo>
                  <a:lnTo>
                    <a:pt x="95" y="1051"/>
                  </a:lnTo>
                  <a:lnTo>
                    <a:pt x="95" y="1054"/>
                  </a:lnTo>
                  <a:lnTo>
                    <a:pt x="94" y="1055"/>
                  </a:lnTo>
                  <a:lnTo>
                    <a:pt x="93" y="1056"/>
                  </a:lnTo>
                  <a:lnTo>
                    <a:pt x="90" y="1058"/>
                  </a:lnTo>
                  <a:lnTo>
                    <a:pt x="87" y="1059"/>
                  </a:lnTo>
                  <a:lnTo>
                    <a:pt x="86" y="1059"/>
                  </a:lnTo>
                  <a:lnTo>
                    <a:pt x="85" y="1060"/>
                  </a:lnTo>
                  <a:lnTo>
                    <a:pt x="82" y="1061"/>
                  </a:lnTo>
                  <a:lnTo>
                    <a:pt x="81" y="1063"/>
                  </a:lnTo>
                  <a:lnTo>
                    <a:pt x="78" y="1063"/>
                  </a:lnTo>
                  <a:lnTo>
                    <a:pt x="77" y="1065"/>
                  </a:lnTo>
                  <a:lnTo>
                    <a:pt x="76" y="1067"/>
                  </a:lnTo>
                  <a:lnTo>
                    <a:pt x="73" y="1068"/>
                  </a:lnTo>
                  <a:lnTo>
                    <a:pt x="72" y="1069"/>
                  </a:lnTo>
                  <a:lnTo>
                    <a:pt x="72" y="1072"/>
                  </a:lnTo>
                  <a:lnTo>
                    <a:pt x="70" y="107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32">
              <a:extLst>
                <a:ext uri="{FF2B5EF4-FFF2-40B4-BE49-F238E27FC236}">
                  <a16:creationId xmlns:a16="http://schemas.microsoft.com/office/drawing/2014/main" id="{82876DAE-4489-57C6-B1F8-018A97CEB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957"/>
              <a:ext cx="319" cy="598"/>
            </a:xfrm>
            <a:custGeom>
              <a:avLst/>
              <a:gdLst>
                <a:gd name="T0" fmla="*/ 293 w 319"/>
                <a:gd name="T1" fmla="*/ 593 h 598"/>
                <a:gd name="T2" fmla="*/ 259 w 319"/>
                <a:gd name="T3" fmla="*/ 588 h 598"/>
                <a:gd name="T4" fmla="*/ 220 w 319"/>
                <a:gd name="T5" fmla="*/ 575 h 598"/>
                <a:gd name="T6" fmla="*/ 182 w 319"/>
                <a:gd name="T7" fmla="*/ 563 h 598"/>
                <a:gd name="T8" fmla="*/ 147 w 319"/>
                <a:gd name="T9" fmla="*/ 560 h 598"/>
                <a:gd name="T10" fmla="*/ 112 w 319"/>
                <a:gd name="T11" fmla="*/ 554 h 598"/>
                <a:gd name="T12" fmla="*/ 100 w 319"/>
                <a:gd name="T13" fmla="*/ 558 h 598"/>
                <a:gd name="T14" fmla="*/ 116 w 319"/>
                <a:gd name="T15" fmla="*/ 525 h 598"/>
                <a:gd name="T16" fmla="*/ 92 w 319"/>
                <a:gd name="T17" fmla="*/ 498 h 598"/>
                <a:gd name="T18" fmla="*/ 66 w 319"/>
                <a:gd name="T19" fmla="*/ 486 h 598"/>
                <a:gd name="T20" fmla="*/ 62 w 319"/>
                <a:gd name="T21" fmla="*/ 452 h 598"/>
                <a:gd name="T22" fmla="*/ 60 w 319"/>
                <a:gd name="T23" fmla="*/ 426 h 598"/>
                <a:gd name="T24" fmla="*/ 77 w 319"/>
                <a:gd name="T25" fmla="*/ 422 h 598"/>
                <a:gd name="T26" fmla="*/ 69 w 319"/>
                <a:gd name="T27" fmla="*/ 409 h 598"/>
                <a:gd name="T28" fmla="*/ 43 w 319"/>
                <a:gd name="T29" fmla="*/ 352 h 598"/>
                <a:gd name="T30" fmla="*/ 34 w 319"/>
                <a:gd name="T31" fmla="*/ 340 h 598"/>
                <a:gd name="T32" fmla="*/ 22 w 319"/>
                <a:gd name="T33" fmla="*/ 327 h 598"/>
                <a:gd name="T34" fmla="*/ 13 w 319"/>
                <a:gd name="T35" fmla="*/ 332 h 598"/>
                <a:gd name="T36" fmla="*/ 4 w 319"/>
                <a:gd name="T37" fmla="*/ 314 h 598"/>
                <a:gd name="T38" fmla="*/ 2 w 319"/>
                <a:gd name="T39" fmla="*/ 301 h 598"/>
                <a:gd name="T40" fmla="*/ 7 w 319"/>
                <a:gd name="T41" fmla="*/ 286 h 598"/>
                <a:gd name="T42" fmla="*/ 14 w 319"/>
                <a:gd name="T43" fmla="*/ 274 h 598"/>
                <a:gd name="T44" fmla="*/ 17 w 319"/>
                <a:gd name="T45" fmla="*/ 265 h 598"/>
                <a:gd name="T46" fmla="*/ 24 w 319"/>
                <a:gd name="T47" fmla="*/ 255 h 598"/>
                <a:gd name="T48" fmla="*/ 26 w 319"/>
                <a:gd name="T49" fmla="*/ 247 h 598"/>
                <a:gd name="T50" fmla="*/ 31 w 319"/>
                <a:gd name="T51" fmla="*/ 241 h 598"/>
                <a:gd name="T52" fmla="*/ 34 w 319"/>
                <a:gd name="T53" fmla="*/ 231 h 598"/>
                <a:gd name="T54" fmla="*/ 40 w 319"/>
                <a:gd name="T55" fmla="*/ 224 h 598"/>
                <a:gd name="T56" fmla="*/ 43 w 319"/>
                <a:gd name="T57" fmla="*/ 220 h 598"/>
                <a:gd name="T58" fmla="*/ 49 w 319"/>
                <a:gd name="T59" fmla="*/ 212 h 598"/>
                <a:gd name="T60" fmla="*/ 54 w 319"/>
                <a:gd name="T61" fmla="*/ 204 h 598"/>
                <a:gd name="T62" fmla="*/ 56 w 319"/>
                <a:gd name="T63" fmla="*/ 194 h 598"/>
                <a:gd name="T64" fmla="*/ 54 w 319"/>
                <a:gd name="T65" fmla="*/ 180 h 598"/>
                <a:gd name="T66" fmla="*/ 65 w 319"/>
                <a:gd name="T67" fmla="*/ 169 h 598"/>
                <a:gd name="T68" fmla="*/ 73 w 319"/>
                <a:gd name="T69" fmla="*/ 165 h 598"/>
                <a:gd name="T70" fmla="*/ 75 w 319"/>
                <a:gd name="T71" fmla="*/ 153 h 598"/>
                <a:gd name="T72" fmla="*/ 81 w 319"/>
                <a:gd name="T73" fmla="*/ 144 h 598"/>
                <a:gd name="T74" fmla="*/ 90 w 319"/>
                <a:gd name="T75" fmla="*/ 145 h 598"/>
                <a:gd name="T76" fmla="*/ 98 w 319"/>
                <a:gd name="T77" fmla="*/ 137 h 598"/>
                <a:gd name="T78" fmla="*/ 104 w 319"/>
                <a:gd name="T79" fmla="*/ 135 h 598"/>
                <a:gd name="T80" fmla="*/ 113 w 319"/>
                <a:gd name="T81" fmla="*/ 126 h 598"/>
                <a:gd name="T82" fmla="*/ 124 w 319"/>
                <a:gd name="T83" fmla="*/ 119 h 598"/>
                <a:gd name="T84" fmla="*/ 133 w 319"/>
                <a:gd name="T85" fmla="*/ 115 h 598"/>
                <a:gd name="T86" fmla="*/ 143 w 319"/>
                <a:gd name="T87" fmla="*/ 113 h 598"/>
                <a:gd name="T88" fmla="*/ 148 w 319"/>
                <a:gd name="T89" fmla="*/ 102 h 598"/>
                <a:gd name="T90" fmla="*/ 155 w 319"/>
                <a:gd name="T91" fmla="*/ 92 h 598"/>
                <a:gd name="T92" fmla="*/ 163 w 319"/>
                <a:gd name="T93" fmla="*/ 90 h 598"/>
                <a:gd name="T94" fmla="*/ 171 w 319"/>
                <a:gd name="T95" fmla="*/ 81 h 598"/>
                <a:gd name="T96" fmla="*/ 175 w 319"/>
                <a:gd name="T97" fmla="*/ 68 h 598"/>
                <a:gd name="T98" fmla="*/ 171 w 319"/>
                <a:gd name="T99" fmla="*/ 54 h 598"/>
                <a:gd name="T100" fmla="*/ 171 w 319"/>
                <a:gd name="T101" fmla="*/ 42 h 598"/>
                <a:gd name="T102" fmla="*/ 169 w 319"/>
                <a:gd name="T103" fmla="*/ 28 h 598"/>
                <a:gd name="T104" fmla="*/ 172 w 319"/>
                <a:gd name="T105" fmla="*/ 21 h 598"/>
                <a:gd name="T106" fmla="*/ 181 w 319"/>
                <a:gd name="T107" fmla="*/ 22 h 598"/>
                <a:gd name="T108" fmla="*/ 195 w 319"/>
                <a:gd name="T109" fmla="*/ 30 h 598"/>
                <a:gd name="T110" fmla="*/ 208 w 319"/>
                <a:gd name="T111" fmla="*/ 41 h 598"/>
                <a:gd name="T112" fmla="*/ 224 w 319"/>
                <a:gd name="T113" fmla="*/ 49 h 598"/>
                <a:gd name="T114" fmla="*/ 235 w 319"/>
                <a:gd name="T115" fmla="*/ 34 h 598"/>
                <a:gd name="T116" fmla="*/ 244 w 319"/>
                <a:gd name="T117" fmla="*/ 19 h 598"/>
                <a:gd name="T118" fmla="*/ 254 w 319"/>
                <a:gd name="T119" fmla="*/ 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9" h="598">
                  <a:moveTo>
                    <a:pt x="319" y="587"/>
                  </a:moveTo>
                  <a:lnTo>
                    <a:pt x="319" y="589"/>
                  </a:lnTo>
                  <a:lnTo>
                    <a:pt x="318" y="590"/>
                  </a:lnTo>
                  <a:lnTo>
                    <a:pt x="317" y="593"/>
                  </a:lnTo>
                  <a:lnTo>
                    <a:pt x="316" y="594"/>
                  </a:lnTo>
                  <a:lnTo>
                    <a:pt x="314" y="597"/>
                  </a:lnTo>
                  <a:lnTo>
                    <a:pt x="313" y="597"/>
                  </a:lnTo>
                  <a:lnTo>
                    <a:pt x="310" y="598"/>
                  </a:lnTo>
                  <a:lnTo>
                    <a:pt x="309" y="597"/>
                  </a:lnTo>
                  <a:lnTo>
                    <a:pt x="306" y="596"/>
                  </a:lnTo>
                  <a:lnTo>
                    <a:pt x="306" y="593"/>
                  </a:lnTo>
                  <a:lnTo>
                    <a:pt x="305" y="592"/>
                  </a:lnTo>
                  <a:lnTo>
                    <a:pt x="302" y="590"/>
                  </a:lnTo>
                  <a:lnTo>
                    <a:pt x="300" y="592"/>
                  </a:lnTo>
                  <a:lnTo>
                    <a:pt x="299" y="592"/>
                  </a:lnTo>
                  <a:lnTo>
                    <a:pt x="296" y="593"/>
                  </a:lnTo>
                  <a:lnTo>
                    <a:pt x="293" y="593"/>
                  </a:lnTo>
                  <a:lnTo>
                    <a:pt x="291" y="592"/>
                  </a:lnTo>
                  <a:lnTo>
                    <a:pt x="289" y="590"/>
                  </a:lnTo>
                  <a:lnTo>
                    <a:pt x="287" y="589"/>
                  </a:lnTo>
                  <a:lnTo>
                    <a:pt x="286" y="589"/>
                  </a:lnTo>
                  <a:lnTo>
                    <a:pt x="283" y="588"/>
                  </a:lnTo>
                  <a:lnTo>
                    <a:pt x="280" y="589"/>
                  </a:lnTo>
                  <a:lnTo>
                    <a:pt x="279" y="590"/>
                  </a:lnTo>
                  <a:lnTo>
                    <a:pt x="278" y="592"/>
                  </a:lnTo>
                  <a:lnTo>
                    <a:pt x="276" y="593"/>
                  </a:lnTo>
                  <a:lnTo>
                    <a:pt x="274" y="593"/>
                  </a:lnTo>
                  <a:lnTo>
                    <a:pt x="271" y="593"/>
                  </a:lnTo>
                  <a:lnTo>
                    <a:pt x="270" y="592"/>
                  </a:lnTo>
                  <a:lnTo>
                    <a:pt x="267" y="592"/>
                  </a:lnTo>
                  <a:lnTo>
                    <a:pt x="266" y="590"/>
                  </a:lnTo>
                  <a:lnTo>
                    <a:pt x="263" y="589"/>
                  </a:lnTo>
                  <a:lnTo>
                    <a:pt x="261" y="589"/>
                  </a:lnTo>
                  <a:lnTo>
                    <a:pt x="259" y="588"/>
                  </a:lnTo>
                  <a:lnTo>
                    <a:pt x="257" y="587"/>
                  </a:lnTo>
                  <a:lnTo>
                    <a:pt x="254" y="585"/>
                  </a:lnTo>
                  <a:lnTo>
                    <a:pt x="253" y="585"/>
                  </a:lnTo>
                  <a:lnTo>
                    <a:pt x="250" y="584"/>
                  </a:lnTo>
                  <a:lnTo>
                    <a:pt x="248" y="583"/>
                  </a:lnTo>
                  <a:lnTo>
                    <a:pt x="246" y="583"/>
                  </a:lnTo>
                  <a:lnTo>
                    <a:pt x="244" y="581"/>
                  </a:lnTo>
                  <a:lnTo>
                    <a:pt x="241" y="581"/>
                  </a:lnTo>
                  <a:lnTo>
                    <a:pt x="239" y="580"/>
                  </a:lnTo>
                  <a:lnTo>
                    <a:pt x="237" y="580"/>
                  </a:lnTo>
                  <a:lnTo>
                    <a:pt x="235" y="579"/>
                  </a:lnTo>
                  <a:lnTo>
                    <a:pt x="232" y="579"/>
                  </a:lnTo>
                  <a:lnTo>
                    <a:pt x="229" y="577"/>
                  </a:lnTo>
                  <a:lnTo>
                    <a:pt x="227" y="577"/>
                  </a:lnTo>
                  <a:lnTo>
                    <a:pt x="224" y="576"/>
                  </a:lnTo>
                  <a:lnTo>
                    <a:pt x="222" y="576"/>
                  </a:lnTo>
                  <a:lnTo>
                    <a:pt x="220" y="575"/>
                  </a:lnTo>
                  <a:lnTo>
                    <a:pt x="219" y="572"/>
                  </a:lnTo>
                  <a:lnTo>
                    <a:pt x="218" y="571"/>
                  </a:lnTo>
                  <a:lnTo>
                    <a:pt x="216" y="570"/>
                  </a:lnTo>
                  <a:lnTo>
                    <a:pt x="214" y="570"/>
                  </a:lnTo>
                  <a:lnTo>
                    <a:pt x="211" y="568"/>
                  </a:lnTo>
                  <a:lnTo>
                    <a:pt x="208" y="568"/>
                  </a:lnTo>
                  <a:lnTo>
                    <a:pt x="206" y="568"/>
                  </a:lnTo>
                  <a:lnTo>
                    <a:pt x="203" y="568"/>
                  </a:lnTo>
                  <a:lnTo>
                    <a:pt x="201" y="568"/>
                  </a:lnTo>
                  <a:lnTo>
                    <a:pt x="198" y="567"/>
                  </a:lnTo>
                  <a:lnTo>
                    <a:pt x="197" y="567"/>
                  </a:lnTo>
                  <a:lnTo>
                    <a:pt x="194" y="566"/>
                  </a:lnTo>
                  <a:lnTo>
                    <a:pt x="193" y="564"/>
                  </a:lnTo>
                  <a:lnTo>
                    <a:pt x="190" y="563"/>
                  </a:lnTo>
                  <a:lnTo>
                    <a:pt x="188" y="563"/>
                  </a:lnTo>
                  <a:lnTo>
                    <a:pt x="185" y="563"/>
                  </a:lnTo>
                  <a:lnTo>
                    <a:pt x="182" y="563"/>
                  </a:lnTo>
                  <a:lnTo>
                    <a:pt x="180" y="564"/>
                  </a:lnTo>
                  <a:lnTo>
                    <a:pt x="178" y="564"/>
                  </a:lnTo>
                  <a:lnTo>
                    <a:pt x="176" y="566"/>
                  </a:lnTo>
                  <a:lnTo>
                    <a:pt x="175" y="567"/>
                  </a:lnTo>
                  <a:lnTo>
                    <a:pt x="173" y="568"/>
                  </a:lnTo>
                  <a:lnTo>
                    <a:pt x="171" y="570"/>
                  </a:lnTo>
                  <a:lnTo>
                    <a:pt x="168" y="570"/>
                  </a:lnTo>
                  <a:lnTo>
                    <a:pt x="165" y="570"/>
                  </a:lnTo>
                  <a:lnTo>
                    <a:pt x="163" y="568"/>
                  </a:lnTo>
                  <a:lnTo>
                    <a:pt x="161" y="568"/>
                  </a:lnTo>
                  <a:lnTo>
                    <a:pt x="159" y="567"/>
                  </a:lnTo>
                  <a:lnTo>
                    <a:pt x="158" y="566"/>
                  </a:lnTo>
                  <a:lnTo>
                    <a:pt x="156" y="563"/>
                  </a:lnTo>
                  <a:lnTo>
                    <a:pt x="155" y="562"/>
                  </a:lnTo>
                  <a:lnTo>
                    <a:pt x="152" y="560"/>
                  </a:lnTo>
                  <a:lnTo>
                    <a:pt x="150" y="560"/>
                  </a:lnTo>
                  <a:lnTo>
                    <a:pt x="147" y="560"/>
                  </a:lnTo>
                  <a:lnTo>
                    <a:pt x="145" y="560"/>
                  </a:lnTo>
                  <a:lnTo>
                    <a:pt x="142" y="559"/>
                  </a:lnTo>
                  <a:lnTo>
                    <a:pt x="141" y="559"/>
                  </a:lnTo>
                  <a:lnTo>
                    <a:pt x="138" y="558"/>
                  </a:lnTo>
                  <a:lnTo>
                    <a:pt x="135" y="557"/>
                  </a:lnTo>
                  <a:lnTo>
                    <a:pt x="134" y="557"/>
                  </a:lnTo>
                  <a:lnTo>
                    <a:pt x="131" y="555"/>
                  </a:lnTo>
                  <a:lnTo>
                    <a:pt x="129" y="554"/>
                  </a:lnTo>
                  <a:lnTo>
                    <a:pt x="128" y="554"/>
                  </a:lnTo>
                  <a:lnTo>
                    <a:pt x="125" y="551"/>
                  </a:lnTo>
                  <a:lnTo>
                    <a:pt x="124" y="551"/>
                  </a:lnTo>
                  <a:lnTo>
                    <a:pt x="121" y="550"/>
                  </a:lnTo>
                  <a:lnTo>
                    <a:pt x="120" y="549"/>
                  </a:lnTo>
                  <a:lnTo>
                    <a:pt x="117" y="550"/>
                  </a:lnTo>
                  <a:lnTo>
                    <a:pt x="115" y="551"/>
                  </a:lnTo>
                  <a:lnTo>
                    <a:pt x="113" y="553"/>
                  </a:lnTo>
                  <a:lnTo>
                    <a:pt x="112" y="554"/>
                  </a:lnTo>
                  <a:lnTo>
                    <a:pt x="111" y="555"/>
                  </a:lnTo>
                  <a:lnTo>
                    <a:pt x="109" y="558"/>
                  </a:lnTo>
                  <a:lnTo>
                    <a:pt x="108" y="559"/>
                  </a:lnTo>
                  <a:lnTo>
                    <a:pt x="107" y="562"/>
                  </a:lnTo>
                  <a:lnTo>
                    <a:pt x="105" y="563"/>
                  </a:lnTo>
                  <a:lnTo>
                    <a:pt x="104" y="564"/>
                  </a:lnTo>
                  <a:lnTo>
                    <a:pt x="103" y="566"/>
                  </a:lnTo>
                  <a:lnTo>
                    <a:pt x="101" y="567"/>
                  </a:lnTo>
                  <a:lnTo>
                    <a:pt x="99" y="568"/>
                  </a:lnTo>
                  <a:lnTo>
                    <a:pt x="96" y="570"/>
                  </a:lnTo>
                  <a:lnTo>
                    <a:pt x="94" y="568"/>
                  </a:lnTo>
                  <a:lnTo>
                    <a:pt x="94" y="567"/>
                  </a:lnTo>
                  <a:lnTo>
                    <a:pt x="94" y="564"/>
                  </a:lnTo>
                  <a:lnTo>
                    <a:pt x="95" y="563"/>
                  </a:lnTo>
                  <a:lnTo>
                    <a:pt x="96" y="562"/>
                  </a:lnTo>
                  <a:lnTo>
                    <a:pt x="98" y="559"/>
                  </a:lnTo>
                  <a:lnTo>
                    <a:pt x="100" y="558"/>
                  </a:lnTo>
                  <a:lnTo>
                    <a:pt x="101" y="557"/>
                  </a:lnTo>
                  <a:lnTo>
                    <a:pt x="103" y="555"/>
                  </a:lnTo>
                  <a:lnTo>
                    <a:pt x="104" y="553"/>
                  </a:lnTo>
                  <a:lnTo>
                    <a:pt x="104" y="551"/>
                  </a:lnTo>
                  <a:lnTo>
                    <a:pt x="105" y="549"/>
                  </a:lnTo>
                  <a:lnTo>
                    <a:pt x="105" y="546"/>
                  </a:lnTo>
                  <a:lnTo>
                    <a:pt x="107" y="543"/>
                  </a:lnTo>
                  <a:lnTo>
                    <a:pt x="107" y="541"/>
                  </a:lnTo>
                  <a:lnTo>
                    <a:pt x="105" y="538"/>
                  </a:lnTo>
                  <a:lnTo>
                    <a:pt x="105" y="536"/>
                  </a:lnTo>
                  <a:lnTo>
                    <a:pt x="107" y="533"/>
                  </a:lnTo>
                  <a:lnTo>
                    <a:pt x="109" y="532"/>
                  </a:lnTo>
                  <a:lnTo>
                    <a:pt x="112" y="532"/>
                  </a:lnTo>
                  <a:lnTo>
                    <a:pt x="113" y="530"/>
                  </a:lnTo>
                  <a:lnTo>
                    <a:pt x="116" y="529"/>
                  </a:lnTo>
                  <a:lnTo>
                    <a:pt x="116" y="528"/>
                  </a:lnTo>
                  <a:lnTo>
                    <a:pt x="116" y="525"/>
                  </a:lnTo>
                  <a:lnTo>
                    <a:pt x="115" y="524"/>
                  </a:lnTo>
                  <a:lnTo>
                    <a:pt x="111" y="524"/>
                  </a:lnTo>
                  <a:lnTo>
                    <a:pt x="108" y="524"/>
                  </a:lnTo>
                  <a:lnTo>
                    <a:pt x="105" y="524"/>
                  </a:lnTo>
                  <a:lnTo>
                    <a:pt x="104" y="521"/>
                  </a:lnTo>
                  <a:lnTo>
                    <a:pt x="104" y="520"/>
                  </a:lnTo>
                  <a:lnTo>
                    <a:pt x="104" y="516"/>
                  </a:lnTo>
                  <a:lnTo>
                    <a:pt x="104" y="513"/>
                  </a:lnTo>
                  <a:lnTo>
                    <a:pt x="104" y="511"/>
                  </a:lnTo>
                  <a:lnTo>
                    <a:pt x="103" y="509"/>
                  </a:lnTo>
                  <a:lnTo>
                    <a:pt x="101" y="507"/>
                  </a:lnTo>
                  <a:lnTo>
                    <a:pt x="100" y="506"/>
                  </a:lnTo>
                  <a:lnTo>
                    <a:pt x="99" y="503"/>
                  </a:lnTo>
                  <a:lnTo>
                    <a:pt x="98" y="502"/>
                  </a:lnTo>
                  <a:lnTo>
                    <a:pt x="96" y="500"/>
                  </a:lnTo>
                  <a:lnTo>
                    <a:pt x="94" y="499"/>
                  </a:lnTo>
                  <a:lnTo>
                    <a:pt x="92" y="498"/>
                  </a:lnTo>
                  <a:lnTo>
                    <a:pt x="91" y="496"/>
                  </a:lnTo>
                  <a:lnTo>
                    <a:pt x="90" y="494"/>
                  </a:lnTo>
                  <a:lnTo>
                    <a:pt x="90" y="491"/>
                  </a:lnTo>
                  <a:lnTo>
                    <a:pt x="90" y="489"/>
                  </a:lnTo>
                  <a:lnTo>
                    <a:pt x="88" y="487"/>
                  </a:lnTo>
                  <a:lnTo>
                    <a:pt x="87" y="486"/>
                  </a:lnTo>
                  <a:lnTo>
                    <a:pt x="84" y="485"/>
                  </a:lnTo>
                  <a:lnTo>
                    <a:pt x="83" y="485"/>
                  </a:lnTo>
                  <a:lnTo>
                    <a:pt x="82" y="486"/>
                  </a:lnTo>
                  <a:lnTo>
                    <a:pt x="81" y="489"/>
                  </a:lnTo>
                  <a:lnTo>
                    <a:pt x="79" y="490"/>
                  </a:lnTo>
                  <a:lnTo>
                    <a:pt x="77" y="491"/>
                  </a:lnTo>
                  <a:lnTo>
                    <a:pt x="74" y="491"/>
                  </a:lnTo>
                  <a:lnTo>
                    <a:pt x="71" y="490"/>
                  </a:lnTo>
                  <a:lnTo>
                    <a:pt x="70" y="489"/>
                  </a:lnTo>
                  <a:lnTo>
                    <a:pt x="68" y="487"/>
                  </a:lnTo>
                  <a:lnTo>
                    <a:pt x="66" y="486"/>
                  </a:lnTo>
                  <a:lnTo>
                    <a:pt x="66" y="483"/>
                  </a:lnTo>
                  <a:lnTo>
                    <a:pt x="66" y="481"/>
                  </a:lnTo>
                  <a:lnTo>
                    <a:pt x="66" y="478"/>
                  </a:lnTo>
                  <a:lnTo>
                    <a:pt x="65" y="476"/>
                  </a:lnTo>
                  <a:lnTo>
                    <a:pt x="65" y="474"/>
                  </a:lnTo>
                  <a:lnTo>
                    <a:pt x="62" y="472"/>
                  </a:lnTo>
                  <a:lnTo>
                    <a:pt x="61" y="470"/>
                  </a:lnTo>
                  <a:lnTo>
                    <a:pt x="60" y="470"/>
                  </a:lnTo>
                  <a:lnTo>
                    <a:pt x="57" y="468"/>
                  </a:lnTo>
                  <a:lnTo>
                    <a:pt x="57" y="465"/>
                  </a:lnTo>
                  <a:lnTo>
                    <a:pt x="57" y="462"/>
                  </a:lnTo>
                  <a:lnTo>
                    <a:pt x="58" y="461"/>
                  </a:lnTo>
                  <a:lnTo>
                    <a:pt x="60" y="460"/>
                  </a:lnTo>
                  <a:lnTo>
                    <a:pt x="61" y="459"/>
                  </a:lnTo>
                  <a:lnTo>
                    <a:pt x="62" y="456"/>
                  </a:lnTo>
                  <a:lnTo>
                    <a:pt x="64" y="455"/>
                  </a:lnTo>
                  <a:lnTo>
                    <a:pt x="62" y="452"/>
                  </a:lnTo>
                  <a:lnTo>
                    <a:pt x="60" y="451"/>
                  </a:lnTo>
                  <a:lnTo>
                    <a:pt x="57" y="451"/>
                  </a:lnTo>
                  <a:lnTo>
                    <a:pt x="54" y="451"/>
                  </a:lnTo>
                  <a:lnTo>
                    <a:pt x="53" y="449"/>
                  </a:lnTo>
                  <a:lnTo>
                    <a:pt x="52" y="448"/>
                  </a:lnTo>
                  <a:lnTo>
                    <a:pt x="52" y="444"/>
                  </a:lnTo>
                  <a:lnTo>
                    <a:pt x="54" y="443"/>
                  </a:lnTo>
                  <a:lnTo>
                    <a:pt x="56" y="442"/>
                  </a:lnTo>
                  <a:lnTo>
                    <a:pt x="57" y="440"/>
                  </a:lnTo>
                  <a:lnTo>
                    <a:pt x="57" y="439"/>
                  </a:lnTo>
                  <a:lnTo>
                    <a:pt x="57" y="438"/>
                  </a:lnTo>
                  <a:lnTo>
                    <a:pt x="56" y="435"/>
                  </a:lnTo>
                  <a:lnTo>
                    <a:pt x="54" y="434"/>
                  </a:lnTo>
                  <a:lnTo>
                    <a:pt x="53" y="432"/>
                  </a:lnTo>
                  <a:lnTo>
                    <a:pt x="52" y="432"/>
                  </a:lnTo>
                  <a:lnTo>
                    <a:pt x="49" y="431"/>
                  </a:lnTo>
                  <a:lnTo>
                    <a:pt x="60" y="426"/>
                  </a:lnTo>
                  <a:lnTo>
                    <a:pt x="61" y="426"/>
                  </a:lnTo>
                  <a:lnTo>
                    <a:pt x="62" y="425"/>
                  </a:lnTo>
                  <a:lnTo>
                    <a:pt x="64" y="425"/>
                  </a:lnTo>
                  <a:lnTo>
                    <a:pt x="64" y="426"/>
                  </a:lnTo>
                  <a:lnTo>
                    <a:pt x="65" y="426"/>
                  </a:lnTo>
                  <a:lnTo>
                    <a:pt x="66" y="426"/>
                  </a:lnTo>
                  <a:lnTo>
                    <a:pt x="66" y="425"/>
                  </a:lnTo>
                  <a:lnTo>
                    <a:pt x="68" y="423"/>
                  </a:lnTo>
                  <a:lnTo>
                    <a:pt x="69" y="423"/>
                  </a:lnTo>
                  <a:lnTo>
                    <a:pt x="69" y="422"/>
                  </a:lnTo>
                  <a:lnTo>
                    <a:pt x="69" y="421"/>
                  </a:lnTo>
                  <a:lnTo>
                    <a:pt x="70" y="421"/>
                  </a:lnTo>
                  <a:lnTo>
                    <a:pt x="71" y="421"/>
                  </a:lnTo>
                  <a:lnTo>
                    <a:pt x="73" y="421"/>
                  </a:lnTo>
                  <a:lnTo>
                    <a:pt x="74" y="421"/>
                  </a:lnTo>
                  <a:lnTo>
                    <a:pt x="75" y="421"/>
                  </a:lnTo>
                  <a:lnTo>
                    <a:pt x="77" y="422"/>
                  </a:lnTo>
                  <a:lnTo>
                    <a:pt x="77" y="421"/>
                  </a:lnTo>
                  <a:lnTo>
                    <a:pt x="77" y="419"/>
                  </a:lnTo>
                  <a:lnTo>
                    <a:pt x="75" y="418"/>
                  </a:lnTo>
                  <a:lnTo>
                    <a:pt x="74" y="418"/>
                  </a:lnTo>
                  <a:lnTo>
                    <a:pt x="74" y="417"/>
                  </a:lnTo>
                  <a:lnTo>
                    <a:pt x="73" y="417"/>
                  </a:lnTo>
                  <a:lnTo>
                    <a:pt x="73" y="415"/>
                  </a:lnTo>
                  <a:lnTo>
                    <a:pt x="73" y="414"/>
                  </a:lnTo>
                  <a:lnTo>
                    <a:pt x="74" y="414"/>
                  </a:lnTo>
                  <a:lnTo>
                    <a:pt x="74" y="413"/>
                  </a:lnTo>
                  <a:lnTo>
                    <a:pt x="74" y="412"/>
                  </a:lnTo>
                  <a:lnTo>
                    <a:pt x="73" y="412"/>
                  </a:lnTo>
                  <a:lnTo>
                    <a:pt x="73" y="410"/>
                  </a:lnTo>
                  <a:lnTo>
                    <a:pt x="71" y="410"/>
                  </a:lnTo>
                  <a:lnTo>
                    <a:pt x="70" y="410"/>
                  </a:lnTo>
                  <a:lnTo>
                    <a:pt x="70" y="409"/>
                  </a:lnTo>
                  <a:lnTo>
                    <a:pt x="69" y="409"/>
                  </a:lnTo>
                  <a:lnTo>
                    <a:pt x="69" y="408"/>
                  </a:lnTo>
                  <a:lnTo>
                    <a:pt x="68" y="408"/>
                  </a:lnTo>
                  <a:lnTo>
                    <a:pt x="68" y="406"/>
                  </a:lnTo>
                  <a:lnTo>
                    <a:pt x="68" y="405"/>
                  </a:lnTo>
                  <a:lnTo>
                    <a:pt x="68" y="404"/>
                  </a:lnTo>
                  <a:lnTo>
                    <a:pt x="66" y="402"/>
                  </a:lnTo>
                  <a:lnTo>
                    <a:pt x="66" y="401"/>
                  </a:lnTo>
                  <a:lnTo>
                    <a:pt x="68" y="401"/>
                  </a:lnTo>
                  <a:lnTo>
                    <a:pt x="64" y="389"/>
                  </a:lnTo>
                  <a:lnTo>
                    <a:pt x="57" y="374"/>
                  </a:lnTo>
                  <a:lnTo>
                    <a:pt x="48" y="354"/>
                  </a:lnTo>
                  <a:lnTo>
                    <a:pt x="47" y="355"/>
                  </a:lnTo>
                  <a:lnTo>
                    <a:pt x="45" y="355"/>
                  </a:lnTo>
                  <a:lnTo>
                    <a:pt x="44" y="354"/>
                  </a:lnTo>
                  <a:lnTo>
                    <a:pt x="43" y="354"/>
                  </a:lnTo>
                  <a:lnTo>
                    <a:pt x="43" y="353"/>
                  </a:lnTo>
                  <a:lnTo>
                    <a:pt x="43" y="352"/>
                  </a:lnTo>
                  <a:lnTo>
                    <a:pt x="44" y="352"/>
                  </a:lnTo>
                  <a:lnTo>
                    <a:pt x="44" y="350"/>
                  </a:lnTo>
                  <a:lnTo>
                    <a:pt x="43" y="350"/>
                  </a:lnTo>
                  <a:lnTo>
                    <a:pt x="41" y="350"/>
                  </a:lnTo>
                  <a:lnTo>
                    <a:pt x="41" y="349"/>
                  </a:lnTo>
                  <a:lnTo>
                    <a:pt x="40" y="349"/>
                  </a:lnTo>
                  <a:lnTo>
                    <a:pt x="40" y="348"/>
                  </a:lnTo>
                  <a:lnTo>
                    <a:pt x="40" y="346"/>
                  </a:lnTo>
                  <a:lnTo>
                    <a:pt x="39" y="346"/>
                  </a:lnTo>
                  <a:lnTo>
                    <a:pt x="37" y="346"/>
                  </a:lnTo>
                  <a:lnTo>
                    <a:pt x="37" y="345"/>
                  </a:lnTo>
                  <a:lnTo>
                    <a:pt x="37" y="344"/>
                  </a:lnTo>
                  <a:lnTo>
                    <a:pt x="37" y="342"/>
                  </a:lnTo>
                  <a:lnTo>
                    <a:pt x="36" y="342"/>
                  </a:lnTo>
                  <a:lnTo>
                    <a:pt x="36" y="341"/>
                  </a:lnTo>
                  <a:lnTo>
                    <a:pt x="35" y="340"/>
                  </a:lnTo>
                  <a:lnTo>
                    <a:pt x="34" y="340"/>
                  </a:lnTo>
                  <a:lnTo>
                    <a:pt x="34" y="338"/>
                  </a:lnTo>
                  <a:lnTo>
                    <a:pt x="32" y="338"/>
                  </a:lnTo>
                  <a:lnTo>
                    <a:pt x="32" y="337"/>
                  </a:lnTo>
                  <a:lnTo>
                    <a:pt x="32" y="336"/>
                  </a:lnTo>
                  <a:lnTo>
                    <a:pt x="32" y="335"/>
                  </a:lnTo>
                  <a:lnTo>
                    <a:pt x="31" y="333"/>
                  </a:lnTo>
                  <a:lnTo>
                    <a:pt x="31" y="332"/>
                  </a:lnTo>
                  <a:lnTo>
                    <a:pt x="31" y="331"/>
                  </a:lnTo>
                  <a:lnTo>
                    <a:pt x="30" y="331"/>
                  </a:lnTo>
                  <a:lnTo>
                    <a:pt x="28" y="329"/>
                  </a:lnTo>
                  <a:lnTo>
                    <a:pt x="28" y="328"/>
                  </a:lnTo>
                  <a:lnTo>
                    <a:pt x="27" y="328"/>
                  </a:lnTo>
                  <a:lnTo>
                    <a:pt x="26" y="328"/>
                  </a:lnTo>
                  <a:lnTo>
                    <a:pt x="26" y="327"/>
                  </a:lnTo>
                  <a:lnTo>
                    <a:pt x="24" y="327"/>
                  </a:lnTo>
                  <a:lnTo>
                    <a:pt x="23" y="327"/>
                  </a:lnTo>
                  <a:lnTo>
                    <a:pt x="22" y="327"/>
                  </a:lnTo>
                  <a:lnTo>
                    <a:pt x="22" y="328"/>
                  </a:lnTo>
                  <a:lnTo>
                    <a:pt x="22" y="329"/>
                  </a:lnTo>
                  <a:lnTo>
                    <a:pt x="21" y="329"/>
                  </a:lnTo>
                  <a:lnTo>
                    <a:pt x="21" y="331"/>
                  </a:lnTo>
                  <a:lnTo>
                    <a:pt x="22" y="331"/>
                  </a:lnTo>
                  <a:lnTo>
                    <a:pt x="22" y="332"/>
                  </a:lnTo>
                  <a:lnTo>
                    <a:pt x="21" y="332"/>
                  </a:lnTo>
                  <a:lnTo>
                    <a:pt x="19" y="332"/>
                  </a:lnTo>
                  <a:lnTo>
                    <a:pt x="18" y="332"/>
                  </a:lnTo>
                  <a:lnTo>
                    <a:pt x="17" y="332"/>
                  </a:lnTo>
                  <a:lnTo>
                    <a:pt x="17" y="331"/>
                  </a:lnTo>
                  <a:lnTo>
                    <a:pt x="15" y="331"/>
                  </a:lnTo>
                  <a:lnTo>
                    <a:pt x="15" y="332"/>
                  </a:lnTo>
                  <a:lnTo>
                    <a:pt x="14" y="332"/>
                  </a:lnTo>
                  <a:lnTo>
                    <a:pt x="14" y="331"/>
                  </a:lnTo>
                  <a:lnTo>
                    <a:pt x="14" y="332"/>
                  </a:lnTo>
                  <a:lnTo>
                    <a:pt x="13" y="332"/>
                  </a:lnTo>
                  <a:lnTo>
                    <a:pt x="13" y="331"/>
                  </a:lnTo>
                  <a:lnTo>
                    <a:pt x="11" y="331"/>
                  </a:lnTo>
                  <a:lnTo>
                    <a:pt x="11" y="329"/>
                  </a:lnTo>
                  <a:lnTo>
                    <a:pt x="10" y="329"/>
                  </a:lnTo>
                  <a:lnTo>
                    <a:pt x="10" y="328"/>
                  </a:lnTo>
                  <a:lnTo>
                    <a:pt x="10" y="327"/>
                  </a:lnTo>
                  <a:lnTo>
                    <a:pt x="10" y="325"/>
                  </a:lnTo>
                  <a:lnTo>
                    <a:pt x="10" y="324"/>
                  </a:lnTo>
                  <a:lnTo>
                    <a:pt x="10" y="323"/>
                  </a:lnTo>
                  <a:lnTo>
                    <a:pt x="10" y="321"/>
                  </a:lnTo>
                  <a:lnTo>
                    <a:pt x="10" y="320"/>
                  </a:lnTo>
                  <a:lnTo>
                    <a:pt x="9" y="319"/>
                  </a:lnTo>
                  <a:lnTo>
                    <a:pt x="7" y="318"/>
                  </a:lnTo>
                  <a:lnTo>
                    <a:pt x="6" y="316"/>
                  </a:lnTo>
                  <a:lnTo>
                    <a:pt x="5" y="315"/>
                  </a:lnTo>
                  <a:lnTo>
                    <a:pt x="5" y="314"/>
                  </a:lnTo>
                  <a:lnTo>
                    <a:pt x="4" y="314"/>
                  </a:lnTo>
                  <a:lnTo>
                    <a:pt x="4" y="312"/>
                  </a:lnTo>
                  <a:lnTo>
                    <a:pt x="5" y="312"/>
                  </a:lnTo>
                  <a:lnTo>
                    <a:pt x="5" y="311"/>
                  </a:lnTo>
                  <a:lnTo>
                    <a:pt x="4" y="311"/>
                  </a:lnTo>
                  <a:lnTo>
                    <a:pt x="4" y="310"/>
                  </a:lnTo>
                  <a:lnTo>
                    <a:pt x="2" y="310"/>
                  </a:lnTo>
                  <a:lnTo>
                    <a:pt x="2" y="308"/>
                  </a:lnTo>
                  <a:lnTo>
                    <a:pt x="1" y="308"/>
                  </a:lnTo>
                  <a:lnTo>
                    <a:pt x="0" y="308"/>
                  </a:lnTo>
                  <a:lnTo>
                    <a:pt x="0" y="307"/>
                  </a:lnTo>
                  <a:lnTo>
                    <a:pt x="0" y="306"/>
                  </a:lnTo>
                  <a:lnTo>
                    <a:pt x="0" y="304"/>
                  </a:lnTo>
                  <a:lnTo>
                    <a:pt x="0" y="303"/>
                  </a:lnTo>
                  <a:lnTo>
                    <a:pt x="1" y="303"/>
                  </a:lnTo>
                  <a:lnTo>
                    <a:pt x="1" y="302"/>
                  </a:lnTo>
                  <a:lnTo>
                    <a:pt x="2" y="302"/>
                  </a:lnTo>
                  <a:lnTo>
                    <a:pt x="2" y="301"/>
                  </a:lnTo>
                  <a:lnTo>
                    <a:pt x="2" y="299"/>
                  </a:lnTo>
                  <a:lnTo>
                    <a:pt x="4" y="299"/>
                  </a:lnTo>
                  <a:lnTo>
                    <a:pt x="4" y="298"/>
                  </a:lnTo>
                  <a:lnTo>
                    <a:pt x="5" y="298"/>
                  </a:lnTo>
                  <a:lnTo>
                    <a:pt x="5" y="297"/>
                  </a:lnTo>
                  <a:lnTo>
                    <a:pt x="6" y="297"/>
                  </a:lnTo>
                  <a:lnTo>
                    <a:pt x="6" y="295"/>
                  </a:lnTo>
                  <a:lnTo>
                    <a:pt x="6" y="294"/>
                  </a:lnTo>
                  <a:lnTo>
                    <a:pt x="7" y="294"/>
                  </a:lnTo>
                  <a:lnTo>
                    <a:pt x="9" y="294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9" y="290"/>
                  </a:lnTo>
                  <a:lnTo>
                    <a:pt x="9" y="289"/>
                  </a:lnTo>
                  <a:lnTo>
                    <a:pt x="9" y="288"/>
                  </a:lnTo>
                  <a:lnTo>
                    <a:pt x="7" y="288"/>
                  </a:lnTo>
                  <a:lnTo>
                    <a:pt x="7" y="286"/>
                  </a:lnTo>
                  <a:lnTo>
                    <a:pt x="9" y="286"/>
                  </a:lnTo>
                  <a:lnTo>
                    <a:pt x="10" y="286"/>
                  </a:lnTo>
                  <a:lnTo>
                    <a:pt x="10" y="285"/>
                  </a:lnTo>
                  <a:lnTo>
                    <a:pt x="11" y="285"/>
                  </a:lnTo>
                  <a:lnTo>
                    <a:pt x="13" y="285"/>
                  </a:lnTo>
                  <a:lnTo>
                    <a:pt x="14" y="285"/>
                  </a:lnTo>
                  <a:lnTo>
                    <a:pt x="14" y="284"/>
                  </a:lnTo>
                  <a:lnTo>
                    <a:pt x="15" y="284"/>
                  </a:lnTo>
                  <a:lnTo>
                    <a:pt x="15" y="282"/>
                  </a:lnTo>
                  <a:lnTo>
                    <a:pt x="14" y="282"/>
                  </a:lnTo>
                  <a:lnTo>
                    <a:pt x="15" y="282"/>
                  </a:lnTo>
                  <a:lnTo>
                    <a:pt x="15" y="281"/>
                  </a:lnTo>
                  <a:lnTo>
                    <a:pt x="15" y="280"/>
                  </a:lnTo>
                  <a:lnTo>
                    <a:pt x="15" y="278"/>
                  </a:lnTo>
                  <a:lnTo>
                    <a:pt x="15" y="277"/>
                  </a:lnTo>
                  <a:lnTo>
                    <a:pt x="14" y="276"/>
                  </a:lnTo>
                  <a:lnTo>
                    <a:pt x="14" y="274"/>
                  </a:lnTo>
                  <a:lnTo>
                    <a:pt x="14" y="273"/>
                  </a:lnTo>
                  <a:lnTo>
                    <a:pt x="14" y="272"/>
                  </a:lnTo>
                  <a:lnTo>
                    <a:pt x="14" y="271"/>
                  </a:lnTo>
                  <a:lnTo>
                    <a:pt x="14" y="269"/>
                  </a:lnTo>
                  <a:lnTo>
                    <a:pt x="14" y="268"/>
                  </a:lnTo>
                  <a:lnTo>
                    <a:pt x="14" y="267"/>
                  </a:lnTo>
                  <a:lnTo>
                    <a:pt x="15" y="267"/>
                  </a:lnTo>
                  <a:lnTo>
                    <a:pt x="15" y="268"/>
                  </a:lnTo>
                  <a:lnTo>
                    <a:pt x="15" y="267"/>
                  </a:lnTo>
                  <a:lnTo>
                    <a:pt x="15" y="265"/>
                  </a:lnTo>
                  <a:lnTo>
                    <a:pt x="15" y="267"/>
                  </a:lnTo>
                  <a:lnTo>
                    <a:pt x="15" y="265"/>
                  </a:lnTo>
                  <a:lnTo>
                    <a:pt x="17" y="265"/>
                  </a:lnTo>
                  <a:lnTo>
                    <a:pt x="15" y="265"/>
                  </a:lnTo>
                  <a:lnTo>
                    <a:pt x="15" y="264"/>
                  </a:lnTo>
                  <a:lnTo>
                    <a:pt x="17" y="264"/>
                  </a:lnTo>
                  <a:lnTo>
                    <a:pt x="17" y="265"/>
                  </a:lnTo>
                  <a:lnTo>
                    <a:pt x="17" y="264"/>
                  </a:lnTo>
                  <a:lnTo>
                    <a:pt x="17" y="263"/>
                  </a:lnTo>
                  <a:lnTo>
                    <a:pt x="17" y="261"/>
                  </a:lnTo>
                  <a:lnTo>
                    <a:pt x="18" y="261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8" y="260"/>
                  </a:lnTo>
                  <a:lnTo>
                    <a:pt x="18" y="261"/>
                  </a:lnTo>
                  <a:lnTo>
                    <a:pt x="18" y="260"/>
                  </a:lnTo>
                  <a:lnTo>
                    <a:pt x="19" y="260"/>
                  </a:lnTo>
                  <a:lnTo>
                    <a:pt x="21" y="260"/>
                  </a:lnTo>
                  <a:lnTo>
                    <a:pt x="21" y="259"/>
                  </a:lnTo>
                  <a:lnTo>
                    <a:pt x="22" y="259"/>
                  </a:lnTo>
                  <a:lnTo>
                    <a:pt x="22" y="257"/>
                  </a:lnTo>
                  <a:lnTo>
                    <a:pt x="22" y="256"/>
                  </a:lnTo>
                  <a:lnTo>
                    <a:pt x="23" y="256"/>
                  </a:lnTo>
                  <a:lnTo>
                    <a:pt x="24" y="255"/>
                  </a:lnTo>
                  <a:lnTo>
                    <a:pt x="23" y="255"/>
                  </a:lnTo>
                  <a:lnTo>
                    <a:pt x="23" y="254"/>
                  </a:lnTo>
                  <a:lnTo>
                    <a:pt x="24" y="254"/>
                  </a:lnTo>
                  <a:lnTo>
                    <a:pt x="24" y="252"/>
                  </a:lnTo>
                  <a:lnTo>
                    <a:pt x="23" y="252"/>
                  </a:lnTo>
                  <a:lnTo>
                    <a:pt x="23" y="251"/>
                  </a:lnTo>
                  <a:lnTo>
                    <a:pt x="24" y="251"/>
                  </a:lnTo>
                  <a:lnTo>
                    <a:pt x="23" y="251"/>
                  </a:lnTo>
                  <a:lnTo>
                    <a:pt x="23" y="250"/>
                  </a:lnTo>
                  <a:lnTo>
                    <a:pt x="24" y="250"/>
                  </a:lnTo>
                  <a:lnTo>
                    <a:pt x="23" y="250"/>
                  </a:lnTo>
                  <a:lnTo>
                    <a:pt x="24" y="250"/>
                  </a:lnTo>
                  <a:lnTo>
                    <a:pt x="23" y="250"/>
                  </a:lnTo>
                  <a:lnTo>
                    <a:pt x="23" y="248"/>
                  </a:lnTo>
                  <a:lnTo>
                    <a:pt x="23" y="247"/>
                  </a:lnTo>
                  <a:lnTo>
                    <a:pt x="24" y="247"/>
                  </a:lnTo>
                  <a:lnTo>
                    <a:pt x="26" y="247"/>
                  </a:lnTo>
                  <a:lnTo>
                    <a:pt x="26" y="248"/>
                  </a:lnTo>
                  <a:lnTo>
                    <a:pt x="27" y="248"/>
                  </a:lnTo>
                  <a:lnTo>
                    <a:pt x="28" y="248"/>
                  </a:lnTo>
                  <a:lnTo>
                    <a:pt x="28" y="247"/>
                  </a:lnTo>
                  <a:lnTo>
                    <a:pt x="28" y="248"/>
                  </a:lnTo>
                  <a:lnTo>
                    <a:pt x="28" y="247"/>
                  </a:lnTo>
                  <a:lnTo>
                    <a:pt x="30" y="247"/>
                  </a:lnTo>
                  <a:lnTo>
                    <a:pt x="30" y="246"/>
                  </a:lnTo>
                  <a:lnTo>
                    <a:pt x="31" y="246"/>
                  </a:lnTo>
                  <a:lnTo>
                    <a:pt x="32" y="246"/>
                  </a:lnTo>
                  <a:lnTo>
                    <a:pt x="34" y="244"/>
                  </a:lnTo>
                  <a:lnTo>
                    <a:pt x="34" y="243"/>
                  </a:lnTo>
                  <a:lnTo>
                    <a:pt x="32" y="243"/>
                  </a:lnTo>
                  <a:lnTo>
                    <a:pt x="32" y="242"/>
                  </a:lnTo>
                  <a:lnTo>
                    <a:pt x="32" y="241"/>
                  </a:lnTo>
                  <a:lnTo>
                    <a:pt x="32" y="239"/>
                  </a:lnTo>
                  <a:lnTo>
                    <a:pt x="31" y="241"/>
                  </a:lnTo>
                  <a:lnTo>
                    <a:pt x="31" y="239"/>
                  </a:lnTo>
                  <a:lnTo>
                    <a:pt x="31" y="238"/>
                  </a:lnTo>
                  <a:lnTo>
                    <a:pt x="31" y="237"/>
                  </a:lnTo>
                  <a:lnTo>
                    <a:pt x="31" y="235"/>
                  </a:lnTo>
                  <a:lnTo>
                    <a:pt x="31" y="234"/>
                  </a:lnTo>
                  <a:lnTo>
                    <a:pt x="31" y="235"/>
                  </a:lnTo>
                  <a:lnTo>
                    <a:pt x="31" y="234"/>
                  </a:lnTo>
                  <a:lnTo>
                    <a:pt x="32" y="234"/>
                  </a:lnTo>
                  <a:lnTo>
                    <a:pt x="31" y="234"/>
                  </a:lnTo>
                  <a:lnTo>
                    <a:pt x="32" y="234"/>
                  </a:lnTo>
                  <a:lnTo>
                    <a:pt x="32" y="233"/>
                  </a:lnTo>
                  <a:lnTo>
                    <a:pt x="32" y="231"/>
                  </a:lnTo>
                  <a:lnTo>
                    <a:pt x="32" y="233"/>
                  </a:lnTo>
                  <a:lnTo>
                    <a:pt x="32" y="231"/>
                  </a:lnTo>
                  <a:lnTo>
                    <a:pt x="34" y="231"/>
                  </a:lnTo>
                  <a:lnTo>
                    <a:pt x="32" y="231"/>
                  </a:lnTo>
                  <a:lnTo>
                    <a:pt x="34" y="231"/>
                  </a:lnTo>
                  <a:lnTo>
                    <a:pt x="34" y="230"/>
                  </a:lnTo>
                  <a:lnTo>
                    <a:pt x="32" y="230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4" y="227"/>
                  </a:lnTo>
                  <a:lnTo>
                    <a:pt x="35" y="227"/>
                  </a:lnTo>
                  <a:lnTo>
                    <a:pt x="34" y="227"/>
                  </a:lnTo>
                  <a:lnTo>
                    <a:pt x="35" y="227"/>
                  </a:lnTo>
                  <a:lnTo>
                    <a:pt x="35" y="226"/>
                  </a:lnTo>
                  <a:lnTo>
                    <a:pt x="35" y="225"/>
                  </a:lnTo>
                  <a:lnTo>
                    <a:pt x="35" y="224"/>
                  </a:lnTo>
                  <a:lnTo>
                    <a:pt x="36" y="224"/>
                  </a:lnTo>
                  <a:lnTo>
                    <a:pt x="36" y="225"/>
                  </a:lnTo>
                  <a:lnTo>
                    <a:pt x="37" y="225"/>
                  </a:lnTo>
                  <a:lnTo>
                    <a:pt x="39" y="225"/>
                  </a:lnTo>
                  <a:lnTo>
                    <a:pt x="40" y="225"/>
                  </a:lnTo>
                  <a:lnTo>
                    <a:pt x="40" y="224"/>
                  </a:lnTo>
                  <a:lnTo>
                    <a:pt x="41" y="224"/>
                  </a:lnTo>
                  <a:lnTo>
                    <a:pt x="43" y="224"/>
                  </a:lnTo>
                  <a:lnTo>
                    <a:pt x="43" y="222"/>
                  </a:lnTo>
                  <a:lnTo>
                    <a:pt x="44" y="222"/>
                  </a:lnTo>
                  <a:lnTo>
                    <a:pt x="44" y="221"/>
                  </a:lnTo>
                  <a:lnTo>
                    <a:pt x="45" y="221"/>
                  </a:lnTo>
                  <a:lnTo>
                    <a:pt x="45" y="222"/>
                  </a:lnTo>
                  <a:lnTo>
                    <a:pt x="45" y="221"/>
                  </a:lnTo>
                  <a:lnTo>
                    <a:pt x="47" y="221"/>
                  </a:lnTo>
                  <a:lnTo>
                    <a:pt x="47" y="220"/>
                  </a:lnTo>
                  <a:lnTo>
                    <a:pt x="45" y="220"/>
                  </a:lnTo>
                  <a:lnTo>
                    <a:pt x="45" y="221"/>
                  </a:lnTo>
                  <a:lnTo>
                    <a:pt x="45" y="220"/>
                  </a:lnTo>
                  <a:lnTo>
                    <a:pt x="44" y="220"/>
                  </a:lnTo>
                  <a:lnTo>
                    <a:pt x="44" y="218"/>
                  </a:lnTo>
                  <a:lnTo>
                    <a:pt x="44" y="220"/>
                  </a:lnTo>
                  <a:lnTo>
                    <a:pt x="43" y="220"/>
                  </a:lnTo>
                  <a:lnTo>
                    <a:pt x="43" y="218"/>
                  </a:lnTo>
                  <a:lnTo>
                    <a:pt x="41" y="218"/>
                  </a:lnTo>
                  <a:lnTo>
                    <a:pt x="41" y="217"/>
                  </a:lnTo>
                  <a:lnTo>
                    <a:pt x="43" y="217"/>
                  </a:lnTo>
                  <a:lnTo>
                    <a:pt x="44" y="217"/>
                  </a:lnTo>
                  <a:lnTo>
                    <a:pt x="43" y="217"/>
                  </a:lnTo>
                  <a:lnTo>
                    <a:pt x="43" y="216"/>
                  </a:lnTo>
                  <a:lnTo>
                    <a:pt x="44" y="216"/>
                  </a:lnTo>
                  <a:lnTo>
                    <a:pt x="45" y="216"/>
                  </a:lnTo>
                  <a:lnTo>
                    <a:pt x="45" y="214"/>
                  </a:lnTo>
                  <a:lnTo>
                    <a:pt x="45" y="213"/>
                  </a:lnTo>
                  <a:lnTo>
                    <a:pt x="45" y="212"/>
                  </a:lnTo>
                  <a:lnTo>
                    <a:pt x="47" y="212"/>
                  </a:lnTo>
                  <a:lnTo>
                    <a:pt x="47" y="210"/>
                  </a:lnTo>
                  <a:lnTo>
                    <a:pt x="48" y="210"/>
                  </a:lnTo>
                  <a:lnTo>
                    <a:pt x="48" y="212"/>
                  </a:lnTo>
                  <a:lnTo>
                    <a:pt x="49" y="212"/>
                  </a:lnTo>
                  <a:lnTo>
                    <a:pt x="49" y="210"/>
                  </a:lnTo>
                  <a:lnTo>
                    <a:pt x="51" y="212"/>
                  </a:lnTo>
                  <a:lnTo>
                    <a:pt x="51" y="210"/>
                  </a:lnTo>
                  <a:lnTo>
                    <a:pt x="52" y="210"/>
                  </a:lnTo>
                  <a:lnTo>
                    <a:pt x="51" y="210"/>
                  </a:lnTo>
                  <a:lnTo>
                    <a:pt x="51" y="209"/>
                  </a:lnTo>
                  <a:lnTo>
                    <a:pt x="52" y="209"/>
                  </a:lnTo>
                  <a:lnTo>
                    <a:pt x="52" y="208"/>
                  </a:lnTo>
                  <a:lnTo>
                    <a:pt x="52" y="207"/>
                  </a:lnTo>
                  <a:lnTo>
                    <a:pt x="53" y="207"/>
                  </a:lnTo>
                  <a:lnTo>
                    <a:pt x="54" y="207"/>
                  </a:lnTo>
                  <a:lnTo>
                    <a:pt x="54" y="205"/>
                  </a:lnTo>
                  <a:lnTo>
                    <a:pt x="54" y="204"/>
                  </a:lnTo>
                  <a:lnTo>
                    <a:pt x="54" y="205"/>
                  </a:lnTo>
                  <a:lnTo>
                    <a:pt x="54" y="204"/>
                  </a:lnTo>
                  <a:lnTo>
                    <a:pt x="56" y="204"/>
                  </a:lnTo>
                  <a:lnTo>
                    <a:pt x="54" y="204"/>
                  </a:lnTo>
                  <a:lnTo>
                    <a:pt x="54" y="203"/>
                  </a:lnTo>
                  <a:lnTo>
                    <a:pt x="54" y="201"/>
                  </a:lnTo>
                  <a:lnTo>
                    <a:pt x="54" y="200"/>
                  </a:lnTo>
                  <a:lnTo>
                    <a:pt x="56" y="200"/>
                  </a:lnTo>
                  <a:lnTo>
                    <a:pt x="56" y="199"/>
                  </a:lnTo>
                  <a:lnTo>
                    <a:pt x="56" y="197"/>
                  </a:lnTo>
                  <a:lnTo>
                    <a:pt x="54" y="197"/>
                  </a:lnTo>
                  <a:lnTo>
                    <a:pt x="54" y="196"/>
                  </a:lnTo>
                  <a:lnTo>
                    <a:pt x="56" y="196"/>
                  </a:lnTo>
                  <a:lnTo>
                    <a:pt x="56" y="195"/>
                  </a:lnTo>
                  <a:lnTo>
                    <a:pt x="54" y="196"/>
                  </a:lnTo>
                  <a:lnTo>
                    <a:pt x="54" y="195"/>
                  </a:lnTo>
                  <a:lnTo>
                    <a:pt x="56" y="195"/>
                  </a:lnTo>
                  <a:lnTo>
                    <a:pt x="54" y="195"/>
                  </a:lnTo>
                  <a:lnTo>
                    <a:pt x="56" y="195"/>
                  </a:lnTo>
                  <a:lnTo>
                    <a:pt x="54" y="194"/>
                  </a:lnTo>
                  <a:lnTo>
                    <a:pt x="56" y="194"/>
                  </a:lnTo>
                  <a:lnTo>
                    <a:pt x="54" y="194"/>
                  </a:lnTo>
                  <a:lnTo>
                    <a:pt x="54" y="192"/>
                  </a:lnTo>
                  <a:lnTo>
                    <a:pt x="54" y="191"/>
                  </a:lnTo>
                  <a:lnTo>
                    <a:pt x="53" y="191"/>
                  </a:lnTo>
                  <a:lnTo>
                    <a:pt x="52" y="191"/>
                  </a:lnTo>
                  <a:lnTo>
                    <a:pt x="52" y="190"/>
                  </a:lnTo>
                  <a:lnTo>
                    <a:pt x="53" y="190"/>
                  </a:lnTo>
                  <a:lnTo>
                    <a:pt x="53" y="188"/>
                  </a:lnTo>
                  <a:lnTo>
                    <a:pt x="52" y="188"/>
                  </a:lnTo>
                  <a:lnTo>
                    <a:pt x="52" y="187"/>
                  </a:lnTo>
                  <a:lnTo>
                    <a:pt x="52" y="186"/>
                  </a:lnTo>
                  <a:lnTo>
                    <a:pt x="53" y="184"/>
                  </a:lnTo>
                  <a:lnTo>
                    <a:pt x="54" y="184"/>
                  </a:lnTo>
                  <a:lnTo>
                    <a:pt x="54" y="183"/>
                  </a:lnTo>
                  <a:lnTo>
                    <a:pt x="54" y="182"/>
                  </a:lnTo>
                  <a:lnTo>
                    <a:pt x="56" y="182"/>
                  </a:lnTo>
                  <a:lnTo>
                    <a:pt x="54" y="180"/>
                  </a:lnTo>
                  <a:lnTo>
                    <a:pt x="56" y="180"/>
                  </a:lnTo>
                  <a:lnTo>
                    <a:pt x="56" y="179"/>
                  </a:lnTo>
                  <a:lnTo>
                    <a:pt x="57" y="179"/>
                  </a:lnTo>
                  <a:lnTo>
                    <a:pt x="57" y="178"/>
                  </a:lnTo>
                  <a:lnTo>
                    <a:pt x="57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8" y="174"/>
                  </a:lnTo>
                  <a:lnTo>
                    <a:pt x="58" y="173"/>
                  </a:lnTo>
                  <a:lnTo>
                    <a:pt x="60" y="174"/>
                  </a:lnTo>
                  <a:lnTo>
                    <a:pt x="61" y="173"/>
                  </a:lnTo>
                  <a:lnTo>
                    <a:pt x="61" y="171"/>
                  </a:lnTo>
                  <a:lnTo>
                    <a:pt x="62" y="171"/>
                  </a:lnTo>
                  <a:lnTo>
                    <a:pt x="62" y="170"/>
                  </a:lnTo>
                  <a:lnTo>
                    <a:pt x="64" y="170"/>
                  </a:lnTo>
                  <a:lnTo>
                    <a:pt x="64" y="169"/>
                  </a:lnTo>
                  <a:lnTo>
                    <a:pt x="65" y="169"/>
                  </a:lnTo>
                  <a:lnTo>
                    <a:pt x="65" y="167"/>
                  </a:lnTo>
                  <a:lnTo>
                    <a:pt x="66" y="167"/>
                  </a:lnTo>
                  <a:lnTo>
                    <a:pt x="66" y="169"/>
                  </a:lnTo>
                  <a:lnTo>
                    <a:pt x="66" y="167"/>
                  </a:lnTo>
                  <a:lnTo>
                    <a:pt x="68" y="167"/>
                  </a:lnTo>
                  <a:lnTo>
                    <a:pt x="69" y="167"/>
                  </a:lnTo>
                  <a:lnTo>
                    <a:pt x="69" y="166"/>
                  </a:lnTo>
                  <a:lnTo>
                    <a:pt x="70" y="166"/>
                  </a:lnTo>
                  <a:lnTo>
                    <a:pt x="69" y="166"/>
                  </a:lnTo>
                  <a:lnTo>
                    <a:pt x="69" y="167"/>
                  </a:lnTo>
                  <a:lnTo>
                    <a:pt x="70" y="167"/>
                  </a:lnTo>
                  <a:lnTo>
                    <a:pt x="71" y="167"/>
                  </a:lnTo>
                  <a:lnTo>
                    <a:pt x="71" y="166"/>
                  </a:lnTo>
                  <a:lnTo>
                    <a:pt x="73" y="166"/>
                  </a:lnTo>
                  <a:lnTo>
                    <a:pt x="73" y="165"/>
                  </a:lnTo>
                  <a:lnTo>
                    <a:pt x="74" y="165"/>
                  </a:lnTo>
                  <a:lnTo>
                    <a:pt x="73" y="165"/>
                  </a:lnTo>
                  <a:lnTo>
                    <a:pt x="74" y="163"/>
                  </a:lnTo>
                  <a:lnTo>
                    <a:pt x="74" y="165"/>
                  </a:lnTo>
                  <a:lnTo>
                    <a:pt x="74" y="163"/>
                  </a:lnTo>
                  <a:lnTo>
                    <a:pt x="75" y="163"/>
                  </a:lnTo>
                  <a:lnTo>
                    <a:pt x="74" y="163"/>
                  </a:lnTo>
                  <a:lnTo>
                    <a:pt x="74" y="162"/>
                  </a:lnTo>
                  <a:lnTo>
                    <a:pt x="75" y="162"/>
                  </a:lnTo>
                  <a:lnTo>
                    <a:pt x="75" y="161"/>
                  </a:lnTo>
                  <a:lnTo>
                    <a:pt x="77" y="161"/>
                  </a:lnTo>
                  <a:lnTo>
                    <a:pt x="77" y="160"/>
                  </a:lnTo>
                  <a:lnTo>
                    <a:pt x="75" y="160"/>
                  </a:lnTo>
                  <a:lnTo>
                    <a:pt x="75" y="158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5" y="156"/>
                  </a:lnTo>
                  <a:lnTo>
                    <a:pt x="75" y="154"/>
                  </a:lnTo>
                  <a:lnTo>
                    <a:pt x="75" y="153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5" y="150"/>
                  </a:lnTo>
                  <a:lnTo>
                    <a:pt x="77" y="150"/>
                  </a:lnTo>
                  <a:lnTo>
                    <a:pt x="77" y="149"/>
                  </a:lnTo>
                  <a:lnTo>
                    <a:pt x="78" y="149"/>
                  </a:lnTo>
                  <a:lnTo>
                    <a:pt x="78" y="148"/>
                  </a:lnTo>
                  <a:lnTo>
                    <a:pt x="77" y="148"/>
                  </a:lnTo>
                  <a:lnTo>
                    <a:pt x="77" y="146"/>
                  </a:lnTo>
                  <a:lnTo>
                    <a:pt x="77" y="145"/>
                  </a:lnTo>
                  <a:lnTo>
                    <a:pt x="78" y="145"/>
                  </a:lnTo>
                  <a:lnTo>
                    <a:pt x="77" y="145"/>
                  </a:lnTo>
                  <a:lnTo>
                    <a:pt x="78" y="145"/>
                  </a:lnTo>
                  <a:lnTo>
                    <a:pt x="79" y="145"/>
                  </a:lnTo>
                  <a:lnTo>
                    <a:pt x="79" y="144"/>
                  </a:lnTo>
                  <a:lnTo>
                    <a:pt x="81" y="144"/>
                  </a:lnTo>
                  <a:lnTo>
                    <a:pt x="81" y="143"/>
                  </a:lnTo>
                  <a:lnTo>
                    <a:pt x="82" y="143"/>
                  </a:lnTo>
                  <a:lnTo>
                    <a:pt x="82" y="141"/>
                  </a:lnTo>
                  <a:lnTo>
                    <a:pt x="83" y="141"/>
                  </a:lnTo>
                  <a:lnTo>
                    <a:pt x="83" y="143"/>
                  </a:lnTo>
                  <a:lnTo>
                    <a:pt x="82" y="143"/>
                  </a:lnTo>
                  <a:lnTo>
                    <a:pt x="83" y="143"/>
                  </a:lnTo>
                  <a:lnTo>
                    <a:pt x="84" y="143"/>
                  </a:lnTo>
                  <a:lnTo>
                    <a:pt x="84" y="144"/>
                  </a:lnTo>
                  <a:lnTo>
                    <a:pt x="86" y="144"/>
                  </a:lnTo>
                  <a:lnTo>
                    <a:pt x="87" y="144"/>
                  </a:lnTo>
                  <a:lnTo>
                    <a:pt x="87" y="145"/>
                  </a:lnTo>
                  <a:lnTo>
                    <a:pt x="88" y="145"/>
                  </a:lnTo>
                  <a:lnTo>
                    <a:pt x="90" y="145"/>
                  </a:lnTo>
                  <a:lnTo>
                    <a:pt x="88" y="145"/>
                  </a:lnTo>
                  <a:lnTo>
                    <a:pt x="88" y="144"/>
                  </a:lnTo>
                  <a:lnTo>
                    <a:pt x="90" y="145"/>
                  </a:lnTo>
                  <a:lnTo>
                    <a:pt x="90" y="144"/>
                  </a:lnTo>
                  <a:lnTo>
                    <a:pt x="91" y="144"/>
                  </a:lnTo>
                  <a:lnTo>
                    <a:pt x="90" y="143"/>
                  </a:lnTo>
                  <a:lnTo>
                    <a:pt x="90" y="144"/>
                  </a:lnTo>
                  <a:lnTo>
                    <a:pt x="90" y="143"/>
                  </a:lnTo>
                  <a:lnTo>
                    <a:pt x="91" y="143"/>
                  </a:lnTo>
                  <a:lnTo>
                    <a:pt x="91" y="141"/>
                  </a:lnTo>
                  <a:lnTo>
                    <a:pt x="92" y="141"/>
                  </a:lnTo>
                  <a:lnTo>
                    <a:pt x="92" y="140"/>
                  </a:lnTo>
                  <a:lnTo>
                    <a:pt x="91" y="140"/>
                  </a:lnTo>
                  <a:lnTo>
                    <a:pt x="91" y="139"/>
                  </a:lnTo>
                  <a:lnTo>
                    <a:pt x="92" y="139"/>
                  </a:lnTo>
                  <a:lnTo>
                    <a:pt x="94" y="139"/>
                  </a:lnTo>
                  <a:lnTo>
                    <a:pt x="94" y="137"/>
                  </a:lnTo>
                  <a:lnTo>
                    <a:pt x="95" y="137"/>
                  </a:lnTo>
                  <a:lnTo>
                    <a:pt x="96" y="137"/>
                  </a:lnTo>
                  <a:lnTo>
                    <a:pt x="98" y="137"/>
                  </a:lnTo>
                  <a:lnTo>
                    <a:pt x="96" y="137"/>
                  </a:lnTo>
                  <a:lnTo>
                    <a:pt x="98" y="137"/>
                  </a:lnTo>
                  <a:lnTo>
                    <a:pt x="98" y="136"/>
                  </a:lnTo>
                  <a:lnTo>
                    <a:pt x="96" y="136"/>
                  </a:lnTo>
                  <a:lnTo>
                    <a:pt x="98" y="136"/>
                  </a:lnTo>
                  <a:lnTo>
                    <a:pt x="98" y="135"/>
                  </a:lnTo>
                  <a:lnTo>
                    <a:pt x="99" y="135"/>
                  </a:lnTo>
                  <a:lnTo>
                    <a:pt x="99" y="136"/>
                  </a:lnTo>
                  <a:lnTo>
                    <a:pt x="100" y="136"/>
                  </a:lnTo>
                  <a:lnTo>
                    <a:pt x="100" y="135"/>
                  </a:lnTo>
                  <a:lnTo>
                    <a:pt x="100" y="136"/>
                  </a:lnTo>
                  <a:lnTo>
                    <a:pt x="100" y="135"/>
                  </a:lnTo>
                  <a:lnTo>
                    <a:pt x="101" y="135"/>
                  </a:lnTo>
                  <a:lnTo>
                    <a:pt x="101" y="136"/>
                  </a:lnTo>
                  <a:lnTo>
                    <a:pt x="103" y="136"/>
                  </a:lnTo>
                  <a:lnTo>
                    <a:pt x="104" y="136"/>
                  </a:lnTo>
                  <a:lnTo>
                    <a:pt x="104" y="135"/>
                  </a:lnTo>
                  <a:lnTo>
                    <a:pt x="104" y="133"/>
                  </a:lnTo>
                  <a:lnTo>
                    <a:pt x="105" y="133"/>
                  </a:lnTo>
                  <a:lnTo>
                    <a:pt x="105" y="132"/>
                  </a:lnTo>
                  <a:lnTo>
                    <a:pt x="107" y="132"/>
                  </a:lnTo>
                  <a:lnTo>
                    <a:pt x="108" y="132"/>
                  </a:lnTo>
                  <a:lnTo>
                    <a:pt x="108" y="133"/>
                  </a:lnTo>
                  <a:lnTo>
                    <a:pt x="108" y="132"/>
                  </a:lnTo>
                  <a:lnTo>
                    <a:pt x="109" y="132"/>
                  </a:lnTo>
                  <a:lnTo>
                    <a:pt x="109" y="131"/>
                  </a:lnTo>
                  <a:lnTo>
                    <a:pt x="108" y="131"/>
                  </a:lnTo>
                  <a:lnTo>
                    <a:pt x="108" y="130"/>
                  </a:lnTo>
                  <a:lnTo>
                    <a:pt x="109" y="130"/>
                  </a:lnTo>
                  <a:lnTo>
                    <a:pt x="111" y="130"/>
                  </a:lnTo>
                  <a:lnTo>
                    <a:pt x="112" y="130"/>
                  </a:lnTo>
                  <a:lnTo>
                    <a:pt x="112" y="128"/>
                  </a:lnTo>
                  <a:lnTo>
                    <a:pt x="113" y="127"/>
                  </a:lnTo>
                  <a:lnTo>
                    <a:pt x="113" y="126"/>
                  </a:lnTo>
                  <a:lnTo>
                    <a:pt x="112" y="126"/>
                  </a:lnTo>
                  <a:lnTo>
                    <a:pt x="113" y="126"/>
                  </a:lnTo>
                  <a:lnTo>
                    <a:pt x="113" y="124"/>
                  </a:lnTo>
                  <a:lnTo>
                    <a:pt x="115" y="124"/>
                  </a:lnTo>
                  <a:lnTo>
                    <a:pt x="115" y="123"/>
                  </a:lnTo>
                  <a:lnTo>
                    <a:pt x="115" y="122"/>
                  </a:lnTo>
                  <a:lnTo>
                    <a:pt x="116" y="122"/>
                  </a:lnTo>
                  <a:lnTo>
                    <a:pt x="116" y="120"/>
                  </a:lnTo>
                  <a:lnTo>
                    <a:pt x="116" y="119"/>
                  </a:lnTo>
                  <a:lnTo>
                    <a:pt x="117" y="119"/>
                  </a:lnTo>
                  <a:lnTo>
                    <a:pt x="118" y="119"/>
                  </a:lnTo>
                  <a:lnTo>
                    <a:pt x="120" y="119"/>
                  </a:lnTo>
                  <a:lnTo>
                    <a:pt x="121" y="119"/>
                  </a:lnTo>
                  <a:lnTo>
                    <a:pt x="121" y="118"/>
                  </a:lnTo>
                  <a:lnTo>
                    <a:pt x="122" y="118"/>
                  </a:lnTo>
                  <a:lnTo>
                    <a:pt x="122" y="119"/>
                  </a:lnTo>
                  <a:lnTo>
                    <a:pt x="124" y="119"/>
                  </a:lnTo>
                  <a:lnTo>
                    <a:pt x="125" y="119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22"/>
                  </a:lnTo>
                  <a:lnTo>
                    <a:pt x="129" y="122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1" y="120"/>
                  </a:lnTo>
                  <a:lnTo>
                    <a:pt x="131" y="119"/>
                  </a:lnTo>
                  <a:lnTo>
                    <a:pt x="130" y="119"/>
                  </a:lnTo>
                  <a:lnTo>
                    <a:pt x="131" y="119"/>
                  </a:lnTo>
                  <a:lnTo>
                    <a:pt x="131" y="118"/>
                  </a:lnTo>
                  <a:lnTo>
                    <a:pt x="133" y="118"/>
                  </a:lnTo>
                  <a:lnTo>
                    <a:pt x="133" y="116"/>
                  </a:lnTo>
                  <a:lnTo>
                    <a:pt x="134" y="116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4" y="115"/>
                  </a:lnTo>
                  <a:lnTo>
                    <a:pt x="134" y="114"/>
                  </a:lnTo>
                  <a:lnTo>
                    <a:pt x="135" y="114"/>
                  </a:lnTo>
                  <a:lnTo>
                    <a:pt x="135" y="113"/>
                  </a:lnTo>
                  <a:lnTo>
                    <a:pt x="137" y="113"/>
                  </a:lnTo>
                  <a:lnTo>
                    <a:pt x="138" y="113"/>
                  </a:lnTo>
                  <a:lnTo>
                    <a:pt x="138" y="114"/>
                  </a:lnTo>
                  <a:lnTo>
                    <a:pt x="139" y="114"/>
                  </a:lnTo>
                  <a:lnTo>
                    <a:pt x="141" y="114"/>
                  </a:lnTo>
                  <a:lnTo>
                    <a:pt x="141" y="115"/>
                  </a:lnTo>
                  <a:lnTo>
                    <a:pt x="142" y="115"/>
                  </a:lnTo>
                  <a:lnTo>
                    <a:pt x="143" y="114"/>
                  </a:lnTo>
                  <a:lnTo>
                    <a:pt x="143" y="113"/>
                  </a:lnTo>
                  <a:lnTo>
                    <a:pt x="142" y="113"/>
                  </a:lnTo>
                  <a:lnTo>
                    <a:pt x="142" y="111"/>
                  </a:lnTo>
                  <a:lnTo>
                    <a:pt x="143" y="111"/>
                  </a:lnTo>
                  <a:lnTo>
                    <a:pt x="143" y="113"/>
                  </a:lnTo>
                  <a:lnTo>
                    <a:pt x="145" y="113"/>
                  </a:lnTo>
                  <a:lnTo>
                    <a:pt x="146" y="113"/>
                  </a:lnTo>
                  <a:lnTo>
                    <a:pt x="147" y="113"/>
                  </a:lnTo>
                  <a:lnTo>
                    <a:pt x="147" y="111"/>
                  </a:lnTo>
                  <a:lnTo>
                    <a:pt x="147" y="110"/>
                  </a:lnTo>
                  <a:lnTo>
                    <a:pt x="148" y="110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7" y="107"/>
                  </a:lnTo>
                  <a:lnTo>
                    <a:pt x="148" y="106"/>
                  </a:lnTo>
                  <a:lnTo>
                    <a:pt x="150" y="106"/>
                  </a:lnTo>
                  <a:lnTo>
                    <a:pt x="150" y="105"/>
                  </a:lnTo>
                  <a:lnTo>
                    <a:pt x="148" y="105"/>
                  </a:lnTo>
                  <a:lnTo>
                    <a:pt x="148" y="103"/>
                  </a:lnTo>
                  <a:lnTo>
                    <a:pt x="150" y="103"/>
                  </a:lnTo>
                  <a:lnTo>
                    <a:pt x="148" y="103"/>
                  </a:lnTo>
                  <a:lnTo>
                    <a:pt x="148" y="102"/>
                  </a:lnTo>
                  <a:lnTo>
                    <a:pt x="148" y="101"/>
                  </a:lnTo>
                  <a:lnTo>
                    <a:pt x="148" y="99"/>
                  </a:lnTo>
                  <a:lnTo>
                    <a:pt x="147" y="99"/>
                  </a:lnTo>
                  <a:lnTo>
                    <a:pt x="147" y="98"/>
                  </a:lnTo>
                  <a:lnTo>
                    <a:pt x="148" y="98"/>
                  </a:lnTo>
                  <a:lnTo>
                    <a:pt x="148" y="97"/>
                  </a:lnTo>
                  <a:lnTo>
                    <a:pt x="148" y="96"/>
                  </a:lnTo>
                  <a:lnTo>
                    <a:pt x="150" y="96"/>
                  </a:lnTo>
                  <a:lnTo>
                    <a:pt x="151" y="96"/>
                  </a:lnTo>
                  <a:lnTo>
                    <a:pt x="152" y="96"/>
                  </a:lnTo>
                  <a:lnTo>
                    <a:pt x="154" y="96"/>
                  </a:lnTo>
                  <a:lnTo>
                    <a:pt x="154" y="94"/>
                  </a:lnTo>
                  <a:lnTo>
                    <a:pt x="154" y="93"/>
                  </a:lnTo>
                  <a:lnTo>
                    <a:pt x="155" y="93"/>
                  </a:lnTo>
                  <a:lnTo>
                    <a:pt x="156" y="93"/>
                  </a:lnTo>
                  <a:lnTo>
                    <a:pt x="156" y="92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6" y="90"/>
                  </a:lnTo>
                  <a:lnTo>
                    <a:pt x="156" y="92"/>
                  </a:lnTo>
                  <a:lnTo>
                    <a:pt x="158" y="90"/>
                  </a:lnTo>
                  <a:lnTo>
                    <a:pt x="158" y="89"/>
                  </a:lnTo>
                  <a:lnTo>
                    <a:pt x="156" y="89"/>
                  </a:lnTo>
                  <a:lnTo>
                    <a:pt x="156" y="88"/>
                  </a:lnTo>
                  <a:lnTo>
                    <a:pt x="158" y="88"/>
                  </a:lnTo>
                  <a:lnTo>
                    <a:pt x="158" y="89"/>
                  </a:lnTo>
                  <a:lnTo>
                    <a:pt x="158" y="90"/>
                  </a:lnTo>
                  <a:lnTo>
                    <a:pt x="159" y="90"/>
                  </a:lnTo>
                  <a:lnTo>
                    <a:pt x="160" y="92"/>
                  </a:lnTo>
                  <a:lnTo>
                    <a:pt x="161" y="92"/>
                  </a:lnTo>
                  <a:lnTo>
                    <a:pt x="161" y="90"/>
                  </a:lnTo>
                  <a:lnTo>
                    <a:pt x="161" y="89"/>
                  </a:lnTo>
                  <a:lnTo>
                    <a:pt x="163" y="89"/>
                  </a:lnTo>
                  <a:lnTo>
                    <a:pt x="163" y="90"/>
                  </a:lnTo>
                  <a:lnTo>
                    <a:pt x="164" y="90"/>
                  </a:lnTo>
                  <a:lnTo>
                    <a:pt x="164" y="92"/>
                  </a:lnTo>
                  <a:lnTo>
                    <a:pt x="165" y="92"/>
                  </a:lnTo>
                  <a:lnTo>
                    <a:pt x="165" y="90"/>
                  </a:lnTo>
                  <a:lnTo>
                    <a:pt x="165" y="89"/>
                  </a:lnTo>
                  <a:lnTo>
                    <a:pt x="167" y="89"/>
                  </a:lnTo>
                  <a:lnTo>
                    <a:pt x="168" y="89"/>
                  </a:lnTo>
                  <a:lnTo>
                    <a:pt x="169" y="88"/>
                  </a:lnTo>
                  <a:lnTo>
                    <a:pt x="171" y="88"/>
                  </a:lnTo>
                  <a:lnTo>
                    <a:pt x="171" y="86"/>
                  </a:lnTo>
                  <a:lnTo>
                    <a:pt x="172" y="86"/>
                  </a:lnTo>
                  <a:lnTo>
                    <a:pt x="172" y="85"/>
                  </a:lnTo>
                  <a:lnTo>
                    <a:pt x="172" y="84"/>
                  </a:lnTo>
                  <a:lnTo>
                    <a:pt x="173" y="84"/>
                  </a:lnTo>
                  <a:lnTo>
                    <a:pt x="172" y="83"/>
                  </a:lnTo>
                  <a:lnTo>
                    <a:pt x="171" y="83"/>
                  </a:lnTo>
                  <a:lnTo>
                    <a:pt x="171" y="81"/>
                  </a:lnTo>
                  <a:lnTo>
                    <a:pt x="171" y="80"/>
                  </a:lnTo>
                  <a:lnTo>
                    <a:pt x="172" y="80"/>
                  </a:lnTo>
                  <a:lnTo>
                    <a:pt x="173" y="80"/>
                  </a:lnTo>
                  <a:lnTo>
                    <a:pt x="173" y="79"/>
                  </a:lnTo>
                  <a:lnTo>
                    <a:pt x="173" y="77"/>
                  </a:lnTo>
                  <a:lnTo>
                    <a:pt x="175" y="77"/>
                  </a:lnTo>
                  <a:lnTo>
                    <a:pt x="175" y="76"/>
                  </a:lnTo>
                  <a:lnTo>
                    <a:pt x="173" y="76"/>
                  </a:lnTo>
                  <a:lnTo>
                    <a:pt x="173" y="75"/>
                  </a:lnTo>
                  <a:lnTo>
                    <a:pt x="173" y="73"/>
                  </a:lnTo>
                  <a:lnTo>
                    <a:pt x="173" y="72"/>
                  </a:lnTo>
                  <a:lnTo>
                    <a:pt x="175" y="72"/>
                  </a:lnTo>
                  <a:lnTo>
                    <a:pt x="175" y="71"/>
                  </a:lnTo>
                  <a:lnTo>
                    <a:pt x="173" y="71"/>
                  </a:lnTo>
                  <a:lnTo>
                    <a:pt x="173" y="69"/>
                  </a:lnTo>
                  <a:lnTo>
                    <a:pt x="173" y="68"/>
                  </a:lnTo>
                  <a:lnTo>
                    <a:pt x="175" y="68"/>
                  </a:lnTo>
                  <a:lnTo>
                    <a:pt x="175" y="67"/>
                  </a:lnTo>
                  <a:lnTo>
                    <a:pt x="175" y="66"/>
                  </a:lnTo>
                  <a:lnTo>
                    <a:pt x="175" y="64"/>
                  </a:lnTo>
                  <a:lnTo>
                    <a:pt x="175" y="63"/>
                  </a:lnTo>
                  <a:lnTo>
                    <a:pt x="175" y="62"/>
                  </a:lnTo>
                  <a:lnTo>
                    <a:pt x="173" y="62"/>
                  </a:lnTo>
                  <a:lnTo>
                    <a:pt x="173" y="60"/>
                  </a:lnTo>
                  <a:lnTo>
                    <a:pt x="173" y="59"/>
                  </a:lnTo>
                  <a:lnTo>
                    <a:pt x="173" y="58"/>
                  </a:lnTo>
                  <a:lnTo>
                    <a:pt x="175" y="56"/>
                  </a:lnTo>
                  <a:lnTo>
                    <a:pt x="175" y="55"/>
                  </a:lnTo>
                  <a:lnTo>
                    <a:pt x="175" y="54"/>
                  </a:lnTo>
                  <a:lnTo>
                    <a:pt x="173" y="54"/>
                  </a:lnTo>
                  <a:lnTo>
                    <a:pt x="173" y="52"/>
                  </a:lnTo>
                  <a:lnTo>
                    <a:pt x="173" y="54"/>
                  </a:lnTo>
                  <a:lnTo>
                    <a:pt x="172" y="54"/>
                  </a:lnTo>
                  <a:lnTo>
                    <a:pt x="171" y="54"/>
                  </a:lnTo>
                  <a:lnTo>
                    <a:pt x="171" y="52"/>
                  </a:lnTo>
                  <a:lnTo>
                    <a:pt x="171" y="51"/>
                  </a:lnTo>
                  <a:lnTo>
                    <a:pt x="172" y="51"/>
                  </a:lnTo>
                  <a:lnTo>
                    <a:pt x="172" y="50"/>
                  </a:lnTo>
                  <a:lnTo>
                    <a:pt x="171" y="50"/>
                  </a:lnTo>
                  <a:lnTo>
                    <a:pt x="169" y="50"/>
                  </a:lnTo>
                  <a:lnTo>
                    <a:pt x="169" y="49"/>
                  </a:lnTo>
                  <a:lnTo>
                    <a:pt x="169" y="47"/>
                  </a:lnTo>
                  <a:lnTo>
                    <a:pt x="169" y="46"/>
                  </a:lnTo>
                  <a:lnTo>
                    <a:pt x="171" y="46"/>
                  </a:lnTo>
                  <a:lnTo>
                    <a:pt x="171" y="47"/>
                  </a:lnTo>
                  <a:lnTo>
                    <a:pt x="171" y="46"/>
                  </a:lnTo>
                  <a:lnTo>
                    <a:pt x="171" y="45"/>
                  </a:lnTo>
                  <a:lnTo>
                    <a:pt x="172" y="45"/>
                  </a:lnTo>
                  <a:lnTo>
                    <a:pt x="172" y="43"/>
                  </a:lnTo>
                  <a:lnTo>
                    <a:pt x="171" y="43"/>
                  </a:lnTo>
                  <a:lnTo>
                    <a:pt x="171" y="42"/>
                  </a:lnTo>
                  <a:lnTo>
                    <a:pt x="172" y="42"/>
                  </a:lnTo>
                  <a:lnTo>
                    <a:pt x="172" y="41"/>
                  </a:lnTo>
                  <a:lnTo>
                    <a:pt x="172" y="39"/>
                  </a:lnTo>
                  <a:lnTo>
                    <a:pt x="172" y="38"/>
                  </a:lnTo>
                  <a:lnTo>
                    <a:pt x="172" y="37"/>
                  </a:lnTo>
                  <a:lnTo>
                    <a:pt x="172" y="36"/>
                  </a:lnTo>
                  <a:lnTo>
                    <a:pt x="172" y="34"/>
                  </a:lnTo>
                  <a:lnTo>
                    <a:pt x="172" y="33"/>
                  </a:lnTo>
                  <a:lnTo>
                    <a:pt x="171" y="33"/>
                  </a:lnTo>
                  <a:lnTo>
                    <a:pt x="169" y="33"/>
                  </a:lnTo>
                  <a:lnTo>
                    <a:pt x="168" y="33"/>
                  </a:lnTo>
                  <a:lnTo>
                    <a:pt x="168" y="32"/>
                  </a:lnTo>
                  <a:lnTo>
                    <a:pt x="169" y="30"/>
                  </a:lnTo>
                  <a:lnTo>
                    <a:pt x="171" y="30"/>
                  </a:lnTo>
                  <a:lnTo>
                    <a:pt x="171" y="29"/>
                  </a:lnTo>
                  <a:lnTo>
                    <a:pt x="171" y="28"/>
                  </a:lnTo>
                  <a:lnTo>
                    <a:pt x="169" y="28"/>
                  </a:lnTo>
                  <a:lnTo>
                    <a:pt x="168" y="28"/>
                  </a:lnTo>
                  <a:lnTo>
                    <a:pt x="167" y="28"/>
                  </a:lnTo>
                  <a:lnTo>
                    <a:pt x="167" y="26"/>
                  </a:lnTo>
                  <a:lnTo>
                    <a:pt x="168" y="26"/>
                  </a:lnTo>
                  <a:lnTo>
                    <a:pt x="168" y="25"/>
                  </a:lnTo>
                  <a:lnTo>
                    <a:pt x="169" y="25"/>
                  </a:lnTo>
                  <a:lnTo>
                    <a:pt x="171" y="25"/>
                  </a:lnTo>
                  <a:lnTo>
                    <a:pt x="172" y="24"/>
                  </a:lnTo>
                  <a:lnTo>
                    <a:pt x="171" y="24"/>
                  </a:lnTo>
                  <a:lnTo>
                    <a:pt x="171" y="22"/>
                  </a:lnTo>
                  <a:lnTo>
                    <a:pt x="169" y="22"/>
                  </a:lnTo>
                  <a:lnTo>
                    <a:pt x="169" y="24"/>
                  </a:lnTo>
                  <a:lnTo>
                    <a:pt x="168" y="22"/>
                  </a:lnTo>
                  <a:lnTo>
                    <a:pt x="169" y="22"/>
                  </a:lnTo>
                  <a:lnTo>
                    <a:pt x="169" y="21"/>
                  </a:lnTo>
                  <a:lnTo>
                    <a:pt x="171" y="21"/>
                  </a:lnTo>
                  <a:lnTo>
                    <a:pt x="172" y="21"/>
                  </a:lnTo>
                  <a:lnTo>
                    <a:pt x="173" y="21"/>
                  </a:lnTo>
                  <a:lnTo>
                    <a:pt x="173" y="20"/>
                  </a:lnTo>
                  <a:lnTo>
                    <a:pt x="175" y="20"/>
                  </a:lnTo>
                  <a:lnTo>
                    <a:pt x="175" y="19"/>
                  </a:lnTo>
                  <a:lnTo>
                    <a:pt x="176" y="19"/>
                  </a:lnTo>
                  <a:lnTo>
                    <a:pt x="177" y="19"/>
                  </a:lnTo>
                  <a:lnTo>
                    <a:pt x="178" y="19"/>
                  </a:lnTo>
                  <a:lnTo>
                    <a:pt x="178" y="20"/>
                  </a:lnTo>
                  <a:lnTo>
                    <a:pt x="180" y="20"/>
                  </a:lnTo>
                  <a:lnTo>
                    <a:pt x="180" y="21"/>
                  </a:lnTo>
                  <a:lnTo>
                    <a:pt x="178" y="21"/>
                  </a:lnTo>
                  <a:lnTo>
                    <a:pt x="178" y="22"/>
                  </a:lnTo>
                  <a:lnTo>
                    <a:pt x="180" y="22"/>
                  </a:lnTo>
                  <a:lnTo>
                    <a:pt x="180" y="24"/>
                  </a:lnTo>
                  <a:lnTo>
                    <a:pt x="180" y="22"/>
                  </a:lnTo>
                  <a:lnTo>
                    <a:pt x="180" y="21"/>
                  </a:lnTo>
                  <a:lnTo>
                    <a:pt x="181" y="22"/>
                  </a:lnTo>
                  <a:lnTo>
                    <a:pt x="181" y="24"/>
                  </a:lnTo>
                  <a:lnTo>
                    <a:pt x="180" y="24"/>
                  </a:lnTo>
                  <a:lnTo>
                    <a:pt x="180" y="25"/>
                  </a:lnTo>
                  <a:lnTo>
                    <a:pt x="181" y="25"/>
                  </a:lnTo>
                  <a:lnTo>
                    <a:pt x="181" y="26"/>
                  </a:lnTo>
                  <a:lnTo>
                    <a:pt x="182" y="26"/>
                  </a:lnTo>
                  <a:lnTo>
                    <a:pt x="182" y="28"/>
                  </a:lnTo>
                  <a:lnTo>
                    <a:pt x="184" y="28"/>
                  </a:lnTo>
                  <a:lnTo>
                    <a:pt x="185" y="29"/>
                  </a:lnTo>
                  <a:lnTo>
                    <a:pt x="186" y="29"/>
                  </a:lnTo>
                  <a:lnTo>
                    <a:pt x="188" y="29"/>
                  </a:lnTo>
                  <a:lnTo>
                    <a:pt x="189" y="30"/>
                  </a:lnTo>
                  <a:lnTo>
                    <a:pt x="190" y="30"/>
                  </a:lnTo>
                  <a:lnTo>
                    <a:pt x="192" y="30"/>
                  </a:lnTo>
                  <a:lnTo>
                    <a:pt x="193" y="29"/>
                  </a:lnTo>
                  <a:lnTo>
                    <a:pt x="194" y="29"/>
                  </a:lnTo>
                  <a:lnTo>
                    <a:pt x="195" y="30"/>
                  </a:lnTo>
                  <a:lnTo>
                    <a:pt x="195" y="32"/>
                  </a:lnTo>
                  <a:lnTo>
                    <a:pt x="197" y="32"/>
                  </a:lnTo>
                  <a:lnTo>
                    <a:pt x="197" y="33"/>
                  </a:lnTo>
                  <a:lnTo>
                    <a:pt x="198" y="33"/>
                  </a:lnTo>
                  <a:lnTo>
                    <a:pt x="198" y="34"/>
                  </a:lnTo>
                  <a:lnTo>
                    <a:pt x="198" y="36"/>
                  </a:lnTo>
                  <a:lnTo>
                    <a:pt x="199" y="36"/>
                  </a:lnTo>
                  <a:lnTo>
                    <a:pt x="201" y="37"/>
                  </a:lnTo>
                  <a:lnTo>
                    <a:pt x="202" y="37"/>
                  </a:lnTo>
                  <a:lnTo>
                    <a:pt x="203" y="37"/>
                  </a:lnTo>
                  <a:lnTo>
                    <a:pt x="203" y="38"/>
                  </a:lnTo>
                  <a:lnTo>
                    <a:pt x="205" y="38"/>
                  </a:lnTo>
                  <a:lnTo>
                    <a:pt x="206" y="38"/>
                  </a:lnTo>
                  <a:lnTo>
                    <a:pt x="206" y="39"/>
                  </a:lnTo>
                  <a:lnTo>
                    <a:pt x="207" y="39"/>
                  </a:lnTo>
                  <a:lnTo>
                    <a:pt x="207" y="41"/>
                  </a:lnTo>
                  <a:lnTo>
                    <a:pt x="208" y="41"/>
                  </a:lnTo>
                  <a:lnTo>
                    <a:pt x="208" y="42"/>
                  </a:lnTo>
                  <a:lnTo>
                    <a:pt x="210" y="43"/>
                  </a:lnTo>
                  <a:lnTo>
                    <a:pt x="211" y="45"/>
                  </a:lnTo>
                  <a:lnTo>
                    <a:pt x="212" y="45"/>
                  </a:lnTo>
                  <a:lnTo>
                    <a:pt x="214" y="45"/>
                  </a:lnTo>
                  <a:lnTo>
                    <a:pt x="215" y="45"/>
                  </a:lnTo>
                  <a:lnTo>
                    <a:pt x="216" y="45"/>
                  </a:lnTo>
                  <a:lnTo>
                    <a:pt x="218" y="45"/>
                  </a:lnTo>
                  <a:lnTo>
                    <a:pt x="219" y="45"/>
                  </a:lnTo>
                  <a:lnTo>
                    <a:pt x="219" y="46"/>
                  </a:lnTo>
                  <a:lnTo>
                    <a:pt x="220" y="47"/>
                  </a:lnTo>
                  <a:lnTo>
                    <a:pt x="220" y="49"/>
                  </a:lnTo>
                  <a:lnTo>
                    <a:pt x="222" y="49"/>
                  </a:lnTo>
                  <a:lnTo>
                    <a:pt x="222" y="50"/>
                  </a:lnTo>
                  <a:lnTo>
                    <a:pt x="223" y="50"/>
                  </a:lnTo>
                  <a:lnTo>
                    <a:pt x="223" y="49"/>
                  </a:lnTo>
                  <a:lnTo>
                    <a:pt x="224" y="49"/>
                  </a:lnTo>
                  <a:lnTo>
                    <a:pt x="224" y="47"/>
                  </a:lnTo>
                  <a:lnTo>
                    <a:pt x="225" y="47"/>
                  </a:lnTo>
                  <a:lnTo>
                    <a:pt x="225" y="46"/>
                  </a:lnTo>
                  <a:lnTo>
                    <a:pt x="225" y="45"/>
                  </a:lnTo>
                  <a:lnTo>
                    <a:pt x="227" y="45"/>
                  </a:lnTo>
                  <a:lnTo>
                    <a:pt x="227" y="43"/>
                  </a:lnTo>
                  <a:lnTo>
                    <a:pt x="228" y="43"/>
                  </a:lnTo>
                  <a:lnTo>
                    <a:pt x="228" y="42"/>
                  </a:lnTo>
                  <a:lnTo>
                    <a:pt x="229" y="41"/>
                  </a:lnTo>
                  <a:lnTo>
                    <a:pt x="229" y="39"/>
                  </a:lnTo>
                  <a:lnTo>
                    <a:pt x="231" y="39"/>
                  </a:lnTo>
                  <a:lnTo>
                    <a:pt x="231" y="38"/>
                  </a:lnTo>
                  <a:lnTo>
                    <a:pt x="232" y="37"/>
                  </a:lnTo>
                  <a:lnTo>
                    <a:pt x="232" y="36"/>
                  </a:lnTo>
                  <a:lnTo>
                    <a:pt x="233" y="36"/>
                  </a:lnTo>
                  <a:lnTo>
                    <a:pt x="233" y="34"/>
                  </a:lnTo>
                  <a:lnTo>
                    <a:pt x="235" y="34"/>
                  </a:lnTo>
                  <a:lnTo>
                    <a:pt x="235" y="33"/>
                  </a:lnTo>
                  <a:lnTo>
                    <a:pt x="235" y="32"/>
                  </a:lnTo>
                  <a:lnTo>
                    <a:pt x="236" y="32"/>
                  </a:lnTo>
                  <a:lnTo>
                    <a:pt x="236" y="30"/>
                  </a:lnTo>
                  <a:lnTo>
                    <a:pt x="237" y="30"/>
                  </a:lnTo>
                  <a:lnTo>
                    <a:pt x="237" y="29"/>
                  </a:lnTo>
                  <a:lnTo>
                    <a:pt x="237" y="28"/>
                  </a:lnTo>
                  <a:lnTo>
                    <a:pt x="239" y="28"/>
                  </a:lnTo>
                  <a:lnTo>
                    <a:pt x="239" y="26"/>
                  </a:lnTo>
                  <a:lnTo>
                    <a:pt x="240" y="25"/>
                  </a:lnTo>
                  <a:lnTo>
                    <a:pt x="240" y="24"/>
                  </a:lnTo>
                  <a:lnTo>
                    <a:pt x="241" y="24"/>
                  </a:lnTo>
                  <a:lnTo>
                    <a:pt x="241" y="22"/>
                  </a:lnTo>
                  <a:lnTo>
                    <a:pt x="242" y="21"/>
                  </a:lnTo>
                  <a:lnTo>
                    <a:pt x="242" y="20"/>
                  </a:lnTo>
                  <a:lnTo>
                    <a:pt x="244" y="20"/>
                  </a:lnTo>
                  <a:lnTo>
                    <a:pt x="244" y="19"/>
                  </a:lnTo>
                  <a:lnTo>
                    <a:pt x="245" y="19"/>
                  </a:lnTo>
                  <a:lnTo>
                    <a:pt x="245" y="17"/>
                  </a:lnTo>
                  <a:lnTo>
                    <a:pt x="245" y="16"/>
                  </a:lnTo>
                  <a:lnTo>
                    <a:pt x="246" y="16"/>
                  </a:lnTo>
                  <a:lnTo>
                    <a:pt x="246" y="15"/>
                  </a:lnTo>
                  <a:lnTo>
                    <a:pt x="248" y="13"/>
                  </a:lnTo>
                  <a:lnTo>
                    <a:pt x="248" y="12"/>
                  </a:lnTo>
                  <a:lnTo>
                    <a:pt x="249" y="12"/>
                  </a:lnTo>
                  <a:lnTo>
                    <a:pt x="249" y="11"/>
                  </a:lnTo>
                  <a:lnTo>
                    <a:pt x="250" y="11"/>
                  </a:lnTo>
                  <a:lnTo>
                    <a:pt x="250" y="9"/>
                  </a:lnTo>
                  <a:lnTo>
                    <a:pt x="250" y="8"/>
                  </a:lnTo>
                  <a:lnTo>
                    <a:pt x="252" y="8"/>
                  </a:lnTo>
                  <a:lnTo>
                    <a:pt x="252" y="7"/>
                  </a:lnTo>
                  <a:lnTo>
                    <a:pt x="253" y="7"/>
                  </a:lnTo>
                  <a:lnTo>
                    <a:pt x="253" y="5"/>
                  </a:lnTo>
                  <a:lnTo>
                    <a:pt x="254" y="4"/>
                  </a:lnTo>
                  <a:lnTo>
                    <a:pt x="254" y="3"/>
                  </a:lnTo>
                  <a:lnTo>
                    <a:pt x="255" y="3"/>
                  </a:lnTo>
                  <a:lnTo>
                    <a:pt x="255" y="2"/>
                  </a:lnTo>
                  <a:lnTo>
                    <a:pt x="257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33">
              <a:extLst>
                <a:ext uri="{FF2B5EF4-FFF2-40B4-BE49-F238E27FC236}">
                  <a16:creationId xmlns:a16="http://schemas.microsoft.com/office/drawing/2014/main" id="{5882F3F2-7A43-3B50-DE11-71C9558D7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" y="2462"/>
              <a:ext cx="151" cy="495"/>
            </a:xfrm>
            <a:custGeom>
              <a:avLst/>
              <a:gdLst>
                <a:gd name="T0" fmla="*/ 64 w 151"/>
                <a:gd name="T1" fmla="*/ 487 h 495"/>
                <a:gd name="T2" fmla="*/ 69 w 151"/>
                <a:gd name="T3" fmla="*/ 480 h 495"/>
                <a:gd name="T4" fmla="*/ 74 w 151"/>
                <a:gd name="T5" fmla="*/ 472 h 495"/>
                <a:gd name="T6" fmla="*/ 81 w 151"/>
                <a:gd name="T7" fmla="*/ 463 h 495"/>
                <a:gd name="T8" fmla="*/ 86 w 151"/>
                <a:gd name="T9" fmla="*/ 455 h 495"/>
                <a:gd name="T10" fmla="*/ 91 w 151"/>
                <a:gd name="T11" fmla="*/ 446 h 495"/>
                <a:gd name="T12" fmla="*/ 98 w 151"/>
                <a:gd name="T13" fmla="*/ 438 h 495"/>
                <a:gd name="T14" fmla="*/ 103 w 151"/>
                <a:gd name="T15" fmla="*/ 429 h 495"/>
                <a:gd name="T16" fmla="*/ 108 w 151"/>
                <a:gd name="T17" fmla="*/ 422 h 495"/>
                <a:gd name="T18" fmla="*/ 112 w 151"/>
                <a:gd name="T19" fmla="*/ 414 h 495"/>
                <a:gd name="T20" fmla="*/ 119 w 151"/>
                <a:gd name="T21" fmla="*/ 406 h 495"/>
                <a:gd name="T22" fmla="*/ 123 w 151"/>
                <a:gd name="T23" fmla="*/ 399 h 495"/>
                <a:gd name="T24" fmla="*/ 128 w 151"/>
                <a:gd name="T25" fmla="*/ 392 h 495"/>
                <a:gd name="T26" fmla="*/ 133 w 151"/>
                <a:gd name="T27" fmla="*/ 383 h 495"/>
                <a:gd name="T28" fmla="*/ 138 w 151"/>
                <a:gd name="T29" fmla="*/ 375 h 495"/>
                <a:gd name="T30" fmla="*/ 144 w 151"/>
                <a:gd name="T31" fmla="*/ 369 h 495"/>
                <a:gd name="T32" fmla="*/ 149 w 151"/>
                <a:gd name="T33" fmla="*/ 361 h 495"/>
                <a:gd name="T34" fmla="*/ 150 w 151"/>
                <a:gd name="T35" fmla="*/ 353 h 495"/>
                <a:gd name="T36" fmla="*/ 145 w 151"/>
                <a:gd name="T37" fmla="*/ 344 h 495"/>
                <a:gd name="T38" fmla="*/ 140 w 151"/>
                <a:gd name="T39" fmla="*/ 336 h 495"/>
                <a:gd name="T40" fmla="*/ 136 w 151"/>
                <a:gd name="T41" fmla="*/ 328 h 495"/>
                <a:gd name="T42" fmla="*/ 132 w 151"/>
                <a:gd name="T43" fmla="*/ 319 h 495"/>
                <a:gd name="T44" fmla="*/ 128 w 151"/>
                <a:gd name="T45" fmla="*/ 309 h 495"/>
                <a:gd name="T46" fmla="*/ 124 w 151"/>
                <a:gd name="T47" fmla="*/ 301 h 495"/>
                <a:gd name="T48" fmla="*/ 120 w 151"/>
                <a:gd name="T49" fmla="*/ 293 h 495"/>
                <a:gd name="T50" fmla="*/ 116 w 151"/>
                <a:gd name="T51" fmla="*/ 285 h 495"/>
                <a:gd name="T52" fmla="*/ 112 w 151"/>
                <a:gd name="T53" fmla="*/ 277 h 495"/>
                <a:gd name="T54" fmla="*/ 108 w 151"/>
                <a:gd name="T55" fmla="*/ 269 h 495"/>
                <a:gd name="T56" fmla="*/ 104 w 151"/>
                <a:gd name="T57" fmla="*/ 262 h 495"/>
                <a:gd name="T58" fmla="*/ 101 w 151"/>
                <a:gd name="T59" fmla="*/ 254 h 495"/>
                <a:gd name="T60" fmla="*/ 97 w 151"/>
                <a:gd name="T61" fmla="*/ 246 h 495"/>
                <a:gd name="T62" fmla="*/ 93 w 151"/>
                <a:gd name="T63" fmla="*/ 238 h 495"/>
                <a:gd name="T64" fmla="*/ 89 w 151"/>
                <a:gd name="T65" fmla="*/ 230 h 495"/>
                <a:gd name="T66" fmla="*/ 85 w 151"/>
                <a:gd name="T67" fmla="*/ 222 h 495"/>
                <a:gd name="T68" fmla="*/ 81 w 151"/>
                <a:gd name="T69" fmla="*/ 215 h 495"/>
                <a:gd name="T70" fmla="*/ 77 w 151"/>
                <a:gd name="T71" fmla="*/ 207 h 495"/>
                <a:gd name="T72" fmla="*/ 73 w 151"/>
                <a:gd name="T73" fmla="*/ 199 h 495"/>
                <a:gd name="T74" fmla="*/ 68 w 151"/>
                <a:gd name="T75" fmla="*/ 190 h 495"/>
                <a:gd name="T76" fmla="*/ 63 w 151"/>
                <a:gd name="T77" fmla="*/ 181 h 495"/>
                <a:gd name="T78" fmla="*/ 59 w 151"/>
                <a:gd name="T79" fmla="*/ 173 h 495"/>
                <a:gd name="T80" fmla="*/ 55 w 151"/>
                <a:gd name="T81" fmla="*/ 165 h 495"/>
                <a:gd name="T82" fmla="*/ 51 w 151"/>
                <a:gd name="T83" fmla="*/ 157 h 495"/>
                <a:gd name="T84" fmla="*/ 47 w 151"/>
                <a:gd name="T85" fmla="*/ 148 h 495"/>
                <a:gd name="T86" fmla="*/ 42 w 151"/>
                <a:gd name="T87" fmla="*/ 141 h 495"/>
                <a:gd name="T88" fmla="*/ 37 w 151"/>
                <a:gd name="T89" fmla="*/ 134 h 495"/>
                <a:gd name="T90" fmla="*/ 38 w 151"/>
                <a:gd name="T91" fmla="*/ 124 h 495"/>
                <a:gd name="T92" fmla="*/ 27 w 151"/>
                <a:gd name="T93" fmla="*/ 122 h 495"/>
                <a:gd name="T94" fmla="*/ 18 w 151"/>
                <a:gd name="T95" fmla="*/ 119 h 495"/>
                <a:gd name="T96" fmla="*/ 13 w 151"/>
                <a:gd name="T97" fmla="*/ 113 h 495"/>
                <a:gd name="T98" fmla="*/ 7 w 151"/>
                <a:gd name="T99" fmla="*/ 106 h 495"/>
                <a:gd name="T100" fmla="*/ 8 w 151"/>
                <a:gd name="T101" fmla="*/ 94 h 495"/>
                <a:gd name="T102" fmla="*/ 7 w 151"/>
                <a:gd name="T103" fmla="*/ 84 h 495"/>
                <a:gd name="T104" fmla="*/ 3 w 151"/>
                <a:gd name="T105" fmla="*/ 73 h 495"/>
                <a:gd name="T106" fmla="*/ 0 w 151"/>
                <a:gd name="T107" fmla="*/ 63 h 495"/>
                <a:gd name="T108" fmla="*/ 3 w 151"/>
                <a:gd name="T109" fmla="*/ 54 h 495"/>
                <a:gd name="T110" fmla="*/ 5 w 151"/>
                <a:gd name="T111" fmla="*/ 45 h 495"/>
                <a:gd name="T112" fmla="*/ 10 w 151"/>
                <a:gd name="T113" fmla="*/ 37 h 495"/>
                <a:gd name="T114" fmla="*/ 16 w 151"/>
                <a:gd name="T115" fmla="*/ 29 h 495"/>
                <a:gd name="T116" fmla="*/ 21 w 151"/>
                <a:gd name="T117" fmla="*/ 21 h 495"/>
                <a:gd name="T118" fmla="*/ 22 w 151"/>
                <a:gd name="T119" fmla="*/ 11 h 495"/>
                <a:gd name="T120" fmla="*/ 24 w 151"/>
                <a:gd name="T121" fmla="*/ 0 h 495"/>
                <a:gd name="T122" fmla="*/ 34 w 151"/>
                <a:gd name="T123" fmla="*/ 2 h 495"/>
                <a:gd name="T124" fmla="*/ 43 w 151"/>
                <a:gd name="T125" fmla="*/ 6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" h="495">
                  <a:moveTo>
                    <a:pt x="59" y="495"/>
                  </a:moveTo>
                  <a:lnTo>
                    <a:pt x="59" y="494"/>
                  </a:lnTo>
                  <a:lnTo>
                    <a:pt x="60" y="494"/>
                  </a:lnTo>
                  <a:lnTo>
                    <a:pt x="60" y="493"/>
                  </a:lnTo>
                  <a:lnTo>
                    <a:pt x="61" y="491"/>
                  </a:lnTo>
                  <a:lnTo>
                    <a:pt x="61" y="490"/>
                  </a:lnTo>
                  <a:lnTo>
                    <a:pt x="63" y="490"/>
                  </a:lnTo>
                  <a:lnTo>
                    <a:pt x="63" y="489"/>
                  </a:lnTo>
                  <a:lnTo>
                    <a:pt x="64" y="487"/>
                  </a:lnTo>
                  <a:lnTo>
                    <a:pt x="64" y="486"/>
                  </a:lnTo>
                  <a:lnTo>
                    <a:pt x="65" y="486"/>
                  </a:lnTo>
                  <a:lnTo>
                    <a:pt x="65" y="485"/>
                  </a:lnTo>
                  <a:lnTo>
                    <a:pt x="67" y="483"/>
                  </a:lnTo>
                  <a:lnTo>
                    <a:pt x="67" y="482"/>
                  </a:lnTo>
                  <a:lnTo>
                    <a:pt x="68" y="482"/>
                  </a:lnTo>
                  <a:lnTo>
                    <a:pt x="68" y="481"/>
                  </a:lnTo>
                  <a:lnTo>
                    <a:pt x="69" y="481"/>
                  </a:lnTo>
                  <a:lnTo>
                    <a:pt x="69" y="480"/>
                  </a:lnTo>
                  <a:lnTo>
                    <a:pt x="69" y="478"/>
                  </a:lnTo>
                  <a:lnTo>
                    <a:pt x="71" y="478"/>
                  </a:lnTo>
                  <a:lnTo>
                    <a:pt x="71" y="477"/>
                  </a:lnTo>
                  <a:lnTo>
                    <a:pt x="72" y="477"/>
                  </a:lnTo>
                  <a:lnTo>
                    <a:pt x="72" y="476"/>
                  </a:lnTo>
                  <a:lnTo>
                    <a:pt x="73" y="474"/>
                  </a:lnTo>
                  <a:lnTo>
                    <a:pt x="73" y="473"/>
                  </a:lnTo>
                  <a:lnTo>
                    <a:pt x="74" y="473"/>
                  </a:lnTo>
                  <a:lnTo>
                    <a:pt x="74" y="472"/>
                  </a:lnTo>
                  <a:lnTo>
                    <a:pt x="76" y="470"/>
                  </a:lnTo>
                  <a:lnTo>
                    <a:pt x="76" y="469"/>
                  </a:lnTo>
                  <a:lnTo>
                    <a:pt x="77" y="469"/>
                  </a:lnTo>
                  <a:lnTo>
                    <a:pt x="77" y="468"/>
                  </a:lnTo>
                  <a:lnTo>
                    <a:pt x="78" y="467"/>
                  </a:lnTo>
                  <a:lnTo>
                    <a:pt x="78" y="465"/>
                  </a:lnTo>
                  <a:lnTo>
                    <a:pt x="80" y="465"/>
                  </a:lnTo>
                  <a:lnTo>
                    <a:pt x="80" y="464"/>
                  </a:lnTo>
                  <a:lnTo>
                    <a:pt x="81" y="463"/>
                  </a:lnTo>
                  <a:lnTo>
                    <a:pt x="81" y="461"/>
                  </a:lnTo>
                  <a:lnTo>
                    <a:pt x="82" y="461"/>
                  </a:lnTo>
                  <a:lnTo>
                    <a:pt x="82" y="460"/>
                  </a:lnTo>
                  <a:lnTo>
                    <a:pt x="84" y="460"/>
                  </a:lnTo>
                  <a:lnTo>
                    <a:pt x="84" y="459"/>
                  </a:lnTo>
                  <a:lnTo>
                    <a:pt x="84" y="457"/>
                  </a:lnTo>
                  <a:lnTo>
                    <a:pt x="85" y="457"/>
                  </a:lnTo>
                  <a:lnTo>
                    <a:pt x="85" y="456"/>
                  </a:lnTo>
                  <a:lnTo>
                    <a:pt x="86" y="455"/>
                  </a:lnTo>
                  <a:lnTo>
                    <a:pt x="86" y="453"/>
                  </a:lnTo>
                  <a:lnTo>
                    <a:pt x="88" y="453"/>
                  </a:lnTo>
                  <a:lnTo>
                    <a:pt x="88" y="452"/>
                  </a:lnTo>
                  <a:lnTo>
                    <a:pt x="89" y="451"/>
                  </a:lnTo>
                  <a:lnTo>
                    <a:pt x="89" y="450"/>
                  </a:lnTo>
                  <a:lnTo>
                    <a:pt x="90" y="450"/>
                  </a:lnTo>
                  <a:lnTo>
                    <a:pt x="90" y="448"/>
                  </a:lnTo>
                  <a:lnTo>
                    <a:pt x="91" y="447"/>
                  </a:lnTo>
                  <a:lnTo>
                    <a:pt x="91" y="446"/>
                  </a:lnTo>
                  <a:lnTo>
                    <a:pt x="93" y="446"/>
                  </a:lnTo>
                  <a:lnTo>
                    <a:pt x="93" y="444"/>
                  </a:lnTo>
                  <a:lnTo>
                    <a:pt x="94" y="443"/>
                  </a:lnTo>
                  <a:lnTo>
                    <a:pt x="94" y="442"/>
                  </a:lnTo>
                  <a:lnTo>
                    <a:pt x="95" y="442"/>
                  </a:lnTo>
                  <a:lnTo>
                    <a:pt x="95" y="440"/>
                  </a:lnTo>
                  <a:lnTo>
                    <a:pt x="97" y="439"/>
                  </a:lnTo>
                  <a:lnTo>
                    <a:pt x="97" y="438"/>
                  </a:lnTo>
                  <a:lnTo>
                    <a:pt x="98" y="438"/>
                  </a:lnTo>
                  <a:lnTo>
                    <a:pt x="98" y="436"/>
                  </a:lnTo>
                  <a:lnTo>
                    <a:pt x="99" y="435"/>
                  </a:lnTo>
                  <a:lnTo>
                    <a:pt x="99" y="434"/>
                  </a:lnTo>
                  <a:lnTo>
                    <a:pt x="101" y="434"/>
                  </a:lnTo>
                  <a:lnTo>
                    <a:pt x="101" y="433"/>
                  </a:lnTo>
                  <a:lnTo>
                    <a:pt x="102" y="431"/>
                  </a:lnTo>
                  <a:lnTo>
                    <a:pt x="102" y="430"/>
                  </a:lnTo>
                  <a:lnTo>
                    <a:pt x="103" y="430"/>
                  </a:lnTo>
                  <a:lnTo>
                    <a:pt x="103" y="429"/>
                  </a:lnTo>
                  <a:lnTo>
                    <a:pt x="103" y="427"/>
                  </a:lnTo>
                  <a:lnTo>
                    <a:pt x="104" y="427"/>
                  </a:lnTo>
                  <a:lnTo>
                    <a:pt x="104" y="426"/>
                  </a:lnTo>
                  <a:lnTo>
                    <a:pt x="106" y="426"/>
                  </a:lnTo>
                  <a:lnTo>
                    <a:pt x="106" y="425"/>
                  </a:lnTo>
                  <a:lnTo>
                    <a:pt x="106" y="423"/>
                  </a:lnTo>
                  <a:lnTo>
                    <a:pt x="107" y="423"/>
                  </a:lnTo>
                  <a:lnTo>
                    <a:pt x="107" y="422"/>
                  </a:lnTo>
                  <a:lnTo>
                    <a:pt x="108" y="422"/>
                  </a:lnTo>
                  <a:lnTo>
                    <a:pt x="108" y="421"/>
                  </a:lnTo>
                  <a:lnTo>
                    <a:pt x="108" y="420"/>
                  </a:lnTo>
                  <a:lnTo>
                    <a:pt x="110" y="420"/>
                  </a:lnTo>
                  <a:lnTo>
                    <a:pt x="110" y="418"/>
                  </a:lnTo>
                  <a:lnTo>
                    <a:pt x="111" y="418"/>
                  </a:lnTo>
                  <a:lnTo>
                    <a:pt x="111" y="417"/>
                  </a:lnTo>
                  <a:lnTo>
                    <a:pt x="111" y="416"/>
                  </a:lnTo>
                  <a:lnTo>
                    <a:pt x="112" y="416"/>
                  </a:lnTo>
                  <a:lnTo>
                    <a:pt x="112" y="414"/>
                  </a:lnTo>
                  <a:lnTo>
                    <a:pt x="114" y="414"/>
                  </a:lnTo>
                  <a:lnTo>
                    <a:pt x="114" y="413"/>
                  </a:lnTo>
                  <a:lnTo>
                    <a:pt x="115" y="412"/>
                  </a:lnTo>
                  <a:lnTo>
                    <a:pt x="115" y="410"/>
                  </a:lnTo>
                  <a:lnTo>
                    <a:pt x="116" y="410"/>
                  </a:lnTo>
                  <a:lnTo>
                    <a:pt x="116" y="409"/>
                  </a:lnTo>
                  <a:lnTo>
                    <a:pt x="118" y="408"/>
                  </a:lnTo>
                  <a:lnTo>
                    <a:pt x="118" y="406"/>
                  </a:lnTo>
                  <a:lnTo>
                    <a:pt x="119" y="406"/>
                  </a:lnTo>
                  <a:lnTo>
                    <a:pt x="119" y="405"/>
                  </a:lnTo>
                  <a:lnTo>
                    <a:pt x="119" y="404"/>
                  </a:lnTo>
                  <a:lnTo>
                    <a:pt x="120" y="404"/>
                  </a:lnTo>
                  <a:lnTo>
                    <a:pt x="120" y="403"/>
                  </a:lnTo>
                  <a:lnTo>
                    <a:pt x="121" y="403"/>
                  </a:lnTo>
                  <a:lnTo>
                    <a:pt x="121" y="401"/>
                  </a:lnTo>
                  <a:lnTo>
                    <a:pt x="121" y="400"/>
                  </a:lnTo>
                  <a:lnTo>
                    <a:pt x="123" y="400"/>
                  </a:lnTo>
                  <a:lnTo>
                    <a:pt x="123" y="399"/>
                  </a:lnTo>
                  <a:lnTo>
                    <a:pt x="124" y="399"/>
                  </a:lnTo>
                  <a:lnTo>
                    <a:pt x="124" y="397"/>
                  </a:lnTo>
                  <a:lnTo>
                    <a:pt x="124" y="396"/>
                  </a:lnTo>
                  <a:lnTo>
                    <a:pt x="125" y="396"/>
                  </a:lnTo>
                  <a:lnTo>
                    <a:pt x="125" y="395"/>
                  </a:lnTo>
                  <a:lnTo>
                    <a:pt x="127" y="395"/>
                  </a:lnTo>
                  <a:lnTo>
                    <a:pt x="127" y="393"/>
                  </a:lnTo>
                  <a:lnTo>
                    <a:pt x="127" y="392"/>
                  </a:lnTo>
                  <a:lnTo>
                    <a:pt x="128" y="392"/>
                  </a:lnTo>
                  <a:lnTo>
                    <a:pt x="128" y="391"/>
                  </a:lnTo>
                  <a:lnTo>
                    <a:pt x="129" y="391"/>
                  </a:lnTo>
                  <a:lnTo>
                    <a:pt x="129" y="389"/>
                  </a:lnTo>
                  <a:lnTo>
                    <a:pt x="131" y="388"/>
                  </a:lnTo>
                  <a:lnTo>
                    <a:pt x="131" y="387"/>
                  </a:lnTo>
                  <a:lnTo>
                    <a:pt x="132" y="387"/>
                  </a:lnTo>
                  <a:lnTo>
                    <a:pt x="132" y="386"/>
                  </a:lnTo>
                  <a:lnTo>
                    <a:pt x="133" y="384"/>
                  </a:lnTo>
                  <a:lnTo>
                    <a:pt x="133" y="383"/>
                  </a:lnTo>
                  <a:lnTo>
                    <a:pt x="135" y="383"/>
                  </a:lnTo>
                  <a:lnTo>
                    <a:pt x="135" y="382"/>
                  </a:lnTo>
                  <a:lnTo>
                    <a:pt x="136" y="380"/>
                  </a:lnTo>
                  <a:lnTo>
                    <a:pt x="136" y="379"/>
                  </a:lnTo>
                  <a:lnTo>
                    <a:pt x="137" y="379"/>
                  </a:lnTo>
                  <a:lnTo>
                    <a:pt x="137" y="378"/>
                  </a:lnTo>
                  <a:lnTo>
                    <a:pt x="137" y="376"/>
                  </a:lnTo>
                  <a:lnTo>
                    <a:pt x="138" y="376"/>
                  </a:lnTo>
                  <a:lnTo>
                    <a:pt x="138" y="375"/>
                  </a:lnTo>
                  <a:lnTo>
                    <a:pt x="140" y="375"/>
                  </a:lnTo>
                  <a:lnTo>
                    <a:pt x="140" y="374"/>
                  </a:lnTo>
                  <a:lnTo>
                    <a:pt x="140" y="373"/>
                  </a:lnTo>
                  <a:lnTo>
                    <a:pt x="141" y="373"/>
                  </a:lnTo>
                  <a:lnTo>
                    <a:pt x="141" y="371"/>
                  </a:lnTo>
                  <a:lnTo>
                    <a:pt x="142" y="371"/>
                  </a:lnTo>
                  <a:lnTo>
                    <a:pt x="142" y="370"/>
                  </a:lnTo>
                  <a:lnTo>
                    <a:pt x="142" y="369"/>
                  </a:lnTo>
                  <a:lnTo>
                    <a:pt x="144" y="369"/>
                  </a:lnTo>
                  <a:lnTo>
                    <a:pt x="144" y="367"/>
                  </a:lnTo>
                  <a:lnTo>
                    <a:pt x="145" y="367"/>
                  </a:lnTo>
                  <a:lnTo>
                    <a:pt x="145" y="366"/>
                  </a:lnTo>
                  <a:lnTo>
                    <a:pt x="145" y="365"/>
                  </a:lnTo>
                  <a:lnTo>
                    <a:pt x="146" y="365"/>
                  </a:lnTo>
                  <a:lnTo>
                    <a:pt x="146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1"/>
                  </a:lnTo>
                  <a:lnTo>
                    <a:pt x="149" y="359"/>
                  </a:lnTo>
                  <a:lnTo>
                    <a:pt x="150" y="359"/>
                  </a:lnTo>
                  <a:lnTo>
                    <a:pt x="150" y="358"/>
                  </a:lnTo>
                  <a:lnTo>
                    <a:pt x="150" y="357"/>
                  </a:lnTo>
                  <a:lnTo>
                    <a:pt x="151" y="357"/>
                  </a:lnTo>
                  <a:lnTo>
                    <a:pt x="151" y="356"/>
                  </a:lnTo>
                  <a:lnTo>
                    <a:pt x="151" y="354"/>
                  </a:lnTo>
                  <a:lnTo>
                    <a:pt x="150" y="354"/>
                  </a:lnTo>
                  <a:lnTo>
                    <a:pt x="150" y="353"/>
                  </a:lnTo>
                  <a:lnTo>
                    <a:pt x="149" y="352"/>
                  </a:lnTo>
                  <a:lnTo>
                    <a:pt x="148" y="350"/>
                  </a:lnTo>
                  <a:lnTo>
                    <a:pt x="148" y="349"/>
                  </a:lnTo>
                  <a:lnTo>
                    <a:pt x="148" y="348"/>
                  </a:lnTo>
                  <a:lnTo>
                    <a:pt x="146" y="348"/>
                  </a:lnTo>
                  <a:lnTo>
                    <a:pt x="146" y="346"/>
                  </a:lnTo>
                  <a:lnTo>
                    <a:pt x="145" y="346"/>
                  </a:lnTo>
                  <a:lnTo>
                    <a:pt x="145" y="345"/>
                  </a:lnTo>
                  <a:lnTo>
                    <a:pt x="145" y="344"/>
                  </a:lnTo>
                  <a:lnTo>
                    <a:pt x="145" y="342"/>
                  </a:lnTo>
                  <a:lnTo>
                    <a:pt x="144" y="342"/>
                  </a:lnTo>
                  <a:lnTo>
                    <a:pt x="144" y="341"/>
                  </a:lnTo>
                  <a:lnTo>
                    <a:pt x="144" y="340"/>
                  </a:lnTo>
                  <a:lnTo>
                    <a:pt x="142" y="340"/>
                  </a:lnTo>
                  <a:lnTo>
                    <a:pt x="142" y="339"/>
                  </a:lnTo>
                  <a:lnTo>
                    <a:pt x="141" y="337"/>
                  </a:lnTo>
                  <a:lnTo>
                    <a:pt x="141" y="336"/>
                  </a:lnTo>
                  <a:lnTo>
                    <a:pt x="140" y="336"/>
                  </a:lnTo>
                  <a:lnTo>
                    <a:pt x="140" y="335"/>
                  </a:lnTo>
                  <a:lnTo>
                    <a:pt x="140" y="333"/>
                  </a:lnTo>
                  <a:lnTo>
                    <a:pt x="138" y="333"/>
                  </a:lnTo>
                  <a:lnTo>
                    <a:pt x="138" y="332"/>
                  </a:lnTo>
                  <a:lnTo>
                    <a:pt x="138" y="331"/>
                  </a:lnTo>
                  <a:lnTo>
                    <a:pt x="137" y="331"/>
                  </a:lnTo>
                  <a:lnTo>
                    <a:pt x="137" y="329"/>
                  </a:lnTo>
                  <a:lnTo>
                    <a:pt x="137" y="328"/>
                  </a:lnTo>
                  <a:lnTo>
                    <a:pt x="136" y="328"/>
                  </a:lnTo>
                  <a:lnTo>
                    <a:pt x="136" y="327"/>
                  </a:lnTo>
                  <a:lnTo>
                    <a:pt x="136" y="325"/>
                  </a:lnTo>
                  <a:lnTo>
                    <a:pt x="135" y="325"/>
                  </a:lnTo>
                  <a:lnTo>
                    <a:pt x="135" y="324"/>
                  </a:lnTo>
                  <a:lnTo>
                    <a:pt x="135" y="323"/>
                  </a:lnTo>
                  <a:lnTo>
                    <a:pt x="133" y="323"/>
                  </a:lnTo>
                  <a:lnTo>
                    <a:pt x="133" y="322"/>
                  </a:lnTo>
                  <a:lnTo>
                    <a:pt x="133" y="320"/>
                  </a:lnTo>
                  <a:lnTo>
                    <a:pt x="132" y="319"/>
                  </a:lnTo>
                  <a:lnTo>
                    <a:pt x="132" y="318"/>
                  </a:lnTo>
                  <a:lnTo>
                    <a:pt x="131" y="316"/>
                  </a:lnTo>
                  <a:lnTo>
                    <a:pt x="131" y="315"/>
                  </a:lnTo>
                  <a:lnTo>
                    <a:pt x="129" y="314"/>
                  </a:lnTo>
                  <a:lnTo>
                    <a:pt x="129" y="312"/>
                  </a:lnTo>
                  <a:lnTo>
                    <a:pt x="129" y="311"/>
                  </a:lnTo>
                  <a:lnTo>
                    <a:pt x="128" y="311"/>
                  </a:lnTo>
                  <a:lnTo>
                    <a:pt x="128" y="310"/>
                  </a:lnTo>
                  <a:lnTo>
                    <a:pt x="128" y="309"/>
                  </a:lnTo>
                  <a:lnTo>
                    <a:pt x="127" y="309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5" y="306"/>
                  </a:lnTo>
                  <a:lnTo>
                    <a:pt x="125" y="305"/>
                  </a:lnTo>
                  <a:lnTo>
                    <a:pt x="125" y="303"/>
                  </a:lnTo>
                  <a:lnTo>
                    <a:pt x="124" y="303"/>
                  </a:lnTo>
                  <a:lnTo>
                    <a:pt x="124" y="302"/>
                  </a:lnTo>
                  <a:lnTo>
                    <a:pt x="124" y="301"/>
                  </a:lnTo>
                  <a:lnTo>
                    <a:pt x="123" y="301"/>
                  </a:lnTo>
                  <a:lnTo>
                    <a:pt x="123" y="299"/>
                  </a:lnTo>
                  <a:lnTo>
                    <a:pt x="123" y="298"/>
                  </a:lnTo>
                  <a:lnTo>
                    <a:pt x="121" y="298"/>
                  </a:lnTo>
                  <a:lnTo>
                    <a:pt x="121" y="297"/>
                  </a:lnTo>
                  <a:lnTo>
                    <a:pt x="121" y="295"/>
                  </a:lnTo>
                  <a:lnTo>
                    <a:pt x="120" y="295"/>
                  </a:lnTo>
                  <a:lnTo>
                    <a:pt x="120" y="294"/>
                  </a:lnTo>
                  <a:lnTo>
                    <a:pt x="120" y="293"/>
                  </a:lnTo>
                  <a:lnTo>
                    <a:pt x="119" y="293"/>
                  </a:lnTo>
                  <a:lnTo>
                    <a:pt x="119" y="292"/>
                  </a:lnTo>
                  <a:lnTo>
                    <a:pt x="119" y="290"/>
                  </a:lnTo>
                  <a:lnTo>
                    <a:pt x="118" y="290"/>
                  </a:lnTo>
                  <a:lnTo>
                    <a:pt x="118" y="289"/>
                  </a:lnTo>
                  <a:lnTo>
                    <a:pt x="118" y="288"/>
                  </a:lnTo>
                  <a:lnTo>
                    <a:pt x="116" y="288"/>
                  </a:lnTo>
                  <a:lnTo>
                    <a:pt x="116" y="286"/>
                  </a:lnTo>
                  <a:lnTo>
                    <a:pt x="116" y="285"/>
                  </a:lnTo>
                  <a:lnTo>
                    <a:pt x="115" y="285"/>
                  </a:lnTo>
                  <a:lnTo>
                    <a:pt x="115" y="284"/>
                  </a:lnTo>
                  <a:lnTo>
                    <a:pt x="115" y="282"/>
                  </a:lnTo>
                  <a:lnTo>
                    <a:pt x="114" y="282"/>
                  </a:lnTo>
                  <a:lnTo>
                    <a:pt x="114" y="281"/>
                  </a:lnTo>
                  <a:lnTo>
                    <a:pt x="114" y="280"/>
                  </a:lnTo>
                  <a:lnTo>
                    <a:pt x="112" y="280"/>
                  </a:lnTo>
                  <a:lnTo>
                    <a:pt x="112" y="278"/>
                  </a:lnTo>
                  <a:lnTo>
                    <a:pt x="112" y="277"/>
                  </a:lnTo>
                  <a:lnTo>
                    <a:pt x="111" y="277"/>
                  </a:lnTo>
                  <a:lnTo>
                    <a:pt x="111" y="276"/>
                  </a:lnTo>
                  <a:lnTo>
                    <a:pt x="111" y="275"/>
                  </a:lnTo>
                  <a:lnTo>
                    <a:pt x="110" y="275"/>
                  </a:lnTo>
                  <a:lnTo>
                    <a:pt x="110" y="273"/>
                  </a:lnTo>
                  <a:lnTo>
                    <a:pt x="110" y="272"/>
                  </a:lnTo>
                  <a:lnTo>
                    <a:pt x="108" y="272"/>
                  </a:lnTo>
                  <a:lnTo>
                    <a:pt x="108" y="271"/>
                  </a:lnTo>
                  <a:lnTo>
                    <a:pt x="108" y="269"/>
                  </a:lnTo>
                  <a:lnTo>
                    <a:pt x="107" y="269"/>
                  </a:lnTo>
                  <a:lnTo>
                    <a:pt x="107" y="268"/>
                  </a:lnTo>
                  <a:lnTo>
                    <a:pt x="107" y="267"/>
                  </a:lnTo>
                  <a:lnTo>
                    <a:pt x="106" y="267"/>
                  </a:lnTo>
                  <a:lnTo>
                    <a:pt x="106" y="265"/>
                  </a:lnTo>
                  <a:lnTo>
                    <a:pt x="106" y="264"/>
                  </a:lnTo>
                  <a:lnTo>
                    <a:pt x="104" y="264"/>
                  </a:lnTo>
                  <a:lnTo>
                    <a:pt x="104" y="263"/>
                  </a:lnTo>
                  <a:lnTo>
                    <a:pt x="104" y="262"/>
                  </a:lnTo>
                  <a:lnTo>
                    <a:pt x="103" y="262"/>
                  </a:lnTo>
                  <a:lnTo>
                    <a:pt x="103" y="260"/>
                  </a:lnTo>
                  <a:lnTo>
                    <a:pt x="103" y="259"/>
                  </a:lnTo>
                  <a:lnTo>
                    <a:pt x="102" y="259"/>
                  </a:lnTo>
                  <a:lnTo>
                    <a:pt x="102" y="258"/>
                  </a:lnTo>
                  <a:lnTo>
                    <a:pt x="102" y="256"/>
                  </a:lnTo>
                  <a:lnTo>
                    <a:pt x="101" y="256"/>
                  </a:lnTo>
                  <a:lnTo>
                    <a:pt x="101" y="255"/>
                  </a:lnTo>
                  <a:lnTo>
                    <a:pt x="101" y="254"/>
                  </a:lnTo>
                  <a:lnTo>
                    <a:pt x="99" y="254"/>
                  </a:lnTo>
                  <a:lnTo>
                    <a:pt x="99" y="252"/>
                  </a:lnTo>
                  <a:lnTo>
                    <a:pt x="99" y="251"/>
                  </a:lnTo>
                  <a:lnTo>
                    <a:pt x="98" y="251"/>
                  </a:lnTo>
                  <a:lnTo>
                    <a:pt x="98" y="250"/>
                  </a:lnTo>
                  <a:lnTo>
                    <a:pt x="98" y="248"/>
                  </a:lnTo>
                  <a:lnTo>
                    <a:pt x="97" y="248"/>
                  </a:lnTo>
                  <a:lnTo>
                    <a:pt x="97" y="247"/>
                  </a:lnTo>
                  <a:lnTo>
                    <a:pt x="97" y="246"/>
                  </a:lnTo>
                  <a:lnTo>
                    <a:pt x="95" y="246"/>
                  </a:lnTo>
                  <a:lnTo>
                    <a:pt x="95" y="245"/>
                  </a:lnTo>
                  <a:lnTo>
                    <a:pt x="95" y="243"/>
                  </a:lnTo>
                  <a:lnTo>
                    <a:pt x="94" y="243"/>
                  </a:lnTo>
                  <a:lnTo>
                    <a:pt x="94" y="242"/>
                  </a:lnTo>
                  <a:lnTo>
                    <a:pt x="94" y="241"/>
                  </a:lnTo>
                  <a:lnTo>
                    <a:pt x="93" y="241"/>
                  </a:lnTo>
                  <a:lnTo>
                    <a:pt x="93" y="239"/>
                  </a:lnTo>
                  <a:lnTo>
                    <a:pt x="93" y="238"/>
                  </a:lnTo>
                  <a:lnTo>
                    <a:pt x="91" y="238"/>
                  </a:lnTo>
                  <a:lnTo>
                    <a:pt x="91" y="237"/>
                  </a:lnTo>
                  <a:lnTo>
                    <a:pt x="91" y="235"/>
                  </a:lnTo>
                  <a:lnTo>
                    <a:pt x="90" y="235"/>
                  </a:lnTo>
                  <a:lnTo>
                    <a:pt x="90" y="234"/>
                  </a:lnTo>
                  <a:lnTo>
                    <a:pt x="90" y="233"/>
                  </a:lnTo>
                  <a:lnTo>
                    <a:pt x="89" y="233"/>
                  </a:lnTo>
                  <a:lnTo>
                    <a:pt x="89" y="231"/>
                  </a:lnTo>
                  <a:lnTo>
                    <a:pt x="89" y="230"/>
                  </a:lnTo>
                  <a:lnTo>
                    <a:pt x="88" y="230"/>
                  </a:lnTo>
                  <a:lnTo>
                    <a:pt x="88" y="229"/>
                  </a:lnTo>
                  <a:lnTo>
                    <a:pt x="88" y="228"/>
                  </a:lnTo>
                  <a:lnTo>
                    <a:pt x="86" y="228"/>
                  </a:lnTo>
                  <a:lnTo>
                    <a:pt x="86" y="226"/>
                  </a:lnTo>
                  <a:lnTo>
                    <a:pt x="86" y="225"/>
                  </a:lnTo>
                  <a:lnTo>
                    <a:pt x="85" y="225"/>
                  </a:lnTo>
                  <a:lnTo>
                    <a:pt x="85" y="224"/>
                  </a:lnTo>
                  <a:lnTo>
                    <a:pt x="85" y="222"/>
                  </a:lnTo>
                  <a:lnTo>
                    <a:pt x="84" y="222"/>
                  </a:lnTo>
                  <a:lnTo>
                    <a:pt x="84" y="221"/>
                  </a:lnTo>
                  <a:lnTo>
                    <a:pt x="84" y="220"/>
                  </a:lnTo>
                  <a:lnTo>
                    <a:pt x="82" y="220"/>
                  </a:lnTo>
                  <a:lnTo>
                    <a:pt x="82" y="218"/>
                  </a:lnTo>
                  <a:lnTo>
                    <a:pt x="82" y="217"/>
                  </a:lnTo>
                  <a:lnTo>
                    <a:pt x="81" y="217"/>
                  </a:lnTo>
                  <a:lnTo>
                    <a:pt x="81" y="216"/>
                  </a:lnTo>
                  <a:lnTo>
                    <a:pt x="81" y="215"/>
                  </a:lnTo>
                  <a:lnTo>
                    <a:pt x="80" y="215"/>
                  </a:lnTo>
                  <a:lnTo>
                    <a:pt x="80" y="213"/>
                  </a:lnTo>
                  <a:lnTo>
                    <a:pt x="80" y="212"/>
                  </a:lnTo>
                  <a:lnTo>
                    <a:pt x="78" y="212"/>
                  </a:lnTo>
                  <a:lnTo>
                    <a:pt x="78" y="211"/>
                  </a:lnTo>
                  <a:lnTo>
                    <a:pt x="78" y="209"/>
                  </a:lnTo>
                  <a:lnTo>
                    <a:pt x="77" y="209"/>
                  </a:lnTo>
                  <a:lnTo>
                    <a:pt x="77" y="208"/>
                  </a:lnTo>
                  <a:lnTo>
                    <a:pt x="77" y="207"/>
                  </a:lnTo>
                  <a:lnTo>
                    <a:pt x="76" y="207"/>
                  </a:lnTo>
                  <a:lnTo>
                    <a:pt x="76" y="205"/>
                  </a:lnTo>
                  <a:lnTo>
                    <a:pt x="76" y="204"/>
                  </a:lnTo>
                  <a:lnTo>
                    <a:pt x="74" y="204"/>
                  </a:lnTo>
                  <a:lnTo>
                    <a:pt x="74" y="203"/>
                  </a:lnTo>
                  <a:lnTo>
                    <a:pt x="74" y="201"/>
                  </a:lnTo>
                  <a:lnTo>
                    <a:pt x="73" y="201"/>
                  </a:lnTo>
                  <a:lnTo>
                    <a:pt x="73" y="200"/>
                  </a:lnTo>
                  <a:lnTo>
                    <a:pt x="73" y="199"/>
                  </a:lnTo>
                  <a:lnTo>
                    <a:pt x="72" y="198"/>
                  </a:lnTo>
                  <a:lnTo>
                    <a:pt x="72" y="196"/>
                  </a:lnTo>
                  <a:lnTo>
                    <a:pt x="71" y="195"/>
                  </a:lnTo>
                  <a:lnTo>
                    <a:pt x="71" y="194"/>
                  </a:lnTo>
                  <a:lnTo>
                    <a:pt x="69" y="194"/>
                  </a:lnTo>
                  <a:lnTo>
                    <a:pt x="69" y="192"/>
                  </a:lnTo>
                  <a:lnTo>
                    <a:pt x="69" y="191"/>
                  </a:lnTo>
                  <a:lnTo>
                    <a:pt x="68" y="191"/>
                  </a:lnTo>
                  <a:lnTo>
                    <a:pt x="68" y="190"/>
                  </a:lnTo>
                  <a:lnTo>
                    <a:pt x="68" y="188"/>
                  </a:lnTo>
                  <a:lnTo>
                    <a:pt x="67" y="187"/>
                  </a:lnTo>
                  <a:lnTo>
                    <a:pt x="67" y="186"/>
                  </a:lnTo>
                  <a:lnTo>
                    <a:pt x="65" y="186"/>
                  </a:lnTo>
                  <a:lnTo>
                    <a:pt x="65" y="184"/>
                  </a:lnTo>
                  <a:lnTo>
                    <a:pt x="65" y="183"/>
                  </a:lnTo>
                  <a:lnTo>
                    <a:pt x="64" y="182"/>
                  </a:lnTo>
                  <a:lnTo>
                    <a:pt x="64" y="181"/>
                  </a:lnTo>
                  <a:lnTo>
                    <a:pt x="63" y="181"/>
                  </a:lnTo>
                  <a:lnTo>
                    <a:pt x="63" y="179"/>
                  </a:lnTo>
                  <a:lnTo>
                    <a:pt x="63" y="178"/>
                  </a:lnTo>
                  <a:lnTo>
                    <a:pt x="61" y="178"/>
                  </a:lnTo>
                  <a:lnTo>
                    <a:pt x="61" y="177"/>
                  </a:lnTo>
                  <a:lnTo>
                    <a:pt x="61" y="175"/>
                  </a:lnTo>
                  <a:lnTo>
                    <a:pt x="60" y="175"/>
                  </a:lnTo>
                  <a:lnTo>
                    <a:pt x="60" y="174"/>
                  </a:lnTo>
                  <a:lnTo>
                    <a:pt x="60" y="173"/>
                  </a:lnTo>
                  <a:lnTo>
                    <a:pt x="59" y="173"/>
                  </a:lnTo>
                  <a:lnTo>
                    <a:pt x="59" y="171"/>
                  </a:lnTo>
                  <a:lnTo>
                    <a:pt x="59" y="170"/>
                  </a:lnTo>
                  <a:lnTo>
                    <a:pt x="57" y="170"/>
                  </a:lnTo>
                  <a:lnTo>
                    <a:pt x="57" y="169"/>
                  </a:lnTo>
                  <a:lnTo>
                    <a:pt x="57" y="167"/>
                  </a:lnTo>
                  <a:lnTo>
                    <a:pt x="56" y="167"/>
                  </a:lnTo>
                  <a:lnTo>
                    <a:pt x="56" y="166"/>
                  </a:lnTo>
                  <a:lnTo>
                    <a:pt x="56" y="165"/>
                  </a:lnTo>
                  <a:lnTo>
                    <a:pt x="55" y="165"/>
                  </a:lnTo>
                  <a:lnTo>
                    <a:pt x="55" y="164"/>
                  </a:lnTo>
                  <a:lnTo>
                    <a:pt x="55" y="162"/>
                  </a:lnTo>
                  <a:lnTo>
                    <a:pt x="54" y="162"/>
                  </a:lnTo>
                  <a:lnTo>
                    <a:pt x="54" y="161"/>
                  </a:lnTo>
                  <a:lnTo>
                    <a:pt x="54" y="160"/>
                  </a:lnTo>
                  <a:lnTo>
                    <a:pt x="52" y="160"/>
                  </a:lnTo>
                  <a:lnTo>
                    <a:pt x="52" y="158"/>
                  </a:lnTo>
                  <a:lnTo>
                    <a:pt x="52" y="157"/>
                  </a:lnTo>
                  <a:lnTo>
                    <a:pt x="51" y="157"/>
                  </a:lnTo>
                  <a:lnTo>
                    <a:pt x="51" y="156"/>
                  </a:lnTo>
                  <a:lnTo>
                    <a:pt x="51" y="154"/>
                  </a:lnTo>
                  <a:lnTo>
                    <a:pt x="50" y="154"/>
                  </a:lnTo>
                  <a:lnTo>
                    <a:pt x="50" y="153"/>
                  </a:lnTo>
                  <a:lnTo>
                    <a:pt x="50" y="152"/>
                  </a:lnTo>
                  <a:lnTo>
                    <a:pt x="48" y="152"/>
                  </a:lnTo>
                  <a:lnTo>
                    <a:pt x="48" y="151"/>
                  </a:lnTo>
                  <a:lnTo>
                    <a:pt x="48" y="149"/>
                  </a:lnTo>
                  <a:lnTo>
                    <a:pt x="47" y="148"/>
                  </a:lnTo>
                  <a:lnTo>
                    <a:pt x="47" y="147"/>
                  </a:lnTo>
                  <a:lnTo>
                    <a:pt x="47" y="145"/>
                  </a:lnTo>
                  <a:lnTo>
                    <a:pt x="47" y="144"/>
                  </a:lnTo>
                  <a:lnTo>
                    <a:pt x="46" y="144"/>
                  </a:lnTo>
                  <a:lnTo>
                    <a:pt x="44" y="144"/>
                  </a:lnTo>
                  <a:lnTo>
                    <a:pt x="43" y="144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42" y="141"/>
                  </a:lnTo>
                  <a:lnTo>
                    <a:pt x="41" y="140"/>
                  </a:lnTo>
                  <a:lnTo>
                    <a:pt x="41" y="139"/>
                  </a:lnTo>
                  <a:lnTo>
                    <a:pt x="39" y="139"/>
                  </a:lnTo>
                  <a:lnTo>
                    <a:pt x="39" y="137"/>
                  </a:lnTo>
                  <a:lnTo>
                    <a:pt x="38" y="137"/>
                  </a:lnTo>
                  <a:lnTo>
                    <a:pt x="38" y="136"/>
                  </a:lnTo>
                  <a:lnTo>
                    <a:pt x="38" y="135"/>
                  </a:lnTo>
                  <a:lnTo>
                    <a:pt x="37" y="135"/>
                  </a:lnTo>
                  <a:lnTo>
                    <a:pt x="37" y="134"/>
                  </a:lnTo>
                  <a:lnTo>
                    <a:pt x="37" y="132"/>
                  </a:lnTo>
                  <a:lnTo>
                    <a:pt x="37" y="131"/>
                  </a:lnTo>
                  <a:lnTo>
                    <a:pt x="38" y="131"/>
                  </a:lnTo>
                  <a:lnTo>
                    <a:pt x="38" y="130"/>
                  </a:lnTo>
                  <a:lnTo>
                    <a:pt x="38" y="128"/>
                  </a:lnTo>
                  <a:lnTo>
                    <a:pt x="38" y="127"/>
                  </a:lnTo>
                  <a:lnTo>
                    <a:pt x="37" y="127"/>
                  </a:lnTo>
                  <a:lnTo>
                    <a:pt x="37" y="126"/>
                  </a:lnTo>
                  <a:lnTo>
                    <a:pt x="38" y="124"/>
                  </a:lnTo>
                  <a:lnTo>
                    <a:pt x="37" y="123"/>
                  </a:lnTo>
                  <a:lnTo>
                    <a:pt x="35" y="123"/>
                  </a:lnTo>
                  <a:lnTo>
                    <a:pt x="35" y="122"/>
                  </a:lnTo>
                  <a:lnTo>
                    <a:pt x="34" y="122"/>
                  </a:lnTo>
                  <a:lnTo>
                    <a:pt x="33" y="122"/>
                  </a:lnTo>
                  <a:lnTo>
                    <a:pt x="31" y="122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27" y="122"/>
                  </a:lnTo>
                  <a:lnTo>
                    <a:pt x="27" y="120"/>
                  </a:lnTo>
                  <a:lnTo>
                    <a:pt x="26" y="120"/>
                  </a:lnTo>
                  <a:lnTo>
                    <a:pt x="25" y="120"/>
                  </a:lnTo>
                  <a:lnTo>
                    <a:pt x="24" y="120"/>
                  </a:lnTo>
                  <a:lnTo>
                    <a:pt x="22" y="120"/>
                  </a:lnTo>
                  <a:lnTo>
                    <a:pt x="21" y="120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18" y="119"/>
                  </a:lnTo>
                  <a:lnTo>
                    <a:pt x="18" y="118"/>
                  </a:lnTo>
                  <a:lnTo>
                    <a:pt x="17" y="118"/>
                  </a:lnTo>
                  <a:lnTo>
                    <a:pt x="17" y="117"/>
                  </a:lnTo>
                  <a:lnTo>
                    <a:pt x="16" y="117"/>
                  </a:lnTo>
                  <a:lnTo>
                    <a:pt x="16" y="115"/>
                  </a:lnTo>
                  <a:lnTo>
                    <a:pt x="14" y="115"/>
                  </a:lnTo>
                  <a:lnTo>
                    <a:pt x="14" y="114"/>
                  </a:lnTo>
                  <a:lnTo>
                    <a:pt x="13" y="114"/>
                  </a:lnTo>
                  <a:lnTo>
                    <a:pt x="13" y="113"/>
                  </a:lnTo>
                  <a:lnTo>
                    <a:pt x="12" y="111"/>
                  </a:lnTo>
                  <a:lnTo>
                    <a:pt x="12" y="110"/>
                  </a:lnTo>
                  <a:lnTo>
                    <a:pt x="10" y="110"/>
                  </a:lnTo>
                  <a:lnTo>
                    <a:pt x="10" y="109"/>
                  </a:lnTo>
                  <a:lnTo>
                    <a:pt x="9" y="109"/>
                  </a:lnTo>
                  <a:lnTo>
                    <a:pt x="9" y="107"/>
                  </a:lnTo>
                  <a:lnTo>
                    <a:pt x="8" y="107"/>
                  </a:lnTo>
                  <a:lnTo>
                    <a:pt x="8" y="106"/>
                  </a:lnTo>
                  <a:lnTo>
                    <a:pt x="7" y="106"/>
                  </a:lnTo>
                  <a:lnTo>
                    <a:pt x="7" y="105"/>
                  </a:lnTo>
                  <a:lnTo>
                    <a:pt x="5" y="104"/>
                  </a:lnTo>
                  <a:lnTo>
                    <a:pt x="5" y="102"/>
                  </a:lnTo>
                  <a:lnTo>
                    <a:pt x="5" y="101"/>
                  </a:lnTo>
                  <a:lnTo>
                    <a:pt x="5" y="100"/>
                  </a:lnTo>
                  <a:lnTo>
                    <a:pt x="7" y="98"/>
                  </a:lnTo>
                  <a:lnTo>
                    <a:pt x="7" y="97"/>
                  </a:lnTo>
                  <a:lnTo>
                    <a:pt x="7" y="96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8" y="92"/>
                  </a:lnTo>
                  <a:lnTo>
                    <a:pt x="8" y="90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8" y="87"/>
                  </a:lnTo>
                  <a:lnTo>
                    <a:pt x="7" y="87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5" y="84"/>
                  </a:lnTo>
                  <a:lnTo>
                    <a:pt x="5" y="83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3" y="79"/>
                  </a:lnTo>
                  <a:lnTo>
                    <a:pt x="3" y="77"/>
                  </a:lnTo>
                  <a:lnTo>
                    <a:pt x="3" y="76"/>
                  </a:lnTo>
                  <a:lnTo>
                    <a:pt x="3" y="75"/>
                  </a:lnTo>
                  <a:lnTo>
                    <a:pt x="3" y="73"/>
                  </a:lnTo>
                  <a:lnTo>
                    <a:pt x="3" y="72"/>
                  </a:lnTo>
                  <a:lnTo>
                    <a:pt x="3" y="71"/>
                  </a:lnTo>
                  <a:lnTo>
                    <a:pt x="3" y="70"/>
                  </a:lnTo>
                  <a:lnTo>
                    <a:pt x="3" y="68"/>
                  </a:lnTo>
                  <a:lnTo>
                    <a:pt x="3" y="67"/>
                  </a:lnTo>
                  <a:lnTo>
                    <a:pt x="1" y="67"/>
                  </a:lnTo>
                  <a:lnTo>
                    <a:pt x="1" y="66"/>
                  </a:lnTo>
                  <a:lnTo>
                    <a:pt x="1" y="64"/>
                  </a:lnTo>
                  <a:lnTo>
                    <a:pt x="0" y="63"/>
                  </a:lnTo>
                  <a:lnTo>
                    <a:pt x="0" y="62"/>
                  </a:lnTo>
                  <a:lnTo>
                    <a:pt x="0" y="60"/>
                  </a:lnTo>
                  <a:lnTo>
                    <a:pt x="0" y="59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0" y="55"/>
                  </a:lnTo>
                  <a:lnTo>
                    <a:pt x="1" y="55"/>
                  </a:lnTo>
                  <a:lnTo>
                    <a:pt x="1" y="54"/>
                  </a:lnTo>
                  <a:lnTo>
                    <a:pt x="3" y="54"/>
                  </a:lnTo>
                  <a:lnTo>
                    <a:pt x="3" y="53"/>
                  </a:lnTo>
                  <a:lnTo>
                    <a:pt x="4" y="53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5" y="50"/>
                  </a:lnTo>
                  <a:lnTo>
                    <a:pt x="5" y="49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5" y="45"/>
                  </a:lnTo>
                  <a:lnTo>
                    <a:pt x="7" y="45"/>
                  </a:lnTo>
                  <a:lnTo>
                    <a:pt x="7" y="43"/>
                  </a:lnTo>
                  <a:lnTo>
                    <a:pt x="7" y="42"/>
                  </a:lnTo>
                  <a:lnTo>
                    <a:pt x="8" y="42"/>
                  </a:lnTo>
                  <a:lnTo>
                    <a:pt x="8" y="41"/>
                  </a:lnTo>
                  <a:lnTo>
                    <a:pt x="9" y="41"/>
                  </a:lnTo>
                  <a:lnTo>
                    <a:pt x="9" y="40"/>
                  </a:lnTo>
                  <a:lnTo>
                    <a:pt x="10" y="38"/>
                  </a:lnTo>
                  <a:lnTo>
                    <a:pt x="10" y="37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2" y="33"/>
                  </a:lnTo>
                  <a:lnTo>
                    <a:pt x="12" y="32"/>
                  </a:lnTo>
                  <a:lnTo>
                    <a:pt x="13" y="32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4" y="29"/>
                  </a:lnTo>
                  <a:lnTo>
                    <a:pt x="16" y="29"/>
                  </a:lnTo>
                  <a:lnTo>
                    <a:pt x="16" y="28"/>
                  </a:lnTo>
                  <a:lnTo>
                    <a:pt x="17" y="28"/>
                  </a:lnTo>
                  <a:lnTo>
                    <a:pt x="17" y="26"/>
                  </a:lnTo>
                  <a:lnTo>
                    <a:pt x="17" y="25"/>
                  </a:lnTo>
                  <a:lnTo>
                    <a:pt x="18" y="25"/>
                  </a:lnTo>
                  <a:lnTo>
                    <a:pt x="18" y="24"/>
                  </a:lnTo>
                  <a:lnTo>
                    <a:pt x="20" y="24"/>
                  </a:lnTo>
                  <a:lnTo>
                    <a:pt x="20" y="23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1" y="19"/>
                  </a:lnTo>
                  <a:lnTo>
                    <a:pt x="21" y="17"/>
                  </a:lnTo>
                  <a:lnTo>
                    <a:pt x="21" y="16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2" y="13"/>
                  </a:lnTo>
                  <a:lnTo>
                    <a:pt x="22" y="12"/>
                  </a:lnTo>
                  <a:lnTo>
                    <a:pt x="22" y="11"/>
                  </a:lnTo>
                  <a:lnTo>
                    <a:pt x="22" y="9"/>
                  </a:lnTo>
                  <a:lnTo>
                    <a:pt x="22" y="8"/>
                  </a:lnTo>
                  <a:lnTo>
                    <a:pt x="22" y="7"/>
                  </a:lnTo>
                  <a:lnTo>
                    <a:pt x="22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4" y="3"/>
                  </a:lnTo>
                  <a:lnTo>
                    <a:pt x="24" y="2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0" y="0"/>
                  </a:lnTo>
                  <a:lnTo>
                    <a:pt x="31" y="0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4" y="2"/>
                  </a:lnTo>
                  <a:lnTo>
                    <a:pt x="35" y="2"/>
                  </a:lnTo>
                  <a:lnTo>
                    <a:pt x="37" y="2"/>
                  </a:lnTo>
                  <a:lnTo>
                    <a:pt x="37" y="3"/>
                  </a:lnTo>
                  <a:lnTo>
                    <a:pt x="38" y="3"/>
                  </a:lnTo>
                  <a:lnTo>
                    <a:pt x="39" y="3"/>
                  </a:lnTo>
                  <a:lnTo>
                    <a:pt x="41" y="4"/>
                  </a:lnTo>
                  <a:lnTo>
                    <a:pt x="42" y="4"/>
                  </a:lnTo>
                  <a:lnTo>
                    <a:pt x="43" y="4"/>
                  </a:lnTo>
                  <a:lnTo>
                    <a:pt x="43" y="6"/>
                  </a:lnTo>
                  <a:lnTo>
                    <a:pt x="44" y="6"/>
                  </a:lnTo>
                  <a:lnTo>
                    <a:pt x="46" y="6"/>
                  </a:lnTo>
                  <a:lnTo>
                    <a:pt x="47" y="6"/>
                  </a:lnTo>
                  <a:lnTo>
                    <a:pt x="47" y="7"/>
                  </a:lnTo>
                  <a:lnTo>
                    <a:pt x="48" y="7"/>
                  </a:lnTo>
                  <a:lnTo>
                    <a:pt x="50" y="7"/>
                  </a:lnTo>
                  <a:lnTo>
                    <a:pt x="51" y="7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34">
              <a:extLst>
                <a:ext uri="{FF2B5EF4-FFF2-40B4-BE49-F238E27FC236}">
                  <a16:creationId xmlns:a16="http://schemas.microsoft.com/office/drawing/2014/main" id="{5970E5A0-67FD-2924-B4BC-693949AB89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9" y="2236"/>
              <a:ext cx="355" cy="592"/>
            </a:xfrm>
            <a:custGeom>
              <a:avLst/>
              <a:gdLst>
                <a:gd name="T0" fmla="*/ 23 w 355"/>
                <a:gd name="T1" fmla="*/ 546 h 592"/>
                <a:gd name="T2" fmla="*/ 25 w 355"/>
                <a:gd name="T3" fmla="*/ 551 h 592"/>
                <a:gd name="T4" fmla="*/ 30 w 355"/>
                <a:gd name="T5" fmla="*/ 562 h 592"/>
                <a:gd name="T6" fmla="*/ 34 w 355"/>
                <a:gd name="T7" fmla="*/ 570 h 592"/>
                <a:gd name="T8" fmla="*/ 32 w 355"/>
                <a:gd name="T9" fmla="*/ 576 h 592"/>
                <a:gd name="T10" fmla="*/ 34 w 355"/>
                <a:gd name="T11" fmla="*/ 584 h 592"/>
                <a:gd name="T12" fmla="*/ 15 w 355"/>
                <a:gd name="T13" fmla="*/ 585 h 592"/>
                <a:gd name="T14" fmla="*/ 11 w 355"/>
                <a:gd name="T15" fmla="*/ 576 h 592"/>
                <a:gd name="T16" fmla="*/ 5 w 355"/>
                <a:gd name="T17" fmla="*/ 567 h 592"/>
                <a:gd name="T18" fmla="*/ 0 w 355"/>
                <a:gd name="T19" fmla="*/ 559 h 592"/>
                <a:gd name="T20" fmla="*/ 9 w 355"/>
                <a:gd name="T21" fmla="*/ 551 h 592"/>
                <a:gd name="T22" fmla="*/ 13 w 355"/>
                <a:gd name="T23" fmla="*/ 550 h 592"/>
                <a:gd name="T24" fmla="*/ 17 w 355"/>
                <a:gd name="T25" fmla="*/ 546 h 592"/>
                <a:gd name="T26" fmla="*/ 318 w 355"/>
                <a:gd name="T27" fmla="*/ 10 h 592"/>
                <a:gd name="T28" fmla="*/ 316 w 355"/>
                <a:gd name="T29" fmla="*/ 21 h 592"/>
                <a:gd name="T30" fmla="*/ 320 w 355"/>
                <a:gd name="T31" fmla="*/ 30 h 592"/>
                <a:gd name="T32" fmla="*/ 320 w 355"/>
                <a:gd name="T33" fmla="*/ 38 h 592"/>
                <a:gd name="T34" fmla="*/ 322 w 355"/>
                <a:gd name="T35" fmla="*/ 44 h 592"/>
                <a:gd name="T36" fmla="*/ 326 w 355"/>
                <a:gd name="T37" fmla="*/ 47 h 592"/>
                <a:gd name="T38" fmla="*/ 329 w 355"/>
                <a:gd name="T39" fmla="*/ 45 h 592"/>
                <a:gd name="T40" fmla="*/ 333 w 355"/>
                <a:gd name="T41" fmla="*/ 44 h 592"/>
                <a:gd name="T42" fmla="*/ 334 w 355"/>
                <a:gd name="T43" fmla="*/ 42 h 592"/>
                <a:gd name="T44" fmla="*/ 337 w 355"/>
                <a:gd name="T45" fmla="*/ 38 h 592"/>
                <a:gd name="T46" fmla="*/ 338 w 355"/>
                <a:gd name="T47" fmla="*/ 38 h 592"/>
                <a:gd name="T48" fmla="*/ 340 w 355"/>
                <a:gd name="T49" fmla="*/ 41 h 592"/>
                <a:gd name="T50" fmla="*/ 344 w 355"/>
                <a:gd name="T51" fmla="*/ 44 h 592"/>
                <a:gd name="T52" fmla="*/ 346 w 355"/>
                <a:gd name="T53" fmla="*/ 49 h 592"/>
                <a:gd name="T54" fmla="*/ 350 w 355"/>
                <a:gd name="T55" fmla="*/ 51 h 592"/>
                <a:gd name="T56" fmla="*/ 355 w 355"/>
                <a:gd name="T57" fmla="*/ 53 h 592"/>
                <a:gd name="T58" fmla="*/ 352 w 355"/>
                <a:gd name="T59" fmla="*/ 57 h 592"/>
                <a:gd name="T60" fmla="*/ 350 w 355"/>
                <a:gd name="T61" fmla="*/ 61 h 592"/>
                <a:gd name="T62" fmla="*/ 347 w 355"/>
                <a:gd name="T63" fmla="*/ 64 h 592"/>
                <a:gd name="T64" fmla="*/ 347 w 355"/>
                <a:gd name="T65" fmla="*/ 68 h 592"/>
                <a:gd name="T66" fmla="*/ 343 w 355"/>
                <a:gd name="T67" fmla="*/ 68 h 592"/>
                <a:gd name="T68" fmla="*/ 343 w 355"/>
                <a:gd name="T69" fmla="*/ 75 h 592"/>
                <a:gd name="T70" fmla="*/ 344 w 355"/>
                <a:gd name="T71" fmla="*/ 78 h 592"/>
                <a:gd name="T72" fmla="*/ 347 w 355"/>
                <a:gd name="T73" fmla="*/ 81 h 592"/>
                <a:gd name="T74" fmla="*/ 348 w 355"/>
                <a:gd name="T75" fmla="*/ 84 h 592"/>
                <a:gd name="T76" fmla="*/ 344 w 355"/>
                <a:gd name="T77" fmla="*/ 87 h 592"/>
                <a:gd name="T78" fmla="*/ 342 w 355"/>
                <a:gd name="T79" fmla="*/ 88 h 592"/>
                <a:gd name="T80" fmla="*/ 340 w 355"/>
                <a:gd name="T81" fmla="*/ 88 h 592"/>
                <a:gd name="T82" fmla="*/ 338 w 355"/>
                <a:gd name="T83" fmla="*/ 89 h 592"/>
                <a:gd name="T84" fmla="*/ 337 w 355"/>
                <a:gd name="T85" fmla="*/ 91 h 592"/>
                <a:gd name="T86" fmla="*/ 338 w 355"/>
                <a:gd name="T87" fmla="*/ 93 h 592"/>
                <a:gd name="T88" fmla="*/ 333 w 355"/>
                <a:gd name="T89" fmla="*/ 96 h 592"/>
                <a:gd name="T90" fmla="*/ 331 w 355"/>
                <a:gd name="T91" fmla="*/ 97 h 592"/>
                <a:gd name="T92" fmla="*/ 326 w 355"/>
                <a:gd name="T93" fmla="*/ 87 h 592"/>
                <a:gd name="T94" fmla="*/ 321 w 355"/>
                <a:gd name="T95" fmla="*/ 81 h 592"/>
                <a:gd name="T96" fmla="*/ 313 w 355"/>
                <a:gd name="T97" fmla="*/ 70 h 592"/>
                <a:gd name="T98" fmla="*/ 309 w 355"/>
                <a:gd name="T99" fmla="*/ 64 h 592"/>
                <a:gd name="T100" fmla="*/ 306 w 355"/>
                <a:gd name="T101" fmla="*/ 55 h 592"/>
                <a:gd name="T102" fmla="*/ 301 w 355"/>
                <a:gd name="T103" fmla="*/ 46 h 592"/>
                <a:gd name="T104" fmla="*/ 295 w 355"/>
                <a:gd name="T105" fmla="*/ 36 h 592"/>
                <a:gd name="T106" fmla="*/ 292 w 355"/>
                <a:gd name="T107" fmla="*/ 30 h 592"/>
                <a:gd name="T108" fmla="*/ 284 w 355"/>
                <a:gd name="T109" fmla="*/ 24 h 592"/>
                <a:gd name="T110" fmla="*/ 296 w 355"/>
                <a:gd name="T111" fmla="*/ 19 h 592"/>
                <a:gd name="T112" fmla="*/ 296 w 355"/>
                <a:gd name="T113" fmla="*/ 15 h 592"/>
                <a:gd name="T114" fmla="*/ 297 w 355"/>
                <a:gd name="T115" fmla="*/ 12 h 592"/>
                <a:gd name="T116" fmla="*/ 301 w 355"/>
                <a:gd name="T117" fmla="*/ 10 h 592"/>
                <a:gd name="T118" fmla="*/ 305 w 355"/>
                <a:gd name="T119" fmla="*/ 7 h 592"/>
                <a:gd name="T120" fmla="*/ 309 w 355"/>
                <a:gd name="T121" fmla="*/ 3 h 592"/>
                <a:gd name="T122" fmla="*/ 314 w 355"/>
                <a:gd name="T123" fmla="*/ 3 h 592"/>
                <a:gd name="T124" fmla="*/ 318 w 355"/>
                <a:gd name="T125" fmla="*/ 3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5" h="592">
                  <a:moveTo>
                    <a:pt x="15" y="545"/>
                  </a:moveTo>
                  <a:lnTo>
                    <a:pt x="17" y="545"/>
                  </a:lnTo>
                  <a:lnTo>
                    <a:pt x="18" y="545"/>
                  </a:lnTo>
                  <a:lnTo>
                    <a:pt x="19" y="546"/>
                  </a:lnTo>
                  <a:lnTo>
                    <a:pt x="23" y="546"/>
                  </a:lnTo>
                  <a:lnTo>
                    <a:pt x="25" y="546"/>
                  </a:lnTo>
                  <a:lnTo>
                    <a:pt x="26" y="548"/>
                  </a:lnTo>
                  <a:lnTo>
                    <a:pt x="25" y="549"/>
                  </a:lnTo>
                  <a:lnTo>
                    <a:pt x="25" y="550"/>
                  </a:lnTo>
                  <a:lnTo>
                    <a:pt x="25" y="551"/>
                  </a:lnTo>
                  <a:lnTo>
                    <a:pt x="25" y="553"/>
                  </a:lnTo>
                  <a:lnTo>
                    <a:pt x="27" y="555"/>
                  </a:lnTo>
                  <a:lnTo>
                    <a:pt x="27" y="557"/>
                  </a:lnTo>
                  <a:lnTo>
                    <a:pt x="28" y="558"/>
                  </a:lnTo>
                  <a:lnTo>
                    <a:pt x="30" y="562"/>
                  </a:lnTo>
                  <a:lnTo>
                    <a:pt x="30" y="563"/>
                  </a:lnTo>
                  <a:lnTo>
                    <a:pt x="31" y="565"/>
                  </a:lnTo>
                  <a:lnTo>
                    <a:pt x="31" y="566"/>
                  </a:lnTo>
                  <a:lnTo>
                    <a:pt x="34" y="567"/>
                  </a:lnTo>
                  <a:lnTo>
                    <a:pt x="34" y="570"/>
                  </a:lnTo>
                  <a:lnTo>
                    <a:pt x="32" y="570"/>
                  </a:lnTo>
                  <a:lnTo>
                    <a:pt x="32" y="571"/>
                  </a:lnTo>
                  <a:lnTo>
                    <a:pt x="32" y="572"/>
                  </a:lnTo>
                  <a:lnTo>
                    <a:pt x="32" y="575"/>
                  </a:lnTo>
                  <a:lnTo>
                    <a:pt x="32" y="576"/>
                  </a:lnTo>
                  <a:lnTo>
                    <a:pt x="32" y="578"/>
                  </a:lnTo>
                  <a:lnTo>
                    <a:pt x="32" y="579"/>
                  </a:lnTo>
                  <a:lnTo>
                    <a:pt x="32" y="582"/>
                  </a:lnTo>
                  <a:lnTo>
                    <a:pt x="34" y="583"/>
                  </a:lnTo>
                  <a:lnTo>
                    <a:pt x="34" y="584"/>
                  </a:lnTo>
                  <a:lnTo>
                    <a:pt x="35" y="584"/>
                  </a:lnTo>
                  <a:lnTo>
                    <a:pt x="28" y="588"/>
                  </a:lnTo>
                  <a:lnTo>
                    <a:pt x="19" y="592"/>
                  </a:lnTo>
                  <a:lnTo>
                    <a:pt x="17" y="588"/>
                  </a:lnTo>
                  <a:lnTo>
                    <a:pt x="15" y="585"/>
                  </a:lnTo>
                  <a:lnTo>
                    <a:pt x="15" y="584"/>
                  </a:lnTo>
                  <a:lnTo>
                    <a:pt x="14" y="584"/>
                  </a:lnTo>
                  <a:lnTo>
                    <a:pt x="14" y="583"/>
                  </a:lnTo>
                  <a:lnTo>
                    <a:pt x="14" y="582"/>
                  </a:lnTo>
                  <a:lnTo>
                    <a:pt x="11" y="576"/>
                  </a:lnTo>
                  <a:lnTo>
                    <a:pt x="10" y="576"/>
                  </a:lnTo>
                  <a:lnTo>
                    <a:pt x="10" y="575"/>
                  </a:lnTo>
                  <a:lnTo>
                    <a:pt x="9" y="572"/>
                  </a:lnTo>
                  <a:lnTo>
                    <a:pt x="8" y="570"/>
                  </a:lnTo>
                  <a:lnTo>
                    <a:pt x="5" y="567"/>
                  </a:lnTo>
                  <a:lnTo>
                    <a:pt x="4" y="566"/>
                  </a:lnTo>
                  <a:lnTo>
                    <a:pt x="2" y="565"/>
                  </a:lnTo>
                  <a:lnTo>
                    <a:pt x="2" y="563"/>
                  </a:lnTo>
                  <a:lnTo>
                    <a:pt x="1" y="562"/>
                  </a:lnTo>
                  <a:lnTo>
                    <a:pt x="0" y="559"/>
                  </a:lnTo>
                  <a:lnTo>
                    <a:pt x="5" y="557"/>
                  </a:lnTo>
                  <a:lnTo>
                    <a:pt x="9" y="553"/>
                  </a:lnTo>
                  <a:lnTo>
                    <a:pt x="10" y="553"/>
                  </a:lnTo>
                  <a:lnTo>
                    <a:pt x="10" y="551"/>
                  </a:lnTo>
                  <a:lnTo>
                    <a:pt x="9" y="551"/>
                  </a:lnTo>
                  <a:lnTo>
                    <a:pt x="9" y="550"/>
                  </a:lnTo>
                  <a:lnTo>
                    <a:pt x="9" y="549"/>
                  </a:lnTo>
                  <a:lnTo>
                    <a:pt x="10" y="550"/>
                  </a:lnTo>
                  <a:lnTo>
                    <a:pt x="11" y="550"/>
                  </a:lnTo>
                  <a:lnTo>
                    <a:pt x="13" y="550"/>
                  </a:lnTo>
                  <a:lnTo>
                    <a:pt x="13" y="549"/>
                  </a:lnTo>
                  <a:lnTo>
                    <a:pt x="14" y="549"/>
                  </a:lnTo>
                  <a:lnTo>
                    <a:pt x="15" y="549"/>
                  </a:lnTo>
                  <a:lnTo>
                    <a:pt x="17" y="548"/>
                  </a:lnTo>
                  <a:lnTo>
                    <a:pt x="17" y="546"/>
                  </a:lnTo>
                  <a:lnTo>
                    <a:pt x="15" y="545"/>
                  </a:lnTo>
                  <a:close/>
                  <a:moveTo>
                    <a:pt x="318" y="3"/>
                  </a:moveTo>
                  <a:lnTo>
                    <a:pt x="318" y="6"/>
                  </a:lnTo>
                  <a:lnTo>
                    <a:pt x="318" y="7"/>
                  </a:lnTo>
                  <a:lnTo>
                    <a:pt x="318" y="10"/>
                  </a:lnTo>
                  <a:lnTo>
                    <a:pt x="317" y="11"/>
                  </a:lnTo>
                  <a:lnTo>
                    <a:pt x="316" y="12"/>
                  </a:lnTo>
                  <a:lnTo>
                    <a:pt x="316" y="15"/>
                  </a:lnTo>
                  <a:lnTo>
                    <a:pt x="316" y="19"/>
                  </a:lnTo>
                  <a:lnTo>
                    <a:pt x="316" y="21"/>
                  </a:lnTo>
                  <a:lnTo>
                    <a:pt x="316" y="23"/>
                  </a:lnTo>
                  <a:lnTo>
                    <a:pt x="317" y="25"/>
                  </a:lnTo>
                  <a:lnTo>
                    <a:pt x="317" y="28"/>
                  </a:lnTo>
                  <a:lnTo>
                    <a:pt x="318" y="28"/>
                  </a:lnTo>
                  <a:lnTo>
                    <a:pt x="320" y="30"/>
                  </a:lnTo>
                  <a:lnTo>
                    <a:pt x="320" y="32"/>
                  </a:lnTo>
                  <a:lnTo>
                    <a:pt x="321" y="34"/>
                  </a:lnTo>
                  <a:lnTo>
                    <a:pt x="321" y="36"/>
                  </a:lnTo>
                  <a:lnTo>
                    <a:pt x="320" y="37"/>
                  </a:lnTo>
                  <a:lnTo>
                    <a:pt x="320" y="38"/>
                  </a:lnTo>
                  <a:lnTo>
                    <a:pt x="321" y="40"/>
                  </a:lnTo>
                  <a:lnTo>
                    <a:pt x="321" y="41"/>
                  </a:lnTo>
                  <a:lnTo>
                    <a:pt x="322" y="41"/>
                  </a:lnTo>
                  <a:lnTo>
                    <a:pt x="322" y="42"/>
                  </a:lnTo>
                  <a:lnTo>
                    <a:pt x="322" y="44"/>
                  </a:lnTo>
                  <a:lnTo>
                    <a:pt x="322" y="45"/>
                  </a:lnTo>
                  <a:lnTo>
                    <a:pt x="323" y="45"/>
                  </a:lnTo>
                  <a:lnTo>
                    <a:pt x="325" y="46"/>
                  </a:lnTo>
                  <a:lnTo>
                    <a:pt x="325" y="47"/>
                  </a:lnTo>
                  <a:lnTo>
                    <a:pt x="326" y="47"/>
                  </a:lnTo>
                  <a:lnTo>
                    <a:pt x="329" y="47"/>
                  </a:lnTo>
                  <a:lnTo>
                    <a:pt x="329" y="46"/>
                  </a:lnTo>
                  <a:lnTo>
                    <a:pt x="329" y="47"/>
                  </a:lnTo>
                  <a:lnTo>
                    <a:pt x="329" y="46"/>
                  </a:lnTo>
                  <a:lnTo>
                    <a:pt x="329" y="45"/>
                  </a:lnTo>
                  <a:lnTo>
                    <a:pt x="329" y="44"/>
                  </a:lnTo>
                  <a:lnTo>
                    <a:pt x="330" y="45"/>
                  </a:lnTo>
                  <a:lnTo>
                    <a:pt x="331" y="45"/>
                  </a:lnTo>
                  <a:lnTo>
                    <a:pt x="333" y="45"/>
                  </a:lnTo>
                  <a:lnTo>
                    <a:pt x="333" y="44"/>
                  </a:lnTo>
                  <a:lnTo>
                    <a:pt x="334" y="44"/>
                  </a:lnTo>
                  <a:lnTo>
                    <a:pt x="333" y="44"/>
                  </a:lnTo>
                  <a:lnTo>
                    <a:pt x="334" y="42"/>
                  </a:lnTo>
                  <a:lnTo>
                    <a:pt x="334" y="44"/>
                  </a:lnTo>
                  <a:lnTo>
                    <a:pt x="334" y="42"/>
                  </a:lnTo>
                  <a:lnTo>
                    <a:pt x="334" y="41"/>
                  </a:lnTo>
                  <a:lnTo>
                    <a:pt x="334" y="40"/>
                  </a:lnTo>
                  <a:lnTo>
                    <a:pt x="334" y="38"/>
                  </a:lnTo>
                  <a:lnTo>
                    <a:pt x="335" y="38"/>
                  </a:lnTo>
                  <a:lnTo>
                    <a:pt x="337" y="38"/>
                  </a:lnTo>
                  <a:lnTo>
                    <a:pt x="337" y="37"/>
                  </a:lnTo>
                  <a:lnTo>
                    <a:pt x="337" y="36"/>
                  </a:lnTo>
                  <a:lnTo>
                    <a:pt x="338" y="36"/>
                  </a:lnTo>
                  <a:lnTo>
                    <a:pt x="338" y="37"/>
                  </a:lnTo>
                  <a:lnTo>
                    <a:pt x="338" y="38"/>
                  </a:lnTo>
                  <a:lnTo>
                    <a:pt x="339" y="40"/>
                  </a:lnTo>
                  <a:lnTo>
                    <a:pt x="338" y="40"/>
                  </a:lnTo>
                  <a:lnTo>
                    <a:pt x="339" y="40"/>
                  </a:lnTo>
                  <a:lnTo>
                    <a:pt x="339" y="41"/>
                  </a:lnTo>
                  <a:lnTo>
                    <a:pt x="340" y="41"/>
                  </a:lnTo>
                  <a:lnTo>
                    <a:pt x="340" y="42"/>
                  </a:lnTo>
                  <a:lnTo>
                    <a:pt x="342" y="42"/>
                  </a:lnTo>
                  <a:lnTo>
                    <a:pt x="342" y="44"/>
                  </a:lnTo>
                  <a:lnTo>
                    <a:pt x="343" y="44"/>
                  </a:lnTo>
                  <a:lnTo>
                    <a:pt x="344" y="44"/>
                  </a:lnTo>
                  <a:lnTo>
                    <a:pt x="344" y="45"/>
                  </a:lnTo>
                  <a:lnTo>
                    <a:pt x="346" y="45"/>
                  </a:lnTo>
                  <a:lnTo>
                    <a:pt x="346" y="46"/>
                  </a:lnTo>
                  <a:lnTo>
                    <a:pt x="346" y="47"/>
                  </a:lnTo>
                  <a:lnTo>
                    <a:pt x="346" y="49"/>
                  </a:lnTo>
                  <a:lnTo>
                    <a:pt x="347" y="49"/>
                  </a:lnTo>
                  <a:lnTo>
                    <a:pt x="347" y="50"/>
                  </a:lnTo>
                  <a:lnTo>
                    <a:pt x="347" y="51"/>
                  </a:lnTo>
                  <a:lnTo>
                    <a:pt x="348" y="51"/>
                  </a:lnTo>
                  <a:lnTo>
                    <a:pt x="350" y="51"/>
                  </a:lnTo>
                  <a:lnTo>
                    <a:pt x="351" y="51"/>
                  </a:lnTo>
                  <a:lnTo>
                    <a:pt x="351" y="53"/>
                  </a:lnTo>
                  <a:lnTo>
                    <a:pt x="352" y="53"/>
                  </a:lnTo>
                  <a:lnTo>
                    <a:pt x="353" y="53"/>
                  </a:lnTo>
                  <a:lnTo>
                    <a:pt x="355" y="53"/>
                  </a:lnTo>
                  <a:lnTo>
                    <a:pt x="355" y="54"/>
                  </a:lnTo>
                  <a:lnTo>
                    <a:pt x="355" y="55"/>
                  </a:lnTo>
                  <a:lnTo>
                    <a:pt x="353" y="55"/>
                  </a:lnTo>
                  <a:lnTo>
                    <a:pt x="353" y="57"/>
                  </a:lnTo>
                  <a:lnTo>
                    <a:pt x="352" y="57"/>
                  </a:lnTo>
                  <a:lnTo>
                    <a:pt x="352" y="58"/>
                  </a:lnTo>
                  <a:lnTo>
                    <a:pt x="352" y="59"/>
                  </a:lnTo>
                  <a:lnTo>
                    <a:pt x="351" y="59"/>
                  </a:lnTo>
                  <a:lnTo>
                    <a:pt x="350" y="59"/>
                  </a:lnTo>
                  <a:lnTo>
                    <a:pt x="350" y="61"/>
                  </a:lnTo>
                  <a:lnTo>
                    <a:pt x="348" y="61"/>
                  </a:lnTo>
                  <a:lnTo>
                    <a:pt x="348" y="62"/>
                  </a:lnTo>
                  <a:lnTo>
                    <a:pt x="347" y="62"/>
                  </a:lnTo>
                  <a:lnTo>
                    <a:pt x="347" y="63"/>
                  </a:lnTo>
                  <a:lnTo>
                    <a:pt x="347" y="64"/>
                  </a:lnTo>
                  <a:lnTo>
                    <a:pt x="346" y="64"/>
                  </a:lnTo>
                  <a:lnTo>
                    <a:pt x="347" y="64"/>
                  </a:lnTo>
                  <a:lnTo>
                    <a:pt x="347" y="66"/>
                  </a:lnTo>
                  <a:lnTo>
                    <a:pt x="347" y="67"/>
                  </a:lnTo>
                  <a:lnTo>
                    <a:pt x="347" y="68"/>
                  </a:lnTo>
                  <a:lnTo>
                    <a:pt x="346" y="68"/>
                  </a:lnTo>
                  <a:lnTo>
                    <a:pt x="346" y="70"/>
                  </a:lnTo>
                  <a:lnTo>
                    <a:pt x="344" y="70"/>
                  </a:lnTo>
                  <a:lnTo>
                    <a:pt x="344" y="68"/>
                  </a:lnTo>
                  <a:lnTo>
                    <a:pt x="343" y="68"/>
                  </a:lnTo>
                  <a:lnTo>
                    <a:pt x="343" y="70"/>
                  </a:lnTo>
                  <a:lnTo>
                    <a:pt x="343" y="71"/>
                  </a:lnTo>
                  <a:lnTo>
                    <a:pt x="343" y="72"/>
                  </a:lnTo>
                  <a:lnTo>
                    <a:pt x="343" y="74"/>
                  </a:lnTo>
                  <a:lnTo>
                    <a:pt x="343" y="75"/>
                  </a:lnTo>
                  <a:lnTo>
                    <a:pt x="344" y="75"/>
                  </a:lnTo>
                  <a:lnTo>
                    <a:pt x="344" y="76"/>
                  </a:lnTo>
                  <a:lnTo>
                    <a:pt x="343" y="76"/>
                  </a:lnTo>
                  <a:lnTo>
                    <a:pt x="343" y="78"/>
                  </a:lnTo>
                  <a:lnTo>
                    <a:pt x="344" y="78"/>
                  </a:lnTo>
                  <a:lnTo>
                    <a:pt x="344" y="79"/>
                  </a:lnTo>
                  <a:lnTo>
                    <a:pt x="346" y="79"/>
                  </a:lnTo>
                  <a:lnTo>
                    <a:pt x="346" y="80"/>
                  </a:lnTo>
                  <a:lnTo>
                    <a:pt x="347" y="80"/>
                  </a:lnTo>
                  <a:lnTo>
                    <a:pt x="347" y="81"/>
                  </a:lnTo>
                  <a:lnTo>
                    <a:pt x="347" y="83"/>
                  </a:lnTo>
                  <a:lnTo>
                    <a:pt x="348" y="83"/>
                  </a:lnTo>
                  <a:lnTo>
                    <a:pt x="348" y="84"/>
                  </a:lnTo>
                  <a:lnTo>
                    <a:pt x="347" y="84"/>
                  </a:lnTo>
                  <a:lnTo>
                    <a:pt x="348" y="84"/>
                  </a:lnTo>
                  <a:lnTo>
                    <a:pt x="347" y="84"/>
                  </a:lnTo>
                  <a:lnTo>
                    <a:pt x="347" y="85"/>
                  </a:lnTo>
                  <a:lnTo>
                    <a:pt x="346" y="85"/>
                  </a:lnTo>
                  <a:lnTo>
                    <a:pt x="344" y="85"/>
                  </a:lnTo>
                  <a:lnTo>
                    <a:pt x="344" y="87"/>
                  </a:lnTo>
                  <a:lnTo>
                    <a:pt x="343" y="87"/>
                  </a:lnTo>
                  <a:lnTo>
                    <a:pt x="343" y="88"/>
                  </a:lnTo>
                  <a:lnTo>
                    <a:pt x="343" y="87"/>
                  </a:lnTo>
                  <a:lnTo>
                    <a:pt x="342" y="87"/>
                  </a:lnTo>
                  <a:lnTo>
                    <a:pt x="342" y="88"/>
                  </a:lnTo>
                  <a:lnTo>
                    <a:pt x="340" y="88"/>
                  </a:lnTo>
                  <a:lnTo>
                    <a:pt x="340" y="87"/>
                  </a:lnTo>
                  <a:lnTo>
                    <a:pt x="339" y="87"/>
                  </a:lnTo>
                  <a:lnTo>
                    <a:pt x="339" y="88"/>
                  </a:lnTo>
                  <a:lnTo>
                    <a:pt x="340" y="88"/>
                  </a:lnTo>
                  <a:lnTo>
                    <a:pt x="340" y="89"/>
                  </a:lnTo>
                  <a:lnTo>
                    <a:pt x="339" y="89"/>
                  </a:lnTo>
                  <a:lnTo>
                    <a:pt x="339" y="88"/>
                  </a:lnTo>
                  <a:lnTo>
                    <a:pt x="338" y="88"/>
                  </a:lnTo>
                  <a:lnTo>
                    <a:pt x="338" y="89"/>
                  </a:lnTo>
                  <a:lnTo>
                    <a:pt x="339" y="89"/>
                  </a:lnTo>
                  <a:lnTo>
                    <a:pt x="339" y="91"/>
                  </a:lnTo>
                  <a:lnTo>
                    <a:pt x="338" y="91"/>
                  </a:lnTo>
                  <a:lnTo>
                    <a:pt x="337" y="89"/>
                  </a:lnTo>
                  <a:lnTo>
                    <a:pt x="337" y="91"/>
                  </a:lnTo>
                  <a:lnTo>
                    <a:pt x="337" y="92"/>
                  </a:lnTo>
                  <a:lnTo>
                    <a:pt x="335" y="92"/>
                  </a:lnTo>
                  <a:lnTo>
                    <a:pt x="335" y="93"/>
                  </a:lnTo>
                  <a:lnTo>
                    <a:pt x="337" y="93"/>
                  </a:lnTo>
                  <a:lnTo>
                    <a:pt x="338" y="93"/>
                  </a:lnTo>
                  <a:lnTo>
                    <a:pt x="337" y="94"/>
                  </a:lnTo>
                  <a:lnTo>
                    <a:pt x="337" y="96"/>
                  </a:lnTo>
                  <a:lnTo>
                    <a:pt x="335" y="96"/>
                  </a:lnTo>
                  <a:lnTo>
                    <a:pt x="334" y="96"/>
                  </a:lnTo>
                  <a:lnTo>
                    <a:pt x="333" y="96"/>
                  </a:lnTo>
                  <a:lnTo>
                    <a:pt x="333" y="97"/>
                  </a:lnTo>
                  <a:lnTo>
                    <a:pt x="334" y="97"/>
                  </a:lnTo>
                  <a:lnTo>
                    <a:pt x="333" y="97"/>
                  </a:lnTo>
                  <a:lnTo>
                    <a:pt x="333" y="98"/>
                  </a:lnTo>
                  <a:lnTo>
                    <a:pt x="331" y="97"/>
                  </a:lnTo>
                  <a:lnTo>
                    <a:pt x="331" y="94"/>
                  </a:lnTo>
                  <a:lnTo>
                    <a:pt x="330" y="92"/>
                  </a:lnTo>
                  <a:lnTo>
                    <a:pt x="329" y="92"/>
                  </a:lnTo>
                  <a:lnTo>
                    <a:pt x="329" y="89"/>
                  </a:lnTo>
                  <a:lnTo>
                    <a:pt x="326" y="87"/>
                  </a:lnTo>
                  <a:lnTo>
                    <a:pt x="325" y="87"/>
                  </a:lnTo>
                  <a:lnTo>
                    <a:pt x="323" y="85"/>
                  </a:lnTo>
                  <a:lnTo>
                    <a:pt x="323" y="84"/>
                  </a:lnTo>
                  <a:lnTo>
                    <a:pt x="322" y="84"/>
                  </a:lnTo>
                  <a:lnTo>
                    <a:pt x="321" y="81"/>
                  </a:lnTo>
                  <a:lnTo>
                    <a:pt x="320" y="80"/>
                  </a:lnTo>
                  <a:lnTo>
                    <a:pt x="317" y="75"/>
                  </a:lnTo>
                  <a:lnTo>
                    <a:pt x="316" y="71"/>
                  </a:lnTo>
                  <a:lnTo>
                    <a:pt x="314" y="71"/>
                  </a:lnTo>
                  <a:lnTo>
                    <a:pt x="313" y="70"/>
                  </a:lnTo>
                  <a:lnTo>
                    <a:pt x="312" y="68"/>
                  </a:lnTo>
                  <a:lnTo>
                    <a:pt x="310" y="67"/>
                  </a:lnTo>
                  <a:lnTo>
                    <a:pt x="310" y="66"/>
                  </a:lnTo>
                  <a:lnTo>
                    <a:pt x="310" y="64"/>
                  </a:lnTo>
                  <a:lnTo>
                    <a:pt x="309" y="64"/>
                  </a:lnTo>
                  <a:lnTo>
                    <a:pt x="309" y="62"/>
                  </a:lnTo>
                  <a:lnTo>
                    <a:pt x="308" y="59"/>
                  </a:lnTo>
                  <a:lnTo>
                    <a:pt x="308" y="58"/>
                  </a:lnTo>
                  <a:lnTo>
                    <a:pt x="306" y="57"/>
                  </a:lnTo>
                  <a:lnTo>
                    <a:pt x="306" y="55"/>
                  </a:lnTo>
                  <a:lnTo>
                    <a:pt x="306" y="54"/>
                  </a:lnTo>
                  <a:lnTo>
                    <a:pt x="305" y="53"/>
                  </a:lnTo>
                  <a:lnTo>
                    <a:pt x="303" y="49"/>
                  </a:lnTo>
                  <a:lnTo>
                    <a:pt x="303" y="47"/>
                  </a:lnTo>
                  <a:lnTo>
                    <a:pt x="301" y="46"/>
                  </a:lnTo>
                  <a:lnTo>
                    <a:pt x="300" y="42"/>
                  </a:lnTo>
                  <a:lnTo>
                    <a:pt x="297" y="41"/>
                  </a:lnTo>
                  <a:lnTo>
                    <a:pt x="296" y="38"/>
                  </a:lnTo>
                  <a:lnTo>
                    <a:pt x="296" y="37"/>
                  </a:lnTo>
                  <a:lnTo>
                    <a:pt x="295" y="36"/>
                  </a:lnTo>
                  <a:lnTo>
                    <a:pt x="295" y="34"/>
                  </a:lnTo>
                  <a:lnTo>
                    <a:pt x="293" y="34"/>
                  </a:lnTo>
                  <a:lnTo>
                    <a:pt x="293" y="32"/>
                  </a:lnTo>
                  <a:lnTo>
                    <a:pt x="292" y="32"/>
                  </a:lnTo>
                  <a:lnTo>
                    <a:pt x="292" y="30"/>
                  </a:lnTo>
                  <a:lnTo>
                    <a:pt x="290" y="28"/>
                  </a:lnTo>
                  <a:lnTo>
                    <a:pt x="288" y="28"/>
                  </a:lnTo>
                  <a:lnTo>
                    <a:pt x="287" y="27"/>
                  </a:lnTo>
                  <a:lnTo>
                    <a:pt x="286" y="27"/>
                  </a:lnTo>
                  <a:lnTo>
                    <a:pt x="284" y="24"/>
                  </a:lnTo>
                  <a:lnTo>
                    <a:pt x="288" y="21"/>
                  </a:lnTo>
                  <a:lnTo>
                    <a:pt x="292" y="19"/>
                  </a:lnTo>
                  <a:lnTo>
                    <a:pt x="297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7" y="19"/>
                  </a:lnTo>
                  <a:lnTo>
                    <a:pt x="296" y="19"/>
                  </a:lnTo>
                  <a:lnTo>
                    <a:pt x="296" y="17"/>
                  </a:lnTo>
                  <a:lnTo>
                    <a:pt x="296" y="16"/>
                  </a:lnTo>
                  <a:lnTo>
                    <a:pt x="296" y="15"/>
                  </a:lnTo>
                  <a:lnTo>
                    <a:pt x="296" y="14"/>
                  </a:lnTo>
                  <a:lnTo>
                    <a:pt x="297" y="14"/>
                  </a:lnTo>
                  <a:lnTo>
                    <a:pt x="297" y="12"/>
                  </a:lnTo>
                  <a:lnTo>
                    <a:pt x="297" y="14"/>
                  </a:lnTo>
                  <a:lnTo>
                    <a:pt x="297" y="12"/>
                  </a:lnTo>
                  <a:lnTo>
                    <a:pt x="299" y="12"/>
                  </a:lnTo>
                  <a:lnTo>
                    <a:pt x="300" y="12"/>
                  </a:lnTo>
                  <a:lnTo>
                    <a:pt x="300" y="11"/>
                  </a:lnTo>
                  <a:lnTo>
                    <a:pt x="301" y="11"/>
                  </a:lnTo>
                  <a:lnTo>
                    <a:pt x="301" y="10"/>
                  </a:lnTo>
                  <a:lnTo>
                    <a:pt x="301" y="8"/>
                  </a:lnTo>
                  <a:lnTo>
                    <a:pt x="303" y="8"/>
                  </a:lnTo>
                  <a:lnTo>
                    <a:pt x="304" y="8"/>
                  </a:lnTo>
                  <a:lnTo>
                    <a:pt x="304" y="7"/>
                  </a:lnTo>
                  <a:lnTo>
                    <a:pt x="305" y="7"/>
                  </a:lnTo>
                  <a:lnTo>
                    <a:pt x="305" y="6"/>
                  </a:lnTo>
                  <a:lnTo>
                    <a:pt x="305" y="4"/>
                  </a:lnTo>
                  <a:lnTo>
                    <a:pt x="306" y="4"/>
                  </a:lnTo>
                  <a:lnTo>
                    <a:pt x="308" y="4"/>
                  </a:lnTo>
                  <a:lnTo>
                    <a:pt x="309" y="3"/>
                  </a:lnTo>
                  <a:lnTo>
                    <a:pt x="310" y="3"/>
                  </a:lnTo>
                  <a:lnTo>
                    <a:pt x="312" y="4"/>
                  </a:lnTo>
                  <a:lnTo>
                    <a:pt x="313" y="4"/>
                  </a:lnTo>
                  <a:lnTo>
                    <a:pt x="314" y="4"/>
                  </a:lnTo>
                  <a:lnTo>
                    <a:pt x="314" y="3"/>
                  </a:lnTo>
                  <a:lnTo>
                    <a:pt x="314" y="2"/>
                  </a:lnTo>
                  <a:lnTo>
                    <a:pt x="316" y="0"/>
                  </a:lnTo>
                  <a:lnTo>
                    <a:pt x="318" y="0"/>
                  </a:lnTo>
                  <a:lnTo>
                    <a:pt x="318" y="2"/>
                  </a:lnTo>
                  <a:lnTo>
                    <a:pt x="318" y="3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7938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45" name="Freeform 35">
              <a:extLst>
                <a:ext uri="{FF2B5EF4-FFF2-40B4-BE49-F238E27FC236}">
                  <a16:creationId xmlns:a16="http://schemas.microsoft.com/office/drawing/2014/main" id="{043344C4-A686-AF28-8610-6F886E2A7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3" y="2366"/>
              <a:ext cx="895" cy="672"/>
            </a:xfrm>
            <a:custGeom>
              <a:avLst/>
              <a:gdLst>
                <a:gd name="T0" fmla="*/ 766 w 895"/>
                <a:gd name="T1" fmla="*/ 15 h 672"/>
                <a:gd name="T2" fmla="*/ 881 w 895"/>
                <a:gd name="T3" fmla="*/ 32 h 672"/>
                <a:gd name="T4" fmla="*/ 865 w 895"/>
                <a:gd name="T5" fmla="*/ 60 h 672"/>
                <a:gd name="T6" fmla="*/ 839 w 895"/>
                <a:gd name="T7" fmla="*/ 74 h 672"/>
                <a:gd name="T8" fmla="*/ 812 w 895"/>
                <a:gd name="T9" fmla="*/ 90 h 672"/>
                <a:gd name="T10" fmla="*/ 795 w 895"/>
                <a:gd name="T11" fmla="*/ 98 h 672"/>
                <a:gd name="T12" fmla="*/ 779 w 895"/>
                <a:gd name="T13" fmla="*/ 109 h 672"/>
                <a:gd name="T14" fmla="*/ 756 w 895"/>
                <a:gd name="T15" fmla="*/ 143 h 672"/>
                <a:gd name="T16" fmla="*/ 773 w 895"/>
                <a:gd name="T17" fmla="*/ 166 h 672"/>
                <a:gd name="T18" fmla="*/ 786 w 895"/>
                <a:gd name="T19" fmla="*/ 206 h 672"/>
                <a:gd name="T20" fmla="*/ 792 w 895"/>
                <a:gd name="T21" fmla="*/ 244 h 672"/>
                <a:gd name="T22" fmla="*/ 818 w 895"/>
                <a:gd name="T23" fmla="*/ 286 h 672"/>
                <a:gd name="T24" fmla="*/ 826 w 895"/>
                <a:gd name="T25" fmla="*/ 334 h 672"/>
                <a:gd name="T26" fmla="*/ 859 w 895"/>
                <a:gd name="T27" fmla="*/ 369 h 672"/>
                <a:gd name="T28" fmla="*/ 854 w 895"/>
                <a:gd name="T29" fmla="*/ 449 h 672"/>
                <a:gd name="T30" fmla="*/ 804 w 895"/>
                <a:gd name="T31" fmla="*/ 435 h 672"/>
                <a:gd name="T32" fmla="*/ 764 w 895"/>
                <a:gd name="T33" fmla="*/ 406 h 672"/>
                <a:gd name="T34" fmla="*/ 727 w 895"/>
                <a:gd name="T35" fmla="*/ 374 h 672"/>
                <a:gd name="T36" fmla="*/ 693 w 895"/>
                <a:gd name="T37" fmla="*/ 337 h 672"/>
                <a:gd name="T38" fmla="*/ 677 w 895"/>
                <a:gd name="T39" fmla="*/ 300 h 672"/>
                <a:gd name="T40" fmla="*/ 637 w 895"/>
                <a:gd name="T41" fmla="*/ 294 h 672"/>
                <a:gd name="T42" fmla="*/ 602 w 895"/>
                <a:gd name="T43" fmla="*/ 303 h 672"/>
                <a:gd name="T44" fmla="*/ 577 w 895"/>
                <a:gd name="T45" fmla="*/ 326 h 672"/>
                <a:gd name="T46" fmla="*/ 536 w 895"/>
                <a:gd name="T47" fmla="*/ 351 h 672"/>
                <a:gd name="T48" fmla="*/ 516 w 895"/>
                <a:gd name="T49" fmla="*/ 373 h 672"/>
                <a:gd name="T50" fmla="*/ 499 w 895"/>
                <a:gd name="T51" fmla="*/ 414 h 672"/>
                <a:gd name="T52" fmla="*/ 466 w 895"/>
                <a:gd name="T53" fmla="*/ 431 h 672"/>
                <a:gd name="T54" fmla="*/ 433 w 895"/>
                <a:gd name="T55" fmla="*/ 465 h 672"/>
                <a:gd name="T56" fmla="*/ 424 w 895"/>
                <a:gd name="T57" fmla="*/ 514 h 672"/>
                <a:gd name="T58" fmla="*/ 393 w 895"/>
                <a:gd name="T59" fmla="*/ 551 h 672"/>
                <a:gd name="T60" fmla="*/ 378 w 895"/>
                <a:gd name="T61" fmla="*/ 590 h 672"/>
                <a:gd name="T62" fmla="*/ 360 w 895"/>
                <a:gd name="T63" fmla="*/ 623 h 672"/>
                <a:gd name="T64" fmla="*/ 331 w 895"/>
                <a:gd name="T65" fmla="*/ 620 h 672"/>
                <a:gd name="T66" fmla="*/ 286 w 895"/>
                <a:gd name="T67" fmla="*/ 620 h 672"/>
                <a:gd name="T68" fmla="*/ 245 w 895"/>
                <a:gd name="T69" fmla="*/ 651 h 672"/>
                <a:gd name="T70" fmla="*/ 204 w 895"/>
                <a:gd name="T71" fmla="*/ 667 h 672"/>
                <a:gd name="T72" fmla="*/ 175 w 895"/>
                <a:gd name="T73" fmla="*/ 637 h 672"/>
                <a:gd name="T74" fmla="*/ 157 w 895"/>
                <a:gd name="T75" fmla="*/ 621 h 672"/>
                <a:gd name="T76" fmla="*/ 176 w 895"/>
                <a:gd name="T77" fmla="*/ 586 h 672"/>
                <a:gd name="T78" fmla="*/ 171 w 895"/>
                <a:gd name="T79" fmla="*/ 552 h 672"/>
                <a:gd name="T80" fmla="*/ 144 w 895"/>
                <a:gd name="T81" fmla="*/ 513 h 672"/>
                <a:gd name="T82" fmla="*/ 99 w 895"/>
                <a:gd name="T83" fmla="*/ 516 h 672"/>
                <a:gd name="T84" fmla="*/ 10 w 895"/>
                <a:gd name="T85" fmla="*/ 374 h 672"/>
                <a:gd name="T86" fmla="*/ 6 w 895"/>
                <a:gd name="T87" fmla="*/ 333 h 672"/>
                <a:gd name="T88" fmla="*/ 4 w 895"/>
                <a:gd name="T89" fmla="*/ 290 h 672"/>
                <a:gd name="T90" fmla="*/ 53 w 895"/>
                <a:gd name="T91" fmla="*/ 283 h 672"/>
                <a:gd name="T92" fmla="*/ 97 w 895"/>
                <a:gd name="T93" fmla="*/ 263 h 672"/>
                <a:gd name="T94" fmla="*/ 125 w 895"/>
                <a:gd name="T95" fmla="*/ 282 h 672"/>
                <a:gd name="T96" fmla="*/ 153 w 895"/>
                <a:gd name="T97" fmla="*/ 248 h 672"/>
                <a:gd name="T98" fmla="*/ 192 w 895"/>
                <a:gd name="T99" fmla="*/ 265 h 672"/>
                <a:gd name="T100" fmla="*/ 193 w 895"/>
                <a:gd name="T101" fmla="*/ 304 h 672"/>
                <a:gd name="T102" fmla="*/ 241 w 895"/>
                <a:gd name="T103" fmla="*/ 286 h 672"/>
                <a:gd name="T104" fmla="*/ 283 w 895"/>
                <a:gd name="T105" fmla="*/ 260 h 672"/>
                <a:gd name="T106" fmla="*/ 317 w 895"/>
                <a:gd name="T107" fmla="*/ 227 h 672"/>
                <a:gd name="T108" fmla="*/ 363 w 895"/>
                <a:gd name="T109" fmla="*/ 206 h 672"/>
                <a:gd name="T110" fmla="*/ 376 w 895"/>
                <a:gd name="T111" fmla="*/ 159 h 672"/>
                <a:gd name="T112" fmla="*/ 414 w 895"/>
                <a:gd name="T113" fmla="*/ 136 h 672"/>
                <a:gd name="T114" fmla="*/ 448 w 895"/>
                <a:gd name="T115" fmla="*/ 108 h 672"/>
                <a:gd name="T116" fmla="*/ 476 w 895"/>
                <a:gd name="T117" fmla="*/ 92 h 672"/>
                <a:gd name="T118" fmla="*/ 480 w 895"/>
                <a:gd name="T119" fmla="*/ 53 h 672"/>
                <a:gd name="T120" fmla="*/ 497 w 895"/>
                <a:gd name="T121" fmla="*/ 22 h 672"/>
                <a:gd name="T122" fmla="*/ 547 w 895"/>
                <a:gd name="T123" fmla="*/ 18 h 672"/>
                <a:gd name="T124" fmla="*/ 676 w 895"/>
                <a:gd name="T125" fmla="*/ 2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95" h="672">
                  <a:moveTo>
                    <a:pt x="724" y="4"/>
                  </a:moveTo>
                  <a:lnTo>
                    <a:pt x="724" y="5"/>
                  </a:lnTo>
                  <a:lnTo>
                    <a:pt x="726" y="6"/>
                  </a:lnTo>
                  <a:lnTo>
                    <a:pt x="724" y="8"/>
                  </a:lnTo>
                  <a:lnTo>
                    <a:pt x="727" y="8"/>
                  </a:lnTo>
                  <a:lnTo>
                    <a:pt x="728" y="8"/>
                  </a:lnTo>
                  <a:lnTo>
                    <a:pt x="730" y="8"/>
                  </a:lnTo>
                  <a:lnTo>
                    <a:pt x="731" y="6"/>
                  </a:lnTo>
                  <a:lnTo>
                    <a:pt x="732" y="5"/>
                  </a:lnTo>
                  <a:lnTo>
                    <a:pt x="732" y="6"/>
                  </a:lnTo>
                  <a:lnTo>
                    <a:pt x="735" y="6"/>
                  </a:lnTo>
                  <a:lnTo>
                    <a:pt x="735" y="5"/>
                  </a:lnTo>
                  <a:lnTo>
                    <a:pt x="736" y="4"/>
                  </a:lnTo>
                  <a:lnTo>
                    <a:pt x="737" y="2"/>
                  </a:lnTo>
                  <a:lnTo>
                    <a:pt x="739" y="2"/>
                  </a:lnTo>
                  <a:lnTo>
                    <a:pt x="740" y="2"/>
                  </a:lnTo>
                  <a:lnTo>
                    <a:pt x="740" y="4"/>
                  </a:lnTo>
                  <a:lnTo>
                    <a:pt x="740" y="6"/>
                  </a:lnTo>
                  <a:lnTo>
                    <a:pt x="739" y="8"/>
                  </a:lnTo>
                  <a:lnTo>
                    <a:pt x="739" y="9"/>
                  </a:lnTo>
                  <a:lnTo>
                    <a:pt x="737" y="10"/>
                  </a:lnTo>
                  <a:lnTo>
                    <a:pt x="739" y="11"/>
                  </a:lnTo>
                  <a:lnTo>
                    <a:pt x="740" y="11"/>
                  </a:lnTo>
                  <a:lnTo>
                    <a:pt x="743" y="13"/>
                  </a:lnTo>
                  <a:lnTo>
                    <a:pt x="744" y="13"/>
                  </a:lnTo>
                  <a:lnTo>
                    <a:pt x="743" y="15"/>
                  </a:lnTo>
                  <a:lnTo>
                    <a:pt x="745" y="17"/>
                  </a:lnTo>
                  <a:lnTo>
                    <a:pt x="745" y="15"/>
                  </a:lnTo>
                  <a:lnTo>
                    <a:pt x="745" y="17"/>
                  </a:lnTo>
                  <a:lnTo>
                    <a:pt x="748" y="17"/>
                  </a:lnTo>
                  <a:lnTo>
                    <a:pt x="749" y="18"/>
                  </a:lnTo>
                  <a:lnTo>
                    <a:pt x="751" y="17"/>
                  </a:lnTo>
                  <a:lnTo>
                    <a:pt x="752" y="18"/>
                  </a:lnTo>
                  <a:lnTo>
                    <a:pt x="753" y="19"/>
                  </a:lnTo>
                  <a:lnTo>
                    <a:pt x="754" y="18"/>
                  </a:lnTo>
                  <a:lnTo>
                    <a:pt x="756" y="18"/>
                  </a:lnTo>
                  <a:lnTo>
                    <a:pt x="754" y="17"/>
                  </a:lnTo>
                  <a:lnTo>
                    <a:pt x="757" y="17"/>
                  </a:lnTo>
                  <a:lnTo>
                    <a:pt x="758" y="15"/>
                  </a:lnTo>
                  <a:lnTo>
                    <a:pt x="758" y="17"/>
                  </a:lnTo>
                  <a:lnTo>
                    <a:pt x="760" y="17"/>
                  </a:lnTo>
                  <a:lnTo>
                    <a:pt x="761" y="15"/>
                  </a:lnTo>
                  <a:lnTo>
                    <a:pt x="762" y="15"/>
                  </a:lnTo>
                  <a:lnTo>
                    <a:pt x="764" y="15"/>
                  </a:lnTo>
                  <a:lnTo>
                    <a:pt x="765" y="15"/>
                  </a:lnTo>
                  <a:lnTo>
                    <a:pt x="766" y="17"/>
                  </a:lnTo>
                  <a:lnTo>
                    <a:pt x="766" y="15"/>
                  </a:lnTo>
                  <a:lnTo>
                    <a:pt x="767" y="15"/>
                  </a:lnTo>
                  <a:lnTo>
                    <a:pt x="769" y="15"/>
                  </a:lnTo>
                  <a:lnTo>
                    <a:pt x="769" y="14"/>
                  </a:lnTo>
                  <a:lnTo>
                    <a:pt x="770" y="14"/>
                  </a:lnTo>
                  <a:lnTo>
                    <a:pt x="770" y="15"/>
                  </a:lnTo>
                  <a:lnTo>
                    <a:pt x="771" y="15"/>
                  </a:lnTo>
                  <a:lnTo>
                    <a:pt x="771" y="14"/>
                  </a:lnTo>
                  <a:lnTo>
                    <a:pt x="773" y="14"/>
                  </a:lnTo>
                  <a:lnTo>
                    <a:pt x="774" y="15"/>
                  </a:lnTo>
                  <a:lnTo>
                    <a:pt x="775" y="14"/>
                  </a:lnTo>
                  <a:lnTo>
                    <a:pt x="777" y="15"/>
                  </a:lnTo>
                  <a:lnTo>
                    <a:pt x="778" y="15"/>
                  </a:lnTo>
                  <a:lnTo>
                    <a:pt x="778" y="14"/>
                  </a:lnTo>
                  <a:lnTo>
                    <a:pt x="778" y="13"/>
                  </a:lnTo>
                  <a:lnTo>
                    <a:pt x="779" y="13"/>
                  </a:lnTo>
                  <a:lnTo>
                    <a:pt x="781" y="13"/>
                  </a:lnTo>
                  <a:lnTo>
                    <a:pt x="782" y="13"/>
                  </a:lnTo>
                  <a:lnTo>
                    <a:pt x="782" y="14"/>
                  </a:lnTo>
                  <a:lnTo>
                    <a:pt x="782" y="15"/>
                  </a:lnTo>
                  <a:lnTo>
                    <a:pt x="782" y="17"/>
                  </a:lnTo>
                  <a:lnTo>
                    <a:pt x="782" y="19"/>
                  </a:lnTo>
                  <a:lnTo>
                    <a:pt x="784" y="19"/>
                  </a:lnTo>
                  <a:lnTo>
                    <a:pt x="784" y="18"/>
                  </a:lnTo>
                  <a:lnTo>
                    <a:pt x="784" y="21"/>
                  </a:lnTo>
                  <a:lnTo>
                    <a:pt x="835" y="21"/>
                  </a:lnTo>
                  <a:lnTo>
                    <a:pt x="894" y="21"/>
                  </a:lnTo>
                  <a:lnTo>
                    <a:pt x="895" y="21"/>
                  </a:lnTo>
                  <a:lnTo>
                    <a:pt x="895" y="22"/>
                  </a:lnTo>
                  <a:lnTo>
                    <a:pt x="894" y="22"/>
                  </a:lnTo>
                  <a:lnTo>
                    <a:pt x="894" y="23"/>
                  </a:lnTo>
                  <a:lnTo>
                    <a:pt x="894" y="25"/>
                  </a:lnTo>
                  <a:lnTo>
                    <a:pt x="893" y="25"/>
                  </a:lnTo>
                  <a:lnTo>
                    <a:pt x="891" y="26"/>
                  </a:lnTo>
                  <a:lnTo>
                    <a:pt x="890" y="26"/>
                  </a:lnTo>
                  <a:lnTo>
                    <a:pt x="889" y="27"/>
                  </a:lnTo>
                  <a:lnTo>
                    <a:pt x="890" y="27"/>
                  </a:lnTo>
                  <a:lnTo>
                    <a:pt x="889" y="28"/>
                  </a:lnTo>
                  <a:lnTo>
                    <a:pt x="888" y="30"/>
                  </a:lnTo>
                  <a:lnTo>
                    <a:pt x="886" y="30"/>
                  </a:lnTo>
                  <a:lnTo>
                    <a:pt x="886" y="28"/>
                  </a:lnTo>
                  <a:lnTo>
                    <a:pt x="885" y="28"/>
                  </a:lnTo>
                  <a:lnTo>
                    <a:pt x="885" y="30"/>
                  </a:lnTo>
                  <a:lnTo>
                    <a:pt x="885" y="31"/>
                  </a:lnTo>
                  <a:lnTo>
                    <a:pt x="884" y="31"/>
                  </a:lnTo>
                  <a:lnTo>
                    <a:pt x="884" y="32"/>
                  </a:lnTo>
                  <a:lnTo>
                    <a:pt x="882" y="32"/>
                  </a:lnTo>
                  <a:lnTo>
                    <a:pt x="881" y="32"/>
                  </a:lnTo>
                  <a:lnTo>
                    <a:pt x="881" y="34"/>
                  </a:lnTo>
                  <a:lnTo>
                    <a:pt x="880" y="34"/>
                  </a:lnTo>
                  <a:lnTo>
                    <a:pt x="880" y="35"/>
                  </a:lnTo>
                  <a:lnTo>
                    <a:pt x="881" y="35"/>
                  </a:lnTo>
                  <a:lnTo>
                    <a:pt x="881" y="36"/>
                  </a:lnTo>
                  <a:lnTo>
                    <a:pt x="880" y="36"/>
                  </a:lnTo>
                  <a:lnTo>
                    <a:pt x="880" y="38"/>
                  </a:lnTo>
                  <a:lnTo>
                    <a:pt x="880" y="39"/>
                  </a:lnTo>
                  <a:lnTo>
                    <a:pt x="880" y="40"/>
                  </a:lnTo>
                  <a:lnTo>
                    <a:pt x="878" y="40"/>
                  </a:lnTo>
                  <a:lnTo>
                    <a:pt x="878" y="39"/>
                  </a:lnTo>
                  <a:lnTo>
                    <a:pt x="877" y="40"/>
                  </a:lnTo>
                  <a:lnTo>
                    <a:pt x="878" y="40"/>
                  </a:lnTo>
                  <a:lnTo>
                    <a:pt x="878" y="42"/>
                  </a:lnTo>
                  <a:lnTo>
                    <a:pt x="877" y="42"/>
                  </a:lnTo>
                  <a:lnTo>
                    <a:pt x="878" y="42"/>
                  </a:lnTo>
                  <a:lnTo>
                    <a:pt x="878" y="43"/>
                  </a:lnTo>
                  <a:lnTo>
                    <a:pt x="877" y="43"/>
                  </a:lnTo>
                  <a:lnTo>
                    <a:pt x="877" y="44"/>
                  </a:lnTo>
                  <a:lnTo>
                    <a:pt x="876" y="44"/>
                  </a:lnTo>
                  <a:lnTo>
                    <a:pt x="875" y="43"/>
                  </a:lnTo>
                  <a:lnTo>
                    <a:pt x="875" y="44"/>
                  </a:lnTo>
                  <a:lnTo>
                    <a:pt x="875" y="45"/>
                  </a:lnTo>
                  <a:lnTo>
                    <a:pt x="873" y="45"/>
                  </a:lnTo>
                  <a:lnTo>
                    <a:pt x="873" y="47"/>
                  </a:lnTo>
                  <a:lnTo>
                    <a:pt x="873" y="48"/>
                  </a:lnTo>
                  <a:lnTo>
                    <a:pt x="873" y="49"/>
                  </a:lnTo>
                  <a:lnTo>
                    <a:pt x="875" y="49"/>
                  </a:lnTo>
                  <a:lnTo>
                    <a:pt x="875" y="51"/>
                  </a:lnTo>
                  <a:lnTo>
                    <a:pt x="873" y="51"/>
                  </a:lnTo>
                  <a:lnTo>
                    <a:pt x="875" y="52"/>
                  </a:lnTo>
                  <a:lnTo>
                    <a:pt x="876" y="52"/>
                  </a:lnTo>
                  <a:lnTo>
                    <a:pt x="875" y="53"/>
                  </a:lnTo>
                  <a:lnTo>
                    <a:pt x="875" y="55"/>
                  </a:lnTo>
                  <a:lnTo>
                    <a:pt x="876" y="55"/>
                  </a:lnTo>
                  <a:lnTo>
                    <a:pt x="876" y="56"/>
                  </a:lnTo>
                  <a:lnTo>
                    <a:pt x="876" y="57"/>
                  </a:lnTo>
                  <a:lnTo>
                    <a:pt x="875" y="57"/>
                  </a:lnTo>
                  <a:lnTo>
                    <a:pt x="873" y="57"/>
                  </a:lnTo>
                  <a:lnTo>
                    <a:pt x="873" y="58"/>
                  </a:lnTo>
                  <a:lnTo>
                    <a:pt x="872" y="58"/>
                  </a:lnTo>
                  <a:lnTo>
                    <a:pt x="871" y="58"/>
                  </a:lnTo>
                  <a:lnTo>
                    <a:pt x="869" y="58"/>
                  </a:lnTo>
                  <a:lnTo>
                    <a:pt x="869" y="60"/>
                  </a:lnTo>
                  <a:lnTo>
                    <a:pt x="868" y="60"/>
                  </a:lnTo>
                  <a:lnTo>
                    <a:pt x="867" y="60"/>
                  </a:lnTo>
                  <a:lnTo>
                    <a:pt x="865" y="60"/>
                  </a:lnTo>
                  <a:lnTo>
                    <a:pt x="865" y="61"/>
                  </a:lnTo>
                  <a:lnTo>
                    <a:pt x="864" y="61"/>
                  </a:lnTo>
                  <a:lnTo>
                    <a:pt x="864" y="62"/>
                  </a:lnTo>
                  <a:lnTo>
                    <a:pt x="863" y="62"/>
                  </a:lnTo>
                  <a:lnTo>
                    <a:pt x="864" y="64"/>
                  </a:lnTo>
                  <a:lnTo>
                    <a:pt x="864" y="65"/>
                  </a:lnTo>
                  <a:lnTo>
                    <a:pt x="863" y="65"/>
                  </a:lnTo>
                  <a:lnTo>
                    <a:pt x="863" y="66"/>
                  </a:lnTo>
                  <a:lnTo>
                    <a:pt x="864" y="66"/>
                  </a:lnTo>
                  <a:lnTo>
                    <a:pt x="864" y="68"/>
                  </a:lnTo>
                  <a:lnTo>
                    <a:pt x="863" y="68"/>
                  </a:lnTo>
                  <a:lnTo>
                    <a:pt x="863" y="69"/>
                  </a:lnTo>
                  <a:lnTo>
                    <a:pt x="863" y="70"/>
                  </a:lnTo>
                  <a:lnTo>
                    <a:pt x="861" y="70"/>
                  </a:lnTo>
                  <a:lnTo>
                    <a:pt x="861" y="72"/>
                  </a:lnTo>
                  <a:lnTo>
                    <a:pt x="861" y="73"/>
                  </a:lnTo>
                  <a:lnTo>
                    <a:pt x="861" y="72"/>
                  </a:lnTo>
                  <a:lnTo>
                    <a:pt x="860" y="72"/>
                  </a:lnTo>
                  <a:lnTo>
                    <a:pt x="860" y="70"/>
                  </a:lnTo>
                  <a:lnTo>
                    <a:pt x="859" y="70"/>
                  </a:lnTo>
                  <a:lnTo>
                    <a:pt x="858" y="70"/>
                  </a:lnTo>
                  <a:lnTo>
                    <a:pt x="856" y="70"/>
                  </a:lnTo>
                  <a:lnTo>
                    <a:pt x="856" y="72"/>
                  </a:lnTo>
                  <a:lnTo>
                    <a:pt x="855" y="72"/>
                  </a:lnTo>
                  <a:lnTo>
                    <a:pt x="854" y="72"/>
                  </a:lnTo>
                  <a:lnTo>
                    <a:pt x="854" y="70"/>
                  </a:lnTo>
                  <a:lnTo>
                    <a:pt x="852" y="70"/>
                  </a:lnTo>
                  <a:lnTo>
                    <a:pt x="852" y="69"/>
                  </a:lnTo>
                  <a:lnTo>
                    <a:pt x="851" y="69"/>
                  </a:lnTo>
                  <a:lnTo>
                    <a:pt x="850" y="69"/>
                  </a:lnTo>
                  <a:lnTo>
                    <a:pt x="848" y="69"/>
                  </a:lnTo>
                  <a:lnTo>
                    <a:pt x="848" y="70"/>
                  </a:lnTo>
                  <a:lnTo>
                    <a:pt x="848" y="72"/>
                  </a:lnTo>
                  <a:lnTo>
                    <a:pt x="847" y="72"/>
                  </a:lnTo>
                  <a:lnTo>
                    <a:pt x="846" y="72"/>
                  </a:lnTo>
                  <a:lnTo>
                    <a:pt x="844" y="72"/>
                  </a:lnTo>
                  <a:lnTo>
                    <a:pt x="844" y="73"/>
                  </a:lnTo>
                  <a:lnTo>
                    <a:pt x="846" y="73"/>
                  </a:lnTo>
                  <a:lnTo>
                    <a:pt x="846" y="74"/>
                  </a:lnTo>
                  <a:lnTo>
                    <a:pt x="844" y="73"/>
                  </a:lnTo>
                  <a:lnTo>
                    <a:pt x="843" y="73"/>
                  </a:lnTo>
                  <a:lnTo>
                    <a:pt x="843" y="74"/>
                  </a:lnTo>
                  <a:lnTo>
                    <a:pt x="842" y="74"/>
                  </a:lnTo>
                  <a:lnTo>
                    <a:pt x="842" y="73"/>
                  </a:lnTo>
                  <a:lnTo>
                    <a:pt x="841" y="73"/>
                  </a:lnTo>
                  <a:lnTo>
                    <a:pt x="839" y="73"/>
                  </a:lnTo>
                  <a:lnTo>
                    <a:pt x="839" y="74"/>
                  </a:lnTo>
                  <a:lnTo>
                    <a:pt x="839" y="75"/>
                  </a:lnTo>
                  <a:lnTo>
                    <a:pt x="838" y="75"/>
                  </a:lnTo>
                  <a:lnTo>
                    <a:pt x="838" y="77"/>
                  </a:lnTo>
                  <a:lnTo>
                    <a:pt x="837" y="77"/>
                  </a:lnTo>
                  <a:lnTo>
                    <a:pt x="835" y="77"/>
                  </a:lnTo>
                  <a:lnTo>
                    <a:pt x="835" y="75"/>
                  </a:lnTo>
                  <a:lnTo>
                    <a:pt x="835" y="77"/>
                  </a:lnTo>
                  <a:lnTo>
                    <a:pt x="834" y="77"/>
                  </a:lnTo>
                  <a:lnTo>
                    <a:pt x="835" y="78"/>
                  </a:lnTo>
                  <a:lnTo>
                    <a:pt x="835" y="79"/>
                  </a:lnTo>
                  <a:lnTo>
                    <a:pt x="834" y="79"/>
                  </a:lnTo>
                  <a:lnTo>
                    <a:pt x="834" y="81"/>
                  </a:lnTo>
                  <a:lnTo>
                    <a:pt x="833" y="81"/>
                  </a:lnTo>
                  <a:lnTo>
                    <a:pt x="831" y="81"/>
                  </a:lnTo>
                  <a:lnTo>
                    <a:pt x="830" y="81"/>
                  </a:lnTo>
                  <a:lnTo>
                    <a:pt x="830" y="79"/>
                  </a:lnTo>
                  <a:lnTo>
                    <a:pt x="830" y="78"/>
                  </a:lnTo>
                  <a:lnTo>
                    <a:pt x="829" y="79"/>
                  </a:lnTo>
                  <a:lnTo>
                    <a:pt x="829" y="81"/>
                  </a:lnTo>
                  <a:lnTo>
                    <a:pt x="828" y="81"/>
                  </a:lnTo>
                  <a:lnTo>
                    <a:pt x="828" y="82"/>
                  </a:lnTo>
                  <a:lnTo>
                    <a:pt x="828" y="81"/>
                  </a:lnTo>
                  <a:lnTo>
                    <a:pt x="826" y="81"/>
                  </a:lnTo>
                  <a:lnTo>
                    <a:pt x="826" y="79"/>
                  </a:lnTo>
                  <a:lnTo>
                    <a:pt x="825" y="79"/>
                  </a:lnTo>
                  <a:lnTo>
                    <a:pt x="824" y="79"/>
                  </a:lnTo>
                  <a:lnTo>
                    <a:pt x="824" y="81"/>
                  </a:lnTo>
                  <a:lnTo>
                    <a:pt x="825" y="82"/>
                  </a:lnTo>
                  <a:lnTo>
                    <a:pt x="824" y="82"/>
                  </a:lnTo>
                  <a:lnTo>
                    <a:pt x="824" y="83"/>
                  </a:lnTo>
                  <a:lnTo>
                    <a:pt x="824" y="85"/>
                  </a:lnTo>
                  <a:lnTo>
                    <a:pt x="824" y="86"/>
                  </a:lnTo>
                  <a:lnTo>
                    <a:pt x="822" y="86"/>
                  </a:lnTo>
                  <a:lnTo>
                    <a:pt x="821" y="86"/>
                  </a:lnTo>
                  <a:lnTo>
                    <a:pt x="820" y="86"/>
                  </a:lnTo>
                  <a:lnTo>
                    <a:pt x="820" y="87"/>
                  </a:lnTo>
                  <a:lnTo>
                    <a:pt x="820" y="89"/>
                  </a:lnTo>
                  <a:lnTo>
                    <a:pt x="820" y="90"/>
                  </a:lnTo>
                  <a:lnTo>
                    <a:pt x="818" y="90"/>
                  </a:lnTo>
                  <a:lnTo>
                    <a:pt x="817" y="90"/>
                  </a:lnTo>
                  <a:lnTo>
                    <a:pt x="816" y="90"/>
                  </a:lnTo>
                  <a:lnTo>
                    <a:pt x="814" y="90"/>
                  </a:lnTo>
                  <a:lnTo>
                    <a:pt x="813" y="90"/>
                  </a:lnTo>
                  <a:lnTo>
                    <a:pt x="813" y="89"/>
                  </a:lnTo>
                  <a:lnTo>
                    <a:pt x="814" y="89"/>
                  </a:lnTo>
                  <a:lnTo>
                    <a:pt x="813" y="89"/>
                  </a:lnTo>
                  <a:lnTo>
                    <a:pt x="812" y="90"/>
                  </a:lnTo>
                  <a:lnTo>
                    <a:pt x="812" y="91"/>
                  </a:lnTo>
                  <a:lnTo>
                    <a:pt x="811" y="91"/>
                  </a:lnTo>
                  <a:lnTo>
                    <a:pt x="812" y="92"/>
                  </a:lnTo>
                  <a:lnTo>
                    <a:pt x="813" y="92"/>
                  </a:lnTo>
                  <a:lnTo>
                    <a:pt x="814" y="94"/>
                  </a:lnTo>
                  <a:lnTo>
                    <a:pt x="814" y="95"/>
                  </a:lnTo>
                  <a:lnTo>
                    <a:pt x="813" y="95"/>
                  </a:lnTo>
                  <a:lnTo>
                    <a:pt x="813" y="94"/>
                  </a:lnTo>
                  <a:lnTo>
                    <a:pt x="812" y="94"/>
                  </a:lnTo>
                  <a:lnTo>
                    <a:pt x="811" y="94"/>
                  </a:lnTo>
                  <a:lnTo>
                    <a:pt x="809" y="94"/>
                  </a:lnTo>
                  <a:lnTo>
                    <a:pt x="809" y="92"/>
                  </a:lnTo>
                  <a:lnTo>
                    <a:pt x="808" y="92"/>
                  </a:lnTo>
                  <a:lnTo>
                    <a:pt x="808" y="91"/>
                  </a:lnTo>
                  <a:lnTo>
                    <a:pt x="807" y="91"/>
                  </a:lnTo>
                  <a:lnTo>
                    <a:pt x="807" y="92"/>
                  </a:lnTo>
                  <a:lnTo>
                    <a:pt x="805" y="92"/>
                  </a:lnTo>
                  <a:lnTo>
                    <a:pt x="804" y="92"/>
                  </a:lnTo>
                  <a:lnTo>
                    <a:pt x="805" y="92"/>
                  </a:lnTo>
                  <a:lnTo>
                    <a:pt x="805" y="91"/>
                  </a:lnTo>
                  <a:lnTo>
                    <a:pt x="804" y="91"/>
                  </a:lnTo>
                  <a:lnTo>
                    <a:pt x="803" y="91"/>
                  </a:lnTo>
                  <a:lnTo>
                    <a:pt x="801" y="91"/>
                  </a:lnTo>
                  <a:lnTo>
                    <a:pt x="800" y="91"/>
                  </a:lnTo>
                  <a:lnTo>
                    <a:pt x="801" y="91"/>
                  </a:lnTo>
                  <a:lnTo>
                    <a:pt x="803" y="92"/>
                  </a:lnTo>
                  <a:lnTo>
                    <a:pt x="801" y="92"/>
                  </a:lnTo>
                  <a:lnTo>
                    <a:pt x="800" y="92"/>
                  </a:lnTo>
                  <a:lnTo>
                    <a:pt x="799" y="92"/>
                  </a:lnTo>
                  <a:lnTo>
                    <a:pt x="800" y="92"/>
                  </a:lnTo>
                  <a:lnTo>
                    <a:pt x="800" y="94"/>
                  </a:lnTo>
                  <a:lnTo>
                    <a:pt x="801" y="94"/>
                  </a:lnTo>
                  <a:lnTo>
                    <a:pt x="801" y="95"/>
                  </a:lnTo>
                  <a:lnTo>
                    <a:pt x="801" y="96"/>
                  </a:lnTo>
                  <a:lnTo>
                    <a:pt x="800" y="96"/>
                  </a:lnTo>
                  <a:lnTo>
                    <a:pt x="800" y="95"/>
                  </a:lnTo>
                  <a:lnTo>
                    <a:pt x="799" y="95"/>
                  </a:lnTo>
                  <a:lnTo>
                    <a:pt x="797" y="95"/>
                  </a:lnTo>
                  <a:lnTo>
                    <a:pt x="797" y="96"/>
                  </a:lnTo>
                  <a:lnTo>
                    <a:pt x="799" y="96"/>
                  </a:lnTo>
                  <a:lnTo>
                    <a:pt x="799" y="98"/>
                  </a:lnTo>
                  <a:lnTo>
                    <a:pt x="799" y="99"/>
                  </a:lnTo>
                  <a:lnTo>
                    <a:pt x="799" y="100"/>
                  </a:lnTo>
                  <a:lnTo>
                    <a:pt x="797" y="99"/>
                  </a:lnTo>
                  <a:lnTo>
                    <a:pt x="796" y="99"/>
                  </a:lnTo>
                  <a:lnTo>
                    <a:pt x="796" y="98"/>
                  </a:lnTo>
                  <a:lnTo>
                    <a:pt x="795" y="98"/>
                  </a:lnTo>
                  <a:lnTo>
                    <a:pt x="795" y="99"/>
                  </a:lnTo>
                  <a:lnTo>
                    <a:pt x="796" y="99"/>
                  </a:lnTo>
                  <a:lnTo>
                    <a:pt x="796" y="100"/>
                  </a:lnTo>
                  <a:lnTo>
                    <a:pt x="795" y="100"/>
                  </a:lnTo>
                  <a:lnTo>
                    <a:pt x="795" y="99"/>
                  </a:lnTo>
                  <a:lnTo>
                    <a:pt x="794" y="99"/>
                  </a:lnTo>
                  <a:lnTo>
                    <a:pt x="794" y="100"/>
                  </a:lnTo>
                  <a:lnTo>
                    <a:pt x="794" y="99"/>
                  </a:lnTo>
                  <a:lnTo>
                    <a:pt x="794" y="98"/>
                  </a:lnTo>
                  <a:lnTo>
                    <a:pt x="794" y="96"/>
                  </a:lnTo>
                  <a:lnTo>
                    <a:pt x="792" y="96"/>
                  </a:lnTo>
                  <a:lnTo>
                    <a:pt x="791" y="96"/>
                  </a:lnTo>
                  <a:lnTo>
                    <a:pt x="790" y="96"/>
                  </a:lnTo>
                  <a:lnTo>
                    <a:pt x="790" y="95"/>
                  </a:lnTo>
                  <a:lnTo>
                    <a:pt x="788" y="95"/>
                  </a:lnTo>
                  <a:lnTo>
                    <a:pt x="788" y="96"/>
                  </a:lnTo>
                  <a:lnTo>
                    <a:pt x="790" y="96"/>
                  </a:lnTo>
                  <a:lnTo>
                    <a:pt x="790" y="98"/>
                  </a:lnTo>
                  <a:lnTo>
                    <a:pt x="788" y="98"/>
                  </a:lnTo>
                  <a:lnTo>
                    <a:pt x="788" y="99"/>
                  </a:lnTo>
                  <a:lnTo>
                    <a:pt x="787" y="99"/>
                  </a:lnTo>
                  <a:lnTo>
                    <a:pt x="786" y="99"/>
                  </a:lnTo>
                  <a:lnTo>
                    <a:pt x="787" y="99"/>
                  </a:lnTo>
                  <a:lnTo>
                    <a:pt x="787" y="100"/>
                  </a:lnTo>
                  <a:lnTo>
                    <a:pt x="786" y="100"/>
                  </a:lnTo>
                  <a:lnTo>
                    <a:pt x="786" y="102"/>
                  </a:lnTo>
                  <a:lnTo>
                    <a:pt x="787" y="102"/>
                  </a:lnTo>
                  <a:lnTo>
                    <a:pt x="788" y="102"/>
                  </a:lnTo>
                  <a:lnTo>
                    <a:pt x="788" y="103"/>
                  </a:lnTo>
                  <a:lnTo>
                    <a:pt x="787" y="103"/>
                  </a:lnTo>
                  <a:lnTo>
                    <a:pt x="786" y="103"/>
                  </a:lnTo>
                  <a:lnTo>
                    <a:pt x="786" y="104"/>
                  </a:lnTo>
                  <a:lnTo>
                    <a:pt x="784" y="104"/>
                  </a:lnTo>
                  <a:lnTo>
                    <a:pt x="783" y="103"/>
                  </a:lnTo>
                  <a:lnTo>
                    <a:pt x="783" y="102"/>
                  </a:lnTo>
                  <a:lnTo>
                    <a:pt x="782" y="102"/>
                  </a:lnTo>
                  <a:lnTo>
                    <a:pt x="782" y="103"/>
                  </a:lnTo>
                  <a:lnTo>
                    <a:pt x="781" y="102"/>
                  </a:lnTo>
                  <a:lnTo>
                    <a:pt x="781" y="103"/>
                  </a:lnTo>
                  <a:lnTo>
                    <a:pt x="779" y="103"/>
                  </a:lnTo>
                  <a:lnTo>
                    <a:pt x="779" y="104"/>
                  </a:lnTo>
                  <a:lnTo>
                    <a:pt x="779" y="105"/>
                  </a:lnTo>
                  <a:lnTo>
                    <a:pt x="781" y="105"/>
                  </a:lnTo>
                  <a:lnTo>
                    <a:pt x="781" y="107"/>
                  </a:lnTo>
                  <a:lnTo>
                    <a:pt x="781" y="108"/>
                  </a:lnTo>
                  <a:lnTo>
                    <a:pt x="779" y="108"/>
                  </a:lnTo>
                  <a:lnTo>
                    <a:pt x="779" y="109"/>
                  </a:lnTo>
                  <a:lnTo>
                    <a:pt x="779" y="111"/>
                  </a:lnTo>
                  <a:lnTo>
                    <a:pt x="778" y="109"/>
                  </a:lnTo>
                  <a:lnTo>
                    <a:pt x="778" y="111"/>
                  </a:lnTo>
                  <a:lnTo>
                    <a:pt x="777" y="109"/>
                  </a:lnTo>
                  <a:lnTo>
                    <a:pt x="775" y="108"/>
                  </a:lnTo>
                  <a:lnTo>
                    <a:pt x="774" y="108"/>
                  </a:lnTo>
                  <a:lnTo>
                    <a:pt x="774" y="109"/>
                  </a:lnTo>
                  <a:lnTo>
                    <a:pt x="773" y="111"/>
                  </a:lnTo>
                  <a:lnTo>
                    <a:pt x="773" y="112"/>
                  </a:lnTo>
                  <a:lnTo>
                    <a:pt x="771" y="111"/>
                  </a:lnTo>
                  <a:lnTo>
                    <a:pt x="770" y="109"/>
                  </a:lnTo>
                  <a:lnTo>
                    <a:pt x="770" y="111"/>
                  </a:lnTo>
                  <a:lnTo>
                    <a:pt x="771" y="112"/>
                  </a:lnTo>
                  <a:lnTo>
                    <a:pt x="770" y="112"/>
                  </a:lnTo>
                  <a:lnTo>
                    <a:pt x="770" y="111"/>
                  </a:lnTo>
                  <a:lnTo>
                    <a:pt x="770" y="112"/>
                  </a:lnTo>
                  <a:lnTo>
                    <a:pt x="770" y="113"/>
                  </a:lnTo>
                  <a:lnTo>
                    <a:pt x="769" y="113"/>
                  </a:lnTo>
                  <a:lnTo>
                    <a:pt x="769" y="115"/>
                  </a:lnTo>
                  <a:lnTo>
                    <a:pt x="767" y="115"/>
                  </a:lnTo>
                  <a:lnTo>
                    <a:pt x="767" y="116"/>
                  </a:lnTo>
                  <a:lnTo>
                    <a:pt x="767" y="117"/>
                  </a:lnTo>
                  <a:lnTo>
                    <a:pt x="769" y="119"/>
                  </a:lnTo>
                  <a:lnTo>
                    <a:pt x="769" y="120"/>
                  </a:lnTo>
                  <a:lnTo>
                    <a:pt x="769" y="121"/>
                  </a:lnTo>
                  <a:lnTo>
                    <a:pt x="769" y="122"/>
                  </a:lnTo>
                  <a:lnTo>
                    <a:pt x="769" y="124"/>
                  </a:lnTo>
                  <a:lnTo>
                    <a:pt x="767" y="124"/>
                  </a:lnTo>
                  <a:lnTo>
                    <a:pt x="766" y="125"/>
                  </a:lnTo>
                  <a:lnTo>
                    <a:pt x="766" y="126"/>
                  </a:lnTo>
                  <a:lnTo>
                    <a:pt x="766" y="128"/>
                  </a:lnTo>
                  <a:lnTo>
                    <a:pt x="765" y="128"/>
                  </a:lnTo>
                  <a:lnTo>
                    <a:pt x="764" y="129"/>
                  </a:lnTo>
                  <a:lnTo>
                    <a:pt x="764" y="130"/>
                  </a:lnTo>
                  <a:lnTo>
                    <a:pt x="764" y="132"/>
                  </a:lnTo>
                  <a:lnTo>
                    <a:pt x="762" y="133"/>
                  </a:lnTo>
                  <a:lnTo>
                    <a:pt x="761" y="134"/>
                  </a:lnTo>
                  <a:lnTo>
                    <a:pt x="761" y="136"/>
                  </a:lnTo>
                  <a:lnTo>
                    <a:pt x="760" y="136"/>
                  </a:lnTo>
                  <a:lnTo>
                    <a:pt x="760" y="137"/>
                  </a:lnTo>
                  <a:lnTo>
                    <a:pt x="760" y="138"/>
                  </a:lnTo>
                  <a:lnTo>
                    <a:pt x="758" y="138"/>
                  </a:lnTo>
                  <a:lnTo>
                    <a:pt x="757" y="139"/>
                  </a:lnTo>
                  <a:lnTo>
                    <a:pt x="757" y="141"/>
                  </a:lnTo>
                  <a:lnTo>
                    <a:pt x="757" y="142"/>
                  </a:lnTo>
                  <a:lnTo>
                    <a:pt x="756" y="142"/>
                  </a:lnTo>
                  <a:lnTo>
                    <a:pt x="756" y="143"/>
                  </a:lnTo>
                  <a:lnTo>
                    <a:pt x="754" y="145"/>
                  </a:lnTo>
                  <a:lnTo>
                    <a:pt x="754" y="146"/>
                  </a:lnTo>
                  <a:lnTo>
                    <a:pt x="753" y="146"/>
                  </a:lnTo>
                  <a:lnTo>
                    <a:pt x="753" y="147"/>
                  </a:lnTo>
                  <a:lnTo>
                    <a:pt x="753" y="149"/>
                  </a:lnTo>
                  <a:lnTo>
                    <a:pt x="753" y="150"/>
                  </a:lnTo>
                  <a:lnTo>
                    <a:pt x="753" y="151"/>
                  </a:lnTo>
                  <a:lnTo>
                    <a:pt x="752" y="151"/>
                  </a:lnTo>
                  <a:lnTo>
                    <a:pt x="752" y="153"/>
                  </a:lnTo>
                  <a:lnTo>
                    <a:pt x="751" y="153"/>
                  </a:lnTo>
                  <a:lnTo>
                    <a:pt x="751" y="154"/>
                  </a:lnTo>
                  <a:lnTo>
                    <a:pt x="751" y="155"/>
                  </a:lnTo>
                  <a:lnTo>
                    <a:pt x="749" y="155"/>
                  </a:lnTo>
                  <a:lnTo>
                    <a:pt x="748" y="155"/>
                  </a:lnTo>
                  <a:lnTo>
                    <a:pt x="748" y="156"/>
                  </a:lnTo>
                  <a:lnTo>
                    <a:pt x="747" y="156"/>
                  </a:lnTo>
                  <a:lnTo>
                    <a:pt x="747" y="158"/>
                  </a:lnTo>
                  <a:lnTo>
                    <a:pt x="748" y="158"/>
                  </a:lnTo>
                  <a:lnTo>
                    <a:pt x="749" y="158"/>
                  </a:lnTo>
                  <a:lnTo>
                    <a:pt x="749" y="159"/>
                  </a:lnTo>
                  <a:lnTo>
                    <a:pt x="751" y="159"/>
                  </a:lnTo>
                  <a:lnTo>
                    <a:pt x="752" y="159"/>
                  </a:lnTo>
                  <a:lnTo>
                    <a:pt x="752" y="160"/>
                  </a:lnTo>
                  <a:lnTo>
                    <a:pt x="753" y="160"/>
                  </a:lnTo>
                  <a:lnTo>
                    <a:pt x="753" y="162"/>
                  </a:lnTo>
                  <a:lnTo>
                    <a:pt x="754" y="162"/>
                  </a:lnTo>
                  <a:lnTo>
                    <a:pt x="754" y="163"/>
                  </a:lnTo>
                  <a:lnTo>
                    <a:pt x="754" y="164"/>
                  </a:lnTo>
                  <a:lnTo>
                    <a:pt x="756" y="164"/>
                  </a:lnTo>
                  <a:lnTo>
                    <a:pt x="756" y="166"/>
                  </a:lnTo>
                  <a:lnTo>
                    <a:pt x="757" y="166"/>
                  </a:lnTo>
                  <a:lnTo>
                    <a:pt x="758" y="166"/>
                  </a:lnTo>
                  <a:lnTo>
                    <a:pt x="760" y="166"/>
                  </a:lnTo>
                  <a:lnTo>
                    <a:pt x="761" y="166"/>
                  </a:lnTo>
                  <a:lnTo>
                    <a:pt x="762" y="166"/>
                  </a:lnTo>
                  <a:lnTo>
                    <a:pt x="764" y="166"/>
                  </a:lnTo>
                  <a:lnTo>
                    <a:pt x="765" y="166"/>
                  </a:lnTo>
                  <a:lnTo>
                    <a:pt x="765" y="164"/>
                  </a:lnTo>
                  <a:lnTo>
                    <a:pt x="766" y="164"/>
                  </a:lnTo>
                  <a:lnTo>
                    <a:pt x="766" y="163"/>
                  </a:lnTo>
                  <a:lnTo>
                    <a:pt x="767" y="163"/>
                  </a:lnTo>
                  <a:lnTo>
                    <a:pt x="769" y="162"/>
                  </a:lnTo>
                  <a:lnTo>
                    <a:pt x="770" y="163"/>
                  </a:lnTo>
                  <a:lnTo>
                    <a:pt x="770" y="164"/>
                  </a:lnTo>
                  <a:lnTo>
                    <a:pt x="771" y="164"/>
                  </a:lnTo>
                  <a:lnTo>
                    <a:pt x="771" y="166"/>
                  </a:lnTo>
                  <a:lnTo>
                    <a:pt x="773" y="166"/>
                  </a:lnTo>
                  <a:lnTo>
                    <a:pt x="773" y="167"/>
                  </a:lnTo>
                  <a:lnTo>
                    <a:pt x="774" y="167"/>
                  </a:lnTo>
                  <a:lnTo>
                    <a:pt x="774" y="168"/>
                  </a:lnTo>
                  <a:lnTo>
                    <a:pt x="774" y="169"/>
                  </a:lnTo>
                  <a:lnTo>
                    <a:pt x="775" y="169"/>
                  </a:lnTo>
                  <a:lnTo>
                    <a:pt x="777" y="169"/>
                  </a:lnTo>
                  <a:lnTo>
                    <a:pt x="777" y="171"/>
                  </a:lnTo>
                  <a:lnTo>
                    <a:pt x="778" y="171"/>
                  </a:lnTo>
                  <a:lnTo>
                    <a:pt x="779" y="171"/>
                  </a:lnTo>
                  <a:lnTo>
                    <a:pt x="779" y="172"/>
                  </a:lnTo>
                  <a:lnTo>
                    <a:pt x="779" y="173"/>
                  </a:lnTo>
                  <a:lnTo>
                    <a:pt x="779" y="175"/>
                  </a:lnTo>
                  <a:lnTo>
                    <a:pt x="779" y="176"/>
                  </a:lnTo>
                  <a:lnTo>
                    <a:pt x="781" y="176"/>
                  </a:lnTo>
                  <a:lnTo>
                    <a:pt x="781" y="177"/>
                  </a:lnTo>
                  <a:lnTo>
                    <a:pt x="781" y="179"/>
                  </a:lnTo>
                  <a:lnTo>
                    <a:pt x="782" y="180"/>
                  </a:lnTo>
                  <a:lnTo>
                    <a:pt x="782" y="181"/>
                  </a:lnTo>
                  <a:lnTo>
                    <a:pt x="783" y="181"/>
                  </a:lnTo>
                  <a:lnTo>
                    <a:pt x="783" y="183"/>
                  </a:lnTo>
                  <a:lnTo>
                    <a:pt x="783" y="184"/>
                  </a:lnTo>
                  <a:lnTo>
                    <a:pt x="783" y="185"/>
                  </a:lnTo>
                  <a:lnTo>
                    <a:pt x="783" y="186"/>
                  </a:lnTo>
                  <a:lnTo>
                    <a:pt x="782" y="186"/>
                  </a:lnTo>
                  <a:lnTo>
                    <a:pt x="782" y="188"/>
                  </a:lnTo>
                  <a:lnTo>
                    <a:pt x="782" y="189"/>
                  </a:lnTo>
                  <a:lnTo>
                    <a:pt x="782" y="190"/>
                  </a:lnTo>
                  <a:lnTo>
                    <a:pt x="783" y="190"/>
                  </a:lnTo>
                  <a:lnTo>
                    <a:pt x="784" y="190"/>
                  </a:lnTo>
                  <a:lnTo>
                    <a:pt x="784" y="192"/>
                  </a:lnTo>
                  <a:lnTo>
                    <a:pt x="786" y="192"/>
                  </a:lnTo>
                  <a:lnTo>
                    <a:pt x="786" y="193"/>
                  </a:lnTo>
                  <a:lnTo>
                    <a:pt x="786" y="194"/>
                  </a:lnTo>
                  <a:lnTo>
                    <a:pt x="787" y="194"/>
                  </a:lnTo>
                  <a:lnTo>
                    <a:pt x="787" y="196"/>
                  </a:lnTo>
                  <a:lnTo>
                    <a:pt x="786" y="196"/>
                  </a:lnTo>
                  <a:lnTo>
                    <a:pt x="786" y="197"/>
                  </a:lnTo>
                  <a:lnTo>
                    <a:pt x="784" y="197"/>
                  </a:lnTo>
                  <a:lnTo>
                    <a:pt x="784" y="198"/>
                  </a:lnTo>
                  <a:lnTo>
                    <a:pt x="784" y="200"/>
                  </a:lnTo>
                  <a:lnTo>
                    <a:pt x="786" y="200"/>
                  </a:lnTo>
                  <a:lnTo>
                    <a:pt x="786" y="201"/>
                  </a:lnTo>
                  <a:lnTo>
                    <a:pt x="787" y="202"/>
                  </a:lnTo>
                  <a:lnTo>
                    <a:pt x="787" y="203"/>
                  </a:lnTo>
                  <a:lnTo>
                    <a:pt x="786" y="203"/>
                  </a:lnTo>
                  <a:lnTo>
                    <a:pt x="786" y="205"/>
                  </a:lnTo>
                  <a:lnTo>
                    <a:pt x="786" y="206"/>
                  </a:lnTo>
                  <a:lnTo>
                    <a:pt x="784" y="206"/>
                  </a:lnTo>
                  <a:lnTo>
                    <a:pt x="784" y="207"/>
                  </a:lnTo>
                  <a:lnTo>
                    <a:pt x="784" y="209"/>
                  </a:lnTo>
                  <a:lnTo>
                    <a:pt x="784" y="210"/>
                  </a:lnTo>
                  <a:lnTo>
                    <a:pt x="784" y="211"/>
                  </a:lnTo>
                  <a:lnTo>
                    <a:pt x="784" y="213"/>
                  </a:lnTo>
                  <a:lnTo>
                    <a:pt x="786" y="213"/>
                  </a:lnTo>
                  <a:lnTo>
                    <a:pt x="786" y="214"/>
                  </a:lnTo>
                  <a:lnTo>
                    <a:pt x="786" y="215"/>
                  </a:lnTo>
                  <a:lnTo>
                    <a:pt x="786" y="216"/>
                  </a:lnTo>
                  <a:lnTo>
                    <a:pt x="786" y="218"/>
                  </a:lnTo>
                  <a:lnTo>
                    <a:pt x="786" y="219"/>
                  </a:lnTo>
                  <a:lnTo>
                    <a:pt x="786" y="220"/>
                  </a:lnTo>
                  <a:lnTo>
                    <a:pt x="786" y="222"/>
                  </a:lnTo>
                  <a:lnTo>
                    <a:pt x="786" y="223"/>
                  </a:lnTo>
                  <a:lnTo>
                    <a:pt x="786" y="224"/>
                  </a:lnTo>
                  <a:lnTo>
                    <a:pt x="784" y="224"/>
                  </a:lnTo>
                  <a:lnTo>
                    <a:pt x="783" y="224"/>
                  </a:lnTo>
                  <a:lnTo>
                    <a:pt x="783" y="223"/>
                  </a:lnTo>
                  <a:lnTo>
                    <a:pt x="782" y="223"/>
                  </a:lnTo>
                  <a:lnTo>
                    <a:pt x="781" y="223"/>
                  </a:lnTo>
                  <a:lnTo>
                    <a:pt x="781" y="224"/>
                  </a:lnTo>
                  <a:lnTo>
                    <a:pt x="779" y="224"/>
                  </a:lnTo>
                  <a:lnTo>
                    <a:pt x="779" y="226"/>
                  </a:lnTo>
                  <a:lnTo>
                    <a:pt x="779" y="227"/>
                  </a:lnTo>
                  <a:lnTo>
                    <a:pt x="779" y="228"/>
                  </a:lnTo>
                  <a:lnTo>
                    <a:pt x="781" y="228"/>
                  </a:lnTo>
                  <a:lnTo>
                    <a:pt x="781" y="230"/>
                  </a:lnTo>
                  <a:lnTo>
                    <a:pt x="782" y="230"/>
                  </a:lnTo>
                  <a:lnTo>
                    <a:pt x="782" y="231"/>
                  </a:lnTo>
                  <a:lnTo>
                    <a:pt x="783" y="231"/>
                  </a:lnTo>
                  <a:lnTo>
                    <a:pt x="784" y="231"/>
                  </a:lnTo>
                  <a:lnTo>
                    <a:pt x="784" y="232"/>
                  </a:lnTo>
                  <a:lnTo>
                    <a:pt x="784" y="233"/>
                  </a:lnTo>
                  <a:lnTo>
                    <a:pt x="784" y="235"/>
                  </a:lnTo>
                  <a:lnTo>
                    <a:pt x="783" y="235"/>
                  </a:lnTo>
                  <a:lnTo>
                    <a:pt x="783" y="236"/>
                  </a:lnTo>
                  <a:lnTo>
                    <a:pt x="784" y="236"/>
                  </a:lnTo>
                  <a:lnTo>
                    <a:pt x="784" y="237"/>
                  </a:lnTo>
                  <a:lnTo>
                    <a:pt x="786" y="239"/>
                  </a:lnTo>
                  <a:lnTo>
                    <a:pt x="787" y="240"/>
                  </a:lnTo>
                  <a:lnTo>
                    <a:pt x="788" y="240"/>
                  </a:lnTo>
                  <a:lnTo>
                    <a:pt x="788" y="241"/>
                  </a:lnTo>
                  <a:lnTo>
                    <a:pt x="790" y="243"/>
                  </a:lnTo>
                  <a:lnTo>
                    <a:pt x="791" y="243"/>
                  </a:lnTo>
                  <a:lnTo>
                    <a:pt x="791" y="244"/>
                  </a:lnTo>
                  <a:lnTo>
                    <a:pt x="792" y="244"/>
                  </a:lnTo>
                  <a:lnTo>
                    <a:pt x="792" y="245"/>
                  </a:lnTo>
                  <a:lnTo>
                    <a:pt x="794" y="245"/>
                  </a:lnTo>
                  <a:lnTo>
                    <a:pt x="794" y="247"/>
                  </a:lnTo>
                  <a:lnTo>
                    <a:pt x="795" y="247"/>
                  </a:lnTo>
                  <a:lnTo>
                    <a:pt x="795" y="248"/>
                  </a:lnTo>
                  <a:lnTo>
                    <a:pt x="796" y="248"/>
                  </a:lnTo>
                  <a:lnTo>
                    <a:pt x="796" y="249"/>
                  </a:lnTo>
                  <a:lnTo>
                    <a:pt x="797" y="249"/>
                  </a:lnTo>
                  <a:lnTo>
                    <a:pt x="797" y="250"/>
                  </a:lnTo>
                  <a:lnTo>
                    <a:pt x="799" y="250"/>
                  </a:lnTo>
                  <a:lnTo>
                    <a:pt x="799" y="252"/>
                  </a:lnTo>
                  <a:lnTo>
                    <a:pt x="800" y="253"/>
                  </a:lnTo>
                  <a:lnTo>
                    <a:pt x="800" y="254"/>
                  </a:lnTo>
                  <a:lnTo>
                    <a:pt x="801" y="254"/>
                  </a:lnTo>
                  <a:lnTo>
                    <a:pt x="801" y="256"/>
                  </a:lnTo>
                  <a:lnTo>
                    <a:pt x="803" y="257"/>
                  </a:lnTo>
                  <a:lnTo>
                    <a:pt x="803" y="258"/>
                  </a:lnTo>
                  <a:lnTo>
                    <a:pt x="804" y="258"/>
                  </a:lnTo>
                  <a:lnTo>
                    <a:pt x="804" y="260"/>
                  </a:lnTo>
                  <a:lnTo>
                    <a:pt x="804" y="261"/>
                  </a:lnTo>
                  <a:lnTo>
                    <a:pt x="805" y="261"/>
                  </a:lnTo>
                  <a:lnTo>
                    <a:pt x="805" y="262"/>
                  </a:lnTo>
                  <a:lnTo>
                    <a:pt x="807" y="262"/>
                  </a:lnTo>
                  <a:lnTo>
                    <a:pt x="807" y="263"/>
                  </a:lnTo>
                  <a:lnTo>
                    <a:pt x="808" y="263"/>
                  </a:lnTo>
                  <a:lnTo>
                    <a:pt x="808" y="265"/>
                  </a:lnTo>
                  <a:lnTo>
                    <a:pt x="808" y="266"/>
                  </a:lnTo>
                  <a:lnTo>
                    <a:pt x="809" y="266"/>
                  </a:lnTo>
                  <a:lnTo>
                    <a:pt x="809" y="267"/>
                  </a:lnTo>
                  <a:lnTo>
                    <a:pt x="809" y="269"/>
                  </a:lnTo>
                  <a:lnTo>
                    <a:pt x="811" y="269"/>
                  </a:lnTo>
                  <a:lnTo>
                    <a:pt x="811" y="270"/>
                  </a:lnTo>
                  <a:lnTo>
                    <a:pt x="811" y="271"/>
                  </a:lnTo>
                  <a:lnTo>
                    <a:pt x="812" y="273"/>
                  </a:lnTo>
                  <a:lnTo>
                    <a:pt x="812" y="274"/>
                  </a:lnTo>
                  <a:lnTo>
                    <a:pt x="813" y="275"/>
                  </a:lnTo>
                  <a:lnTo>
                    <a:pt x="813" y="277"/>
                  </a:lnTo>
                  <a:lnTo>
                    <a:pt x="813" y="278"/>
                  </a:lnTo>
                  <a:lnTo>
                    <a:pt x="814" y="278"/>
                  </a:lnTo>
                  <a:lnTo>
                    <a:pt x="814" y="279"/>
                  </a:lnTo>
                  <a:lnTo>
                    <a:pt x="816" y="280"/>
                  </a:lnTo>
                  <a:lnTo>
                    <a:pt x="816" y="282"/>
                  </a:lnTo>
                  <a:lnTo>
                    <a:pt x="817" y="282"/>
                  </a:lnTo>
                  <a:lnTo>
                    <a:pt x="817" y="283"/>
                  </a:lnTo>
                  <a:lnTo>
                    <a:pt x="817" y="284"/>
                  </a:lnTo>
                  <a:lnTo>
                    <a:pt x="818" y="284"/>
                  </a:lnTo>
                  <a:lnTo>
                    <a:pt x="818" y="286"/>
                  </a:lnTo>
                  <a:lnTo>
                    <a:pt x="820" y="286"/>
                  </a:lnTo>
                  <a:lnTo>
                    <a:pt x="820" y="287"/>
                  </a:lnTo>
                  <a:lnTo>
                    <a:pt x="820" y="288"/>
                  </a:lnTo>
                  <a:lnTo>
                    <a:pt x="821" y="288"/>
                  </a:lnTo>
                  <a:lnTo>
                    <a:pt x="821" y="290"/>
                  </a:lnTo>
                  <a:lnTo>
                    <a:pt x="821" y="291"/>
                  </a:lnTo>
                  <a:lnTo>
                    <a:pt x="820" y="291"/>
                  </a:lnTo>
                  <a:lnTo>
                    <a:pt x="820" y="292"/>
                  </a:lnTo>
                  <a:lnTo>
                    <a:pt x="820" y="294"/>
                  </a:lnTo>
                  <a:lnTo>
                    <a:pt x="818" y="295"/>
                  </a:lnTo>
                  <a:lnTo>
                    <a:pt x="817" y="296"/>
                  </a:lnTo>
                  <a:lnTo>
                    <a:pt x="817" y="297"/>
                  </a:lnTo>
                  <a:lnTo>
                    <a:pt x="816" y="297"/>
                  </a:lnTo>
                  <a:lnTo>
                    <a:pt x="816" y="299"/>
                  </a:lnTo>
                  <a:lnTo>
                    <a:pt x="816" y="300"/>
                  </a:lnTo>
                  <a:lnTo>
                    <a:pt x="816" y="301"/>
                  </a:lnTo>
                  <a:lnTo>
                    <a:pt x="816" y="303"/>
                  </a:lnTo>
                  <a:lnTo>
                    <a:pt x="816" y="304"/>
                  </a:lnTo>
                  <a:lnTo>
                    <a:pt x="816" y="305"/>
                  </a:lnTo>
                  <a:lnTo>
                    <a:pt x="816" y="307"/>
                  </a:lnTo>
                  <a:lnTo>
                    <a:pt x="817" y="307"/>
                  </a:lnTo>
                  <a:lnTo>
                    <a:pt x="817" y="308"/>
                  </a:lnTo>
                  <a:lnTo>
                    <a:pt x="817" y="309"/>
                  </a:lnTo>
                  <a:lnTo>
                    <a:pt x="817" y="311"/>
                  </a:lnTo>
                  <a:lnTo>
                    <a:pt x="818" y="311"/>
                  </a:lnTo>
                  <a:lnTo>
                    <a:pt x="818" y="312"/>
                  </a:lnTo>
                  <a:lnTo>
                    <a:pt x="818" y="313"/>
                  </a:lnTo>
                  <a:lnTo>
                    <a:pt x="818" y="314"/>
                  </a:lnTo>
                  <a:lnTo>
                    <a:pt x="820" y="314"/>
                  </a:lnTo>
                  <a:lnTo>
                    <a:pt x="820" y="316"/>
                  </a:lnTo>
                  <a:lnTo>
                    <a:pt x="820" y="317"/>
                  </a:lnTo>
                  <a:lnTo>
                    <a:pt x="820" y="318"/>
                  </a:lnTo>
                  <a:lnTo>
                    <a:pt x="821" y="318"/>
                  </a:lnTo>
                  <a:lnTo>
                    <a:pt x="821" y="320"/>
                  </a:lnTo>
                  <a:lnTo>
                    <a:pt x="821" y="321"/>
                  </a:lnTo>
                  <a:lnTo>
                    <a:pt x="821" y="322"/>
                  </a:lnTo>
                  <a:lnTo>
                    <a:pt x="822" y="324"/>
                  </a:lnTo>
                  <a:lnTo>
                    <a:pt x="822" y="325"/>
                  </a:lnTo>
                  <a:lnTo>
                    <a:pt x="822" y="326"/>
                  </a:lnTo>
                  <a:lnTo>
                    <a:pt x="824" y="327"/>
                  </a:lnTo>
                  <a:lnTo>
                    <a:pt x="824" y="329"/>
                  </a:lnTo>
                  <a:lnTo>
                    <a:pt x="824" y="330"/>
                  </a:lnTo>
                  <a:lnTo>
                    <a:pt x="825" y="330"/>
                  </a:lnTo>
                  <a:lnTo>
                    <a:pt x="825" y="331"/>
                  </a:lnTo>
                  <a:lnTo>
                    <a:pt x="825" y="333"/>
                  </a:lnTo>
                  <a:lnTo>
                    <a:pt x="825" y="334"/>
                  </a:lnTo>
                  <a:lnTo>
                    <a:pt x="826" y="334"/>
                  </a:lnTo>
                  <a:lnTo>
                    <a:pt x="826" y="335"/>
                  </a:lnTo>
                  <a:lnTo>
                    <a:pt x="826" y="337"/>
                  </a:lnTo>
                  <a:lnTo>
                    <a:pt x="828" y="337"/>
                  </a:lnTo>
                  <a:lnTo>
                    <a:pt x="828" y="338"/>
                  </a:lnTo>
                  <a:lnTo>
                    <a:pt x="828" y="339"/>
                  </a:lnTo>
                  <a:lnTo>
                    <a:pt x="829" y="341"/>
                  </a:lnTo>
                  <a:lnTo>
                    <a:pt x="829" y="342"/>
                  </a:lnTo>
                  <a:lnTo>
                    <a:pt x="830" y="342"/>
                  </a:lnTo>
                  <a:lnTo>
                    <a:pt x="830" y="343"/>
                  </a:lnTo>
                  <a:lnTo>
                    <a:pt x="831" y="343"/>
                  </a:lnTo>
                  <a:lnTo>
                    <a:pt x="831" y="344"/>
                  </a:lnTo>
                  <a:lnTo>
                    <a:pt x="833" y="344"/>
                  </a:lnTo>
                  <a:lnTo>
                    <a:pt x="833" y="346"/>
                  </a:lnTo>
                  <a:lnTo>
                    <a:pt x="834" y="346"/>
                  </a:lnTo>
                  <a:lnTo>
                    <a:pt x="834" y="347"/>
                  </a:lnTo>
                  <a:lnTo>
                    <a:pt x="835" y="347"/>
                  </a:lnTo>
                  <a:lnTo>
                    <a:pt x="837" y="348"/>
                  </a:lnTo>
                  <a:lnTo>
                    <a:pt x="838" y="348"/>
                  </a:lnTo>
                  <a:lnTo>
                    <a:pt x="838" y="350"/>
                  </a:lnTo>
                  <a:lnTo>
                    <a:pt x="839" y="350"/>
                  </a:lnTo>
                  <a:lnTo>
                    <a:pt x="841" y="350"/>
                  </a:lnTo>
                  <a:lnTo>
                    <a:pt x="841" y="351"/>
                  </a:lnTo>
                  <a:lnTo>
                    <a:pt x="842" y="351"/>
                  </a:lnTo>
                  <a:lnTo>
                    <a:pt x="842" y="352"/>
                  </a:lnTo>
                  <a:lnTo>
                    <a:pt x="843" y="352"/>
                  </a:lnTo>
                  <a:lnTo>
                    <a:pt x="844" y="352"/>
                  </a:lnTo>
                  <a:lnTo>
                    <a:pt x="844" y="354"/>
                  </a:lnTo>
                  <a:lnTo>
                    <a:pt x="846" y="354"/>
                  </a:lnTo>
                  <a:lnTo>
                    <a:pt x="847" y="355"/>
                  </a:lnTo>
                  <a:lnTo>
                    <a:pt x="848" y="356"/>
                  </a:lnTo>
                  <a:lnTo>
                    <a:pt x="850" y="356"/>
                  </a:lnTo>
                  <a:lnTo>
                    <a:pt x="850" y="358"/>
                  </a:lnTo>
                  <a:lnTo>
                    <a:pt x="851" y="358"/>
                  </a:lnTo>
                  <a:lnTo>
                    <a:pt x="851" y="359"/>
                  </a:lnTo>
                  <a:lnTo>
                    <a:pt x="852" y="359"/>
                  </a:lnTo>
                  <a:lnTo>
                    <a:pt x="852" y="360"/>
                  </a:lnTo>
                  <a:lnTo>
                    <a:pt x="854" y="360"/>
                  </a:lnTo>
                  <a:lnTo>
                    <a:pt x="854" y="361"/>
                  </a:lnTo>
                  <a:lnTo>
                    <a:pt x="855" y="361"/>
                  </a:lnTo>
                  <a:lnTo>
                    <a:pt x="855" y="363"/>
                  </a:lnTo>
                  <a:lnTo>
                    <a:pt x="856" y="363"/>
                  </a:lnTo>
                  <a:lnTo>
                    <a:pt x="856" y="364"/>
                  </a:lnTo>
                  <a:lnTo>
                    <a:pt x="858" y="365"/>
                  </a:lnTo>
                  <a:lnTo>
                    <a:pt x="858" y="367"/>
                  </a:lnTo>
                  <a:lnTo>
                    <a:pt x="859" y="367"/>
                  </a:lnTo>
                  <a:lnTo>
                    <a:pt x="859" y="368"/>
                  </a:lnTo>
                  <a:lnTo>
                    <a:pt x="859" y="369"/>
                  </a:lnTo>
                  <a:lnTo>
                    <a:pt x="860" y="369"/>
                  </a:lnTo>
                  <a:lnTo>
                    <a:pt x="860" y="371"/>
                  </a:lnTo>
                  <a:lnTo>
                    <a:pt x="860" y="372"/>
                  </a:lnTo>
                  <a:lnTo>
                    <a:pt x="861" y="373"/>
                  </a:lnTo>
                  <a:lnTo>
                    <a:pt x="861" y="374"/>
                  </a:lnTo>
                  <a:lnTo>
                    <a:pt x="861" y="376"/>
                  </a:lnTo>
                  <a:lnTo>
                    <a:pt x="863" y="376"/>
                  </a:lnTo>
                  <a:lnTo>
                    <a:pt x="863" y="377"/>
                  </a:lnTo>
                  <a:lnTo>
                    <a:pt x="863" y="378"/>
                  </a:lnTo>
                  <a:lnTo>
                    <a:pt x="863" y="380"/>
                  </a:lnTo>
                  <a:lnTo>
                    <a:pt x="863" y="381"/>
                  </a:lnTo>
                  <a:lnTo>
                    <a:pt x="864" y="381"/>
                  </a:lnTo>
                  <a:lnTo>
                    <a:pt x="864" y="382"/>
                  </a:lnTo>
                  <a:lnTo>
                    <a:pt x="865" y="397"/>
                  </a:lnTo>
                  <a:lnTo>
                    <a:pt x="868" y="408"/>
                  </a:lnTo>
                  <a:lnTo>
                    <a:pt x="869" y="421"/>
                  </a:lnTo>
                  <a:lnTo>
                    <a:pt x="877" y="435"/>
                  </a:lnTo>
                  <a:lnTo>
                    <a:pt x="886" y="453"/>
                  </a:lnTo>
                  <a:lnTo>
                    <a:pt x="886" y="452"/>
                  </a:lnTo>
                  <a:lnTo>
                    <a:pt x="885" y="452"/>
                  </a:lnTo>
                  <a:lnTo>
                    <a:pt x="884" y="452"/>
                  </a:lnTo>
                  <a:lnTo>
                    <a:pt x="884" y="450"/>
                  </a:lnTo>
                  <a:lnTo>
                    <a:pt x="882" y="450"/>
                  </a:lnTo>
                  <a:lnTo>
                    <a:pt x="881" y="449"/>
                  </a:lnTo>
                  <a:lnTo>
                    <a:pt x="880" y="449"/>
                  </a:lnTo>
                  <a:lnTo>
                    <a:pt x="878" y="449"/>
                  </a:lnTo>
                  <a:lnTo>
                    <a:pt x="878" y="448"/>
                  </a:lnTo>
                  <a:lnTo>
                    <a:pt x="877" y="448"/>
                  </a:lnTo>
                  <a:lnTo>
                    <a:pt x="876" y="448"/>
                  </a:lnTo>
                  <a:lnTo>
                    <a:pt x="875" y="448"/>
                  </a:lnTo>
                  <a:lnTo>
                    <a:pt x="873" y="448"/>
                  </a:lnTo>
                  <a:lnTo>
                    <a:pt x="872" y="448"/>
                  </a:lnTo>
                  <a:lnTo>
                    <a:pt x="871" y="448"/>
                  </a:lnTo>
                  <a:lnTo>
                    <a:pt x="869" y="448"/>
                  </a:lnTo>
                  <a:lnTo>
                    <a:pt x="868" y="448"/>
                  </a:lnTo>
                  <a:lnTo>
                    <a:pt x="867" y="448"/>
                  </a:lnTo>
                  <a:lnTo>
                    <a:pt x="865" y="448"/>
                  </a:lnTo>
                  <a:lnTo>
                    <a:pt x="865" y="449"/>
                  </a:lnTo>
                  <a:lnTo>
                    <a:pt x="864" y="449"/>
                  </a:lnTo>
                  <a:lnTo>
                    <a:pt x="863" y="449"/>
                  </a:lnTo>
                  <a:lnTo>
                    <a:pt x="861" y="449"/>
                  </a:lnTo>
                  <a:lnTo>
                    <a:pt x="860" y="449"/>
                  </a:lnTo>
                  <a:lnTo>
                    <a:pt x="859" y="449"/>
                  </a:lnTo>
                  <a:lnTo>
                    <a:pt x="858" y="449"/>
                  </a:lnTo>
                  <a:lnTo>
                    <a:pt x="856" y="449"/>
                  </a:lnTo>
                  <a:lnTo>
                    <a:pt x="855" y="449"/>
                  </a:lnTo>
                  <a:lnTo>
                    <a:pt x="854" y="449"/>
                  </a:lnTo>
                  <a:lnTo>
                    <a:pt x="852" y="449"/>
                  </a:lnTo>
                  <a:lnTo>
                    <a:pt x="851" y="449"/>
                  </a:lnTo>
                  <a:lnTo>
                    <a:pt x="850" y="449"/>
                  </a:lnTo>
                  <a:lnTo>
                    <a:pt x="848" y="449"/>
                  </a:lnTo>
                  <a:lnTo>
                    <a:pt x="847" y="448"/>
                  </a:lnTo>
                  <a:lnTo>
                    <a:pt x="846" y="448"/>
                  </a:lnTo>
                  <a:lnTo>
                    <a:pt x="844" y="448"/>
                  </a:lnTo>
                  <a:lnTo>
                    <a:pt x="843" y="448"/>
                  </a:lnTo>
                  <a:lnTo>
                    <a:pt x="842" y="448"/>
                  </a:lnTo>
                  <a:lnTo>
                    <a:pt x="841" y="448"/>
                  </a:lnTo>
                  <a:lnTo>
                    <a:pt x="839" y="446"/>
                  </a:lnTo>
                  <a:lnTo>
                    <a:pt x="838" y="446"/>
                  </a:lnTo>
                  <a:lnTo>
                    <a:pt x="837" y="446"/>
                  </a:lnTo>
                  <a:lnTo>
                    <a:pt x="835" y="446"/>
                  </a:lnTo>
                  <a:lnTo>
                    <a:pt x="834" y="446"/>
                  </a:lnTo>
                  <a:lnTo>
                    <a:pt x="834" y="445"/>
                  </a:lnTo>
                  <a:lnTo>
                    <a:pt x="833" y="445"/>
                  </a:lnTo>
                  <a:lnTo>
                    <a:pt x="831" y="445"/>
                  </a:lnTo>
                  <a:lnTo>
                    <a:pt x="830" y="445"/>
                  </a:lnTo>
                  <a:lnTo>
                    <a:pt x="830" y="444"/>
                  </a:lnTo>
                  <a:lnTo>
                    <a:pt x="829" y="444"/>
                  </a:lnTo>
                  <a:lnTo>
                    <a:pt x="828" y="444"/>
                  </a:lnTo>
                  <a:lnTo>
                    <a:pt x="826" y="444"/>
                  </a:lnTo>
                  <a:lnTo>
                    <a:pt x="826" y="442"/>
                  </a:lnTo>
                  <a:lnTo>
                    <a:pt x="825" y="442"/>
                  </a:lnTo>
                  <a:lnTo>
                    <a:pt x="824" y="442"/>
                  </a:lnTo>
                  <a:lnTo>
                    <a:pt x="822" y="442"/>
                  </a:lnTo>
                  <a:lnTo>
                    <a:pt x="822" y="441"/>
                  </a:lnTo>
                  <a:lnTo>
                    <a:pt x="821" y="441"/>
                  </a:lnTo>
                  <a:lnTo>
                    <a:pt x="820" y="441"/>
                  </a:lnTo>
                  <a:lnTo>
                    <a:pt x="818" y="441"/>
                  </a:lnTo>
                  <a:lnTo>
                    <a:pt x="818" y="440"/>
                  </a:lnTo>
                  <a:lnTo>
                    <a:pt x="817" y="440"/>
                  </a:lnTo>
                  <a:lnTo>
                    <a:pt x="816" y="440"/>
                  </a:lnTo>
                  <a:lnTo>
                    <a:pt x="816" y="438"/>
                  </a:lnTo>
                  <a:lnTo>
                    <a:pt x="814" y="438"/>
                  </a:lnTo>
                  <a:lnTo>
                    <a:pt x="813" y="438"/>
                  </a:lnTo>
                  <a:lnTo>
                    <a:pt x="812" y="438"/>
                  </a:lnTo>
                  <a:lnTo>
                    <a:pt x="812" y="437"/>
                  </a:lnTo>
                  <a:lnTo>
                    <a:pt x="811" y="437"/>
                  </a:lnTo>
                  <a:lnTo>
                    <a:pt x="809" y="437"/>
                  </a:lnTo>
                  <a:lnTo>
                    <a:pt x="809" y="436"/>
                  </a:lnTo>
                  <a:lnTo>
                    <a:pt x="808" y="436"/>
                  </a:lnTo>
                  <a:lnTo>
                    <a:pt x="807" y="436"/>
                  </a:lnTo>
                  <a:lnTo>
                    <a:pt x="807" y="435"/>
                  </a:lnTo>
                  <a:lnTo>
                    <a:pt x="805" y="435"/>
                  </a:lnTo>
                  <a:lnTo>
                    <a:pt x="804" y="435"/>
                  </a:lnTo>
                  <a:lnTo>
                    <a:pt x="804" y="433"/>
                  </a:lnTo>
                  <a:lnTo>
                    <a:pt x="803" y="433"/>
                  </a:lnTo>
                  <a:lnTo>
                    <a:pt x="801" y="433"/>
                  </a:lnTo>
                  <a:lnTo>
                    <a:pt x="801" y="432"/>
                  </a:lnTo>
                  <a:lnTo>
                    <a:pt x="800" y="432"/>
                  </a:lnTo>
                  <a:lnTo>
                    <a:pt x="799" y="432"/>
                  </a:lnTo>
                  <a:lnTo>
                    <a:pt x="799" y="431"/>
                  </a:lnTo>
                  <a:lnTo>
                    <a:pt x="797" y="431"/>
                  </a:lnTo>
                  <a:lnTo>
                    <a:pt x="796" y="431"/>
                  </a:lnTo>
                  <a:lnTo>
                    <a:pt x="796" y="429"/>
                  </a:lnTo>
                  <a:lnTo>
                    <a:pt x="795" y="429"/>
                  </a:lnTo>
                  <a:lnTo>
                    <a:pt x="794" y="428"/>
                  </a:lnTo>
                  <a:lnTo>
                    <a:pt x="792" y="428"/>
                  </a:lnTo>
                  <a:lnTo>
                    <a:pt x="792" y="427"/>
                  </a:lnTo>
                  <a:lnTo>
                    <a:pt x="791" y="427"/>
                  </a:lnTo>
                  <a:lnTo>
                    <a:pt x="790" y="427"/>
                  </a:lnTo>
                  <a:lnTo>
                    <a:pt x="790" y="425"/>
                  </a:lnTo>
                  <a:lnTo>
                    <a:pt x="788" y="425"/>
                  </a:lnTo>
                  <a:lnTo>
                    <a:pt x="788" y="424"/>
                  </a:lnTo>
                  <a:lnTo>
                    <a:pt x="787" y="424"/>
                  </a:lnTo>
                  <a:lnTo>
                    <a:pt x="786" y="423"/>
                  </a:lnTo>
                  <a:lnTo>
                    <a:pt x="784" y="423"/>
                  </a:lnTo>
                  <a:lnTo>
                    <a:pt x="784" y="421"/>
                  </a:lnTo>
                  <a:lnTo>
                    <a:pt x="783" y="421"/>
                  </a:lnTo>
                  <a:lnTo>
                    <a:pt x="783" y="420"/>
                  </a:lnTo>
                  <a:lnTo>
                    <a:pt x="782" y="420"/>
                  </a:lnTo>
                  <a:lnTo>
                    <a:pt x="781" y="419"/>
                  </a:lnTo>
                  <a:lnTo>
                    <a:pt x="779" y="419"/>
                  </a:lnTo>
                  <a:lnTo>
                    <a:pt x="779" y="418"/>
                  </a:lnTo>
                  <a:lnTo>
                    <a:pt x="778" y="418"/>
                  </a:lnTo>
                  <a:lnTo>
                    <a:pt x="778" y="416"/>
                  </a:lnTo>
                  <a:lnTo>
                    <a:pt x="777" y="416"/>
                  </a:lnTo>
                  <a:lnTo>
                    <a:pt x="775" y="415"/>
                  </a:lnTo>
                  <a:lnTo>
                    <a:pt x="774" y="415"/>
                  </a:lnTo>
                  <a:lnTo>
                    <a:pt x="774" y="414"/>
                  </a:lnTo>
                  <a:lnTo>
                    <a:pt x="773" y="414"/>
                  </a:lnTo>
                  <a:lnTo>
                    <a:pt x="773" y="412"/>
                  </a:lnTo>
                  <a:lnTo>
                    <a:pt x="771" y="412"/>
                  </a:lnTo>
                  <a:lnTo>
                    <a:pt x="771" y="411"/>
                  </a:lnTo>
                  <a:lnTo>
                    <a:pt x="770" y="411"/>
                  </a:lnTo>
                  <a:lnTo>
                    <a:pt x="769" y="410"/>
                  </a:lnTo>
                  <a:lnTo>
                    <a:pt x="767" y="410"/>
                  </a:lnTo>
                  <a:lnTo>
                    <a:pt x="767" y="408"/>
                  </a:lnTo>
                  <a:lnTo>
                    <a:pt x="766" y="408"/>
                  </a:lnTo>
                  <a:lnTo>
                    <a:pt x="766" y="407"/>
                  </a:lnTo>
                  <a:lnTo>
                    <a:pt x="765" y="407"/>
                  </a:lnTo>
                  <a:lnTo>
                    <a:pt x="764" y="406"/>
                  </a:lnTo>
                  <a:lnTo>
                    <a:pt x="762" y="406"/>
                  </a:lnTo>
                  <a:lnTo>
                    <a:pt x="762" y="405"/>
                  </a:lnTo>
                  <a:lnTo>
                    <a:pt x="761" y="405"/>
                  </a:lnTo>
                  <a:lnTo>
                    <a:pt x="761" y="403"/>
                  </a:lnTo>
                  <a:lnTo>
                    <a:pt x="760" y="403"/>
                  </a:lnTo>
                  <a:lnTo>
                    <a:pt x="760" y="402"/>
                  </a:lnTo>
                  <a:lnTo>
                    <a:pt x="758" y="402"/>
                  </a:lnTo>
                  <a:lnTo>
                    <a:pt x="758" y="401"/>
                  </a:lnTo>
                  <a:lnTo>
                    <a:pt x="757" y="401"/>
                  </a:lnTo>
                  <a:lnTo>
                    <a:pt x="756" y="399"/>
                  </a:lnTo>
                  <a:lnTo>
                    <a:pt x="754" y="399"/>
                  </a:lnTo>
                  <a:lnTo>
                    <a:pt x="754" y="398"/>
                  </a:lnTo>
                  <a:lnTo>
                    <a:pt x="753" y="398"/>
                  </a:lnTo>
                  <a:lnTo>
                    <a:pt x="753" y="397"/>
                  </a:lnTo>
                  <a:lnTo>
                    <a:pt x="752" y="397"/>
                  </a:lnTo>
                  <a:lnTo>
                    <a:pt x="752" y="395"/>
                  </a:lnTo>
                  <a:lnTo>
                    <a:pt x="751" y="395"/>
                  </a:lnTo>
                  <a:lnTo>
                    <a:pt x="751" y="394"/>
                  </a:lnTo>
                  <a:lnTo>
                    <a:pt x="749" y="394"/>
                  </a:lnTo>
                  <a:lnTo>
                    <a:pt x="749" y="393"/>
                  </a:lnTo>
                  <a:lnTo>
                    <a:pt x="748" y="393"/>
                  </a:lnTo>
                  <a:lnTo>
                    <a:pt x="748" y="391"/>
                  </a:lnTo>
                  <a:lnTo>
                    <a:pt x="747" y="391"/>
                  </a:lnTo>
                  <a:lnTo>
                    <a:pt x="745" y="390"/>
                  </a:lnTo>
                  <a:lnTo>
                    <a:pt x="744" y="389"/>
                  </a:lnTo>
                  <a:lnTo>
                    <a:pt x="743" y="388"/>
                  </a:lnTo>
                  <a:lnTo>
                    <a:pt x="741" y="388"/>
                  </a:lnTo>
                  <a:lnTo>
                    <a:pt x="741" y="386"/>
                  </a:lnTo>
                  <a:lnTo>
                    <a:pt x="740" y="386"/>
                  </a:lnTo>
                  <a:lnTo>
                    <a:pt x="740" y="385"/>
                  </a:lnTo>
                  <a:lnTo>
                    <a:pt x="739" y="385"/>
                  </a:lnTo>
                  <a:lnTo>
                    <a:pt x="739" y="384"/>
                  </a:lnTo>
                  <a:lnTo>
                    <a:pt x="737" y="384"/>
                  </a:lnTo>
                  <a:lnTo>
                    <a:pt x="737" y="382"/>
                  </a:lnTo>
                  <a:lnTo>
                    <a:pt x="736" y="382"/>
                  </a:lnTo>
                  <a:lnTo>
                    <a:pt x="736" y="381"/>
                  </a:lnTo>
                  <a:lnTo>
                    <a:pt x="735" y="381"/>
                  </a:lnTo>
                  <a:lnTo>
                    <a:pt x="735" y="380"/>
                  </a:lnTo>
                  <a:lnTo>
                    <a:pt x="734" y="380"/>
                  </a:lnTo>
                  <a:lnTo>
                    <a:pt x="734" y="378"/>
                  </a:lnTo>
                  <a:lnTo>
                    <a:pt x="732" y="378"/>
                  </a:lnTo>
                  <a:lnTo>
                    <a:pt x="732" y="377"/>
                  </a:lnTo>
                  <a:lnTo>
                    <a:pt x="731" y="377"/>
                  </a:lnTo>
                  <a:lnTo>
                    <a:pt x="731" y="376"/>
                  </a:lnTo>
                  <a:lnTo>
                    <a:pt x="730" y="376"/>
                  </a:lnTo>
                  <a:lnTo>
                    <a:pt x="728" y="374"/>
                  </a:lnTo>
                  <a:lnTo>
                    <a:pt x="727" y="374"/>
                  </a:lnTo>
                  <a:lnTo>
                    <a:pt x="727" y="373"/>
                  </a:lnTo>
                  <a:lnTo>
                    <a:pt x="726" y="373"/>
                  </a:lnTo>
                  <a:lnTo>
                    <a:pt x="726" y="372"/>
                  </a:lnTo>
                  <a:lnTo>
                    <a:pt x="724" y="372"/>
                  </a:lnTo>
                  <a:lnTo>
                    <a:pt x="724" y="371"/>
                  </a:lnTo>
                  <a:lnTo>
                    <a:pt x="723" y="371"/>
                  </a:lnTo>
                  <a:lnTo>
                    <a:pt x="723" y="369"/>
                  </a:lnTo>
                  <a:lnTo>
                    <a:pt x="722" y="369"/>
                  </a:lnTo>
                  <a:lnTo>
                    <a:pt x="722" y="368"/>
                  </a:lnTo>
                  <a:lnTo>
                    <a:pt x="720" y="368"/>
                  </a:lnTo>
                  <a:lnTo>
                    <a:pt x="720" y="367"/>
                  </a:lnTo>
                  <a:lnTo>
                    <a:pt x="719" y="367"/>
                  </a:lnTo>
                  <a:lnTo>
                    <a:pt x="719" y="365"/>
                  </a:lnTo>
                  <a:lnTo>
                    <a:pt x="718" y="365"/>
                  </a:lnTo>
                  <a:lnTo>
                    <a:pt x="718" y="364"/>
                  </a:lnTo>
                  <a:lnTo>
                    <a:pt x="717" y="364"/>
                  </a:lnTo>
                  <a:lnTo>
                    <a:pt x="715" y="363"/>
                  </a:lnTo>
                  <a:lnTo>
                    <a:pt x="714" y="361"/>
                  </a:lnTo>
                  <a:lnTo>
                    <a:pt x="713" y="360"/>
                  </a:lnTo>
                  <a:lnTo>
                    <a:pt x="711" y="359"/>
                  </a:lnTo>
                  <a:lnTo>
                    <a:pt x="710" y="358"/>
                  </a:lnTo>
                  <a:lnTo>
                    <a:pt x="709" y="356"/>
                  </a:lnTo>
                  <a:lnTo>
                    <a:pt x="709" y="355"/>
                  </a:lnTo>
                  <a:lnTo>
                    <a:pt x="707" y="355"/>
                  </a:lnTo>
                  <a:lnTo>
                    <a:pt x="707" y="354"/>
                  </a:lnTo>
                  <a:lnTo>
                    <a:pt x="706" y="354"/>
                  </a:lnTo>
                  <a:lnTo>
                    <a:pt x="706" y="352"/>
                  </a:lnTo>
                  <a:lnTo>
                    <a:pt x="705" y="352"/>
                  </a:lnTo>
                  <a:lnTo>
                    <a:pt x="705" y="351"/>
                  </a:lnTo>
                  <a:lnTo>
                    <a:pt x="704" y="351"/>
                  </a:lnTo>
                  <a:lnTo>
                    <a:pt x="704" y="350"/>
                  </a:lnTo>
                  <a:lnTo>
                    <a:pt x="702" y="348"/>
                  </a:lnTo>
                  <a:lnTo>
                    <a:pt x="702" y="347"/>
                  </a:lnTo>
                  <a:lnTo>
                    <a:pt x="701" y="347"/>
                  </a:lnTo>
                  <a:lnTo>
                    <a:pt x="701" y="346"/>
                  </a:lnTo>
                  <a:lnTo>
                    <a:pt x="700" y="346"/>
                  </a:lnTo>
                  <a:lnTo>
                    <a:pt x="700" y="344"/>
                  </a:lnTo>
                  <a:lnTo>
                    <a:pt x="698" y="343"/>
                  </a:lnTo>
                  <a:lnTo>
                    <a:pt x="698" y="342"/>
                  </a:lnTo>
                  <a:lnTo>
                    <a:pt x="697" y="342"/>
                  </a:lnTo>
                  <a:lnTo>
                    <a:pt x="697" y="341"/>
                  </a:lnTo>
                  <a:lnTo>
                    <a:pt x="696" y="341"/>
                  </a:lnTo>
                  <a:lnTo>
                    <a:pt x="696" y="339"/>
                  </a:lnTo>
                  <a:lnTo>
                    <a:pt x="696" y="338"/>
                  </a:lnTo>
                  <a:lnTo>
                    <a:pt x="694" y="338"/>
                  </a:lnTo>
                  <a:lnTo>
                    <a:pt x="694" y="337"/>
                  </a:lnTo>
                  <a:lnTo>
                    <a:pt x="693" y="337"/>
                  </a:lnTo>
                  <a:lnTo>
                    <a:pt x="693" y="335"/>
                  </a:lnTo>
                  <a:lnTo>
                    <a:pt x="693" y="334"/>
                  </a:lnTo>
                  <a:lnTo>
                    <a:pt x="692" y="334"/>
                  </a:lnTo>
                  <a:lnTo>
                    <a:pt x="692" y="333"/>
                  </a:lnTo>
                  <a:lnTo>
                    <a:pt x="692" y="331"/>
                  </a:lnTo>
                  <a:lnTo>
                    <a:pt x="690" y="331"/>
                  </a:lnTo>
                  <a:lnTo>
                    <a:pt x="690" y="330"/>
                  </a:lnTo>
                  <a:lnTo>
                    <a:pt x="690" y="329"/>
                  </a:lnTo>
                  <a:lnTo>
                    <a:pt x="689" y="329"/>
                  </a:lnTo>
                  <a:lnTo>
                    <a:pt x="689" y="327"/>
                  </a:lnTo>
                  <a:lnTo>
                    <a:pt x="688" y="326"/>
                  </a:lnTo>
                  <a:lnTo>
                    <a:pt x="688" y="325"/>
                  </a:lnTo>
                  <a:lnTo>
                    <a:pt x="687" y="325"/>
                  </a:lnTo>
                  <a:lnTo>
                    <a:pt x="687" y="324"/>
                  </a:lnTo>
                  <a:lnTo>
                    <a:pt x="687" y="322"/>
                  </a:lnTo>
                  <a:lnTo>
                    <a:pt x="685" y="322"/>
                  </a:lnTo>
                  <a:lnTo>
                    <a:pt x="685" y="321"/>
                  </a:lnTo>
                  <a:lnTo>
                    <a:pt x="684" y="320"/>
                  </a:lnTo>
                  <a:lnTo>
                    <a:pt x="685" y="320"/>
                  </a:lnTo>
                  <a:lnTo>
                    <a:pt x="685" y="318"/>
                  </a:lnTo>
                  <a:lnTo>
                    <a:pt x="685" y="317"/>
                  </a:lnTo>
                  <a:lnTo>
                    <a:pt x="685" y="316"/>
                  </a:lnTo>
                  <a:lnTo>
                    <a:pt x="684" y="316"/>
                  </a:lnTo>
                  <a:lnTo>
                    <a:pt x="684" y="317"/>
                  </a:lnTo>
                  <a:lnTo>
                    <a:pt x="684" y="316"/>
                  </a:lnTo>
                  <a:lnTo>
                    <a:pt x="683" y="316"/>
                  </a:lnTo>
                  <a:lnTo>
                    <a:pt x="683" y="314"/>
                  </a:lnTo>
                  <a:lnTo>
                    <a:pt x="681" y="314"/>
                  </a:lnTo>
                  <a:lnTo>
                    <a:pt x="680" y="314"/>
                  </a:lnTo>
                  <a:lnTo>
                    <a:pt x="680" y="313"/>
                  </a:lnTo>
                  <a:lnTo>
                    <a:pt x="680" y="312"/>
                  </a:lnTo>
                  <a:lnTo>
                    <a:pt x="679" y="312"/>
                  </a:lnTo>
                  <a:lnTo>
                    <a:pt x="677" y="311"/>
                  </a:lnTo>
                  <a:lnTo>
                    <a:pt x="676" y="311"/>
                  </a:lnTo>
                  <a:lnTo>
                    <a:pt x="676" y="309"/>
                  </a:lnTo>
                  <a:lnTo>
                    <a:pt x="675" y="309"/>
                  </a:lnTo>
                  <a:lnTo>
                    <a:pt x="673" y="309"/>
                  </a:lnTo>
                  <a:lnTo>
                    <a:pt x="673" y="308"/>
                  </a:lnTo>
                  <a:lnTo>
                    <a:pt x="673" y="307"/>
                  </a:lnTo>
                  <a:lnTo>
                    <a:pt x="673" y="305"/>
                  </a:lnTo>
                  <a:lnTo>
                    <a:pt x="673" y="304"/>
                  </a:lnTo>
                  <a:lnTo>
                    <a:pt x="675" y="304"/>
                  </a:lnTo>
                  <a:lnTo>
                    <a:pt x="675" y="303"/>
                  </a:lnTo>
                  <a:lnTo>
                    <a:pt x="676" y="303"/>
                  </a:lnTo>
                  <a:lnTo>
                    <a:pt x="676" y="301"/>
                  </a:lnTo>
                  <a:lnTo>
                    <a:pt x="677" y="301"/>
                  </a:lnTo>
                  <a:lnTo>
                    <a:pt x="677" y="300"/>
                  </a:lnTo>
                  <a:lnTo>
                    <a:pt x="679" y="300"/>
                  </a:lnTo>
                  <a:lnTo>
                    <a:pt x="679" y="299"/>
                  </a:lnTo>
                  <a:lnTo>
                    <a:pt x="679" y="297"/>
                  </a:lnTo>
                  <a:lnTo>
                    <a:pt x="677" y="297"/>
                  </a:lnTo>
                  <a:lnTo>
                    <a:pt x="676" y="297"/>
                  </a:lnTo>
                  <a:lnTo>
                    <a:pt x="675" y="297"/>
                  </a:lnTo>
                  <a:lnTo>
                    <a:pt x="673" y="297"/>
                  </a:lnTo>
                  <a:lnTo>
                    <a:pt x="673" y="296"/>
                  </a:lnTo>
                  <a:lnTo>
                    <a:pt x="672" y="296"/>
                  </a:lnTo>
                  <a:lnTo>
                    <a:pt x="671" y="295"/>
                  </a:lnTo>
                  <a:lnTo>
                    <a:pt x="670" y="295"/>
                  </a:lnTo>
                  <a:lnTo>
                    <a:pt x="668" y="295"/>
                  </a:lnTo>
                  <a:lnTo>
                    <a:pt x="667" y="295"/>
                  </a:lnTo>
                  <a:lnTo>
                    <a:pt x="666" y="295"/>
                  </a:lnTo>
                  <a:lnTo>
                    <a:pt x="664" y="294"/>
                  </a:lnTo>
                  <a:lnTo>
                    <a:pt x="663" y="294"/>
                  </a:lnTo>
                  <a:lnTo>
                    <a:pt x="663" y="292"/>
                  </a:lnTo>
                  <a:lnTo>
                    <a:pt x="662" y="292"/>
                  </a:lnTo>
                  <a:lnTo>
                    <a:pt x="662" y="291"/>
                  </a:lnTo>
                  <a:lnTo>
                    <a:pt x="660" y="291"/>
                  </a:lnTo>
                  <a:lnTo>
                    <a:pt x="660" y="290"/>
                  </a:lnTo>
                  <a:lnTo>
                    <a:pt x="659" y="290"/>
                  </a:lnTo>
                  <a:lnTo>
                    <a:pt x="659" y="288"/>
                  </a:lnTo>
                  <a:lnTo>
                    <a:pt x="658" y="288"/>
                  </a:lnTo>
                  <a:lnTo>
                    <a:pt x="658" y="287"/>
                  </a:lnTo>
                  <a:lnTo>
                    <a:pt x="657" y="287"/>
                  </a:lnTo>
                  <a:lnTo>
                    <a:pt x="657" y="286"/>
                  </a:lnTo>
                  <a:lnTo>
                    <a:pt x="657" y="287"/>
                  </a:lnTo>
                  <a:lnTo>
                    <a:pt x="655" y="287"/>
                  </a:lnTo>
                  <a:lnTo>
                    <a:pt x="654" y="287"/>
                  </a:lnTo>
                  <a:lnTo>
                    <a:pt x="654" y="288"/>
                  </a:lnTo>
                  <a:lnTo>
                    <a:pt x="653" y="288"/>
                  </a:lnTo>
                  <a:lnTo>
                    <a:pt x="653" y="290"/>
                  </a:lnTo>
                  <a:lnTo>
                    <a:pt x="651" y="290"/>
                  </a:lnTo>
                  <a:lnTo>
                    <a:pt x="650" y="290"/>
                  </a:lnTo>
                  <a:lnTo>
                    <a:pt x="649" y="290"/>
                  </a:lnTo>
                  <a:lnTo>
                    <a:pt x="649" y="291"/>
                  </a:lnTo>
                  <a:lnTo>
                    <a:pt x="647" y="291"/>
                  </a:lnTo>
                  <a:lnTo>
                    <a:pt x="646" y="291"/>
                  </a:lnTo>
                  <a:lnTo>
                    <a:pt x="645" y="291"/>
                  </a:lnTo>
                  <a:lnTo>
                    <a:pt x="643" y="291"/>
                  </a:lnTo>
                  <a:lnTo>
                    <a:pt x="643" y="292"/>
                  </a:lnTo>
                  <a:lnTo>
                    <a:pt x="642" y="292"/>
                  </a:lnTo>
                  <a:lnTo>
                    <a:pt x="641" y="292"/>
                  </a:lnTo>
                  <a:lnTo>
                    <a:pt x="640" y="292"/>
                  </a:lnTo>
                  <a:lnTo>
                    <a:pt x="638" y="294"/>
                  </a:lnTo>
                  <a:lnTo>
                    <a:pt x="637" y="294"/>
                  </a:lnTo>
                  <a:lnTo>
                    <a:pt x="637" y="295"/>
                  </a:lnTo>
                  <a:lnTo>
                    <a:pt x="636" y="295"/>
                  </a:lnTo>
                  <a:lnTo>
                    <a:pt x="634" y="295"/>
                  </a:lnTo>
                  <a:lnTo>
                    <a:pt x="634" y="296"/>
                  </a:lnTo>
                  <a:lnTo>
                    <a:pt x="633" y="296"/>
                  </a:lnTo>
                  <a:lnTo>
                    <a:pt x="633" y="297"/>
                  </a:lnTo>
                  <a:lnTo>
                    <a:pt x="632" y="299"/>
                  </a:lnTo>
                  <a:lnTo>
                    <a:pt x="632" y="300"/>
                  </a:lnTo>
                  <a:lnTo>
                    <a:pt x="632" y="301"/>
                  </a:lnTo>
                  <a:lnTo>
                    <a:pt x="632" y="303"/>
                  </a:lnTo>
                  <a:lnTo>
                    <a:pt x="630" y="303"/>
                  </a:lnTo>
                  <a:lnTo>
                    <a:pt x="630" y="304"/>
                  </a:lnTo>
                  <a:lnTo>
                    <a:pt x="630" y="305"/>
                  </a:lnTo>
                  <a:lnTo>
                    <a:pt x="629" y="305"/>
                  </a:lnTo>
                  <a:lnTo>
                    <a:pt x="630" y="307"/>
                  </a:lnTo>
                  <a:lnTo>
                    <a:pt x="629" y="307"/>
                  </a:lnTo>
                  <a:lnTo>
                    <a:pt x="628" y="307"/>
                  </a:lnTo>
                  <a:lnTo>
                    <a:pt x="626" y="307"/>
                  </a:lnTo>
                  <a:lnTo>
                    <a:pt x="625" y="305"/>
                  </a:lnTo>
                  <a:lnTo>
                    <a:pt x="624" y="305"/>
                  </a:lnTo>
                  <a:lnTo>
                    <a:pt x="623" y="305"/>
                  </a:lnTo>
                  <a:lnTo>
                    <a:pt x="621" y="305"/>
                  </a:lnTo>
                  <a:lnTo>
                    <a:pt x="621" y="304"/>
                  </a:lnTo>
                  <a:lnTo>
                    <a:pt x="620" y="304"/>
                  </a:lnTo>
                  <a:lnTo>
                    <a:pt x="619" y="304"/>
                  </a:lnTo>
                  <a:lnTo>
                    <a:pt x="617" y="303"/>
                  </a:lnTo>
                  <a:lnTo>
                    <a:pt x="616" y="303"/>
                  </a:lnTo>
                  <a:lnTo>
                    <a:pt x="616" y="301"/>
                  </a:lnTo>
                  <a:lnTo>
                    <a:pt x="616" y="300"/>
                  </a:lnTo>
                  <a:lnTo>
                    <a:pt x="616" y="299"/>
                  </a:lnTo>
                  <a:lnTo>
                    <a:pt x="615" y="299"/>
                  </a:lnTo>
                  <a:lnTo>
                    <a:pt x="615" y="300"/>
                  </a:lnTo>
                  <a:lnTo>
                    <a:pt x="613" y="300"/>
                  </a:lnTo>
                  <a:lnTo>
                    <a:pt x="613" y="301"/>
                  </a:lnTo>
                  <a:lnTo>
                    <a:pt x="612" y="301"/>
                  </a:lnTo>
                  <a:lnTo>
                    <a:pt x="611" y="301"/>
                  </a:lnTo>
                  <a:lnTo>
                    <a:pt x="610" y="301"/>
                  </a:lnTo>
                  <a:lnTo>
                    <a:pt x="610" y="300"/>
                  </a:lnTo>
                  <a:lnTo>
                    <a:pt x="608" y="301"/>
                  </a:lnTo>
                  <a:lnTo>
                    <a:pt x="607" y="301"/>
                  </a:lnTo>
                  <a:lnTo>
                    <a:pt x="607" y="300"/>
                  </a:lnTo>
                  <a:lnTo>
                    <a:pt x="606" y="300"/>
                  </a:lnTo>
                  <a:lnTo>
                    <a:pt x="604" y="300"/>
                  </a:lnTo>
                  <a:lnTo>
                    <a:pt x="603" y="300"/>
                  </a:lnTo>
                  <a:lnTo>
                    <a:pt x="603" y="301"/>
                  </a:lnTo>
                  <a:lnTo>
                    <a:pt x="602" y="301"/>
                  </a:lnTo>
                  <a:lnTo>
                    <a:pt x="602" y="303"/>
                  </a:lnTo>
                  <a:lnTo>
                    <a:pt x="602" y="304"/>
                  </a:lnTo>
                  <a:lnTo>
                    <a:pt x="600" y="304"/>
                  </a:lnTo>
                  <a:lnTo>
                    <a:pt x="599" y="304"/>
                  </a:lnTo>
                  <a:lnTo>
                    <a:pt x="598" y="304"/>
                  </a:lnTo>
                  <a:lnTo>
                    <a:pt x="596" y="304"/>
                  </a:lnTo>
                  <a:lnTo>
                    <a:pt x="596" y="305"/>
                  </a:lnTo>
                  <a:lnTo>
                    <a:pt x="595" y="305"/>
                  </a:lnTo>
                  <a:lnTo>
                    <a:pt x="596" y="307"/>
                  </a:lnTo>
                  <a:lnTo>
                    <a:pt x="596" y="308"/>
                  </a:lnTo>
                  <a:lnTo>
                    <a:pt x="598" y="308"/>
                  </a:lnTo>
                  <a:lnTo>
                    <a:pt x="598" y="309"/>
                  </a:lnTo>
                  <a:lnTo>
                    <a:pt x="598" y="311"/>
                  </a:lnTo>
                  <a:lnTo>
                    <a:pt x="599" y="311"/>
                  </a:lnTo>
                  <a:lnTo>
                    <a:pt x="599" y="312"/>
                  </a:lnTo>
                  <a:lnTo>
                    <a:pt x="600" y="312"/>
                  </a:lnTo>
                  <a:lnTo>
                    <a:pt x="600" y="313"/>
                  </a:lnTo>
                  <a:lnTo>
                    <a:pt x="602" y="313"/>
                  </a:lnTo>
                  <a:lnTo>
                    <a:pt x="602" y="314"/>
                  </a:lnTo>
                  <a:lnTo>
                    <a:pt x="602" y="316"/>
                  </a:lnTo>
                  <a:lnTo>
                    <a:pt x="603" y="317"/>
                  </a:lnTo>
                  <a:lnTo>
                    <a:pt x="602" y="317"/>
                  </a:lnTo>
                  <a:lnTo>
                    <a:pt x="602" y="318"/>
                  </a:lnTo>
                  <a:lnTo>
                    <a:pt x="600" y="318"/>
                  </a:lnTo>
                  <a:lnTo>
                    <a:pt x="599" y="318"/>
                  </a:lnTo>
                  <a:lnTo>
                    <a:pt x="598" y="318"/>
                  </a:lnTo>
                  <a:lnTo>
                    <a:pt x="596" y="318"/>
                  </a:lnTo>
                  <a:lnTo>
                    <a:pt x="596" y="320"/>
                  </a:lnTo>
                  <a:lnTo>
                    <a:pt x="595" y="320"/>
                  </a:lnTo>
                  <a:lnTo>
                    <a:pt x="594" y="320"/>
                  </a:lnTo>
                  <a:lnTo>
                    <a:pt x="594" y="318"/>
                  </a:lnTo>
                  <a:lnTo>
                    <a:pt x="593" y="318"/>
                  </a:lnTo>
                  <a:lnTo>
                    <a:pt x="591" y="318"/>
                  </a:lnTo>
                  <a:lnTo>
                    <a:pt x="590" y="318"/>
                  </a:lnTo>
                  <a:lnTo>
                    <a:pt x="589" y="318"/>
                  </a:lnTo>
                  <a:lnTo>
                    <a:pt x="587" y="318"/>
                  </a:lnTo>
                  <a:lnTo>
                    <a:pt x="587" y="320"/>
                  </a:lnTo>
                  <a:lnTo>
                    <a:pt x="586" y="320"/>
                  </a:lnTo>
                  <a:lnTo>
                    <a:pt x="585" y="321"/>
                  </a:lnTo>
                  <a:lnTo>
                    <a:pt x="583" y="321"/>
                  </a:lnTo>
                  <a:lnTo>
                    <a:pt x="583" y="322"/>
                  </a:lnTo>
                  <a:lnTo>
                    <a:pt x="582" y="322"/>
                  </a:lnTo>
                  <a:lnTo>
                    <a:pt x="582" y="324"/>
                  </a:lnTo>
                  <a:lnTo>
                    <a:pt x="581" y="324"/>
                  </a:lnTo>
                  <a:lnTo>
                    <a:pt x="581" y="325"/>
                  </a:lnTo>
                  <a:lnTo>
                    <a:pt x="579" y="325"/>
                  </a:lnTo>
                  <a:lnTo>
                    <a:pt x="578" y="326"/>
                  </a:lnTo>
                  <a:lnTo>
                    <a:pt x="577" y="326"/>
                  </a:lnTo>
                  <a:lnTo>
                    <a:pt x="577" y="327"/>
                  </a:lnTo>
                  <a:lnTo>
                    <a:pt x="576" y="327"/>
                  </a:lnTo>
                  <a:lnTo>
                    <a:pt x="576" y="329"/>
                  </a:lnTo>
                  <a:lnTo>
                    <a:pt x="574" y="329"/>
                  </a:lnTo>
                  <a:lnTo>
                    <a:pt x="573" y="329"/>
                  </a:lnTo>
                  <a:lnTo>
                    <a:pt x="573" y="330"/>
                  </a:lnTo>
                  <a:lnTo>
                    <a:pt x="572" y="330"/>
                  </a:lnTo>
                  <a:lnTo>
                    <a:pt x="570" y="330"/>
                  </a:lnTo>
                  <a:lnTo>
                    <a:pt x="569" y="331"/>
                  </a:lnTo>
                  <a:lnTo>
                    <a:pt x="568" y="331"/>
                  </a:lnTo>
                  <a:lnTo>
                    <a:pt x="566" y="331"/>
                  </a:lnTo>
                  <a:lnTo>
                    <a:pt x="565" y="333"/>
                  </a:lnTo>
                  <a:lnTo>
                    <a:pt x="564" y="333"/>
                  </a:lnTo>
                  <a:lnTo>
                    <a:pt x="563" y="333"/>
                  </a:lnTo>
                  <a:lnTo>
                    <a:pt x="561" y="333"/>
                  </a:lnTo>
                  <a:lnTo>
                    <a:pt x="560" y="333"/>
                  </a:lnTo>
                  <a:lnTo>
                    <a:pt x="560" y="334"/>
                  </a:lnTo>
                  <a:lnTo>
                    <a:pt x="559" y="334"/>
                  </a:lnTo>
                  <a:lnTo>
                    <a:pt x="557" y="334"/>
                  </a:lnTo>
                  <a:lnTo>
                    <a:pt x="556" y="334"/>
                  </a:lnTo>
                  <a:lnTo>
                    <a:pt x="555" y="334"/>
                  </a:lnTo>
                  <a:lnTo>
                    <a:pt x="553" y="334"/>
                  </a:lnTo>
                  <a:lnTo>
                    <a:pt x="552" y="334"/>
                  </a:lnTo>
                  <a:lnTo>
                    <a:pt x="551" y="334"/>
                  </a:lnTo>
                  <a:lnTo>
                    <a:pt x="551" y="335"/>
                  </a:lnTo>
                  <a:lnTo>
                    <a:pt x="549" y="335"/>
                  </a:lnTo>
                  <a:lnTo>
                    <a:pt x="549" y="337"/>
                  </a:lnTo>
                  <a:lnTo>
                    <a:pt x="548" y="337"/>
                  </a:lnTo>
                  <a:lnTo>
                    <a:pt x="547" y="338"/>
                  </a:lnTo>
                  <a:lnTo>
                    <a:pt x="546" y="338"/>
                  </a:lnTo>
                  <a:lnTo>
                    <a:pt x="546" y="339"/>
                  </a:lnTo>
                  <a:lnTo>
                    <a:pt x="544" y="339"/>
                  </a:lnTo>
                  <a:lnTo>
                    <a:pt x="543" y="339"/>
                  </a:lnTo>
                  <a:lnTo>
                    <a:pt x="543" y="341"/>
                  </a:lnTo>
                  <a:lnTo>
                    <a:pt x="542" y="341"/>
                  </a:lnTo>
                  <a:lnTo>
                    <a:pt x="542" y="342"/>
                  </a:lnTo>
                  <a:lnTo>
                    <a:pt x="542" y="343"/>
                  </a:lnTo>
                  <a:lnTo>
                    <a:pt x="542" y="344"/>
                  </a:lnTo>
                  <a:lnTo>
                    <a:pt x="542" y="346"/>
                  </a:lnTo>
                  <a:lnTo>
                    <a:pt x="540" y="346"/>
                  </a:lnTo>
                  <a:lnTo>
                    <a:pt x="540" y="347"/>
                  </a:lnTo>
                  <a:lnTo>
                    <a:pt x="539" y="347"/>
                  </a:lnTo>
                  <a:lnTo>
                    <a:pt x="538" y="347"/>
                  </a:lnTo>
                  <a:lnTo>
                    <a:pt x="538" y="348"/>
                  </a:lnTo>
                  <a:lnTo>
                    <a:pt x="536" y="348"/>
                  </a:lnTo>
                  <a:lnTo>
                    <a:pt x="536" y="350"/>
                  </a:lnTo>
                  <a:lnTo>
                    <a:pt x="536" y="351"/>
                  </a:lnTo>
                  <a:lnTo>
                    <a:pt x="536" y="352"/>
                  </a:lnTo>
                  <a:lnTo>
                    <a:pt x="536" y="354"/>
                  </a:lnTo>
                  <a:lnTo>
                    <a:pt x="535" y="354"/>
                  </a:lnTo>
                  <a:lnTo>
                    <a:pt x="534" y="354"/>
                  </a:lnTo>
                  <a:lnTo>
                    <a:pt x="534" y="355"/>
                  </a:lnTo>
                  <a:lnTo>
                    <a:pt x="533" y="355"/>
                  </a:lnTo>
                  <a:lnTo>
                    <a:pt x="531" y="355"/>
                  </a:lnTo>
                  <a:lnTo>
                    <a:pt x="531" y="356"/>
                  </a:lnTo>
                  <a:lnTo>
                    <a:pt x="530" y="356"/>
                  </a:lnTo>
                  <a:lnTo>
                    <a:pt x="530" y="358"/>
                  </a:lnTo>
                  <a:lnTo>
                    <a:pt x="529" y="358"/>
                  </a:lnTo>
                  <a:lnTo>
                    <a:pt x="529" y="359"/>
                  </a:lnTo>
                  <a:lnTo>
                    <a:pt x="529" y="360"/>
                  </a:lnTo>
                  <a:lnTo>
                    <a:pt x="529" y="361"/>
                  </a:lnTo>
                  <a:lnTo>
                    <a:pt x="530" y="361"/>
                  </a:lnTo>
                  <a:lnTo>
                    <a:pt x="530" y="363"/>
                  </a:lnTo>
                  <a:lnTo>
                    <a:pt x="530" y="364"/>
                  </a:lnTo>
                  <a:lnTo>
                    <a:pt x="531" y="364"/>
                  </a:lnTo>
                  <a:lnTo>
                    <a:pt x="531" y="365"/>
                  </a:lnTo>
                  <a:lnTo>
                    <a:pt x="531" y="367"/>
                  </a:lnTo>
                  <a:lnTo>
                    <a:pt x="530" y="367"/>
                  </a:lnTo>
                  <a:lnTo>
                    <a:pt x="529" y="367"/>
                  </a:lnTo>
                  <a:lnTo>
                    <a:pt x="527" y="367"/>
                  </a:lnTo>
                  <a:lnTo>
                    <a:pt x="526" y="367"/>
                  </a:lnTo>
                  <a:lnTo>
                    <a:pt x="526" y="365"/>
                  </a:lnTo>
                  <a:lnTo>
                    <a:pt x="525" y="365"/>
                  </a:lnTo>
                  <a:lnTo>
                    <a:pt x="525" y="364"/>
                  </a:lnTo>
                  <a:lnTo>
                    <a:pt x="523" y="364"/>
                  </a:lnTo>
                  <a:lnTo>
                    <a:pt x="522" y="364"/>
                  </a:lnTo>
                  <a:lnTo>
                    <a:pt x="521" y="364"/>
                  </a:lnTo>
                  <a:lnTo>
                    <a:pt x="521" y="365"/>
                  </a:lnTo>
                  <a:lnTo>
                    <a:pt x="521" y="367"/>
                  </a:lnTo>
                  <a:lnTo>
                    <a:pt x="521" y="368"/>
                  </a:lnTo>
                  <a:lnTo>
                    <a:pt x="522" y="369"/>
                  </a:lnTo>
                  <a:lnTo>
                    <a:pt x="522" y="371"/>
                  </a:lnTo>
                  <a:lnTo>
                    <a:pt x="522" y="372"/>
                  </a:lnTo>
                  <a:lnTo>
                    <a:pt x="522" y="373"/>
                  </a:lnTo>
                  <a:lnTo>
                    <a:pt x="521" y="373"/>
                  </a:lnTo>
                  <a:lnTo>
                    <a:pt x="519" y="372"/>
                  </a:lnTo>
                  <a:lnTo>
                    <a:pt x="519" y="371"/>
                  </a:lnTo>
                  <a:lnTo>
                    <a:pt x="518" y="371"/>
                  </a:lnTo>
                  <a:lnTo>
                    <a:pt x="518" y="369"/>
                  </a:lnTo>
                  <a:lnTo>
                    <a:pt x="517" y="369"/>
                  </a:lnTo>
                  <a:lnTo>
                    <a:pt x="517" y="371"/>
                  </a:lnTo>
                  <a:lnTo>
                    <a:pt x="516" y="371"/>
                  </a:lnTo>
                  <a:lnTo>
                    <a:pt x="516" y="372"/>
                  </a:lnTo>
                  <a:lnTo>
                    <a:pt x="516" y="373"/>
                  </a:lnTo>
                  <a:lnTo>
                    <a:pt x="516" y="374"/>
                  </a:lnTo>
                  <a:lnTo>
                    <a:pt x="516" y="376"/>
                  </a:lnTo>
                  <a:lnTo>
                    <a:pt x="516" y="377"/>
                  </a:lnTo>
                  <a:lnTo>
                    <a:pt x="516" y="378"/>
                  </a:lnTo>
                  <a:lnTo>
                    <a:pt x="516" y="380"/>
                  </a:lnTo>
                  <a:lnTo>
                    <a:pt x="516" y="381"/>
                  </a:lnTo>
                  <a:lnTo>
                    <a:pt x="516" y="382"/>
                  </a:lnTo>
                  <a:lnTo>
                    <a:pt x="516" y="384"/>
                  </a:lnTo>
                  <a:lnTo>
                    <a:pt x="516" y="385"/>
                  </a:lnTo>
                  <a:lnTo>
                    <a:pt x="516" y="386"/>
                  </a:lnTo>
                  <a:lnTo>
                    <a:pt x="514" y="386"/>
                  </a:lnTo>
                  <a:lnTo>
                    <a:pt x="514" y="388"/>
                  </a:lnTo>
                  <a:lnTo>
                    <a:pt x="513" y="388"/>
                  </a:lnTo>
                  <a:lnTo>
                    <a:pt x="513" y="389"/>
                  </a:lnTo>
                  <a:lnTo>
                    <a:pt x="512" y="389"/>
                  </a:lnTo>
                  <a:lnTo>
                    <a:pt x="510" y="389"/>
                  </a:lnTo>
                  <a:lnTo>
                    <a:pt x="510" y="390"/>
                  </a:lnTo>
                  <a:lnTo>
                    <a:pt x="509" y="390"/>
                  </a:lnTo>
                  <a:lnTo>
                    <a:pt x="508" y="390"/>
                  </a:lnTo>
                  <a:lnTo>
                    <a:pt x="508" y="391"/>
                  </a:lnTo>
                  <a:lnTo>
                    <a:pt x="508" y="393"/>
                  </a:lnTo>
                  <a:lnTo>
                    <a:pt x="508" y="394"/>
                  </a:lnTo>
                  <a:lnTo>
                    <a:pt x="508" y="395"/>
                  </a:lnTo>
                  <a:lnTo>
                    <a:pt x="506" y="395"/>
                  </a:lnTo>
                  <a:lnTo>
                    <a:pt x="506" y="397"/>
                  </a:lnTo>
                  <a:lnTo>
                    <a:pt x="505" y="397"/>
                  </a:lnTo>
                  <a:lnTo>
                    <a:pt x="504" y="397"/>
                  </a:lnTo>
                  <a:lnTo>
                    <a:pt x="504" y="398"/>
                  </a:lnTo>
                  <a:lnTo>
                    <a:pt x="502" y="398"/>
                  </a:lnTo>
                  <a:lnTo>
                    <a:pt x="501" y="398"/>
                  </a:lnTo>
                  <a:lnTo>
                    <a:pt x="501" y="399"/>
                  </a:lnTo>
                  <a:lnTo>
                    <a:pt x="501" y="401"/>
                  </a:lnTo>
                  <a:lnTo>
                    <a:pt x="501" y="402"/>
                  </a:lnTo>
                  <a:lnTo>
                    <a:pt x="501" y="403"/>
                  </a:lnTo>
                  <a:lnTo>
                    <a:pt x="502" y="405"/>
                  </a:lnTo>
                  <a:lnTo>
                    <a:pt x="502" y="406"/>
                  </a:lnTo>
                  <a:lnTo>
                    <a:pt x="504" y="407"/>
                  </a:lnTo>
                  <a:lnTo>
                    <a:pt x="504" y="408"/>
                  </a:lnTo>
                  <a:lnTo>
                    <a:pt x="504" y="410"/>
                  </a:lnTo>
                  <a:lnTo>
                    <a:pt x="505" y="410"/>
                  </a:lnTo>
                  <a:lnTo>
                    <a:pt x="505" y="411"/>
                  </a:lnTo>
                  <a:lnTo>
                    <a:pt x="505" y="412"/>
                  </a:lnTo>
                  <a:lnTo>
                    <a:pt x="504" y="414"/>
                  </a:lnTo>
                  <a:lnTo>
                    <a:pt x="502" y="414"/>
                  </a:lnTo>
                  <a:lnTo>
                    <a:pt x="501" y="414"/>
                  </a:lnTo>
                  <a:lnTo>
                    <a:pt x="500" y="414"/>
                  </a:lnTo>
                  <a:lnTo>
                    <a:pt x="499" y="414"/>
                  </a:lnTo>
                  <a:lnTo>
                    <a:pt x="497" y="414"/>
                  </a:lnTo>
                  <a:lnTo>
                    <a:pt x="497" y="415"/>
                  </a:lnTo>
                  <a:lnTo>
                    <a:pt x="496" y="415"/>
                  </a:lnTo>
                  <a:lnTo>
                    <a:pt x="495" y="415"/>
                  </a:lnTo>
                  <a:lnTo>
                    <a:pt x="495" y="416"/>
                  </a:lnTo>
                  <a:lnTo>
                    <a:pt x="493" y="416"/>
                  </a:lnTo>
                  <a:lnTo>
                    <a:pt x="492" y="416"/>
                  </a:lnTo>
                  <a:lnTo>
                    <a:pt x="492" y="418"/>
                  </a:lnTo>
                  <a:lnTo>
                    <a:pt x="491" y="418"/>
                  </a:lnTo>
                  <a:lnTo>
                    <a:pt x="489" y="418"/>
                  </a:lnTo>
                  <a:lnTo>
                    <a:pt x="488" y="418"/>
                  </a:lnTo>
                  <a:lnTo>
                    <a:pt x="487" y="418"/>
                  </a:lnTo>
                  <a:lnTo>
                    <a:pt x="486" y="418"/>
                  </a:lnTo>
                  <a:lnTo>
                    <a:pt x="484" y="418"/>
                  </a:lnTo>
                  <a:lnTo>
                    <a:pt x="484" y="419"/>
                  </a:lnTo>
                  <a:lnTo>
                    <a:pt x="483" y="419"/>
                  </a:lnTo>
                  <a:lnTo>
                    <a:pt x="483" y="420"/>
                  </a:lnTo>
                  <a:lnTo>
                    <a:pt x="483" y="421"/>
                  </a:lnTo>
                  <a:lnTo>
                    <a:pt x="483" y="423"/>
                  </a:lnTo>
                  <a:lnTo>
                    <a:pt x="483" y="424"/>
                  </a:lnTo>
                  <a:lnTo>
                    <a:pt x="484" y="424"/>
                  </a:lnTo>
                  <a:lnTo>
                    <a:pt x="484" y="425"/>
                  </a:lnTo>
                  <a:lnTo>
                    <a:pt x="486" y="427"/>
                  </a:lnTo>
                  <a:lnTo>
                    <a:pt x="486" y="428"/>
                  </a:lnTo>
                  <a:lnTo>
                    <a:pt x="484" y="428"/>
                  </a:lnTo>
                  <a:lnTo>
                    <a:pt x="484" y="429"/>
                  </a:lnTo>
                  <a:lnTo>
                    <a:pt x="483" y="429"/>
                  </a:lnTo>
                  <a:lnTo>
                    <a:pt x="482" y="429"/>
                  </a:lnTo>
                  <a:lnTo>
                    <a:pt x="482" y="431"/>
                  </a:lnTo>
                  <a:lnTo>
                    <a:pt x="480" y="431"/>
                  </a:lnTo>
                  <a:lnTo>
                    <a:pt x="479" y="432"/>
                  </a:lnTo>
                  <a:lnTo>
                    <a:pt x="478" y="432"/>
                  </a:lnTo>
                  <a:lnTo>
                    <a:pt x="478" y="433"/>
                  </a:lnTo>
                  <a:lnTo>
                    <a:pt x="476" y="433"/>
                  </a:lnTo>
                  <a:lnTo>
                    <a:pt x="475" y="433"/>
                  </a:lnTo>
                  <a:lnTo>
                    <a:pt x="474" y="433"/>
                  </a:lnTo>
                  <a:lnTo>
                    <a:pt x="474" y="432"/>
                  </a:lnTo>
                  <a:lnTo>
                    <a:pt x="472" y="431"/>
                  </a:lnTo>
                  <a:lnTo>
                    <a:pt x="472" y="429"/>
                  </a:lnTo>
                  <a:lnTo>
                    <a:pt x="471" y="429"/>
                  </a:lnTo>
                  <a:lnTo>
                    <a:pt x="471" y="428"/>
                  </a:lnTo>
                  <a:lnTo>
                    <a:pt x="470" y="429"/>
                  </a:lnTo>
                  <a:lnTo>
                    <a:pt x="469" y="429"/>
                  </a:lnTo>
                  <a:lnTo>
                    <a:pt x="467" y="428"/>
                  </a:lnTo>
                  <a:lnTo>
                    <a:pt x="467" y="429"/>
                  </a:lnTo>
                  <a:lnTo>
                    <a:pt x="466" y="429"/>
                  </a:lnTo>
                  <a:lnTo>
                    <a:pt x="466" y="431"/>
                  </a:lnTo>
                  <a:lnTo>
                    <a:pt x="465" y="431"/>
                  </a:lnTo>
                  <a:lnTo>
                    <a:pt x="465" y="432"/>
                  </a:lnTo>
                  <a:lnTo>
                    <a:pt x="465" y="433"/>
                  </a:lnTo>
                  <a:lnTo>
                    <a:pt x="463" y="433"/>
                  </a:lnTo>
                  <a:lnTo>
                    <a:pt x="463" y="435"/>
                  </a:lnTo>
                  <a:lnTo>
                    <a:pt x="463" y="436"/>
                  </a:lnTo>
                  <a:lnTo>
                    <a:pt x="465" y="437"/>
                  </a:lnTo>
                  <a:lnTo>
                    <a:pt x="465" y="438"/>
                  </a:lnTo>
                  <a:lnTo>
                    <a:pt x="465" y="440"/>
                  </a:lnTo>
                  <a:lnTo>
                    <a:pt x="465" y="441"/>
                  </a:lnTo>
                  <a:lnTo>
                    <a:pt x="463" y="441"/>
                  </a:lnTo>
                  <a:lnTo>
                    <a:pt x="463" y="442"/>
                  </a:lnTo>
                  <a:lnTo>
                    <a:pt x="463" y="444"/>
                  </a:lnTo>
                  <a:lnTo>
                    <a:pt x="463" y="445"/>
                  </a:lnTo>
                  <a:lnTo>
                    <a:pt x="463" y="446"/>
                  </a:lnTo>
                  <a:lnTo>
                    <a:pt x="463" y="448"/>
                  </a:lnTo>
                  <a:lnTo>
                    <a:pt x="462" y="448"/>
                  </a:lnTo>
                  <a:lnTo>
                    <a:pt x="462" y="449"/>
                  </a:lnTo>
                  <a:lnTo>
                    <a:pt x="461" y="449"/>
                  </a:lnTo>
                  <a:lnTo>
                    <a:pt x="459" y="450"/>
                  </a:lnTo>
                  <a:lnTo>
                    <a:pt x="458" y="450"/>
                  </a:lnTo>
                  <a:lnTo>
                    <a:pt x="457" y="452"/>
                  </a:lnTo>
                  <a:lnTo>
                    <a:pt x="455" y="452"/>
                  </a:lnTo>
                  <a:lnTo>
                    <a:pt x="454" y="453"/>
                  </a:lnTo>
                  <a:lnTo>
                    <a:pt x="453" y="453"/>
                  </a:lnTo>
                  <a:lnTo>
                    <a:pt x="452" y="454"/>
                  </a:lnTo>
                  <a:lnTo>
                    <a:pt x="450" y="454"/>
                  </a:lnTo>
                  <a:lnTo>
                    <a:pt x="450" y="453"/>
                  </a:lnTo>
                  <a:lnTo>
                    <a:pt x="449" y="453"/>
                  </a:lnTo>
                  <a:lnTo>
                    <a:pt x="448" y="453"/>
                  </a:lnTo>
                  <a:lnTo>
                    <a:pt x="446" y="453"/>
                  </a:lnTo>
                  <a:lnTo>
                    <a:pt x="446" y="454"/>
                  </a:lnTo>
                  <a:lnTo>
                    <a:pt x="445" y="454"/>
                  </a:lnTo>
                  <a:lnTo>
                    <a:pt x="444" y="454"/>
                  </a:lnTo>
                  <a:lnTo>
                    <a:pt x="442" y="455"/>
                  </a:lnTo>
                  <a:lnTo>
                    <a:pt x="441" y="455"/>
                  </a:lnTo>
                  <a:lnTo>
                    <a:pt x="441" y="457"/>
                  </a:lnTo>
                  <a:lnTo>
                    <a:pt x="440" y="457"/>
                  </a:lnTo>
                  <a:lnTo>
                    <a:pt x="440" y="458"/>
                  </a:lnTo>
                  <a:lnTo>
                    <a:pt x="439" y="458"/>
                  </a:lnTo>
                  <a:lnTo>
                    <a:pt x="439" y="459"/>
                  </a:lnTo>
                  <a:lnTo>
                    <a:pt x="437" y="461"/>
                  </a:lnTo>
                  <a:lnTo>
                    <a:pt x="437" y="462"/>
                  </a:lnTo>
                  <a:lnTo>
                    <a:pt x="436" y="463"/>
                  </a:lnTo>
                  <a:lnTo>
                    <a:pt x="435" y="463"/>
                  </a:lnTo>
                  <a:lnTo>
                    <a:pt x="435" y="465"/>
                  </a:lnTo>
                  <a:lnTo>
                    <a:pt x="433" y="465"/>
                  </a:lnTo>
                  <a:lnTo>
                    <a:pt x="433" y="466"/>
                  </a:lnTo>
                  <a:lnTo>
                    <a:pt x="432" y="466"/>
                  </a:lnTo>
                  <a:lnTo>
                    <a:pt x="431" y="466"/>
                  </a:lnTo>
                  <a:lnTo>
                    <a:pt x="431" y="467"/>
                  </a:lnTo>
                  <a:lnTo>
                    <a:pt x="429" y="467"/>
                  </a:lnTo>
                  <a:lnTo>
                    <a:pt x="428" y="469"/>
                  </a:lnTo>
                  <a:lnTo>
                    <a:pt x="428" y="470"/>
                  </a:lnTo>
                  <a:lnTo>
                    <a:pt x="428" y="471"/>
                  </a:lnTo>
                  <a:lnTo>
                    <a:pt x="429" y="471"/>
                  </a:lnTo>
                  <a:lnTo>
                    <a:pt x="429" y="472"/>
                  </a:lnTo>
                  <a:lnTo>
                    <a:pt x="429" y="474"/>
                  </a:lnTo>
                  <a:lnTo>
                    <a:pt x="429" y="475"/>
                  </a:lnTo>
                  <a:lnTo>
                    <a:pt x="429" y="476"/>
                  </a:lnTo>
                  <a:lnTo>
                    <a:pt x="429" y="478"/>
                  </a:lnTo>
                  <a:lnTo>
                    <a:pt x="429" y="479"/>
                  </a:lnTo>
                  <a:lnTo>
                    <a:pt x="431" y="480"/>
                  </a:lnTo>
                  <a:lnTo>
                    <a:pt x="431" y="482"/>
                  </a:lnTo>
                  <a:lnTo>
                    <a:pt x="431" y="483"/>
                  </a:lnTo>
                  <a:lnTo>
                    <a:pt x="431" y="484"/>
                  </a:lnTo>
                  <a:lnTo>
                    <a:pt x="432" y="485"/>
                  </a:lnTo>
                  <a:lnTo>
                    <a:pt x="432" y="487"/>
                  </a:lnTo>
                  <a:lnTo>
                    <a:pt x="432" y="488"/>
                  </a:lnTo>
                  <a:lnTo>
                    <a:pt x="432" y="489"/>
                  </a:lnTo>
                  <a:lnTo>
                    <a:pt x="431" y="491"/>
                  </a:lnTo>
                  <a:lnTo>
                    <a:pt x="431" y="492"/>
                  </a:lnTo>
                  <a:lnTo>
                    <a:pt x="431" y="493"/>
                  </a:lnTo>
                  <a:lnTo>
                    <a:pt x="429" y="493"/>
                  </a:lnTo>
                  <a:lnTo>
                    <a:pt x="429" y="495"/>
                  </a:lnTo>
                  <a:lnTo>
                    <a:pt x="429" y="496"/>
                  </a:lnTo>
                  <a:lnTo>
                    <a:pt x="429" y="497"/>
                  </a:lnTo>
                  <a:lnTo>
                    <a:pt x="429" y="499"/>
                  </a:lnTo>
                  <a:lnTo>
                    <a:pt x="429" y="500"/>
                  </a:lnTo>
                  <a:lnTo>
                    <a:pt x="429" y="501"/>
                  </a:lnTo>
                  <a:lnTo>
                    <a:pt x="429" y="502"/>
                  </a:lnTo>
                  <a:lnTo>
                    <a:pt x="428" y="502"/>
                  </a:lnTo>
                  <a:lnTo>
                    <a:pt x="428" y="504"/>
                  </a:lnTo>
                  <a:lnTo>
                    <a:pt x="428" y="505"/>
                  </a:lnTo>
                  <a:lnTo>
                    <a:pt x="428" y="506"/>
                  </a:lnTo>
                  <a:lnTo>
                    <a:pt x="428" y="508"/>
                  </a:lnTo>
                  <a:lnTo>
                    <a:pt x="427" y="508"/>
                  </a:lnTo>
                  <a:lnTo>
                    <a:pt x="427" y="509"/>
                  </a:lnTo>
                  <a:lnTo>
                    <a:pt x="427" y="510"/>
                  </a:lnTo>
                  <a:lnTo>
                    <a:pt x="427" y="512"/>
                  </a:lnTo>
                  <a:lnTo>
                    <a:pt x="425" y="512"/>
                  </a:lnTo>
                  <a:lnTo>
                    <a:pt x="425" y="513"/>
                  </a:lnTo>
                  <a:lnTo>
                    <a:pt x="425" y="514"/>
                  </a:lnTo>
                  <a:lnTo>
                    <a:pt x="424" y="514"/>
                  </a:lnTo>
                  <a:lnTo>
                    <a:pt x="424" y="516"/>
                  </a:lnTo>
                  <a:lnTo>
                    <a:pt x="424" y="517"/>
                  </a:lnTo>
                  <a:lnTo>
                    <a:pt x="423" y="517"/>
                  </a:lnTo>
                  <a:lnTo>
                    <a:pt x="423" y="518"/>
                  </a:lnTo>
                  <a:lnTo>
                    <a:pt x="422" y="518"/>
                  </a:lnTo>
                  <a:lnTo>
                    <a:pt x="422" y="519"/>
                  </a:lnTo>
                  <a:lnTo>
                    <a:pt x="420" y="521"/>
                  </a:lnTo>
                  <a:lnTo>
                    <a:pt x="420" y="522"/>
                  </a:lnTo>
                  <a:lnTo>
                    <a:pt x="419" y="522"/>
                  </a:lnTo>
                  <a:lnTo>
                    <a:pt x="419" y="523"/>
                  </a:lnTo>
                  <a:lnTo>
                    <a:pt x="418" y="525"/>
                  </a:lnTo>
                  <a:lnTo>
                    <a:pt x="418" y="526"/>
                  </a:lnTo>
                  <a:lnTo>
                    <a:pt x="416" y="526"/>
                  </a:lnTo>
                  <a:lnTo>
                    <a:pt x="416" y="527"/>
                  </a:lnTo>
                  <a:lnTo>
                    <a:pt x="415" y="527"/>
                  </a:lnTo>
                  <a:lnTo>
                    <a:pt x="415" y="529"/>
                  </a:lnTo>
                  <a:lnTo>
                    <a:pt x="414" y="530"/>
                  </a:lnTo>
                  <a:lnTo>
                    <a:pt x="412" y="530"/>
                  </a:lnTo>
                  <a:lnTo>
                    <a:pt x="412" y="531"/>
                  </a:lnTo>
                  <a:lnTo>
                    <a:pt x="411" y="531"/>
                  </a:lnTo>
                  <a:lnTo>
                    <a:pt x="411" y="532"/>
                  </a:lnTo>
                  <a:lnTo>
                    <a:pt x="410" y="532"/>
                  </a:lnTo>
                  <a:lnTo>
                    <a:pt x="410" y="534"/>
                  </a:lnTo>
                  <a:lnTo>
                    <a:pt x="410" y="535"/>
                  </a:lnTo>
                  <a:lnTo>
                    <a:pt x="408" y="535"/>
                  </a:lnTo>
                  <a:lnTo>
                    <a:pt x="408" y="536"/>
                  </a:lnTo>
                  <a:lnTo>
                    <a:pt x="407" y="536"/>
                  </a:lnTo>
                  <a:lnTo>
                    <a:pt x="407" y="538"/>
                  </a:lnTo>
                  <a:lnTo>
                    <a:pt x="406" y="538"/>
                  </a:lnTo>
                  <a:lnTo>
                    <a:pt x="406" y="539"/>
                  </a:lnTo>
                  <a:lnTo>
                    <a:pt x="406" y="540"/>
                  </a:lnTo>
                  <a:lnTo>
                    <a:pt x="405" y="540"/>
                  </a:lnTo>
                  <a:lnTo>
                    <a:pt x="405" y="542"/>
                  </a:lnTo>
                  <a:lnTo>
                    <a:pt x="403" y="542"/>
                  </a:lnTo>
                  <a:lnTo>
                    <a:pt x="403" y="543"/>
                  </a:lnTo>
                  <a:lnTo>
                    <a:pt x="403" y="544"/>
                  </a:lnTo>
                  <a:lnTo>
                    <a:pt x="402" y="544"/>
                  </a:lnTo>
                  <a:lnTo>
                    <a:pt x="402" y="546"/>
                  </a:lnTo>
                  <a:lnTo>
                    <a:pt x="401" y="547"/>
                  </a:lnTo>
                  <a:lnTo>
                    <a:pt x="401" y="548"/>
                  </a:lnTo>
                  <a:lnTo>
                    <a:pt x="399" y="548"/>
                  </a:lnTo>
                  <a:lnTo>
                    <a:pt x="398" y="548"/>
                  </a:lnTo>
                  <a:lnTo>
                    <a:pt x="398" y="549"/>
                  </a:lnTo>
                  <a:lnTo>
                    <a:pt x="397" y="549"/>
                  </a:lnTo>
                  <a:lnTo>
                    <a:pt x="395" y="549"/>
                  </a:lnTo>
                  <a:lnTo>
                    <a:pt x="394" y="549"/>
                  </a:lnTo>
                  <a:lnTo>
                    <a:pt x="393" y="551"/>
                  </a:lnTo>
                  <a:lnTo>
                    <a:pt x="392" y="551"/>
                  </a:lnTo>
                  <a:lnTo>
                    <a:pt x="389" y="552"/>
                  </a:lnTo>
                  <a:lnTo>
                    <a:pt x="386" y="553"/>
                  </a:lnTo>
                  <a:lnTo>
                    <a:pt x="385" y="553"/>
                  </a:lnTo>
                  <a:lnTo>
                    <a:pt x="384" y="555"/>
                  </a:lnTo>
                  <a:lnTo>
                    <a:pt x="384" y="556"/>
                  </a:lnTo>
                  <a:lnTo>
                    <a:pt x="382" y="557"/>
                  </a:lnTo>
                  <a:lnTo>
                    <a:pt x="382" y="559"/>
                  </a:lnTo>
                  <a:lnTo>
                    <a:pt x="381" y="560"/>
                  </a:lnTo>
                  <a:lnTo>
                    <a:pt x="381" y="561"/>
                  </a:lnTo>
                  <a:lnTo>
                    <a:pt x="380" y="563"/>
                  </a:lnTo>
                  <a:lnTo>
                    <a:pt x="381" y="563"/>
                  </a:lnTo>
                  <a:lnTo>
                    <a:pt x="381" y="564"/>
                  </a:lnTo>
                  <a:lnTo>
                    <a:pt x="382" y="564"/>
                  </a:lnTo>
                  <a:lnTo>
                    <a:pt x="384" y="564"/>
                  </a:lnTo>
                  <a:lnTo>
                    <a:pt x="384" y="565"/>
                  </a:lnTo>
                  <a:lnTo>
                    <a:pt x="385" y="565"/>
                  </a:lnTo>
                  <a:lnTo>
                    <a:pt x="386" y="565"/>
                  </a:lnTo>
                  <a:lnTo>
                    <a:pt x="388" y="565"/>
                  </a:lnTo>
                  <a:lnTo>
                    <a:pt x="389" y="565"/>
                  </a:lnTo>
                  <a:lnTo>
                    <a:pt x="389" y="566"/>
                  </a:lnTo>
                  <a:lnTo>
                    <a:pt x="390" y="566"/>
                  </a:lnTo>
                  <a:lnTo>
                    <a:pt x="390" y="568"/>
                  </a:lnTo>
                  <a:lnTo>
                    <a:pt x="392" y="568"/>
                  </a:lnTo>
                  <a:lnTo>
                    <a:pt x="392" y="569"/>
                  </a:lnTo>
                  <a:lnTo>
                    <a:pt x="392" y="570"/>
                  </a:lnTo>
                  <a:lnTo>
                    <a:pt x="390" y="570"/>
                  </a:lnTo>
                  <a:lnTo>
                    <a:pt x="390" y="572"/>
                  </a:lnTo>
                  <a:lnTo>
                    <a:pt x="389" y="572"/>
                  </a:lnTo>
                  <a:lnTo>
                    <a:pt x="389" y="573"/>
                  </a:lnTo>
                  <a:lnTo>
                    <a:pt x="389" y="574"/>
                  </a:lnTo>
                  <a:lnTo>
                    <a:pt x="388" y="576"/>
                  </a:lnTo>
                  <a:lnTo>
                    <a:pt x="388" y="577"/>
                  </a:lnTo>
                  <a:lnTo>
                    <a:pt x="388" y="578"/>
                  </a:lnTo>
                  <a:lnTo>
                    <a:pt x="388" y="579"/>
                  </a:lnTo>
                  <a:lnTo>
                    <a:pt x="386" y="579"/>
                  </a:lnTo>
                  <a:lnTo>
                    <a:pt x="386" y="581"/>
                  </a:lnTo>
                  <a:lnTo>
                    <a:pt x="385" y="581"/>
                  </a:lnTo>
                  <a:lnTo>
                    <a:pt x="385" y="582"/>
                  </a:lnTo>
                  <a:lnTo>
                    <a:pt x="384" y="582"/>
                  </a:lnTo>
                  <a:lnTo>
                    <a:pt x="382" y="582"/>
                  </a:lnTo>
                  <a:lnTo>
                    <a:pt x="382" y="583"/>
                  </a:lnTo>
                  <a:lnTo>
                    <a:pt x="382" y="585"/>
                  </a:lnTo>
                  <a:lnTo>
                    <a:pt x="382" y="586"/>
                  </a:lnTo>
                  <a:lnTo>
                    <a:pt x="381" y="587"/>
                  </a:lnTo>
                  <a:lnTo>
                    <a:pt x="380" y="589"/>
                  </a:lnTo>
                  <a:lnTo>
                    <a:pt x="378" y="590"/>
                  </a:lnTo>
                  <a:lnTo>
                    <a:pt x="378" y="591"/>
                  </a:lnTo>
                  <a:lnTo>
                    <a:pt x="378" y="593"/>
                  </a:lnTo>
                  <a:lnTo>
                    <a:pt x="377" y="593"/>
                  </a:lnTo>
                  <a:lnTo>
                    <a:pt x="376" y="593"/>
                  </a:lnTo>
                  <a:lnTo>
                    <a:pt x="375" y="593"/>
                  </a:lnTo>
                  <a:lnTo>
                    <a:pt x="373" y="593"/>
                  </a:lnTo>
                  <a:lnTo>
                    <a:pt x="372" y="593"/>
                  </a:lnTo>
                  <a:lnTo>
                    <a:pt x="372" y="594"/>
                  </a:lnTo>
                  <a:lnTo>
                    <a:pt x="372" y="595"/>
                  </a:lnTo>
                  <a:lnTo>
                    <a:pt x="372" y="596"/>
                  </a:lnTo>
                  <a:lnTo>
                    <a:pt x="371" y="596"/>
                  </a:lnTo>
                  <a:lnTo>
                    <a:pt x="371" y="598"/>
                  </a:lnTo>
                  <a:lnTo>
                    <a:pt x="371" y="599"/>
                  </a:lnTo>
                  <a:lnTo>
                    <a:pt x="371" y="600"/>
                  </a:lnTo>
                  <a:lnTo>
                    <a:pt x="371" y="602"/>
                  </a:lnTo>
                  <a:lnTo>
                    <a:pt x="371" y="603"/>
                  </a:lnTo>
                  <a:lnTo>
                    <a:pt x="371" y="604"/>
                  </a:lnTo>
                  <a:lnTo>
                    <a:pt x="371" y="606"/>
                  </a:lnTo>
                  <a:lnTo>
                    <a:pt x="369" y="606"/>
                  </a:lnTo>
                  <a:lnTo>
                    <a:pt x="369" y="607"/>
                  </a:lnTo>
                  <a:lnTo>
                    <a:pt x="369" y="608"/>
                  </a:lnTo>
                  <a:lnTo>
                    <a:pt x="369" y="610"/>
                  </a:lnTo>
                  <a:lnTo>
                    <a:pt x="369" y="611"/>
                  </a:lnTo>
                  <a:lnTo>
                    <a:pt x="369" y="612"/>
                  </a:lnTo>
                  <a:lnTo>
                    <a:pt x="369" y="613"/>
                  </a:lnTo>
                  <a:lnTo>
                    <a:pt x="368" y="613"/>
                  </a:lnTo>
                  <a:lnTo>
                    <a:pt x="368" y="615"/>
                  </a:lnTo>
                  <a:lnTo>
                    <a:pt x="367" y="615"/>
                  </a:lnTo>
                  <a:lnTo>
                    <a:pt x="365" y="615"/>
                  </a:lnTo>
                  <a:lnTo>
                    <a:pt x="365" y="613"/>
                  </a:lnTo>
                  <a:lnTo>
                    <a:pt x="365" y="612"/>
                  </a:lnTo>
                  <a:lnTo>
                    <a:pt x="365" y="611"/>
                  </a:lnTo>
                  <a:lnTo>
                    <a:pt x="364" y="611"/>
                  </a:lnTo>
                  <a:lnTo>
                    <a:pt x="363" y="611"/>
                  </a:lnTo>
                  <a:lnTo>
                    <a:pt x="363" y="612"/>
                  </a:lnTo>
                  <a:lnTo>
                    <a:pt x="362" y="612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0" y="615"/>
                  </a:lnTo>
                  <a:lnTo>
                    <a:pt x="360" y="616"/>
                  </a:lnTo>
                  <a:lnTo>
                    <a:pt x="359" y="616"/>
                  </a:lnTo>
                  <a:lnTo>
                    <a:pt x="359" y="617"/>
                  </a:lnTo>
                  <a:lnTo>
                    <a:pt x="359" y="619"/>
                  </a:lnTo>
                  <a:lnTo>
                    <a:pt x="359" y="620"/>
                  </a:lnTo>
                  <a:lnTo>
                    <a:pt x="360" y="620"/>
                  </a:lnTo>
                  <a:lnTo>
                    <a:pt x="360" y="621"/>
                  </a:lnTo>
                  <a:lnTo>
                    <a:pt x="360" y="623"/>
                  </a:lnTo>
                  <a:lnTo>
                    <a:pt x="362" y="623"/>
                  </a:lnTo>
                  <a:lnTo>
                    <a:pt x="362" y="624"/>
                  </a:lnTo>
                  <a:lnTo>
                    <a:pt x="360" y="624"/>
                  </a:lnTo>
                  <a:lnTo>
                    <a:pt x="360" y="625"/>
                  </a:lnTo>
                  <a:lnTo>
                    <a:pt x="359" y="625"/>
                  </a:lnTo>
                  <a:lnTo>
                    <a:pt x="359" y="627"/>
                  </a:lnTo>
                  <a:lnTo>
                    <a:pt x="358" y="627"/>
                  </a:lnTo>
                  <a:lnTo>
                    <a:pt x="358" y="628"/>
                  </a:lnTo>
                  <a:lnTo>
                    <a:pt x="356" y="629"/>
                  </a:lnTo>
                  <a:lnTo>
                    <a:pt x="356" y="630"/>
                  </a:lnTo>
                  <a:lnTo>
                    <a:pt x="356" y="632"/>
                  </a:lnTo>
                  <a:lnTo>
                    <a:pt x="356" y="633"/>
                  </a:lnTo>
                  <a:lnTo>
                    <a:pt x="355" y="633"/>
                  </a:lnTo>
                  <a:lnTo>
                    <a:pt x="355" y="634"/>
                  </a:lnTo>
                  <a:lnTo>
                    <a:pt x="354" y="634"/>
                  </a:lnTo>
                  <a:lnTo>
                    <a:pt x="352" y="634"/>
                  </a:lnTo>
                  <a:lnTo>
                    <a:pt x="352" y="633"/>
                  </a:lnTo>
                  <a:lnTo>
                    <a:pt x="351" y="633"/>
                  </a:lnTo>
                  <a:lnTo>
                    <a:pt x="351" y="632"/>
                  </a:lnTo>
                  <a:lnTo>
                    <a:pt x="351" y="630"/>
                  </a:lnTo>
                  <a:lnTo>
                    <a:pt x="351" y="629"/>
                  </a:lnTo>
                  <a:lnTo>
                    <a:pt x="351" y="628"/>
                  </a:lnTo>
                  <a:lnTo>
                    <a:pt x="351" y="627"/>
                  </a:lnTo>
                  <a:lnTo>
                    <a:pt x="351" y="625"/>
                  </a:lnTo>
                  <a:lnTo>
                    <a:pt x="352" y="625"/>
                  </a:lnTo>
                  <a:lnTo>
                    <a:pt x="352" y="624"/>
                  </a:lnTo>
                  <a:lnTo>
                    <a:pt x="351" y="623"/>
                  </a:lnTo>
                  <a:lnTo>
                    <a:pt x="351" y="621"/>
                  </a:lnTo>
                  <a:lnTo>
                    <a:pt x="350" y="621"/>
                  </a:lnTo>
                  <a:lnTo>
                    <a:pt x="350" y="620"/>
                  </a:lnTo>
                  <a:lnTo>
                    <a:pt x="348" y="620"/>
                  </a:lnTo>
                  <a:lnTo>
                    <a:pt x="347" y="619"/>
                  </a:lnTo>
                  <a:lnTo>
                    <a:pt x="346" y="619"/>
                  </a:lnTo>
                  <a:lnTo>
                    <a:pt x="345" y="619"/>
                  </a:lnTo>
                  <a:lnTo>
                    <a:pt x="343" y="619"/>
                  </a:lnTo>
                  <a:lnTo>
                    <a:pt x="343" y="617"/>
                  </a:lnTo>
                  <a:lnTo>
                    <a:pt x="342" y="617"/>
                  </a:lnTo>
                  <a:lnTo>
                    <a:pt x="341" y="617"/>
                  </a:lnTo>
                  <a:lnTo>
                    <a:pt x="339" y="617"/>
                  </a:lnTo>
                  <a:lnTo>
                    <a:pt x="338" y="617"/>
                  </a:lnTo>
                  <a:lnTo>
                    <a:pt x="337" y="617"/>
                  </a:lnTo>
                  <a:lnTo>
                    <a:pt x="335" y="617"/>
                  </a:lnTo>
                  <a:lnTo>
                    <a:pt x="334" y="617"/>
                  </a:lnTo>
                  <a:lnTo>
                    <a:pt x="333" y="617"/>
                  </a:lnTo>
                  <a:lnTo>
                    <a:pt x="333" y="619"/>
                  </a:lnTo>
                  <a:lnTo>
                    <a:pt x="331" y="619"/>
                  </a:lnTo>
                  <a:lnTo>
                    <a:pt x="331" y="620"/>
                  </a:lnTo>
                  <a:lnTo>
                    <a:pt x="331" y="621"/>
                  </a:lnTo>
                  <a:lnTo>
                    <a:pt x="330" y="621"/>
                  </a:lnTo>
                  <a:lnTo>
                    <a:pt x="330" y="623"/>
                  </a:lnTo>
                  <a:lnTo>
                    <a:pt x="330" y="624"/>
                  </a:lnTo>
                  <a:lnTo>
                    <a:pt x="329" y="624"/>
                  </a:lnTo>
                  <a:lnTo>
                    <a:pt x="328" y="624"/>
                  </a:lnTo>
                  <a:lnTo>
                    <a:pt x="328" y="625"/>
                  </a:lnTo>
                  <a:lnTo>
                    <a:pt x="326" y="625"/>
                  </a:lnTo>
                  <a:lnTo>
                    <a:pt x="325" y="625"/>
                  </a:lnTo>
                  <a:lnTo>
                    <a:pt x="325" y="624"/>
                  </a:lnTo>
                  <a:lnTo>
                    <a:pt x="324" y="624"/>
                  </a:lnTo>
                  <a:lnTo>
                    <a:pt x="322" y="624"/>
                  </a:lnTo>
                  <a:lnTo>
                    <a:pt x="321" y="624"/>
                  </a:lnTo>
                  <a:lnTo>
                    <a:pt x="320" y="624"/>
                  </a:lnTo>
                  <a:lnTo>
                    <a:pt x="318" y="624"/>
                  </a:lnTo>
                  <a:lnTo>
                    <a:pt x="317" y="624"/>
                  </a:lnTo>
                  <a:lnTo>
                    <a:pt x="317" y="623"/>
                  </a:lnTo>
                  <a:lnTo>
                    <a:pt x="316" y="623"/>
                  </a:lnTo>
                  <a:lnTo>
                    <a:pt x="315" y="623"/>
                  </a:lnTo>
                  <a:lnTo>
                    <a:pt x="313" y="623"/>
                  </a:lnTo>
                  <a:lnTo>
                    <a:pt x="312" y="623"/>
                  </a:lnTo>
                  <a:lnTo>
                    <a:pt x="312" y="621"/>
                  </a:lnTo>
                  <a:lnTo>
                    <a:pt x="311" y="621"/>
                  </a:lnTo>
                  <a:lnTo>
                    <a:pt x="309" y="621"/>
                  </a:lnTo>
                  <a:lnTo>
                    <a:pt x="308" y="621"/>
                  </a:lnTo>
                  <a:lnTo>
                    <a:pt x="307" y="621"/>
                  </a:lnTo>
                  <a:lnTo>
                    <a:pt x="305" y="621"/>
                  </a:lnTo>
                  <a:lnTo>
                    <a:pt x="304" y="621"/>
                  </a:lnTo>
                  <a:lnTo>
                    <a:pt x="304" y="620"/>
                  </a:lnTo>
                  <a:lnTo>
                    <a:pt x="303" y="620"/>
                  </a:lnTo>
                  <a:lnTo>
                    <a:pt x="303" y="619"/>
                  </a:lnTo>
                  <a:lnTo>
                    <a:pt x="301" y="619"/>
                  </a:lnTo>
                  <a:lnTo>
                    <a:pt x="301" y="617"/>
                  </a:lnTo>
                  <a:lnTo>
                    <a:pt x="300" y="617"/>
                  </a:lnTo>
                  <a:lnTo>
                    <a:pt x="299" y="617"/>
                  </a:lnTo>
                  <a:lnTo>
                    <a:pt x="298" y="617"/>
                  </a:lnTo>
                  <a:lnTo>
                    <a:pt x="296" y="617"/>
                  </a:lnTo>
                  <a:lnTo>
                    <a:pt x="295" y="617"/>
                  </a:lnTo>
                  <a:lnTo>
                    <a:pt x="294" y="617"/>
                  </a:lnTo>
                  <a:lnTo>
                    <a:pt x="292" y="617"/>
                  </a:lnTo>
                  <a:lnTo>
                    <a:pt x="292" y="619"/>
                  </a:lnTo>
                  <a:lnTo>
                    <a:pt x="291" y="619"/>
                  </a:lnTo>
                  <a:lnTo>
                    <a:pt x="290" y="619"/>
                  </a:lnTo>
                  <a:lnTo>
                    <a:pt x="288" y="619"/>
                  </a:lnTo>
                  <a:lnTo>
                    <a:pt x="287" y="619"/>
                  </a:lnTo>
                  <a:lnTo>
                    <a:pt x="287" y="620"/>
                  </a:lnTo>
                  <a:lnTo>
                    <a:pt x="286" y="620"/>
                  </a:lnTo>
                  <a:lnTo>
                    <a:pt x="284" y="620"/>
                  </a:lnTo>
                  <a:lnTo>
                    <a:pt x="283" y="620"/>
                  </a:lnTo>
                  <a:lnTo>
                    <a:pt x="283" y="621"/>
                  </a:lnTo>
                  <a:lnTo>
                    <a:pt x="282" y="621"/>
                  </a:lnTo>
                  <a:lnTo>
                    <a:pt x="281" y="621"/>
                  </a:lnTo>
                  <a:lnTo>
                    <a:pt x="281" y="623"/>
                  </a:lnTo>
                  <a:lnTo>
                    <a:pt x="279" y="623"/>
                  </a:lnTo>
                  <a:lnTo>
                    <a:pt x="278" y="623"/>
                  </a:lnTo>
                  <a:lnTo>
                    <a:pt x="278" y="624"/>
                  </a:lnTo>
                  <a:lnTo>
                    <a:pt x="277" y="624"/>
                  </a:lnTo>
                  <a:lnTo>
                    <a:pt x="275" y="624"/>
                  </a:lnTo>
                  <a:lnTo>
                    <a:pt x="274" y="625"/>
                  </a:lnTo>
                  <a:lnTo>
                    <a:pt x="273" y="625"/>
                  </a:lnTo>
                  <a:lnTo>
                    <a:pt x="273" y="627"/>
                  </a:lnTo>
                  <a:lnTo>
                    <a:pt x="271" y="627"/>
                  </a:lnTo>
                  <a:lnTo>
                    <a:pt x="270" y="627"/>
                  </a:lnTo>
                  <a:lnTo>
                    <a:pt x="270" y="628"/>
                  </a:lnTo>
                  <a:lnTo>
                    <a:pt x="269" y="628"/>
                  </a:lnTo>
                  <a:lnTo>
                    <a:pt x="269" y="629"/>
                  </a:lnTo>
                  <a:lnTo>
                    <a:pt x="268" y="629"/>
                  </a:lnTo>
                  <a:lnTo>
                    <a:pt x="266" y="630"/>
                  </a:lnTo>
                  <a:lnTo>
                    <a:pt x="265" y="632"/>
                  </a:lnTo>
                  <a:lnTo>
                    <a:pt x="264" y="633"/>
                  </a:lnTo>
                  <a:lnTo>
                    <a:pt x="262" y="634"/>
                  </a:lnTo>
                  <a:lnTo>
                    <a:pt x="261" y="636"/>
                  </a:lnTo>
                  <a:lnTo>
                    <a:pt x="261" y="637"/>
                  </a:lnTo>
                  <a:lnTo>
                    <a:pt x="260" y="637"/>
                  </a:lnTo>
                  <a:lnTo>
                    <a:pt x="260" y="638"/>
                  </a:lnTo>
                  <a:lnTo>
                    <a:pt x="258" y="638"/>
                  </a:lnTo>
                  <a:lnTo>
                    <a:pt x="258" y="640"/>
                  </a:lnTo>
                  <a:lnTo>
                    <a:pt x="258" y="641"/>
                  </a:lnTo>
                  <a:lnTo>
                    <a:pt x="257" y="641"/>
                  </a:lnTo>
                  <a:lnTo>
                    <a:pt x="257" y="642"/>
                  </a:lnTo>
                  <a:lnTo>
                    <a:pt x="256" y="642"/>
                  </a:lnTo>
                  <a:lnTo>
                    <a:pt x="256" y="643"/>
                  </a:lnTo>
                  <a:lnTo>
                    <a:pt x="254" y="643"/>
                  </a:lnTo>
                  <a:lnTo>
                    <a:pt x="254" y="645"/>
                  </a:lnTo>
                  <a:lnTo>
                    <a:pt x="253" y="645"/>
                  </a:lnTo>
                  <a:lnTo>
                    <a:pt x="252" y="646"/>
                  </a:lnTo>
                  <a:lnTo>
                    <a:pt x="251" y="646"/>
                  </a:lnTo>
                  <a:lnTo>
                    <a:pt x="251" y="647"/>
                  </a:lnTo>
                  <a:lnTo>
                    <a:pt x="249" y="647"/>
                  </a:lnTo>
                  <a:lnTo>
                    <a:pt x="249" y="649"/>
                  </a:lnTo>
                  <a:lnTo>
                    <a:pt x="248" y="649"/>
                  </a:lnTo>
                  <a:lnTo>
                    <a:pt x="247" y="650"/>
                  </a:lnTo>
                  <a:lnTo>
                    <a:pt x="245" y="650"/>
                  </a:lnTo>
                  <a:lnTo>
                    <a:pt x="245" y="651"/>
                  </a:lnTo>
                  <a:lnTo>
                    <a:pt x="244" y="651"/>
                  </a:lnTo>
                  <a:lnTo>
                    <a:pt x="244" y="653"/>
                  </a:lnTo>
                  <a:lnTo>
                    <a:pt x="243" y="653"/>
                  </a:lnTo>
                  <a:lnTo>
                    <a:pt x="243" y="654"/>
                  </a:lnTo>
                  <a:lnTo>
                    <a:pt x="241" y="654"/>
                  </a:lnTo>
                  <a:lnTo>
                    <a:pt x="241" y="655"/>
                  </a:lnTo>
                  <a:lnTo>
                    <a:pt x="240" y="655"/>
                  </a:lnTo>
                  <a:lnTo>
                    <a:pt x="240" y="657"/>
                  </a:lnTo>
                  <a:lnTo>
                    <a:pt x="240" y="658"/>
                  </a:lnTo>
                  <a:lnTo>
                    <a:pt x="239" y="658"/>
                  </a:lnTo>
                  <a:lnTo>
                    <a:pt x="239" y="659"/>
                  </a:lnTo>
                  <a:lnTo>
                    <a:pt x="237" y="659"/>
                  </a:lnTo>
                  <a:lnTo>
                    <a:pt x="237" y="660"/>
                  </a:lnTo>
                  <a:lnTo>
                    <a:pt x="236" y="660"/>
                  </a:lnTo>
                  <a:lnTo>
                    <a:pt x="236" y="662"/>
                  </a:lnTo>
                  <a:lnTo>
                    <a:pt x="235" y="663"/>
                  </a:lnTo>
                  <a:lnTo>
                    <a:pt x="234" y="664"/>
                  </a:lnTo>
                  <a:lnTo>
                    <a:pt x="234" y="666"/>
                  </a:lnTo>
                  <a:lnTo>
                    <a:pt x="232" y="666"/>
                  </a:lnTo>
                  <a:lnTo>
                    <a:pt x="232" y="667"/>
                  </a:lnTo>
                  <a:lnTo>
                    <a:pt x="232" y="668"/>
                  </a:lnTo>
                  <a:lnTo>
                    <a:pt x="231" y="668"/>
                  </a:lnTo>
                  <a:lnTo>
                    <a:pt x="231" y="670"/>
                  </a:lnTo>
                  <a:lnTo>
                    <a:pt x="230" y="670"/>
                  </a:lnTo>
                  <a:lnTo>
                    <a:pt x="228" y="671"/>
                  </a:lnTo>
                  <a:lnTo>
                    <a:pt x="227" y="672"/>
                  </a:lnTo>
                  <a:lnTo>
                    <a:pt x="226" y="672"/>
                  </a:lnTo>
                  <a:lnTo>
                    <a:pt x="224" y="672"/>
                  </a:lnTo>
                  <a:lnTo>
                    <a:pt x="224" y="671"/>
                  </a:lnTo>
                  <a:lnTo>
                    <a:pt x="223" y="671"/>
                  </a:lnTo>
                  <a:lnTo>
                    <a:pt x="223" y="670"/>
                  </a:lnTo>
                  <a:lnTo>
                    <a:pt x="222" y="670"/>
                  </a:lnTo>
                  <a:lnTo>
                    <a:pt x="221" y="670"/>
                  </a:lnTo>
                  <a:lnTo>
                    <a:pt x="221" y="671"/>
                  </a:lnTo>
                  <a:lnTo>
                    <a:pt x="219" y="671"/>
                  </a:lnTo>
                  <a:lnTo>
                    <a:pt x="218" y="671"/>
                  </a:lnTo>
                  <a:lnTo>
                    <a:pt x="217" y="671"/>
                  </a:lnTo>
                  <a:lnTo>
                    <a:pt x="215" y="671"/>
                  </a:lnTo>
                  <a:lnTo>
                    <a:pt x="214" y="671"/>
                  </a:lnTo>
                  <a:lnTo>
                    <a:pt x="213" y="671"/>
                  </a:lnTo>
                  <a:lnTo>
                    <a:pt x="211" y="671"/>
                  </a:lnTo>
                  <a:lnTo>
                    <a:pt x="210" y="671"/>
                  </a:lnTo>
                  <a:lnTo>
                    <a:pt x="209" y="670"/>
                  </a:lnTo>
                  <a:lnTo>
                    <a:pt x="207" y="670"/>
                  </a:lnTo>
                  <a:lnTo>
                    <a:pt x="206" y="668"/>
                  </a:lnTo>
                  <a:lnTo>
                    <a:pt x="205" y="668"/>
                  </a:lnTo>
                  <a:lnTo>
                    <a:pt x="204" y="667"/>
                  </a:lnTo>
                  <a:lnTo>
                    <a:pt x="202" y="667"/>
                  </a:lnTo>
                  <a:lnTo>
                    <a:pt x="201" y="666"/>
                  </a:lnTo>
                  <a:lnTo>
                    <a:pt x="200" y="666"/>
                  </a:lnTo>
                  <a:lnTo>
                    <a:pt x="198" y="666"/>
                  </a:lnTo>
                  <a:lnTo>
                    <a:pt x="198" y="664"/>
                  </a:lnTo>
                  <a:lnTo>
                    <a:pt x="196" y="664"/>
                  </a:lnTo>
                  <a:lnTo>
                    <a:pt x="194" y="662"/>
                  </a:lnTo>
                  <a:lnTo>
                    <a:pt x="190" y="659"/>
                  </a:lnTo>
                  <a:lnTo>
                    <a:pt x="189" y="658"/>
                  </a:lnTo>
                  <a:lnTo>
                    <a:pt x="188" y="658"/>
                  </a:lnTo>
                  <a:lnTo>
                    <a:pt x="188" y="657"/>
                  </a:lnTo>
                  <a:lnTo>
                    <a:pt x="187" y="657"/>
                  </a:lnTo>
                  <a:lnTo>
                    <a:pt x="185" y="657"/>
                  </a:lnTo>
                  <a:lnTo>
                    <a:pt x="185" y="655"/>
                  </a:lnTo>
                  <a:lnTo>
                    <a:pt x="184" y="655"/>
                  </a:lnTo>
                  <a:lnTo>
                    <a:pt x="183" y="655"/>
                  </a:lnTo>
                  <a:lnTo>
                    <a:pt x="181" y="655"/>
                  </a:lnTo>
                  <a:lnTo>
                    <a:pt x="181" y="657"/>
                  </a:lnTo>
                  <a:lnTo>
                    <a:pt x="180" y="657"/>
                  </a:lnTo>
                  <a:lnTo>
                    <a:pt x="180" y="658"/>
                  </a:lnTo>
                  <a:lnTo>
                    <a:pt x="179" y="658"/>
                  </a:lnTo>
                  <a:lnTo>
                    <a:pt x="179" y="659"/>
                  </a:lnTo>
                  <a:lnTo>
                    <a:pt x="179" y="660"/>
                  </a:lnTo>
                  <a:lnTo>
                    <a:pt x="177" y="660"/>
                  </a:lnTo>
                  <a:lnTo>
                    <a:pt x="176" y="660"/>
                  </a:lnTo>
                  <a:lnTo>
                    <a:pt x="175" y="659"/>
                  </a:lnTo>
                  <a:lnTo>
                    <a:pt x="175" y="658"/>
                  </a:lnTo>
                  <a:lnTo>
                    <a:pt x="174" y="658"/>
                  </a:lnTo>
                  <a:lnTo>
                    <a:pt x="174" y="657"/>
                  </a:lnTo>
                  <a:lnTo>
                    <a:pt x="174" y="655"/>
                  </a:lnTo>
                  <a:lnTo>
                    <a:pt x="174" y="654"/>
                  </a:lnTo>
                  <a:lnTo>
                    <a:pt x="172" y="653"/>
                  </a:lnTo>
                  <a:lnTo>
                    <a:pt x="172" y="651"/>
                  </a:lnTo>
                  <a:lnTo>
                    <a:pt x="172" y="650"/>
                  </a:lnTo>
                  <a:lnTo>
                    <a:pt x="172" y="649"/>
                  </a:lnTo>
                  <a:lnTo>
                    <a:pt x="174" y="649"/>
                  </a:lnTo>
                  <a:lnTo>
                    <a:pt x="174" y="647"/>
                  </a:lnTo>
                  <a:lnTo>
                    <a:pt x="175" y="647"/>
                  </a:lnTo>
                  <a:lnTo>
                    <a:pt x="175" y="646"/>
                  </a:lnTo>
                  <a:lnTo>
                    <a:pt x="175" y="645"/>
                  </a:lnTo>
                  <a:lnTo>
                    <a:pt x="175" y="643"/>
                  </a:lnTo>
                  <a:lnTo>
                    <a:pt x="176" y="642"/>
                  </a:lnTo>
                  <a:lnTo>
                    <a:pt x="175" y="642"/>
                  </a:lnTo>
                  <a:lnTo>
                    <a:pt x="175" y="641"/>
                  </a:lnTo>
                  <a:lnTo>
                    <a:pt x="175" y="640"/>
                  </a:lnTo>
                  <a:lnTo>
                    <a:pt x="175" y="638"/>
                  </a:lnTo>
                  <a:lnTo>
                    <a:pt x="175" y="637"/>
                  </a:lnTo>
                  <a:lnTo>
                    <a:pt x="175" y="636"/>
                  </a:lnTo>
                  <a:lnTo>
                    <a:pt x="175" y="634"/>
                  </a:lnTo>
                  <a:lnTo>
                    <a:pt x="176" y="634"/>
                  </a:lnTo>
                  <a:lnTo>
                    <a:pt x="177" y="634"/>
                  </a:lnTo>
                  <a:lnTo>
                    <a:pt x="179" y="634"/>
                  </a:lnTo>
                  <a:lnTo>
                    <a:pt x="179" y="633"/>
                  </a:lnTo>
                  <a:lnTo>
                    <a:pt x="179" y="632"/>
                  </a:lnTo>
                  <a:lnTo>
                    <a:pt x="177" y="632"/>
                  </a:lnTo>
                  <a:lnTo>
                    <a:pt x="177" y="630"/>
                  </a:lnTo>
                  <a:lnTo>
                    <a:pt x="176" y="630"/>
                  </a:lnTo>
                  <a:lnTo>
                    <a:pt x="175" y="630"/>
                  </a:lnTo>
                  <a:lnTo>
                    <a:pt x="174" y="630"/>
                  </a:lnTo>
                  <a:lnTo>
                    <a:pt x="174" y="629"/>
                  </a:lnTo>
                  <a:lnTo>
                    <a:pt x="172" y="629"/>
                  </a:lnTo>
                  <a:lnTo>
                    <a:pt x="172" y="628"/>
                  </a:lnTo>
                  <a:lnTo>
                    <a:pt x="171" y="628"/>
                  </a:lnTo>
                  <a:lnTo>
                    <a:pt x="171" y="627"/>
                  </a:lnTo>
                  <a:lnTo>
                    <a:pt x="170" y="627"/>
                  </a:lnTo>
                  <a:lnTo>
                    <a:pt x="170" y="625"/>
                  </a:lnTo>
                  <a:lnTo>
                    <a:pt x="170" y="624"/>
                  </a:lnTo>
                  <a:lnTo>
                    <a:pt x="168" y="624"/>
                  </a:lnTo>
                  <a:lnTo>
                    <a:pt x="167" y="625"/>
                  </a:lnTo>
                  <a:lnTo>
                    <a:pt x="168" y="627"/>
                  </a:lnTo>
                  <a:lnTo>
                    <a:pt x="168" y="628"/>
                  </a:lnTo>
                  <a:lnTo>
                    <a:pt x="167" y="628"/>
                  </a:lnTo>
                  <a:lnTo>
                    <a:pt x="166" y="628"/>
                  </a:lnTo>
                  <a:lnTo>
                    <a:pt x="164" y="628"/>
                  </a:lnTo>
                  <a:lnTo>
                    <a:pt x="164" y="629"/>
                  </a:lnTo>
                  <a:lnTo>
                    <a:pt x="164" y="630"/>
                  </a:lnTo>
                  <a:lnTo>
                    <a:pt x="166" y="630"/>
                  </a:lnTo>
                  <a:lnTo>
                    <a:pt x="164" y="630"/>
                  </a:lnTo>
                  <a:lnTo>
                    <a:pt x="164" y="632"/>
                  </a:lnTo>
                  <a:lnTo>
                    <a:pt x="163" y="632"/>
                  </a:lnTo>
                  <a:lnTo>
                    <a:pt x="163" y="630"/>
                  </a:lnTo>
                  <a:lnTo>
                    <a:pt x="162" y="630"/>
                  </a:lnTo>
                  <a:lnTo>
                    <a:pt x="160" y="630"/>
                  </a:lnTo>
                  <a:lnTo>
                    <a:pt x="159" y="630"/>
                  </a:lnTo>
                  <a:lnTo>
                    <a:pt x="159" y="629"/>
                  </a:lnTo>
                  <a:lnTo>
                    <a:pt x="159" y="628"/>
                  </a:lnTo>
                  <a:lnTo>
                    <a:pt x="159" y="627"/>
                  </a:lnTo>
                  <a:lnTo>
                    <a:pt x="160" y="627"/>
                  </a:lnTo>
                  <a:lnTo>
                    <a:pt x="160" y="625"/>
                  </a:lnTo>
                  <a:lnTo>
                    <a:pt x="160" y="624"/>
                  </a:lnTo>
                  <a:lnTo>
                    <a:pt x="159" y="624"/>
                  </a:lnTo>
                  <a:lnTo>
                    <a:pt x="158" y="623"/>
                  </a:lnTo>
                  <a:lnTo>
                    <a:pt x="157" y="623"/>
                  </a:lnTo>
                  <a:lnTo>
                    <a:pt x="157" y="621"/>
                  </a:lnTo>
                  <a:lnTo>
                    <a:pt x="158" y="621"/>
                  </a:lnTo>
                  <a:lnTo>
                    <a:pt x="159" y="621"/>
                  </a:lnTo>
                  <a:lnTo>
                    <a:pt x="159" y="623"/>
                  </a:lnTo>
                  <a:lnTo>
                    <a:pt x="160" y="623"/>
                  </a:lnTo>
                  <a:lnTo>
                    <a:pt x="162" y="621"/>
                  </a:lnTo>
                  <a:lnTo>
                    <a:pt x="162" y="620"/>
                  </a:lnTo>
                  <a:lnTo>
                    <a:pt x="162" y="619"/>
                  </a:lnTo>
                  <a:lnTo>
                    <a:pt x="163" y="619"/>
                  </a:lnTo>
                  <a:lnTo>
                    <a:pt x="164" y="617"/>
                  </a:lnTo>
                  <a:lnTo>
                    <a:pt x="166" y="617"/>
                  </a:lnTo>
                  <a:lnTo>
                    <a:pt x="166" y="616"/>
                  </a:lnTo>
                  <a:lnTo>
                    <a:pt x="166" y="615"/>
                  </a:lnTo>
                  <a:lnTo>
                    <a:pt x="167" y="615"/>
                  </a:lnTo>
                  <a:lnTo>
                    <a:pt x="167" y="613"/>
                  </a:lnTo>
                  <a:lnTo>
                    <a:pt x="166" y="613"/>
                  </a:lnTo>
                  <a:lnTo>
                    <a:pt x="166" y="612"/>
                  </a:lnTo>
                  <a:lnTo>
                    <a:pt x="166" y="611"/>
                  </a:lnTo>
                  <a:lnTo>
                    <a:pt x="167" y="610"/>
                  </a:lnTo>
                  <a:lnTo>
                    <a:pt x="167" y="608"/>
                  </a:lnTo>
                  <a:lnTo>
                    <a:pt x="168" y="608"/>
                  </a:lnTo>
                  <a:lnTo>
                    <a:pt x="168" y="607"/>
                  </a:lnTo>
                  <a:lnTo>
                    <a:pt x="168" y="606"/>
                  </a:lnTo>
                  <a:lnTo>
                    <a:pt x="168" y="604"/>
                  </a:lnTo>
                  <a:lnTo>
                    <a:pt x="168" y="603"/>
                  </a:lnTo>
                  <a:lnTo>
                    <a:pt x="168" y="602"/>
                  </a:lnTo>
                  <a:lnTo>
                    <a:pt x="168" y="600"/>
                  </a:lnTo>
                  <a:lnTo>
                    <a:pt x="168" y="599"/>
                  </a:lnTo>
                  <a:lnTo>
                    <a:pt x="170" y="599"/>
                  </a:lnTo>
                  <a:lnTo>
                    <a:pt x="170" y="598"/>
                  </a:lnTo>
                  <a:lnTo>
                    <a:pt x="171" y="598"/>
                  </a:lnTo>
                  <a:lnTo>
                    <a:pt x="171" y="596"/>
                  </a:lnTo>
                  <a:lnTo>
                    <a:pt x="172" y="596"/>
                  </a:lnTo>
                  <a:lnTo>
                    <a:pt x="172" y="595"/>
                  </a:lnTo>
                  <a:lnTo>
                    <a:pt x="174" y="595"/>
                  </a:lnTo>
                  <a:lnTo>
                    <a:pt x="174" y="594"/>
                  </a:lnTo>
                  <a:lnTo>
                    <a:pt x="172" y="594"/>
                  </a:lnTo>
                  <a:lnTo>
                    <a:pt x="172" y="593"/>
                  </a:lnTo>
                  <a:lnTo>
                    <a:pt x="172" y="591"/>
                  </a:lnTo>
                  <a:lnTo>
                    <a:pt x="172" y="590"/>
                  </a:lnTo>
                  <a:lnTo>
                    <a:pt x="172" y="589"/>
                  </a:lnTo>
                  <a:lnTo>
                    <a:pt x="172" y="587"/>
                  </a:lnTo>
                  <a:lnTo>
                    <a:pt x="172" y="586"/>
                  </a:lnTo>
                  <a:lnTo>
                    <a:pt x="174" y="586"/>
                  </a:lnTo>
                  <a:lnTo>
                    <a:pt x="174" y="585"/>
                  </a:lnTo>
                  <a:lnTo>
                    <a:pt x="175" y="585"/>
                  </a:lnTo>
                  <a:lnTo>
                    <a:pt x="176" y="585"/>
                  </a:lnTo>
                  <a:lnTo>
                    <a:pt x="176" y="586"/>
                  </a:lnTo>
                  <a:lnTo>
                    <a:pt x="177" y="586"/>
                  </a:lnTo>
                  <a:lnTo>
                    <a:pt x="177" y="587"/>
                  </a:lnTo>
                  <a:lnTo>
                    <a:pt x="179" y="589"/>
                  </a:lnTo>
                  <a:lnTo>
                    <a:pt x="179" y="587"/>
                  </a:lnTo>
                  <a:lnTo>
                    <a:pt x="180" y="587"/>
                  </a:lnTo>
                  <a:lnTo>
                    <a:pt x="180" y="586"/>
                  </a:lnTo>
                  <a:lnTo>
                    <a:pt x="181" y="586"/>
                  </a:lnTo>
                  <a:lnTo>
                    <a:pt x="181" y="585"/>
                  </a:lnTo>
                  <a:lnTo>
                    <a:pt x="181" y="583"/>
                  </a:lnTo>
                  <a:lnTo>
                    <a:pt x="180" y="583"/>
                  </a:lnTo>
                  <a:lnTo>
                    <a:pt x="180" y="582"/>
                  </a:lnTo>
                  <a:lnTo>
                    <a:pt x="179" y="582"/>
                  </a:lnTo>
                  <a:lnTo>
                    <a:pt x="177" y="582"/>
                  </a:lnTo>
                  <a:lnTo>
                    <a:pt x="177" y="581"/>
                  </a:lnTo>
                  <a:lnTo>
                    <a:pt x="176" y="581"/>
                  </a:lnTo>
                  <a:lnTo>
                    <a:pt x="176" y="579"/>
                  </a:lnTo>
                  <a:lnTo>
                    <a:pt x="175" y="579"/>
                  </a:lnTo>
                  <a:lnTo>
                    <a:pt x="175" y="578"/>
                  </a:lnTo>
                  <a:lnTo>
                    <a:pt x="175" y="577"/>
                  </a:lnTo>
                  <a:lnTo>
                    <a:pt x="174" y="577"/>
                  </a:lnTo>
                  <a:lnTo>
                    <a:pt x="174" y="576"/>
                  </a:lnTo>
                  <a:lnTo>
                    <a:pt x="172" y="574"/>
                  </a:lnTo>
                  <a:lnTo>
                    <a:pt x="174" y="573"/>
                  </a:lnTo>
                  <a:lnTo>
                    <a:pt x="175" y="573"/>
                  </a:lnTo>
                  <a:lnTo>
                    <a:pt x="175" y="572"/>
                  </a:lnTo>
                  <a:lnTo>
                    <a:pt x="174" y="572"/>
                  </a:lnTo>
                  <a:lnTo>
                    <a:pt x="172" y="570"/>
                  </a:lnTo>
                  <a:lnTo>
                    <a:pt x="172" y="569"/>
                  </a:lnTo>
                  <a:lnTo>
                    <a:pt x="172" y="568"/>
                  </a:lnTo>
                  <a:lnTo>
                    <a:pt x="172" y="566"/>
                  </a:lnTo>
                  <a:lnTo>
                    <a:pt x="171" y="566"/>
                  </a:lnTo>
                  <a:lnTo>
                    <a:pt x="171" y="565"/>
                  </a:lnTo>
                  <a:lnTo>
                    <a:pt x="170" y="564"/>
                  </a:lnTo>
                  <a:lnTo>
                    <a:pt x="168" y="564"/>
                  </a:lnTo>
                  <a:lnTo>
                    <a:pt x="167" y="564"/>
                  </a:lnTo>
                  <a:lnTo>
                    <a:pt x="166" y="563"/>
                  </a:lnTo>
                  <a:lnTo>
                    <a:pt x="164" y="563"/>
                  </a:lnTo>
                  <a:lnTo>
                    <a:pt x="164" y="561"/>
                  </a:lnTo>
                  <a:lnTo>
                    <a:pt x="164" y="560"/>
                  </a:lnTo>
                  <a:lnTo>
                    <a:pt x="164" y="559"/>
                  </a:lnTo>
                  <a:lnTo>
                    <a:pt x="166" y="559"/>
                  </a:lnTo>
                  <a:lnTo>
                    <a:pt x="167" y="557"/>
                  </a:lnTo>
                  <a:lnTo>
                    <a:pt x="167" y="556"/>
                  </a:lnTo>
                  <a:lnTo>
                    <a:pt x="168" y="555"/>
                  </a:lnTo>
                  <a:lnTo>
                    <a:pt x="170" y="553"/>
                  </a:lnTo>
                  <a:lnTo>
                    <a:pt x="170" y="552"/>
                  </a:lnTo>
                  <a:lnTo>
                    <a:pt x="171" y="552"/>
                  </a:lnTo>
                  <a:lnTo>
                    <a:pt x="171" y="551"/>
                  </a:lnTo>
                  <a:lnTo>
                    <a:pt x="171" y="549"/>
                  </a:lnTo>
                  <a:lnTo>
                    <a:pt x="172" y="549"/>
                  </a:lnTo>
                  <a:lnTo>
                    <a:pt x="172" y="548"/>
                  </a:lnTo>
                  <a:lnTo>
                    <a:pt x="172" y="547"/>
                  </a:lnTo>
                  <a:lnTo>
                    <a:pt x="172" y="546"/>
                  </a:lnTo>
                  <a:lnTo>
                    <a:pt x="172" y="544"/>
                  </a:lnTo>
                  <a:lnTo>
                    <a:pt x="171" y="544"/>
                  </a:lnTo>
                  <a:lnTo>
                    <a:pt x="171" y="543"/>
                  </a:lnTo>
                  <a:lnTo>
                    <a:pt x="171" y="542"/>
                  </a:lnTo>
                  <a:lnTo>
                    <a:pt x="170" y="542"/>
                  </a:lnTo>
                  <a:lnTo>
                    <a:pt x="170" y="540"/>
                  </a:lnTo>
                  <a:lnTo>
                    <a:pt x="170" y="539"/>
                  </a:lnTo>
                  <a:lnTo>
                    <a:pt x="168" y="538"/>
                  </a:lnTo>
                  <a:lnTo>
                    <a:pt x="168" y="536"/>
                  </a:lnTo>
                  <a:lnTo>
                    <a:pt x="168" y="535"/>
                  </a:lnTo>
                  <a:lnTo>
                    <a:pt x="168" y="534"/>
                  </a:lnTo>
                  <a:lnTo>
                    <a:pt x="168" y="532"/>
                  </a:lnTo>
                  <a:lnTo>
                    <a:pt x="168" y="531"/>
                  </a:lnTo>
                  <a:lnTo>
                    <a:pt x="167" y="530"/>
                  </a:lnTo>
                  <a:lnTo>
                    <a:pt x="166" y="529"/>
                  </a:lnTo>
                  <a:lnTo>
                    <a:pt x="164" y="527"/>
                  </a:lnTo>
                  <a:lnTo>
                    <a:pt x="163" y="527"/>
                  </a:lnTo>
                  <a:lnTo>
                    <a:pt x="163" y="526"/>
                  </a:lnTo>
                  <a:lnTo>
                    <a:pt x="162" y="526"/>
                  </a:lnTo>
                  <a:lnTo>
                    <a:pt x="160" y="526"/>
                  </a:lnTo>
                  <a:lnTo>
                    <a:pt x="160" y="525"/>
                  </a:lnTo>
                  <a:lnTo>
                    <a:pt x="159" y="525"/>
                  </a:lnTo>
                  <a:lnTo>
                    <a:pt x="158" y="525"/>
                  </a:lnTo>
                  <a:lnTo>
                    <a:pt x="158" y="523"/>
                  </a:lnTo>
                  <a:lnTo>
                    <a:pt x="157" y="523"/>
                  </a:lnTo>
                  <a:lnTo>
                    <a:pt x="155" y="523"/>
                  </a:lnTo>
                  <a:lnTo>
                    <a:pt x="155" y="522"/>
                  </a:lnTo>
                  <a:lnTo>
                    <a:pt x="154" y="522"/>
                  </a:lnTo>
                  <a:lnTo>
                    <a:pt x="154" y="521"/>
                  </a:lnTo>
                  <a:lnTo>
                    <a:pt x="153" y="521"/>
                  </a:lnTo>
                  <a:lnTo>
                    <a:pt x="153" y="519"/>
                  </a:lnTo>
                  <a:lnTo>
                    <a:pt x="151" y="519"/>
                  </a:lnTo>
                  <a:lnTo>
                    <a:pt x="150" y="518"/>
                  </a:lnTo>
                  <a:lnTo>
                    <a:pt x="149" y="517"/>
                  </a:lnTo>
                  <a:lnTo>
                    <a:pt x="149" y="516"/>
                  </a:lnTo>
                  <a:lnTo>
                    <a:pt x="147" y="516"/>
                  </a:lnTo>
                  <a:lnTo>
                    <a:pt x="147" y="514"/>
                  </a:lnTo>
                  <a:lnTo>
                    <a:pt x="146" y="514"/>
                  </a:lnTo>
                  <a:lnTo>
                    <a:pt x="146" y="513"/>
                  </a:lnTo>
                  <a:lnTo>
                    <a:pt x="145" y="513"/>
                  </a:lnTo>
                  <a:lnTo>
                    <a:pt x="144" y="513"/>
                  </a:lnTo>
                  <a:lnTo>
                    <a:pt x="142" y="512"/>
                  </a:lnTo>
                  <a:lnTo>
                    <a:pt x="141" y="512"/>
                  </a:lnTo>
                  <a:lnTo>
                    <a:pt x="140" y="512"/>
                  </a:lnTo>
                  <a:lnTo>
                    <a:pt x="138" y="512"/>
                  </a:lnTo>
                  <a:lnTo>
                    <a:pt x="137" y="512"/>
                  </a:lnTo>
                  <a:lnTo>
                    <a:pt x="137" y="513"/>
                  </a:lnTo>
                  <a:lnTo>
                    <a:pt x="136" y="513"/>
                  </a:lnTo>
                  <a:lnTo>
                    <a:pt x="136" y="514"/>
                  </a:lnTo>
                  <a:lnTo>
                    <a:pt x="134" y="514"/>
                  </a:lnTo>
                  <a:lnTo>
                    <a:pt x="134" y="516"/>
                  </a:lnTo>
                  <a:lnTo>
                    <a:pt x="133" y="516"/>
                  </a:lnTo>
                  <a:lnTo>
                    <a:pt x="133" y="517"/>
                  </a:lnTo>
                  <a:lnTo>
                    <a:pt x="132" y="517"/>
                  </a:lnTo>
                  <a:lnTo>
                    <a:pt x="130" y="517"/>
                  </a:lnTo>
                  <a:lnTo>
                    <a:pt x="130" y="516"/>
                  </a:lnTo>
                  <a:lnTo>
                    <a:pt x="129" y="516"/>
                  </a:lnTo>
                  <a:lnTo>
                    <a:pt x="129" y="514"/>
                  </a:lnTo>
                  <a:lnTo>
                    <a:pt x="128" y="514"/>
                  </a:lnTo>
                  <a:lnTo>
                    <a:pt x="128" y="513"/>
                  </a:lnTo>
                  <a:lnTo>
                    <a:pt x="127" y="514"/>
                  </a:lnTo>
                  <a:lnTo>
                    <a:pt x="125" y="514"/>
                  </a:lnTo>
                  <a:lnTo>
                    <a:pt x="125" y="516"/>
                  </a:lnTo>
                  <a:lnTo>
                    <a:pt x="124" y="516"/>
                  </a:lnTo>
                  <a:lnTo>
                    <a:pt x="123" y="516"/>
                  </a:lnTo>
                  <a:lnTo>
                    <a:pt x="123" y="517"/>
                  </a:lnTo>
                  <a:lnTo>
                    <a:pt x="121" y="517"/>
                  </a:lnTo>
                  <a:lnTo>
                    <a:pt x="120" y="517"/>
                  </a:lnTo>
                  <a:lnTo>
                    <a:pt x="119" y="517"/>
                  </a:lnTo>
                  <a:lnTo>
                    <a:pt x="117" y="517"/>
                  </a:lnTo>
                  <a:lnTo>
                    <a:pt x="117" y="516"/>
                  </a:lnTo>
                  <a:lnTo>
                    <a:pt x="116" y="514"/>
                  </a:lnTo>
                  <a:lnTo>
                    <a:pt x="116" y="513"/>
                  </a:lnTo>
                  <a:lnTo>
                    <a:pt x="115" y="513"/>
                  </a:lnTo>
                  <a:lnTo>
                    <a:pt x="113" y="513"/>
                  </a:lnTo>
                  <a:lnTo>
                    <a:pt x="112" y="513"/>
                  </a:lnTo>
                  <a:lnTo>
                    <a:pt x="111" y="512"/>
                  </a:lnTo>
                  <a:lnTo>
                    <a:pt x="110" y="512"/>
                  </a:lnTo>
                  <a:lnTo>
                    <a:pt x="108" y="512"/>
                  </a:lnTo>
                  <a:lnTo>
                    <a:pt x="107" y="512"/>
                  </a:lnTo>
                  <a:lnTo>
                    <a:pt x="106" y="513"/>
                  </a:lnTo>
                  <a:lnTo>
                    <a:pt x="104" y="513"/>
                  </a:lnTo>
                  <a:lnTo>
                    <a:pt x="104" y="514"/>
                  </a:lnTo>
                  <a:lnTo>
                    <a:pt x="103" y="514"/>
                  </a:lnTo>
                  <a:lnTo>
                    <a:pt x="103" y="516"/>
                  </a:lnTo>
                  <a:lnTo>
                    <a:pt x="102" y="516"/>
                  </a:lnTo>
                  <a:lnTo>
                    <a:pt x="100" y="516"/>
                  </a:lnTo>
                  <a:lnTo>
                    <a:pt x="99" y="516"/>
                  </a:lnTo>
                  <a:lnTo>
                    <a:pt x="99" y="517"/>
                  </a:lnTo>
                  <a:lnTo>
                    <a:pt x="98" y="517"/>
                  </a:lnTo>
                  <a:lnTo>
                    <a:pt x="97" y="517"/>
                  </a:lnTo>
                  <a:lnTo>
                    <a:pt x="97" y="516"/>
                  </a:lnTo>
                  <a:lnTo>
                    <a:pt x="95" y="516"/>
                  </a:lnTo>
                  <a:lnTo>
                    <a:pt x="94" y="516"/>
                  </a:lnTo>
                  <a:lnTo>
                    <a:pt x="93" y="516"/>
                  </a:lnTo>
                  <a:lnTo>
                    <a:pt x="93" y="517"/>
                  </a:lnTo>
                  <a:lnTo>
                    <a:pt x="91" y="517"/>
                  </a:lnTo>
                  <a:lnTo>
                    <a:pt x="90" y="517"/>
                  </a:lnTo>
                  <a:lnTo>
                    <a:pt x="89" y="517"/>
                  </a:lnTo>
                  <a:lnTo>
                    <a:pt x="87" y="517"/>
                  </a:lnTo>
                  <a:lnTo>
                    <a:pt x="86" y="517"/>
                  </a:lnTo>
                  <a:lnTo>
                    <a:pt x="85" y="517"/>
                  </a:lnTo>
                  <a:lnTo>
                    <a:pt x="83" y="517"/>
                  </a:lnTo>
                  <a:lnTo>
                    <a:pt x="83" y="516"/>
                  </a:lnTo>
                  <a:lnTo>
                    <a:pt x="82" y="516"/>
                  </a:lnTo>
                  <a:lnTo>
                    <a:pt x="82" y="514"/>
                  </a:lnTo>
                  <a:lnTo>
                    <a:pt x="82" y="513"/>
                  </a:lnTo>
                  <a:lnTo>
                    <a:pt x="82" y="512"/>
                  </a:lnTo>
                  <a:lnTo>
                    <a:pt x="83" y="512"/>
                  </a:lnTo>
                  <a:lnTo>
                    <a:pt x="83" y="510"/>
                  </a:lnTo>
                  <a:lnTo>
                    <a:pt x="85" y="509"/>
                  </a:lnTo>
                  <a:lnTo>
                    <a:pt x="86" y="508"/>
                  </a:lnTo>
                  <a:lnTo>
                    <a:pt x="86" y="506"/>
                  </a:lnTo>
                  <a:lnTo>
                    <a:pt x="86" y="505"/>
                  </a:lnTo>
                  <a:lnTo>
                    <a:pt x="86" y="504"/>
                  </a:lnTo>
                  <a:lnTo>
                    <a:pt x="85" y="504"/>
                  </a:lnTo>
                  <a:lnTo>
                    <a:pt x="85" y="502"/>
                  </a:lnTo>
                  <a:lnTo>
                    <a:pt x="83" y="502"/>
                  </a:lnTo>
                  <a:lnTo>
                    <a:pt x="64" y="495"/>
                  </a:lnTo>
                  <a:lnTo>
                    <a:pt x="44" y="485"/>
                  </a:lnTo>
                  <a:lnTo>
                    <a:pt x="29" y="436"/>
                  </a:lnTo>
                  <a:lnTo>
                    <a:pt x="26" y="427"/>
                  </a:lnTo>
                  <a:lnTo>
                    <a:pt x="25" y="423"/>
                  </a:lnTo>
                  <a:lnTo>
                    <a:pt x="22" y="416"/>
                  </a:lnTo>
                  <a:lnTo>
                    <a:pt x="21" y="411"/>
                  </a:lnTo>
                  <a:lnTo>
                    <a:pt x="17" y="397"/>
                  </a:lnTo>
                  <a:lnTo>
                    <a:pt x="13" y="385"/>
                  </a:lnTo>
                  <a:lnTo>
                    <a:pt x="13" y="384"/>
                  </a:lnTo>
                  <a:lnTo>
                    <a:pt x="12" y="382"/>
                  </a:lnTo>
                  <a:lnTo>
                    <a:pt x="12" y="381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7"/>
                  </a:lnTo>
                  <a:lnTo>
                    <a:pt x="10" y="376"/>
                  </a:lnTo>
                  <a:lnTo>
                    <a:pt x="10" y="374"/>
                  </a:lnTo>
                  <a:lnTo>
                    <a:pt x="9" y="374"/>
                  </a:lnTo>
                  <a:lnTo>
                    <a:pt x="9" y="373"/>
                  </a:lnTo>
                  <a:lnTo>
                    <a:pt x="9" y="372"/>
                  </a:lnTo>
                  <a:lnTo>
                    <a:pt x="10" y="371"/>
                  </a:lnTo>
                  <a:lnTo>
                    <a:pt x="12" y="371"/>
                  </a:lnTo>
                  <a:lnTo>
                    <a:pt x="12" y="369"/>
                  </a:lnTo>
                  <a:lnTo>
                    <a:pt x="13" y="369"/>
                  </a:lnTo>
                  <a:lnTo>
                    <a:pt x="13" y="368"/>
                  </a:lnTo>
                  <a:lnTo>
                    <a:pt x="12" y="368"/>
                  </a:lnTo>
                  <a:lnTo>
                    <a:pt x="12" y="367"/>
                  </a:lnTo>
                  <a:lnTo>
                    <a:pt x="10" y="365"/>
                  </a:lnTo>
                  <a:lnTo>
                    <a:pt x="10" y="364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0" y="360"/>
                  </a:lnTo>
                  <a:lnTo>
                    <a:pt x="9" y="360"/>
                  </a:lnTo>
                  <a:lnTo>
                    <a:pt x="9" y="359"/>
                  </a:lnTo>
                  <a:lnTo>
                    <a:pt x="9" y="358"/>
                  </a:lnTo>
                  <a:lnTo>
                    <a:pt x="9" y="356"/>
                  </a:lnTo>
                  <a:lnTo>
                    <a:pt x="8" y="356"/>
                  </a:lnTo>
                  <a:lnTo>
                    <a:pt x="8" y="355"/>
                  </a:lnTo>
                  <a:lnTo>
                    <a:pt x="8" y="354"/>
                  </a:lnTo>
                  <a:lnTo>
                    <a:pt x="8" y="352"/>
                  </a:lnTo>
                  <a:lnTo>
                    <a:pt x="8" y="351"/>
                  </a:lnTo>
                  <a:lnTo>
                    <a:pt x="6" y="350"/>
                  </a:lnTo>
                  <a:lnTo>
                    <a:pt x="8" y="350"/>
                  </a:lnTo>
                  <a:lnTo>
                    <a:pt x="8" y="348"/>
                  </a:lnTo>
                  <a:lnTo>
                    <a:pt x="8" y="347"/>
                  </a:lnTo>
                  <a:lnTo>
                    <a:pt x="9" y="347"/>
                  </a:lnTo>
                  <a:lnTo>
                    <a:pt x="9" y="346"/>
                  </a:lnTo>
                  <a:lnTo>
                    <a:pt x="9" y="344"/>
                  </a:lnTo>
                  <a:lnTo>
                    <a:pt x="10" y="344"/>
                  </a:lnTo>
                  <a:lnTo>
                    <a:pt x="10" y="343"/>
                  </a:lnTo>
                  <a:lnTo>
                    <a:pt x="12" y="342"/>
                  </a:lnTo>
                  <a:lnTo>
                    <a:pt x="13" y="342"/>
                  </a:lnTo>
                  <a:lnTo>
                    <a:pt x="13" y="341"/>
                  </a:lnTo>
                  <a:lnTo>
                    <a:pt x="12" y="341"/>
                  </a:lnTo>
                  <a:lnTo>
                    <a:pt x="12" y="339"/>
                  </a:lnTo>
                  <a:lnTo>
                    <a:pt x="10" y="339"/>
                  </a:lnTo>
                  <a:lnTo>
                    <a:pt x="10" y="338"/>
                  </a:lnTo>
                  <a:lnTo>
                    <a:pt x="9" y="338"/>
                  </a:lnTo>
                  <a:lnTo>
                    <a:pt x="9" y="337"/>
                  </a:lnTo>
                  <a:lnTo>
                    <a:pt x="8" y="337"/>
                  </a:lnTo>
                  <a:lnTo>
                    <a:pt x="8" y="335"/>
                  </a:lnTo>
                  <a:lnTo>
                    <a:pt x="6" y="335"/>
                  </a:lnTo>
                  <a:lnTo>
                    <a:pt x="6" y="334"/>
                  </a:lnTo>
                  <a:lnTo>
                    <a:pt x="6" y="333"/>
                  </a:lnTo>
                  <a:lnTo>
                    <a:pt x="5" y="333"/>
                  </a:lnTo>
                  <a:lnTo>
                    <a:pt x="5" y="331"/>
                  </a:lnTo>
                  <a:lnTo>
                    <a:pt x="5" y="330"/>
                  </a:lnTo>
                  <a:lnTo>
                    <a:pt x="5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8" y="326"/>
                  </a:lnTo>
                  <a:lnTo>
                    <a:pt x="8" y="325"/>
                  </a:lnTo>
                  <a:lnTo>
                    <a:pt x="8" y="324"/>
                  </a:lnTo>
                  <a:lnTo>
                    <a:pt x="8" y="322"/>
                  </a:lnTo>
                  <a:lnTo>
                    <a:pt x="6" y="321"/>
                  </a:lnTo>
                  <a:lnTo>
                    <a:pt x="6" y="320"/>
                  </a:lnTo>
                  <a:lnTo>
                    <a:pt x="6" y="318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4" y="317"/>
                  </a:lnTo>
                  <a:lnTo>
                    <a:pt x="4" y="316"/>
                  </a:lnTo>
                  <a:lnTo>
                    <a:pt x="4" y="314"/>
                  </a:lnTo>
                  <a:lnTo>
                    <a:pt x="4" y="313"/>
                  </a:lnTo>
                  <a:lnTo>
                    <a:pt x="3" y="313"/>
                  </a:lnTo>
                  <a:lnTo>
                    <a:pt x="3" y="312"/>
                  </a:lnTo>
                  <a:lnTo>
                    <a:pt x="3" y="311"/>
                  </a:lnTo>
                  <a:lnTo>
                    <a:pt x="1" y="311"/>
                  </a:lnTo>
                  <a:lnTo>
                    <a:pt x="1" y="309"/>
                  </a:lnTo>
                  <a:lnTo>
                    <a:pt x="1" y="308"/>
                  </a:lnTo>
                  <a:lnTo>
                    <a:pt x="1" y="307"/>
                  </a:lnTo>
                  <a:lnTo>
                    <a:pt x="1" y="305"/>
                  </a:lnTo>
                  <a:lnTo>
                    <a:pt x="3" y="305"/>
                  </a:lnTo>
                  <a:lnTo>
                    <a:pt x="3" y="304"/>
                  </a:lnTo>
                  <a:lnTo>
                    <a:pt x="3" y="303"/>
                  </a:lnTo>
                  <a:lnTo>
                    <a:pt x="3" y="301"/>
                  </a:lnTo>
                  <a:lnTo>
                    <a:pt x="3" y="300"/>
                  </a:lnTo>
                  <a:lnTo>
                    <a:pt x="4" y="300"/>
                  </a:lnTo>
                  <a:lnTo>
                    <a:pt x="4" y="299"/>
                  </a:lnTo>
                  <a:lnTo>
                    <a:pt x="4" y="297"/>
                  </a:lnTo>
                  <a:lnTo>
                    <a:pt x="3" y="297"/>
                  </a:lnTo>
                  <a:lnTo>
                    <a:pt x="3" y="296"/>
                  </a:lnTo>
                  <a:lnTo>
                    <a:pt x="1" y="296"/>
                  </a:lnTo>
                  <a:lnTo>
                    <a:pt x="1" y="295"/>
                  </a:lnTo>
                  <a:lnTo>
                    <a:pt x="1" y="294"/>
                  </a:lnTo>
                  <a:lnTo>
                    <a:pt x="0" y="294"/>
                  </a:lnTo>
                  <a:lnTo>
                    <a:pt x="0" y="292"/>
                  </a:lnTo>
                  <a:lnTo>
                    <a:pt x="0" y="291"/>
                  </a:lnTo>
                  <a:lnTo>
                    <a:pt x="1" y="291"/>
                  </a:lnTo>
                  <a:lnTo>
                    <a:pt x="1" y="290"/>
                  </a:lnTo>
                  <a:lnTo>
                    <a:pt x="3" y="290"/>
                  </a:lnTo>
                  <a:lnTo>
                    <a:pt x="4" y="290"/>
                  </a:lnTo>
                  <a:lnTo>
                    <a:pt x="5" y="290"/>
                  </a:lnTo>
                  <a:lnTo>
                    <a:pt x="5" y="288"/>
                  </a:lnTo>
                  <a:lnTo>
                    <a:pt x="6" y="288"/>
                  </a:lnTo>
                  <a:lnTo>
                    <a:pt x="6" y="290"/>
                  </a:lnTo>
                  <a:lnTo>
                    <a:pt x="8" y="290"/>
                  </a:lnTo>
                  <a:lnTo>
                    <a:pt x="9" y="290"/>
                  </a:lnTo>
                  <a:lnTo>
                    <a:pt x="10" y="290"/>
                  </a:lnTo>
                  <a:lnTo>
                    <a:pt x="10" y="288"/>
                  </a:lnTo>
                  <a:lnTo>
                    <a:pt x="12" y="288"/>
                  </a:lnTo>
                  <a:lnTo>
                    <a:pt x="13" y="288"/>
                  </a:lnTo>
                  <a:lnTo>
                    <a:pt x="13" y="290"/>
                  </a:lnTo>
                  <a:lnTo>
                    <a:pt x="14" y="290"/>
                  </a:lnTo>
                  <a:lnTo>
                    <a:pt x="16" y="290"/>
                  </a:lnTo>
                  <a:lnTo>
                    <a:pt x="17" y="290"/>
                  </a:lnTo>
                  <a:lnTo>
                    <a:pt x="18" y="290"/>
                  </a:lnTo>
                  <a:lnTo>
                    <a:pt x="18" y="291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2" y="291"/>
                  </a:lnTo>
                  <a:lnTo>
                    <a:pt x="23" y="292"/>
                  </a:lnTo>
                  <a:lnTo>
                    <a:pt x="25" y="292"/>
                  </a:lnTo>
                  <a:lnTo>
                    <a:pt x="26" y="292"/>
                  </a:lnTo>
                  <a:lnTo>
                    <a:pt x="27" y="292"/>
                  </a:lnTo>
                  <a:lnTo>
                    <a:pt x="29" y="292"/>
                  </a:lnTo>
                  <a:lnTo>
                    <a:pt x="30" y="292"/>
                  </a:lnTo>
                  <a:lnTo>
                    <a:pt x="31" y="291"/>
                  </a:lnTo>
                  <a:lnTo>
                    <a:pt x="33" y="291"/>
                  </a:lnTo>
                  <a:lnTo>
                    <a:pt x="34" y="291"/>
                  </a:lnTo>
                  <a:lnTo>
                    <a:pt x="35" y="290"/>
                  </a:lnTo>
                  <a:lnTo>
                    <a:pt x="36" y="290"/>
                  </a:lnTo>
                  <a:lnTo>
                    <a:pt x="38" y="290"/>
                  </a:lnTo>
                  <a:lnTo>
                    <a:pt x="38" y="288"/>
                  </a:lnTo>
                  <a:lnTo>
                    <a:pt x="39" y="288"/>
                  </a:lnTo>
                  <a:lnTo>
                    <a:pt x="40" y="288"/>
                  </a:lnTo>
                  <a:lnTo>
                    <a:pt x="42" y="287"/>
                  </a:lnTo>
                  <a:lnTo>
                    <a:pt x="43" y="287"/>
                  </a:lnTo>
                  <a:lnTo>
                    <a:pt x="44" y="287"/>
                  </a:lnTo>
                  <a:lnTo>
                    <a:pt x="46" y="287"/>
                  </a:lnTo>
                  <a:lnTo>
                    <a:pt x="47" y="287"/>
                  </a:lnTo>
                  <a:lnTo>
                    <a:pt x="47" y="286"/>
                  </a:lnTo>
                  <a:lnTo>
                    <a:pt x="48" y="286"/>
                  </a:lnTo>
                  <a:lnTo>
                    <a:pt x="50" y="286"/>
                  </a:lnTo>
                  <a:lnTo>
                    <a:pt x="50" y="284"/>
                  </a:lnTo>
                  <a:lnTo>
                    <a:pt x="51" y="284"/>
                  </a:lnTo>
                  <a:lnTo>
                    <a:pt x="52" y="284"/>
                  </a:lnTo>
                  <a:lnTo>
                    <a:pt x="52" y="283"/>
                  </a:lnTo>
                  <a:lnTo>
                    <a:pt x="53" y="283"/>
                  </a:lnTo>
                  <a:lnTo>
                    <a:pt x="53" y="282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7" y="282"/>
                  </a:lnTo>
                  <a:lnTo>
                    <a:pt x="59" y="282"/>
                  </a:lnTo>
                  <a:lnTo>
                    <a:pt x="60" y="282"/>
                  </a:lnTo>
                  <a:lnTo>
                    <a:pt x="60" y="280"/>
                  </a:lnTo>
                  <a:lnTo>
                    <a:pt x="61" y="280"/>
                  </a:lnTo>
                  <a:lnTo>
                    <a:pt x="63" y="280"/>
                  </a:lnTo>
                  <a:lnTo>
                    <a:pt x="64" y="280"/>
                  </a:lnTo>
                  <a:lnTo>
                    <a:pt x="65" y="280"/>
                  </a:lnTo>
                  <a:lnTo>
                    <a:pt x="66" y="280"/>
                  </a:lnTo>
                  <a:lnTo>
                    <a:pt x="68" y="280"/>
                  </a:lnTo>
                  <a:lnTo>
                    <a:pt x="69" y="280"/>
                  </a:lnTo>
                  <a:lnTo>
                    <a:pt x="70" y="280"/>
                  </a:lnTo>
                  <a:lnTo>
                    <a:pt x="72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79"/>
                  </a:lnTo>
                  <a:lnTo>
                    <a:pt x="76" y="279"/>
                  </a:lnTo>
                  <a:lnTo>
                    <a:pt x="77" y="279"/>
                  </a:lnTo>
                  <a:lnTo>
                    <a:pt x="78" y="279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1" y="278"/>
                  </a:lnTo>
                  <a:lnTo>
                    <a:pt x="81" y="277"/>
                  </a:lnTo>
                  <a:lnTo>
                    <a:pt x="82" y="277"/>
                  </a:lnTo>
                  <a:lnTo>
                    <a:pt x="82" y="275"/>
                  </a:lnTo>
                  <a:lnTo>
                    <a:pt x="83" y="275"/>
                  </a:lnTo>
                  <a:lnTo>
                    <a:pt x="83" y="274"/>
                  </a:lnTo>
                  <a:lnTo>
                    <a:pt x="85" y="274"/>
                  </a:lnTo>
                  <a:lnTo>
                    <a:pt x="85" y="273"/>
                  </a:lnTo>
                  <a:lnTo>
                    <a:pt x="86" y="273"/>
                  </a:lnTo>
                  <a:lnTo>
                    <a:pt x="86" y="271"/>
                  </a:lnTo>
                  <a:lnTo>
                    <a:pt x="87" y="271"/>
                  </a:lnTo>
                  <a:lnTo>
                    <a:pt x="87" y="270"/>
                  </a:lnTo>
                  <a:lnTo>
                    <a:pt x="89" y="270"/>
                  </a:lnTo>
                  <a:lnTo>
                    <a:pt x="89" y="269"/>
                  </a:lnTo>
                  <a:lnTo>
                    <a:pt x="90" y="267"/>
                  </a:lnTo>
                  <a:lnTo>
                    <a:pt x="91" y="266"/>
                  </a:lnTo>
                  <a:lnTo>
                    <a:pt x="91" y="265"/>
                  </a:lnTo>
                  <a:lnTo>
                    <a:pt x="93" y="265"/>
                  </a:lnTo>
                  <a:lnTo>
                    <a:pt x="93" y="263"/>
                  </a:lnTo>
                  <a:lnTo>
                    <a:pt x="94" y="263"/>
                  </a:lnTo>
                  <a:lnTo>
                    <a:pt x="95" y="263"/>
                  </a:lnTo>
                  <a:lnTo>
                    <a:pt x="97" y="262"/>
                  </a:lnTo>
                  <a:lnTo>
                    <a:pt x="97" y="263"/>
                  </a:lnTo>
                  <a:lnTo>
                    <a:pt x="97" y="265"/>
                  </a:lnTo>
                  <a:lnTo>
                    <a:pt x="95" y="265"/>
                  </a:lnTo>
                  <a:lnTo>
                    <a:pt x="95" y="266"/>
                  </a:lnTo>
                  <a:lnTo>
                    <a:pt x="94" y="266"/>
                  </a:lnTo>
                  <a:lnTo>
                    <a:pt x="94" y="267"/>
                  </a:lnTo>
                  <a:lnTo>
                    <a:pt x="94" y="269"/>
                  </a:lnTo>
                  <a:lnTo>
                    <a:pt x="94" y="270"/>
                  </a:lnTo>
                  <a:lnTo>
                    <a:pt x="94" y="271"/>
                  </a:lnTo>
                  <a:lnTo>
                    <a:pt x="95" y="271"/>
                  </a:lnTo>
                  <a:lnTo>
                    <a:pt x="95" y="273"/>
                  </a:lnTo>
                  <a:lnTo>
                    <a:pt x="97" y="273"/>
                  </a:lnTo>
                  <a:lnTo>
                    <a:pt x="97" y="274"/>
                  </a:lnTo>
                  <a:lnTo>
                    <a:pt x="98" y="274"/>
                  </a:lnTo>
                  <a:lnTo>
                    <a:pt x="98" y="275"/>
                  </a:lnTo>
                  <a:lnTo>
                    <a:pt x="99" y="275"/>
                  </a:lnTo>
                  <a:lnTo>
                    <a:pt x="99" y="277"/>
                  </a:lnTo>
                  <a:lnTo>
                    <a:pt x="100" y="277"/>
                  </a:lnTo>
                  <a:lnTo>
                    <a:pt x="102" y="277"/>
                  </a:lnTo>
                  <a:lnTo>
                    <a:pt x="102" y="275"/>
                  </a:lnTo>
                  <a:lnTo>
                    <a:pt x="103" y="275"/>
                  </a:lnTo>
                  <a:lnTo>
                    <a:pt x="103" y="277"/>
                  </a:lnTo>
                  <a:lnTo>
                    <a:pt x="103" y="278"/>
                  </a:lnTo>
                  <a:lnTo>
                    <a:pt x="104" y="278"/>
                  </a:lnTo>
                  <a:lnTo>
                    <a:pt x="104" y="279"/>
                  </a:lnTo>
                  <a:lnTo>
                    <a:pt x="104" y="280"/>
                  </a:lnTo>
                  <a:lnTo>
                    <a:pt x="106" y="280"/>
                  </a:lnTo>
                  <a:lnTo>
                    <a:pt x="106" y="282"/>
                  </a:lnTo>
                  <a:lnTo>
                    <a:pt x="107" y="282"/>
                  </a:lnTo>
                  <a:lnTo>
                    <a:pt x="107" y="283"/>
                  </a:lnTo>
                  <a:lnTo>
                    <a:pt x="108" y="283"/>
                  </a:lnTo>
                  <a:lnTo>
                    <a:pt x="108" y="284"/>
                  </a:lnTo>
                  <a:lnTo>
                    <a:pt x="110" y="284"/>
                  </a:lnTo>
                  <a:lnTo>
                    <a:pt x="111" y="284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3"/>
                  </a:lnTo>
                  <a:lnTo>
                    <a:pt x="113" y="282"/>
                  </a:lnTo>
                  <a:lnTo>
                    <a:pt x="115" y="282"/>
                  </a:lnTo>
                  <a:lnTo>
                    <a:pt x="116" y="282"/>
                  </a:lnTo>
                  <a:lnTo>
                    <a:pt x="117" y="282"/>
                  </a:lnTo>
                  <a:lnTo>
                    <a:pt x="119" y="282"/>
                  </a:lnTo>
                  <a:lnTo>
                    <a:pt x="120" y="282"/>
                  </a:lnTo>
                  <a:lnTo>
                    <a:pt x="121" y="282"/>
                  </a:lnTo>
                  <a:lnTo>
                    <a:pt x="123" y="283"/>
                  </a:lnTo>
                  <a:lnTo>
                    <a:pt x="123" y="282"/>
                  </a:lnTo>
                  <a:lnTo>
                    <a:pt x="124" y="282"/>
                  </a:lnTo>
                  <a:lnTo>
                    <a:pt x="125" y="282"/>
                  </a:lnTo>
                  <a:lnTo>
                    <a:pt x="127" y="282"/>
                  </a:lnTo>
                  <a:lnTo>
                    <a:pt x="127" y="280"/>
                  </a:lnTo>
                  <a:lnTo>
                    <a:pt x="128" y="280"/>
                  </a:lnTo>
                  <a:lnTo>
                    <a:pt x="128" y="279"/>
                  </a:lnTo>
                  <a:lnTo>
                    <a:pt x="128" y="278"/>
                  </a:lnTo>
                  <a:lnTo>
                    <a:pt x="128" y="277"/>
                  </a:lnTo>
                  <a:lnTo>
                    <a:pt x="129" y="277"/>
                  </a:lnTo>
                  <a:lnTo>
                    <a:pt x="129" y="275"/>
                  </a:lnTo>
                  <a:lnTo>
                    <a:pt x="129" y="274"/>
                  </a:lnTo>
                  <a:lnTo>
                    <a:pt x="130" y="274"/>
                  </a:lnTo>
                  <a:lnTo>
                    <a:pt x="130" y="273"/>
                  </a:lnTo>
                  <a:lnTo>
                    <a:pt x="132" y="273"/>
                  </a:lnTo>
                  <a:lnTo>
                    <a:pt x="133" y="273"/>
                  </a:lnTo>
                  <a:lnTo>
                    <a:pt x="133" y="271"/>
                  </a:lnTo>
                  <a:lnTo>
                    <a:pt x="134" y="271"/>
                  </a:lnTo>
                  <a:lnTo>
                    <a:pt x="134" y="270"/>
                  </a:lnTo>
                  <a:lnTo>
                    <a:pt x="134" y="269"/>
                  </a:lnTo>
                  <a:lnTo>
                    <a:pt x="136" y="269"/>
                  </a:lnTo>
                  <a:lnTo>
                    <a:pt x="136" y="267"/>
                  </a:lnTo>
                  <a:lnTo>
                    <a:pt x="137" y="267"/>
                  </a:lnTo>
                  <a:lnTo>
                    <a:pt x="137" y="266"/>
                  </a:lnTo>
                  <a:lnTo>
                    <a:pt x="138" y="266"/>
                  </a:lnTo>
                  <a:lnTo>
                    <a:pt x="138" y="265"/>
                  </a:lnTo>
                  <a:lnTo>
                    <a:pt x="140" y="265"/>
                  </a:lnTo>
                  <a:lnTo>
                    <a:pt x="141" y="265"/>
                  </a:lnTo>
                  <a:lnTo>
                    <a:pt x="142" y="263"/>
                  </a:lnTo>
                  <a:lnTo>
                    <a:pt x="142" y="262"/>
                  </a:lnTo>
                  <a:lnTo>
                    <a:pt x="141" y="262"/>
                  </a:lnTo>
                  <a:lnTo>
                    <a:pt x="141" y="261"/>
                  </a:lnTo>
                  <a:lnTo>
                    <a:pt x="141" y="260"/>
                  </a:lnTo>
                  <a:lnTo>
                    <a:pt x="141" y="258"/>
                  </a:lnTo>
                  <a:lnTo>
                    <a:pt x="142" y="258"/>
                  </a:lnTo>
                  <a:lnTo>
                    <a:pt x="142" y="257"/>
                  </a:lnTo>
                  <a:lnTo>
                    <a:pt x="144" y="257"/>
                  </a:lnTo>
                  <a:lnTo>
                    <a:pt x="145" y="257"/>
                  </a:lnTo>
                  <a:lnTo>
                    <a:pt x="146" y="256"/>
                  </a:lnTo>
                  <a:lnTo>
                    <a:pt x="147" y="256"/>
                  </a:lnTo>
                  <a:lnTo>
                    <a:pt x="147" y="254"/>
                  </a:lnTo>
                  <a:lnTo>
                    <a:pt x="147" y="253"/>
                  </a:lnTo>
                  <a:lnTo>
                    <a:pt x="147" y="252"/>
                  </a:lnTo>
                  <a:lnTo>
                    <a:pt x="147" y="250"/>
                  </a:lnTo>
                  <a:lnTo>
                    <a:pt x="147" y="249"/>
                  </a:lnTo>
                  <a:lnTo>
                    <a:pt x="149" y="249"/>
                  </a:lnTo>
                  <a:lnTo>
                    <a:pt x="149" y="248"/>
                  </a:lnTo>
                  <a:lnTo>
                    <a:pt x="150" y="248"/>
                  </a:lnTo>
                  <a:lnTo>
                    <a:pt x="151" y="248"/>
                  </a:lnTo>
                  <a:lnTo>
                    <a:pt x="153" y="248"/>
                  </a:lnTo>
                  <a:lnTo>
                    <a:pt x="154" y="248"/>
                  </a:lnTo>
                  <a:lnTo>
                    <a:pt x="154" y="249"/>
                  </a:lnTo>
                  <a:lnTo>
                    <a:pt x="155" y="249"/>
                  </a:lnTo>
                  <a:lnTo>
                    <a:pt x="157" y="249"/>
                  </a:lnTo>
                  <a:lnTo>
                    <a:pt x="157" y="250"/>
                  </a:lnTo>
                  <a:lnTo>
                    <a:pt x="158" y="250"/>
                  </a:lnTo>
                  <a:lnTo>
                    <a:pt x="159" y="250"/>
                  </a:lnTo>
                  <a:lnTo>
                    <a:pt x="160" y="250"/>
                  </a:lnTo>
                  <a:lnTo>
                    <a:pt x="162" y="250"/>
                  </a:lnTo>
                  <a:lnTo>
                    <a:pt x="162" y="252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6" y="253"/>
                  </a:lnTo>
                  <a:lnTo>
                    <a:pt x="166" y="254"/>
                  </a:lnTo>
                  <a:lnTo>
                    <a:pt x="167" y="254"/>
                  </a:lnTo>
                  <a:lnTo>
                    <a:pt x="168" y="254"/>
                  </a:lnTo>
                  <a:lnTo>
                    <a:pt x="168" y="256"/>
                  </a:lnTo>
                  <a:lnTo>
                    <a:pt x="170" y="256"/>
                  </a:lnTo>
                  <a:lnTo>
                    <a:pt x="170" y="257"/>
                  </a:lnTo>
                  <a:lnTo>
                    <a:pt x="171" y="257"/>
                  </a:lnTo>
                  <a:lnTo>
                    <a:pt x="172" y="257"/>
                  </a:lnTo>
                  <a:lnTo>
                    <a:pt x="174" y="256"/>
                  </a:lnTo>
                  <a:lnTo>
                    <a:pt x="174" y="254"/>
                  </a:lnTo>
                  <a:lnTo>
                    <a:pt x="174" y="253"/>
                  </a:lnTo>
                  <a:lnTo>
                    <a:pt x="175" y="253"/>
                  </a:lnTo>
                  <a:lnTo>
                    <a:pt x="176" y="253"/>
                  </a:lnTo>
                  <a:lnTo>
                    <a:pt x="177" y="253"/>
                  </a:lnTo>
                  <a:lnTo>
                    <a:pt x="179" y="253"/>
                  </a:lnTo>
                  <a:lnTo>
                    <a:pt x="179" y="254"/>
                  </a:lnTo>
                  <a:lnTo>
                    <a:pt x="180" y="254"/>
                  </a:lnTo>
                  <a:lnTo>
                    <a:pt x="180" y="256"/>
                  </a:lnTo>
                  <a:lnTo>
                    <a:pt x="181" y="256"/>
                  </a:lnTo>
                  <a:lnTo>
                    <a:pt x="181" y="257"/>
                  </a:lnTo>
                  <a:lnTo>
                    <a:pt x="183" y="257"/>
                  </a:lnTo>
                  <a:lnTo>
                    <a:pt x="183" y="258"/>
                  </a:lnTo>
                  <a:lnTo>
                    <a:pt x="183" y="260"/>
                  </a:lnTo>
                  <a:lnTo>
                    <a:pt x="184" y="260"/>
                  </a:lnTo>
                  <a:lnTo>
                    <a:pt x="185" y="260"/>
                  </a:lnTo>
                  <a:lnTo>
                    <a:pt x="185" y="261"/>
                  </a:lnTo>
                  <a:lnTo>
                    <a:pt x="187" y="261"/>
                  </a:lnTo>
                  <a:lnTo>
                    <a:pt x="188" y="262"/>
                  </a:lnTo>
                  <a:lnTo>
                    <a:pt x="189" y="262"/>
                  </a:lnTo>
                  <a:lnTo>
                    <a:pt x="189" y="263"/>
                  </a:lnTo>
                  <a:lnTo>
                    <a:pt x="190" y="263"/>
                  </a:lnTo>
                  <a:lnTo>
                    <a:pt x="190" y="265"/>
                  </a:lnTo>
                  <a:lnTo>
                    <a:pt x="192" y="265"/>
                  </a:lnTo>
                  <a:lnTo>
                    <a:pt x="192" y="266"/>
                  </a:lnTo>
                  <a:lnTo>
                    <a:pt x="192" y="267"/>
                  </a:lnTo>
                  <a:lnTo>
                    <a:pt x="192" y="269"/>
                  </a:lnTo>
                  <a:lnTo>
                    <a:pt x="192" y="270"/>
                  </a:lnTo>
                  <a:lnTo>
                    <a:pt x="192" y="271"/>
                  </a:lnTo>
                  <a:lnTo>
                    <a:pt x="192" y="273"/>
                  </a:lnTo>
                  <a:lnTo>
                    <a:pt x="192" y="274"/>
                  </a:lnTo>
                  <a:lnTo>
                    <a:pt x="193" y="274"/>
                  </a:lnTo>
                  <a:lnTo>
                    <a:pt x="193" y="275"/>
                  </a:lnTo>
                  <a:lnTo>
                    <a:pt x="193" y="277"/>
                  </a:lnTo>
                  <a:lnTo>
                    <a:pt x="192" y="277"/>
                  </a:lnTo>
                  <a:lnTo>
                    <a:pt x="192" y="278"/>
                  </a:lnTo>
                  <a:lnTo>
                    <a:pt x="190" y="278"/>
                  </a:lnTo>
                  <a:lnTo>
                    <a:pt x="190" y="279"/>
                  </a:lnTo>
                  <a:lnTo>
                    <a:pt x="190" y="280"/>
                  </a:lnTo>
                  <a:lnTo>
                    <a:pt x="190" y="282"/>
                  </a:lnTo>
                  <a:lnTo>
                    <a:pt x="192" y="282"/>
                  </a:lnTo>
                  <a:lnTo>
                    <a:pt x="193" y="282"/>
                  </a:lnTo>
                  <a:lnTo>
                    <a:pt x="193" y="280"/>
                  </a:lnTo>
                  <a:lnTo>
                    <a:pt x="194" y="280"/>
                  </a:lnTo>
                  <a:lnTo>
                    <a:pt x="194" y="282"/>
                  </a:lnTo>
                  <a:lnTo>
                    <a:pt x="196" y="282"/>
                  </a:lnTo>
                  <a:lnTo>
                    <a:pt x="196" y="283"/>
                  </a:lnTo>
                  <a:lnTo>
                    <a:pt x="196" y="284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3" y="286"/>
                  </a:lnTo>
                  <a:lnTo>
                    <a:pt x="193" y="287"/>
                  </a:lnTo>
                  <a:lnTo>
                    <a:pt x="193" y="288"/>
                  </a:lnTo>
                  <a:lnTo>
                    <a:pt x="193" y="290"/>
                  </a:lnTo>
                  <a:lnTo>
                    <a:pt x="193" y="291"/>
                  </a:lnTo>
                  <a:lnTo>
                    <a:pt x="193" y="292"/>
                  </a:lnTo>
                  <a:lnTo>
                    <a:pt x="194" y="292"/>
                  </a:lnTo>
                  <a:lnTo>
                    <a:pt x="194" y="294"/>
                  </a:lnTo>
                  <a:lnTo>
                    <a:pt x="194" y="295"/>
                  </a:lnTo>
                  <a:lnTo>
                    <a:pt x="194" y="296"/>
                  </a:lnTo>
                  <a:lnTo>
                    <a:pt x="193" y="296"/>
                  </a:lnTo>
                  <a:lnTo>
                    <a:pt x="194" y="296"/>
                  </a:lnTo>
                  <a:lnTo>
                    <a:pt x="194" y="297"/>
                  </a:lnTo>
                  <a:lnTo>
                    <a:pt x="194" y="299"/>
                  </a:lnTo>
                  <a:lnTo>
                    <a:pt x="194" y="300"/>
                  </a:lnTo>
                  <a:lnTo>
                    <a:pt x="194" y="301"/>
                  </a:lnTo>
                  <a:lnTo>
                    <a:pt x="193" y="301"/>
                  </a:lnTo>
                  <a:lnTo>
                    <a:pt x="192" y="301"/>
                  </a:lnTo>
                  <a:lnTo>
                    <a:pt x="192" y="303"/>
                  </a:lnTo>
                  <a:lnTo>
                    <a:pt x="193" y="303"/>
                  </a:lnTo>
                  <a:lnTo>
                    <a:pt x="193" y="304"/>
                  </a:lnTo>
                  <a:lnTo>
                    <a:pt x="194" y="304"/>
                  </a:lnTo>
                  <a:lnTo>
                    <a:pt x="196" y="304"/>
                  </a:lnTo>
                  <a:lnTo>
                    <a:pt x="197" y="304"/>
                  </a:lnTo>
                  <a:lnTo>
                    <a:pt x="198" y="303"/>
                  </a:lnTo>
                  <a:lnTo>
                    <a:pt x="200" y="303"/>
                  </a:lnTo>
                  <a:lnTo>
                    <a:pt x="200" y="301"/>
                  </a:lnTo>
                  <a:lnTo>
                    <a:pt x="201" y="301"/>
                  </a:lnTo>
                  <a:lnTo>
                    <a:pt x="202" y="301"/>
                  </a:lnTo>
                  <a:lnTo>
                    <a:pt x="204" y="301"/>
                  </a:lnTo>
                  <a:lnTo>
                    <a:pt x="204" y="300"/>
                  </a:lnTo>
                  <a:lnTo>
                    <a:pt x="205" y="300"/>
                  </a:lnTo>
                  <a:lnTo>
                    <a:pt x="206" y="300"/>
                  </a:lnTo>
                  <a:lnTo>
                    <a:pt x="207" y="300"/>
                  </a:lnTo>
                  <a:lnTo>
                    <a:pt x="209" y="299"/>
                  </a:lnTo>
                  <a:lnTo>
                    <a:pt x="210" y="299"/>
                  </a:lnTo>
                  <a:lnTo>
                    <a:pt x="211" y="299"/>
                  </a:lnTo>
                  <a:lnTo>
                    <a:pt x="211" y="297"/>
                  </a:lnTo>
                  <a:lnTo>
                    <a:pt x="213" y="297"/>
                  </a:lnTo>
                  <a:lnTo>
                    <a:pt x="214" y="297"/>
                  </a:lnTo>
                  <a:lnTo>
                    <a:pt x="214" y="296"/>
                  </a:lnTo>
                  <a:lnTo>
                    <a:pt x="215" y="296"/>
                  </a:lnTo>
                  <a:lnTo>
                    <a:pt x="217" y="296"/>
                  </a:lnTo>
                  <a:lnTo>
                    <a:pt x="218" y="295"/>
                  </a:lnTo>
                  <a:lnTo>
                    <a:pt x="219" y="295"/>
                  </a:lnTo>
                  <a:lnTo>
                    <a:pt x="221" y="294"/>
                  </a:lnTo>
                  <a:lnTo>
                    <a:pt x="222" y="294"/>
                  </a:lnTo>
                  <a:lnTo>
                    <a:pt x="223" y="294"/>
                  </a:lnTo>
                  <a:lnTo>
                    <a:pt x="223" y="292"/>
                  </a:lnTo>
                  <a:lnTo>
                    <a:pt x="224" y="292"/>
                  </a:lnTo>
                  <a:lnTo>
                    <a:pt x="226" y="292"/>
                  </a:lnTo>
                  <a:lnTo>
                    <a:pt x="227" y="292"/>
                  </a:lnTo>
                  <a:lnTo>
                    <a:pt x="227" y="291"/>
                  </a:lnTo>
                  <a:lnTo>
                    <a:pt x="228" y="291"/>
                  </a:lnTo>
                  <a:lnTo>
                    <a:pt x="230" y="291"/>
                  </a:lnTo>
                  <a:lnTo>
                    <a:pt x="230" y="290"/>
                  </a:lnTo>
                  <a:lnTo>
                    <a:pt x="231" y="290"/>
                  </a:lnTo>
                  <a:lnTo>
                    <a:pt x="232" y="290"/>
                  </a:lnTo>
                  <a:lnTo>
                    <a:pt x="232" y="288"/>
                  </a:lnTo>
                  <a:lnTo>
                    <a:pt x="234" y="288"/>
                  </a:lnTo>
                  <a:lnTo>
                    <a:pt x="235" y="288"/>
                  </a:lnTo>
                  <a:lnTo>
                    <a:pt x="236" y="288"/>
                  </a:lnTo>
                  <a:lnTo>
                    <a:pt x="236" y="287"/>
                  </a:lnTo>
                  <a:lnTo>
                    <a:pt x="237" y="287"/>
                  </a:lnTo>
                  <a:lnTo>
                    <a:pt x="239" y="287"/>
                  </a:lnTo>
                  <a:lnTo>
                    <a:pt x="239" y="286"/>
                  </a:lnTo>
                  <a:lnTo>
                    <a:pt x="240" y="286"/>
                  </a:lnTo>
                  <a:lnTo>
                    <a:pt x="241" y="286"/>
                  </a:lnTo>
                  <a:lnTo>
                    <a:pt x="241" y="284"/>
                  </a:lnTo>
                  <a:lnTo>
                    <a:pt x="243" y="284"/>
                  </a:lnTo>
                  <a:lnTo>
                    <a:pt x="244" y="284"/>
                  </a:lnTo>
                  <a:lnTo>
                    <a:pt x="245" y="283"/>
                  </a:lnTo>
                  <a:lnTo>
                    <a:pt x="247" y="283"/>
                  </a:lnTo>
                  <a:lnTo>
                    <a:pt x="248" y="283"/>
                  </a:lnTo>
                  <a:lnTo>
                    <a:pt x="248" y="282"/>
                  </a:lnTo>
                  <a:lnTo>
                    <a:pt x="249" y="282"/>
                  </a:lnTo>
                  <a:lnTo>
                    <a:pt x="251" y="282"/>
                  </a:lnTo>
                  <a:lnTo>
                    <a:pt x="251" y="280"/>
                  </a:lnTo>
                  <a:lnTo>
                    <a:pt x="252" y="280"/>
                  </a:lnTo>
                  <a:lnTo>
                    <a:pt x="253" y="280"/>
                  </a:lnTo>
                  <a:lnTo>
                    <a:pt x="253" y="279"/>
                  </a:lnTo>
                  <a:lnTo>
                    <a:pt x="254" y="279"/>
                  </a:lnTo>
                  <a:lnTo>
                    <a:pt x="256" y="279"/>
                  </a:lnTo>
                  <a:lnTo>
                    <a:pt x="256" y="278"/>
                  </a:lnTo>
                  <a:lnTo>
                    <a:pt x="257" y="278"/>
                  </a:lnTo>
                  <a:lnTo>
                    <a:pt x="258" y="277"/>
                  </a:lnTo>
                  <a:lnTo>
                    <a:pt x="260" y="277"/>
                  </a:lnTo>
                  <a:lnTo>
                    <a:pt x="260" y="275"/>
                  </a:lnTo>
                  <a:lnTo>
                    <a:pt x="261" y="275"/>
                  </a:lnTo>
                  <a:lnTo>
                    <a:pt x="262" y="275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5" y="273"/>
                  </a:lnTo>
                  <a:lnTo>
                    <a:pt x="266" y="273"/>
                  </a:lnTo>
                  <a:lnTo>
                    <a:pt x="266" y="271"/>
                  </a:lnTo>
                  <a:lnTo>
                    <a:pt x="268" y="271"/>
                  </a:lnTo>
                  <a:lnTo>
                    <a:pt x="269" y="271"/>
                  </a:lnTo>
                  <a:lnTo>
                    <a:pt x="269" y="270"/>
                  </a:lnTo>
                  <a:lnTo>
                    <a:pt x="270" y="270"/>
                  </a:lnTo>
                  <a:lnTo>
                    <a:pt x="270" y="269"/>
                  </a:lnTo>
                  <a:lnTo>
                    <a:pt x="271" y="269"/>
                  </a:lnTo>
                  <a:lnTo>
                    <a:pt x="273" y="269"/>
                  </a:lnTo>
                  <a:lnTo>
                    <a:pt x="273" y="267"/>
                  </a:lnTo>
                  <a:lnTo>
                    <a:pt x="274" y="267"/>
                  </a:lnTo>
                  <a:lnTo>
                    <a:pt x="274" y="266"/>
                  </a:lnTo>
                  <a:lnTo>
                    <a:pt x="275" y="266"/>
                  </a:lnTo>
                  <a:lnTo>
                    <a:pt x="277" y="265"/>
                  </a:lnTo>
                  <a:lnTo>
                    <a:pt x="278" y="265"/>
                  </a:lnTo>
                  <a:lnTo>
                    <a:pt x="278" y="263"/>
                  </a:lnTo>
                  <a:lnTo>
                    <a:pt x="279" y="263"/>
                  </a:lnTo>
                  <a:lnTo>
                    <a:pt x="279" y="262"/>
                  </a:lnTo>
                  <a:lnTo>
                    <a:pt x="281" y="262"/>
                  </a:lnTo>
                  <a:lnTo>
                    <a:pt x="282" y="261"/>
                  </a:lnTo>
                  <a:lnTo>
                    <a:pt x="283" y="261"/>
                  </a:lnTo>
                  <a:lnTo>
                    <a:pt x="283" y="260"/>
                  </a:lnTo>
                  <a:lnTo>
                    <a:pt x="284" y="260"/>
                  </a:lnTo>
                  <a:lnTo>
                    <a:pt x="284" y="258"/>
                  </a:lnTo>
                  <a:lnTo>
                    <a:pt x="286" y="258"/>
                  </a:lnTo>
                  <a:lnTo>
                    <a:pt x="286" y="257"/>
                  </a:lnTo>
                  <a:lnTo>
                    <a:pt x="287" y="257"/>
                  </a:lnTo>
                  <a:lnTo>
                    <a:pt x="287" y="256"/>
                  </a:lnTo>
                  <a:lnTo>
                    <a:pt x="288" y="256"/>
                  </a:lnTo>
                  <a:lnTo>
                    <a:pt x="290" y="254"/>
                  </a:lnTo>
                  <a:lnTo>
                    <a:pt x="291" y="254"/>
                  </a:lnTo>
                  <a:lnTo>
                    <a:pt x="291" y="253"/>
                  </a:lnTo>
                  <a:lnTo>
                    <a:pt x="292" y="253"/>
                  </a:lnTo>
                  <a:lnTo>
                    <a:pt x="294" y="253"/>
                  </a:lnTo>
                  <a:lnTo>
                    <a:pt x="294" y="252"/>
                  </a:lnTo>
                  <a:lnTo>
                    <a:pt x="295" y="252"/>
                  </a:lnTo>
                  <a:lnTo>
                    <a:pt x="295" y="250"/>
                  </a:lnTo>
                  <a:lnTo>
                    <a:pt x="296" y="250"/>
                  </a:lnTo>
                  <a:lnTo>
                    <a:pt x="298" y="250"/>
                  </a:lnTo>
                  <a:lnTo>
                    <a:pt x="298" y="249"/>
                  </a:lnTo>
                  <a:lnTo>
                    <a:pt x="299" y="249"/>
                  </a:lnTo>
                  <a:lnTo>
                    <a:pt x="300" y="249"/>
                  </a:lnTo>
                  <a:lnTo>
                    <a:pt x="301" y="249"/>
                  </a:lnTo>
                  <a:lnTo>
                    <a:pt x="301" y="248"/>
                  </a:lnTo>
                  <a:lnTo>
                    <a:pt x="303" y="248"/>
                  </a:lnTo>
                  <a:lnTo>
                    <a:pt x="304" y="248"/>
                  </a:lnTo>
                  <a:lnTo>
                    <a:pt x="305" y="247"/>
                  </a:lnTo>
                  <a:lnTo>
                    <a:pt x="307" y="247"/>
                  </a:lnTo>
                  <a:lnTo>
                    <a:pt x="308" y="247"/>
                  </a:lnTo>
                  <a:lnTo>
                    <a:pt x="308" y="245"/>
                  </a:lnTo>
                  <a:lnTo>
                    <a:pt x="309" y="244"/>
                  </a:lnTo>
                  <a:lnTo>
                    <a:pt x="309" y="243"/>
                  </a:lnTo>
                  <a:lnTo>
                    <a:pt x="309" y="241"/>
                  </a:lnTo>
                  <a:lnTo>
                    <a:pt x="309" y="240"/>
                  </a:lnTo>
                  <a:lnTo>
                    <a:pt x="311" y="240"/>
                  </a:lnTo>
                  <a:lnTo>
                    <a:pt x="311" y="239"/>
                  </a:lnTo>
                  <a:lnTo>
                    <a:pt x="312" y="239"/>
                  </a:lnTo>
                  <a:lnTo>
                    <a:pt x="312" y="237"/>
                  </a:lnTo>
                  <a:lnTo>
                    <a:pt x="313" y="237"/>
                  </a:lnTo>
                  <a:lnTo>
                    <a:pt x="315" y="237"/>
                  </a:lnTo>
                  <a:lnTo>
                    <a:pt x="316" y="236"/>
                  </a:lnTo>
                  <a:lnTo>
                    <a:pt x="317" y="236"/>
                  </a:lnTo>
                  <a:lnTo>
                    <a:pt x="317" y="235"/>
                  </a:lnTo>
                  <a:lnTo>
                    <a:pt x="317" y="233"/>
                  </a:lnTo>
                  <a:lnTo>
                    <a:pt x="317" y="232"/>
                  </a:lnTo>
                  <a:lnTo>
                    <a:pt x="317" y="231"/>
                  </a:lnTo>
                  <a:lnTo>
                    <a:pt x="317" y="230"/>
                  </a:lnTo>
                  <a:lnTo>
                    <a:pt x="317" y="228"/>
                  </a:lnTo>
                  <a:lnTo>
                    <a:pt x="317" y="227"/>
                  </a:lnTo>
                  <a:lnTo>
                    <a:pt x="318" y="227"/>
                  </a:lnTo>
                  <a:lnTo>
                    <a:pt x="318" y="226"/>
                  </a:lnTo>
                  <a:lnTo>
                    <a:pt x="320" y="226"/>
                  </a:lnTo>
                  <a:lnTo>
                    <a:pt x="321" y="226"/>
                  </a:lnTo>
                  <a:lnTo>
                    <a:pt x="322" y="226"/>
                  </a:lnTo>
                  <a:lnTo>
                    <a:pt x="322" y="227"/>
                  </a:lnTo>
                  <a:lnTo>
                    <a:pt x="324" y="227"/>
                  </a:lnTo>
                  <a:lnTo>
                    <a:pt x="325" y="227"/>
                  </a:lnTo>
                  <a:lnTo>
                    <a:pt x="325" y="226"/>
                  </a:lnTo>
                  <a:lnTo>
                    <a:pt x="326" y="226"/>
                  </a:lnTo>
                  <a:lnTo>
                    <a:pt x="328" y="224"/>
                  </a:lnTo>
                  <a:lnTo>
                    <a:pt x="329" y="224"/>
                  </a:lnTo>
                  <a:lnTo>
                    <a:pt x="330" y="224"/>
                  </a:lnTo>
                  <a:lnTo>
                    <a:pt x="331" y="224"/>
                  </a:lnTo>
                  <a:lnTo>
                    <a:pt x="333" y="224"/>
                  </a:lnTo>
                  <a:lnTo>
                    <a:pt x="334" y="224"/>
                  </a:lnTo>
                  <a:lnTo>
                    <a:pt x="335" y="224"/>
                  </a:lnTo>
                  <a:lnTo>
                    <a:pt x="337" y="224"/>
                  </a:lnTo>
                  <a:lnTo>
                    <a:pt x="338" y="224"/>
                  </a:lnTo>
                  <a:lnTo>
                    <a:pt x="339" y="224"/>
                  </a:lnTo>
                  <a:lnTo>
                    <a:pt x="341" y="224"/>
                  </a:lnTo>
                  <a:lnTo>
                    <a:pt x="342" y="224"/>
                  </a:lnTo>
                  <a:lnTo>
                    <a:pt x="343" y="224"/>
                  </a:lnTo>
                  <a:lnTo>
                    <a:pt x="345" y="224"/>
                  </a:lnTo>
                  <a:lnTo>
                    <a:pt x="345" y="223"/>
                  </a:lnTo>
                  <a:lnTo>
                    <a:pt x="346" y="223"/>
                  </a:lnTo>
                  <a:lnTo>
                    <a:pt x="347" y="222"/>
                  </a:lnTo>
                  <a:lnTo>
                    <a:pt x="347" y="220"/>
                  </a:lnTo>
                  <a:lnTo>
                    <a:pt x="348" y="220"/>
                  </a:lnTo>
                  <a:lnTo>
                    <a:pt x="350" y="220"/>
                  </a:lnTo>
                  <a:lnTo>
                    <a:pt x="351" y="220"/>
                  </a:lnTo>
                  <a:lnTo>
                    <a:pt x="352" y="220"/>
                  </a:lnTo>
                  <a:lnTo>
                    <a:pt x="354" y="219"/>
                  </a:lnTo>
                  <a:lnTo>
                    <a:pt x="355" y="219"/>
                  </a:lnTo>
                  <a:lnTo>
                    <a:pt x="355" y="218"/>
                  </a:lnTo>
                  <a:lnTo>
                    <a:pt x="356" y="216"/>
                  </a:lnTo>
                  <a:lnTo>
                    <a:pt x="356" y="215"/>
                  </a:lnTo>
                  <a:lnTo>
                    <a:pt x="358" y="215"/>
                  </a:lnTo>
                  <a:lnTo>
                    <a:pt x="358" y="214"/>
                  </a:lnTo>
                  <a:lnTo>
                    <a:pt x="359" y="213"/>
                  </a:lnTo>
                  <a:lnTo>
                    <a:pt x="359" y="211"/>
                  </a:lnTo>
                  <a:lnTo>
                    <a:pt x="360" y="211"/>
                  </a:lnTo>
                  <a:lnTo>
                    <a:pt x="362" y="210"/>
                  </a:lnTo>
                  <a:lnTo>
                    <a:pt x="362" y="209"/>
                  </a:lnTo>
                  <a:lnTo>
                    <a:pt x="363" y="209"/>
                  </a:lnTo>
                  <a:lnTo>
                    <a:pt x="363" y="207"/>
                  </a:lnTo>
                  <a:lnTo>
                    <a:pt x="363" y="206"/>
                  </a:lnTo>
                  <a:lnTo>
                    <a:pt x="364" y="206"/>
                  </a:lnTo>
                  <a:lnTo>
                    <a:pt x="364" y="205"/>
                  </a:lnTo>
                  <a:lnTo>
                    <a:pt x="365" y="205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5" y="201"/>
                  </a:lnTo>
                  <a:lnTo>
                    <a:pt x="365" y="200"/>
                  </a:lnTo>
                  <a:lnTo>
                    <a:pt x="365" y="198"/>
                  </a:lnTo>
                  <a:lnTo>
                    <a:pt x="365" y="197"/>
                  </a:lnTo>
                  <a:lnTo>
                    <a:pt x="365" y="196"/>
                  </a:lnTo>
                  <a:lnTo>
                    <a:pt x="365" y="194"/>
                  </a:lnTo>
                  <a:lnTo>
                    <a:pt x="365" y="193"/>
                  </a:lnTo>
                  <a:lnTo>
                    <a:pt x="364" y="192"/>
                  </a:lnTo>
                  <a:lnTo>
                    <a:pt x="364" y="190"/>
                  </a:lnTo>
                  <a:lnTo>
                    <a:pt x="365" y="190"/>
                  </a:lnTo>
                  <a:lnTo>
                    <a:pt x="365" y="189"/>
                  </a:lnTo>
                  <a:lnTo>
                    <a:pt x="365" y="188"/>
                  </a:lnTo>
                  <a:lnTo>
                    <a:pt x="367" y="188"/>
                  </a:lnTo>
                  <a:lnTo>
                    <a:pt x="367" y="186"/>
                  </a:lnTo>
                  <a:lnTo>
                    <a:pt x="368" y="186"/>
                  </a:lnTo>
                  <a:lnTo>
                    <a:pt x="368" y="185"/>
                  </a:lnTo>
                  <a:lnTo>
                    <a:pt x="368" y="184"/>
                  </a:lnTo>
                  <a:lnTo>
                    <a:pt x="368" y="183"/>
                  </a:lnTo>
                  <a:lnTo>
                    <a:pt x="369" y="183"/>
                  </a:lnTo>
                  <a:lnTo>
                    <a:pt x="369" y="181"/>
                  </a:lnTo>
                  <a:lnTo>
                    <a:pt x="369" y="180"/>
                  </a:lnTo>
                  <a:lnTo>
                    <a:pt x="371" y="179"/>
                  </a:lnTo>
                  <a:lnTo>
                    <a:pt x="371" y="177"/>
                  </a:lnTo>
                  <a:lnTo>
                    <a:pt x="372" y="177"/>
                  </a:lnTo>
                  <a:lnTo>
                    <a:pt x="372" y="176"/>
                  </a:lnTo>
                  <a:lnTo>
                    <a:pt x="372" y="175"/>
                  </a:lnTo>
                  <a:lnTo>
                    <a:pt x="373" y="175"/>
                  </a:lnTo>
                  <a:lnTo>
                    <a:pt x="373" y="173"/>
                  </a:lnTo>
                  <a:lnTo>
                    <a:pt x="373" y="172"/>
                  </a:lnTo>
                  <a:lnTo>
                    <a:pt x="373" y="171"/>
                  </a:lnTo>
                  <a:lnTo>
                    <a:pt x="373" y="169"/>
                  </a:lnTo>
                  <a:lnTo>
                    <a:pt x="375" y="169"/>
                  </a:lnTo>
                  <a:lnTo>
                    <a:pt x="376" y="169"/>
                  </a:lnTo>
                  <a:lnTo>
                    <a:pt x="377" y="168"/>
                  </a:lnTo>
                  <a:lnTo>
                    <a:pt x="377" y="167"/>
                  </a:lnTo>
                  <a:lnTo>
                    <a:pt x="377" y="166"/>
                  </a:lnTo>
                  <a:lnTo>
                    <a:pt x="377" y="164"/>
                  </a:lnTo>
                  <a:lnTo>
                    <a:pt x="377" y="163"/>
                  </a:lnTo>
                  <a:lnTo>
                    <a:pt x="376" y="163"/>
                  </a:lnTo>
                  <a:lnTo>
                    <a:pt x="376" y="162"/>
                  </a:lnTo>
                  <a:lnTo>
                    <a:pt x="376" y="160"/>
                  </a:lnTo>
                  <a:lnTo>
                    <a:pt x="376" y="159"/>
                  </a:lnTo>
                  <a:lnTo>
                    <a:pt x="377" y="159"/>
                  </a:lnTo>
                  <a:lnTo>
                    <a:pt x="377" y="158"/>
                  </a:lnTo>
                  <a:lnTo>
                    <a:pt x="378" y="158"/>
                  </a:lnTo>
                  <a:lnTo>
                    <a:pt x="378" y="156"/>
                  </a:lnTo>
                  <a:lnTo>
                    <a:pt x="380" y="156"/>
                  </a:lnTo>
                  <a:lnTo>
                    <a:pt x="381" y="156"/>
                  </a:lnTo>
                  <a:lnTo>
                    <a:pt x="382" y="155"/>
                  </a:lnTo>
                  <a:lnTo>
                    <a:pt x="384" y="155"/>
                  </a:lnTo>
                  <a:lnTo>
                    <a:pt x="384" y="154"/>
                  </a:lnTo>
                  <a:lnTo>
                    <a:pt x="385" y="154"/>
                  </a:lnTo>
                  <a:lnTo>
                    <a:pt x="385" y="153"/>
                  </a:lnTo>
                  <a:lnTo>
                    <a:pt x="386" y="153"/>
                  </a:lnTo>
                  <a:lnTo>
                    <a:pt x="388" y="153"/>
                  </a:lnTo>
                  <a:lnTo>
                    <a:pt x="388" y="151"/>
                  </a:lnTo>
                  <a:lnTo>
                    <a:pt x="389" y="151"/>
                  </a:lnTo>
                  <a:lnTo>
                    <a:pt x="390" y="151"/>
                  </a:lnTo>
                  <a:lnTo>
                    <a:pt x="392" y="151"/>
                  </a:lnTo>
                  <a:lnTo>
                    <a:pt x="393" y="151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4" y="149"/>
                  </a:lnTo>
                  <a:lnTo>
                    <a:pt x="395" y="149"/>
                  </a:lnTo>
                  <a:lnTo>
                    <a:pt x="395" y="147"/>
                  </a:lnTo>
                  <a:lnTo>
                    <a:pt x="397" y="147"/>
                  </a:lnTo>
                  <a:lnTo>
                    <a:pt x="398" y="147"/>
                  </a:lnTo>
                  <a:lnTo>
                    <a:pt x="398" y="146"/>
                  </a:lnTo>
                  <a:lnTo>
                    <a:pt x="399" y="146"/>
                  </a:lnTo>
                  <a:lnTo>
                    <a:pt x="401" y="146"/>
                  </a:lnTo>
                  <a:lnTo>
                    <a:pt x="402" y="146"/>
                  </a:lnTo>
                  <a:lnTo>
                    <a:pt x="402" y="145"/>
                  </a:lnTo>
                  <a:lnTo>
                    <a:pt x="403" y="145"/>
                  </a:lnTo>
                  <a:lnTo>
                    <a:pt x="405" y="145"/>
                  </a:lnTo>
                  <a:lnTo>
                    <a:pt x="406" y="145"/>
                  </a:lnTo>
                  <a:lnTo>
                    <a:pt x="407" y="145"/>
                  </a:lnTo>
                  <a:lnTo>
                    <a:pt x="408" y="145"/>
                  </a:lnTo>
                  <a:lnTo>
                    <a:pt x="408" y="143"/>
                  </a:lnTo>
                  <a:lnTo>
                    <a:pt x="410" y="143"/>
                  </a:lnTo>
                  <a:lnTo>
                    <a:pt x="411" y="143"/>
                  </a:lnTo>
                  <a:lnTo>
                    <a:pt x="412" y="143"/>
                  </a:lnTo>
                  <a:lnTo>
                    <a:pt x="412" y="142"/>
                  </a:lnTo>
                  <a:lnTo>
                    <a:pt x="414" y="142"/>
                  </a:lnTo>
                  <a:lnTo>
                    <a:pt x="414" y="141"/>
                  </a:lnTo>
                  <a:lnTo>
                    <a:pt x="412" y="139"/>
                  </a:lnTo>
                  <a:lnTo>
                    <a:pt x="412" y="138"/>
                  </a:lnTo>
                  <a:lnTo>
                    <a:pt x="412" y="137"/>
                  </a:lnTo>
                  <a:lnTo>
                    <a:pt x="414" y="137"/>
                  </a:lnTo>
                  <a:lnTo>
                    <a:pt x="414" y="136"/>
                  </a:lnTo>
                  <a:lnTo>
                    <a:pt x="414" y="134"/>
                  </a:lnTo>
                  <a:lnTo>
                    <a:pt x="414" y="133"/>
                  </a:lnTo>
                  <a:lnTo>
                    <a:pt x="414" y="132"/>
                  </a:lnTo>
                  <a:lnTo>
                    <a:pt x="414" y="130"/>
                  </a:lnTo>
                  <a:lnTo>
                    <a:pt x="415" y="130"/>
                  </a:lnTo>
                  <a:lnTo>
                    <a:pt x="415" y="129"/>
                  </a:lnTo>
                  <a:lnTo>
                    <a:pt x="416" y="129"/>
                  </a:lnTo>
                  <a:lnTo>
                    <a:pt x="416" y="128"/>
                  </a:lnTo>
                  <a:lnTo>
                    <a:pt x="415" y="128"/>
                  </a:lnTo>
                  <a:lnTo>
                    <a:pt x="415" y="126"/>
                  </a:lnTo>
                  <a:lnTo>
                    <a:pt x="415" y="125"/>
                  </a:lnTo>
                  <a:lnTo>
                    <a:pt x="416" y="125"/>
                  </a:lnTo>
                  <a:lnTo>
                    <a:pt x="416" y="124"/>
                  </a:lnTo>
                  <a:lnTo>
                    <a:pt x="416" y="122"/>
                  </a:lnTo>
                  <a:lnTo>
                    <a:pt x="418" y="122"/>
                  </a:lnTo>
                  <a:lnTo>
                    <a:pt x="418" y="121"/>
                  </a:lnTo>
                  <a:lnTo>
                    <a:pt x="419" y="121"/>
                  </a:lnTo>
                  <a:lnTo>
                    <a:pt x="420" y="121"/>
                  </a:lnTo>
                  <a:lnTo>
                    <a:pt x="422" y="121"/>
                  </a:lnTo>
                  <a:lnTo>
                    <a:pt x="423" y="120"/>
                  </a:lnTo>
                  <a:lnTo>
                    <a:pt x="424" y="120"/>
                  </a:lnTo>
                  <a:lnTo>
                    <a:pt x="425" y="120"/>
                  </a:lnTo>
                  <a:lnTo>
                    <a:pt x="427" y="119"/>
                  </a:lnTo>
                  <a:lnTo>
                    <a:pt x="428" y="119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32" y="119"/>
                  </a:lnTo>
                  <a:lnTo>
                    <a:pt x="432" y="117"/>
                  </a:lnTo>
                  <a:lnTo>
                    <a:pt x="433" y="117"/>
                  </a:lnTo>
                  <a:lnTo>
                    <a:pt x="435" y="119"/>
                  </a:lnTo>
                  <a:lnTo>
                    <a:pt x="435" y="117"/>
                  </a:lnTo>
                  <a:lnTo>
                    <a:pt x="436" y="117"/>
                  </a:lnTo>
                  <a:lnTo>
                    <a:pt x="436" y="116"/>
                  </a:lnTo>
                  <a:lnTo>
                    <a:pt x="437" y="116"/>
                  </a:lnTo>
                  <a:lnTo>
                    <a:pt x="437" y="115"/>
                  </a:lnTo>
                  <a:lnTo>
                    <a:pt x="439" y="115"/>
                  </a:lnTo>
                  <a:lnTo>
                    <a:pt x="439" y="113"/>
                  </a:lnTo>
                  <a:lnTo>
                    <a:pt x="440" y="113"/>
                  </a:lnTo>
                  <a:lnTo>
                    <a:pt x="440" y="112"/>
                  </a:lnTo>
                  <a:lnTo>
                    <a:pt x="441" y="112"/>
                  </a:lnTo>
                  <a:lnTo>
                    <a:pt x="442" y="111"/>
                  </a:lnTo>
                  <a:lnTo>
                    <a:pt x="442" y="109"/>
                  </a:lnTo>
                  <a:lnTo>
                    <a:pt x="444" y="109"/>
                  </a:lnTo>
                  <a:lnTo>
                    <a:pt x="445" y="109"/>
                  </a:lnTo>
                  <a:lnTo>
                    <a:pt x="445" y="108"/>
                  </a:lnTo>
                  <a:lnTo>
                    <a:pt x="446" y="108"/>
                  </a:lnTo>
                  <a:lnTo>
                    <a:pt x="448" y="108"/>
                  </a:lnTo>
                  <a:lnTo>
                    <a:pt x="449" y="108"/>
                  </a:lnTo>
                  <a:lnTo>
                    <a:pt x="450" y="108"/>
                  </a:lnTo>
                  <a:lnTo>
                    <a:pt x="450" y="109"/>
                  </a:lnTo>
                  <a:lnTo>
                    <a:pt x="452" y="109"/>
                  </a:lnTo>
                  <a:lnTo>
                    <a:pt x="452" y="108"/>
                  </a:lnTo>
                  <a:lnTo>
                    <a:pt x="453" y="108"/>
                  </a:lnTo>
                  <a:lnTo>
                    <a:pt x="454" y="108"/>
                  </a:lnTo>
                  <a:lnTo>
                    <a:pt x="454" y="107"/>
                  </a:lnTo>
                  <a:lnTo>
                    <a:pt x="454" y="105"/>
                  </a:lnTo>
                  <a:lnTo>
                    <a:pt x="454" y="104"/>
                  </a:lnTo>
                  <a:lnTo>
                    <a:pt x="454" y="103"/>
                  </a:lnTo>
                  <a:lnTo>
                    <a:pt x="455" y="103"/>
                  </a:lnTo>
                  <a:lnTo>
                    <a:pt x="454" y="104"/>
                  </a:lnTo>
                  <a:lnTo>
                    <a:pt x="455" y="104"/>
                  </a:lnTo>
                  <a:lnTo>
                    <a:pt x="457" y="104"/>
                  </a:lnTo>
                  <a:lnTo>
                    <a:pt x="458" y="104"/>
                  </a:lnTo>
                  <a:lnTo>
                    <a:pt x="458" y="103"/>
                  </a:lnTo>
                  <a:lnTo>
                    <a:pt x="458" y="102"/>
                  </a:lnTo>
                  <a:lnTo>
                    <a:pt x="458" y="100"/>
                  </a:lnTo>
                  <a:lnTo>
                    <a:pt x="459" y="100"/>
                  </a:lnTo>
                  <a:lnTo>
                    <a:pt x="459" y="99"/>
                  </a:lnTo>
                  <a:lnTo>
                    <a:pt x="461" y="99"/>
                  </a:lnTo>
                  <a:lnTo>
                    <a:pt x="461" y="98"/>
                  </a:lnTo>
                  <a:lnTo>
                    <a:pt x="461" y="96"/>
                  </a:lnTo>
                  <a:lnTo>
                    <a:pt x="461" y="95"/>
                  </a:lnTo>
                  <a:lnTo>
                    <a:pt x="462" y="94"/>
                  </a:lnTo>
                  <a:lnTo>
                    <a:pt x="463" y="94"/>
                  </a:lnTo>
                  <a:lnTo>
                    <a:pt x="463" y="92"/>
                  </a:lnTo>
                  <a:lnTo>
                    <a:pt x="465" y="91"/>
                  </a:lnTo>
                  <a:lnTo>
                    <a:pt x="463" y="91"/>
                  </a:lnTo>
                  <a:lnTo>
                    <a:pt x="465" y="90"/>
                  </a:lnTo>
                  <a:lnTo>
                    <a:pt x="463" y="90"/>
                  </a:lnTo>
                  <a:lnTo>
                    <a:pt x="463" y="89"/>
                  </a:lnTo>
                  <a:lnTo>
                    <a:pt x="465" y="89"/>
                  </a:lnTo>
                  <a:lnTo>
                    <a:pt x="466" y="89"/>
                  </a:lnTo>
                  <a:lnTo>
                    <a:pt x="467" y="89"/>
                  </a:lnTo>
                  <a:lnTo>
                    <a:pt x="469" y="89"/>
                  </a:lnTo>
                  <a:lnTo>
                    <a:pt x="470" y="89"/>
                  </a:lnTo>
                  <a:lnTo>
                    <a:pt x="471" y="89"/>
                  </a:lnTo>
                  <a:lnTo>
                    <a:pt x="472" y="89"/>
                  </a:lnTo>
                  <a:lnTo>
                    <a:pt x="472" y="87"/>
                  </a:lnTo>
                  <a:lnTo>
                    <a:pt x="474" y="89"/>
                  </a:lnTo>
                  <a:lnTo>
                    <a:pt x="474" y="90"/>
                  </a:lnTo>
                  <a:lnTo>
                    <a:pt x="475" y="90"/>
                  </a:lnTo>
                  <a:lnTo>
                    <a:pt x="475" y="91"/>
                  </a:lnTo>
                  <a:lnTo>
                    <a:pt x="475" y="92"/>
                  </a:lnTo>
                  <a:lnTo>
                    <a:pt x="476" y="92"/>
                  </a:lnTo>
                  <a:lnTo>
                    <a:pt x="478" y="91"/>
                  </a:lnTo>
                  <a:lnTo>
                    <a:pt x="479" y="91"/>
                  </a:lnTo>
                  <a:lnTo>
                    <a:pt x="480" y="91"/>
                  </a:lnTo>
                  <a:lnTo>
                    <a:pt x="480" y="90"/>
                  </a:lnTo>
                  <a:lnTo>
                    <a:pt x="479" y="90"/>
                  </a:lnTo>
                  <a:lnTo>
                    <a:pt x="479" y="89"/>
                  </a:lnTo>
                  <a:lnTo>
                    <a:pt x="480" y="89"/>
                  </a:lnTo>
                  <a:lnTo>
                    <a:pt x="480" y="87"/>
                  </a:lnTo>
                  <a:lnTo>
                    <a:pt x="480" y="89"/>
                  </a:lnTo>
                  <a:lnTo>
                    <a:pt x="482" y="89"/>
                  </a:lnTo>
                  <a:lnTo>
                    <a:pt x="483" y="89"/>
                  </a:lnTo>
                  <a:lnTo>
                    <a:pt x="484" y="89"/>
                  </a:lnTo>
                  <a:lnTo>
                    <a:pt x="484" y="87"/>
                  </a:lnTo>
                  <a:lnTo>
                    <a:pt x="484" y="86"/>
                  </a:lnTo>
                  <a:lnTo>
                    <a:pt x="483" y="85"/>
                  </a:lnTo>
                  <a:lnTo>
                    <a:pt x="483" y="83"/>
                  </a:lnTo>
                  <a:lnTo>
                    <a:pt x="483" y="82"/>
                  </a:lnTo>
                  <a:lnTo>
                    <a:pt x="483" y="81"/>
                  </a:lnTo>
                  <a:lnTo>
                    <a:pt x="483" y="79"/>
                  </a:lnTo>
                  <a:lnTo>
                    <a:pt x="482" y="79"/>
                  </a:lnTo>
                  <a:lnTo>
                    <a:pt x="482" y="78"/>
                  </a:lnTo>
                  <a:lnTo>
                    <a:pt x="482" y="77"/>
                  </a:lnTo>
                  <a:lnTo>
                    <a:pt x="480" y="75"/>
                  </a:lnTo>
                  <a:lnTo>
                    <a:pt x="480" y="74"/>
                  </a:lnTo>
                  <a:lnTo>
                    <a:pt x="479" y="74"/>
                  </a:lnTo>
                  <a:lnTo>
                    <a:pt x="479" y="73"/>
                  </a:lnTo>
                  <a:lnTo>
                    <a:pt x="479" y="72"/>
                  </a:lnTo>
                  <a:lnTo>
                    <a:pt x="479" y="70"/>
                  </a:lnTo>
                  <a:lnTo>
                    <a:pt x="479" y="69"/>
                  </a:lnTo>
                  <a:lnTo>
                    <a:pt x="478" y="69"/>
                  </a:lnTo>
                  <a:lnTo>
                    <a:pt x="478" y="68"/>
                  </a:lnTo>
                  <a:lnTo>
                    <a:pt x="479" y="68"/>
                  </a:lnTo>
                  <a:lnTo>
                    <a:pt x="479" y="66"/>
                  </a:lnTo>
                  <a:lnTo>
                    <a:pt x="479" y="65"/>
                  </a:lnTo>
                  <a:lnTo>
                    <a:pt x="478" y="64"/>
                  </a:lnTo>
                  <a:lnTo>
                    <a:pt x="479" y="62"/>
                  </a:lnTo>
                  <a:lnTo>
                    <a:pt x="478" y="62"/>
                  </a:lnTo>
                  <a:lnTo>
                    <a:pt x="478" y="61"/>
                  </a:lnTo>
                  <a:lnTo>
                    <a:pt x="478" y="60"/>
                  </a:lnTo>
                  <a:lnTo>
                    <a:pt x="478" y="58"/>
                  </a:lnTo>
                  <a:lnTo>
                    <a:pt x="478" y="57"/>
                  </a:lnTo>
                  <a:lnTo>
                    <a:pt x="476" y="56"/>
                  </a:lnTo>
                  <a:lnTo>
                    <a:pt x="476" y="55"/>
                  </a:lnTo>
                  <a:lnTo>
                    <a:pt x="478" y="55"/>
                  </a:lnTo>
                  <a:lnTo>
                    <a:pt x="478" y="53"/>
                  </a:lnTo>
                  <a:lnTo>
                    <a:pt x="479" y="53"/>
                  </a:lnTo>
                  <a:lnTo>
                    <a:pt x="480" y="53"/>
                  </a:lnTo>
                  <a:lnTo>
                    <a:pt x="482" y="53"/>
                  </a:lnTo>
                  <a:lnTo>
                    <a:pt x="482" y="52"/>
                  </a:lnTo>
                  <a:lnTo>
                    <a:pt x="483" y="52"/>
                  </a:lnTo>
                  <a:lnTo>
                    <a:pt x="484" y="52"/>
                  </a:lnTo>
                  <a:lnTo>
                    <a:pt x="486" y="52"/>
                  </a:lnTo>
                  <a:lnTo>
                    <a:pt x="486" y="51"/>
                  </a:lnTo>
                  <a:lnTo>
                    <a:pt x="487" y="51"/>
                  </a:lnTo>
                  <a:lnTo>
                    <a:pt x="488" y="51"/>
                  </a:lnTo>
                  <a:lnTo>
                    <a:pt x="488" y="49"/>
                  </a:lnTo>
                  <a:lnTo>
                    <a:pt x="487" y="49"/>
                  </a:lnTo>
                  <a:lnTo>
                    <a:pt x="488" y="49"/>
                  </a:lnTo>
                  <a:lnTo>
                    <a:pt x="488" y="48"/>
                  </a:lnTo>
                  <a:lnTo>
                    <a:pt x="488" y="47"/>
                  </a:lnTo>
                  <a:lnTo>
                    <a:pt x="489" y="45"/>
                  </a:lnTo>
                  <a:lnTo>
                    <a:pt x="489" y="44"/>
                  </a:lnTo>
                  <a:lnTo>
                    <a:pt x="489" y="43"/>
                  </a:lnTo>
                  <a:lnTo>
                    <a:pt x="489" y="42"/>
                  </a:lnTo>
                  <a:lnTo>
                    <a:pt x="489" y="40"/>
                  </a:lnTo>
                  <a:lnTo>
                    <a:pt x="489" y="39"/>
                  </a:lnTo>
                  <a:lnTo>
                    <a:pt x="491" y="39"/>
                  </a:lnTo>
                  <a:lnTo>
                    <a:pt x="491" y="38"/>
                  </a:lnTo>
                  <a:lnTo>
                    <a:pt x="492" y="38"/>
                  </a:lnTo>
                  <a:lnTo>
                    <a:pt x="492" y="36"/>
                  </a:lnTo>
                  <a:lnTo>
                    <a:pt x="493" y="36"/>
                  </a:lnTo>
                  <a:lnTo>
                    <a:pt x="493" y="35"/>
                  </a:lnTo>
                  <a:lnTo>
                    <a:pt x="493" y="34"/>
                  </a:lnTo>
                  <a:lnTo>
                    <a:pt x="492" y="34"/>
                  </a:lnTo>
                  <a:lnTo>
                    <a:pt x="492" y="32"/>
                  </a:lnTo>
                  <a:lnTo>
                    <a:pt x="491" y="32"/>
                  </a:lnTo>
                  <a:lnTo>
                    <a:pt x="491" y="31"/>
                  </a:lnTo>
                  <a:lnTo>
                    <a:pt x="491" y="30"/>
                  </a:lnTo>
                  <a:lnTo>
                    <a:pt x="489" y="28"/>
                  </a:lnTo>
                  <a:lnTo>
                    <a:pt x="489" y="27"/>
                  </a:lnTo>
                  <a:lnTo>
                    <a:pt x="489" y="26"/>
                  </a:lnTo>
                  <a:lnTo>
                    <a:pt x="489" y="25"/>
                  </a:lnTo>
                  <a:lnTo>
                    <a:pt x="488" y="25"/>
                  </a:lnTo>
                  <a:lnTo>
                    <a:pt x="488" y="26"/>
                  </a:lnTo>
                  <a:lnTo>
                    <a:pt x="488" y="25"/>
                  </a:lnTo>
                  <a:lnTo>
                    <a:pt x="489" y="25"/>
                  </a:lnTo>
                  <a:lnTo>
                    <a:pt x="491" y="25"/>
                  </a:lnTo>
                  <a:lnTo>
                    <a:pt x="491" y="23"/>
                  </a:lnTo>
                  <a:lnTo>
                    <a:pt x="492" y="23"/>
                  </a:lnTo>
                  <a:lnTo>
                    <a:pt x="493" y="23"/>
                  </a:lnTo>
                  <a:lnTo>
                    <a:pt x="495" y="23"/>
                  </a:lnTo>
                  <a:lnTo>
                    <a:pt x="496" y="23"/>
                  </a:lnTo>
                  <a:lnTo>
                    <a:pt x="496" y="22"/>
                  </a:lnTo>
                  <a:lnTo>
                    <a:pt x="497" y="22"/>
                  </a:lnTo>
                  <a:lnTo>
                    <a:pt x="499" y="22"/>
                  </a:lnTo>
                  <a:lnTo>
                    <a:pt x="500" y="22"/>
                  </a:lnTo>
                  <a:lnTo>
                    <a:pt x="501" y="22"/>
                  </a:lnTo>
                  <a:lnTo>
                    <a:pt x="502" y="22"/>
                  </a:lnTo>
                  <a:lnTo>
                    <a:pt x="504" y="22"/>
                  </a:lnTo>
                  <a:lnTo>
                    <a:pt x="505" y="22"/>
                  </a:lnTo>
                  <a:lnTo>
                    <a:pt x="506" y="22"/>
                  </a:lnTo>
                  <a:lnTo>
                    <a:pt x="508" y="22"/>
                  </a:lnTo>
                  <a:lnTo>
                    <a:pt x="509" y="22"/>
                  </a:lnTo>
                  <a:lnTo>
                    <a:pt x="510" y="22"/>
                  </a:lnTo>
                  <a:lnTo>
                    <a:pt x="512" y="23"/>
                  </a:lnTo>
                  <a:lnTo>
                    <a:pt x="513" y="23"/>
                  </a:lnTo>
                  <a:lnTo>
                    <a:pt x="514" y="23"/>
                  </a:lnTo>
                  <a:lnTo>
                    <a:pt x="516" y="23"/>
                  </a:lnTo>
                  <a:lnTo>
                    <a:pt x="517" y="23"/>
                  </a:lnTo>
                  <a:lnTo>
                    <a:pt x="518" y="23"/>
                  </a:lnTo>
                  <a:lnTo>
                    <a:pt x="519" y="23"/>
                  </a:lnTo>
                  <a:lnTo>
                    <a:pt x="521" y="23"/>
                  </a:lnTo>
                  <a:lnTo>
                    <a:pt x="521" y="25"/>
                  </a:lnTo>
                  <a:lnTo>
                    <a:pt x="522" y="25"/>
                  </a:lnTo>
                  <a:lnTo>
                    <a:pt x="523" y="25"/>
                  </a:lnTo>
                  <a:lnTo>
                    <a:pt x="525" y="25"/>
                  </a:lnTo>
                  <a:lnTo>
                    <a:pt x="526" y="25"/>
                  </a:lnTo>
                  <a:lnTo>
                    <a:pt x="526" y="26"/>
                  </a:lnTo>
                  <a:lnTo>
                    <a:pt x="527" y="26"/>
                  </a:lnTo>
                  <a:lnTo>
                    <a:pt x="529" y="26"/>
                  </a:lnTo>
                  <a:lnTo>
                    <a:pt x="529" y="25"/>
                  </a:lnTo>
                  <a:lnTo>
                    <a:pt x="530" y="25"/>
                  </a:lnTo>
                  <a:lnTo>
                    <a:pt x="530" y="23"/>
                  </a:lnTo>
                  <a:lnTo>
                    <a:pt x="531" y="23"/>
                  </a:lnTo>
                  <a:lnTo>
                    <a:pt x="531" y="22"/>
                  </a:lnTo>
                  <a:lnTo>
                    <a:pt x="533" y="21"/>
                  </a:lnTo>
                  <a:lnTo>
                    <a:pt x="534" y="21"/>
                  </a:lnTo>
                  <a:lnTo>
                    <a:pt x="535" y="21"/>
                  </a:lnTo>
                  <a:lnTo>
                    <a:pt x="535" y="19"/>
                  </a:lnTo>
                  <a:lnTo>
                    <a:pt x="536" y="19"/>
                  </a:lnTo>
                  <a:lnTo>
                    <a:pt x="536" y="18"/>
                  </a:lnTo>
                  <a:lnTo>
                    <a:pt x="538" y="18"/>
                  </a:lnTo>
                  <a:lnTo>
                    <a:pt x="538" y="17"/>
                  </a:lnTo>
                  <a:lnTo>
                    <a:pt x="539" y="17"/>
                  </a:lnTo>
                  <a:lnTo>
                    <a:pt x="540" y="17"/>
                  </a:lnTo>
                  <a:lnTo>
                    <a:pt x="542" y="17"/>
                  </a:lnTo>
                  <a:lnTo>
                    <a:pt x="543" y="17"/>
                  </a:lnTo>
                  <a:lnTo>
                    <a:pt x="544" y="17"/>
                  </a:lnTo>
                  <a:lnTo>
                    <a:pt x="546" y="17"/>
                  </a:lnTo>
                  <a:lnTo>
                    <a:pt x="546" y="18"/>
                  </a:lnTo>
                  <a:lnTo>
                    <a:pt x="547" y="18"/>
                  </a:lnTo>
                  <a:lnTo>
                    <a:pt x="548" y="18"/>
                  </a:lnTo>
                  <a:lnTo>
                    <a:pt x="548" y="19"/>
                  </a:lnTo>
                  <a:lnTo>
                    <a:pt x="548" y="21"/>
                  </a:lnTo>
                  <a:lnTo>
                    <a:pt x="549" y="21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21"/>
                  </a:lnTo>
                  <a:lnTo>
                    <a:pt x="553" y="22"/>
                  </a:lnTo>
                  <a:lnTo>
                    <a:pt x="553" y="23"/>
                  </a:lnTo>
                  <a:lnTo>
                    <a:pt x="555" y="22"/>
                  </a:lnTo>
                  <a:lnTo>
                    <a:pt x="555" y="21"/>
                  </a:lnTo>
                  <a:lnTo>
                    <a:pt x="621" y="22"/>
                  </a:lnTo>
                  <a:lnTo>
                    <a:pt x="637" y="22"/>
                  </a:lnTo>
                  <a:lnTo>
                    <a:pt x="638" y="22"/>
                  </a:lnTo>
                  <a:lnTo>
                    <a:pt x="640" y="22"/>
                  </a:lnTo>
                  <a:lnTo>
                    <a:pt x="641" y="22"/>
                  </a:lnTo>
                  <a:lnTo>
                    <a:pt x="642" y="22"/>
                  </a:lnTo>
                  <a:lnTo>
                    <a:pt x="643" y="22"/>
                  </a:lnTo>
                  <a:lnTo>
                    <a:pt x="645" y="22"/>
                  </a:lnTo>
                  <a:lnTo>
                    <a:pt x="646" y="22"/>
                  </a:lnTo>
                  <a:lnTo>
                    <a:pt x="647" y="22"/>
                  </a:lnTo>
                  <a:lnTo>
                    <a:pt x="649" y="22"/>
                  </a:lnTo>
                  <a:lnTo>
                    <a:pt x="650" y="22"/>
                  </a:lnTo>
                  <a:lnTo>
                    <a:pt x="651" y="21"/>
                  </a:lnTo>
                  <a:lnTo>
                    <a:pt x="653" y="21"/>
                  </a:lnTo>
                  <a:lnTo>
                    <a:pt x="654" y="21"/>
                  </a:lnTo>
                  <a:lnTo>
                    <a:pt x="655" y="21"/>
                  </a:lnTo>
                  <a:lnTo>
                    <a:pt x="657" y="21"/>
                  </a:lnTo>
                  <a:lnTo>
                    <a:pt x="658" y="21"/>
                  </a:lnTo>
                  <a:lnTo>
                    <a:pt x="659" y="21"/>
                  </a:lnTo>
                  <a:lnTo>
                    <a:pt x="660" y="21"/>
                  </a:lnTo>
                  <a:lnTo>
                    <a:pt x="662" y="21"/>
                  </a:lnTo>
                  <a:lnTo>
                    <a:pt x="663" y="21"/>
                  </a:lnTo>
                  <a:lnTo>
                    <a:pt x="664" y="21"/>
                  </a:lnTo>
                  <a:lnTo>
                    <a:pt x="666" y="21"/>
                  </a:lnTo>
                  <a:lnTo>
                    <a:pt x="667" y="21"/>
                  </a:lnTo>
                  <a:lnTo>
                    <a:pt x="668" y="21"/>
                  </a:lnTo>
                  <a:lnTo>
                    <a:pt x="670" y="21"/>
                  </a:lnTo>
                  <a:lnTo>
                    <a:pt x="671" y="21"/>
                  </a:lnTo>
                  <a:lnTo>
                    <a:pt x="672" y="21"/>
                  </a:lnTo>
                  <a:lnTo>
                    <a:pt x="673" y="21"/>
                  </a:lnTo>
                  <a:lnTo>
                    <a:pt x="675" y="21"/>
                  </a:lnTo>
                  <a:lnTo>
                    <a:pt x="676" y="21"/>
                  </a:lnTo>
                  <a:lnTo>
                    <a:pt x="677" y="21"/>
                  </a:lnTo>
                  <a:lnTo>
                    <a:pt x="679" y="21"/>
                  </a:lnTo>
                  <a:lnTo>
                    <a:pt x="680" y="21"/>
                  </a:lnTo>
                  <a:lnTo>
                    <a:pt x="681" y="21"/>
                  </a:lnTo>
                  <a:lnTo>
                    <a:pt x="683" y="21"/>
                  </a:lnTo>
                  <a:lnTo>
                    <a:pt x="684" y="21"/>
                  </a:lnTo>
                  <a:lnTo>
                    <a:pt x="685" y="21"/>
                  </a:lnTo>
                  <a:lnTo>
                    <a:pt x="687" y="21"/>
                  </a:lnTo>
                  <a:lnTo>
                    <a:pt x="688" y="21"/>
                  </a:lnTo>
                  <a:lnTo>
                    <a:pt x="697" y="21"/>
                  </a:lnTo>
                  <a:lnTo>
                    <a:pt x="704" y="9"/>
                  </a:lnTo>
                  <a:lnTo>
                    <a:pt x="705" y="8"/>
                  </a:lnTo>
                  <a:lnTo>
                    <a:pt x="705" y="6"/>
                  </a:lnTo>
                  <a:lnTo>
                    <a:pt x="705" y="5"/>
                  </a:lnTo>
                  <a:lnTo>
                    <a:pt x="707" y="5"/>
                  </a:lnTo>
                  <a:lnTo>
                    <a:pt x="710" y="4"/>
                  </a:lnTo>
                  <a:lnTo>
                    <a:pt x="711" y="4"/>
                  </a:lnTo>
                  <a:lnTo>
                    <a:pt x="711" y="5"/>
                  </a:lnTo>
                  <a:lnTo>
                    <a:pt x="713" y="5"/>
                  </a:lnTo>
                  <a:lnTo>
                    <a:pt x="714" y="6"/>
                  </a:lnTo>
                  <a:lnTo>
                    <a:pt x="715" y="5"/>
                  </a:lnTo>
                  <a:lnTo>
                    <a:pt x="715" y="4"/>
                  </a:lnTo>
                  <a:lnTo>
                    <a:pt x="715" y="2"/>
                  </a:lnTo>
                  <a:lnTo>
                    <a:pt x="717" y="2"/>
                  </a:lnTo>
                  <a:lnTo>
                    <a:pt x="718" y="2"/>
                  </a:lnTo>
                  <a:lnTo>
                    <a:pt x="718" y="4"/>
                  </a:lnTo>
                  <a:lnTo>
                    <a:pt x="719" y="4"/>
                  </a:lnTo>
                  <a:lnTo>
                    <a:pt x="719" y="2"/>
                  </a:lnTo>
                  <a:lnTo>
                    <a:pt x="720" y="2"/>
                  </a:lnTo>
                  <a:lnTo>
                    <a:pt x="720" y="1"/>
                  </a:lnTo>
                  <a:lnTo>
                    <a:pt x="722" y="0"/>
                  </a:lnTo>
                  <a:lnTo>
                    <a:pt x="723" y="0"/>
                  </a:lnTo>
                  <a:lnTo>
                    <a:pt x="723" y="1"/>
                  </a:lnTo>
                  <a:lnTo>
                    <a:pt x="723" y="2"/>
                  </a:lnTo>
                  <a:lnTo>
                    <a:pt x="724" y="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46" name="Freeform 36">
              <a:extLst>
                <a:ext uri="{FF2B5EF4-FFF2-40B4-BE49-F238E27FC236}">
                  <a16:creationId xmlns:a16="http://schemas.microsoft.com/office/drawing/2014/main" id="{703CF2E1-DBBC-6F85-2EB9-2E18E7461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3" y="2368"/>
              <a:ext cx="285" cy="451"/>
            </a:xfrm>
            <a:custGeom>
              <a:avLst/>
              <a:gdLst>
                <a:gd name="T0" fmla="*/ 130 w 285"/>
                <a:gd name="T1" fmla="*/ 2 h 451"/>
                <a:gd name="T2" fmla="*/ 143 w 285"/>
                <a:gd name="T3" fmla="*/ 17 h 451"/>
                <a:gd name="T4" fmla="*/ 160 w 285"/>
                <a:gd name="T5" fmla="*/ 12 h 451"/>
                <a:gd name="T6" fmla="*/ 172 w 285"/>
                <a:gd name="T7" fmla="*/ 17 h 451"/>
                <a:gd name="T8" fmla="*/ 278 w 285"/>
                <a:gd name="T9" fmla="*/ 28 h 451"/>
                <a:gd name="T10" fmla="*/ 270 w 285"/>
                <a:gd name="T11" fmla="*/ 37 h 451"/>
                <a:gd name="T12" fmla="*/ 263 w 285"/>
                <a:gd name="T13" fmla="*/ 45 h 451"/>
                <a:gd name="T14" fmla="*/ 261 w 285"/>
                <a:gd name="T15" fmla="*/ 56 h 451"/>
                <a:gd name="T16" fmla="*/ 253 w 285"/>
                <a:gd name="T17" fmla="*/ 67 h 451"/>
                <a:gd name="T18" fmla="*/ 241 w 285"/>
                <a:gd name="T19" fmla="*/ 67 h 451"/>
                <a:gd name="T20" fmla="*/ 229 w 285"/>
                <a:gd name="T21" fmla="*/ 71 h 451"/>
                <a:gd name="T22" fmla="*/ 220 w 285"/>
                <a:gd name="T23" fmla="*/ 77 h 451"/>
                <a:gd name="T24" fmla="*/ 212 w 285"/>
                <a:gd name="T25" fmla="*/ 84 h 451"/>
                <a:gd name="T26" fmla="*/ 202 w 285"/>
                <a:gd name="T27" fmla="*/ 90 h 451"/>
                <a:gd name="T28" fmla="*/ 195 w 285"/>
                <a:gd name="T29" fmla="*/ 89 h 451"/>
                <a:gd name="T30" fmla="*/ 189 w 285"/>
                <a:gd name="T31" fmla="*/ 93 h 451"/>
                <a:gd name="T32" fmla="*/ 184 w 285"/>
                <a:gd name="T33" fmla="*/ 98 h 451"/>
                <a:gd name="T34" fmla="*/ 177 w 285"/>
                <a:gd name="T35" fmla="*/ 98 h 451"/>
                <a:gd name="T36" fmla="*/ 169 w 285"/>
                <a:gd name="T37" fmla="*/ 102 h 451"/>
                <a:gd name="T38" fmla="*/ 160 w 285"/>
                <a:gd name="T39" fmla="*/ 107 h 451"/>
                <a:gd name="T40" fmla="*/ 157 w 285"/>
                <a:gd name="T41" fmla="*/ 122 h 451"/>
                <a:gd name="T42" fmla="*/ 147 w 285"/>
                <a:gd name="T43" fmla="*/ 140 h 451"/>
                <a:gd name="T44" fmla="*/ 138 w 285"/>
                <a:gd name="T45" fmla="*/ 154 h 451"/>
                <a:gd name="T46" fmla="*/ 148 w 285"/>
                <a:gd name="T47" fmla="*/ 164 h 451"/>
                <a:gd name="T48" fmla="*/ 164 w 285"/>
                <a:gd name="T49" fmla="*/ 165 h 451"/>
                <a:gd name="T50" fmla="*/ 173 w 285"/>
                <a:gd name="T51" fmla="*/ 179 h 451"/>
                <a:gd name="T52" fmla="*/ 176 w 285"/>
                <a:gd name="T53" fmla="*/ 194 h 451"/>
                <a:gd name="T54" fmla="*/ 174 w 285"/>
                <a:gd name="T55" fmla="*/ 211 h 451"/>
                <a:gd name="T56" fmla="*/ 169 w 285"/>
                <a:gd name="T57" fmla="*/ 222 h 451"/>
                <a:gd name="T58" fmla="*/ 176 w 285"/>
                <a:gd name="T59" fmla="*/ 237 h 451"/>
                <a:gd name="T60" fmla="*/ 189 w 285"/>
                <a:gd name="T61" fmla="*/ 248 h 451"/>
                <a:gd name="T62" fmla="*/ 198 w 285"/>
                <a:gd name="T63" fmla="*/ 264 h 451"/>
                <a:gd name="T64" fmla="*/ 207 w 285"/>
                <a:gd name="T65" fmla="*/ 281 h 451"/>
                <a:gd name="T66" fmla="*/ 206 w 285"/>
                <a:gd name="T67" fmla="*/ 297 h 451"/>
                <a:gd name="T68" fmla="*/ 210 w 285"/>
                <a:gd name="T69" fmla="*/ 315 h 451"/>
                <a:gd name="T70" fmla="*/ 216 w 285"/>
                <a:gd name="T71" fmla="*/ 333 h 451"/>
                <a:gd name="T72" fmla="*/ 228 w 285"/>
                <a:gd name="T73" fmla="*/ 346 h 451"/>
                <a:gd name="T74" fmla="*/ 242 w 285"/>
                <a:gd name="T75" fmla="*/ 357 h 451"/>
                <a:gd name="T76" fmla="*/ 251 w 285"/>
                <a:gd name="T77" fmla="*/ 372 h 451"/>
                <a:gd name="T78" fmla="*/ 274 w 285"/>
                <a:gd name="T79" fmla="*/ 448 h 451"/>
                <a:gd name="T80" fmla="*/ 254 w 285"/>
                <a:gd name="T81" fmla="*/ 447 h 451"/>
                <a:gd name="T82" fmla="*/ 232 w 285"/>
                <a:gd name="T83" fmla="*/ 446 h 451"/>
                <a:gd name="T84" fmla="*/ 214 w 285"/>
                <a:gd name="T85" fmla="*/ 440 h 451"/>
                <a:gd name="T86" fmla="*/ 198 w 285"/>
                <a:gd name="T87" fmla="*/ 434 h 451"/>
                <a:gd name="T88" fmla="*/ 182 w 285"/>
                <a:gd name="T89" fmla="*/ 426 h 451"/>
                <a:gd name="T90" fmla="*/ 168 w 285"/>
                <a:gd name="T91" fmla="*/ 416 h 451"/>
                <a:gd name="T92" fmla="*/ 154 w 285"/>
                <a:gd name="T93" fmla="*/ 404 h 451"/>
                <a:gd name="T94" fmla="*/ 141 w 285"/>
                <a:gd name="T95" fmla="*/ 393 h 451"/>
                <a:gd name="T96" fmla="*/ 127 w 285"/>
                <a:gd name="T97" fmla="*/ 380 h 451"/>
                <a:gd name="T98" fmla="*/ 114 w 285"/>
                <a:gd name="T99" fmla="*/ 370 h 451"/>
                <a:gd name="T100" fmla="*/ 100 w 285"/>
                <a:gd name="T101" fmla="*/ 356 h 451"/>
                <a:gd name="T102" fmla="*/ 88 w 285"/>
                <a:gd name="T103" fmla="*/ 341 h 451"/>
                <a:gd name="T104" fmla="*/ 80 w 285"/>
                <a:gd name="T105" fmla="*/ 327 h 451"/>
                <a:gd name="T106" fmla="*/ 74 w 285"/>
                <a:gd name="T107" fmla="*/ 314 h 451"/>
                <a:gd name="T108" fmla="*/ 65 w 285"/>
                <a:gd name="T109" fmla="*/ 302 h 451"/>
                <a:gd name="T110" fmla="*/ 58 w 285"/>
                <a:gd name="T111" fmla="*/ 293 h 451"/>
                <a:gd name="T112" fmla="*/ 45 w 285"/>
                <a:gd name="T113" fmla="*/ 285 h 451"/>
                <a:gd name="T114" fmla="*/ 28 w 285"/>
                <a:gd name="T115" fmla="*/ 292 h 451"/>
                <a:gd name="T116" fmla="*/ 19 w 285"/>
                <a:gd name="T117" fmla="*/ 305 h 451"/>
                <a:gd name="T118" fmla="*/ 3 w 285"/>
                <a:gd name="T119" fmla="*/ 298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5" h="451">
                  <a:moveTo>
                    <a:pt x="114" y="2"/>
                  </a:moveTo>
                  <a:lnTo>
                    <a:pt x="114" y="3"/>
                  </a:lnTo>
                  <a:lnTo>
                    <a:pt x="116" y="4"/>
                  </a:lnTo>
                  <a:lnTo>
                    <a:pt x="114" y="6"/>
                  </a:lnTo>
                  <a:lnTo>
                    <a:pt x="117" y="6"/>
                  </a:lnTo>
                  <a:lnTo>
                    <a:pt x="118" y="6"/>
                  </a:lnTo>
                  <a:lnTo>
                    <a:pt x="120" y="6"/>
                  </a:lnTo>
                  <a:lnTo>
                    <a:pt x="121" y="4"/>
                  </a:lnTo>
                  <a:lnTo>
                    <a:pt x="122" y="3"/>
                  </a:lnTo>
                  <a:lnTo>
                    <a:pt x="122" y="4"/>
                  </a:lnTo>
                  <a:lnTo>
                    <a:pt x="125" y="4"/>
                  </a:lnTo>
                  <a:lnTo>
                    <a:pt x="125" y="3"/>
                  </a:lnTo>
                  <a:lnTo>
                    <a:pt x="126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0" y="2"/>
                  </a:lnTo>
                  <a:lnTo>
                    <a:pt x="130" y="4"/>
                  </a:lnTo>
                  <a:lnTo>
                    <a:pt x="129" y="6"/>
                  </a:lnTo>
                  <a:lnTo>
                    <a:pt x="129" y="7"/>
                  </a:lnTo>
                  <a:lnTo>
                    <a:pt x="127" y="8"/>
                  </a:lnTo>
                  <a:lnTo>
                    <a:pt x="129" y="9"/>
                  </a:lnTo>
                  <a:lnTo>
                    <a:pt x="130" y="9"/>
                  </a:lnTo>
                  <a:lnTo>
                    <a:pt x="133" y="11"/>
                  </a:lnTo>
                  <a:lnTo>
                    <a:pt x="134" y="11"/>
                  </a:lnTo>
                  <a:lnTo>
                    <a:pt x="133" y="13"/>
                  </a:lnTo>
                  <a:lnTo>
                    <a:pt x="135" y="15"/>
                  </a:lnTo>
                  <a:lnTo>
                    <a:pt x="135" y="13"/>
                  </a:lnTo>
                  <a:lnTo>
                    <a:pt x="135" y="15"/>
                  </a:lnTo>
                  <a:lnTo>
                    <a:pt x="138" y="15"/>
                  </a:lnTo>
                  <a:lnTo>
                    <a:pt x="139" y="16"/>
                  </a:lnTo>
                  <a:lnTo>
                    <a:pt x="141" y="15"/>
                  </a:lnTo>
                  <a:lnTo>
                    <a:pt x="142" y="16"/>
                  </a:lnTo>
                  <a:lnTo>
                    <a:pt x="143" y="17"/>
                  </a:lnTo>
                  <a:lnTo>
                    <a:pt x="144" y="16"/>
                  </a:lnTo>
                  <a:lnTo>
                    <a:pt x="146" y="16"/>
                  </a:lnTo>
                  <a:lnTo>
                    <a:pt x="144" y="15"/>
                  </a:lnTo>
                  <a:lnTo>
                    <a:pt x="147" y="15"/>
                  </a:lnTo>
                  <a:lnTo>
                    <a:pt x="148" y="13"/>
                  </a:lnTo>
                  <a:lnTo>
                    <a:pt x="148" y="15"/>
                  </a:lnTo>
                  <a:lnTo>
                    <a:pt x="150" y="15"/>
                  </a:lnTo>
                  <a:lnTo>
                    <a:pt x="151" y="13"/>
                  </a:lnTo>
                  <a:lnTo>
                    <a:pt x="152" y="13"/>
                  </a:lnTo>
                  <a:lnTo>
                    <a:pt x="154" y="13"/>
                  </a:lnTo>
                  <a:lnTo>
                    <a:pt x="155" y="13"/>
                  </a:lnTo>
                  <a:lnTo>
                    <a:pt x="156" y="15"/>
                  </a:lnTo>
                  <a:lnTo>
                    <a:pt x="156" y="13"/>
                  </a:lnTo>
                  <a:lnTo>
                    <a:pt x="157" y="13"/>
                  </a:lnTo>
                  <a:lnTo>
                    <a:pt x="159" y="13"/>
                  </a:lnTo>
                  <a:lnTo>
                    <a:pt x="159" y="12"/>
                  </a:lnTo>
                  <a:lnTo>
                    <a:pt x="160" y="12"/>
                  </a:lnTo>
                  <a:lnTo>
                    <a:pt x="160" y="13"/>
                  </a:lnTo>
                  <a:lnTo>
                    <a:pt x="161" y="13"/>
                  </a:lnTo>
                  <a:lnTo>
                    <a:pt x="161" y="12"/>
                  </a:lnTo>
                  <a:lnTo>
                    <a:pt x="163" y="12"/>
                  </a:lnTo>
                  <a:lnTo>
                    <a:pt x="164" y="13"/>
                  </a:lnTo>
                  <a:lnTo>
                    <a:pt x="165" y="12"/>
                  </a:lnTo>
                  <a:lnTo>
                    <a:pt x="167" y="13"/>
                  </a:lnTo>
                  <a:lnTo>
                    <a:pt x="168" y="13"/>
                  </a:lnTo>
                  <a:lnTo>
                    <a:pt x="168" y="12"/>
                  </a:lnTo>
                  <a:lnTo>
                    <a:pt x="168" y="11"/>
                  </a:lnTo>
                  <a:lnTo>
                    <a:pt x="169" y="11"/>
                  </a:lnTo>
                  <a:lnTo>
                    <a:pt x="171" y="11"/>
                  </a:lnTo>
                  <a:lnTo>
                    <a:pt x="172" y="11"/>
                  </a:lnTo>
                  <a:lnTo>
                    <a:pt x="172" y="12"/>
                  </a:lnTo>
                  <a:lnTo>
                    <a:pt x="172" y="13"/>
                  </a:lnTo>
                  <a:lnTo>
                    <a:pt x="172" y="15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9"/>
                  </a:lnTo>
                  <a:lnTo>
                    <a:pt x="225" y="19"/>
                  </a:lnTo>
                  <a:lnTo>
                    <a:pt x="284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4" y="20"/>
                  </a:lnTo>
                  <a:lnTo>
                    <a:pt x="284" y="21"/>
                  </a:lnTo>
                  <a:lnTo>
                    <a:pt x="284" y="23"/>
                  </a:lnTo>
                  <a:lnTo>
                    <a:pt x="283" y="23"/>
                  </a:lnTo>
                  <a:lnTo>
                    <a:pt x="281" y="24"/>
                  </a:lnTo>
                  <a:lnTo>
                    <a:pt x="280" y="24"/>
                  </a:lnTo>
                  <a:lnTo>
                    <a:pt x="279" y="25"/>
                  </a:lnTo>
                  <a:lnTo>
                    <a:pt x="280" y="25"/>
                  </a:lnTo>
                  <a:lnTo>
                    <a:pt x="279" y="26"/>
                  </a:lnTo>
                  <a:lnTo>
                    <a:pt x="278" y="28"/>
                  </a:lnTo>
                  <a:lnTo>
                    <a:pt x="276" y="28"/>
                  </a:lnTo>
                  <a:lnTo>
                    <a:pt x="276" y="26"/>
                  </a:lnTo>
                  <a:lnTo>
                    <a:pt x="275" y="26"/>
                  </a:lnTo>
                  <a:lnTo>
                    <a:pt x="275" y="28"/>
                  </a:lnTo>
                  <a:lnTo>
                    <a:pt x="275" y="29"/>
                  </a:lnTo>
                  <a:lnTo>
                    <a:pt x="274" y="29"/>
                  </a:lnTo>
                  <a:lnTo>
                    <a:pt x="274" y="30"/>
                  </a:lnTo>
                  <a:lnTo>
                    <a:pt x="272" y="30"/>
                  </a:lnTo>
                  <a:lnTo>
                    <a:pt x="271" y="30"/>
                  </a:lnTo>
                  <a:lnTo>
                    <a:pt x="271" y="32"/>
                  </a:lnTo>
                  <a:lnTo>
                    <a:pt x="270" y="32"/>
                  </a:lnTo>
                  <a:lnTo>
                    <a:pt x="270" y="33"/>
                  </a:lnTo>
                  <a:lnTo>
                    <a:pt x="271" y="33"/>
                  </a:lnTo>
                  <a:lnTo>
                    <a:pt x="271" y="34"/>
                  </a:lnTo>
                  <a:lnTo>
                    <a:pt x="270" y="34"/>
                  </a:lnTo>
                  <a:lnTo>
                    <a:pt x="270" y="36"/>
                  </a:lnTo>
                  <a:lnTo>
                    <a:pt x="270" y="37"/>
                  </a:lnTo>
                  <a:lnTo>
                    <a:pt x="270" y="38"/>
                  </a:lnTo>
                  <a:lnTo>
                    <a:pt x="268" y="38"/>
                  </a:lnTo>
                  <a:lnTo>
                    <a:pt x="268" y="37"/>
                  </a:lnTo>
                  <a:lnTo>
                    <a:pt x="267" y="38"/>
                  </a:lnTo>
                  <a:lnTo>
                    <a:pt x="268" y="38"/>
                  </a:lnTo>
                  <a:lnTo>
                    <a:pt x="268" y="40"/>
                  </a:lnTo>
                  <a:lnTo>
                    <a:pt x="267" y="40"/>
                  </a:lnTo>
                  <a:lnTo>
                    <a:pt x="268" y="40"/>
                  </a:lnTo>
                  <a:lnTo>
                    <a:pt x="268" y="41"/>
                  </a:lnTo>
                  <a:lnTo>
                    <a:pt x="267" y="41"/>
                  </a:lnTo>
                  <a:lnTo>
                    <a:pt x="267" y="42"/>
                  </a:lnTo>
                  <a:lnTo>
                    <a:pt x="266" y="42"/>
                  </a:lnTo>
                  <a:lnTo>
                    <a:pt x="265" y="41"/>
                  </a:lnTo>
                  <a:lnTo>
                    <a:pt x="265" y="42"/>
                  </a:lnTo>
                  <a:lnTo>
                    <a:pt x="265" y="43"/>
                  </a:lnTo>
                  <a:lnTo>
                    <a:pt x="263" y="43"/>
                  </a:lnTo>
                  <a:lnTo>
                    <a:pt x="263" y="45"/>
                  </a:lnTo>
                  <a:lnTo>
                    <a:pt x="263" y="46"/>
                  </a:lnTo>
                  <a:lnTo>
                    <a:pt x="263" y="47"/>
                  </a:lnTo>
                  <a:lnTo>
                    <a:pt x="265" y="47"/>
                  </a:lnTo>
                  <a:lnTo>
                    <a:pt x="265" y="49"/>
                  </a:lnTo>
                  <a:lnTo>
                    <a:pt x="263" y="49"/>
                  </a:lnTo>
                  <a:lnTo>
                    <a:pt x="265" y="50"/>
                  </a:lnTo>
                  <a:lnTo>
                    <a:pt x="266" y="50"/>
                  </a:lnTo>
                  <a:lnTo>
                    <a:pt x="265" y="51"/>
                  </a:lnTo>
                  <a:lnTo>
                    <a:pt x="265" y="53"/>
                  </a:lnTo>
                  <a:lnTo>
                    <a:pt x="266" y="53"/>
                  </a:lnTo>
                  <a:lnTo>
                    <a:pt x="266" y="54"/>
                  </a:lnTo>
                  <a:lnTo>
                    <a:pt x="266" y="55"/>
                  </a:lnTo>
                  <a:lnTo>
                    <a:pt x="265" y="55"/>
                  </a:lnTo>
                  <a:lnTo>
                    <a:pt x="263" y="55"/>
                  </a:lnTo>
                  <a:lnTo>
                    <a:pt x="263" y="56"/>
                  </a:lnTo>
                  <a:lnTo>
                    <a:pt x="262" y="56"/>
                  </a:lnTo>
                  <a:lnTo>
                    <a:pt x="261" y="56"/>
                  </a:lnTo>
                  <a:lnTo>
                    <a:pt x="259" y="56"/>
                  </a:lnTo>
                  <a:lnTo>
                    <a:pt x="259" y="58"/>
                  </a:lnTo>
                  <a:lnTo>
                    <a:pt x="258" y="58"/>
                  </a:lnTo>
                  <a:lnTo>
                    <a:pt x="257" y="58"/>
                  </a:lnTo>
                  <a:lnTo>
                    <a:pt x="255" y="58"/>
                  </a:lnTo>
                  <a:lnTo>
                    <a:pt x="255" y="59"/>
                  </a:lnTo>
                  <a:lnTo>
                    <a:pt x="254" y="59"/>
                  </a:lnTo>
                  <a:lnTo>
                    <a:pt x="254" y="60"/>
                  </a:lnTo>
                  <a:lnTo>
                    <a:pt x="253" y="60"/>
                  </a:lnTo>
                  <a:lnTo>
                    <a:pt x="254" y="62"/>
                  </a:lnTo>
                  <a:lnTo>
                    <a:pt x="254" y="63"/>
                  </a:lnTo>
                  <a:lnTo>
                    <a:pt x="253" y="63"/>
                  </a:lnTo>
                  <a:lnTo>
                    <a:pt x="253" y="64"/>
                  </a:lnTo>
                  <a:lnTo>
                    <a:pt x="254" y="64"/>
                  </a:lnTo>
                  <a:lnTo>
                    <a:pt x="254" y="66"/>
                  </a:lnTo>
                  <a:lnTo>
                    <a:pt x="253" y="66"/>
                  </a:lnTo>
                  <a:lnTo>
                    <a:pt x="253" y="67"/>
                  </a:lnTo>
                  <a:lnTo>
                    <a:pt x="253" y="68"/>
                  </a:lnTo>
                  <a:lnTo>
                    <a:pt x="251" y="68"/>
                  </a:lnTo>
                  <a:lnTo>
                    <a:pt x="251" y="70"/>
                  </a:lnTo>
                  <a:lnTo>
                    <a:pt x="251" y="71"/>
                  </a:lnTo>
                  <a:lnTo>
                    <a:pt x="251" y="70"/>
                  </a:lnTo>
                  <a:lnTo>
                    <a:pt x="250" y="70"/>
                  </a:lnTo>
                  <a:lnTo>
                    <a:pt x="250" y="68"/>
                  </a:lnTo>
                  <a:lnTo>
                    <a:pt x="249" y="68"/>
                  </a:lnTo>
                  <a:lnTo>
                    <a:pt x="248" y="68"/>
                  </a:lnTo>
                  <a:lnTo>
                    <a:pt x="246" y="68"/>
                  </a:lnTo>
                  <a:lnTo>
                    <a:pt x="246" y="70"/>
                  </a:lnTo>
                  <a:lnTo>
                    <a:pt x="245" y="70"/>
                  </a:lnTo>
                  <a:lnTo>
                    <a:pt x="244" y="70"/>
                  </a:lnTo>
                  <a:lnTo>
                    <a:pt x="244" y="68"/>
                  </a:lnTo>
                  <a:lnTo>
                    <a:pt x="242" y="68"/>
                  </a:lnTo>
                  <a:lnTo>
                    <a:pt x="242" y="67"/>
                  </a:lnTo>
                  <a:lnTo>
                    <a:pt x="241" y="67"/>
                  </a:lnTo>
                  <a:lnTo>
                    <a:pt x="240" y="67"/>
                  </a:lnTo>
                  <a:lnTo>
                    <a:pt x="238" y="67"/>
                  </a:lnTo>
                  <a:lnTo>
                    <a:pt x="238" y="68"/>
                  </a:lnTo>
                  <a:lnTo>
                    <a:pt x="238" y="70"/>
                  </a:lnTo>
                  <a:lnTo>
                    <a:pt x="237" y="70"/>
                  </a:lnTo>
                  <a:lnTo>
                    <a:pt x="236" y="70"/>
                  </a:lnTo>
                  <a:lnTo>
                    <a:pt x="234" y="70"/>
                  </a:lnTo>
                  <a:lnTo>
                    <a:pt x="234" y="71"/>
                  </a:lnTo>
                  <a:lnTo>
                    <a:pt x="236" y="71"/>
                  </a:lnTo>
                  <a:lnTo>
                    <a:pt x="236" y="72"/>
                  </a:lnTo>
                  <a:lnTo>
                    <a:pt x="234" y="71"/>
                  </a:lnTo>
                  <a:lnTo>
                    <a:pt x="233" y="71"/>
                  </a:lnTo>
                  <a:lnTo>
                    <a:pt x="233" y="72"/>
                  </a:lnTo>
                  <a:lnTo>
                    <a:pt x="232" y="72"/>
                  </a:lnTo>
                  <a:lnTo>
                    <a:pt x="232" y="71"/>
                  </a:lnTo>
                  <a:lnTo>
                    <a:pt x="231" y="71"/>
                  </a:lnTo>
                  <a:lnTo>
                    <a:pt x="229" y="71"/>
                  </a:lnTo>
                  <a:lnTo>
                    <a:pt x="229" y="72"/>
                  </a:lnTo>
                  <a:lnTo>
                    <a:pt x="229" y="73"/>
                  </a:lnTo>
                  <a:lnTo>
                    <a:pt x="228" y="73"/>
                  </a:lnTo>
                  <a:lnTo>
                    <a:pt x="228" y="75"/>
                  </a:lnTo>
                  <a:lnTo>
                    <a:pt x="227" y="75"/>
                  </a:lnTo>
                  <a:lnTo>
                    <a:pt x="225" y="75"/>
                  </a:lnTo>
                  <a:lnTo>
                    <a:pt x="225" y="73"/>
                  </a:lnTo>
                  <a:lnTo>
                    <a:pt x="225" y="75"/>
                  </a:lnTo>
                  <a:lnTo>
                    <a:pt x="224" y="75"/>
                  </a:lnTo>
                  <a:lnTo>
                    <a:pt x="225" y="76"/>
                  </a:lnTo>
                  <a:lnTo>
                    <a:pt x="225" y="77"/>
                  </a:lnTo>
                  <a:lnTo>
                    <a:pt x="224" y="77"/>
                  </a:lnTo>
                  <a:lnTo>
                    <a:pt x="224" y="79"/>
                  </a:lnTo>
                  <a:lnTo>
                    <a:pt x="223" y="79"/>
                  </a:lnTo>
                  <a:lnTo>
                    <a:pt x="221" y="79"/>
                  </a:lnTo>
                  <a:lnTo>
                    <a:pt x="220" y="79"/>
                  </a:lnTo>
                  <a:lnTo>
                    <a:pt x="220" y="77"/>
                  </a:lnTo>
                  <a:lnTo>
                    <a:pt x="220" y="76"/>
                  </a:lnTo>
                  <a:lnTo>
                    <a:pt x="219" y="77"/>
                  </a:lnTo>
                  <a:lnTo>
                    <a:pt x="219" y="79"/>
                  </a:lnTo>
                  <a:lnTo>
                    <a:pt x="218" y="79"/>
                  </a:lnTo>
                  <a:lnTo>
                    <a:pt x="218" y="80"/>
                  </a:lnTo>
                  <a:lnTo>
                    <a:pt x="218" y="79"/>
                  </a:lnTo>
                  <a:lnTo>
                    <a:pt x="216" y="79"/>
                  </a:lnTo>
                  <a:lnTo>
                    <a:pt x="216" y="77"/>
                  </a:lnTo>
                  <a:lnTo>
                    <a:pt x="215" y="77"/>
                  </a:lnTo>
                  <a:lnTo>
                    <a:pt x="214" y="77"/>
                  </a:lnTo>
                  <a:lnTo>
                    <a:pt x="214" y="79"/>
                  </a:lnTo>
                  <a:lnTo>
                    <a:pt x="215" y="80"/>
                  </a:lnTo>
                  <a:lnTo>
                    <a:pt x="214" y="80"/>
                  </a:lnTo>
                  <a:lnTo>
                    <a:pt x="214" y="81"/>
                  </a:lnTo>
                  <a:lnTo>
                    <a:pt x="214" y="83"/>
                  </a:lnTo>
                  <a:lnTo>
                    <a:pt x="214" y="84"/>
                  </a:lnTo>
                  <a:lnTo>
                    <a:pt x="212" y="84"/>
                  </a:lnTo>
                  <a:lnTo>
                    <a:pt x="211" y="84"/>
                  </a:lnTo>
                  <a:lnTo>
                    <a:pt x="210" y="84"/>
                  </a:lnTo>
                  <a:lnTo>
                    <a:pt x="210" y="85"/>
                  </a:lnTo>
                  <a:lnTo>
                    <a:pt x="210" y="87"/>
                  </a:lnTo>
                  <a:lnTo>
                    <a:pt x="210" y="88"/>
                  </a:lnTo>
                  <a:lnTo>
                    <a:pt x="208" y="88"/>
                  </a:lnTo>
                  <a:lnTo>
                    <a:pt x="207" y="88"/>
                  </a:lnTo>
                  <a:lnTo>
                    <a:pt x="206" y="88"/>
                  </a:lnTo>
                  <a:lnTo>
                    <a:pt x="204" y="88"/>
                  </a:lnTo>
                  <a:lnTo>
                    <a:pt x="203" y="88"/>
                  </a:lnTo>
                  <a:lnTo>
                    <a:pt x="203" y="87"/>
                  </a:lnTo>
                  <a:lnTo>
                    <a:pt x="204" y="87"/>
                  </a:lnTo>
                  <a:lnTo>
                    <a:pt x="203" y="87"/>
                  </a:lnTo>
                  <a:lnTo>
                    <a:pt x="202" y="88"/>
                  </a:lnTo>
                  <a:lnTo>
                    <a:pt x="202" y="89"/>
                  </a:lnTo>
                  <a:lnTo>
                    <a:pt x="201" y="89"/>
                  </a:lnTo>
                  <a:lnTo>
                    <a:pt x="202" y="90"/>
                  </a:lnTo>
                  <a:lnTo>
                    <a:pt x="203" y="90"/>
                  </a:lnTo>
                  <a:lnTo>
                    <a:pt x="204" y="92"/>
                  </a:lnTo>
                  <a:lnTo>
                    <a:pt x="204" y="93"/>
                  </a:lnTo>
                  <a:lnTo>
                    <a:pt x="203" y="93"/>
                  </a:lnTo>
                  <a:lnTo>
                    <a:pt x="203" y="92"/>
                  </a:lnTo>
                  <a:lnTo>
                    <a:pt x="202" y="92"/>
                  </a:lnTo>
                  <a:lnTo>
                    <a:pt x="201" y="92"/>
                  </a:lnTo>
                  <a:lnTo>
                    <a:pt x="199" y="92"/>
                  </a:lnTo>
                  <a:lnTo>
                    <a:pt x="199" y="90"/>
                  </a:lnTo>
                  <a:lnTo>
                    <a:pt x="198" y="90"/>
                  </a:lnTo>
                  <a:lnTo>
                    <a:pt x="198" y="89"/>
                  </a:lnTo>
                  <a:lnTo>
                    <a:pt x="197" y="89"/>
                  </a:lnTo>
                  <a:lnTo>
                    <a:pt x="197" y="90"/>
                  </a:lnTo>
                  <a:lnTo>
                    <a:pt x="195" y="90"/>
                  </a:lnTo>
                  <a:lnTo>
                    <a:pt x="194" y="90"/>
                  </a:lnTo>
                  <a:lnTo>
                    <a:pt x="195" y="90"/>
                  </a:lnTo>
                  <a:lnTo>
                    <a:pt x="195" y="89"/>
                  </a:lnTo>
                  <a:lnTo>
                    <a:pt x="194" y="89"/>
                  </a:lnTo>
                  <a:lnTo>
                    <a:pt x="193" y="89"/>
                  </a:lnTo>
                  <a:lnTo>
                    <a:pt x="191" y="89"/>
                  </a:lnTo>
                  <a:lnTo>
                    <a:pt x="190" y="89"/>
                  </a:lnTo>
                  <a:lnTo>
                    <a:pt x="191" y="89"/>
                  </a:lnTo>
                  <a:lnTo>
                    <a:pt x="193" y="90"/>
                  </a:lnTo>
                  <a:lnTo>
                    <a:pt x="191" y="90"/>
                  </a:lnTo>
                  <a:lnTo>
                    <a:pt x="190" y="90"/>
                  </a:lnTo>
                  <a:lnTo>
                    <a:pt x="189" y="90"/>
                  </a:lnTo>
                  <a:lnTo>
                    <a:pt x="190" y="90"/>
                  </a:lnTo>
                  <a:lnTo>
                    <a:pt x="190" y="92"/>
                  </a:lnTo>
                  <a:lnTo>
                    <a:pt x="191" y="92"/>
                  </a:lnTo>
                  <a:lnTo>
                    <a:pt x="191" y="93"/>
                  </a:lnTo>
                  <a:lnTo>
                    <a:pt x="191" y="94"/>
                  </a:lnTo>
                  <a:lnTo>
                    <a:pt x="190" y="94"/>
                  </a:lnTo>
                  <a:lnTo>
                    <a:pt x="190" y="93"/>
                  </a:lnTo>
                  <a:lnTo>
                    <a:pt x="189" y="93"/>
                  </a:lnTo>
                  <a:lnTo>
                    <a:pt x="187" y="93"/>
                  </a:lnTo>
                  <a:lnTo>
                    <a:pt x="187" y="94"/>
                  </a:lnTo>
                  <a:lnTo>
                    <a:pt x="189" y="94"/>
                  </a:lnTo>
                  <a:lnTo>
                    <a:pt x="189" y="96"/>
                  </a:lnTo>
                  <a:lnTo>
                    <a:pt x="189" y="97"/>
                  </a:lnTo>
                  <a:lnTo>
                    <a:pt x="189" y="98"/>
                  </a:lnTo>
                  <a:lnTo>
                    <a:pt x="187" y="97"/>
                  </a:lnTo>
                  <a:lnTo>
                    <a:pt x="186" y="97"/>
                  </a:lnTo>
                  <a:lnTo>
                    <a:pt x="186" y="96"/>
                  </a:lnTo>
                  <a:lnTo>
                    <a:pt x="185" y="96"/>
                  </a:lnTo>
                  <a:lnTo>
                    <a:pt x="185" y="97"/>
                  </a:lnTo>
                  <a:lnTo>
                    <a:pt x="186" y="97"/>
                  </a:lnTo>
                  <a:lnTo>
                    <a:pt x="186" y="98"/>
                  </a:lnTo>
                  <a:lnTo>
                    <a:pt x="185" y="98"/>
                  </a:lnTo>
                  <a:lnTo>
                    <a:pt x="185" y="97"/>
                  </a:lnTo>
                  <a:lnTo>
                    <a:pt x="184" y="97"/>
                  </a:lnTo>
                  <a:lnTo>
                    <a:pt x="184" y="98"/>
                  </a:lnTo>
                  <a:lnTo>
                    <a:pt x="184" y="97"/>
                  </a:lnTo>
                  <a:lnTo>
                    <a:pt x="184" y="96"/>
                  </a:lnTo>
                  <a:lnTo>
                    <a:pt x="184" y="94"/>
                  </a:lnTo>
                  <a:lnTo>
                    <a:pt x="182" y="94"/>
                  </a:lnTo>
                  <a:lnTo>
                    <a:pt x="181" y="94"/>
                  </a:lnTo>
                  <a:lnTo>
                    <a:pt x="180" y="94"/>
                  </a:lnTo>
                  <a:lnTo>
                    <a:pt x="180" y="93"/>
                  </a:lnTo>
                  <a:lnTo>
                    <a:pt x="178" y="93"/>
                  </a:lnTo>
                  <a:lnTo>
                    <a:pt x="178" y="94"/>
                  </a:lnTo>
                  <a:lnTo>
                    <a:pt x="180" y="94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8" y="97"/>
                  </a:lnTo>
                  <a:lnTo>
                    <a:pt x="177" y="97"/>
                  </a:lnTo>
                  <a:lnTo>
                    <a:pt x="176" y="97"/>
                  </a:lnTo>
                  <a:lnTo>
                    <a:pt x="177" y="97"/>
                  </a:lnTo>
                  <a:lnTo>
                    <a:pt x="177" y="98"/>
                  </a:lnTo>
                  <a:lnTo>
                    <a:pt x="176" y="98"/>
                  </a:lnTo>
                  <a:lnTo>
                    <a:pt x="176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7" y="101"/>
                  </a:lnTo>
                  <a:lnTo>
                    <a:pt x="176" y="101"/>
                  </a:lnTo>
                  <a:lnTo>
                    <a:pt x="176" y="102"/>
                  </a:lnTo>
                  <a:lnTo>
                    <a:pt x="174" y="102"/>
                  </a:lnTo>
                  <a:lnTo>
                    <a:pt x="173" y="101"/>
                  </a:lnTo>
                  <a:lnTo>
                    <a:pt x="173" y="100"/>
                  </a:lnTo>
                  <a:lnTo>
                    <a:pt x="172" y="100"/>
                  </a:lnTo>
                  <a:lnTo>
                    <a:pt x="172" y="101"/>
                  </a:lnTo>
                  <a:lnTo>
                    <a:pt x="171" y="100"/>
                  </a:lnTo>
                  <a:lnTo>
                    <a:pt x="171" y="101"/>
                  </a:lnTo>
                  <a:lnTo>
                    <a:pt x="169" y="101"/>
                  </a:lnTo>
                  <a:lnTo>
                    <a:pt x="169" y="102"/>
                  </a:lnTo>
                  <a:lnTo>
                    <a:pt x="169" y="103"/>
                  </a:lnTo>
                  <a:lnTo>
                    <a:pt x="171" y="103"/>
                  </a:lnTo>
                  <a:lnTo>
                    <a:pt x="171" y="105"/>
                  </a:lnTo>
                  <a:lnTo>
                    <a:pt x="171" y="106"/>
                  </a:lnTo>
                  <a:lnTo>
                    <a:pt x="169" y="106"/>
                  </a:lnTo>
                  <a:lnTo>
                    <a:pt x="169" y="107"/>
                  </a:lnTo>
                  <a:lnTo>
                    <a:pt x="169" y="109"/>
                  </a:lnTo>
                  <a:lnTo>
                    <a:pt x="168" y="107"/>
                  </a:lnTo>
                  <a:lnTo>
                    <a:pt x="168" y="109"/>
                  </a:lnTo>
                  <a:lnTo>
                    <a:pt x="167" y="107"/>
                  </a:lnTo>
                  <a:lnTo>
                    <a:pt x="165" y="106"/>
                  </a:lnTo>
                  <a:lnTo>
                    <a:pt x="164" y="106"/>
                  </a:lnTo>
                  <a:lnTo>
                    <a:pt x="164" y="107"/>
                  </a:lnTo>
                  <a:lnTo>
                    <a:pt x="163" y="109"/>
                  </a:lnTo>
                  <a:lnTo>
                    <a:pt x="163" y="110"/>
                  </a:lnTo>
                  <a:lnTo>
                    <a:pt x="161" y="109"/>
                  </a:lnTo>
                  <a:lnTo>
                    <a:pt x="160" y="107"/>
                  </a:lnTo>
                  <a:lnTo>
                    <a:pt x="160" y="109"/>
                  </a:lnTo>
                  <a:lnTo>
                    <a:pt x="161" y="110"/>
                  </a:lnTo>
                  <a:lnTo>
                    <a:pt x="160" y="110"/>
                  </a:lnTo>
                  <a:lnTo>
                    <a:pt x="160" y="109"/>
                  </a:lnTo>
                  <a:lnTo>
                    <a:pt x="160" y="110"/>
                  </a:lnTo>
                  <a:lnTo>
                    <a:pt x="160" y="111"/>
                  </a:lnTo>
                  <a:lnTo>
                    <a:pt x="159" y="111"/>
                  </a:lnTo>
                  <a:lnTo>
                    <a:pt x="159" y="113"/>
                  </a:lnTo>
                  <a:lnTo>
                    <a:pt x="157" y="113"/>
                  </a:lnTo>
                  <a:lnTo>
                    <a:pt x="157" y="114"/>
                  </a:lnTo>
                  <a:lnTo>
                    <a:pt x="157" y="115"/>
                  </a:lnTo>
                  <a:lnTo>
                    <a:pt x="159" y="117"/>
                  </a:lnTo>
                  <a:lnTo>
                    <a:pt x="159" y="118"/>
                  </a:lnTo>
                  <a:lnTo>
                    <a:pt x="159" y="119"/>
                  </a:lnTo>
                  <a:lnTo>
                    <a:pt x="159" y="120"/>
                  </a:lnTo>
                  <a:lnTo>
                    <a:pt x="159" y="122"/>
                  </a:lnTo>
                  <a:lnTo>
                    <a:pt x="157" y="122"/>
                  </a:lnTo>
                  <a:lnTo>
                    <a:pt x="156" y="123"/>
                  </a:lnTo>
                  <a:lnTo>
                    <a:pt x="156" y="124"/>
                  </a:lnTo>
                  <a:lnTo>
                    <a:pt x="156" y="126"/>
                  </a:lnTo>
                  <a:lnTo>
                    <a:pt x="155" y="126"/>
                  </a:lnTo>
                  <a:lnTo>
                    <a:pt x="154" y="127"/>
                  </a:lnTo>
                  <a:lnTo>
                    <a:pt x="154" y="128"/>
                  </a:lnTo>
                  <a:lnTo>
                    <a:pt x="154" y="130"/>
                  </a:lnTo>
                  <a:lnTo>
                    <a:pt x="152" y="131"/>
                  </a:lnTo>
                  <a:lnTo>
                    <a:pt x="151" y="132"/>
                  </a:lnTo>
                  <a:lnTo>
                    <a:pt x="151" y="134"/>
                  </a:lnTo>
                  <a:lnTo>
                    <a:pt x="150" y="134"/>
                  </a:lnTo>
                  <a:lnTo>
                    <a:pt x="150" y="135"/>
                  </a:lnTo>
                  <a:lnTo>
                    <a:pt x="150" y="136"/>
                  </a:lnTo>
                  <a:lnTo>
                    <a:pt x="148" y="136"/>
                  </a:lnTo>
                  <a:lnTo>
                    <a:pt x="147" y="137"/>
                  </a:lnTo>
                  <a:lnTo>
                    <a:pt x="147" y="139"/>
                  </a:lnTo>
                  <a:lnTo>
                    <a:pt x="147" y="140"/>
                  </a:lnTo>
                  <a:lnTo>
                    <a:pt x="146" y="140"/>
                  </a:lnTo>
                  <a:lnTo>
                    <a:pt x="146" y="141"/>
                  </a:lnTo>
                  <a:lnTo>
                    <a:pt x="144" y="143"/>
                  </a:lnTo>
                  <a:lnTo>
                    <a:pt x="144" y="144"/>
                  </a:lnTo>
                  <a:lnTo>
                    <a:pt x="143" y="144"/>
                  </a:lnTo>
                  <a:lnTo>
                    <a:pt x="143" y="145"/>
                  </a:lnTo>
                  <a:lnTo>
                    <a:pt x="143" y="147"/>
                  </a:lnTo>
                  <a:lnTo>
                    <a:pt x="143" y="148"/>
                  </a:lnTo>
                  <a:lnTo>
                    <a:pt x="143" y="149"/>
                  </a:lnTo>
                  <a:lnTo>
                    <a:pt x="142" y="149"/>
                  </a:lnTo>
                  <a:lnTo>
                    <a:pt x="142" y="151"/>
                  </a:lnTo>
                  <a:lnTo>
                    <a:pt x="141" y="151"/>
                  </a:lnTo>
                  <a:lnTo>
                    <a:pt x="141" y="152"/>
                  </a:lnTo>
                  <a:lnTo>
                    <a:pt x="141" y="153"/>
                  </a:lnTo>
                  <a:lnTo>
                    <a:pt x="139" y="153"/>
                  </a:lnTo>
                  <a:lnTo>
                    <a:pt x="138" y="153"/>
                  </a:lnTo>
                  <a:lnTo>
                    <a:pt x="138" y="154"/>
                  </a:lnTo>
                  <a:lnTo>
                    <a:pt x="137" y="154"/>
                  </a:lnTo>
                  <a:lnTo>
                    <a:pt x="137" y="156"/>
                  </a:lnTo>
                  <a:lnTo>
                    <a:pt x="138" y="156"/>
                  </a:lnTo>
                  <a:lnTo>
                    <a:pt x="139" y="156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2" y="157"/>
                  </a:lnTo>
                  <a:lnTo>
                    <a:pt x="142" y="158"/>
                  </a:lnTo>
                  <a:lnTo>
                    <a:pt x="143" y="158"/>
                  </a:lnTo>
                  <a:lnTo>
                    <a:pt x="143" y="160"/>
                  </a:lnTo>
                  <a:lnTo>
                    <a:pt x="144" y="160"/>
                  </a:lnTo>
                  <a:lnTo>
                    <a:pt x="144" y="161"/>
                  </a:lnTo>
                  <a:lnTo>
                    <a:pt x="144" y="162"/>
                  </a:lnTo>
                  <a:lnTo>
                    <a:pt x="146" y="162"/>
                  </a:lnTo>
                  <a:lnTo>
                    <a:pt x="146" y="164"/>
                  </a:lnTo>
                  <a:lnTo>
                    <a:pt x="147" y="164"/>
                  </a:lnTo>
                  <a:lnTo>
                    <a:pt x="148" y="164"/>
                  </a:lnTo>
                  <a:lnTo>
                    <a:pt x="150" y="164"/>
                  </a:lnTo>
                  <a:lnTo>
                    <a:pt x="151" y="164"/>
                  </a:lnTo>
                  <a:lnTo>
                    <a:pt x="152" y="164"/>
                  </a:lnTo>
                  <a:lnTo>
                    <a:pt x="154" y="164"/>
                  </a:lnTo>
                  <a:lnTo>
                    <a:pt x="155" y="164"/>
                  </a:lnTo>
                  <a:lnTo>
                    <a:pt x="155" y="162"/>
                  </a:lnTo>
                  <a:lnTo>
                    <a:pt x="156" y="162"/>
                  </a:lnTo>
                  <a:lnTo>
                    <a:pt x="156" y="161"/>
                  </a:lnTo>
                  <a:lnTo>
                    <a:pt x="157" y="161"/>
                  </a:lnTo>
                  <a:lnTo>
                    <a:pt x="159" y="160"/>
                  </a:lnTo>
                  <a:lnTo>
                    <a:pt x="160" y="161"/>
                  </a:lnTo>
                  <a:lnTo>
                    <a:pt x="160" y="162"/>
                  </a:lnTo>
                  <a:lnTo>
                    <a:pt x="161" y="162"/>
                  </a:lnTo>
                  <a:lnTo>
                    <a:pt x="161" y="164"/>
                  </a:lnTo>
                  <a:lnTo>
                    <a:pt x="163" y="164"/>
                  </a:lnTo>
                  <a:lnTo>
                    <a:pt x="163" y="165"/>
                  </a:lnTo>
                  <a:lnTo>
                    <a:pt x="164" y="165"/>
                  </a:lnTo>
                  <a:lnTo>
                    <a:pt x="164" y="166"/>
                  </a:lnTo>
                  <a:lnTo>
                    <a:pt x="164" y="167"/>
                  </a:lnTo>
                  <a:lnTo>
                    <a:pt x="165" y="167"/>
                  </a:lnTo>
                  <a:lnTo>
                    <a:pt x="167" y="167"/>
                  </a:lnTo>
                  <a:lnTo>
                    <a:pt x="167" y="169"/>
                  </a:lnTo>
                  <a:lnTo>
                    <a:pt x="168" y="169"/>
                  </a:lnTo>
                  <a:lnTo>
                    <a:pt x="169" y="169"/>
                  </a:lnTo>
                  <a:lnTo>
                    <a:pt x="169" y="170"/>
                  </a:lnTo>
                  <a:lnTo>
                    <a:pt x="169" y="171"/>
                  </a:lnTo>
                  <a:lnTo>
                    <a:pt x="169" y="173"/>
                  </a:lnTo>
                  <a:lnTo>
                    <a:pt x="169" y="174"/>
                  </a:lnTo>
                  <a:lnTo>
                    <a:pt x="171" y="174"/>
                  </a:lnTo>
                  <a:lnTo>
                    <a:pt x="171" y="175"/>
                  </a:lnTo>
                  <a:lnTo>
                    <a:pt x="171" y="177"/>
                  </a:lnTo>
                  <a:lnTo>
                    <a:pt x="172" y="178"/>
                  </a:lnTo>
                  <a:lnTo>
                    <a:pt x="172" y="179"/>
                  </a:lnTo>
                  <a:lnTo>
                    <a:pt x="173" y="179"/>
                  </a:lnTo>
                  <a:lnTo>
                    <a:pt x="173" y="181"/>
                  </a:lnTo>
                  <a:lnTo>
                    <a:pt x="173" y="182"/>
                  </a:lnTo>
                  <a:lnTo>
                    <a:pt x="173" y="183"/>
                  </a:lnTo>
                  <a:lnTo>
                    <a:pt x="173" y="184"/>
                  </a:lnTo>
                  <a:lnTo>
                    <a:pt x="172" y="184"/>
                  </a:lnTo>
                  <a:lnTo>
                    <a:pt x="172" y="186"/>
                  </a:lnTo>
                  <a:lnTo>
                    <a:pt x="172" y="187"/>
                  </a:lnTo>
                  <a:lnTo>
                    <a:pt x="172" y="188"/>
                  </a:lnTo>
                  <a:lnTo>
                    <a:pt x="173" y="188"/>
                  </a:lnTo>
                  <a:lnTo>
                    <a:pt x="174" y="188"/>
                  </a:lnTo>
                  <a:lnTo>
                    <a:pt x="174" y="190"/>
                  </a:lnTo>
                  <a:lnTo>
                    <a:pt x="176" y="190"/>
                  </a:lnTo>
                  <a:lnTo>
                    <a:pt x="176" y="191"/>
                  </a:lnTo>
                  <a:lnTo>
                    <a:pt x="176" y="192"/>
                  </a:lnTo>
                  <a:lnTo>
                    <a:pt x="177" y="192"/>
                  </a:lnTo>
                  <a:lnTo>
                    <a:pt x="177" y="194"/>
                  </a:lnTo>
                  <a:lnTo>
                    <a:pt x="176" y="194"/>
                  </a:lnTo>
                  <a:lnTo>
                    <a:pt x="176" y="195"/>
                  </a:lnTo>
                  <a:lnTo>
                    <a:pt x="174" y="195"/>
                  </a:lnTo>
                  <a:lnTo>
                    <a:pt x="174" y="196"/>
                  </a:lnTo>
                  <a:lnTo>
                    <a:pt x="174" y="198"/>
                  </a:lnTo>
                  <a:lnTo>
                    <a:pt x="176" y="198"/>
                  </a:lnTo>
                  <a:lnTo>
                    <a:pt x="176" y="199"/>
                  </a:lnTo>
                  <a:lnTo>
                    <a:pt x="177" y="200"/>
                  </a:lnTo>
                  <a:lnTo>
                    <a:pt x="177" y="201"/>
                  </a:lnTo>
                  <a:lnTo>
                    <a:pt x="176" y="201"/>
                  </a:lnTo>
                  <a:lnTo>
                    <a:pt x="176" y="203"/>
                  </a:lnTo>
                  <a:lnTo>
                    <a:pt x="176" y="204"/>
                  </a:lnTo>
                  <a:lnTo>
                    <a:pt x="174" y="204"/>
                  </a:lnTo>
                  <a:lnTo>
                    <a:pt x="174" y="205"/>
                  </a:lnTo>
                  <a:lnTo>
                    <a:pt x="174" y="207"/>
                  </a:lnTo>
                  <a:lnTo>
                    <a:pt x="174" y="208"/>
                  </a:lnTo>
                  <a:lnTo>
                    <a:pt x="174" y="209"/>
                  </a:lnTo>
                  <a:lnTo>
                    <a:pt x="174" y="211"/>
                  </a:lnTo>
                  <a:lnTo>
                    <a:pt x="176" y="211"/>
                  </a:lnTo>
                  <a:lnTo>
                    <a:pt x="176" y="212"/>
                  </a:lnTo>
                  <a:lnTo>
                    <a:pt x="176" y="213"/>
                  </a:lnTo>
                  <a:lnTo>
                    <a:pt x="176" y="214"/>
                  </a:lnTo>
                  <a:lnTo>
                    <a:pt x="176" y="216"/>
                  </a:lnTo>
                  <a:lnTo>
                    <a:pt x="176" y="217"/>
                  </a:lnTo>
                  <a:lnTo>
                    <a:pt x="176" y="218"/>
                  </a:lnTo>
                  <a:lnTo>
                    <a:pt x="176" y="220"/>
                  </a:lnTo>
                  <a:lnTo>
                    <a:pt x="176" y="221"/>
                  </a:lnTo>
                  <a:lnTo>
                    <a:pt x="176" y="222"/>
                  </a:lnTo>
                  <a:lnTo>
                    <a:pt x="174" y="222"/>
                  </a:lnTo>
                  <a:lnTo>
                    <a:pt x="173" y="222"/>
                  </a:lnTo>
                  <a:lnTo>
                    <a:pt x="173" y="221"/>
                  </a:lnTo>
                  <a:lnTo>
                    <a:pt x="172" y="221"/>
                  </a:lnTo>
                  <a:lnTo>
                    <a:pt x="171" y="221"/>
                  </a:lnTo>
                  <a:lnTo>
                    <a:pt x="171" y="222"/>
                  </a:lnTo>
                  <a:lnTo>
                    <a:pt x="169" y="222"/>
                  </a:lnTo>
                  <a:lnTo>
                    <a:pt x="169" y="224"/>
                  </a:lnTo>
                  <a:lnTo>
                    <a:pt x="169" y="225"/>
                  </a:lnTo>
                  <a:lnTo>
                    <a:pt x="169" y="226"/>
                  </a:lnTo>
                  <a:lnTo>
                    <a:pt x="171" y="226"/>
                  </a:lnTo>
                  <a:lnTo>
                    <a:pt x="171" y="228"/>
                  </a:lnTo>
                  <a:lnTo>
                    <a:pt x="172" y="228"/>
                  </a:lnTo>
                  <a:lnTo>
                    <a:pt x="172" y="229"/>
                  </a:lnTo>
                  <a:lnTo>
                    <a:pt x="173" y="229"/>
                  </a:lnTo>
                  <a:lnTo>
                    <a:pt x="174" y="229"/>
                  </a:lnTo>
                  <a:lnTo>
                    <a:pt x="174" y="230"/>
                  </a:lnTo>
                  <a:lnTo>
                    <a:pt x="174" y="231"/>
                  </a:lnTo>
                  <a:lnTo>
                    <a:pt x="174" y="233"/>
                  </a:lnTo>
                  <a:lnTo>
                    <a:pt x="173" y="233"/>
                  </a:lnTo>
                  <a:lnTo>
                    <a:pt x="173" y="234"/>
                  </a:lnTo>
                  <a:lnTo>
                    <a:pt x="174" y="234"/>
                  </a:lnTo>
                  <a:lnTo>
                    <a:pt x="174" y="235"/>
                  </a:lnTo>
                  <a:lnTo>
                    <a:pt x="176" y="237"/>
                  </a:lnTo>
                  <a:lnTo>
                    <a:pt x="177" y="238"/>
                  </a:lnTo>
                  <a:lnTo>
                    <a:pt x="178" y="238"/>
                  </a:lnTo>
                  <a:lnTo>
                    <a:pt x="178" y="239"/>
                  </a:lnTo>
                  <a:lnTo>
                    <a:pt x="180" y="241"/>
                  </a:lnTo>
                  <a:lnTo>
                    <a:pt x="181" y="241"/>
                  </a:lnTo>
                  <a:lnTo>
                    <a:pt x="181" y="242"/>
                  </a:lnTo>
                  <a:lnTo>
                    <a:pt x="182" y="242"/>
                  </a:lnTo>
                  <a:lnTo>
                    <a:pt x="182" y="243"/>
                  </a:lnTo>
                  <a:lnTo>
                    <a:pt x="184" y="243"/>
                  </a:lnTo>
                  <a:lnTo>
                    <a:pt x="184" y="245"/>
                  </a:lnTo>
                  <a:lnTo>
                    <a:pt x="185" y="245"/>
                  </a:lnTo>
                  <a:lnTo>
                    <a:pt x="185" y="246"/>
                  </a:lnTo>
                  <a:lnTo>
                    <a:pt x="186" y="246"/>
                  </a:lnTo>
                  <a:lnTo>
                    <a:pt x="186" y="247"/>
                  </a:lnTo>
                  <a:lnTo>
                    <a:pt x="187" y="247"/>
                  </a:lnTo>
                  <a:lnTo>
                    <a:pt x="187" y="248"/>
                  </a:lnTo>
                  <a:lnTo>
                    <a:pt x="189" y="248"/>
                  </a:lnTo>
                  <a:lnTo>
                    <a:pt x="189" y="250"/>
                  </a:lnTo>
                  <a:lnTo>
                    <a:pt x="190" y="251"/>
                  </a:lnTo>
                  <a:lnTo>
                    <a:pt x="190" y="252"/>
                  </a:lnTo>
                  <a:lnTo>
                    <a:pt x="191" y="252"/>
                  </a:lnTo>
                  <a:lnTo>
                    <a:pt x="191" y="254"/>
                  </a:lnTo>
                  <a:lnTo>
                    <a:pt x="193" y="255"/>
                  </a:lnTo>
                  <a:lnTo>
                    <a:pt x="193" y="256"/>
                  </a:lnTo>
                  <a:lnTo>
                    <a:pt x="194" y="256"/>
                  </a:lnTo>
                  <a:lnTo>
                    <a:pt x="194" y="258"/>
                  </a:lnTo>
                  <a:lnTo>
                    <a:pt x="194" y="259"/>
                  </a:lnTo>
                  <a:lnTo>
                    <a:pt x="195" y="259"/>
                  </a:lnTo>
                  <a:lnTo>
                    <a:pt x="195" y="260"/>
                  </a:lnTo>
                  <a:lnTo>
                    <a:pt x="197" y="260"/>
                  </a:lnTo>
                  <a:lnTo>
                    <a:pt x="197" y="261"/>
                  </a:lnTo>
                  <a:lnTo>
                    <a:pt x="198" y="261"/>
                  </a:lnTo>
                  <a:lnTo>
                    <a:pt x="198" y="263"/>
                  </a:lnTo>
                  <a:lnTo>
                    <a:pt x="198" y="264"/>
                  </a:lnTo>
                  <a:lnTo>
                    <a:pt x="199" y="264"/>
                  </a:lnTo>
                  <a:lnTo>
                    <a:pt x="199" y="265"/>
                  </a:lnTo>
                  <a:lnTo>
                    <a:pt x="199" y="267"/>
                  </a:lnTo>
                  <a:lnTo>
                    <a:pt x="201" y="267"/>
                  </a:lnTo>
                  <a:lnTo>
                    <a:pt x="201" y="268"/>
                  </a:lnTo>
                  <a:lnTo>
                    <a:pt x="201" y="269"/>
                  </a:lnTo>
                  <a:lnTo>
                    <a:pt x="202" y="271"/>
                  </a:lnTo>
                  <a:lnTo>
                    <a:pt x="202" y="272"/>
                  </a:lnTo>
                  <a:lnTo>
                    <a:pt x="203" y="273"/>
                  </a:lnTo>
                  <a:lnTo>
                    <a:pt x="203" y="275"/>
                  </a:lnTo>
                  <a:lnTo>
                    <a:pt x="203" y="276"/>
                  </a:lnTo>
                  <a:lnTo>
                    <a:pt x="204" y="276"/>
                  </a:lnTo>
                  <a:lnTo>
                    <a:pt x="204" y="277"/>
                  </a:lnTo>
                  <a:lnTo>
                    <a:pt x="206" y="278"/>
                  </a:lnTo>
                  <a:lnTo>
                    <a:pt x="206" y="280"/>
                  </a:lnTo>
                  <a:lnTo>
                    <a:pt x="207" y="280"/>
                  </a:lnTo>
                  <a:lnTo>
                    <a:pt x="207" y="281"/>
                  </a:lnTo>
                  <a:lnTo>
                    <a:pt x="207" y="282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0" y="285"/>
                  </a:lnTo>
                  <a:lnTo>
                    <a:pt x="210" y="286"/>
                  </a:lnTo>
                  <a:lnTo>
                    <a:pt x="211" y="286"/>
                  </a:lnTo>
                  <a:lnTo>
                    <a:pt x="211" y="288"/>
                  </a:lnTo>
                  <a:lnTo>
                    <a:pt x="211" y="289"/>
                  </a:lnTo>
                  <a:lnTo>
                    <a:pt x="210" y="289"/>
                  </a:lnTo>
                  <a:lnTo>
                    <a:pt x="210" y="290"/>
                  </a:lnTo>
                  <a:lnTo>
                    <a:pt x="210" y="292"/>
                  </a:lnTo>
                  <a:lnTo>
                    <a:pt x="208" y="293"/>
                  </a:lnTo>
                  <a:lnTo>
                    <a:pt x="207" y="294"/>
                  </a:lnTo>
                  <a:lnTo>
                    <a:pt x="207" y="295"/>
                  </a:lnTo>
                  <a:lnTo>
                    <a:pt x="206" y="295"/>
                  </a:lnTo>
                  <a:lnTo>
                    <a:pt x="206" y="297"/>
                  </a:lnTo>
                  <a:lnTo>
                    <a:pt x="206" y="298"/>
                  </a:lnTo>
                  <a:lnTo>
                    <a:pt x="206" y="299"/>
                  </a:lnTo>
                  <a:lnTo>
                    <a:pt x="206" y="301"/>
                  </a:lnTo>
                  <a:lnTo>
                    <a:pt x="206" y="302"/>
                  </a:lnTo>
                  <a:lnTo>
                    <a:pt x="206" y="303"/>
                  </a:lnTo>
                  <a:lnTo>
                    <a:pt x="206" y="305"/>
                  </a:lnTo>
                  <a:lnTo>
                    <a:pt x="207" y="305"/>
                  </a:lnTo>
                  <a:lnTo>
                    <a:pt x="207" y="306"/>
                  </a:lnTo>
                  <a:lnTo>
                    <a:pt x="207" y="307"/>
                  </a:lnTo>
                  <a:lnTo>
                    <a:pt x="207" y="309"/>
                  </a:lnTo>
                  <a:lnTo>
                    <a:pt x="208" y="309"/>
                  </a:lnTo>
                  <a:lnTo>
                    <a:pt x="208" y="310"/>
                  </a:lnTo>
                  <a:lnTo>
                    <a:pt x="208" y="311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0" y="314"/>
                  </a:lnTo>
                  <a:lnTo>
                    <a:pt x="210" y="315"/>
                  </a:lnTo>
                  <a:lnTo>
                    <a:pt x="210" y="316"/>
                  </a:lnTo>
                  <a:lnTo>
                    <a:pt x="211" y="316"/>
                  </a:lnTo>
                  <a:lnTo>
                    <a:pt x="211" y="318"/>
                  </a:lnTo>
                  <a:lnTo>
                    <a:pt x="211" y="319"/>
                  </a:lnTo>
                  <a:lnTo>
                    <a:pt x="211" y="320"/>
                  </a:lnTo>
                  <a:lnTo>
                    <a:pt x="212" y="322"/>
                  </a:lnTo>
                  <a:lnTo>
                    <a:pt x="212" y="323"/>
                  </a:lnTo>
                  <a:lnTo>
                    <a:pt x="212" y="324"/>
                  </a:lnTo>
                  <a:lnTo>
                    <a:pt x="214" y="325"/>
                  </a:lnTo>
                  <a:lnTo>
                    <a:pt x="214" y="327"/>
                  </a:lnTo>
                  <a:lnTo>
                    <a:pt x="214" y="328"/>
                  </a:lnTo>
                  <a:lnTo>
                    <a:pt x="215" y="328"/>
                  </a:lnTo>
                  <a:lnTo>
                    <a:pt x="215" y="329"/>
                  </a:lnTo>
                  <a:lnTo>
                    <a:pt x="215" y="331"/>
                  </a:lnTo>
                  <a:lnTo>
                    <a:pt x="215" y="332"/>
                  </a:lnTo>
                  <a:lnTo>
                    <a:pt x="216" y="332"/>
                  </a:lnTo>
                  <a:lnTo>
                    <a:pt x="216" y="333"/>
                  </a:lnTo>
                  <a:lnTo>
                    <a:pt x="216" y="335"/>
                  </a:lnTo>
                  <a:lnTo>
                    <a:pt x="218" y="335"/>
                  </a:lnTo>
                  <a:lnTo>
                    <a:pt x="218" y="336"/>
                  </a:lnTo>
                  <a:lnTo>
                    <a:pt x="218" y="337"/>
                  </a:lnTo>
                  <a:lnTo>
                    <a:pt x="219" y="339"/>
                  </a:lnTo>
                  <a:lnTo>
                    <a:pt x="219" y="340"/>
                  </a:lnTo>
                  <a:lnTo>
                    <a:pt x="220" y="340"/>
                  </a:lnTo>
                  <a:lnTo>
                    <a:pt x="220" y="341"/>
                  </a:lnTo>
                  <a:lnTo>
                    <a:pt x="221" y="341"/>
                  </a:lnTo>
                  <a:lnTo>
                    <a:pt x="221" y="342"/>
                  </a:lnTo>
                  <a:lnTo>
                    <a:pt x="223" y="342"/>
                  </a:lnTo>
                  <a:lnTo>
                    <a:pt x="223" y="344"/>
                  </a:lnTo>
                  <a:lnTo>
                    <a:pt x="224" y="344"/>
                  </a:lnTo>
                  <a:lnTo>
                    <a:pt x="224" y="345"/>
                  </a:lnTo>
                  <a:lnTo>
                    <a:pt x="225" y="345"/>
                  </a:lnTo>
                  <a:lnTo>
                    <a:pt x="227" y="346"/>
                  </a:lnTo>
                  <a:lnTo>
                    <a:pt x="228" y="346"/>
                  </a:lnTo>
                  <a:lnTo>
                    <a:pt x="228" y="348"/>
                  </a:lnTo>
                  <a:lnTo>
                    <a:pt x="229" y="348"/>
                  </a:lnTo>
                  <a:lnTo>
                    <a:pt x="231" y="348"/>
                  </a:lnTo>
                  <a:lnTo>
                    <a:pt x="231" y="349"/>
                  </a:lnTo>
                  <a:lnTo>
                    <a:pt x="232" y="349"/>
                  </a:lnTo>
                  <a:lnTo>
                    <a:pt x="232" y="350"/>
                  </a:lnTo>
                  <a:lnTo>
                    <a:pt x="233" y="350"/>
                  </a:lnTo>
                  <a:lnTo>
                    <a:pt x="234" y="350"/>
                  </a:lnTo>
                  <a:lnTo>
                    <a:pt x="234" y="352"/>
                  </a:lnTo>
                  <a:lnTo>
                    <a:pt x="236" y="352"/>
                  </a:lnTo>
                  <a:lnTo>
                    <a:pt x="237" y="353"/>
                  </a:lnTo>
                  <a:lnTo>
                    <a:pt x="238" y="354"/>
                  </a:lnTo>
                  <a:lnTo>
                    <a:pt x="240" y="354"/>
                  </a:lnTo>
                  <a:lnTo>
                    <a:pt x="240" y="356"/>
                  </a:lnTo>
                  <a:lnTo>
                    <a:pt x="241" y="356"/>
                  </a:lnTo>
                  <a:lnTo>
                    <a:pt x="241" y="357"/>
                  </a:lnTo>
                  <a:lnTo>
                    <a:pt x="242" y="357"/>
                  </a:lnTo>
                  <a:lnTo>
                    <a:pt x="242" y="358"/>
                  </a:lnTo>
                  <a:lnTo>
                    <a:pt x="244" y="358"/>
                  </a:lnTo>
                  <a:lnTo>
                    <a:pt x="244" y="359"/>
                  </a:lnTo>
                  <a:lnTo>
                    <a:pt x="245" y="359"/>
                  </a:lnTo>
                  <a:lnTo>
                    <a:pt x="245" y="361"/>
                  </a:lnTo>
                  <a:lnTo>
                    <a:pt x="246" y="361"/>
                  </a:lnTo>
                  <a:lnTo>
                    <a:pt x="246" y="362"/>
                  </a:lnTo>
                  <a:lnTo>
                    <a:pt x="248" y="363"/>
                  </a:lnTo>
                  <a:lnTo>
                    <a:pt x="248" y="365"/>
                  </a:lnTo>
                  <a:lnTo>
                    <a:pt x="249" y="365"/>
                  </a:lnTo>
                  <a:lnTo>
                    <a:pt x="249" y="366"/>
                  </a:lnTo>
                  <a:lnTo>
                    <a:pt x="249" y="367"/>
                  </a:lnTo>
                  <a:lnTo>
                    <a:pt x="250" y="367"/>
                  </a:lnTo>
                  <a:lnTo>
                    <a:pt x="250" y="369"/>
                  </a:lnTo>
                  <a:lnTo>
                    <a:pt x="250" y="370"/>
                  </a:lnTo>
                  <a:lnTo>
                    <a:pt x="251" y="371"/>
                  </a:lnTo>
                  <a:lnTo>
                    <a:pt x="251" y="372"/>
                  </a:lnTo>
                  <a:lnTo>
                    <a:pt x="251" y="374"/>
                  </a:lnTo>
                  <a:lnTo>
                    <a:pt x="253" y="374"/>
                  </a:lnTo>
                  <a:lnTo>
                    <a:pt x="253" y="375"/>
                  </a:lnTo>
                  <a:lnTo>
                    <a:pt x="253" y="376"/>
                  </a:lnTo>
                  <a:lnTo>
                    <a:pt x="253" y="378"/>
                  </a:lnTo>
                  <a:lnTo>
                    <a:pt x="253" y="379"/>
                  </a:lnTo>
                  <a:lnTo>
                    <a:pt x="254" y="379"/>
                  </a:lnTo>
                  <a:lnTo>
                    <a:pt x="254" y="380"/>
                  </a:lnTo>
                  <a:lnTo>
                    <a:pt x="255" y="395"/>
                  </a:lnTo>
                  <a:lnTo>
                    <a:pt x="258" y="406"/>
                  </a:lnTo>
                  <a:lnTo>
                    <a:pt x="259" y="419"/>
                  </a:lnTo>
                  <a:lnTo>
                    <a:pt x="267" y="433"/>
                  </a:lnTo>
                  <a:lnTo>
                    <a:pt x="276" y="451"/>
                  </a:lnTo>
                  <a:lnTo>
                    <a:pt x="276" y="450"/>
                  </a:lnTo>
                  <a:lnTo>
                    <a:pt x="275" y="450"/>
                  </a:lnTo>
                  <a:lnTo>
                    <a:pt x="274" y="450"/>
                  </a:lnTo>
                  <a:lnTo>
                    <a:pt x="274" y="448"/>
                  </a:lnTo>
                  <a:lnTo>
                    <a:pt x="272" y="448"/>
                  </a:lnTo>
                  <a:lnTo>
                    <a:pt x="271" y="447"/>
                  </a:lnTo>
                  <a:lnTo>
                    <a:pt x="270" y="447"/>
                  </a:lnTo>
                  <a:lnTo>
                    <a:pt x="268" y="447"/>
                  </a:lnTo>
                  <a:lnTo>
                    <a:pt x="268" y="446"/>
                  </a:lnTo>
                  <a:lnTo>
                    <a:pt x="267" y="446"/>
                  </a:lnTo>
                  <a:lnTo>
                    <a:pt x="266" y="446"/>
                  </a:lnTo>
                  <a:lnTo>
                    <a:pt x="265" y="446"/>
                  </a:lnTo>
                  <a:lnTo>
                    <a:pt x="263" y="446"/>
                  </a:lnTo>
                  <a:lnTo>
                    <a:pt x="262" y="446"/>
                  </a:lnTo>
                  <a:lnTo>
                    <a:pt x="261" y="446"/>
                  </a:lnTo>
                  <a:lnTo>
                    <a:pt x="259" y="446"/>
                  </a:lnTo>
                  <a:lnTo>
                    <a:pt x="258" y="446"/>
                  </a:lnTo>
                  <a:lnTo>
                    <a:pt x="257" y="446"/>
                  </a:lnTo>
                  <a:lnTo>
                    <a:pt x="255" y="446"/>
                  </a:lnTo>
                  <a:lnTo>
                    <a:pt x="255" y="447"/>
                  </a:lnTo>
                  <a:lnTo>
                    <a:pt x="254" y="447"/>
                  </a:lnTo>
                  <a:lnTo>
                    <a:pt x="253" y="447"/>
                  </a:lnTo>
                  <a:lnTo>
                    <a:pt x="251" y="447"/>
                  </a:lnTo>
                  <a:lnTo>
                    <a:pt x="250" y="447"/>
                  </a:lnTo>
                  <a:lnTo>
                    <a:pt x="249" y="447"/>
                  </a:lnTo>
                  <a:lnTo>
                    <a:pt x="248" y="447"/>
                  </a:lnTo>
                  <a:lnTo>
                    <a:pt x="246" y="447"/>
                  </a:lnTo>
                  <a:lnTo>
                    <a:pt x="245" y="447"/>
                  </a:lnTo>
                  <a:lnTo>
                    <a:pt x="244" y="447"/>
                  </a:lnTo>
                  <a:lnTo>
                    <a:pt x="242" y="447"/>
                  </a:lnTo>
                  <a:lnTo>
                    <a:pt x="241" y="447"/>
                  </a:lnTo>
                  <a:lnTo>
                    <a:pt x="240" y="447"/>
                  </a:lnTo>
                  <a:lnTo>
                    <a:pt x="238" y="447"/>
                  </a:lnTo>
                  <a:lnTo>
                    <a:pt x="237" y="446"/>
                  </a:lnTo>
                  <a:lnTo>
                    <a:pt x="236" y="446"/>
                  </a:lnTo>
                  <a:lnTo>
                    <a:pt x="234" y="446"/>
                  </a:lnTo>
                  <a:lnTo>
                    <a:pt x="233" y="446"/>
                  </a:lnTo>
                  <a:lnTo>
                    <a:pt x="232" y="446"/>
                  </a:lnTo>
                  <a:lnTo>
                    <a:pt x="231" y="446"/>
                  </a:lnTo>
                  <a:lnTo>
                    <a:pt x="229" y="444"/>
                  </a:lnTo>
                  <a:lnTo>
                    <a:pt x="228" y="444"/>
                  </a:lnTo>
                  <a:lnTo>
                    <a:pt x="227" y="444"/>
                  </a:lnTo>
                  <a:lnTo>
                    <a:pt x="225" y="444"/>
                  </a:lnTo>
                  <a:lnTo>
                    <a:pt x="224" y="444"/>
                  </a:lnTo>
                  <a:lnTo>
                    <a:pt x="224" y="443"/>
                  </a:lnTo>
                  <a:lnTo>
                    <a:pt x="223" y="443"/>
                  </a:lnTo>
                  <a:lnTo>
                    <a:pt x="221" y="443"/>
                  </a:lnTo>
                  <a:lnTo>
                    <a:pt x="220" y="443"/>
                  </a:lnTo>
                  <a:lnTo>
                    <a:pt x="220" y="442"/>
                  </a:lnTo>
                  <a:lnTo>
                    <a:pt x="219" y="442"/>
                  </a:lnTo>
                  <a:lnTo>
                    <a:pt x="218" y="442"/>
                  </a:lnTo>
                  <a:lnTo>
                    <a:pt x="216" y="442"/>
                  </a:lnTo>
                  <a:lnTo>
                    <a:pt x="216" y="440"/>
                  </a:lnTo>
                  <a:lnTo>
                    <a:pt x="215" y="440"/>
                  </a:lnTo>
                  <a:lnTo>
                    <a:pt x="214" y="440"/>
                  </a:lnTo>
                  <a:lnTo>
                    <a:pt x="212" y="440"/>
                  </a:lnTo>
                  <a:lnTo>
                    <a:pt x="212" y="439"/>
                  </a:lnTo>
                  <a:lnTo>
                    <a:pt x="211" y="439"/>
                  </a:lnTo>
                  <a:lnTo>
                    <a:pt x="210" y="439"/>
                  </a:lnTo>
                  <a:lnTo>
                    <a:pt x="208" y="439"/>
                  </a:lnTo>
                  <a:lnTo>
                    <a:pt x="208" y="438"/>
                  </a:lnTo>
                  <a:lnTo>
                    <a:pt x="207" y="438"/>
                  </a:lnTo>
                  <a:lnTo>
                    <a:pt x="206" y="438"/>
                  </a:lnTo>
                  <a:lnTo>
                    <a:pt x="206" y="436"/>
                  </a:lnTo>
                  <a:lnTo>
                    <a:pt x="204" y="436"/>
                  </a:lnTo>
                  <a:lnTo>
                    <a:pt x="203" y="436"/>
                  </a:lnTo>
                  <a:lnTo>
                    <a:pt x="202" y="436"/>
                  </a:lnTo>
                  <a:lnTo>
                    <a:pt x="202" y="435"/>
                  </a:lnTo>
                  <a:lnTo>
                    <a:pt x="201" y="435"/>
                  </a:lnTo>
                  <a:lnTo>
                    <a:pt x="199" y="435"/>
                  </a:lnTo>
                  <a:lnTo>
                    <a:pt x="199" y="434"/>
                  </a:lnTo>
                  <a:lnTo>
                    <a:pt x="198" y="434"/>
                  </a:lnTo>
                  <a:lnTo>
                    <a:pt x="197" y="434"/>
                  </a:lnTo>
                  <a:lnTo>
                    <a:pt x="197" y="433"/>
                  </a:lnTo>
                  <a:lnTo>
                    <a:pt x="195" y="433"/>
                  </a:lnTo>
                  <a:lnTo>
                    <a:pt x="194" y="433"/>
                  </a:lnTo>
                  <a:lnTo>
                    <a:pt x="194" y="431"/>
                  </a:lnTo>
                  <a:lnTo>
                    <a:pt x="193" y="431"/>
                  </a:lnTo>
                  <a:lnTo>
                    <a:pt x="191" y="431"/>
                  </a:lnTo>
                  <a:lnTo>
                    <a:pt x="191" y="430"/>
                  </a:lnTo>
                  <a:lnTo>
                    <a:pt x="190" y="430"/>
                  </a:lnTo>
                  <a:lnTo>
                    <a:pt x="189" y="430"/>
                  </a:lnTo>
                  <a:lnTo>
                    <a:pt x="189" y="429"/>
                  </a:lnTo>
                  <a:lnTo>
                    <a:pt x="187" y="429"/>
                  </a:lnTo>
                  <a:lnTo>
                    <a:pt x="186" y="429"/>
                  </a:lnTo>
                  <a:lnTo>
                    <a:pt x="186" y="427"/>
                  </a:lnTo>
                  <a:lnTo>
                    <a:pt x="185" y="427"/>
                  </a:lnTo>
                  <a:lnTo>
                    <a:pt x="184" y="426"/>
                  </a:lnTo>
                  <a:lnTo>
                    <a:pt x="182" y="426"/>
                  </a:lnTo>
                  <a:lnTo>
                    <a:pt x="182" y="425"/>
                  </a:lnTo>
                  <a:lnTo>
                    <a:pt x="181" y="425"/>
                  </a:lnTo>
                  <a:lnTo>
                    <a:pt x="180" y="425"/>
                  </a:lnTo>
                  <a:lnTo>
                    <a:pt x="180" y="423"/>
                  </a:lnTo>
                  <a:lnTo>
                    <a:pt x="178" y="423"/>
                  </a:lnTo>
                  <a:lnTo>
                    <a:pt x="178" y="422"/>
                  </a:lnTo>
                  <a:lnTo>
                    <a:pt x="177" y="422"/>
                  </a:lnTo>
                  <a:lnTo>
                    <a:pt x="176" y="421"/>
                  </a:lnTo>
                  <a:lnTo>
                    <a:pt x="174" y="421"/>
                  </a:lnTo>
                  <a:lnTo>
                    <a:pt x="174" y="419"/>
                  </a:lnTo>
                  <a:lnTo>
                    <a:pt x="173" y="419"/>
                  </a:lnTo>
                  <a:lnTo>
                    <a:pt x="173" y="418"/>
                  </a:lnTo>
                  <a:lnTo>
                    <a:pt x="172" y="418"/>
                  </a:lnTo>
                  <a:lnTo>
                    <a:pt x="171" y="417"/>
                  </a:lnTo>
                  <a:lnTo>
                    <a:pt x="169" y="417"/>
                  </a:lnTo>
                  <a:lnTo>
                    <a:pt x="169" y="416"/>
                  </a:lnTo>
                  <a:lnTo>
                    <a:pt x="168" y="416"/>
                  </a:lnTo>
                  <a:lnTo>
                    <a:pt x="168" y="414"/>
                  </a:lnTo>
                  <a:lnTo>
                    <a:pt x="167" y="414"/>
                  </a:lnTo>
                  <a:lnTo>
                    <a:pt x="165" y="413"/>
                  </a:lnTo>
                  <a:lnTo>
                    <a:pt x="164" y="413"/>
                  </a:lnTo>
                  <a:lnTo>
                    <a:pt x="164" y="412"/>
                  </a:lnTo>
                  <a:lnTo>
                    <a:pt x="163" y="412"/>
                  </a:lnTo>
                  <a:lnTo>
                    <a:pt x="163" y="410"/>
                  </a:lnTo>
                  <a:lnTo>
                    <a:pt x="161" y="410"/>
                  </a:lnTo>
                  <a:lnTo>
                    <a:pt x="161" y="409"/>
                  </a:lnTo>
                  <a:lnTo>
                    <a:pt x="160" y="409"/>
                  </a:lnTo>
                  <a:lnTo>
                    <a:pt x="159" y="408"/>
                  </a:lnTo>
                  <a:lnTo>
                    <a:pt x="157" y="408"/>
                  </a:lnTo>
                  <a:lnTo>
                    <a:pt x="157" y="406"/>
                  </a:lnTo>
                  <a:lnTo>
                    <a:pt x="156" y="406"/>
                  </a:lnTo>
                  <a:lnTo>
                    <a:pt x="156" y="405"/>
                  </a:lnTo>
                  <a:lnTo>
                    <a:pt x="155" y="405"/>
                  </a:lnTo>
                  <a:lnTo>
                    <a:pt x="154" y="404"/>
                  </a:lnTo>
                  <a:lnTo>
                    <a:pt x="152" y="404"/>
                  </a:lnTo>
                  <a:lnTo>
                    <a:pt x="152" y="403"/>
                  </a:lnTo>
                  <a:lnTo>
                    <a:pt x="151" y="403"/>
                  </a:lnTo>
                  <a:lnTo>
                    <a:pt x="151" y="401"/>
                  </a:lnTo>
                  <a:lnTo>
                    <a:pt x="150" y="401"/>
                  </a:lnTo>
                  <a:lnTo>
                    <a:pt x="150" y="400"/>
                  </a:lnTo>
                  <a:lnTo>
                    <a:pt x="148" y="400"/>
                  </a:lnTo>
                  <a:lnTo>
                    <a:pt x="148" y="399"/>
                  </a:lnTo>
                  <a:lnTo>
                    <a:pt x="147" y="399"/>
                  </a:lnTo>
                  <a:lnTo>
                    <a:pt x="146" y="397"/>
                  </a:lnTo>
                  <a:lnTo>
                    <a:pt x="144" y="397"/>
                  </a:lnTo>
                  <a:lnTo>
                    <a:pt x="144" y="396"/>
                  </a:lnTo>
                  <a:lnTo>
                    <a:pt x="143" y="396"/>
                  </a:lnTo>
                  <a:lnTo>
                    <a:pt x="143" y="395"/>
                  </a:lnTo>
                  <a:lnTo>
                    <a:pt x="142" y="395"/>
                  </a:lnTo>
                  <a:lnTo>
                    <a:pt x="142" y="393"/>
                  </a:lnTo>
                  <a:lnTo>
                    <a:pt x="141" y="393"/>
                  </a:lnTo>
                  <a:lnTo>
                    <a:pt x="141" y="392"/>
                  </a:lnTo>
                  <a:lnTo>
                    <a:pt x="139" y="392"/>
                  </a:lnTo>
                  <a:lnTo>
                    <a:pt x="139" y="391"/>
                  </a:lnTo>
                  <a:lnTo>
                    <a:pt x="138" y="391"/>
                  </a:lnTo>
                  <a:lnTo>
                    <a:pt x="138" y="389"/>
                  </a:lnTo>
                  <a:lnTo>
                    <a:pt x="137" y="389"/>
                  </a:lnTo>
                  <a:lnTo>
                    <a:pt x="135" y="388"/>
                  </a:lnTo>
                  <a:lnTo>
                    <a:pt x="134" y="387"/>
                  </a:lnTo>
                  <a:lnTo>
                    <a:pt x="133" y="386"/>
                  </a:lnTo>
                  <a:lnTo>
                    <a:pt x="131" y="386"/>
                  </a:lnTo>
                  <a:lnTo>
                    <a:pt x="131" y="384"/>
                  </a:lnTo>
                  <a:lnTo>
                    <a:pt x="130" y="384"/>
                  </a:lnTo>
                  <a:lnTo>
                    <a:pt x="130" y="383"/>
                  </a:lnTo>
                  <a:lnTo>
                    <a:pt x="129" y="383"/>
                  </a:lnTo>
                  <a:lnTo>
                    <a:pt x="129" y="382"/>
                  </a:lnTo>
                  <a:lnTo>
                    <a:pt x="127" y="382"/>
                  </a:lnTo>
                  <a:lnTo>
                    <a:pt x="127" y="380"/>
                  </a:lnTo>
                  <a:lnTo>
                    <a:pt x="126" y="380"/>
                  </a:lnTo>
                  <a:lnTo>
                    <a:pt x="126" y="379"/>
                  </a:lnTo>
                  <a:lnTo>
                    <a:pt x="125" y="379"/>
                  </a:lnTo>
                  <a:lnTo>
                    <a:pt x="125" y="378"/>
                  </a:lnTo>
                  <a:lnTo>
                    <a:pt x="124" y="378"/>
                  </a:lnTo>
                  <a:lnTo>
                    <a:pt x="124" y="376"/>
                  </a:lnTo>
                  <a:lnTo>
                    <a:pt x="122" y="376"/>
                  </a:lnTo>
                  <a:lnTo>
                    <a:pt x="122" y="375"/>
                  </a:lnTo>
                  <a:lnTo>
                    <a:pt x="121" y="375"/>
                  </a:lnTo>
                  <a:lnTo>
                    <a:pt x="121" y="374"/>
                  </a:lnTo>
                  <a:lnTo>
                    <a:pt x="120" y="374"/>
                  </a:lnTo>
                  <a:lnTo>
                    <a:pt x="118" y="372"/>
                  </a:lnTo>
                  <a:lnTo>
                    <a:pt x="117" y="372"/>
                  </a:lnTo>
                  <a:lnTo>
                    <a:pt x="117" y="371"/>
                  </a:lnTo>
                  <a:lnTo>
                    <a:pt x="116" y="371"/>
                  </a:lnTo>
                  <a:lnTo>
                    <a:pt x="116" y="370"/>
                  </a:lnTo>
                  <a:lnTo>
                    <a:pt x="114" y="370"/>
                  </a:lnTo>
                  <a:lnTo>
                    <a:pt x="114" y="369"/>
                  </a:lnTo>
                  <a:lnTo>
                    <a:pt x="113" y="369"/>
                  </a:lnTo>
                  <a:lnTo>
                    <a:pt x="113" y="367"/>
                  </a:lnTo>
                  <a:lnTo>
                    <a:pt x="112" y="367"/>
                  </a:lnTo>
                  <a:lnTo>
                    <a:pt x="112" y="366"/>
                  </a:lnTo>
                  <a:lnTo>
                    <a:pt x="110" y="366"/>
                  </a:lnTo>
                  <a:lnTo>
                    <a:pt x="110" y="365"/>
                  </a:lnTo>
                  <a:lnTo>
                    <a:pt x="109" y="365"/>
                  </a:lnTo>
                  <a:lnTo>
                    <a:pt x="109" y="363"/>
                  </a:lnTo>
                  <a:lnTo>
                    <a:pt x="108" y="363"/>
                  </a:lnTo>
                  <a:lnTo>
                    <a:pt x="108" y="362"/>
                  </a:lnTo>
                  <a:lnTo>
                    <a:pt x="107" y="362"/>
                  </a:lnTo>
                  <a:lnTo>
                    <a:pt x="105" y="361"/>
                  </a:lnTo>
                  <a:lnTo>
                    <a:pt x="104" y="359"/>
                  </a:lnTo>
                  <a:lnTo>
                    <a:pt x="103" y="358"/>
                  </a:lnTo>
                  <a:lnTo>
                    <a:pt x="101" y="357"/>
                  </a:lnTo>
                  <a:lnTo>
                    <a:pt x="100" y="356"/>
                  </a:lnTo>
                  <a:lnTo>
                    <a:pt x="99" y="354"/>
                  </a:lnTo>
                  <a:lnTo>
                    <a:pt x="99" y="353"/>
                  </a:lnTo>
                  <a:lnTo>
                    <a:pt x="97" y="353"/>
                  </a:lnTo>
                  <a:lnTo>
                    <a:pt x="97" y="352"/>
                  </a:lnTo>
                  <a:lnTo>
                    <a:pt x="96" y="352"/>
                  </a:lnTo>
                  <a:lnTo>
                    <a:pt x="96" y="350"/>
                  </a:lnTo>
                  <a:lnTo>
                    <a:pt x="95" y="350"/>
                  </a:lnTo>
                  <a:lnTo>
                    <a:pt x="95" y="349"/>
                  </a:lnTo>
                  <a:lnTo>
                    <a:pt x="94" y="349"/>
                  </a:lnTo>
                  <a:lnTo>
                    <a:pt x="94" y="348"/>
                  </a:lnTo>
                  <a:lnTo>
                    <a:pt x="92" y="346"/>
                  </a:lnTo>
                  <a:lnTo>
                    <a:pt x="92" y="345"/>
                  </a:lnTo>
                  <a:lnTo>
                    <a:pt x="91" y="345"/>
                  </a:lnTo>
                  <a:lnTo>
                    <a:pt x="91" y="344"/>
                  </a:lnTo>
                  <a:lnTo>
                    <a:pt x="90" y="344"/>
                  </a:lnTo>
                  <a:lnTo>
                    <a:pt x="90" y="342"/>
                  </a:lnTo>
                  <a:lnTo>
                    <a:pt x="88" y="341"/>
                  </a:lnTo>
                  <a:lnTo>
                    <a:pt x="88" y="340"/>
                  </a:lnTo>
                  <a:lnTo>
                    <a:pt x="87" y="340"/>
                  </a:lnTo>
                  <a:lnTo>
                    <a:pt x="87" y="339"/>
                  </a:lnTo>
                  <a:lnTo>
                    <a:pt x="86" y="339"/>
                  </a:lnTo>
                  <a:lnTo>
                    <a:pt x="86" y="337"/>
                  </a:lnTo>
                  <a:lnTo>
                    <a:pt x="86" y="336"/>
                  </a:lnTo>
                  <a:lnTo>
                    <a:pt x="84" y="336"/>
                  </a:lnTo>
                  <a:lnTo>
                    <a:pt x="84" y="335"/>
                  </a:lnTo>
                  <a:lnTo>
                    <a:pt x="83" y="335"/>
                  </a:lnTo>
                  <a:lnTo>
                    <a:pt x="83" y="333"/>
                  </a:lnTo>
                  <a:lnTo>
                    <a:pt x="83" y="332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2" y="329"/>
                  </a:lnTo>
                  <a:lnTo>
                    <a:pt x="80" y="329"/>
                  </a:lnTo>
                  <a:lnTo>
                    <a:pt x="80" y="328"/>
                  </a:lnTo>
                  <a:lnTo>
                    <a:pt x="80" y="327"/>
                  </a:lnTo>
                  <a:lnTo>
                    <a:pt x="79" y="327"/>
                  </a:lnTo>
                  <a:lnTo>
                    <a:pt x="79" y="325"/>
                  </a:lnTo>
                  <a:lnTo>
                    <a:pt x="78" y="324"/>
                  </a:lnTo>
                  <a:lnTo>
                    <a:pt x="78" y="323"/>
                  </a:lnTo>
                  <a:lnTo>
                    <a:pt x="77" y="323"/>
                  </a:lnTo>
                  <a:lnTo>
                    <a:pt x="77" y="322"/>
                  </a:lnTo>
                  <a:lnTo>
                    <a:pt x="77" y="320"/>
                  </a:lnTo>
                  <a:lnTo>
                    <a:pt x="75" y="320"/>
                  </a:lnTo>
                  <a:lnTo>
                    <a:pt x="75" y="319"/>
                  </a:lnTo>
                  <a:lnTo>
                    <a:pt x="74" y="318"/>
                  </a:lnTo>
                  <a:lnTo>
                    <a:pt x="75" y="318"/>
                  </a:lnTo>
                  <a:lnTo>
                    <a:pt x="75" y="316"/>
                  </a:lnTo>
                  <a:lnTo>
                    <a:pt x="75" y="315"/>
                  </a:lnTo>
                  <a:lnTo>
                    <a:pt x="75" y="314"/>
                  </a:lnTo>
                  <a:lnTo>
                    <a:pt x="74" y="314"/>
                  </a:lnTo>
                  <a:lnTo>
                    <a:pt x="74" y="315"/>
                  </a:lnTo>
                  <a:lnTo>
                    <a:pt x="74" y="314"/>
                  </a:lnTo>
                  <a:lnTo>
                    <a:pt x="73" y="314"/>
                  </a:lnTo>
                  <a:lnTo>
                    <a:pt x="73" y="312"/>
                  </a:lnTo>
                  <a:lnTo>
                    <a:pt x="71" y="312"/>
                  </a:lnTo>
                  <a:lnTo>
                    <a:pt x="70" y="312"/>
                  </a:lnTo>
                  <a:lnTo>
                    <a:pt x="70" y="311"/>
                  </a:lnTo>
                  <a:lnTo>
                    <a:pt x="70" y="310"/>
                  </a:lnTo>
                  <a:lnTo>
                    <a:pt x="69" y="310"/>
                  </a:lnTo>
                  <a:lnTo>
                    <a:pt x="67" y="309"/>
                  </a:lnTo>
                  <a:lnTo>
                    <a:pt x="66" y="309"/>
                  </a:lnTo>
                  <a:lnTo>
                    <a:pt x="66" y="307"/>
                  </a:lnTo>
                  <a:lnTo>
                    <a:pt x="65" y="307"/>
                  </a:lnTo>
                  <a:lnTo>
                    <a:pt x="63" y="307"/>
                  </a:lnTo>
                  <a:lnTo>
                    <a:pt x="63" y="306"/>
                  </a:lnTo>
                  <a:lnTo>
                    <a:pt x="63" y="305"/>
                  </a:lnTo>
                  <a:lnTo>
                    <a:pt x="63" y="303"/>
                  </a:lnTo>
                  <a:lnTo>
                    <a:pt x="63" y="302"/>
                  </a:lnTo>
                  <a:lnTo>
                    <a:pt x="65" y="302"/>
                  </a:lnTo>
                  <a:lnTo>
                    <a:pt x="65" y="301"/>
                  </a:lnTo>
                  <a:lnTo>
                    <a:pt x="66" y="301"/>
                  </a:lnTo>
                  <a:lnTo>
                    <a:pt x="66" y="299"/>
                  </a:lnTo>
                  <a:lnTo>
                    <a:pt x="67" y="299"/>
                  </a:lnTo>
                  <a:lnTo>
                    <a:pt x="67" y="298"/>
                  </a:lnTo>
                  <a:lnTo>
                    <a:pt x="69" y="298"/>
                  </a:lnTo>
                  <a:lnTo>
                    <a:pt x="69" y="297"/>
                  </a:lnTo>
                  <a:lnTo>
                    <a:pt x="69" y="295"/>
                  </a:lnTo>
                  <a:lnTo>
                    <a:pt x="67" y="295"/>
                  </a:lnTo>
                  <a:lnTo>
                    <a:pt x="66" y="295"/>
                  </a:lnTo>
                  <a:lnTo>
                    <a:pt x="65" y="295"/>
                  </a:lnTo>
                  <a:lnTo>
                    <a:pt x="63" y="295"/>
                  </a:lnTo>
                  <a:lnTo>
                    <a:pt x="63" y="294"/>
                  </a:lnTo>
                  <a:lnTo>
                    <a:pt x="62" y="294"/>
                  </a:lnTo>
                  <a:lnTo>
                    <a:pt x="61" y="293"/>
                  </a:lnTo>
                  <a:lnTo>
                    <a:pt x="60" y="293"/>
                  </a:lnTo>
                  <a:lnTo>
                    <a:pt x="58" y="293"/>
                  </a:lnTo>
                  <a:lnTo>
                    <a:pt x="57" y="293"/>
                  </a:lnTo>
                  <a:lnTo>
                    <a:pt x="56" y="293"/>
                  </a:lnTo>
                  <a:lnTo>
                    <a:pt x="54" y="292"/>
                  </a:lnTo>
                  <a:lnTo>
                    <a:pt x="53" y="292"/>
                  </a:lnTo>
                  <a:lnTo>
                    <a:pt x="53" y="290"/>
                  </a:lnTo>
                  <a:lnTo>
                    <a:pt x="52" y="290"/>
                  </a:lnTo>
                  <a:lnTo>
                    <a:pt x="52" y="289"/>
                  </a:lnTo>
                  <a:lnTo>
                    <a:pt x="50" y="289"/>
                  </a:lnTo>
                  <a:lnTo>
                    <a:pt x="50" y="288"/>
                  </a:lnTo>
                  <a:lnTo>
                    <a:pt x="49" y="288"/>
                  </a:lnTo>
                  <a:lnTo>
                    <a:pt x="49" y="286"/>
                  </a:lnTo>
                  <a:lnTo>
                    <a:pt x="48" y="286"/>
                  </a:lnTo>
                  <a:lnTo>
                    <a:pt x="48" y="285"/>
                  </a:lnTo>
                  <a:lnTo>
                    <a:pt x="47" y="285"/>
                  </a:lnTo>
                  <a:lnTo>
                    <a:pt x="47" y="284"/>
                  </a:lnTo>
                  <a:lnTo>
                    <a:pt x="47" y="285"/>
                  </a:lnTo>
                  <a:lnTo>
                    <a:pt x="45" y="285"/>
                  </a:lnTo>
                  <a:lnTo>
                    <a:pt x="44" y="285"/>
                  </a:lnTo>
                  <a:lnTo>
                    <a:pt x="44" y="286"/>
                  </a:lnTo>
                  <a:lnTo>
                    <a:pt x="43" y="286"/>
                  </a:lnTo>
                  <a:lnTo>
                    <a:pt x="43" y="288"/>
                  </a:lnTo>
                  <a:lnTo>
                    <a:pt x="41" y="288"/>
                  </a:lnTo>
                  <a:lnTo>
                    <a:pt x="40" y="288"/>
                  </a:lnTo>
                  <a:lnTo>
                    <a:pt x="39" y="288"/>
                  </a:lnTo>
                  <a:lnTo>
                    <a:pt x="39" y="289"/>
                  </a:lnTo>
                  <a:lnTo>
                    <a:pt x="37" y="289"/>
                  </a:lnTo>
                  <a:lnTo>
                    <a:pt x="36" y="289"/>
                  </a:lnTo>
                  <a:lnTo>
                    <a:pt x="35" y="289"/>
                  </a:lnTo>
                  <a:lnTo>
                    <a:pt x="33" y="289"/>
                  </a:lnTo>
                  <a:lnTo>
                    <a:pt x="33" y="290"/>
                  </a:lnTo>
                  <a:lnTo>
                    <a:pt x="32" y="290"/>
                  </a:lnTo>
                  <a:lnTo>
                    <a:pt x="31" y="290"/>
                  </a:lnTo>
                  <a:lnTo>
                    <a:pt x="30" y="290"/>
                  </a:lnTo>
                  <a:lnTo>
                    <a:pt x="28" y="292"/>
                  </a:lnTo>
                  <a:lnTo>
                    <a:pt x="27" y="292"/>
                  </a:lnTo>
                  <a:lnTo>
                    <a:pt x="27" y="293"/>
                  </a:lnTo>
                  <a:lnTo>
                    <a:pt x="26" y="293"/>
                  </a:lnTo>
                  <a:lnTo>
                    <a:pt x="24" y="293"/>
                  </a:lnTo>
                  <a:lnTo>
                    <a:pt x="24" y="294"/>
                  </a:lnTo>
                  <a:lnTo>
                    <a:pt x="23" y="294"/>
                  </a:lnTo>
                  <a:lnTo>
                    <a:pt x="23" y="295"/>
                  </a:lnTo>
                  <a:lnTo>
                    <a:pt x="22" y="297"/>
                  </a:lnTo>
                  <a:lnTo>
                    <a:pt x="22" y="298"/>
                  </a:lnTo>
                  <a:lnTo>
                    <a:pt x="22" y="299"/>
                  </a:lnTo>
                  <a:lnTo>
                    <a:pt x="22" y="301"/>
                  </a:lnTo>
                  <a:lnTo>
                    <a:pt x="20" y="301"/>
                  </a:lnTo>
                  <a:lnTo>
                    <a:pt x="20" y="302"/>
                  </a:lnTo>
                  <a:lnTo>
                    <a:pt x="20" y="303"/>
                  </a:lnTo>
                  <a:lnTo>
                    <a:pt x="19" y="303"/>
                  </a:lnTo>
                  <a:lnTo>
                    <a:pt x="20" y="305"/>
                  </a:lnTo>
                  <a:lnTo>
                    <a:pt x="19" y="305"/>
                  </a:lnTo>
                  <a:lnTo>
                    <a:pt x="18" y="305"/>
                  </a:lnTo>
                  <a:lnTo>
                    <a:pt x="16" y="305"/>
                  </a:lnTo>
                  <a:lnTo>
                    <a:pt x="15" y="303"/>
                  </a:lnTo>
                  <a:lnTo>
                    <a:pt x="14" y="303"/>
                  </a:lnTo>
                  <a:lnTo>
                    <a:pt x="13" y="303"/>
                  </a:lnTo>
                  <a:lnTo>
                    <a:pt x="11" y="303"/>
                  </a:lnTo>
                  <a:lnTo>
                    <a:pt x="11" y="302"/>
                  </a:lnTo>
                  <a:lnTo>
                    <a:pt x="10" y="302"/>
                  </a:lnTo>
                  <a:lnTo>
                    <a:pt x="9" y="302"/>
                  </a:lnTo>
                  <a:lnTo>
                    <a:pt x="7" y="301"/>
                  </a:lnTo>
                  <a:lnTo>
                    <a:pt x="6" y="301"/>
                  </a:lnTo>
                  <a:lnTo>
                    <a:pt x="6" y="299"/>
                  </a:lnTo>
                  <a:lnTo>
                    <a:pt x="6" y="298"/>
                  </a:lnTo>
                  <a:lnTo>
                    <a:pt x="6" y="297"/>
                  </a:lnTo>
                  <a:lnTo>
                    <a:pt x="5" y="297"/>
                  </a:lnTo>
                  <a:lnTo>
                    <a:pt x="5" y="298"/>
                  </a:lnTo>
                  <a:lnTo>
                    <a:pt x="3" y="298"/>
                  </a:lnTo>
                  <a:lnTo>
                    <a:pt x="3" y="299"/>
                  </a:lnTo>
                  <a:lnTo>
                    <a:pt x="2" y="299"/>
                  </a:lnTo>
                  <a:lnTo>
                    <a:pt x="1" y="299"/>
                  </a:lnTo>
                  <a:lnTo>
                    <a:pt x="0" y="299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37">
              <a:extLst>
                <a:ext uri="{FF2B5EF4-FFF2-40B4-BE49-F238E27FC236}">
                  <a16:creationId xmlns:a16="http://schemas.microsoft.com/office/drawing/2014/main" id="{7913FEFD-F909-F33F-1785-8C7EC227A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9" y="2666"/>
              <a:ext cx="604" cy="372"/>
            </a:xfrm>
            <a:custGeom>
              <a:avLst/>
              <a:gdLst>
                <a:gd name="T0" fmla="*/ 590 w 604"/>
                <a:gd name="T1" fmla="*/ 5 h 372"/>
                <a:gd name="T2" fmla="*/ 594 w 604"/>
                <a:gd name="T3" fmla="*/ 18 h 372"/>
                <a:gd name="T4" fmla="*/ 577 w 604"/>
                <a:gd name="T5" fmla="*/ 22 h 372"/>
                <a:gd name="T6" fmla="*/ 562 w 604"/>
                <a:gd name="T7" fmla="*/ 31 h 372"/>
                <a:gd name="T8" fmla="*/ 543 w 604"/>
                <a:gd name="T9" fmla="*/ 37 h 372"/>
                <a:gd name="T10" fmla="*/ 532 w 604"/>
                <a:gd name="T11" fmla="*/ 48 h 372"/>
                <a:gd name="T12" fmla="*/ 523 w 604"/>
                <a:gd name="T13" fmla="*/ 61 h 372"/>
                <a:gd name="T14" fmla="*/ 515 w 604"/>
                <a:gd name="T15" fmla="*/ 65 h 372"/>
                <a:gd name="T16" fmla="*/ 510 w 604"/>
                <a:gd name="T17" fmla="*/ 74 h 372"/>
                <a:gd name="T18" fmla="*/ 503 w 604"/>
                <a:gd name="T19" fmla="*/ 90 h 372"/>
                <a:gd name="T20" fmla="*/ 496 w 604"/>
                <a:gd name="T21" fmla="*/ 105 h 372"/>
                <a:gd name="T22" fmla="*/ 489 w 604"/>
                <a:gd name="T23" fmla="*/ 116 h 372"/>
                <a:gd name="T24" fmla="*/ 478 w 604"/>
                <a:gd name="T25" fmla="*/ 125 h 372"/>
                <a:gd name="T26" fmla="*/ 466 w 604"/>
                <a:gd name="T27" fmla="*/ 129 h 372"/>
                <a:gd name="T28" fmla="*/ 459 w 604"/>
                <a:gd name="T29" fmla="*/ 140 h 372"/>
                <a:gd name="T30" fmla="*/ 446 w 604"/>
                <a:gd name="T31" fmla="*/ 154 h 372"/>
                <a:gd name="T32" fmla="*/ 431 w 604"/>
                <a:gd name="T33" fmla="*/ 162 h 372"/>
                <a:gd name="T34" fmla="*/ 423 w 604"/>
                <a:gd name="T35" fmla="*/ 176 h 372"/>
                <a:gd name="T36" fmla="*/ 423 w 604"/>
                <a:gd name="T37" fmla="*/ 197 h 372"/>
                <a:gd name="T38" fmla="*/ 418 w 604"/>
                <a:gd name="T39" fmla="*/ 214 h 372"/>
                <a:gd name="T40" fmla="*/ 408 w 604"/>
                <a:gd name="T41" fmla="*/ 230 h 372"/>
                <a:gd name="T42" fmla="*/ 397 w 604"/>
                <a:gd name="T43" fmla="*/ 242 h 372"/>
                <a:gd name="T44" fmla="*/ 379 w 604"/>
                <a:gd name="T45" fmla="*/ 253 h 372"/>
                <a:gd name="T46" fmla="*/ 383 w 604"/>
                <a:gd name="T47" fmla="*/ 266 h 372"/>
                <a:gd name="T48" fmla="*/ 379 w 604"/>
                <a:gd name="T49" fmla="*/ 281 h 372"/>
                <a:gd name="T50" fmla="*/ 366 w 604"/>
                <a:gd name="T51" fmla="*/ 294 h 372"/>
                <a:gd name="T52" fmla="*/ 363 w 604"/>
                <a:gd name="T53" fmla="*/ 313 h 372"/>
                <a:gd name="T54" fmla="*/ 353 w 604"/>
                <a:gd name="T55" fmla="*/ 317 h 372"/>
                <a:gd name="T56" fmla="*/ 350 w 604"/>
                <a:gd name="T57" fmla="*/ 333 h 372"/>
                <a:gd name="T58" fmla="*/ 344 w 604"/>
                <a:gd name="T59" fmla="*/ 321 h 372"/>
                <a:gd name="T60" fmla="*/ 325 w 604"/>
                <a:gd name="T61" fmla="*/ 319 h 372"/>
                <a:gd name="T62" fmla="*/ 311 w 604"/>
                <a:gd name="T63" fmla="*/ 324 h 372"/>
                <a:gd name="T64" fmla="*/ 295 w 604"/>
                <a:gd name="T65" fmla="*/ 317 h 372"/>
                <a:gd name="T66" fmla="*/ 277 w 604"/>
                <a:gd name="T67" fmla="*/ 321 h 372"/>
                <a:gd name="T68" fmla="*/ 262 w 604"/>
                <a:gd name="T69" fmla="*/ 329 h 372"/>
                <a:gd name="T70" fmla="*/ 248 w 604"/>
                <a:gd name="T71" fmla="*/ 345 h 372"/>
                <a:gd name="T72" fmla="*/ 234 w 604"/>
                <a:gd name="T73" fmla="*/ 355 h 372"/>
                <a:gd name="T74" fmla="*/ 224 w 604"/>
                <a:gd name="T75" fmla="*/ 370 h 372"/>
                <a:gd name="T76" fmla="*/ 205 w 604"/>
                <a:gd name="T77" fmla="*/ 371 h 372"/>
                <a:gd name="T78" fmla="*/ 182 w 604"/>
                <a:gd name="T79" fmla="*/ 357 h 372"/>
                <a:gd name="T80" fmla="*/ 168 w 604"/>
                <a:gd name="T81" fmla="*/ 358 h 372"/>
                <a:gd name="T82" fmla="*/ 169 w 604"/>
                <a:gd name="T83" fmla="*/ 340 h 372"/>
                <a:gd name="T84" fmla="*/ 166 w 604"/>
                <a:gd name="T85" fmla="*/ 328 h 372"/>
                <a:gd name="T86" fmla="*/ 158 w 604"/>
                <a:gd name="T87" fmla="*/ 332 h 372"/>
                <a:gd name="T88" fmla="*/ 153 w 604"/>
                <a:gd name="T89" fmla="*/ 321 h 372"/>
                <a:gd name="T90" fmla="*/ 161 w 604"/>
                <a:gd name="T91" fmla="*/ 308 h 372"/>
                <a:gd name="T92" fmla="*/ 166 w 604"/>
                <a:gd name="T93" fmla="*/ 294 h 372"/>
                <a:gd name="T94" fmla="*/ 174 w 604"/>
                <a:gd name="T95" fmla="*/ 286 h 372"/>
                <a:gd name="T96" fmla="*/ 168 w 604"/>
                <a:gd name="T97" fmla="*/ 273 h 372"/>
                <a:gd name="T98" fmla="*/ 158 w 604"/>
                <a:gd name="T99" fmla="*/ 259 h 372"/>
                <a:gd name="T100" fmla="*/ 165 w 604"/>
                <a:gd name="T101" fmla="*/ 242 h 372"/>
                <a:gd name="T102" fmla="*/ 154 w 604"/>
                <a:gd name="T103" fmla="*/ 225 h 372"/>
                <a:gd name="T104" fmla="*/ 140 w 604"/>
                <a:gd name="T105" fmla="*/ 214 h 372"/>
                <a:gd name="T106" fmla="*/ 124 w 604"/>
                <a:gd name="T107" fmla="*/ 217 h 372"/>
                <a:gd name="T108" fmla="*/ 110 w 604"/>
                <a:gd name="T109" fmla="*/ 214 h 372"/>
                <a:gd name="T110" fmla="*/ 93 w 604"/>
                <a:gd name="T111" fmla="*/ 217 h 372"/>
                <a:gd name="T112" fmla="*/ 76 w 604"/>
                <a:gd name="T113" fmla="*/ 214 h 372"/>
                <a:gd name="T114" fmla="*/ 19 w 604"/>
                <a:gd name="T115" fmla="*/ 123 h 372"/>
                <a:gd name="T116" fmla="*/ 6 w 604"/>
                <a:gd name="T117" fmla="*/ 71 h 372"/>
                <a:gd name="T118" fmla="*/ 2 w 604"/>
                <a:gd name="T119" fmla="*/ 5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4" h="372">
                  <a:moveTo>
                    <a:pt x="604" y="1"/>
                  </a:moveTo>
                  <a:lnTo>
                    <a:pt x="604" y="0"/>
                  </a:lnTo>
                  <a:lnTo>
                    <a:pt x="602" y="1"/>
                  </a:lnTo>
                  <a:lnTo>
                    <a:pt x="601" y="1"/>
                  </a:lnTo>
                  <a:lnTo>
                    <a:pt x="601" y="0"/>
                  </a:lnTo>
                  <a:lnTo>
                    <a:pt x="600" y="0"/>
                  </a:lnTo>
                  <a:lnTo>
                    <a:pt x="598" y="0"/>
                  </a:lnTo>
                  <a:lnTo>
                    <a:pt x="597" y="0"/>
                  </a:lnTo>
                  <a:lnTo>
                    <a:pt x="597" y="1"/>
                  </a:lnTo>
                  <a:lnTo>
                    <a:pt x="596" y="1"/>
                  </a:lnTo>
                  <a:lnTo>
                    <a:pt x="596" y="3"/>
                  </a:lnTo>
                  <a:lnTo>
                    <a:pt x="596" y="4"/>
                  </a:lnTo>
                  <a:lnTo>
                    <a:pt x="594" y="4"/>
                  </a:lnTo>
                  <a:lnTo>
                    <a:pt x="593" y="4"/>
                  </a:lnTo>
                  <a:lnTo>
                    <a:pt x="592" y="4"/>
                  </a:lnTo>
                  <a:lnTo>
                    <a:pt x="590" y="4"/>
                  </a:lnTo>
                  <a:lnTo>
                    <a:pt x="590" y="5"/>
                  </a:lnTo>
                  <a:lnTo>
                    <a:pt x="589" y="5"/>
                  </a:lnTo>
                  <a:lnTo>
                    <a:pt x="590" y="7"/>
                  </a:lnTo>
                  <a:lnTo>
                    <a:pt x="590" y="8"/>
                  </a:lnTo>
                  <a:lnTo>
                    <a:pt x="592" y="8"/>
                  </a:lnTo>
                  <a:lnTo>
                    <a:pt x="592" y="9"/>
                  </a:lnTo>
                  <a:lnTo>
                    <a:pt x="592" y="11"/>
                  </a:lnTo>
                  <a:lnTo>
                    <a:pt x="593" y="11"/>
                  </a:lnTo>
                  <a:lnTo>
                    <a:pt x="593" y="12"/>
                  </a:lnTo>
                  <a:lnTo>
                    <a:pt x="594" y="12"/>
                  </a:lnTo>
                  <a:lnTo>
                    <a:pt x="594" y="13"/>
                  </a:lnTo>
                  <a:lnTo>
                    <a:pt x="596" y="13"/>
                  </a:lnTo>
                  <a:lnTo>
                    <a:pt x="596" y="14"/>
                  </a:lnTo>
                  <a:lnTo>
                    <a:pt x="596" y="16"/>
                  </a:lnTo>
                  <a:lnTo>
                    <a:pt x="597" y="17"/>
                  </a:lnTo>
                  <a:lnTo>
                    <a:pt x="596" y="17"/>
                  </a:lnTo>
                  <a:lnTo>
                    <a:pt x="596" y="18"/>
                  </a:lnTo>
                  <a:lnTo>
                    <a:pt x="594" y="18"/>
                  </a:lnTo>
                  <a:lnTo>
                    <a:pt x="593" y="18"/>
                  </a:lnTo>
                  <a:lnTo>
                    <a:pt x="592" y="18"/>
                  </a:lnTo>
                  <a:lnTo>
                    <a:pt x="590" y="18"/>
                  </a:lnTo>
                  <a:lnTo>
                    <a:pt x="590" y="20"/>
                  </a:lnTo>
                  <a:lnTo>
                    <a:pt x="589" y="20"/>
                  </a:lnTo>
                  <a:lnTo>
                    <a:pt x="588" y="20"/>
                  </a:lnTo>
                  <a:lnTo>
                    <a:pt x="588" y="18"/>
                  </a:lnTo>
                  <a:lnTo>
                    <a:pt x="587" y="18"/>
                  </a:lnTo>
                  <a:lnTo>
                    <a:pt x="585" y="18"/>
                  </a:lnTo>
                  <a:lnTo>
                    <a:pt x="584" y="18"/>
                  </a:lnTo>
                  <a:lnTo>
                    <a:pt x="583" y="18"/>
                  </a:lnTo>
                  <a:lnTo>
                    <a:pt x="581" y="18"/>
                  </a:lnTo>
                  <a:lnTo>
                    <a:pt x="581" y="20"/>
                  </a:lnTo>
                  <a:lnTo>
                    <a:pt x="580" y="20"/>
                  </a:lnTo>
                  <a:lnTo>
                    <a:pt x="579" y="21"/>
                  </a:lnTo>
                  <a:lnTo>
                    <a:pt x="577" y="21"/>
                  </a:lnTo>
                  <a:lnTo>
                    <a:pt x="577" y="22"/>
                  </a:lnTo>
                  <a:lnTo>
                    <a:pt x="576" y="22"/>
                  </a:lnTo>
                  <a:lnTo>
                    <a:pt x="576" y="24"/>
                  </a:lnTo>
                  <a:lnTo>
                    <a:pt x="575" y="24"/>
                  </a:lnTo>
                  <a:lnTo>
                    <a:pt x="575" y="25"/>
                  </a:lnTo>
                  <a:lnTo>
                    <a:pt x="573" y="25"/>
                  </a:lnTo>
                  <a:lnTo>
                    <a:pt x="572" y="26"/>
                  </a:lnTo>
                  <a:lnTo>
                    <a:pt x="571" y="26"/>
                  </a:lnTo>
                  <a:lnTo>
                    <a:pt x="571" y="27"/>
                  </a:lnTo>
                  <a:lnTo>
                    <a:pt x="570" y="27"/>
                  </a:lnTo>
                  <a:lnTo>
                    <a:pt x="570" y="29"/>
                  </a:lnTo>
                  <a:lnTo>
                    <a:pt x="568" y="29"/>
                  </a:lnTo>
                  <a:lnTo>
                    <a:pt x="567" y="29"/>
                  </a:lnTo>
                  <a:lnTo>
                    <a:pt x="567" y="30"/>
                  </a:lnTo>
                  <a:lnTo>
                    <a:pt x="566" y="30"/>
                  </a:lnTo>
                  <a:lnTo>
                    <a:pt x="564" y="30"/>
                  </a:lnTo>
                  <a:lnTo>
                    <a:pt x="563" y="31"/>
                  </a:lnTo>
                  <a:lnTo>
                    <a:pt x="562" y="31"/>
                  </a:lnTo>
                  <a:lnTo>
                    <a:pt x="560" y="31"/>
                  </a:lnTo>
                  <a:lnTo>
                    <a:pt x="559" y="33"/>
                  </a:lnTo>
                  <a:lnTo>
                    <a:pt x="558" y="33"/>
                  </a:lnTo>
                  <a:lnTo>
                    <a:pt x="557" y="33"/>
                  </a:lnTo>
                  <a:lnTo>
                    <a:pt x="555" y="33"/>
                  </a:lnTo>
                  <a:lnTo>
                    <a:pt x="554" y="33"/>
                  </a:lnTo>
                  <a:lnTo>
                    <a:pt x="554" y="34"/>
                  </a:lnTo>
                  <a:lnTo>
                    <a:pt x="553" y="34"/>
                  </a:lnTo>
                  <a:lnTo>
                    <a:pt x="551" y="34"/>
                  </a:lnTo>
                  <a:lnTo>
                    <a:pt x="550" y="34"/>
                  </a:lnTo>
                  <a:lnTo>
                    <a:pt x="549" y="34"/>
                  </a:lnTo>
                  <a:lnTo>
                    <a:pt x="547" y="34"/>
                  </a:lnTo>
                  <a:lnTo>
                    <a:pt x="546" y="34"/>
                  </a:lnTo>
                  <a:lnTo>
                    <a:pt x="545" y="34"/>
                  </a:lnTo>
                  <a:lnTo>
                    <a:pt x="545" y="35"/>
                  </a:lnTo>
                  <a:lnTo>
                    <a:pt x="543" y="35"/>
                  </a:lnTo>
                  <a:lnTo>
                    <a:pt x="543" y="37"/>
                  </a:lnTo>
                  <a:lnTo>
                    <a:pt x="542" y="37"/>
                  </a:lnTo>
                  <a:lnTo>
                    <a:pt x="541" y="38"/>
                  </a:lnTo>
                  <a:lnTo>
                    <a:pt x="540" y="38"/>
                  </a:lnTo>
                  <a:lnTo>
                    <a:pt x="540" y="39"/>
                  </a:lnTo>
                  <a:lnTo>
                    <a:pt x="538" y="39"/>
                  </a:lnTo>
                  <a:lnTo>
                    <a:pt x="537" y="39"/>
                  </a:lnTo>
                  <a:lnTo>
                    <a:pt x="537" y="41"/>
                  </a:lnTo>
                  <a:lnTo>
                    <a:pt x="536" y="41"/>
                  </a:lnTo>
                  <a:lnTo>
                    <a:pt x="536" y="42"/>
                  </a:lnTo>
                  <a:lnTo>
                    <a:pt x="536" y="43"/>
                  </a:lnTo>
                  <a:lnTo>
                    <a:pt x="536" y="44"/>
                  </a:lnTo>
                  <a:lnTo>
                    <a:pt x="536" y="46"/>
                  </a:lnTo>
                  <a:lnTo>
                    <a:pt x="534" y="46"/>
                  </a:lnTo>
                  <a:lnTo>
                    <a:pt x="534" y="47"/>
                  </a:lnTo>
                  <a:lnTo>
                    <a:pt x="533" y="47"/>
                  </a:lnTo>
                  <a:lnTo>
                    <a:pt x="532" y="47"/>
                  </a:lnTo>
                  <a:lnTo>
                    <a:pt x="532" y="48"/>
                  </a:lnTo>
                  <a:lnTo>
                    <a:pt x="530" y="48"/>
                  </a:lnTo>
                  <a:lnTo>
                    <a:pt x="530" y="50"/>
                  </a:lnTo>
                  <a:lnTo>
                    <a:pt x="530" y="51"/>
                  </a:lnTo>
                  <a:lnTo>
                    <a:pt x="530" y="52"/>
                  </a:lnTo>
                  <a:lnTo>
                    <a:pt x="530" y="54"/>
                  </a:lnTo>
                  <a:lnTo>
                    <a:pt x="529" y="54"/>
                  </a:lnTo>
                  <a:lnTo>
                    <a:pt x="528" y="54"/>
                  </a:lnTo>
                  <a:lnTo>
                    <a:pt x="528" y="55"/>
                  </a:lnTo>
                  <a:lnTo>
                    <a:pt x="527" y="55"/>
                  </a:lnTo>
                  <a:lnTo>
                    <a:pt x="525" y="55"/>
                  </a:lnTo>
                  <a:lnTo>
                    <a:pt x="525" y="56"/>
                  </a:lnTo>
                  <a:lnTo>
                    <a:pt x="524" y="56"/>
                  </a:lnTo>
                  <a:lnTo>
                    <a:pt x="524" y="58"/>
                  </a:lnTo>
                  <a:lnTo>
                    <a:pt x="523" y="58"/>
                  </a:lnTo>
                  <a:lnTo>
                    <a:pt x="523" y="59"/>
                  </a:lnTo>
                  <a:lnTo>
                    <a:pt x="523" y="60"/>
                  </a:lnTo>
                  <a:lnTo>
                    <a:pt x="523" y="61"/>
                  </a:lnTo>
                  <a:lnTo>
                    <a:pt x="524" y="61"/>
                  </a:lnTo>
                  <a:lnTo>
                    <a:pt x="524" y="63"/>
                  </a:lnTo>
                  <a:lnTo>
                    <a:pt x="524" y="64"/>
                  </a:lnTo>
                  <a:lnTo>
                    <a:pt x="525" y="64"/>
                  </a:lnTo>
                  <a:lnTo>
                    <a:pt x="525" y="65"/>
                  </a:lnTo>
                  <a:lnTo>
                    <a:pt x="525" y="67"/>
                  </a:lnTo>
                  <a:lnTo>
                    <a:pt x="524" y="67"/>
                  </a:lnTo>
                  <a:lnTo>
                    <a:pt x="523" y="67"/>
                  </a:lnTo>
                  <a:lnTo>
                    <a:pt x="521" y="67"/>
                  </a:lnTo>
                  <a:lnTo>
                    <a:pt x="520" y="67"/>
                  </a:lnTo>
                  <a:lnTo>
                    <a:pt x="520" y="65"/>
                  </a:lnTo>
                  <a:lnTo>
                    <a:pt x="519" y="65"/>
                  </a:lnTo>
                  <a:lnTo>
                    <a:pt x="519" y="64"/>
                  </a:lnTo>
                  <a:lnTo>
                    <a:pt x="517" y="64"/>
                  </a:lnTo>
                  <a:lnTo>
                    <a:pt x="516" y="64"/>
                  </a:lnTo>
                  <a:lnTo>
                    <a:pt x="515" y="64"/>
                  </a:lnTo>
                  <a:lnTo>
                    <a:pt x="515" y="65"/>
                  </a:lnTo>
                  <a:lnTo>
                    <a:pt x="515" y="67"/>
                  </a:lnTo>
                  <a:lnTo>
                    <a:pt x="515" y="68"/>
                  </a:lnTo>
                  <a:lnTo>
                    <a:pt x="516" y="69"/>
                  </a:lnTo>
                  <a:lnTo>
                    <a:pt x="516" y="71"/>
                  </a:lnTo>
                  <a:lnTo>
                    <a:pt x="516" y="72"/>
                  </a:lnTo>
                  <a:lnTo>
                    <a:pt x="516" y="73"/>
                  </a:lnTo>
                  <a:lnTo>
                    <a:pt x="515" y="73"/>
                  </a:lnTo>
                  <a:lnTo>
                    <a:pt x="513" y="72"/>
                  </a:lnTo>
                  <a:lnTo>
                    <a:pt x="513" y="71"/>
                  </a:lnTo>
                  <a:lnTo>
                    <a:pt x="512" y="71"/>
                  </a:lnTo>
                  <a:lnTo>
                    <a:pt x="512" y="69"/>
                  </a:lnTo>
                  <a:lnTo>
                    <a:pt x="511" y="69"/>
                  </a:lnTo>
                  <a:lnTo>
                    <a:pt x="511" y="71"/>
                  </a:lnTo>
                  <a:lnTo>
                    <a:pt x="510" y="71"/>
                  </a:lnTo>
                  <a:lnTo>
                    <a:pt x="510" y="72"/>
                  </a:lnTo>
                  <a:lnTo>
                    <a:pt x="510" y="73"/>
                  </a:lnTo>
                  <a:lnTo>
                    <a:pt x="510" y="74"/>
                  </a:lnTo>
                  <a:lnTo>
                    <a:pt x="510" y="76"/>
                  </a:lnTo>
                  <a:lnTo>
                    <a:pt x="510" y="77"/>
                  </a:lnTo>
                  <a:lnTo>
                    <a:pt x="510" y="78"/>
                  </a:lnTo>
                  <a:lnTo>
                    <a:pt x="510" y="80"/>
                  </a:lnTo>
                  <a:lnTo>
                    <a:pt x="510" y="81"/>
                  </a:lnTo>
                  <a:lnTo>
                    <a:pt x="510" y="82"/>
                  </a:lnTo>
                  <a:lnTo>
                    <a:pt x="510" y="84"/>
                  </a:lnTo>
                  <a:lnTo>
                    <a:pt x="510" y="85"/>
                  </a:lnTo>
                  <a:lnTo>
                    <a:pt x="510" y="86"/>
                  </a:lnTo>
                  <a:lnTo>
                    <a:pt x="508" y="86"/>
                  </a:lnTo>
                  <a:lnTo>
                    <a:pt x="508" y="88"/>
                  </a:lnTo>
                  <a:lnTo>
                    <a:pt x="507" y="88"/>
                  </a:lnTo>
                  <a:lnTo>
                    <a:pt x="507" y="89"/>
                  </a:lnTo>
                  <a:lnTo>
                    <a:pt x="506" y="89"/>
                  </a:lnTo>
                  <a:lnTo>
                    <a:pt x="504" y="89"/>
                  </a:lnTo>
                  <a:lnTo>
                    <a:pt x="504" y="90"/>
                  </a:lnTo>
                  <a:lnTo>
                    <a:pt x="503" y="90"/>
                  </a:lnTo>
                  <a:lnTo>
                    <a:pt x="502" y="90"/>
                  </a:lnTo>
                  <a:lnTo>
                    <a:pt x="502" y="91"/>
                  </a:lnTo>
                  <a:lnTo>
                    <a:pt x="502" y="93"/>
                  </a:lnTo>
                  <a:lnTo>
                    <a:pt x="502" y="94"/>
                  </a:lnTo>
                  <a:lnTo>
                    <a:pt x="502" y="95"/>
                  </a:lnTo>
                  <a:lnTo>
                    <a:pt x="500" y="95"/>
                  </a:lnTo>
                  <a:lnTo>
                    <a:pt x="500" y="97"/>
                  </a:lnTo>
                  <a:lnTo>
                    <a:pt x="499" y="97"/>
                  </a:lnTo>
                  <a:lnTo>
                    <a:pt x="498" y="97"/>
                  </a:lnTo>
                  <a:lnTo>
                    <a:pt x="498" y="98"/>
                  </a:lnTo>
                  <a:lnTo>
                    <a:pt x="496" y="98"/>
                  </a:lnTo>
                  <a:lnTo>
                    <a:pt x="495" y="98"/>
                  </a:lnTo>
                  <a:lnTo>
                    <a:pt x="495" y="99"/>
                  </a:lnTo>
                  <a:lnTo>
                    <a:pt x="495" y="101"/>
                  </a:lnTo>
                  <a:lnTo>
                    <a:pt x="495" y="102"/>
                  </a:lnTo>
                  <a:lnTo>
                    <a:pt x="495" y="103"/>
                  </a:lnTo>
                  <a:lnTo>
                    <a:pt x="496" y="105"/>
                  </a:lnTo>
                  <a:lnTo>
                    <a:pt x="496" y="106"/>
                  </a:lnTo>
                  <a:lnTo>
                    <a:pt x="498" y="107"/>
                  </a:lnTo>
                  <a:lnTo>
                    <a:pt x="498" y="108"/>
                  </a:lnTo>
                  <a:lnTo>
                    <a:pt x="498" y="110"/>
                  </a:lnTo>
                  <a:lnTo>
                    <a:pt x="499" y="110"/>
                  </a:lnTo>
                  <a:lnTo>
                    <a:pt x="499" y="111"/>
                  </a:lnTo>
                  <a:lnTo>
                    <a:pt x="499" y="112"/>
                  </a:lnTo>
                  <a:lnTo>
                    <a:pt x="498" y="114"/>
                  </a:lnTo>
                  <a:lnTo>
                    <a:pt x="496" y="114"/>
                  </a:lnTo>
                  <a:lnTo>
                    <a:pt x="495" y="114"/>
                  </a:lnTo>
                  <a:lnTo>
                    <a:pt x="494" y="114"/>
                  </a:lnTo>
                  <a:lnTo>
                    <a:pt x="493" y="114"/>
                  </a:lnTo>
                  <a:lnTo>
                    <a:pt x="491" y="114"/>
                  </a:lnTo>
                  <a:lnTo>
                    <a:pt x="491" y="115"/>
                  </a:lnTo>
                  <a:lnTo>
                    <a:pt x="490" y="115"/>
                  </a:lnTo>
                  <a:lnTo>
                    <a:pt x="489" y="115"/>
                  </a:lnTo>
                  <a:lnTo>
                    <a:pt x="489" y="116"/>
                  </a:lnTo>
                  <a:lnTo>
                    <a:pt x="487" y="116"/>
                  </a:lnTo>
                  <a:lnTo>
                    <a:pt x="486" y="116"/>
                  </a:lnTo>
                  <a:lnTo>
                    <a:pt x="486" y="118"/>
                  </a:lnTo>
                  <a:lnTo>
                    <a:pt x="485" y="118"/>
                  </a:lnTo>
                  <a:lnTo>
                    <a:pt x="483" y="118"/>
                  </a:lnTo>
                  <a:lnTo>
                    <a:pt x="482" y="118"/>
                  </a:lnTo>
                  <a:lnTo>
                    <a:pt x="481" y="118"/>
                  </a:lnTo>
                  <a:lnTo>
                    <a:pt x="480" y="118"/>
                  </a:lnTo>
                  <a:lnTo>
                    <a:pt x="478" y="118"/>
                  </a:lnTo>
                  <a:lnTo>
                    <a:pt x="478" y="119"/>
                  </a:lnTo>
                  <a:lnTo>
                    <a:pt x="477" y="119"/>
                  </a:lnTo>
                  <a:lnTo>
                    <a:pt x="477" y="120"/>
                  </a:lnTo>
                  <a:lnTo>
                    <a:pt x="477" y="121"/>
                  </a:lnTo>
                  <a:lnTo>
                    <a:pt x="477" y="123"/>
                  </a:lnTo>
                  <a:lnTo>
                    <a:pt x="477" y="124"/>
                  </a:lnTo>
                  <a:lnTo>
                    <a:pt x="478" y="124"/>
                  </a:lnTo>
                  <a:lnTo>
                    <a:pt x="478" y="125"/>
                  </a:lnTo>
                  <a:lnTo>
                    <a:pt x="480" y="127"/>
                  </a:lnTo>
                  <a:lnTo>
                    <a:pt x="480" y="128"/>
                  </a:lnTo>
                  <a:lnTo>
                    <a:pt x="478" y="128"/>
                  </a:lnTo>
                  <a:lnTo>
                    <a:pt x="478" y="129"/>
                  </a:lnTo>
                  <a:lnTo>
                    <a:pt x="477" y="129"/>
                  </a:lnTo>
                  <a:lnTo>
                    <a:pt x="476" y="129"/>
                  </a:lnTo>
                  <a:lnTo>
                    <a:pt x="476" y="131"/>
                  </a:lnTo>
                  <a:lnTo>
                    <a:pt x="474" y="131"/>
                  </a:lnTo>
                  <a:lnTo>
                    <a:pt x="473" y="132"/>
                  </a:lnTo>
                  <a:lnTo>
                    <a:pt x="472" y="132"/>
                  </a:lnTo>
                  <a:lnTo>
                    <a:pt x="472" y="133"/>
                  </a:lnTo>
                  <a:lnTo>
                    <a:pt x="470" y="133"/>
                  </a:lnTo>
                  <a:lnTo>
                    <a:pt x="469" y="133"/>
                  </a:lnTo>
                  <a:lnTo>
                    <a:pt x="468" y="133"/>
                  </a:lnTo>
                  <a:lnTo>
                    <a:pt x="468" y="132"/>
                  </a:lnTo>
                  <a:lnTo>
                    <a:pt x="466" y="131"/>
                  </a:lnTo>
                  <a:lnTo>
                    <a:pt x="466" y="129"/>
                  </a:lnTo>
                  <a:lnTo>
                    <a:pt x="465" y="129"/>
                  </a:lnTo>
                  <a:lnTo>
                    <a:pt x="465" y="128"/>
                  </a:lnTo>
                  <a:lnTo>
                    <a:pt x="464" y="129"/>
                  </a:lnTo>
                  <a:lnTo>
                    <a:pt x="463" y="129"/>
                  </a:lnTo>
                  <a:lnTo>
                    <a:pt x="461" y="128"/>
                  </a:lnTo>
                  <a:lnTo>
                    <a:pt x="461" y="129"/>
                  </a:lnTo>
                  <a:lnTo>
                    <a:pt x="460" y="129"/>
                  </a:lnTo>
                  <a:lnTo>
                    <a:pt x="460" y="131"/>
                  </a:lnTo>
                  <a:lnTo>
                    <a:pt x="459" y="131"/>
                  </a:lnTo>
                  <a:lnTo>
                    <a:pt x="459" y="132"/>
                  </a:lnTo>
                  <a:lnTo>
                    <a:pt x="459" y="133"/>
                  </a:lnTo>
                  <a:lnTo>
                    <a:pt x="457" y="133"/>
                  </a:lnTo>
                  <a:lnTo>
                    <a:pt x="457" y="135"/>
                  </a:lnTo>
                  <a:lnTo>
                    <a:pt x="457" y="136"/>
                  </a:lnTo>
                  <a:lnTo>
                    <a:pt x="459" y="137"/>
                  </a:lnTo>
                  <a:lnTo>
                    <a:pt x="459" y="138"/>
                  </a:lnTo>
                  <a:lnTo>
                    <a:pt x="459" y="140"/>
                  </a:lnTo>
                  <a:lnTo>
                    <a:pt x="459" y="141"/>
                  </a:lnTo>
                  <a:lnTo>
                    <a:pt x="457" y="141"/>
                  </a:lnTo>
                  <a:lnTo>
                    <a:pt x="457" y="142"/>
                  </a:lnTo>
                  <a:lnTo>
                    <a:pt x="457" y="144"/>
                  </a:lnTo>
                  <a:lnTo>
                    <a:pt x="457" y="145"/>
                  </a:lnTo>
                  <a:lnTo>
                    <a:pt x="457" y="146"/>
                  </a:lnTo>
                  <a:lnTo>
                    <a:pt x="457" y="148"/>
                  </a:lnTo>
                  <a:lnTo>
                    <a:pt x="456" y="148"/>
                  </a:lnTo>
                  <a:lnTo>
                    <a:pt x="456" y="149"/>
                  </a:lnTo>
                  <a:lnTo>
                    <a:pt x="455" y="149"/>
                  </a:lnTo>
                  <a:lnTo>
                    <a:pt x="453" y="150"/>
                  </a:lnTo>
                  <a:lnTo>
                    <a:pt x="452" y="150"/>
                  </a:lnTo>
                  <a:lnTo>
                    <a:pt x="451" y="152"/>
                  </a:lnTo>
                  <a:lnTo>
                    <a:pt x="449" y="152"/>
                  </a:lnTo>
                  <a:lnTo>
                    <a:pt x="448" y="153"/>
                  </a:lnTo>
                  <a:lnTo>
                    <a:pt x="447" y="153"/>
                  </a:lnTo>
                  <a:lnTo>
                    <a:pt x="446" y="154"/>
                  </a:lnTo>
                  <a:lnTo>
                    <a:pt x="444" y="154"/>
                  </a:lnTo>
                  <a:lnTo>
                    <a:pt x="444" y="153"/>
                  </a:lnTo>
                  <a:lnTo>
                    <a:pt x="443" y="153"/>
                  </a:lnTo>
                  <a:lnTo>
                    <a:pt x="442" y="153"/>
                  </a:lnTo>
                  <a:lnTo>
                    <a:pt x="440" y="153"/>
                  </a:lnTo>
                  <a:lnTo>
                    <a:pt x="440" y="154"/>
                  </a:lnTo>
                  <a:lnTo>
                    <a:pt x="439" y="154"/>
                  </a:lnTo>
                  <a:lnTo>
                    <a:pt x="438" y="154"/>
                  </a:lnTo>
                  <a:lnTo>
                    <a:pt x="436" y="155"/>
                  </a:lnTo>
                  <a:lnTo>
                    <a:pt x="435" y="155"/>
                  </a:lnTo>
                  <a:lnTo>
                    <a:pt x="435" y="157"/>
                  </a:lnTo>
                  <a:lnTo>
                    <a:pt x="434" y="157"/>
                  </a:lnTo>
                  <a:lnTo>
                    <a:pt x="434" y="158"/>
                  </a:lnTo>
                  <a:lnTo>
                    <a:pt x="433" y="158"/>
                  </a:lnTo>
                  <a:lnTo>
                    <a:pt x="433" y="159"/>
                  </a:lnTo>
                  <a:lnTo>
                    <a:pt x="431" y="161"/>
                  </a:lnTo>
                  <a:lnTo>
                    <a:pt x="431" y="162"/>
                  </a:lnTo>
                  <a:lnTo>
                    <a:pt x="430" y="163"/>
                  </a:lnTo>
                  <a:lnTo>
                    <a:pt x="429" y="163"/>
                  </a:lnTo>
                  <a:lnTo>
                    <a:pt x="429" y="165"/>
                  </a:lnTo>
                  <a:lnTo>
                    <a:pt x="427" y="165"/>
                  </a:lnTo>
                  <a:lnTo>
                    <a:pt x="427" y="166"/>
                  </a:lnTo>
                  <a:lnTo>
                    <a:pt x="426" y="166"/>
                  </a:lnTo>
                  <a:lnTo>
                    <a:pt x="425" y="166"/>
                  </a:lnTo>
                  <a:lnTo>
                    <a:pt x="425" y="167"/>
                  </a:lnTo>
                  <a:lnTo>
                    <a:pt x="423" y="167"/>
                  </a:lnTo>
                  <a:lnTo>
                    <a:pt x="422" y="169"/>
                  </a:lnTo>
                  <a:lnTo>
                    <a:pt x="422" y="170"/>
                  </a:lnTo>
                  <a:lnTo>
                    <a:pt x="422" y="171"/>
                  </a:lnTo>
                  <a:lnTo>
                    <a:pt x="423" y="171"/>
                  </a:lnTo>
                  <a:lnTo>
                    <a:pt x="423" y="172"/>
                  </a:lnTo>
                  <a:lnTo>
                    <a:pt x="423" y="174"/>
                  </a:lnTo>
                  <a:lnTo>
                    <a:pt x="423" y="175"/>
                  </a:lnTo>
                  <a:lnTo>
                    <a:pt x="423" y="176"/>
                  </a:lnTo>
                  <a:lnTo>
                    <a:pt x="423" y="178"/>
                  </a:lnTo>
                  <a:lnTo>
                    <a:pt x="423" y="179"/>
                  </a:lnTo>
                  <a:lnTo>
                    <a:pt x="425" y="180"/>
                  </a:lnTo>
                  <a:lnTo>
                    <a:pt x="425" y="182"/>
                  </a:lnTo>
                  <a:lnTo>
                    <a:pt x="425" y="183"/>
                  </a:lnTo>
                  <a:lnTo>
                    <a:pt x="425" y="184"/>
                  </a:lnTo>
                  <a:lnTo>
                    <a:pt x="426" y="185"/>
                  </a:lnTo>
                  <a:lnTo>
                    <a:pt x="426" y="187"/>
                  </a:lnTo>
                  <a:lnTo>
                    <a:pt x="426" y="188"/>
                  </a:lnTo>
                  <a:lnTo>
                    <a:pt x="426" y="189"/>
                  </a:lnTo>
                  <a:lnTo>
                    <a:pt x="425" y="191"/>
                  </a:lnTo>
                  <a:lnTo>
                    <a:pt x="425" y="192"/>
                  </a:lnTo>
                  <a:lnTo>
                    <a:pt x="425" y="193"/>
                  </a:lnTo>
                  <a:lnTo>
                    <a:pt x="423" y="193"/>
                  </a:lnTo>
                  <a:lnTo>
                    <a:pt x="423" y="195"/>
                  </a:lnTo>
                  <a:lnTo>
                    <a:pt x="423" y="196"/>
                  </a:lnTo>
                  <a:lnTo>
                    <a:pt x="423" y="197"/>
                  </a:lnTo>
                  <a:lnTo>
                    <a:pt x="423" y="199"/>
                  </a:lnTo>
                  <a:lnTo>
                    <a:pt x="423" y="200"/>
                  </a:lnTo>
                  <a:lnTo>
                    <a:pt x="423" y="201"/>
                  </a:lnTo>
                  <a:lnTo>
                    <a:pt x="423" y="202"/>
                  </a:lnTo>
                  <a:lnTo>
                    <a:pt x="422" y="202"/>
                  </a:lnTo>
                  <a:lnTo>
                    <a:pt x="422" y="204"/>
                  </a:lnTo>
                  <a:lnTo>
                    <a:pt x="422" y="205"/>
                  </a:lnTo>
                  <a:lnTo>
                    <a:pt x="422" y="206"/>
                  </a:lnTo>
                  <a:lnTo>
                    <a:pt x="422" y="208"/>
                  </a:lnTo>
                  <a:lnTo>
                    <a:pt x="421" y="208"/>
                  </a:lnTo>
                  <a:lnTo>
                    <a:pt x="421" y="209"/>
                  </a:lnTo>
                  <a:lnTo>
                    <a:pt x="421" y="210"/>
                  </a:lnTo>
                  <a:lnTo>
                    <a:pt x="421" y="212"/>
                  </a:lnTo>
                  <a:lnTo>
                    <a:pt x="419" y="212"/>
                  </a:lnTo>
                  <a:lnTo>
                    <a:pt x="419" y="213"/>
                  </a:lnTo>
                  <a:lnTo>
                    <a:pt x="419" y="214"/>
                  </a:lnTo>
                  <a:lnTo>
                    <a:pt x="418" y="214"/>
                  </a:lnTo>
                  <a:lnTo>
                    <a:pt x="418" y="216"/>
                  </a:lnTo>
                  <a:lnTo>
                    <a:pt x="418" y="217"/>
                  </a:lnTo>
                  <a:lnTo>
                    <a:pt x="417" y="217"/>
                  </a:lnTo>
                  <a:lnTo>
                    <a:pt x="417" y="218"/>
                  </a:lnTo>
                  <a:lnTo>
                    <a:pt x="416" y="218"/>
                  </a:lnTo>
                  <a:lnTo>
                    <a:pt x="416" y="219"/>
                  </a:lnTo>
                  <a:lnTo>
                    <a:pt x="414" y="221"/>
                  </a:lnTo>
                  <a:lnTo>
                    <a:pt x="414" y="222"/>
                  </a:lnTo>
                  <a:lnTo>
                    <a:pt x="413" y="222"/>
                  </a:lnTo>
                  <a:lnTo>
                    <a:pt x="413" y="223"/>
                  </a:lnTo>
                  <a:lnTo>
                    <a:pt x="412" y="225"/>
                  </a:lnTo>
                  <a:lnTo>
                    <a:pt x="412" y="226"/>
                  </a:lnTo>
                  <a:lnTo>
                    <a:pt x="410" y="226"/>
                  </a:lnTo>
                  <a:lnTo>
                    <a:pt x="410" y="227"/>
                  </a:lnTo>
                  <a:lnTo>
                    <a:pt x="409" y="227"/>
                  </a:lnTo>
                  <a:lnTo>
                    <a:pt x="409" y="229"/>
                  </a:lnTo>
                  <a:lnTo>
                    <a:pt x="408" y="230"/>
                  </a:lnTo>
                  <a:lnTo>
                    <a:pt x="406" y="230"/>
                  </a:lnTo>
                  <a:lnTo>
                    <a:pt x="406" y="231"/>
                  </a:lnTo>
                  <a:lnTo>
                    <a:pt x="405" y="231"/>
                  </a:lnTo>
                  <a:lnTo>
                    <a:pt x="405" y="232"/>
                  </a:lnTo>
                  <a:lnTo>
                    <a:pt x="404" y="232"/>
                  </a:lnTo>
                  <a:lnTo>
                    <a:pt x="404" y="234"/>
                  </a:lnTo>
                  <a:lnTo>
                    <a:pt x="404" y="235"/>
                  </a:lnTo>
                  <a:lnTo>
                    <a:pt x="402" y="235"/>
                  </a:lnTo>
                  <a:lnTo>
                    <a:pt x="402" y="236"/>
                  </a:lnTo>
                  <a:lnTo>
                    <a:pt x="401" y="236"/>
                  </a:lnTo>
                  <a:lnTo>
                    <a:pt x="401" y="238"/>
                  </a:lnTo>
                  <a:lnTo>
                    <a:pt x="400" y="238"/>
                  </a:lnTo>
                  <a:lnTo>
                    <a:pt x="400" y="239"/>
                  </a:lnTo>
                  <a:lnTo>
                    <a:pt x="400" y="240"/>
                  </a:lnTo>
                  <a:lnTo>
                    <a:pt x="399" y="240"/>
                  </a:lnTo>
                  <a:lnTo>
                    <a:pt x="399" y="242"/>
                  </a:lnTo>
                  <a:lnTo>
                    <a:pt x="397" y="242"/>
                  </a:lnTo>
                  <a:lnTo>
                    <a:pt x="397" y="243"/>
                  </a:lnTo>
                  <a:lnTo>
                    <a:pt x="397" y="244"/>
                  </a:lnTo>
                  <a:lnTo>
                    <a:pt x="396" y="244"/>
                  </a:lnTo>
                  <a:lnTo>
                    <a:pt x="396" y="246"/>
                  </a:lnTo>
                  <a:lnTo>
                    <a:pt x="395" y="247"/>
                  </a:lnTo>
                  <a:lnTo>
                    <a:pt x="395" y="248"/>
                  </a:lnTo>
                  <a:lnTo>
                    <a:pt x="393" y="248"/>
                  </a:lnTo>
                  <a:lnTo>
                    <a:pt x="392" y="248"/>
                  </a:lnTo>
                  <a:lnTo>
                    <a:pt x="392" y="249"/>
                  </a:lnTo>
                  <a:lnTo>
                    <a:pt x="391" y="249"/>
                  </a:lnTo>
                  <a:lnTo>
                    <a:pt x="389" y="249"/>
                  </a:lnTo>
                  <a:lnTo>
                    <a:pt x="388" y="249"/>
                  </a:lnTo>
                  <a:lnTo>
                    <a:pt x="387" y="251"/>
                  </a:lnTo>
                  <a:lnTo>
                    <a:pt x="386" y="251"/>
                  </a:lnTo>
                  <a:lnTo>
                    <a:pt x="383" y="252"/>
                  </a:lnTo>
                  <a:lnTo>
                    <a:pt x="380" y="253"/>
                  </a:lnTo>
                  <a:lnTo>
                    <a:pt x="379" y="253"/>
                  </a:lnTo>
                  <a:lnTo>
                    <a:pt x="378" y="255"/>
                  </a:lnTo>
                  <a:lnTo>
                    <a:pt x="378" y="256"/>
                  </a:lnTo>
                  <a:lnTo>
                    <a:pt x="376" y="257"/>
                  </a:lnTo>
                  <a:lnTo>
                    <a:pt x="376" y="259"/>
                  </a:lnTo>
                  <a:lnTo>
                    <a:pt x="375" y="260"/>
                  </a:lnTo>
                  <a:lnTo>
                    <a:pt x="375" y="261"/>
                  </a:lnTo>
                  <a:lnTo>
                    <a:pt x="374" y="263"/>
                  </a:lnTo>
                  <a:lnTo>
                    <a:pt x="375" y="263"/>
                  </a:lnTo>
                  <a:lnTo>
                    <a:pt x="375" y="264"/>
                  </a:lnTo>
                  <a:lnTo>
                    <a:pt x="376" y="264"/>
                  </a:lnTo>
                  <a:lnTo>
                    <a:pt x="378" y="264"/>
                  </a:lnTo>
                  <a:lnTo>
                    <a:pt x="378" y="265"/>
                  </a:lnTo>
                  <a:lnTo>
                    <a:pt x="379" y="265"/>
                  </a:lnTo>
                  <a:lnTo>
                    <a:pt x="380" y="265"/>
                  </a:lnTo>
                  <a:lnTo>
                    <a:pt x="382" y="265"/>
                  </a:lnTo>
                  <a:lnTo>
                    <a:pt x="383" y="265"/>
                  </a:lnTo>
                  <a:lnTo>
                    <a:pt x="383" y="266"/>
                  </a:lnTo>
                  <a:lnTo>
                    <a:pt x="384" y="266"/>
                  </a:lnTo>
                  <a:lnTo>
                    <a:pt x="384" y="268"/>
                  </a:lnTo>
                  <a:lnTo>
                    <a:pt x="386" y="268"/>
                  </a:lnTo>
                  <a:lnTo>
                    <a:pt x="386" y="269"/>
                  </a:lnTo>
                  <a:lnTo>
                    <a:pt x="386" y="270"/>
                  </a:lnTo>
                  <a:lnTo>
                    <a:pt x="384" y="270"/>
                  </a:lnTo>
                  <a:lnTo>
                    <a:pt x="384" y="272"/>
                  </a:lnTo>
                  <a:lnTo>
                    <a:pt x="383" y="272"/>
                  </a:lnTo>
                  <a:lnTo>
                    <a:pt x="383" y="273"/>
                  </a:lnTo>
                  <a:lnTo>
                    <a:pt x="383" y="274"/>
                  </a:lnTo>
                  <a:lnTo>
                    <a:pt x="382" y="276"/>
                  </a:lnTo>
                  <a:lnTo>
                    <a:pt x="382" y="277"/>
                  </a:lnTo>
                  <a:lnTo>
                    <a:pt x="382" y="278"/>
                  </a:lnTo>
                  <a:lnTo>
                    <a:pt x="382" y="279"/>
                  </a:lnTo>
                  <a:lnTo>
                    <a:pt x="380" y="279"/>
                  </a:lnTo>
                  <a:lnTo>
                    <a:pt x="380" y="281"/>
                  </a:lnTo>
                  <a:lnTo>
                    <a:pt x="379" y="281"/>
                  </a:lnTo>
                  <a:lnTo>
                    <a:pt x="379" y="282"/>
                  </a:lnTo>
                  <a:lnTo>
                    <a:pt x="378" y="282"/>
                  </a:lnTo>
                  <a:lnTo>
                    <a:pt x="376" y="282"/>
                  </a:lnTo>
                  <a:lnTo>
                    <a:pt x="376" y="283"/>
                  </a:lnTo>
                  <a:lnTo>
                    <a:pt x="376" y="285"/>
                  </a:lnTo>
                  <a:lnTo>
                    <a:pt x="376" y="286"/>
                  </a:lnTo>
                  <a:lnTo>
                    <a:pt x="375" y="287"/>
                  </a:lnTo>
                  <a:lnTo>
                    <a:pt x="374" y="289"/>
                  </a:lnTo>
                  <a:lnTo>
                    <a:pt x="372" y="290"/>
                  </a:lnTo>
                  <a:lnTo>
                    <a:pt x="372" y="291"/>
                  </a:lnTo>
                  <a:lnTo>
                    <a:pt x="372" y="293"/>
                  </a:lnTo>
                  <a:lnTo>
                    <a:pt x="371" y="293"/>
                  </a:lnTo>
                  <a:lnTo>
                    <a:pt x="370" y="293"/>
                  </a:lnTo>
                  <a:lnTo>
                    <a:pt x="369" y="293"/>
                  </a:lnTo>
                  <a:lnTo>
                    <a:pt x="367" y="293"/>
                  </a:lnTo>
                  <a:lnTo>
                    <a:pt x="366" y="293"/>
                  </a:lnTo>
                  <a:lnTo>
                    <a:pt x="366" y="294"/>
                  </a:lnTo>
                  <a:lnTo>
                    <a:pt x="366" y="295"/>
                  </a:lnTo>
                  <a:lnTo>
                    <a:pt x="366" y="296"/>
                  </a:lnTo>
                  <a:lnTo>
                    <a:pt x="365" y="296"/>
                  </a:lnTo>
                  <a:lnTo>
                    <a:pt x="365" y="298"/>
                  </a:lnTo>
                  <a:lnTo>
                    <a:pt x="365" y="299"/>
                  </a:lnTo>
                  <a:lnTo>
                    <a:pt x="365" y="300"/>
                  </a:lnTo>
                  <a:lnTo>
                    <a:pt x="365" y="302"/>
                  </a:lnTo>
                  <a:lnTo>
                    <a:pt x="365" y="303"/>
                  </a:lnTo>
                  <a:lnTo>
                    <a:pt x="365" y="304"/>
                  </a:lnTo>
                  <a:lnTo>
                    <a:pt x="365" y="306"/>
                  </a:lnTo>
                  <a:lnTo>
                    <a:pt x="363" y="306"/>
                  </a:lnTo>
                  <a:lnTo>
                    <a:pt x="363" y="307"/>
                  </a:lnTo>
                  <a:lnTo>
                    <a:pt x="363" y="308"/>
                  </a:lnTo>
                  <a:lnTo>
                    <a:pt x="363" y="310"/>
                  </a:lnTo>
                  <a:lnTo>
                    <a:pt x="363" y="311"/>
                  </a:lnTo>
                  <a:lnTo>
                    <a:pt x="363" y="312"/>
                  </a:lnTo>
                  <a:lnTo>
                    <a:pt x="363" y="313"/>
                  </a:lnTo>
                  <a:lnTo>
                    <a:pt x="362" y="313"/>
                  </a:lnTo>
                  <a:lnTo>
                    <a:pt x="362" y="315"/>
                  </a:lnTo>
                  <a:lnTo>
                    <a:pt x="361" y="315"/>
                  </a:lnTo>
                  <a:lnTo>
                    <a:pt x="359" y="315"/>
                  </a:lnTo>
                  <a:lnTo>
                    <a:pt x="359" y="313"/>
                  </a:lnTo>
                  <a:lnTo>
                    <a:pt x="359" y="312"/>
                  </a:lnTo>
                  <a:lnTo>
                    <a:pt x="359" y="311"/>
                  </a:lnTo>
                  <a:lnTo>
                    <a:pt x="358" y="311"/>
                  </a:lnTo>
                  <a:lnTo>
                    <a:pt x="357" y="311"/>
                  </a:lnTo>
                  <a:lnTo>
                    <a:pt x="357" y="312"/>
                  </a:lnTo>
                  <a:lnTo>
                    <a:pt x="356" y="312"/>
                  </a:lnTo>
                  <a:lnTo>
                    <a:pt x="356" y="313"/>
                  </a:lnTo>
                  <a:lnTo>
                    <a:pt x="354" y="313"/>
                  </a:lnTo>
                  <a:lnTo>
                    <a:pt x="354" y="315"/>
                  </a:lnTo>
                  <a:lnTo>
                    <a:pt x="354" y="316"/>
                  </a:lnTo>
                  <a:lnTo>
                    <a:pt x="353" y="316"/>
                  </a:lnTo>
                  <a:lnTo>
                    <a:pt x="353" y="317"/>
                  </a:lnTo>
                  <a:lnTo>
                    <a:pt x="353" y="319"/>
                  </a:lnTo>
                  <a:lnTo>
                    <a:pt x="353" y="320"/>
                  </a:lnTo>
                  <a:lnTo>
                    <a:pt x="354" y="320"/>
                  </a:lnTo>
                  <a:lnTo>
                    <a:pt x="354" y="321"/>
                  </a:lnTo>
                  <a:lnTo>
                    <a:pt x="354" y="323"/>
                  </a:lnTo>
                  <a:lnTo>
                    <a:pt x="356" y="323"/>
                  </a:lnTo>
                  <a:lnTo>
                    <a:pt x="356" y="324"/>
                  </a:lnTo>
                  <a:lnTo>
                    <a:pt x="354" y="324"/>
                  </a:lnTo>
                  <a:lnTo>
                    <a:pt x="354" y="325"/>
                  </a:lnTo>
                  <a:lnTo>
                    <a:pt x="353" y="325"/>
                  </a:lnTo>
                  <a:lnTo>
                    <a:pt x="353" y="327"/>
                  </a:lnTo>
                  <a:lnTo>
                    <a:pt x="352" y="327"/>
                  </a:lnTo>
                  <a:lnTo>
                    <a:pt x="352" y="328"/>
                  </a:lnTo>
                  <a:lnTo>
                    <a:pt x="350" y="329"/>
                  </a:lnTo>
                  <a:lnTo>
                    <a:pt x="350" y="330"/>
                  </a:lnTo>
                  <a:lnTo>
                    <a:pt x="350" y="332"/>
                  </a:lnTo>
                  <a:lnTo>
                    <a:pt x="350" y="333"/>
                  </a:lnTo>
                  <a:lnTo>
                    <a:pt x="349" y="333"/>
                  </a:lnTo>
                  <a:lnTo>
                    <a:pt x="349" y="334"/>
                  </a:lnTo>
                  <a:lnTo>
                    <a:pt x="348" y="334"/>
                  </a:lnTo>
                  <a:lnTo>
                    <a:pt x="346" y="334"/>
                  </a:lnTo>
                  <a:lnTo>
                    <a:pt x="346" y="333"/>
                  </a:lnTo>
                  <a:lnTo>
                    <a:pt x="345" y="333"/>
                  </a:lnTo>
                  <a:lnTo>
                    <a:pt x="345" y="332"/>
                  </a:lnTo>
                  <a:lnTo>
                    <a:pt x="345" y="330"/>
                  </a:lnTo>
                  <a:lnTo>
                    <a:pt x="345" y="329"/>
                  </a:lnTo>
                  <a:lnTo>
                    <a:pt x="345" y="328"/>
                  </a:lnTo>
                  <a:lnTo>
                    <a:pt x="345" y="327"/>
                  </a:lnTo>
                  <a:lnTo>
                    <a:pt x="345" y="325"/>
                  </a:lnTo>
                  <a:lnTo>
                    <a:pt x="346" y="325"/>
                  </a:lnTo>
                  <a:lnTo>
                    <a:pt x="346" y="324"/>
                  </a:lnTo>
                  <a:lnTo>
                    <a:pt x="345" y="323"/>
                  </a:lnTo>
                  <a:lnTo>
                    <a:pt x="345" y="321"/>
                  </a:lnTo>
                  <a:lnTo>
                    <a:pt x="344" y="321"/>
                  </a:lnTo>
                  <a:lnTo>
                    <a:pt x="344" y="320"/>
                  </a:lnTo>
                  <a:lnTo>
                    <a:pt x="342" y="320"/>
                  </a:lnTo>
                  <a:lnTo>
                    <a:pt x="341" y="319"/>
                  </a:lnTo>
                  <a:lnTo>
                    <a:pt x="340" y="319"/>
                  </a:lnTo>
                  <a:lnTo>
                    <a:pt x="339" y="319"/>
                  </a:lnTo>
                  <a:lnTo>
                    <a:pt x="337" y="319"/>
                  </a:lnTo>
                  <a:lnTo>
                    <a:pt x="337" y="317"/>
                  </a:lnTo>
                  <a:lnTo>
                    <a:pt x="336" y="317"/>
                  </a:lnTo>
                  <a:lnTo>
                    <a:pt x="335" y="317"/>
                  </a:lnTo>
                  <a:lnTo>
                    <a:pt x="333" y="317"/>
                  </a:lnTo>
                  <a:lnTo>
                    <a:pt x="332" y="317"/>
                  </a:lnTo>
                  <a:lnTo>
                    <a:pt x="331" y="317"/>
                  </a:lnTo>
                  <a:lnTo>
                    <a:pt x="329" y="317"/>
                  </a:lnTo>
                  <a:lnTo>
                    <a:pt x="328" y="317"/>
                  </a:lnTo>
                  <a:lnTo>
                    <a:pt x="327" y="317"/>
                  </a:lnTo>
                  <a:lnTo>
                    <a:pt x="327" y="319"/>
                  </a:lnTo>
                  <a:lnTo>
                    <a:pt x="325" y="319"/>
                  </a:lnTo>
                  <a:lnTo>
                    <a:pt x="325" y="320"/>
                  </a:lnTo>
                  <a:lnTo>
                    <a:pt x="325" y="321"/>
                  </a:lnTo>
                  <a:lnTo>
                    <a:pt x="324" y="321"/>
                  </a:lnTo>
                  <a:lnTo>
                    <a:pt x="324" y="323"/>
                  </a:lnTo>
                  <a:lnTo>
                    <a:pt x="324" y="324"/>
                  </a:lnTo>
                  <a:lnTo>
                    <a:pt x="323" y="324"/>
                  </a:lnTo>
                  <a:lnTo>
                    <a:pt x="322" y="324"/>
                  </a:lnTo>
                  <a:lnTo>
                    <a:pt x="322" y="325"/>
                  </a:lnTo>
                  <a:lnTo>
                    <a:pt x="320" y="325"/>
                  </a:lnTo>
                  <a:lnTo>
                    <a:pt x="319" y="325"/>
                  </a:lnTo>
                  <a:lnTo>
                    <a:pt x="319" y="324"/>
                  </a:lnTo>
                  <a:lnTo>
                    <a:pt x="318" y="324"/>
                  </a:lnTo>
                  <a:lnTo>
                    <a:pt x="316" y="324"/>
                  </a:lnTo>
                  <a:lnTo>
                    <a:pt x="315" y="324"/>
                  </a:lnTo>
                  <a:lnTo>
                    <a:pt x="314" y="324"/>
                  </a:lnTo>
                  <a:lnTo>
                    <a:pt x="312" y="324"/>
                  </a:lnTo>
                  <a:lnTo>
                    <a:pt x="311" y="324"/>
                  </a:lnTo>
                  <a:lnTo>
                    <a:pt x="311" y="323"/>
                  </a:lnTo>
                  <a:lnTo>
                    <a:pt x="310" y="323"/>
                  </a:lnTo>
                  <a:lnTo>
                    <a:pt x="309" y="323"/>
                  </a:lnTo>
                  <a:lnTo>
                    <a:pt x="307" y="323"/>
                  </a:lnTo>
                  <a:lnTo>
                    <a:pt x="306" y="323"/>
                  </a:lnTo>
                  <a:lnTo>
                    <a:pt x="306" y="321"/>
                  </a:lnTo>
                  <a:lnTo>
                    <a:pt x="305" y="321"/>
                  </a:lnTo>
                  <a:lnTo>
                    <a:pt x="303" y="321"/>
                  </a:lnTo>
                  <a:lnTo>
                    <a:pt x="302" y="321"/>
                  </a:lnTo>
                  <a:lnTo>
                    <a:pt x="301" y="321"/>
                  </a:lnTo>
                  <a:lnTo>
                    <a:pt x="299" y="321"/>
                  </a:lnTo>
                  <a:lnTo>
                    <a:pt x="298" y="321"/>
                  </a:lnTo>
                  <a:lnTo>
                    <a:pt x="298" y="320"/>
                  </a:lnTo>
                  <a:lnTo>
                    <a:pt x="297" y="320"/>
                  </a:lnTo>
                  <a:lnTo>
                    <a:pt x="297" y="319"/>
                  </a:lnTo>
                  <a:lnTo>
                    <a:pt x="295" y="319"/>
                  </a:lnTo>
                  <a:lnTo>
                    <a:pt x="295" y="317"/>
                  </a:lnTo>
                  <a:lnTo>
                    <a:pt x="294" y="317"/>
                  </a:lnTo>
                  <a:lnTo>
                    <a:pt x="293" y="317"/>
                  </a:lnTo>
                  <a:lnTo>
                    <a:pt x="292" y="317"/>
                  </a:lnTo>
                  <a:lnTo>
                    <a:pt x="290" y="317"/>
                  </a:lnTo>
                  <a:lnTo>
                    <a:pt x="289" y="317"/>
                  </a:lnTo>
                  <a:lnTo>
                    <a:pt x="288" y="317"/>
                  </a:lnTo>
                  <a:lnTo>
                    <a:pt x="286" y="317"/>
                  </a:lnTo>
                  <a:lnTo>
                    <a:pt x="286" y="319"/>
                  </a:lnTo>
                  <a:lnTo>
                    <a:pt x="285" y="319"/>
                  </a:lnTo>
                  <a:lnTo>
                    <a:pt x="284" y="319"/>
                  </a:lnTo>
                  <a:lnTo>
                    <a:pt x="282" y="319"/>
                  </a:lnTo>
                  <a:lnTo>
                    <a:pt x="281" y="319"/>
                  </a:lnTo>
                  <a:lnTo>
                    <a:pt x="281" y="320"/>
                  </a:lnTo>
                  <a:lnTo>
                    <a:pt x="280" y="320"/>
                  </a:lnTo>
                  <a:lnTo>
                    <a:pt x="278" y="320"/>
                  </a:lnTo>
                  <a:lnTo>
                    <a:pt x="277" y="320"/>
                  </a:lnTo>
                  <a:lnTo>
                    <a:pt x="277" y="321"/>
                  </a:lnTo>
                  <a:lnTo>
                    <a:pt x="276" y="321"/>
                  </a:lnTo>
                  <a:lnTo>
                    <a:pt x="275" y="321"/>
                  </a:lnTo>
                  <a:lnTo>
                    <a:pt x="275" y="323"/>
                  </a:lnTo>
                  <a:lnTo>
                    <a:pt x="273" y="323"/>
                  </a:lnTo>
                  <a:lnTo>
                    <a:pt x="272" y="323"/>
                  </a:lnTo>
                  <a:lnTo>
                    <a:pt x="272" y="324"/>
                  </a:lnTo>
                  <a:lnTo>
                    <a:pt x="271" y="324"/>
                  </a:lnTo>
                  <a:lnTo>
                    <a:pt x="269" y="324"/>
                  </a:lnTo>
                  <a:lnTo>
                    <a:pt x="268" y="325"/>
                  </a:lnTo>
                  <a:lnTo>
                    <a:pt x="267" y="325"/>
                  </a:lnTo>
                  <a:lnTo>
                    <a:pt x="267" y="327"/>
                  </a:lnTo>
                  <a:lnTo>
                    <a:pt x="265" y="327"/>
                  </a:lnTo>
                  <a:lnTo>
                    <a:pt x="264" y="327"/>
                  </a:lnTo>
                  <a:lnTo>
                    <a:pt x="264" y="328"/>
                  </a:lnTo>
                  <a:lnTo>
                    <a:pt x="263" y="328"/>
                  </a:lnTo>
                  <a:lnTo>
                    <a:pt x="263" y="329"/>
                  </a:lnTo>
                  <a:lnTo>
                    <a:pt x="262" y="329"/>
                  </a:lnTo>
                  <a:lnTo>
                    <a:pt x="260" y="330"/>
                  </a:lnTo>
                  <a:lnTo>
                    <a:pt x="259" y="332"/>
                  </a:lnTo>
                  <a:lnTo>
                    <a:pt x="258" y="333"/>
                  </a:lnTo>
                  <a:lnTo>
                    <a:pt x="256" y="334"/>
                  </a:lnTo>
                  <a:lnTo>
                    <a:pt x="255" y="336"/>
                  </a:lnTo>
                  <a:lnTo>
                    <a:pt x="255" y="337"/>
                  </a:lnTo>
                  <a:lnTo>
                    <a:pt x="254" y="337"/>
                  </a:lnTo>
                  <a:lnTo>
                    <a:pt x="254" y="338"/>
                  </a:lnTo>
                  <a:lnTo>
                    <a:pt x="252" y="338"/>
                  </a:lnTo>
                  <a:lnTo>
                    <a:pt x="252" y="340"/>
                  </a:lnTo>
                  <a:lnTo>
                    <a:pt x="252" y="341"/>
                  </a:lnTo>
                  <a:lnTo>
                    <a:pt x="251" y="341"/>
                  </a:lnTo>
                  <a:lnTo>
                    <a:pt x="251" y="342"/>
                  </a:lnTo>
                  <a:lnTo>
                    <a:pt x="250" y="342"/>
                  </a:lnTo>
                  <a:lnTo>
                    <a:pt x="250" y="343"/>
                  </a:lnTo>
                  <a:lnTo>
                    <a:pt x="248" y="343"/>
                  </a:lnTo>
                  <a:lnTo>
                    <a:pt x="248" y="345"/>
                  </a:lnTo>
                  <a:lnTo>
                    <a:pt x="247" y="345"/>
                  </a:lnTo>
                  <a:lnTo>
                    <a:pt x="246" y="346"/>
                  </a:lnTo>
                  <a:lnTo>
                    <a:pt x="245" y="346"/>
                  </a:lnTo>
                  <a:lnTo>
                    <a:pt x="245" y="347"/>
                  </a:lnTo>
                  <a:lnTo>
                    <a:pt x="243" y="347"/>
                  </a:lnTo>
                  <a:lnTo>
                    <a:pt x="243" y="349"/>
                  </a:lnTo>
                  <a:lnTo>
                    <a:pt x="242" y="349"/>
                  </a:lnTo>
                  <a:lnTo>
                    <a:pt x="241" y="350"/>
                  </a:lnTo>
                  <a:lnTo>
                    <a:pt x="239" y="350"/>
                  </a:lnTo>
                  <a:lnTo>
                    <a:pt x="239" y="351"/>
                  </a:lnTo>
                  <a:lnTo>
                    <a:pt x="238" y="351"/>
                  </a:lnTo>
                  <a:lnTo>
                    <a:pt x="238" y="353"/>
                  </a:lnTo>
                  <a:lnTo>
                    <a:pt x="237" y="353"/>
                  </a:lnTo>
                  <a:lnTo>
                    <a:pt x="237" y="354"/>
                  </a:lnTo>
                  <a:lnTo>
                    <a:pt x="235" y="354"/>
                  </a:lnTo>
                  <a:lnTo>
                    <a:pt x="235" y="355"/>
                  </a:lnTo>
                  <a:lnTo>
                    <a:pt x="234" y="355"/>
                  </a:lnTo>
                  <a:lnTo>
                    <a:pt x="234" y="357"/>
                  </a:lnTo>
                  <a:lnTo>
                    <a:pt x="234" y="358"/>
                  </a:lnTo>
                  <a:lnTo>
                    <a:pt x="233" y="358"/>
                  </a:lnTo>
                  <a:lnTo>
                    <a:pt x="233" y="359"/>
                  </a:lnTo>
                  <a:lnTo>
                    <a:pt x="231" y="359"/>
                  </a:lnTo>
                  <a:lnTo>
                    <a:pt x="231" y="360"/>
                  </a:lnTo>
                  <a:lnTo>
                    <a:pt x="230" y="360"/>
                  </a:lnTo>
                  <a:lnTo>
                    <a:pt x="230" y="362"/>
                  </a:lnTo>
                  <a:lnTo>
                    <a:pt x="229" y="363"/>
                  </a:lnTo>
                  <a:lnTo>
                    <a:pt x="228" y="364"/>
                  </a:lnTo>
                  <a:lnTo>
                    <a:pt x="228" y="366"/>
                  </a:lnTo>
                  <a:lnTo>
                    <a:pt x="226" y="366"/>
                  </a:lnTo>
                  <a:lnTo>
                    <a:pt x="226" y="367"/>
                  </a:lnTo>
                  <a:lnTo>
                    <a:pt x="226" y="368"/>
                  </a:lnTo>
                  <a:lnTo>
                    <a:pt x="225" y="368"/>
                  </a:lnTo>
                  <a:lnTo>
                    <a:pt x="225" y="370"/>
                  </a:lnTo>
                  <a:lnTo>
                    <a:pt x="224" y="370"/>
                  </a:lnTo>
                  <a:lnTo>
                    <a:pt x="222" y="371"/>
                  </a:lnTo>
                  <a:lnTo>
                    <a:pt x="221" y="372"/>
                  </a:lnTo>
                  <a:lnTo>
                    <a:pt x="220" y="372"/>
                  </a:lnTo>
                  <a:lnTo>
                    <a:pt x="218" y="372"/>
                  </a:lnTo>
                  <a:lnTo>
                    <a:pt x="218" y="371"/>
                  </a:lnTo>
                  <a:lnTo>
                    <a:pt x="217" y="371"/>
                  </a:lnTo>
                  <a:lnTo>
                    <a:pt x="217" y="370"/>
                  </a:lnTo>
                  <a:lnTo>
                    <a:pt x="216" y="370"/>
                  </a:lnTo>
                  <a:lnTo>
                    <a:pt x="215" y="370"/>
                  </a:lnTo>
                  <a:lnTo>
                    <a:pt x="215" y="371"/>
                  </a:lnTo>
                  <a:lnTo>
                    <a:pt x="213" y="371"/>
                  </a:lnTo>
                  <a:lnTo>
                    <a:pt x="212" y="371"/>
                  </a:lnTo>
                  <a:lnTo>
                    <a:pt x="211" y="371"/>
                  </a:lnTo>
                  <a:lnTo>
                    <a:pt x="209" y="371"/>
                  </a:lnTo>
                  <a:lnTo>
                    <a:pt x="208" y="371"/>
                  </a:lnTo>
                  <a:lnTo>
                    <a:pt x="207" y="371"/>
                  </a:lnTo>
                  <a:lnTo>
                    <a:pt x="205" y="371"/>
                  </a:lnTo>
                  <a:lnTo>
                    <a:pt x="204" y="371"/>
                  </a:lnTo>
                  <a:lnTo>
                    <a:pt x="203" y="370"/>
                  </a:lnTo>
                  <a:lnTo>
                    <a:pt x="201" y="370"/>
                  </a:lnTo>
                  <a:lnTo>
                    <a:pt x="200" y="368"/>
                  </a:lnTo>
                  <a:lnTo>
                    <a:pt x="199" y="368"/>
                  </a:lnTo>
                  <a:lnTo>
                    <a:pt x="198" y="367"/>
                  </a:lnTo>
                  <a:lnTo>
                    <a:pt x="196" y="367"/>
                  </a:lnTo>
                  <a:lnTo>
                    <a:pt x="195" y="366"/>
                  </a:lnTo>
                  <a:lnTo>
                    <a:pt x="194" y="366"/>
                  </a:lnTo>
                  <a:lnTo>
                    <a:pt x="192" y="366"/>
                  </a:lnTo>
                  <a:lnTo>
                    <a:pt x="192" y="364"/>
                  </a:lnTo>
                  <a:lnTo>
                    <a:pt x="190" y="364"/>
                  </a:lnTo>
                  <a:lnTo>
                    <a:pt x="188" y="362"/>
                  </a:lnTo>
                  <a:lnTo>
                    <a:pt x="184" y="359"/>
                  </a:lnTo>
                  <a:lnTo>
                    <a:pt x="183" y="358"/>
                  </a:lnTo>
                  <a:lnTo>
                    <a:pt x="182" y="358"/>
                  </a:lnTo>
                  <a:lnTo>
                    <a:pt x="182" y="357"/>
                  </a:lnTo>
                  <a:lnTo>
                    <a:pt x="181" y="357"/>
                  </a:lnTo>
                  <a:lnTo>
                    <a:pt x="179" y="357"/>
                  </a:lnTo>
                  <a:lnTo>
                    <a:pt x="179" y="355"/>
                  </a:lnTo>
                  <a:lnTo>
                    <a:pt x="178" y="355"/>
                  </a:lnTo>
                  <a:lnTo>
                    <a:pt x="177" y="355"/>
                  </a:lnTo>
                  <a:lnTo>
                    <a:pt x="175" y="355"/>
                  </a:lnTo>
                  <a:lnTo>
                    <a:pt x="175" y="357"/>
                  </a:lnTo>
                  <a:lnTo>
                    <a:pt x="174" y="357"/>
                  </a:lnTo>
                  <a:lnTo>
                    <a:pt x="174" y="358"/>
                  </a:lnTo>
                  <a:lnTo>
                    <a:pt x="173" y="358"/>
                  </a:lnTo>
                  <a:lnTo>
                    <a:pt x="173" y="359"/>
                  </a:lnTo>
                  <a:lnTo>
                    <a:pt x="173" y="360"/>
                  </a:lnTo>
                  <a:lnTo>
                    <a:pt x="171" y="360"/>
                  </a:lnTo>
                  <a:lnTo>
                    <a:pt x="170" y="360"/>
                  </a:lnTo>
                  <a:lnTo>
                    <a:pt x="169" y="359"/>
                  </a:lnTo>
                  <a:lnTo>
                    <a:pt x="169" y="358"/>
                  </a:lnTo>
                  <a:lnTo>
                    <a:pt x="168" y="358"/>
                  </a:lnTo>
                  <a:lnTo>
                    <a:pt x="168" y="357"/>
                  </a:lnTo>
                  <a:lnTo>
                    <a:pt x="168" y="355"/>
                  </a:lnTo>
                  <a:lnTo>
                    <a:pt x="168" y="354"/>
                  </a:lnTo>
                  <a:lnTo>
                    <a:pt x="166" y="353"/>
                  </a:lnTo>
                  <a:lnTo>
                    <a:pt x="166" y="351"/>
                  </a:lnTo>
                  <a:lnTo>
                    <a:pt x="166" y="350"/>
                  </a:lnTo>
                  <a:lnTo>
                    <a:pt x="166" y="349"/>
                  </a:lnTo>
                  <a:lnTo>
                    <a:pt x="168" y="349"/>
                  </a:lnTo>
                  <a:lnTo>
                    <a:pt x="168" y="347"/>
                  </a:lnTo>
                  <a:lnTo>
                    <a:pt x="169" y="347"/>
                  </a:lnTo>
                  <a:lnTo>
                    <a:pt x="169" y="346"/>
                  </a:lnTo>
                  <a:lnTo>
                    <a:pt x="169" y="345"/>
                  </a:lnTo>
                  <a:lnTo>
                    <a:pt x="169" y="343"/>
                  </a:lnTo>
                  <a:lnTo>
                    <a:pt x="170" y="342"/>
                  </a:lnTo>
                  <a:lnTo>
                    <a:pt x="169" y="342"/>
                  </a:lnTo>
                  <a:lnTo>
                    <a:pt x="169" y="341"/>
                  </a:lnTo>
                  <a:lnTo>
                    <a:pt x="169" y="340"/>
                  </a:lnTo>
                  <a:lnTo>
                    <a:pt x="169" y="338"/>
                  </a:lnTo>
                  <a:lnTo>
                    <a:pt x="169" y="337"/>
                  </a:lnTo>
                  <a:lnTo>
                    <a:pt x="169" y="336"/>
                  </a:lnTo>
                  <a:lnTo>
                    <a:pt x="169" y="334"/>
                  </a:lnTo>
                  <a:lnTo>
                    <a:pt x="170" y="334"/>
                  </a:lnTo>
                  <a:lnTo>
                    <a:pt x="171" y="334"/>
                  </a:lnTo>
                  <a:lnTo>
                    <a:pt x="173" y="334"/>
                  </a:lnTo>
                  <a:lnTo>
                    <a:pt x="173" y="333"/>
                  </a:lnTo>
                  <a:lnTo>
                    <a:pt x="173" y="332"/>
                  </a:lnTo>
                  <a:lnTo>
                    <a:pt x="171" y="332"/>
                  </a:lnTo>
                  <a:lnTo>
                    <a:pt x="171" y="330"/>
                  </a:lnTo>
                  <a:lnTo>
                    <a:pt x="170" y="330"/>
                  </a:lnTo>
                  <a:lnTo>
                    <a:pt x="169" y="330"/>
                  </a:lnTo>
                  <a:lnTo>
                    <a:pt x="168" y="330"/>
                  </a:lnTo>
                  <a:lnTo>
                    <a:pt x="168" y="329"/>
                  </a:lnTo>
                  <a:lnTo>
                    <a:pt x="166" y="329"/>
                  </a:lnTo>
                  <a:lnTo>
                    <a:pt x="166" y="328"/>
                  </a:lnTo>
                  <a:lnTo>
                    <a:pt x="165" y="328"/>
                  </a:lnTo>
                  <a:lnTo>
                    <a:pt x="165" y="327"/>
                  </a:lnTo>
                  <a:lnTo>
                    <a:pt x="164" y="327"/>
                  </a:lnTo>
                  <a:lnTo>
                    <a:pt x="164" y="325"/>
                  </a:lnTo>
                  <a:lnTo>
                    <a:pt x="164" y="324"/>
                  </a:lnTo>
                  <a:lnTo>
                    <a:pt x="162" y="324"/>
                  </a:lnTo>
                  <a:lnTo>
                    <a:pt x="161" y="325"/>
                  </a:lnTo>
                  <a:lnTo>
                    <a:pt x="162" y="327"/>
                  </a:lnTo>
                  <a:lnTo>
                    <a:pt x="162" y="328"/>
                  </a:lnTo>
                  <a:lnTo>
                    <a:pt x="161" y="328"/>
                  </a:lnTo>
                  <a:lnTo>
                    <a:pt x="160" y="328"/>
                  </a:lnTo>
                  <a:lnTo>
                    <a:pt x="158" y="328"/>
                  </a:lnTo>
                  <a:lnTo>
                    <a:pt x="158" y="329"/>
                  </a:lnTo>
                  <a:lnTo>
                    <a:pt x="158" y="330"/>
                  </a:lnTo>
                  <a:lnTo>
                    <a:pt x="160" y="330"/>
                  </a:lnTo>
                  <a:lnTo>
                    <a:pt x="158" y="330"/>
                  </a:lnTo>
                  <a:lnTo>
                    <a:pt x="158" y="332"/>
                  </a:lnTo>
                  <a:lnTo>
                    <a:pt x="157" y="332"/>
                  </a:lnTo>
                  <a:lnTo>
                    <a:pt x="157" y="330"/>
                  </a:lnTo>
                  <a:lnTo>
                    <a:pt x="156" y="330"/>
                  </a:lnTo>
                  <a:lnTo>
                    <a:pt x="154" y="330"/>
                  </a:lnTo>
                  <a:lnTo>
                    <a:pt x="153" y="330"/>
                  </a:lnTo>
                  <a:lnTo>
                    <a:pt x="153" y="329"/>
                  </a:lnTo>
                  <a:lnTo>
                    <a:pt x="153" y="328"/>
                  </a:lnTo>
                  <a:lnTo>
                    <a:pt x="153" y="327"/>
                  </a:lnTo>
                  <a:lnTo>
                    <a:pt x="154" y="327"/>
                  </a:lnTo>
                  <a:lnTo>
                    <a:pt x="154" y="325"/>
                  </a:lnTo>
                  <a:lnTo>
                    <a:pt x="154" y="324"/>
                  </a:lnTo>
                  <a:lnTo>
                    <a:pt x="153" y="324"/>
                  </a:lnTo>
                  <a:lnTo>
                    <a:pt x="152" y="323"/>
                  </a:lnTo>
                  <a:lnTo>
                    <a:pt x="151" y="323"/>
                  </a:lnTo>
                  <a:lnTo>
                    <a:pt x="151" y="321"/>
                  </a:lnTo>
                  <a:lnTo>
                    <a:pt x="152" y="321"/>
                  </a:lnTo>
                  <a:lnTo>
                    <a:pt x="153" y="321"/>
                  </a:lnTo>
                  <a:lnTo>
                    <a:pt x="153" y="323"/>
                  </a:lnTo>
                  <a:lnTo>
                    <a:pt x="154" y="323"/>
                  </a:lnTo>
                  <a:lnTo>
                    <a:pt x="156" y="321"/>
                  </a:lnTo>
                  <a:lnTo>
                    <a:pt x="156" y="320"/>
                  </a:lnTo>
                  <a:lnTo>
                    <a:pt x="156" y="319"/>
                  </a:lnTo>
                  <a:lnTo>
                    <a:pt x="157" y="319"/>
                  </a:lnTo>
                  <a:lnTo>
                    <a:pt x="158" y="317"/>
                  </a:lnTo>
                  <a:lnTo>
                    <a:pt x="160" y="317"/>
                  </a:lnTo>
                  <a:lnTo>
                    <a:pt x="160" y="316"/>
                  </a:lnTo>
                  <a:lnTo>
                    <a:pt x="160" y="315"/>
                  </a:lnTo>
                  <a:lnTo>
                    <a:pt x="161" y="315"/>
                  </a:lnTo>
                  <a:lnTo>
                    <a:pt x="161" y="313"/>
                  </a:lnTo>
                  <a:lnTo>
                    <a:pt x="160" y="313"/>
                  </a:lnTo>
                  <a:lnTo>
                    <a:pt x="160" y="312"/>
                  </a:lnTo>
                  <a:lnTo>
                    <a:pt x="160" y="311"/>
                  </a:lnTo>
                  <a:lnTo>
                    <a:pt x="161" y="310"/>
                  </a:lnTo>
                  <a:lnTo>
                    <a:pt x="161" y="308"/>
                  </a:lnTo>
                  <a:lnTo>
                    <a:pt x="162" y="308"/>
                  </a:lnTo>
                  <a:lnTo>
                    <a:pt x="162" y="307"/>
                  </a:lnTo>
                  <a:lnTo>
                    <a:pt x="162" y="306"/>
                  </a:lnTo>
                  <a:lnTo>
                    <a:pt x="162" y="304"/>
                  </a:lnTo>
                  <a:lnTo>
                    <a:pt x="162" y="303"/>
                  </a:lnTo>
                  <a:lnTo>
                    <a:pt x="162" y="302"/>
                  </a:lnTo>
                  <a:lnTo>
                    <a:pt x="162" y="300"/>
                  </a:lnTo>
                  <a:lnTo>
                    <a:pt x="162" y="299"/>
                  </a:lnTo>
                  <a:lnTo>
                    <a:pt x="164" y="299"/>
                  </a:lnTo>
                  <a:lnTo>
                    <a:pt x="164" y="298"/>
                  </a:lnTo>
                  <a:lnTo>
                    <a:pt x="165" y="298"/>
                  </a:lnTo>
                  <a:lnTo>
                    <a:pt x="165" y="296"/>
                  </a:lnTo>
                  <a:lnTo>
                    <a:pt x="166" y="296"/>
                  </a:lnTo>
                  <a:lnTo>
                    <a:pt x="166" y="295"/>
                  </a:lnTo>
                  <a:lnTo>
                    <a:pt x="168" y="295"/>
                  </a:lnTo>
                  <a:lnTo>
                    <a:pt x="168" y="294"/>
                  </a:lnTo>
                  <a:lnTo>
                    <a:pt x="166" y="294"/>
                  </a:lnTo>
                  <a:lnTo>
                    <a:pt x="166" y="293"/>
                  </a:lnTo>
                  <a:lnTo>
                    <a:pt x="166" y="291"/>
                  </a:lnTo>
                  <a:lnTo>
                    <a:pt x="166" y="290"/>
                  </a:lnTo>
                  <a:lnTo>
                    <a:pt x="166" y="289"/>
                  </a:lnTo>
                  <a:lnTo>
                    <a:pt x="166" y="287"/>
                  </a:lnTo>
                  <a:lnTo>
                    <a:pt x="166" y="286"/>
                  </a:lnTo>
                  <a:lnTo>
                    <a:pt x="168" y="286"/>
                  </a:lnTo>
                  <a:lnTo>
                    <a:pt x="168" y="285"/>
                  </a:lnTo>
                  <a:lnTo>
                    <a:pt x="169" y="285"/>
                  </a:lnTo>
                  <a:lnTo>
                    <a:pt x="170" y="285"/>
                  </a:lnTo>
                  <a:lnTo>
                    <a:pt x="170" y="286"/>
                  </a:lnTo>
                  <a:lnTo>
                    <a:pt x="171" y="286"/>
                  </a:lnTo>
                  <a:lnTo>
                    <a:pt x="171" y="287"/>
                  </a:lnTo>
                  <a:lnTo>
                    <a:pt x="173" y="289"/>
                  </a:lnTo>
                  <a:lnTo>
                    <a:pt x="173" y="287"/>
                  </a:lnTo>
                  <a:lnTo>
                    <a:pt x="174" y="287"/>
                  </a:lnTo>
                  <a:lnTo>
                    <a:pt x="174" y="286"/>
                  </a:lnTo>
                  <a:lnTo>
                    <a:pt x="175" y="286"/>
                  </a:lnTo>
                  <a:lnTo>
                    <a:pt x="175" y="285"/>
                  </a:lnTo>
                  <a:lnTo>
                    <a:pt x="175" y="283"/>
                  </a:lnTo>
                  <a:lnTo>
                    <a:pt x="174" y="283"/>
                  </a:lnTo>
                  <a:lnTo>
                    <a:pt x="174" y="282"/>
                  </a:lnTo>
                  <a:lnTo>
                    <a:pt x="173" y="282"/>
                  </a:lnTo>
                  <a:lnTo>
                    <a:pt x="171" y="282"/>
                  </a:lnTo>
                  <a:lnTo>
                    <a:pt x="171" y="281"/>
                  </a:lnTo>
                  <a:lnTo>
                    <a:pt x="170" y="281"/>
                  </a:lnTo>
                  <a:lnTo>
                    <a:pt x="170" y="279"/>
                  </a:lnTo>
                  <a:lnTo>
                    <a:pt x="169" y="279"/>
                  </a:lnTo>
                  <a:lnTo>
                    <a:pt x="169" y="278"/>
                  </a:lnTo>
                  <a:lnTo>
                    <a:pt x="169" y="277"/>
                  </a:lnTo>
                  <a:lnTo>
                    <a:pt x="168" y="277"/>
                  </a:lnTo>
                  <a:lnTo>
                    <a:pt x="168" y="276"/>
                  </a:lnTo>
                  <a:lnTo>
                    <a:pt x="166" y="274"/>
                  </a:lnTo>
                  <a:lnTo>
                    <a:pt x="168" y="273"/>
                  </a:lnTo>
                  <a:lnTo>
                    <a:pt x="169" y="273"/>
                  </a:lnTo>
                  <a:lnTo>
                    <a:pt x="169" y="272"/>
                  </a:lnTo>
                  <a:lnTo>
                    <a:pt x="168" y="272"/>
                  </a:lnTo>
                  <a:lnTo>
                    <a:pt x="166" y="270"/>
                  </a:lnTo>
                  <a:lnTo>
                    <a:pt x="166" y="269"/>
                  </a:lnTo>
                  <a:lnTo>
                    <a:pt x="166" y="268"/>
                  </a:lnTo>
                  <a:lnTo>
                    <a:pt x="166" y="266"/>
                  </a:lnTo>
                  <a:lnTo>
                    <a:pt x="165" y="266"/>
                  </a:lnTo>
                  <a:lnTo>
                    <a:pt x="165" y="265"/>
                  </a:lnTo>
                  <a:lnTo>
                    <a:pt x="164" y="264"/>
                  </a:lnTo>
                  <a:lnTo>
                    <a:pt x="162" y="264"/>
                  </a:lnTo>
                  <a:lnTo>
                    <a:pt x="161" y="264"/>
                  </a:lnTo>
                  <a:lnTo>
                    <a:pt x="160" y="263"/>
                  </a:lnTo>
                  <a:lnTo>
                    <a:pt x="158" y="263"/>
                  </a:lnTo>
                  <a:lnTo>
                    <a:pt x="158" y="261"/>
                  </a:lnTo>
                  <a:lnTo>
                    <a:pt x="158" y="260"/>
                  </a:lnTo>
                  <a:lnTo>
                    <a:pt x="158" y="259"/>
                  </a:lnTo>
                  <a:lnTo>
                    <a:pt x="160" y="259"/>
                  </a:lnTo>
                  <a:lnTo>
                    <a:pt x="161" y="257"/>
                  </a:lnTo>
                  <a:lnTo>
                    <a:pt x="161" y="256"/>
                  </a:lnTo>
                  <a:lnTo>
                    <a:pt x="162" y="255"/>
                  </a:lnTo>
                  <a:lnTo>
                    <a:pt x="164" y="253"/>
                  </a:lnTo>
                  <a:lnTo>
                    <a:pt x="164" y="252"/>
                  </a:lnTo>
                  <a:lnTo>
                    <a:pt x="165" y="252"/>
                  </a:lnTo>
                  <a:lnTo>
                    <a:pt x="165" y="251"/>
                  </a:lnTo>
                  <a:lnTo>
                    <a:pt x="165" y="249"/>
                  </a:lnTo>
                  <a:lnTo>
                    <a:pt x="166" y="249"/>
                  </a:lnTo>
                  <a:lnTo>
                    <a:pt x="166" y="248"/>
                  </a:lnTo>
                  <a:lnTo>
                    <a:pt x="166" y="247"/>
                  </a:lnTo>
                  <a:lnTo>
                    <a:pt x="166" y="246"/>
                  </a:lnTo>
                  <a:lnTo>
                    <a:pt x="166" y="244"/>
                  </a:lnTo>
                  <a:lnTo>
                    <a:pt x="165" y="244"/>
                  </a:lnTo>
                  <a:lnTo>
                    <a:pt x="165" y="243"/>
                  </a:lnTo>
                  <a:lnTo>
                    <a:pt x="165" y="242"/>
                  </a:lnTo>
                  <a:lnTo>
                    <a:pt x="164" y="242"/>
                  </a:lnTo>
                  <a:lnTo>
                    <a:pt x="164" y="240"/>
                  </a:lnTo>
                  <a:lnTo>
                    <a:pt x="164" y="239"/>
                  </a:lnTo>
                  <a:lnTo>
                    <a:pt x="162" y="238"/>
                  </a:lnTo>
                  <a:lnTo>
                    <a:pt x="162" y="236"/>
                  </a:lnTo>
                  <a:lnTo>
                    <a:pt x="162" y="235"/>
                  </a:lnTo>
                  <a:lnTo>
                    <a:pt x="162" y="234"/>
                  </a:lnTo>
                  <a:lnTo>
                    <a:pt x="162" y="232"/>
                  </a:lnTo>
                  <a:lnTo>
                    <a:pt x="162" y="231"/>
                  </a:lnTo>
                  <a:lnTo>
                    <a:pt x="161" y="230"/>
                  </a:lnTo>
                  <a:lnTo>
                    <a:pt x="160" y="229"/>
                  </a:lnTo>
                  <a:lnTo>
                    <a:pt x="158" y="227"/>
                  </a:lnTo>
                  <a:lnTo>
                    <a:pt x="157" y="227"/>
                  </a:lnTo>
                  <a:lnTo>
                    <a:pt x="157" y="226"/>
                  </a:lnTo>
                  <a:lnTo>
                    <a:pt x="156" y="226"/>
                  </a:lnTo>
                  <a:lnTo>
                    <a:pt x="154" y="226"/>
                  </a:lnTo>
                  <a:lnTo>
                    <a:pt x="154" y="225"/>
                  </a:lnTo>
                  <a:lnTo>
                    <a:pt x="153" y="225"/>
                  </a:lnTo>
                  <a:lnTo>
                    <a:pt x="152" y="225"/>
                  </a:lnTo>
                  <a:lnTo>
                    <a:pt x="152" y="223"/>
                  </a:lnTo>
                  <a:lnTo>
                    <a:pt x="151" y="223"/>
                  </a:lnTo>
                  <a:lnTo>
                    <a:pt x="149" y="223"/>
                  </a:lnTo>
                  <a:lnTo>
                    <a:pt x="149" y="222"/>
                  </a:lnTo>
                  <a:lnTo>
                    <a:pt x="148" y="222"/>
                  </a:lnTo>
                  <a:lnTo>
                    <a:pt x="148" y="221"/>
                  </a:lnTo>
                  <a:lnTo>
                    <a:pt x="147" y="221"/>
                  </a:lnTo>
                  <a:lnTo>
                    <a:pt x="147" y="219"/>
                  </a:lnTo>
                  <a:lnTo>
                    <a:pt x="145" y="219"/>
                  </a:lnTo>
                  <a:lnTo>
                    <a:pt x="144" y="218"/>
                  </a:lnTo>
                  <a:lnTo>
                    <a:pt x="143" y="217"/>
                  </a:lnTo>
                  <a:lnTo>
                    <a:pt x="143" y="216"/>
                  </a:lnTo>
                  <a:lnTo>
                    <a:pt x="141" y="216"/>
                  </a:lnTo>
                  <a:lnTo>
                    <a:pt x="141" y="214"/>
                  </a:lnTo>
                  <a:lnTo>
                    <a:pt x="140" y="214"/>
                  </a:lnTo>
                  <a:lnTo>
                    <a:pt x="140" y="213"/>
                  </a:lnTo>
                  <a:lnTo>
                    <a:pt x="139" y="213"/>
                  </a:lnTo>
                  <a:lnTo>
                    <a:pt x="138" y="213"/>
                  </a:lnTo>
                  <a:lnTo>
                    <a:pt x="136" y="212"/>
                  </a:lnTo>
                  <a:lnTo>
                    <a:pt x="135" y="212"/>
                  </a:lnTo>
                  <a:lnTo>
                    <a:pt x="134" y="212"/>
                  </a:lnTo>
                  <a:lnTo>
                    <a:pt x="132" y="212"/>
                  </a:lnTo>
                  <a:lnTo>
                    <a:pt x="131" y="212"/>
                  </a:lnTo>
                  <a:lnTo>
                    <a:pt x="131" y="213"/>
                  </a:lnTo>
                  <a:lnTo>
                    <a:pt x="130" y="213"/>
                  </a:lnTo>
                  <a:lnTo>
                    <a:pt x="130" y="214"/>
                  </a:lnTo>
                  <a:lnTo>
                    <a:pt x="128" y="214"/>
                  </a:lnTo>
                  <a:lnTo>
                    <a:pt x="128" y="216"/>
                  </a:lnTo>
                  <a:lnTo>
                    <a:pt x="127" y="216"/>
                  </a:lnTo>
                  <a:lnTo>
                    <a:pt x="127" y="217"/>
                  </a:lnTo>
                  <a:lnTo>
                    <a:pt x="126" y="217"/>
                  </a:lnTo>
                  <a:lnTo>
                    <a:pt x="124" y="217"/>
                  </a:lnTo>
                  <a:lnTo>
                    <a:pt x="124" y="216"/>
                  </a:lnTo>
                  <a:lnTo>
                    <a:pt x="123" y="216"/>
                  </a:lnTo>
                  <a:lnTo>
                    <a:pt x="123" y="214"/>
                  </a:lnTo>
                  <a:lnTo>
                    <a:pt x="122" y="214"/>
                  </a:lnTo>
                  <a:lnTo>
                    <a:pt x="122" y="213"/>
                  </a:lnTo>
                  <a:lnTo>
                    <a:pt x="121" y="214"/>
                  </a:lnTo>
                  <a:lnTo>
                    <a:pt x="119" y="214"/>
                  </a:lnTo>
                  <a:lnTo>
                    <a:pt x="119" y="216"/>
                  </a:lnTo>
                  <a:lnTo>
                    <a:pt x="118" y="216"/>
                  </a:lnTo>
                  <a:lnTo>
                    <a:pt x="117" y="216"/>
                  </a:lnTo>
                  <a:lnTo>
                    <a:pt x="117" y="217"/>
                  </a:lnTo>
                  <a:lnTo>
                    <a:pt x="115" y="217"/>
                  </a:lnTo>
                  <a:lnTo>
                    <a:pt x="114" y="217"/>
                  </a:lnTo>
                  <a:lnTo>
                    <a:pt x="113" y="217"/>
                  </a:lnTo>
                  <a:lnTo>
                    <a:pt x="111" y="217"/>
                  </a:lnTo>
                  <a:lnTo>
                    <a:pt x="111" y="216"/>
                  </a:lnTo>
                  <a:lnTo>
                    <a:pt x="110" y="214"/>
                  </a:lnTo>
                  <a:lnTo>
                    <a:pt x="110" y="213"/>
                  </a:lnTo>
                  <a:lnTo>
                    <a:pt x="109" y="213"/>
                  </a:lnTo>
                  <a:lnTo>
                    <a:pt x="107" y="213"/>
                  </a:lnTo>
                  <a:lnTo>
                    <a:pt x="106" y="213"/>
                  </a:lnTo>
                  <a:lnTo>
                    <a:pt x="105" y="212"/>
                  </a:lnTo>
                  <a:lnTo>
                    <a:pt x="104" y="212"/>
                  </a:lnTo>
                  <a:lnTo>
                    <a:pt x="102" y="212"/>
                  </a:lnTo>
                  <a:lnTo>
                    <a:pt x="101" y="212"/>
                  </a:lnTo>
                  <a:lnTo>
                    <a:pt x="100" y="213"/>
                  </a:lnTo>
                  <a:lnTo>
                    <a:pt x="98" y="213"/>
                  </a:lnTo>
                  <a:lnTo>
                    <a:pt x="98" y="214"/>
                  </a:lnTo>
                  <a:lnTo>
                    <a:pt x="97" y="214"/>
                  </a:lnTo>
                  <a:lnTo>
                    <a:pt x="97" y="216"/>
                  </a:lnTo>
                  <a:lnTo>
                    <a:pt x="96" y="216"/>
                  </a:lnTo>
                  <a:lnTo>
                    <a:pt x="94" y="216"/>
                  </a:lnTo>
                  <a:lnTo>
                    <a:pt x="93" y="216"/>
                  </a:lnTo>
                  <a:lnTo>
                    <a:pt x="93" y="217"/>
                  </a:lnTo>
                  <a:lnTo>
                    <a:pt x="92" y="217"/>
                  </a:lnTo>
                  <a:lnTo>
                    <a:pt x="91" y="217"/>
                  </a:lnTo>
                  <a:lnTo>
                    <a:pt x="91" y="216"/>
                  </a:lnTo>
                  <a:lnTo>
                    <a:pt x="89" y="216"/>
                  </a:lnTo>
                  <a:lnTo>
                    <a:pt x="88" y="216"/>
                  </a:lnTo>
                  <a:lnTo>
                    <a:pt x="87" y="216"/>
                  </a:lnTo>
                  <a:lnTo>
                    <a:pt x="87" y="217"/>
                  </a:lnTo>
                  <a:lnTo>
                    <a:pt x="85" y="217"/>
                  </a:lnTo>
                  <a:lnTo>
                    <a:pt x="84" y="217"/>
                  </a:lnTo>
                  <a:lnTo>
                    <a:pt x="83" y="217"/>
                  </a:lnTo>
                  <a:lnTo>
                    <a:pt x="81" y="217"/>
                  </a:lnTo>
                  <a:lnTo>
                    <a:pt x="80" y="217"/>
                  </a:lnTo>
                  <a:lnTo>
                    <a:pt x="79" y="217"/>
                  </a:lnTo>
                  <a:lnTo>
                    <a:pt x="77" y="217"/>
                  </a:lnTo>
                  <a:lnTo>
                    <a:pt x="77" y="216"/>
                  </a:lnTo>
                  <a:lnTo>
                    <a:pt x="76" y="216"/>
                  </a:lnTo>
                  <a:lnTo>
                    <a:pt x="76" y="214"/>
                  </a:lnTo>
                  <a:lnTo>
                    <a:pt x="76" y="213"/>
                  </a:lnTo>
                  <a:lnTo>
                    <a:pt x="76" y="212"/>
                  </a:lnTo>
                  <a:lnTo>
                    <a:pt x="77" y="212"/>
                  </a:lnTo>
                  <a:lnTo>
                    <a:pt x="77" y="210"/>
                  </a:lnTo>
                  <a:lnTo>
                    <a:pt x="79" y="209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5"/>
                  </a:lnTo>
                  <a:lnTo>
                    <a:pt x="80" y="204"/>
                  </a:lnTo>
                  <a:lnTo>
                    <a:pt x="79" y="204"/>
                  </a:lnTo>
                  <a:lnTo>
                    <a:pt x="79" y="202"/>
                  </a:lnTo>
                  <a:lnTo>
                    <a:pt x="77" y="202"/>
                  </a:lnTo>
                  <a:lnTo>
                    <a:pt x="58" y="195"/>
                  </a:lnTo>
                  <a:lnTo>
                    <a:pt x="38" y="185"/>
                  </a:lnTo>
                  <a:lnTo>
                    <a:pt x="23" y="136"/>
                  </a:lnTo>
                  <a:lnTo>
                    <a:pt x="20" y="127"/>
                  </a:lnTo>
                  <a:lnTo>
                    <a:pt x="19" y="123"/>
                  </a:lnTo>
                  <a:lnTo>
                    <a:pt x="16" y="116"/>
                  </a:lnTo>
                  <a:lnTo>
                    <a:pt x="15" y="111"/>
                  </a:lnTo>
                  <a:lnTo>
                    <a:pt x="11" y="97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6" y="82"/>
                  </a:lnTo>
                  <a:lnTo>
                    <a:pt x="6" y="81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7"/>
                  </a:lnTo>
                  <a:lnTo>
                    <a:pt x="4" y="76"/>
                  </a:lnTo>
                  <a:lnTo>
                    <a:pt x="4" y="74"/>
                  </a:lnTo>
                  <a:lnTo>
                    <a:pt x="3" y="74"/>
                  </a:lnTo>
                  <a:lnTo>
                    <a:pt x="3" y="73"/>
                  </a:lnTo>
                  <a:lnTo>
                    <a:pt x="3" y="72"/>
                  </a:lnTo>
                  <a:lnTo>
                    <a:pt x="4" y="71"/>
                  </a:lnTo>
                  <a:lnTo>
                    <a:pt x="6" y="71"/>
                  </a:lnTo>
                  <a:lnTo>
                    <a:pt x="6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8"/>
                  </a:lnTo>
                  <a:lnTo>
                    <a:pt x="6" y="67"/>
                  </a:lnTo>
                  <a:lnTo>
                    <a:pt x="4" y="65"/>
                  </a:lnTo>
                  <a:lnTo>
                    <a:pt x="4" y="64"/>
                  </a:lnTo>
                  <a:lnTo>
                    <a:pt x="4" y="63"/>
                  </a:lnTo>
                  <a:lnTo>
                    <a:pt x="4" y="61"/>
                  </a:lnTo>
                  <a:lnTo>
                    <a:pt x="4" y="60"/>
                  </a:lnTo>
                  <a:lnTo>
                    <a:pt x="3" y="60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6"/>
                  </a:lnTo>
                  <a:lnTo>
                    <a:pt x="2" y="56"/>
                  </a:lnTo>
                  <a:lnTo>
                    <a:pt x="2" y="55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2" y="51"/>
                  </a:lnTo>
                  <a:lnTo>
                    <a:pt x="0" y="50"/>
                  </a:lnTo>
                  <a:lnTo>
                    <a:pt x="2" y="5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38">
              <a:extLst>
                <a:ext uri="{FF2B5EF4-FFF2-40B4-BE49-F238E27FC236}">
                  <a16:creationId xmlns:a16="http://schemas.microsoft.com/office/drawing/2014/main" id="{6383AC6F-D28E-2AD3-54A0-107415E0D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3" y="2366"/>
              <a:ext cx="724" cy="350"/>
            </a:xfrm>
            <a:custGeom>
              <a:avLst/>
              <a:gdLst>
                <a:gd name="T0" fmla="*/ 10 w 724"/>
                <a:gd name="T1" fmla="*/ 338 h 350"/>
                <a:gd name="T2" fmla="*/ 8 w 724"/>
                <a:gd name="T3" fmla="*/ 325 h 350"/>
                <a:gd name="T4" fmla="*/ 1 w 724"/>
                <a:gd name="T5" fmla="*/ 311 h 350"/>
                <a:gd name="T6" fmla="*/ 1 w 724"/>
                <a:gd name="T7" fmla="*/ 296 h 350"/>
                <a:gd name="T8" fmla="*/ 9 w 724"/>
                <a:gd name="T9" fmla="*/ 290 h 350"/>
                <a:gd name="T10" fmla="*/ 25 w 724"/>
                <a:gd name="T11" fmla="*/ 292 h 350"/>
                <a:gd name="T12" fmla="*/ 43 w 724"/>
                <a:gd name="T13" fmla="*/ 287 h 350"/>
                <a:gd name="T14" fmla="*/ 57 w 724"/>
                <a:gd name="T15" fmla="*/ 282 h 350"/>
                <a:gd name="T16" fmla="*/ 74 w 724"/>
                <a:gd name="T17" fmla="*/ 279 h 350"/>
                <a:gd name="T18" fmla="*/ 86 w 724"/>
                <a:gd name="T19" fmla="*/ 271 h 350"/>
                <a:gd name="T20" fmla="*/ 95 w 724"/>
                <a:gd name="T21" fmla="*/ 265 h 350"/>
                <a:gd name="T22" fmla="*/ 100 w 724"/>
                <a:gd name="T23" fmla="*/ 277 h 350"/>
                <a:gd name="T24" fmla="*/ 110 w 724"/>
                <a:gd name="T25" fmla="*/ 284 h 350"/>
                <a:gd name="T26" fmla="*/ 125 w 724"/>
                <a:gd name="T27" fmla="*/ 282 h 350"/>
                <a:gd name="T28" fmla="*/ 134 w 724"/>
                <a:gd name="T29" fmla="*/ 271 h 350"/>
                <a:gd name="T30" fmla="*/ 141 w 724"/>
                <a:gd name="T31" fmla="*/ 260 h 350"/>
                <a:gd name="T32" fmla="*/ 150 w 724"/>
                <a:gd name="T33" fmla="*/ 248 h 350"/>
                <a:gd name="T34" fmla="*/ 164 w 724"/>
                <a:gd name="T35" fmla="*/ 253 h 350"/>
                <a:gd name="T36" fmla="*/ 177 w 724"/>
                <a:gd name="T37" fmla="*/ 253 h 350"/>
                <a:gd name="T38" fmla="*/ 189 w 724"/>
                <a:gd name="T39" fmla="*/ 262 h 350"/>
                <a:gd name="T40" fmla="*/ 192 w 724"/>
                <a:gd name="T41" fmla="*/ 277 h 350"/>
                <a:gd name="T42" fmla="*/ 193 w 724"/>
                <a:gd name="T43" fmla="*/ 284 h 350"/>
                <a:gd name="T44" fmla="*/ 194 w 724"/>
                <a:gd name="T45" fmla="*/ 300 h 350"/>
                <a:gd name="T46" fmla="*/ 204 w 724"/>
                <a:gd name="T47" fmla="*/ 301 h 350"/>
                <a:gd name="T48" fmla="*/ 219 w 724"/>
                <a:gd name="T49" fmla="*/ 295 h 350"/>
                <a:gd name="T50" fmla="*/ 234 w 724"/>
                <a:gd name="T51" fmla="*/ 288 h 350"/>
                <a:gd name="T52" fmla="*/ 248 w 724"/>
                <a:gd name="T53" fmla="*/ 282 h 350"/>
                <a:gd name="T54" fmla="*/ 262 w 724"/>
                <a:gd name="T55" fmla="*/ 275 h 350"/>
                <a:gd name="T56" fmla="*/ 274 w 724"/>
                <a:gd name="T57" fmla="*/ 266 h 350"/>
                <a:gd name="T58" fmla="*/ 287 w 724"/>
                <a:gd name="T59" fmla="*/ 257 h 350"/>
                <a:gd name="T60" fmla="*/ 300 w 724"/>
                <a:gd name="T61" fmla="*/ 249 h 350"/>
                <a:gd name="T62" fmla="*/ 312 w 724"/>
                <a:gd name="T63" fmla="*/ 239 h 350"/>
                <a:gd name="T64" fmla="*/ 320 w 724"/>
                <a:gd name="T65" fmla="*/ 226 h 350"/>
                <a:gd name="T66" fmla="*/ 337 w 724"/>
                <a:gd name="T67" fmla="*/ 224 h 350"/>
                <a:gd name="T68" fmla="*/ 354 w 724"/>
                <a:gd name="T69" fmla="*/ 219 h 350"/>
                <a:gd name="T70" fmla="*/ 364 w 724"/>
                <a:gd name="T71" fmla="*/ 206 h 350"/>
                <a:gd name="T72" fmla="*/ 365 w 724"/>
                <a:gd name="T73" fmla="*/ 189 h 350"/>
                <a:gd name="T74" fmla="*/ 372 w 724"/>
                <a:gd name="T75" fmla="*/ 175 h 350"/>
                <a:gd name="T76" fmla="*/ 376 w 724"/>
                <a:gd name="T77" fmla="*/ 160 h 350"/>
                <a:gd name="T78" fmla="*/ 388 w 724"/>
                <a:gd name="T79" fmla="*/ 151 h 350"/>
                <a:gd name="T80" fmla="*/ 402 w 724"/>
                <a:gd name="T81" fmla="*/ 146 h 350"/>
                <a:gd name="T82" fmla="*/ 412 w 724"/>
                <a:gd name="T83" fmla="*/ 138 h 350"/>
                <a:gd name="T84" fmla="*/ 416 w 724"/>
                <a:gd name="T85" fmla="*/ 125 h 350"/>
                <a:gd name="T86" fmla="*/ 432 w 724"/>
                <a:gd name="T87" fmla="*/ 119 h 350"/>
                <a:gd name="T88" fmla="*/ 442 w 724"/>
                <a:gd name="T89" fmla="*/ 109 h 350"/>
                <a:gd name="T90" fmla="*/ 454 w 724"/>
                <a:gd name="T91" fmla="*/ 104 h 350"/>
                <a:gd name="T92" fmla="*/ 461 w 724"/>
                <a:gd name="T93" fmla="*/ 95 h 350"/>
                <a:gd name="T94" fmla="*/ 472 w 724"/>
                <a:gd name="T95" fmla="*/ 89 h 350"/>
                <a:gd name="T96" fmla="*/ 480 w 724"/>
                <a:gd name="T97" fmla="*/ 87 h 350"/>
                <a:gd name="T98" fmla="*/ 480 w 724"/>
                <a:gd name="T99" fmla="*/ 75 h 350"/>
                <a:gd name="T100" fmla="*/ 478 w 724"/>
                <a:gd name="T101" fmla="*/ 61 h 350"/>
                <a:gd name="T102" fmla="*/ 486 w 724"/>
                <a:gd name="T103" fmla="*/ 51 h 350"/>
                <a:gd name="T104" fmla="*/ 491 w 724"/>
                <a:gd name="T105" fmla="*/ 38 h 350"/>
                <a:gd name="T106" fmla="*/ 488 w 724"/>
                <a:gd name="T107" fmla="*/ 25 h 350"/>
                <a:gd name="T108" fmla="*/ 502 w 724"/>
                <a:gd name="T109" fmla="*/ 22 h 350"/>
                <a:gd name="T110" fmla="*/ 521 w 724"/>
                <a:gd name="T111" fmla="*/ 25 h 350"/>
                <a:gd name="T112" fmla="*/ 535 w 724"/>
                <a:gd name="T113" fmla="*/ 21 h 350"/>
                <a:gd name="T114" fmla="*/ 548 w 724"/>
                <a:gd name="T115" fmla="*/ 19 h 350"/>
                <a:gd name="T116" fmla="*/ 637 w 724"/>
                <a:gd name="T117" fmla="*/ 22 h 350"/>
                <a:gd name="T118" fmla="*/ 657 w 724"/>
                <a:gd name="T119" fmla="*/ 21 h 350"/>
                <a:gd name="T120" fmla="*/ 676 w 724"/>
                <a:gd name="T121" fmla="*/ 21 h 350"/>
                <a:gd name="T122" fmla="*/ 707 w 724"/>
                <a:gd name="T123" fmla="*/ 5 h 350"/>
                <a:gd name="T124" fmla="*/ 720 w 724"/>
                <a:gd name="T125" fmla="*/ 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350">
                  <a:moveTo>
                    <a:pt x="8" y="350"/>
                  </a:moveTo>
                  <a:lnTo>
                    <a:pt x="8" y="348"/>
                  </a:lnTo>
                  <a:lnTo>
                    <a:pt x="8" y="347"/>
                  </a:lnTo>
                  <a:lnTo>
                    <a:pt x="9" y="347"/>
                  </a:lnTo>
                  <a:lnTo>
                    <a:pt x="9" y="346"/>
                  </a:lnTo>
                  <a:lnTo>
                    <a:pt x="9" y="344"/>
                  </a:lnTo>
                  <a:lnTo>
                    <a:pt x="10" y="344"/>
                  </a:lnTo>
                  <a:lnTo>
                    <a:pt x="10" y="343"/>
                  </a:lnTo>
                  <a:lnTo>
                    <a:pt x="12" y="342"/>
                  </a:lnTo>
                  <a:lnTo>
                    <a:pt x="13" y="342"/>
                  </a:lnTo>
                  <a:lnTo>
                    <a:pt x="13" y="341"/>
                  </a:lnTo>
                  <a:lnTo>
                    <a:pt x="12" y="341"/>
                  </a:lnTo>
                  <a:lnTo>
                    <a:pt x="12" y="339"/>
                  </a:lnTo>
                  <a:lnTo>
                    <a:pt x="10" y="339"/>
                  </a:lnTo>
                  <a:lnTo>
                    <a:pt x="10" y="338"/>
                  </a:lnTo>
                  <a:lnTo>
                    <a:pt x="9" y="338"/>
                  </a:lnTo>
                  <a:lnTo>
                    <a:pt x="9" y="337"/>
                  </a:lnTo>
                  <a:lnTo>
                    <a:pt x="8" y="337"/>
                  </a:lnTo>
                  <a:lnTo>
                    <a:pt x="8" y="335"/>
                  </a:lnTo>
                  <a:lnTo>
                    <a:pt x="6" y="335"/>
                  </a:lnTo>
                  <a:lnTo>
                    <a:pt x="6" y="334"/>
                  </a:lnTo>
                  <a:lnTo>
                    <a:pt x="6" y="333"/>
                  </a:lnTo>
                  <a:lnTo>
                    <a:pt x="5" y="333"/>
                  </a:lnTo>
                  <a:lnTo>
                    <a:pt x="5" y="331"/>
                  </a:lnTo>
                  <a:lnTo>
                    <a:pt x="5" y="330"/>
                  </a:lnTo>
                  <a:lnTo>
                    <a:pt x="5" y="329"/>
                  </a:lnTo>
                  <a:lnTo>
                    <a:pt x="6" y="327"/>
                  </a:lnTo>
                  <a:lnTo>
                    <a:pt x="6" y="326"/>
                  </a:lnTo>
                  <a:lnTo>
                    <a:pt x="8" y="326"/>
                  </a:lnTo>
                  <a:lnTo>
                    <a:pt x="8" y="325"/>
                  </a:lnTo>
                  <a:lnTo>
                    <a:pt x="8" y="324"/>
                  </a:lnTo>
                  <a:lnTo>
                    <a:pt x="8" y="322"/>
                  </a:lnTo>
                  <a:lnTo>
                    <a:pt x="6" y="321"/>
                  </a:lnTo>
                  <a:lnTo>
                    <a:pt x="6" y="320"/>
                  </a:lnTo>
                  <a:lnTo>
                    <a:pt x="6" y="318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4" y="317"/>
                  </a:lnTo>
                  <a:lnTo>
                    <a:pt x="4" y="316"/>
                  </a:lnTo>
                  <a:lnTo>
                    <a:pt x="4" y="314"/>
                  </a:lnTo>
                  <a:lnTo>
                    <a:pt x="4" y="313"/>
                  </a:lnTo>
                  <a:lnTo>
                    <a:pt x="3" y="313"/>
                  </a:lnTo>
                  <a:lnTo>
                    <a:pt x="3" y="312"/>
                  </a:lnTo>
                  <a:lnTo>
                    <a:pt x="3" y="311"/>
                  </a:lnTo>
                  <a:lnTo>
                    <a:pt x="1" y="311"/>
                  </a:lnTo>
                  <a:lnTo>
                    <a:pt x="1" y="309"/>
                  </a:lnTo>
                  <a:lnTo>
                    <a:pt x="1" y="308"/>
                  </a:lnTo>
                  <a:lnTo>
                    <a:pt x="1" y="307"/>
                  </a:lnTo>
                  <a:lnTo>
                    <a:pt x="1" y="305"/>
                  </a:lnTo>
                  <a:lnTo>
                    <a:pt x="3" y="305"/>
                  </a:lnTo>
                  <a:lnTo>
                    <a:pt x="3" y="304"/>
                  </a:lnTo>
                  <a:lnTo>
                    <a:pt x="3" y="303"/>
                  </a:lnTo>
                  <a:lnTo>
                    <a:pt x="3" y="301"/>
                  </a:lnTo>
                  <a:lnTo>
                    <a:pt x="3" y="300"/>
                  </a:lnTo>
                  <a:lnTo>
                    <a:pt x="4" y="300"/>
                  </a:lnTo>
                  <a:lnTo>
                    <a:pt x="4" y="299"/>
                  </a:lnTo>
                  <a:lnTo>
                    <a:pt x="4" y="297"/>
                  </a:lnTo>
                  <a:lnTo>
                    <a:pt x="3" y="297"/>
                  </a:lnTo>
                  <a:lnTo>
                    <a:pt x="3" y="296"/>
                  </a:lnTo>
                  <a:lnTo>
                    <a:pt x="1" y="296"/>
                  </a:lnTo>
                  <a:lnTo>
                    <a:pt x="1" y="295"/>
                  </a:lnTo>
                  <a:lnTo>
                    <a:pt x="1" y="294"/>
                  </a:lnTo>
                  <a:lnTo>
                    <a:pt x="0" y="294"/>
                  </a:lnTo>
                  <a:lnTo>
                    <a:pt x="0" y="292"/>
                  </a:lnTo>
                  <a:lnTo>
                    <a:pt x="0" y="291"/>
                  </a:lnTo>
                  <a:lnTo>
                    <a:pt x="1" y="291"/>
                  </a:lnTo>
                  <a:lnTo>
                    <a:pt x="1" y="290"/>
                  </a:lnTo>
                  <a:lnTo>
                    <a:pt x="3" y="290"/>
                  </a:lnTo>
                  <a:lnTo>
                    <a:pt x="4" y="290"/>
                  </a:lnTo>
                  <a:lnTo>
                    <a:pt x="5" y="290"/>
                  </a:lnTo>
                  <a:lnTo>
                    <a:pt x="5" y="288"/>
                  </a:lnTo>
                  <a:lnTo>
                    <a:pt x="6" y="288"/>
                  </a:lnTo>
                  <a:lnTo>
                    <a:pt x="6" y="290"/>
                  </a:lnTo>
                  <a:lnTo>
                    <a:pt x="8" y="290"/>
                  </a:lnTo>
                  <a:lnTo>
                    <a:pt x="9" y="290"/>
                  </a:lnTo>
                  <a:lnTo>
                    <a:pt x="10" y="290"/>
                  </a:lnTo>
                  <a:lnTo>
                    <a:pt x="10" y="288"/>
                  </a:lnTo>
                  <a:lnTo>
                    <a:pt x="12" y="288"/>
                  </a:lnTo>
                  <a:lnTo>
                    <a:pt x="13" y="288"/>
                  </a:lnTo>
                  <a:lnTo>
                    <a:pt x="13" y="290"/>
                  </a:lnTo>
                  <a:lnTo>
                    <a:pt x="14" y="290"/>
                  </a:lnTo>
                  <a:lnTo>
                    <a:pt x="16" y="290"/>
                  </a:lnTo>
                  <a:lnTo>
                    <a:pt x="17" y="290"/>
                  </a:lnTo>
                  <a:lnTo>
                    <a:pt x="18" y="290"/>
                  </a:lnTo>
                  <a:lnTo>
                    <a:pt x="18" y="291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2" y="291"/>
                  </a:lnTo>
                  <a:lnTo>
                    <a:pt x="23" y="292"/>
                  </a:lnTo>
                  <a:lnTo>
                    <a:pt x="25" y="292"/>
                  </a:lnTo>
                  <a:lnTo>
                    <a:pt x="26" y="292"/>
                  </a:lnTo>
                  <a:lnTo>
                    <a:pt x="27" y="292"/>
                  </a:lnTo>
                  <a:lnTo>
                    <a:pt x="29" y="292"/>
                  </a:lnTo>
                  <a:lnTo>
                    <a:pt x="30" y="292"/>
                  </a:lnTo>
                  <a:lnTo>
                    <a:pt x="31" y="291"/>
                  </a:lnTo>
                  <a:lnTo>
                    <a:pt x="33" y="291"/>
                  </a:lnTo>
                  <a:lnTo>
                    <a:pt x="34" y="291"/>
                  </a:lnTo>
                  <a:lnTo>
                    <a:pt x="35" y="290"/>
                  </a:lnTo>
                  <a:lnTo>
                    <a:pt x="36" y="290"/>
                  </a:lnTo>
                  <a:lnTo>
                    <a:pt x="38" y="290"/>
                  </a:lnTo>
                  <a:lnTo>
                    <a:pt x="38" y="288"/>
                  </a:lnTo>
                  <a:lnTo>
                    <a:pt x="39" y="288"/>
                  </a:lnTo>
                  <a:lnTo>
                    <a:pt x="40" y="288"/>
                  </a:lnTo>
                  <a:lnTo>
                    <a:pt x="42" y="287"/>
                  </a:lnTo>
                  <a:lnTo>
                    <a:pt x="43" y="287"/>
                  </a:lnTo>
                  <a:lnTo>
                    <a:pt x="44" y="287"/>
                  </a:lnTo>
                  <a:lnTo>
                    <a:pt x="46" y="287"/>
                  </a:lnTo>
                  <a:lnTo>
                    <a:pt x="47" y="287"/>
                  </a:lnTo>
                  <a:lnTo>
                    <a:pt x="47" y="286"/>
                  </a:lnTo>
                  <a:lnTo>
                    <a:pt x="48" y="286"/>
                  </a:lnTo>
                  <a:lnTo>
                    <a:pt x="50" y="286"/>
                  </a:lnTo>
                  <a:lnTo>
                    <a:pt x="50" y="284"/>
                  </a:lnTo>
                  <a:lnTo>
                    <a:pt x="51" y="284"/>
                  </a:lnTo>
                  <a:lnTo>
                    <a:pt x="52" y="284"/>
                  </a:lnTo>
                  <a:lnTo>
                    <a:pt x="52" y="283"/>
                  </a:lnTo>
                  <a:lnTo>
                    <a:pt x="53" y="283"/>
                  </a:lnTo>
                  <a:lnTo>
                    <a:pt x="53" y="282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7" y="282"/>
                  </a:lnTo>
                  <a:lnTo>
                    <a:pt x="59" y="282"/>
                  </a:lnTo>
                  <a:lnTo>
                    <a:pt x="60" y="282"/>
                  </a:lnTo>
                  <a:lnTo>
                    <a:pt x="60" y="280"/>
                  </a:lnTo>
                  <a:lnTo>
                    <a:pt x="61" y="280"/>
                  </a:lnTo>
                  <a:lnTo>
                    <a:pt x="63" y="280"/>
                  </a:lnTo>
                  <a:lnTo>
                    <a:pt x="64" y="280"/>
                  </a:lnTo>
                  <a:lnTo>
                    <a:pt x="65" y="280"/>
                  </a:lnTo>
                  <a:lnTo>
                    <a:pt x="66" y="280"/>
                  </a:lnTo>
                  <a:lnTo>
                    <a:pt x="68" y="280"/>
                  </a:lnTo>
                  <a:lnTo>
                    <a:pt x="69" y="280"/>
                  </a:lnTo>
                  <a:lnTo>
                    <a:pt x="70" y="280"/>
                  </a:lnTo>
                  <a:lnTo>
                    <a:pt x="72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79"/>
                  </a:lnTo>
                  <a:lnTo>
                    <a:pt x="76" y="279"/>
                  </a:lnTo>
                  <a:lnTo>
                    <a:pt x="77" y="279"/>
                  </a:lnTo>
                  <a:lnTo>
                    <a:pt x="78" y="279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1" y="278"/>
                  </a:lnTo>
                  <a:lnTo>
                    <a:pt x="81" y="277"/>
                  </a:lnTo>
                  <a:lnTo>
                    <a:pt x="82" y="277"/>
                  </a:lnTo>
                  <a:lnTo>
                    <a:pt x="82" y="275"/>
                  </a:lnTo>
                  <a:lnTo>
                    <a:pt x="83" y="275"/>
                  </a:lnTo>
                  <a:lnTo>
                    <a:pt x="83" y="274"/>
                  </a:lnTo>
                  <a:lnTo>
                    <a:pt x="85" y="274"/>
                  </a:lnTo>
                  <a:lnTo>
                    <a:pt x="85" y="273"/>
                  </a:lnTo>
                  <a:lnTo>
                    <a:pt x="86" y="273"/>
                  </a:lnTo>
                  <a:lnTo>
                    <a:pt x="86" y="271"/>
                  </a:lnTo>
                  <a:lnTo>
                    <a:pt x="87" y="271"/>
                  </a:lnTo>
                  <a:lnTo>
                    <a:pt x="87" y="270"/>
                  </a:lnTo>
                  <a:lnTo>
                    <a:pt x="89" y="270"/>
                  </a:lnTo>
                  <a:lnTo>
                    <a:pt x="89" y="269"/>
                  </a:lnTo>
                  <a:lnTo>
                    <a:pt x="90" y="267"/>
                  </a:lnTo>
                  <a:lnTo>
                    <a:pt x="91" y="266"/>
                  </a:lnTo>
                  <a:lnTo>
                    <a:pt x="91" y="265"/>
                  </a:lnTo>
                  <a:lnTo>
                    <a:pt x="93" y="265"/>
                  </a:lnTo>
                  <a:lnTo>
                    <a:pt x="93" y="263"/>
                  </a:lnTo>
                  <a:lnTo>
                    <a:pt x="94" y="263"/>
                  </a:lnTo>
                  <a:lnTo>
                    <a:pt x="95" y="263"/>
                  </a:lnTo>
                  <a:lnTo>
                    <a:pt x="97" y="262"/>
                  </a:lnTo>
                  <a:lnTo>
                    <a:pt x="97" y="263"/>
                  </a:lnTo>
                  <a:lnTo>
                    <a:pt x="97" y="265"/>
                  </a:lnTo>
                  <a:lnTo>
                    <a:pt x="95" y="265"/>
                  </a:lnTo>
                  <a:lnTo>
                    <a:pt x="95" y="266"/>
                  </a:lnTo>
                  <a:lnTo>
                    <a:pt x="94" y="266"/>
                  </a:lnTo>
                  <a:lnTo>
                    <a:pt x="94" y="267"/>
                  </a:lnTo>
                  <a:lnTo>
                    <a:pt x="94" y="269"/>
                  </a:lnTo>
                  <a:lnTo>
                    <a:pt x="94" y="270"/>
                  </a:lnTo>
                  <a:lnTo>
                    <a:pt x="94" y="271"/>
                  </a:lnTo>
                  <a:lnTo>
                    <a:pt x="95" y="271"/>
                  </a:lnTo>
                  <a:lnTo>
                    <a:pt x="95" y="273"/>
                  </a:lnTo>
                  <a:lnTo>
                    <a:pt x="97" y="273"/>
                  </a:lnTo>
                  <a:lnTo>
                    <a:pt x="97" y="274"/>
                  </a:lnTo>
                  <a:lnTo>
                    <a:pt x="98" y="274"/>
                  </a:lnTo>
                  <a:lnTo>
                    <a:pt x="98" y="275"/>
                  </a:lnTo>
                  <a:lnTo>
                    <a:pt x="99" y="275"/>
                  </a:lnTo>
                  <a:lnTo>
                    <a:pt x="99" y="277"/>
                  </a:lnTo>
                  <a:lnTo>
                    <a:pt x="100" y="277"/>
                  </a:lnTo>
                  <a:lnTo>
                    <a:pt x="102" y="277"/>
                  </a:lnTo>
                  <a:lnTo>
                    <a:pt x="102" y="275"/>
                  </a:lnTo>
                  <a:lnTo>
                    <a:pt x="103" y="275"/>
                  </a:lnTo>
                  <a:lnTo>
                    <a:pt x="103" y="277"/>
                  </a:lnTo>
                  <a:lnTo>
                    <a:pt x="103" y="278"/>
                  </a:lnTo>
                  <a:lnTo>
                    <a:pt x="104" y="278"/>
                  </a:lnTo>
                  <a:lnTo>
                    <a:pt x="104" y="279"/>
                  </a:lnTo>
                  <a:lnTo>
                    <a:pt x="104" y="280"/>
                  </a:lnTo>
                  <a:lnTo>
                    <a:pt x="106" y="280"/>
                  </a:lnTo>
                  <a:lnTo>
                    <a:pt x="106" y="282"/>
                  </a:lnTo>
                  <a:lnTo>
                    <a:pt x="107" y="282"/>
                  </a:lnTo>
                  <a:lnTo>
                    <a:pt x="107" y="283"/>
                  </a:lnTo>
                  <a:lnTo>
                    <a:pt x="108" y="283"/>
                  </a:lnTo>
                  <a:lnTo>
                    <a:pt x="108" y="284"/>
                  </a:lnTo>
                  <a:lnTo>
                    <a:pt x="110" y="284"/>
                  </a:lnTo>
                  <a:lnTo>
                    <a:pt x="111" y="284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3"/>
                  </a:lnTo>
                  <a:lnTo>
                    <a:pt x="113" y="282"/>
                  </a:lnTo>
                  <a:lnTo>
                    <a:pt x="115" y="282"/>
                  </a:lnTo>
                  <a:lnTo>
                    <a:pt x="116" y="282"/>
                  </a:lnTo>
                  <a:lnTo>
                    <a:pt x="117" y="282"/>
                  </a:lnTo>
                  <a:lnTo>
                    <a:pt x="119" y="282"/>
                  </a:lnTo>
                  <a:lnTo>
                    <a:pt x="120" y="282"/>
                  </a:lnTo>
                  <a:lnTo>
                    <a:pt x="121" y="282"/>
                  </a:lnTo>
                  <a:lnTo>
                    <a:pt x="123" y="283"/>
                  </a:lnTo>
                  <a:lnTo>
                    <a:pt x="123" y="282"/>
                  </a:lnTo>
                  <a:lnTo>
                    <a:pt x="124" y="282"/>
                  </a:lnTo>
                  <a:lnTo>
                    <a:pt x="125" y="282"/>
                  </a:lnTo>
                  <a:lnTo>
                    <a:pt x="127" y="282"/>
                  </a:lnTo>
                  <a:lnTo>
                    <a:pt x="127" y="280"/>
                  </a:lnTo>
                  <a:lnTo>
                    <a:pt x="128" y="280"/>
                  </a:lnTo>
                  <a:lnTo>
                    <a:pt x="128" y="279"/>
                  </a:lnTo>
                  <a:lnTo>
                    <a:pt x="128" y="278"/>
                  </a:lnTo>
                  <a:lnTo>
                    <a:pt x="128" y="277"/>
                  </a:lnTo>
                  <a:lnTo>
                    <a:pt x="129" y="277"/>
                  </a:lnTo>
                  <a:lnTo>
                    <a:pt x="129" y="275"/>
                  </a:lnTo>
                  <a:lnTo>
                    <a:pt x="129" y="274"/>
                  </a:lnTo>
                  <a:lnTo>
                    <a:pt x="130" y="274"/>
                  </a:lnTo>
                  <a:lnTo>
                    <a:pt x="130" y="273"/>
                  </a:lnTo>
                  <a:lnTo>
                    <a:pt x="132" y="273"/>
                  </a:lnTo>
                  <a:lnTo>
                    <a:pt x="133" y="273"/>
                  </a:lnTo>
                  <a:lnTo>
                    <a:pt x="133" y="271"/>
                  </a:lnTo>
                  <a:lnTo>
                    <a:pt x="134" y="271"/>
                  </a:lnTo>
                  <a:lnTo>
                    <a:pt x="134" y="270"/>
                  </a:lnTo>
                  <a:lnTo>
                    <a:pt x="134" y="269"/>
                  </a:lnTo>
                  <a:lnTo>
                    <a:pt x="136" y="269"/>
                  </a:lnTo>
                  <a:lnTo>
                    <a:pt x="136" y="267"/>
                  </a:lnTo>
                  <a:lnTo>
                    <a:pt x="137" y="267"/>
                  </a:lnTo>
                  <a:lnTo>
                    <a:pt x="137" y="266"/>
                  </a:lnTo>
                  <a:lnTo>
                    <a:pt x="138" y="266"/>
                  </a:lnTo>
                  <a:lnTo>
                    <a:pt x="138" y="265"/>
                  </a:lnTo>
                  <a:lnTo>
                    <a:pt x="140" y="265"/>
                  </a:lnTo>
                  <a:lnTo>
                    <a:pt x="141" y="265"/>
                  </a:lnTo>
                  <a:lnTo>
                    <a:pt x="142" y="263"/>
                  </a:lnTo>
                  <a:lnTo>
                    <a:pt x="142" y="262"/>
                  </a:lnTo>
                  <a:lnTo>
                    <a:pt x="141" y="262"/>
                  </a:lnTo>
                  <a:lnTo>
                    <a:pt x="141" y="261"/>
                  </a:lnTo>
                  <a:lnTo>
                    <a:pt x="141" y="260"/>
                  </a:lnTo>
                  <a:lnTo>
                    <a:pt x="141" y="258"/>
                  </a:lnTo>
                  <a:lnTo>
                    <a:pt x="142" y="258"/>
                  </a:lnTo>
                  <a:lnTo>
                    <a:pt x="142" y="257"/>
                  </a:lnTo>
                  <a:lnTo>
                    <a:pt x="144" y="257"/>
                  </a:lnTo>
                  <a:lnTo>
                    <a:pt x="145" y="257"/>
                  </a:lnTo>
                  <a:lnTo>
                    <a:pt x="146" y="256"/>
                  </a:lnTo>
                  <a:lnTo>
                    <a:pt x="147" y="256"/>
                  </a:lnTo>
                  <a:lnTo>
                    <a:pt x="147" y="254"/>
                  </a:lnTo>
                  <a:lnTo>
                    <a:pt x="147" y="253"/>
                  </a:lnTo>
                  <a:lnTo>
                    <a:pt x="147" y="252"/>
                  </a:lnTo>
                  <a:lnTo>
                    <a:pt x="147" y="250"/>
                  </a:lnTo>
                  <a:lnTo>
                    <a:pt x="147" y="249"/>
                  </a:lnTo>
                  <a:lnTo>
                    <a:pt x="149" y="249"/>
                  </a:lnTo>
                  <a:lnTo>
                    <a:pt x="149" y="248"/>
                  </a:lnTo>
                  <a:lnTo>
                    <a:pt x="150" y="248"/>
                  </a:lnTo>
                  <a:lnTo>
                    <a:pt x="151" y="248"/>
                  </a:lnTo>
                  <a:lnTo>
                    <a:pt x="153" y="248"/>
                  </a:lnTo>
                  <a:lnTo>
                    <a:pt x="154" y="248"/>
                  </a:lnTo>
                  <a:lnTo>
                    <a:pt x="154" y="249"/>
                  </a:lnTo>
                  <a:lnTo>
                    <a:pt x="155" y="249"/>
                  </a:lnTo>
                  <a:lnTo>
                    <a:pt x="157" y="249"/>
                  </a:lnTo>
                  <a:lnTo>
                    <a:pt x="157" y="250"/>
                  </a:lnTo>
                  <a:lnTo>
                    <a:pt x="158" y="250"/>
                  </a:lnTo>
                  <a:lnTo>
                    <a:pt x="159" y="250"/>
                  </a:lnTo>
                  <a:lnTo>
                    <a:pt x="160" y="250"/>
                  </a:lnTo>
                  <a:lnTo>
                    <a:pt x="162" y="250"/>
                  </a:lnTo>
                  <a:lnTo>
                    <a:pt x="162" y="252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6" y="253"/>
                  </a:lnTo>
                  <a:lnTo>
                    <a:pt x="166" y="254"/>
                  </a:lnTo>
                  <a:lnTo>
                    <a:pt x="167" y="254"/>
                  </a:lnTo>
                  <a:lnTo>
                    <a:pt x="168" y="254"/>
                  </a:lnTo>
                  <a:lnTo>
                    <a:pt x="168" y="256"/>
                  </a:lnTo>
                  <a:lnTo>
                    <a:pt x="170" y="256"/>
                  </a:lnTo>
                  <a:lnTo>
                    <a:pt x="170" y="257"/>
                  </a:lnTo>
                  <a:lnTo>
                    <a:pt x="171" y="257"/>
                  </a:lnTo>
                  <a:lnTo>
                    <a:pt x="172" y="257"/>
                  </a:lnTo>
                  <a:lnTo>
                    <a:pt x="174" y="256"/>
                  </a:lnTo>
                  <a:lnTo>
                    <a:pt x="174" y="254"/>
                  </a:lnTo>
                  <a:lnTo>
                    <a:pt x="174" y="253"/>
                  </a:lnTo>
                  <a:lnTo>
                    <a:pt x="175" y="253"/>
                  </a:lnTo>
                  <a:lnTo>
                    <a:pt x="176" y="253"/>
                  </a:lnTo>
                  <a:lnTo>
                    <a:pt x="177" y="253"/>
                  </a:lnTo>
                  <a:lnTo>
                    <a:pt x="179" y="253"/>
                  </a:lnTo>
                  <a:lnTo>
                    <a:pt x="179" y="254"/>
                  </a:lnTo>
                  <a:lnTo>
                    <a:pt x="180" y="254"/>
                  </a:lnTo>
                  <a:lnTo>
                    <a:pt x="180" y="256"/>
                  </a:lnTo>
                  <a:lnTo>
                    <a:pt x="181" y="256"/>
                  </a:lnTo>
                  <a:lnTo>
                    <a:pt x="181" y="257"/>
                  </a:lnTo>
                  <a:lnTo>
                    <a:pt x="183" y="257"/>
                  </a:lnTo>
                  <a:lnTo>
                    <a:pt x="183" y="258"/>
                  </a:lnTo>
                  <a:lnTo>
                    <a:pt x="183" y="260"/>
                  </a:lnTo>
                  <a:lnTo>
                    <a:pt x="184" y="260"/>
                  </a:lnTo>
                  <a:lnTo>
                    <a:pt x="185" y="260"/>
                  </a:lnTo>
                  <a:lnTo>
                    <a:pt x="185" y="261"/>
                  </a:lnTo>
                  <a:lnTo>
                    <a:pt x="187" y="261"/>
                  </a:lnTo>
                  <a:lnTo>
                    <a:pt x="188" y="262"/>
                  </a:lnTo>
                  <a:lnTo>
                    <a:pt x="189" y="262"/>
                  </a:lnTo>
                  <a:lnTo>
                    <a:pt x="189" y="263"/>
                  </a:lnTo>
                  <a:lnTo>
                    <a:pt x="190" y="263"/>
                  </a:lnTo>
                  <a:lnTo>
                    <a:pt x="190" y="265"/>
                  </a:lnTo>
                  <a:lnTo>
                    <a:pt x="192" y="265"/>
                  </a:lnTo>
                  <a:lnTo>
                    <a:pt x="192" y="266"/>
                  </a:lnTo>
                  <a:lnTo>
                    <a:pt x="192" y="267"/>
                  </a:lnTo>
                  <a:lnTo>
                    <a:pt x="192" y="269"/>
                  </a:lnTo>
                  <a:lnTo>
                    <a:pt x="192" y="270"/>
                  </a:lnTo>
                  <a:lnTo>
                    <a:pt x="192" y="271"/>
                  </a:lnTo>
                  <a:lnTo>
                    <a:pt x="192" y="273"/>
                  </a:lnTo>
                  <a:lnTo>
                    <a:pt x="192" y="274"/>
                  </a:lnTo>
                  <a:lnTo>
                    <a:pt x="193" y="274"/>
                  </a:lnTo>
                  <a:lnTo>
                    <a:pt x="193" y="275"/>
                  </a:lnTo>
                  <a:lnTo>
                    <a:pt x="193" y="277"/>
                  </a:lnTo>
                  <a:lnTo>
                    <a:pt x="192" y="277"/>
                  </a:lnTo>
                  <a:lnTo>
                    <a:pt x="192" y="278"/>
                  </a:lnTo>
                  <a:lnTo>
                    <a:pt x="190" y="278"/>
                  </a:lnTo>
                  <a:lnTo>
                    <a:pt x="190" y="279"/>
                  </a:lnTo>
                  <a:lnTo>
                    <a:pt x="190" y="280"/>
                  </a:lnTo>
                  <a:lnTo>
                    <a:pt x="190" y="282"/>
                  </a:lnTo>
                  <a:lnTo>
                    <a:pt x="192" y="282"/>
                  </a:lnTo>
                  <a:lnTo>
                    <a:pt x="193" y="282"/>
                  </a:lnTo>
                  <a:lnTo>
                    <a:pt x="193" y="280"/>
                  </a:lnTo>
                  <a:lnTo>
                    <a:pt x="194" y="280"/>
                  </a:lnTo>
                  <a:lnTo>
                    <a:pt x="194" y="282"/>
                  </a:lnTo>
                  <a:lnTo>
                    <a:pt x="196" y="282"/>
                  </a:lnTo>
                  <a:lnTo>
                    <a:pt x="196" y="283"/>
                  </a:lnTo>
                  <a:lnTo>
                    <a:pt x="196" y="284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3" y="286"/>
                  </a:lnTo>
                  <a:lnTo>
                    <a:pt x="193" y="287"/>
                  </a:lnTo>
                  <a:lnTo>
                    <a:pt x="193" y="288"/>
                  </a:lnTo>
                  <a:lnTo>
                    <a:pt x="193" y="290"/>
                  </a:lnTo>
                  <a:lnTo>
                    <a:pt x="193" y="291"/>
                  </a:lnTo>
                  <a:lnTo>
                    <a:pt x="193" y="292"/>
                  </a:lnTo>
                  <a:lnTo>
                    <a:pt x="194" y="292"/>
                  </a:lnTo>
                  <a:lnTo>
                    <a:pt x="194" y="294"/>
                  </a:lnTo>
                  <a:lnTo>
                    <a:pt x="194" y="295"/>
                  </a:lnTo>
                  <a:lnTo>
                    <a:pt x="194" y="296"/>
                  </a:lnTo>
                  <a:lnTo>
                    <a:pt x="193" y="296"/>
                  </a:lnTo>
                  <a:lnTo>
                    <a:pt x="194" y="296"/>
                  </a:lnTo>
                  <a:lnTo>
                    <a:pt x="194" y="297"/>
                  </a:lnTo>
                  <a:lnTo>
                    <a:pt x="194" y="299"/>
                  </a:lnTo>
                  <a:lnTo>
                    <a:pt x="194" y="300"/>
                  </a:lnTo>
                  <a:lnTo>
                    <a:pt x="194" y="301"/>
                  </a:lnTo>
                  <a:lnTo>
                    <a:pt x="193" y="301"/>
                  </a:lnTo>
                  <a:lnTo>
                    <a:pt x="192" y="301"/>
                  </a:lnTo>
                  <a:lnTo>
                    <a:pt x="192" y="303"/>
                  </a:lnTo>
                  <a:lnTo>
                    <a:pt x="193" y="303"/>
                  </a:lnTo>
                  <a:lnTo>
                    <a:pt x="193" y="304"/>
                  </a:lnTo>
                  <a:lnTo>
                    <a:pt x="194" y="304"/>
                  </a:lnTo>
                  <a:lnTo>
                    <a:pt x="196" y="304"/>
                  </a:lnTo>
                  <a:lnTo>
                    <a:pt x="197" y="304"/>
                  </a:lnTo>
                  <a:lnTo>
                    <a:pt x="198" y="303"/>
                  </a:lnTo>
                  <a:lnTo>
                    <a:pt x="200" y="303"/>
                  </a:lnTo>
                  <a:lnTo>
                    <a:pt x="200" y="301"/>
                  </a:lnTo>
                  <a:lnTo>
                    <a:pt x="201" y="301"/>
                  </a:lnTo>
                  <a:lnTo>
                    <a:pt x="202" y="301"/>
                  </a:lnTo>
                  <a:lnTo>
                    <a:pt x="204" y="301"/>
                  </a:lnTo>
                  <a:lnTo>
                    <a:pt x="204" y="300"/>
                  </a:lnTo>
                  <a:lnTo>
                    <a:pt x="205" y="300"/>
                  </a:lnTo>
                  <a:lnTo>
                    <a:pt x="206" y="300"/>
                  </a:lnTo>
                  <a:lnTo>
                    <a:pt x="207" y="300"/>
                  </a:lnTo>
                  <a:lnTo>
                    <a:pt x="209" y="299"/>
                  </a:lnTo>
                  <a:lnTo>
                    <a:pt x="210" y="299"/>
                  </a:lnTo>
                  <a:lnTo>
                    <a:pt x="211" y="299"/>
                  </a:lnTo>
                  <a:lnTo>
                    <a:pt x="211" y="297"/>
                  </a:lnTo>
                  <a:lnTo>
                    <a:pt x="213" y="297"/>
                  </a:lnTo>
                  <a:lnTo>
                    <a:pt x="214" y="297"/>
                  </a:lnTo>
                  <a:lnTo>
                    <a:pt x="214" y="296"/>
                  </a:lnTo>
                  <a:lnTo>
                    <a:pt x="215" y="296"/>
                  </a:lnTo>
                  <a:lnTo>
                    <a:pt x="217" y="296"/>
                  </a:lnTo>
                  <a:lnTo>
                    <a:pt x="218" y="295"/>
                  </a:lnTo>
                  <a:lnTo>
                    <a:pt x="219" y="295"/>
                  </a:lnTo>
                  <a:lnTo>
                    <a:pt x="221" y="294"/>
                  </a:lnTo>
                  <a:lnTo>
                    <a:pt x="222" y="294"/>
                  </a:lnTo>
                  <a:lnTo>
                    <a:pt x="223" y="294"/>
                  </a:lnTo>
                  <a:lnTo>
                    <a:pt x="223" y="292"/>
                  </a:lnTo>
                  <a:lnTo>
                    <a:pt x="224" y="292"/>
                  </a:lnTo>
                  <a:lnTo>
                    <a:pt x="226" y="292"/>
                  </a:lnTo>
                  <a:lnTo>
                    <a:pt x="227" y="292"/>
                  </a:lnTo>
                  <a:lnTo>
                    <a:pt x="227" y="291"/>
                  </a:lnTo>
                  <a:lnTo>
                    <a:pt x="228" y="291"/>
                  </a:lnTo>
                  <a:lnTo>
                    <a:pt x="230" y="291"/>
                  </a:lnTo>
                  <a:lnTo>
                    <a:pt x="230" y="290"/>
                  </a:lnTo>
                  <a:lnTo>
                    <a:pt x="231" y="290"/>
                  </a:lnTo>
                  <a:lnTo>
                    <a:pt x="232" y="290"/>
                  </a:lnTo>
                  <a:lnTo>
                    <a:pt x="232" y="288"/>
                  </a:lnTo>
                  <a:lnTo>
                    <a:pt x="234" y="288"/>
                  </a:lnTo>
                  <a:lnTo>
                    <a:pt x="235" y="288"/>
                  </a:lnTo>
                  <a:lnTo>
                    <a:pt x="236" y="288"/>
                  </a:lnTo>
                  <a:lnTo>
                    <a:pt x="236" y="287"/>
                  </a:lnTo>
                  <a:lnTo>
                    <a:pt x="237" y="287"/>
                  </a:lnTo>
                  <a:lnTo>
                    <a:pt x="239" y="287"/>
                  </a:lnTo>
                  <a:lnTo>
                    <a:pt x="239" y="286"/>
                  </a:lnTo>
                  <a:lnTo>
                    <a:pt x="240" y="286"/>
                  </a:lnTo>
                  <a:lnTo>
                    <a:pt x="241" y="286"/>
                  </a:lnTo>
                  <a:lnTo>
                    <a:pt x="241" y="284"/>
                  </a:lnTo>
                  <a:lnTo>
                    <a:pt x="243" y="284"/>
                  </a:lnTo>
                  <a:lnTo>
                    <a:pt x="244" y="284"/>
                  </a:lnTo>
                  <a:lnTo>
                    <a:pt x="245" y="283"/>
                  </a:lnTo>
                  <a:lnTo>
                    <a:pt x="247" y="283"/>
                  </a:lnTo>
                  <a:lnTo>
                    <a:pt x="248" y="283"/>
                  </a:lnTo>
                  <a:lnTo>
                    <a:pt x="248" y="282"/>
                  </a:lnTo>
                  <a:lnTo>
                    <a:pt x="249" y="282"/>
                  </a:lnTo>
                  <a:lnTo>
                    <a:pt x="251" y="282"/>
                  </a:lnTo>
                  <a:lnTo>
                    <a:pt x="251" y="280"/>
                  </a:lnTo>
                  <a:lnTo>
                    <a:pt x="252" y="280"/>
                  </a:lnTo>
                  <a:lnTo>
                    <a:pt x="253" y="280"/>
                  </a:lnTo>
                  <a:lnTo>
                    <a:pt x="253" y="279"/>
                  </a:lnTo>
                  <a:lnTo>
                    <a:pt x="254" y="279"/>
                  </a:lnTo>
                  <a:lnTo>
                    <a:pt x="256" y="279"/>
                  </a:lnTo>
                  <a:lnTo>
                    <a:pt x="256" y="278"/>
                  </a:lnTo>
                  <a:lnTo>
                    <a:pt x="257" y="278"/>
                  </a:lnTo>
                  <a:lnTo>
                    <a:pt x="258" y="277"/>
                  </a:lnTo>
                  <a:lnTo>
                    <a:pt x="260" y="277"/>
                  </a:lnTo>
                  <a:lnTo>
                    <a:pt x="260" y="275"/>
                  </a:lnTo>
                  <a:lnTo>
                    <a:pt x="261" y="275"/>
                  </a:lnTo>
                  <a:lnTo>
                    <a:pt x="262" y="275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5" y="273"/>
                  </a:lnTo>
                  <a:lnTo>
                    <a:pt x="266" y="273"/>
                  </a:lnTo>
                  <a:lnTo>
                    <a:pt x="266" y="271"/>
                  </a:lnTo>
                  <a:lnTo>
                    <a:pt x="268" y="271"/>
                  </a:lnTo>
                  <a:lnTo>
                    <a:pt x="269" y="271"/>
                  </a:lnTo>
                  <a:lnTo>
                    <a:pt x="269" y="270"/>
                  </a:lnTo>
                  <a:lnTo>
                    <a:pt x="270" y="270"/>
                  </a:lnTo>
                  <a:lnTo>
                    <a:pt x="270" y="269"/>
                  </a:lnTo>
                  <a:lnTo>
                    <a:pt x="271" y="269"/>
                  </a:lnTo>
                  <a:lnTo>
                    <a:pt x="273" y="269"/>
                  </a:lnTo>
                  <a:lnTo>
                    <a:pt x="273" y="267"/>
                  </a:lnTo>
                  <a:lnTo>
                    <a:pt x="274" y="267"/>
                  </a:lnTo>
                  <a:lnTo>
                    <a:pt x="274" y="266"/>
                  </a:lnTo>
                  <a:lnTo>
                    <a:pt x="275" y="266"/>
                  </a:lnTo>
                  <a:lnTo>
                    <a:pt x="277" y="265"/>
                  </a:lnTo>
                  <a:lnTo>
                    <a:pt x="278" y="265"/>
                  </a:lnTo>
                  <a:lnTo>
                    <a:pt x="278" y="263"/>
                  </a:lnTo>
                  <a:lnTo>
                    <a:pt x="279" y="263"/>
                  </a:lnTo>
                  <a:lnTo>
                    <a:pt x="279" y="262"/>
                  </a:lnTo>
                  <a:lnTo>
                    <a:pt x="281" y="262"/>
                  </a:lnTo>
                  <a:lnTo>
                    <a:pt x="282" y="261"/>
                  </a:lnTo>
                  <a:lnTo>
                    <a:pt x="283" y="261"/>
                  </a:lnTo>
                  <a:lnTo>
                    <a:pt x="283" y="260"/>
                  </a:lnTo>
                  <a:lnTo>
                    <a:pt x="284" y="260"/>
                  </a:lnTo>
                  <a:lnTo>
                    <a:pt x="284" y="258"/>
                  </a:lnTo>
                  <a:lnTo>
                    <a:pt x="286" y="258"/>
                  </a:lnTo>
                  <a:lnTo>
                    <a:pt x="286" y="257"/>
                  </a:lnTo>
                  <a:lnTo>
                    <a:pt x="287" y="257"/>
                  </a:lnTo>
                  <a:lnTo>
                    <a:pt x="287" y="256"/>
                  </a:lnTo>
                  <a:lnTo>
                    <a:pt x="288" y="256"/>
                  </a:lnTo>
                  <a:lnTo>
                    <a:pt x="290" y="254"/>
                  </a:lnTo>
                  <a:lnTo>
                    <a:pt x="291" y="254"/>
                  </a:lnTo>
                  <a:lnTo>
                    <a:pt x="291" y="253"/>
                  </a:lnTo>
                  <a:lnTo>
                    <a:pt x="292" y="253"/>
                  </a:lnTo>
                  <a:lnTo>
                    <a:pt x="294" y="253"/>
                  </a:lnTo>
                  <a:lnTo>
                    <a:pt x="294" y="252"/>
                  </a:lnTo>
                  <a:lnTo>
                    <a:pt x="295" y="252"/>
                  </a:lnTo>
                  <a:lnTo>
                    <a:pt x="295" y="250"/>
                  </a:lnTo>
                  <a:lnTo>
                    <a:pt x="296" y="250"/>
                  </a:lnTo>
                  <a:lnTo>
                    <a:pt x="298" y="250"/>
                  </a:lnTo>
                  <a:lnTo>
                    <a:pt x="298" y="249"/>
                  </a:lnTo>
                  <a:lnTo>
                    <a:pt x="299" y="249"/>
                  </a:lnTo>
                  <a:lnTo>
                    <a:pt x="300" y="249"/>
                  </a:lnTo>
                  <a:lnTo>
                    <a:pt x="301" y="249"/>
                  </a:lnTo>
                  <a:lnTo>
                    <a:pt x="301" y="248"/>
                  </a:lnTo>
                  <a:lnTo>
                    <a:pt x="303" y="248"/>
                  </a:lnTo>
                  <a:lnTo>
                    <a:pt x="304" y="248"/>
                  </a:lnTo>
                  <a:lnTo>
                    <a:pt x="305" y="247"/>
                  </a:lnTo>
                  <a:lnTo>
                    <a:pt x="307" y="247"/>
                  </a:lnTo>
                  <a:lnTo>
                    <a:pt x="308" y="247"/>
                  </a:lnTo>
                  <a:lnTo>
                    <a:pt x="308" y="245"/>
                  </a:lnTo>
                  <a:lnTo>
                    <a:pt x="309" y="244"/>
                  </a:lnTo>
                  <a:lnTo>
                    <a:pt x="309" y="243"/>
                  </a:lnTo>
                  <a:lnTo>
                    <a:pt x="309" y="241"/>
                  </a:lnTo>
                  <a:lnTo>
                    <a:pt x="309" y="240"/>
                  </a:lnTo>
                  <a:lnTo>
                    <a:pt x="311" y="240"/>
                  </a:lnTo>
                  <a:lnTo>
                    <a:pt x="311" y="239"/>
                  </a:lnTo>
                  <a:lnTo>
                    <a:pt x="312" y="239"/>
                  </a:lnTo>
                  <a:lnTo>
                    <a:pt x="312" y="237"/>
                  </a:lnTo>
                  <a:lnTo>
                    <a:pt x="313" y="237"/>
                  </a:lnTo>
                  <a:lnTo>
                    <a:pt x="315" y="237"/>
                  </a:lnTo>
                  <a:lnTo>
                    <a:pt x="316" y="236"/>
                  </a:lnTo>
                  <a:lnTo>
                    <a:pt x="317" y="236"/>
                  </a:lnTo>
                  <a:lnTo>
                    <a:pt x="317" y="235"/>
                  </a:lnTo>
                  <a:lnTo>
                    <a:pt x="317" y="233"/>
                  </a:lnTo>
                  <a:lnTo>
                    <a:pt x="317" y="232"/>
                  </a:lnTo>
                  <a:lnTo>
                    <a:pt x="317" y="231"/>
                  </a:lnTo>
                  <a:lnTo>
                    <a:pt x="317" y="230"/>
                  </a:lnTo>
                  <a:lnTo>
                    <a:pt x="317" y="228"/>
                  </a:lnTo>
                  <a:lnTo>
                    <a:pt x="317" y="227"/>
                  </a:lnTo>
                  <a:lnTo>
                    <a:pt x="318" y="227"/>
                  </a:lnTo>
                  <a:lnTo>
                    <a:pt x="318" y="226"/>
                  </a:lnTo>
                  <a:lnTo>
                    <a:pt x="320" y="226"/>
                  </a:lnTo>
                  <a:lnTo>
                    <a:pt x="321" y="226"/>
                  </a:lnTo>
                  <a:lnTo>
                    <a:pt x="322" y="226"/>
                  </a:lnTo>
                  <a:lnTo>
                    <a:pt x="322" y="227"/>
                  </a:lnTo>
                  <a:lnTo>
                    <a:pt x="324" y="227"/>
                  </a:lnTo>
                  <a:lnTo>
                    <a:pt x="325" y="227"/>
                  </a:lnTo>
                  <a:lnTo>
                    <a:pt x="325" y="226"/>
                  </a:lnTo>
                  <a:lnTo>
                    <a:pt x="326" y="226"/>
                  </a:lnTo>
                  <a:lnTo>
                    <a:pt x="328" y="224"/>
                  </a:lnTo>
                  <a:lnTo>
                    <a:pt x="329" y="224"/>
                  </a:lnTo>
                  <a:lnTo>
                    <a:pt x="330" y="224"/>
                  </a:lnTo>
                  <a:lnTo>
                    <a:pt x="331" y="224"/>
                  </a:lnTo>
                  <a:lnTo>
                    <a:pt x="333" y="224"/>
                  </a:lnTo>
                  <a:lnTo>
                    <a:pt x="334" y="224"/>
                  </a:lnTo>
                  <a:lnTo>
                    <a:pt x="335" y="224"/>
                  </a:lnTo>
                  <a:lnTo>
                    <a:pt x="337" y="224"/>
                  </a:lnTo>
                  <a:lnTo>
                    <a:pt x="338" y="224"/>
                  </a:lnTo>
                  <a:lnTo>
                    <a:pt x="339" y="224"/>
                  </a:lnTo>
                  <a:lnTo>
                    <a:pt x="341" y="224"/>
                  </a:lnTo>
                  <a:lnTo>
                    <a:pt x="342" y="224"/>
                  </a:lnTo>
                  <a:lnTo>
                    <a:pt x="343" y="224"/>
                  </a:lnTo>
                  <a:lnTo>
                    <a:pt x="345" y="224"/>
                  </a:lnTo>
                  <a:lnTo>
                    <a:pt x="345" y="223"/>
                  </a:lnTo>
                  <a:lnTo>
                    <a:pt x="346" y="223"/>
                  </a:lnTo>
                  <a:lnTo>
                    <a:pt x="347" y="222"/>
                  </a:lnTo>
                  <a:lnTo>
                    <a:pt x="347" y="220"/>
                  </a:lnTo>
                  <a:lnTo>
                    <a:pt x="348" y="220"/>
                  </a:lnTo>
                  <a:lnTo>
                    <a:pt x="350" y="220"/>
                  </a:lnTo>
                  <a:lnTo>
                    <a:pt x="351" y="220"/>
                  </a:lnTo>
                  <a:lnTo>
                    <a:pt x="352" y="220"/>
                  </a:lnTo>
                  <a:lnTo>
                    <a:pt x="354" y="219"/>
                  </a:lnTo>
                  <a:lnTo>
                    <a:pt x="355" y="219"/>
                  </a:lnTo>
                  <a:lnTo>
                    <a:pt x="355" y="218"/>
                  </a:lnTo>
                  <a:lnTo>
                    <a:pt x="356" y="216"/>
                  </a:lnTo>
                  <a:lnTo>
                    <a:pt x="356" y="215"/>
                  </a:lnTo>
                  <a:lnTo>
                    <a:pt x="358" y="215"/>
                  </a:lnTo>
                  <a:lnTo>
                    <a:pt x="358" y="214"/>
                  </a:lnTo>
                  <a:lnTo>
                    <a:pt x="359" y="213"/>
                  </a:lnTo>
                  <a:lnTo>
                    <a:pt x="359" y="211"/>
                  </a:lnTo>
                  <a:lnTo>
                    <a:pt x="360" y="211"/>
                  </a:lnTo>
                  <a:lnTo>
                    <a:pt x="362" y="210"/>
                  </a:lnTo>
                  <a:lnTo>
                    <a:pt x="362" y="209"/>
                  </a:lnTo>
                  <a:lnTo>
                    <a:pt x="363" y="209"/>
                  </a:lnTo>
                  <a:lnTo>
                    <a:pt x="363" y="207"/>
                  </a:lnTo>
                  <a:lnTo>
                    <a:pt x="363" y="206"/>
                  </a:lnTo>
                  <a:lnTo>
                    <a:pt x="364" y="206"/>
                  </a:lnTo>
                  <a:lnTo>
                    <a:pt x="364" y="205"/>
                  </a:lnTo>
                  <a:lnTo>
                    <a:pt x="365" y="205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5" y="201"/>
                  </a:lnTo>
                  <a:lnTo>
                    <a:pt x="365" y="200"/>
                  </a:lnTo>
                  <a:lnTo>
                    <a:pt x="365" y="198"/>
                  </a:lnTo>
                  <a:lnTo>
                    <a:pt x="365" y="197"/>
                  </a:lnTo>
                  <a:lnTo>
                    <a:pt x="365" y="196"/>
                  </a:lnTo>
                  <a:lnTo>
                    <a:pt x="365" y="194"/>
                  </a:lnTo>
                  <a:lnTo>
                    <a:pt x="365" y="193"/>
                  </a:lnTo>
                  <a:lnTo>
                    <a:pt x="364" y="192"/>
                  </a:lnTo>
                  <a:lnTo>
                    <a:pt x="364" y="190"/>
                  </a:lnTo>
                  <a:lnTo>
                    <a:pt x="365" y="190"/>
                  </a:lnTo>
                  <a:lnTo>
                    <a:pt x="365" y="189"/>
                  </a:lnTo>
                  <a:lnTo>
                    <a:pt x="365" y="188"/>
                  </a:lnTo>
                  <a:lnTo>
                    <a:pt x="367" y="188"/>
                  </a:lnTo>
                  <a:lnTo>
                    <a:pt x="367" y="186"/>
                  </a:lnTo>
                  <a:lnTo>
                    <a:pt x="368" y="186"/>
                  </a:lnTo>
                  <a:lnTo>
                    <a:pt x="368" y="185"/>
                  </a:lnTo>
                  <a:lnTo>
                    <a:pt x="368" y="184"/>
                  </a:lnTo>
                  <a:lnTo>
                    <a:pt x="368" y="183"/>
                  </a:lnTo>
                  <a:lnTo>
                    <a:pt x="369" y="183"/>
                  </a:lnTo>
                  <a:lnTo>
                    <a:pt x="369" y="181"/>
                  </a:lnTo>
                  <a:lnTo>
                    <a:pt x="369" y="180"/>
                  </a:lnTo>
                  <a:lnTo>
                    <a:pt x="371" y="179"/>
                  </a:lnTo>
                  <a:lnTo>
                    <a:pt x="371" y="177"/>
                  </a:lnTo>
                  <a:lnTo>
                    <a:pt x="372" y="177"/>
                  </a:lnTo>
                  <a:lnTo>
                    <a:pt x="372" y="176"/>
                  </a:lnTo>
                  <a:lnTo>
                    <a:pt x="372" y="175"/>
                  </a:lnTo>
                  <a:lnTo>
                    <a:pt x="373" y="175"/>
                  </a:lnTo>
                  <a:lnTo>
                    <a:pt x="373" y="173"/>
                  </a:lnTo>
                  <a:lnTo>
                    <a:pt x="373" y="172"/>
                  </a:lnTo>
                  <a:lnTo>
                    <a:pt x="373" y="171"/>
                  </a:lnTo>
                  <a:lnTo>
                    <a:pt x="373" y="169"/>
                  </a:lnTo>
                  <a:lnTo>
                    <a:pt x="375" y="169"/>
                  </a:lnTo>
                  <a:lnTo>
                    <a:pt x="376" y="169"/>
                  </a:lnTo>
                  <a:lnTo>
                    <a:pt x="377" y="168"/>
                  </a:lnTo>
                  <a:lnTo>
                    <a:pt x="377" y="167"/>
                  </a:lnTo>
                  <a:lnTo>
                    <a:pt x="377" y="166"/>
                  </a:lnTo>
                  <a:lnTo>
                    <a:pt x="377" y="164"/>
                  </a:lnTo>
                  <a:lnTo>
                    <a:pt x="377" y="163"/>
                  </a:lnTo>
                  <a:lnTo>
                    <a:pt x="376" y="163"/>
                  </a:lnTo>
                  <a:lnTo>
                    <a:pt x="376" y="162"/>
                  </a:lnTo>
                  <a:lnTo>
                    <a:pt x="376" y="160"/>
                  </a:lnTo>
                  <a:lnTo>
                    <a:pt x="376" y="159"/>
                  </a:lnTo>
                  <a:lnTo>
                    <a:pt x="377" y="159"/>
                  </a:lnTo>
                  <a:lnTo>
                    <a:pt x="377" y="158"/>
                  </a:lnTo>
                  <a:lnTo>
                    <a:pt x="378" y="158"/>
                  </a:lnTo>
                  <a:lnTo>
                    <a:pt x="378" y="156"/>
                  </a:lnTo>
                  <a:lnTo>
                    <a:pt x="380" y="156"/>
                  </a:lnTo>
                  <a:lnTo>
                    <a:pt x="381" y="156"/>
                  </a:lnTo>
                  <a:lnTo>
                    <a:pt x="382" y="155"/>
                  </a:lnTo>
                  <a:lnTo>
                    <a:pt x="384" y="155"/>
                  </a:lnTo>
                  <a:lnTo>
                    <a:pt x="384" y="154"/>
                  </a:lnTo>
                  <a:lnTo>
                    <a:pt x="385" y="154"/>
                  </a:lnTo>
                  <a:lnTo>
                    <a:pt x="385" y="153"/>
                  </a:lnTo>
                  <a:lnTo>
                    <a:pt x="386" y="153"/>
                  </a:lnTo>
                  <a:lnTo>
                    <a:pt x="388" y="153"/>
                  </a:lnTo>
                  <a:lnTo>
                    <a:pt x="388" y="151"/>
                  </a:lnTo>
                  <a:lnTo>
                    <a:pt x="389" y="151"/>
                  </a:lnTo>
                  <a:lnTo>
                    <a:pt x="390" y="151"/>
                  </a:lnTo>
                  <a:lnTo>
                    <a:pt x="392" y="151"/>
                  </a:lnTo>
                  <a:lnTo>
                    <a:pt x="393" y="151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4" y="149"/>
                  </a:lnTo>
                  <a:lnTo>
                    <a:pt x="395" y="149"/>
                  </a:lnTo>
                  <a:lnTo>
                    <a:pt x="395" y="147"/>
                  </a:lnTo>
                  <a:lnTo>
                    <a:pt x="397" y="147"/>
                  </a:lnTo>
                  <a:lnTo>
                    <a:pt x="398" y="147"/>
                  </a:lnTo>
                  <a:lnTo>
                    <a:pt x="398" y="146"/>
                  </a:lnTo>
                  <a:lnTo>
                    <a:pt x="399" y="146"/>
                  </a:lnTo>
                  <a:lnTo>
                    <a:pt x="401" y="146"/>
                  </a:lnTo>
                  <a:lnTo>
                    <a:pt x="402" y="146"/>
                  </a:lnTo>
                  <a:lnTo>
                    <a:pt x="402" y="145"/>
                  </a:lnTo>
                  <a:lnTo>
                    <a:pt x="403" y="145"/>
                  </a:lnTo>
                  <a:lnTo>
                    <a:pt x="405" y="145"/>
                  </a:lnTo>
                  <a:lnTo>
                    <a:pt x="406" y="145"/>
                  </a:lnTo>
                  <a:lnTo>
                    <a:pt x="407" y="145"/>
                  </a:lnTo>
                  <a:lnTo>
                    <a:pt x="408" y="145"/>
                  </a:lnTo>
                  <a:lnTo>
                    <a:pt x="408" y="143"/>
                  </a:lnTo>
                  <a:lnTo>
                    <a:pt x="410" y="143"/>
                  </a:lnTo>
                  <a:lnTo>
                    <a:pt x="411" y="143"/>
                  </a:lnTo>
                  <a:lnTo>
                    <a:pt x="412" y="143"/>
                  </a:lnTo>
                  <a:lnTo>
                    <a:pt x="412" y="142"/>
                  </a:lnTo>
                  <a:lnTo>
                    <a:pt x="414" y="142"/>
                  </a:lnTo>
                  <a:lnTo>
                    <a:pt x="414" y="141"/>
                  </a:lnTo>
                  <a:lnTo>
                    <a:pt x="412" y="139"/>
                  </a:lnTo>
                  <a:lnTo>
                    <a:pt x="412" y="138"/>
                  </a:lnTo>
                  <a:lnTo>
                    <a:pt x="412" y="137"/>
                  </a:lnTo>
                  <a:lnTo>
                    <a:pt x="414" y="137"/>
                  </a:lnTo>
                  <a:lnTo>
                    <a:pt x="414" y="136"/>
                  </a:lnTo>
                  <a:lnTo>
                    <a:pt x="414" y="134"/>
                  </a:lnTo>
                  <a:lnTo>
                    <a:pt x="414" y="133"/>
                  </a:lnTo>
                  <a:lnTo>
                    <a:pt x="414" y="132"/>
                  </a:lnTo>
                  <a:lnTo>
                    <a:pt x="414" y="130"/>
                  </a:lnTo>
                  <a:lnTo>
                    <a:pt x="415" y="130"/>
                  </a:lnTo>
                  <a:lnTo>
                    <a:pt x="415" y="129"/>
                  </a:lnTo>
                  <a:lnTo>
                    <a:pt x="416" y="129"/>
                  </a:lnTo>
                  <a:lnTo>
                    <a:pt x="416" y="128"/>
                  </a:lnTo>
                  <a:lnTo>
                    <a:pt x="415" y="128"/>
                  </a:lnTo>
                  <a:lnTo>
                    <a:pt x="415" y="126"/>
                  </a:lnTo>
                  <a:lnTo>
                    <a:pt x="415" y="125"/>
                  </a:lnTo>
                  <a:lnTo>
                    <a:pt x="416" y="125"/>
                  </a:lnTo>
                  <a:lnTo>
                    <a:pt x="416" y="124"/>
                  </a:lnTo>
                  <a:lnTo>
                    <a:pt x="416" y="122"/>
                  </a:lnTo>
                  <a:lnTo>
                    <a:pt x="418" y="122"/>
                  </a:lnTo>
                  <a:lnTo>
                    <a:pt x="418" y="121"/>
                  </a:lnTo>
                  <a:lnTo>
                    <a:pt x="419" y="121"/>
                  </a:lnTo>
                  <a:lnTo>
                    <a:pt x="420" y="121"/>
                  </a:lnTo>
                  <a:lnTo>
                    <a:pt x="422" y="121"/>
                  </a:lnTo>
                  <a:lnTo>
                    <a:pt x="423" y="120"/>
                  </a:lnTo>
                  <a:lnTo>
                    <a:pt x="424" y="120"/>
                  </a:lnTo>
                  <a:lnTo>
                    <a:pt x="425" y="120"/>
                  </a:lnTo>
                  <a:lnTo>
                    <a:pt x="427" y="119"/>
                  </a:lnTo>
                  <a:lnTo>
                    <a:pt x="428" y="119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32" y="119"/>
                  </a:lnTo>
                  <a:lnTo>
                    <a:pt x="432" y="117"/>
                  </a:lnTo>
                  <a:lnTo>
                    <a:pt x="433" y="117"/>
                  </a:lnTo>
                  <a:lnTo>
                    <a:pt x="435" y="119"/>
                  </a:lnTo>
                  <a:lnTo>
                    <a:pt x="435" y="117"/>
                  </a:lnTo>
                  <a:lnTo>
                    <a:pt x="436" y="117"/>
                  </a:lnTo>
                  <a:lnTo>
                    <a:pt x="436" y="116"/>
                  </a:lnTo>
                  <a:lnTo>
                    <a:pt x="437" y="116"/>
                  </a:lnTo>
                  <a:lnTo>
                    <a:pt x="437" y="115"/>
                  </a:lnTo>
                  <a:lnTo>
                    <a:pt x="439" y="115"/>
                  </a:lnTo>
                  <a:lnTo>
                    <a:pt x="439" y="113"/>
                  </a:lnTo>
                  <a:lnTo>
                    <a:pt x="440" y="113"/>
                  </a:lnTo>
                  <a:lnTo>
                    <a:pt x="440" y="112"/>
                  </a:lnTo>
                  <a:lnTo>
                    <a:pt x="441" y="112"/>
                  </a:lnTo>
                  <a:lnTo>
                    <a:pt x="442" y="111"/>
                  </a:lnTo>
                  <a:lnTo>
                    <a:pt x="442" y="109"/>
                  </a:lnTo>
                  <a:lnTo>
                    <a:pt x="444" y="109"/>
                  </a:lnTo>
                  <a:lnTo>
                    <a:pt x="445" y="109"/>
                  </a:lnTo>
                  <a:lnTo>
                    <a:pt x="445" y="108"/>
                  </a:lnTo>
                  <a:lnTo>
                    <a:pt x="446" y="108"/>
                  </a:lnTo>
                  <a:lnTo>
                    <a:pt x="448" y="108"/>
                  </a:lnTo>
                  <a:lnTo>
                    <a:pt x="449" y="108"/>
                  </a:lnTo>
                  <a:lnTo>
                    <a:pt x="450" y="108"/>
                  </a:lnTo>
                  <a:lnTo>
                    <a:pt x="450" y="109"/>
                  </a:lnTo>
                  <a:lnTo>
                    <a:pt x="452" y="109"/>
                  </a:lnTo>
                  <a:lnTo>
                    <a:pt x="452" y="108"/>
                  </a:lnTo>
                  <a:lnTo>
                    <a:pt x="453" y="108"/>
                  </a:lnTo>
                  <a:lnTo>
                    <a:pt x="454" y="108"/>
                  </a:lnTo>
                  <a:lnTo>
                    <a:pt x="454" y="107"/>
                  </a:lnTo>
                  <a:lnTo>
                    <a:pt x="454" y="105"/>
                  </a:lnTo>
                  <a:lnTo>
                    <a:pt x="454" y="104"/>
                  </a:lnTo>
                  <a:lnTo>
                    <a:pt x="454" y="103"/>
                  </a:lnTo>
                  <a:lnTo>
                    <a:pt x="455" y="103"/>
                  </a:lnTo>
                  <a:lnTo>
                    <a:pt x="454" y="104"/>
                  </a:lnTo>
                  <a:lnTo>
                    <a:pt x="455" y="104"/>
                  </a:lnTo>
                  <a:lnTo>
                    <a:pt x="457" y="104"/>
                  </a:lnTo>
                  <a:lnTo>
                    <a:pt x="458" y="104"/>
                  </a:lnTo>
                  <a:lnTo>
                    <a:pt x="458" y="103"/>
                  </a:lnTo>
                  <a:lnTo>
                    <a:pt x="458" y="102"/>
                  </a:lnTo>
                  <a:lnTo>
                    <a:pt x="458" y="100"/>
                  </a:lnTo>
                  <a:lnTo>
                    <a:pt x="459" y="100"/>
                  </a:lnTo>
                  <a:lnTo>
                    <a:pt x="459" y="99"/>
                  </a:lnTo>
                  <a:lnTo>
                    <a:pt x="461" y="99"/>
                  </a:lnTo>
                  <a:lnTo>
                    <a:pt x="461" y="98"/>
                  </a:lnTo>
                  <a:lnTo>
                    <a:pt x="461" y="96"/>
                  </a:lnTo>
                  <a:lnTo>
                    <a:pt x="461" y="95"/>
                  </a:lnTo>
                  <a:lnTo>
                    <a:pt x="462" y="94"/>
                  </a:lnTo>
                  <a:lnTo>
                    <a:pt x="463" y="94"/>
                  </a:lnTo>
                  <a:lnTo>
                    <a:pt x="463" y="92"/>
                  </a:lnTo>
                  <a:lnTo>
                    <a:pt x="465" y="91"/>
                  </a:lnTo>
                  <a:lnTo>
                    <a:pt x="463" y="91"/>
                  </a:lnTo>
                  <a:lnTo>
                    <a:pt x="465" y="90"/>
                  </a:lnTo>
                  <a:lnTo>
                    <a:pt x="463" y="90"/>
                  </a:lnTo>
                  <a:lnTo>
                    <a:pt x="463" y="89"/>
                  </a:lnTo>
                  <a:lnTo>
                    <a:pt x="465" y="89"/>
                  </a:lnTo>
                  <a:lnTo>
                    <a:pt x="466" y="89"/>
                  </a:lnTo>
                  <a:lnTo>
                    <a:pt x="467" y="89"/>
                  </a:lnTo>
                  <a:lnTo>
                    <a:pt x="469" y="89"/>
                  </a:lnTo>
                  <a:lnTo>
                    <a:pt x="470" y="89"/>
                  </a:lnTo>
                  <a:lnTo>
                    <a:pt x="471" y="89"/>
                  </a:lnTo>
                  <a:lnTo>
                    <a:pt x="472" y="89"/>
                  </a:lnTo>
                  <a:lnTo>
                    <a:pt x="472" y="87"/>
                  </a:lnTo>
                  <a:lnTo>
                    <a:pt x="474" y="89"/>
                  </a:lnTo>
                  <a:lnTo>
                    <a:pt x="474" y="90"/>
                  </a:lnTo>
                  <a:lnTo>
                    <a:pt x="475" y="90"/>
                  </a:lnTo>
                  <a:lnTo>
                    <a:pt x="475" y="91"/>
                  </a:lnTo>
                  <a:lnTo>
                    <a:pt x="475" y="92"/>
                  </a:lnTo>
                  <a:lnTo>
                    <a:pt x="476" y="92"/>
                  </a:lnTo>
                  <a:lnTo>
                    <a:pt x="478" y="91"/>
                  </a:lnTo>
                  <a:lnTo>
                    <a:pt x="479" y="91"/>
                  </a:lnTo>
                  <a:lnTo>
                    <a:pt x="480" y="91"/>
                  </a:lnTo>
                  <a:lnTo>
                    <a:pt x="480" y="90"/>
                  </a:lnTo>
                  <a:lnTo>
                    <a:pt x="479" y="90"/>
                  </a:lnTo>
                  <a:lnTo>
                    <a:pt x="479" y="89"/>
                  </a:lnTo>
                  <a:lnTo>
                    <a:pt x="480" y="89"/>
                  </a:lnTo>
                  <a:lnTo>
                    <a:pt x="480" y="87"/>
                  </a:lnTo>
                  <a:lnTo>
                    <a:pt x="480" y="89"/>
                  </a:lnTo>
                  <a:lnTo>
                    <a:pt x="482" y="89"/>
                  </a:lnTo>
                  <a:lnTo>
                    <a:pt x="483" y="89"/>
                  </a:lnTo>
                  <a:lnTo>
                    <a:pt x="484" y="89"/>
                  </a:lnTo>
                  <a:lnTo>
                    <a:pt x="484" y="87"/>
                  </a:lnTo>
                  <a:lnTo>
                    <a:pt x="484" y="86"/>
                  </a:lnTo>
                  <a:lnTo>
                    <a:pt x="483" y="85"/>
                  </a:lnTo>
                  <a:lnTo>
                    <a:pt x="483" y="83"/>
                  </a:lnTo>
                  <a:lnTo>
                    <a:pt x="483" y="82"/>
                  </a:lnTo>
                  <a:lnTo>
                    <a:pt x="483" y="81"/>
                  </a:lnTo>
                  <a:lnTo>
                    <a:pt x="483" y="79"/>
                  </a:lnTo>
                  <a:lnTo>
                    <a:pt x="482" y="79"/>
                  </a:lnTo>
                  <a:lnTo>
                    <a:pt x="482" y="78"/>
                  </a:lnTo>
                  <a:lnTo>
                    <a:pt x="482" y="77"/>
                  </a:lnTo>
                  <a:lnTo>
                    <a:pt x="480" y="75"/>
                  </a:lnTo>
                  <a:lnTo>
                    <a:pt x="480" y="74"/>
                  </a:lnTo>
                  <a:lnTo>
                    <a:pt x="479" y="74"/>
                  </a:lnTo>
                  <a:lnTo>
                    <a:pt x="479" y="73"/>
                  </a:lnTo>
                  <a:lnTo>
                    <a:pt x="479" y="72"/>
                  </a:lnTo>
                  <a:lnTo>
                    <a:pt x="479" y="70"/>
                  </a:lnTo>
                  <a:lnTo>
                    <a:pt x="479" y="69"/>
                  </a:lnTo>
                  <a:lnTo>
                    <a:pt x="478" y="69"/>
                  </a:lnTo>
                  <a:lnTo>
                    <a:pt x="478" y="68"/>
                  </a:lnTo>
                  <a:lnTo>
                    <a:pt x="479" y="68"/>
                  </a:lnTo>
                  <a:lnTo>
                    <a:pt x="479" y="66"/>
                  </a:lnTo>
                  <a:lnTo>
                    <a:pt x="479" y="65"/>
                  </a:lnTo>
                  <a:lnTo>
                    <a:pt x="478" y="64"/>
                  </a:lnTo>
                  <a:lnTo>
                    <a:pt x="479" y="62"/>
                  </a:lnTo>
                  <a:lnTo>
                    <a:pt x="478" y="62"/>
                  </a:lnTo>
                  <a:lnTo>
                    <a:pt x="478" y="61"/>
                  </a:lnTo>
                  <a:lnTo>
                    <a:pt x="478" y="60"/>
                  </a:lnTo>
                  <a:lnTo>
                    <a:pt x="478" y="58"/>
                  </a:lnTo>
                  <a:lnTo>
                    <a:pt x="478" y="57"/>
                  </a:lnTo>
                  <a:lnTo>
                    <a:pt x="476" y="56"/>
                  </a:lnTo>
                  <a:lnTo>
                    <a:pt x="476" y="55"/>
                  </a:lnTo>
                  <a:lnTo>
                    <a:pt x="478" y="55"/>
                  </a:lnTo>
                  <a:lnTo>
                    <a:pt x="478" y="53"/>
                  </a:lnTo>
                  <a:lnTo>
                    <a:pt x="479" y="53"/>
                  </a:lnTo>
                  <a:lnTo>
                    <a:pt x="480" y="53"/>
                  </a:lnTo>
                  <a:lnTo>
                    <a:pt x="482" y="53"/>
                  </a:lnTo>
                  <a:lnTo>
                    <a:pt x="482" y="52"/>
                  </a:lnTo>
                  <a:lnTo>
                    <a:pt x="483" y="52"/>
                  </a:lnTo>
                  <a:lnTo>
                    <a:pt x="484" y="52"/>
                  </a:lnTo>
                  <a:lnTo>
                    <a:pt x="486" y="52"/>
                  </a:lnTo>
                  <a:lnTo>
                    <a:pt x="486" y="51"/>
                  </a:lnTo>
                  <a:lnTo>
                    <a:pt x="487" y="51"/>
                  </a:lnTo>
                  <a:lnTo>
                    <a:pt x="488" y="51"/>
                  </a:lnTo>
                  <a:lnTo>
                    <a:pt x="488" y="49"/>
                  </a:lnTo>
                  <a:lnTo>
                    <a:pt x="487" y="49"/>
                  </a:lnTo>
                  <a:lnTo>
                    <a:pt x="488" y="49"/>
                  </a:lnTo>
                  <a:lnTo>
                    <a:pt x="488" y="48"/>
                  </a:lnTo>
                  <a:lnTo>
                    <a:pt x="488" y="47"/>
                  </a:lnTo>
                  <a:lnTo>
                    <a:pt x="489" y="45"/>
                  </a:lnTo>
                  <a:lnTo>
                    <a:pt x="489" y="44"/>
                  </a:lnTo>
                  <a:lnTo>
                    <a:pt x="489" y="43"/>
                  </a:lnTo>
                  <a:lnTo>
                    <a:pt x="489" y="42"/>
                  </a:lnTo>
                  <a:lnTo>
                    <a:pt x="489" y="40"/>
                  </a:lnTo>
                  <a:lnTo>
                    <a:pt x="489" y="39"/>
                  </a:lnTo>
                  <a:lnTo>
                    <a:pt x="491" y="39"/>
                  </a:lnTo>
                  <a:lnTo>
                    <a:pt x="491" y="38"/>
                  </a:lnTo>
                  <a:lnTo>
                    <a:pt x="492" y="38"/>
                  </a:lnTo>
                  <a:lnTo>
                    <a:pt x="492" y="36"/>
                  </a:lnTo>
                  <a:lnTo>
                    <a:pt x="493" y="36"/>
                  </a:lnTo>
                  <a:lnTo>
                    <a:pt x="493" y="35"/>
                  </a:lnTo>
                  <a:lnTo>
                    <a:pt x="493" y="34"/>
                  </a:lnTo>
                  <a:lnTo>
                    <a:pt x="492" y="34"/>
                  </a:lnTo>
                  <a:lnTo>
                    <a:pt x="492" y="32"/>
                  </a:lnTo>
                  <a:lnTo>
                    <a:pt x="491" y="32"/>
                  </a:lnTo>
                  <a:lnTo>
                    <a:pt x="491" y="31"/>
                  </a:lnTo>
                  <a:lnTo>
                    <a:pt x="491" y="30"/>
                  </a:lnTo>
                  <a:lnTo>
                    <a:pt x="489" y="28"/>
                  </a:lnTo>
                  <a:lnTo>
                    <a:pt x="489" y="27"/>
                  </a:lnTo>
                  <a:lnTo>
                    <a:pt x="489" y="26"/>
                  </a:lnTo>
                  <a:lnTo>
                    <a:pt x="489" y="25"/>
                  </a:lnTo>
                  <a:lnTo>
                    <a:pt x="488" y="25"/>
                  </a:lnTo>
                  <a:lnTo>
                    <a:pt x="488" y="26"/>
                  </a:lnTo>
                  <a:lnTo>
                    <a:pt x="488" y="25"/>
                  </a:lnTo>
                  <a:lnTo>
                    <a:pt x="489" y="25"/>
                  </a:lnTo>
                  <a:lnTo>
                    <a:pt x="491" y="25"/>
                  </a:lnTo>
                  <a:lnTo>
                    <a:pt x="491" y="23"/>
                  </a:lnTo>
                  <a:lnTo>
                    <a:pt x="492" y="23"/>
                  </a:lnTo>
                  <a:lnTo>
                    <a:pt x="493" y="23"/>
                  </a:lnTo>
                  <a:lnTo>
                    <a:pt x="495" y="23"/>
                  </a:lnTo>
                  <a:lnTo>
                    <a:pt x="496" y="23"/>
                  </a:lnTo>
                  <a:lnTo>
                    <a:pt x="496" y="22"/>
                  </a:lnTo>
                  <a:lnTo>
                    <a:pt x="497" y="22"/>
                  </a:lnTo>
                  <a:lnTo>
                    <a:pt x="499" y="22"/>
                  </a:lnTo>
                  <a:lnTo>
                    <a:pt x="500" y="22"/>
                  </a:lnTo>
                  <a:lnTo>
                    <a:pt x="501" y="22"/>
                  </a:lnTo>
                  <a:lnTo>
                    <a:pt x="502" y="22"/>
                  </a:lnTo>
                  <a:lnTo>
                    <a:pt x="504" y="22"/>
                  </a:lnTo>
                  <a:lnTo>
                    <a:pt x="505" y="22"/>
                  </a:lnTo>
                  <a:lnTo>
                    <a:pt x="506" y="22"/>
                  </a:lnTo>
                  <a:lnTo>
                    <a:pt x="508" y="22"/>
                  </a:lnTo>
                  <a:lnTo>
                    <a:pt x="509" y="22"/>
                  </a:lnTo>
                  <a:lnTo>
                    <a:pt x="510" y="22"/>
                  </a:lnTo>
                  <a:lnTo>
                    <a:pt x="512" y="23"/>
                  </a:lnTo>
                  <a:lnTo>
                    <a:pt x="513" y="23"/>
                  </a:lnTo>
                  <a:lnTo>
                    <a:pt x="514" y="23"/>
                  </a:lnTo>
                  <a:lnTo>
                    <a:pt x="516" y="23"/>
                  </a:lnTo>
                  <a:lnTo>
                    <a:pt x="517" y="23"/>
                  </a:lnTo>
                  <a:lnTo>
                    <a:pt x="518" y="23"/>
                  </a:lnTo>
                  <a:lnTo>
                    <a:pt x="519" y="23"/>
                  </a:lnTo>
                  <a:lnTo>
                    <a:pt x="521" y="23"/>
                  </a:lnTo>
                  <a:lnTo>
                    <a:pt x="521" y="25"/>
                  </a:lnTo>
                  <a:lnTo>
                    <a:pt x="522" y="25"/>
                  </a:lnTo>
                  <a:lnTo>
                    <a:pt x="523" y="25"/>
                  </a:lnTo>
                  <a:lnTo>
                    <a:pt x="525" y="25"/>
                  </a:lnTo>
                  <a:lnTo>
                    <a:pt x="526" y="25"/>
                  </a:lnTo>
                  <a:lnTo>
                    <a:pt x="526" y="26"/>
                  </a:lnTo>
                  <a:lnTo>
                    <a:pt x="527" y="26"/>
                  </a:lnTo>
                  <a:lnTo>
                    <a:pt x="529" y="26"/>
                  </a:lnTo>
                  <a:lnTo>
                    <a:pt x="529" y="25"/>
                  </a:lnTo>
                  <a:lnTo>
                    <a:pt x="530" y="25"/>
                  </a:lnTo>
                  <a:lnTo>
                    <a:pt x="530" y="23"/>
                  </a:lnTo>
                  <a:lnTo>
                    <a:pt x="531" y="23"/>
                  </a:lnTo>
                  <a:lnTo>
                    <a:pt x="531" y="22"/>
                  </a:lnTo>
                  <a:lnTo>
                    <a:pt x="533" y="21"/>
                  </a:lnTo>
                  <a:lnTo>
                    <a:pt x="534" y="21"/>
                  </a:lnTo>
                  <a:lnTo>
                    <a:pt x="535" y="21"/>
                  </a:lnTo>
                  <a:lnTo>
                    <a:pt x="535" y="19"/>
                  </a:lnTo>
                  <a:lnTo>
                    <a:pt x="536" y="19"/>
                  </a:lnTo>
                  <a:lnTo>
                    <a:pt x="536" y="18"/>
                  </a:lnTo>
                  <a:lnTo>
                    <a:pt x="538" y="18"/>
                  </a:lnTo>
                  <a:lnTo>
                    <a:pt x="538" y="17"/>
                  </a:lnTo>
                  <a:lnTo>
                    <a:pt x="539" y="17"/>
                  </a:lnTo>
                  <a:lnTo>
                    <a:pt x="540" y="17"/>
                  </a:lnTo>
                  <a:lnTo>
                    <a:pt x="542" y="17"/>
                  </a:lnTo>
                  <a:lnTo>
                    <a:pt x="543" y="17"/>
                  </a:lnTo>
                  <a:lnTo>
                    <a:pt x="544" y="17"/>
                  </a:lnTo>
                  <a:lnTo>
                    <a:pt x="546" y="17"/>
                  </a:lnTo>
                  <a:lnTo>
                    <a:pt x="546" y="18"/>
                  </a:lnTo>
                  <a:lnTo>
                    <a:pt x="547" y="18"/>
                  </a:lnTo>
                  <a:lnTo>
                    <a:pt x="548" y="18"/>
                  </a:lnTo>
                  <a:lnTo>
                    <a:pt x="548" y="19"/>
                  </a:lnTo>
                  <a:lnTo>
                    <a:pt x="548" y="21"/>
                  </a:lnTo>
                  <a:lnTo>
                    <a:pt x="549" y="21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1" y="21"/>
                  </a:lnTo>
                  <a:lnTo>
                    <a:pt x="551" y="19"/>
                  </a:lnTo>
                  <a:lnTo>
                    <a:pt x="552" y="19"/>
                  </a:lnTo>
                  <a:lnTo>
                    <a:pt x="553" y="19"/>
                  </a:lnTo>
                  <a:lnTo>
                    <a:pt x="553" y="21"/>
                  </a:lnTo>
                  <a:lnTo>
                    <a:pt x="553" y="22"/>
                  </a:lnTo>
                  <a:lnTo>
                    <a:pt x="553" y="23"/>
                  </a:lnTo>
                  <a:lnTo>
                    <a:pt x="555" y="22"/>
                  </a:lnTo>
                  <a:lnTo>
                    <a:pt x="555" y="21"/>
                  </a:lnTo>
                  <a:lnTo>
                    <a:pt x="621" y="22"/>
                  </a:lnTo>
                  <a:lnTo>
                    <a:pt x="637" y="22"/>
                  </a:lnTo>
                  <a:lnTo>
                    <a:pt x="638" y="22"/>
                  </a:lnTo>
                  <a:lnTo>
                    <a:pt x="640" y="22"/>
                  </a:lnTo>
                  <a:lnTo>
                    <a:pt x="641" y="22"/>
                  </a:lnTo>
                  <a:lnTo>
                    <a:pt x="642" y="22"/>
                  </a:lnTo>
                  <a:lnTo>
                    <a:pt x="643" y="22"/>
                  </a:lnTo>
                  <a:lnTo>
                    <a:pt x="645" y="22"/>
                  </a:lnTo>
                  <a:lnTo>
                    <a:pt x="646" y="22"/>
                  </a:lnTo>
                  <a:lnTo>
                    <a:pt x="647" y="22"/>
                  </a:lnTo>
                  <a:lnTo>
                    <a:pt x="649" y="22"/>
                  </a:lnTo>
                  <a:lnTo>
                    <a:pt x="650" y="22"/>
                  </a:lnTo>
                  <a:lnTo>
                    <a:pt x="651" y="21"/>
                  </a:lnTo>
                  <a:lnTo>
                    <a:pt x="653" y="21"/>
                  </a:lnTo>
                  <a:lnTo>
                    <a:pt x="654" y="21"/>
                  </a:lnTo>
                  <a:lnTo>
                    <a:pt x="655" y="21"/>
                  </a:lnTo>
                  <a:lnTo>
                    <a:pt x="657" y="21"/>
                  </a:lnTo>
                  <a:lnTo>
                    <a:pt x="658" y="21"/>
                  </a:lnTo>
                  <a:lnTo>
                    <a:pt x="659" y="21"/>
                  </a:lnTo>
                  <a:lnTo>
                    <a:pt x="660" y="21"/>
                  </a:lnTo>
                  <a:lnTo>
                    <a:pt x="662" y="21"/>
                  </a:lnTo>
                  <a:lnTo>
                    <a:pt x="663" y="21"/>
                  </a:lnTo>
                  <a:lnTo>
                    <a:pt x="664" y="21"/>
                  </a:lnTo>
                  <a:lnTo>
                    <a:pt x="666" y="21"/>
                  </a:lnTo>
                  <a:lnTo>
                    <a:pt x="667" y="21"/>
                  </a:lnTo>
                  <a:lnTo>
                    <a:pt x="668" y="21"/>
                  </a:lnTo>
                  <a:lnTo>
                    <a:pt x="670" y="21"/>
                  </a:lnTo>
                  <a:lnTo>
                    <a:pt x="671" y="21"/>
                  </a:lnTo>
                  <a:lnTo>
                    <a:pt x="672" y="21"/>
                  </a:lnTo>
                  <a:lnTo>
                    <a:pt x="673" y="21"/>
                  </a:lnTo>
                  <a:lnTo>
                    <a:pt x="675" y="21"/>
                  </a:lnTo>
                  <a:lnTo>
                    <a:pt x="676" y="21"/>
                  </a:lnTo>
                  <a:lnTo>
                    <a:pt x="677" y="21"/>
                  </a:lnTo>
                  <a:lnTo>
                    <a:pt x="679" y="21"/>
                  </a:lnTo>
                  <a:lnTo>
                    <a:pt x="680" y="21"/>
                  </a:lnTo>
                  <a:lnTo>
                    <a:pt x="681" y="21"/>
                  </a:lnTo>
                  <a:lnTo>
                    <a:pt x="683" y="21"/>
                  </a:lnTo>
                  <a:lnTo>
                    <a:pt x="684" y="21"/>
                  </a:lnTo>
                  <a:lnTo>
                    <a:pt x="685" y="21"/>
                  </a:lnTo>
                  <a:lnTo>
                    <a:pt x="687" y="21"/>
                  </a:lnTo>
                  <a:lnTo>
                    <a:pt x="688" y="21"/>
                  </a:lnTo>
                  <a:lnTo>
                    <a:pt x="697" y="21"/>
                  </a:lnTo>
                  <a:lnTo>
                    <a:pt x="704" y="9"/>
                  </a:lnTo>
                  <a:lnTo>
                    <a:pt x="705" y="8"/>
                  </a:lnTo>
                  <a:lnTo>
                    <a:pt x="705" y="6"/>
                  </a:lnTo>
                  <a:lnTo>
                    <a:pt x="705" y="5"/>
                  </a:lnTo>
                  <a:lnTo>
                    <a:pt x="707" y="5"/>
                  </a:lnTo>
                  <a:lnTo>
                    <a:pt x="710" y="4"/>
                  </a:lnTo>
                  <a:lnTo>
                    <a:pt x="711" y="4"/>
                  </a:lnTo>
                  <a:lnTo>
                    <a:pt x="711" y="5"/>
                  </a:lnTo>
                  <a:lnTo>
                    <a:pt x="713" y="5"/>
                  </a:lnTo>
                  <a:lnTo>
                    <a:pt x="714" y="6"/>
                  </a:lnTo>
                  <a:lnTo>
                    <a:pt x="715" y="5"/>
                  </a:lnTo>
                  <a:lnTo>
                    <a:pt x="715" y="4"/>
                  </a:lnTo>
                  <a:lnTo>
                    <a:pt x="715" y="2"/>
                  </a:lnTo>
                  <a:lnTo>
                    <a:pt x="717" y="2"/>
                  </a:lnTo>
                  <a:lnTo>
                    <a:pt x="718" y="2"/>
                  </a:lnTo>
                  <a:lnTo>
                    <a:pt x="718" y="4"/>
                  </a:lnTo>
                  <a:lnTo>
                    <a:pt x="719" y="4"/>
                  </a:lnTo>
                  <a:lnTo>
                    <a:pt x="719" y="2"/>
                  </a:lnTo>
                  <a:lnTo>
                    <a:pt x="720" y="2"/>
                  </a:lnTo>
                  <a:lnTo>
                    <a:pt x="720" y="1"/>
                  </a:lnTo>
                  <a:lnTo>
                    <a:pt x="722" y="0"/>
                  </a:lnTo>
                  <a:lnTo>
                    <a:pt x="723" y="0"/>
                  </a:lnTo>
                  <a:lnTo>
                    <a:pt x="723" y="1"/>
                  </a:lnTo>
                  <a:lnTo>
                    <a:pt x="723" y="2"/>
                  </a:lnTo>
                  <a:lnTo>
                    <a:pt x="724" y="4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39">
              <a:extLst>
                <a:ext uri="{FF2B5EF4-FFF2-40B4-BE49-F238E27FC236}">
                  <a16:creationId xmlns:a16="http://schemas.microsoft.com/office/drawing/2014/main" id="{F2B6F87A-6DAB-402C-D4FD-7BFC5DC6B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" y="2652"/>
              <a:ext cx="1163" cy="1027"/>
            </a:xfrm>
            <a:custGeom>
              <a:avLst/>
              <a:gdLst>
                <a:gd name="T0" fmla="*/ 549 w 1163"/>
                <a:gd name="T1" fmla="*/ 35 h 1027"/>
                <a:gd name="T2" fmla="*/ 583 w 1163"/>
                <a:gd name="T3" fmla="*/ 79 h 1027"/>
                <a:gd name="T4" fmla="*/ 621 w 1163"/>
                <a:gd name="T5" fmla="*/ 115 h 1027"/>
                <a:gd name="T6" fmla="*/ 664 w 1163"/>
                <a:gd name="T7" fmla="*/ 146 h 1027"/>
                <a:gd name="T8" fmla="*/ 716 w 1163"/>
                <a:gd name="T9" fmla="*/ 163 h 1027"/>
                <a:gd name="T10" fmla="*/ 731 w 1163"/>
                <a:gd name="T11" fmla="*/ 181 h 1027"/>
                <a:gd name="T12" fmla="*/ 720 w 1163"/>
                <a:gd name="T13" fmla="*/ 240 h 1027"/>
                <a:gd name="T14" fmla="*/ 732 w 1163"/>
                <a:gd name="T15" fmla="*/ 287 h 1027"/>
                <a:gd name="T16" fmla="*/ 739 w 1163"/>
                <a:gd name="T17" fmla="*/ 324 h 1027"/>
                <a:gd name="T18" fmla="*/ 778 w 1163"/>
                <a:gd name="T19" fmla="*/ 324 h 1027"/>
                <a:gd name="T20" fmla="*/ 817 w 1163"/>
                <a:gd name="T21" fmla="*/ 303 h 1027"/>
                <a:gd name="T22" fmla="*/ 826 w 1163"/>
                <a:gd name="T23" fmla="*/ 331 h 1027"/>
                <a:gd name="T24" fmla="*/ 836 w 1163"/>
                <a:gd name="T25" fmla="*/ 377 h 1027"/>
                <a:gd name="T26" fmla="*/ 870 w 1163"/>
                <a:gd name="T27" fmla="*/ 404 h 1027"/>
                <a:gd name="T28" fmla="*/ 903 w 1163"/>
                <a:gd name="T29" fmla="*/ 431 h 1027"/>
                <a:gd name="T30" fmla="*/ 928 w 1163"/>
                <a:gd name="T31" fmla="*/ 463 h 1027"/>
                <a:gd name="T32" fmla="*/ 923 w 1163"/>
                <a:gd name="T33" fmla="*/ 508 h 1027"/>
                <a:gd name="T34" fmla="*/ 924 w 1163"/>
                <a:gd name="T35" fmla="*/ 551 h 1027"/>
                <a:gd name="T36" fmla="*/ 980 w 1163"/>
                <a:gd name="T37" fmla="*/ 586 h 1027"/>
                <a:gd name="T38" fmla="*/ 1014 w 1163"/>
                <a:gd name="T39" fmla="*/ 619 h 1027"/>
                <a:gd name="T40" fmla="*/ 1027 w 1163"/>
                <a:gd name="T41" fmla="*/ 621 h 1027"/>
                <a:gd name="T42" fmla="*/ 1048 w 1163"/>
                <a:gd name="T43" fmla="*/ 641 h 1027"/>
                <a:gd name="T44" fmla="*/ 1086 w 1163"/>
                <a:gd name="T45" fmla="*/ 643 h 1027"/>
                <a:gd name="T46" fmla="*/ 1112 w 1163"/>
                <a:gd name="T47" fmla="*/ 643 h 1027"/>
                <a:gd name="T48" fmla="*/ 1138 w 1163"/>
                <a:gd name="T49" fmla="*/ 688 h 1027"/>
                <a:gd name="T50" fmla="*/ 1155 w 1163"/>
                <a:gd name="T51" fmla="*/ 816 h 1027"/>
                <a:gd name="T52" fmla="*/ 919 w 1163"/>
                <a:gd name="T53" fmla="*/ 852 h 1027"/>
                <a:gd name="T54" fmla="*/ 753 w 1163"/>
                <a:gd name="T55" fmla="*/ 862 h 1027"/>
                <a:gd name="T56" fmla="*/ 729 w 1163"/>
                <a:gd name="T57" fmla="*/ 881 h 1027"/>
                <a:gd name="T58" fmla="*/ 745 w 1163"/>
                <a:gd name="T59" fmla="*/ 923 h 1027"/>
                <a:gd name="T60" fmla="*/ 750 w 1163"/>
                <a:gd name="T61" fmla="*/ 963 h 1027"/>
                <a:gd name="T62" fmla="*/ 765 w 1163"/>
                <a:gd name="T63" fmla="*/ 1000 h 1027"/>
                <a:gd name="T64" fmla="*/ 659 w 1163"/>
                <a:gd name="T65" fmla="*/ 974 h 1027"/>
                <a:gd name="T66" fmla="*/ 321 w 1163"/>
                <a:gd name="T67" fmla="*/ 858 h 1027"/>
                <a:gd name="T68" fmla="*/ 303 w 1163"/>
                <a:gd name="T69" fmla="*/ 829 h 1027"/>
                <a:gd name="T70" fmla="*/ 283 w 1163"/>
                <a:gd name="T71" fmla="*/ 801 h 1027"/>
                <a:gd name="T72" fmla="*/ 282 w 1163"/>
                <a:gd name="T73" fmla="*/ 770 h 1027"/>
                <a:gd name="T74" fmla="*/ 270 w 1163"/>
                <a:gd name="T75" fmla="*/ 727 h 1027"/>
                <a:gd name="T76" fmla="*/ 226 w 1163"/>
                <a:gd name="T77" fmla="*/ 675 h 1027"/>
                <a:gd name="T78" fmla="*/ 169 w 1163"/>
                <a:gd name="T79" fmla="*/ 676 h 1027"/>
                <a:gd name="T80" fmla="*/ 135 w 1163"/>
                <a:gd name="T81" fmla="*/ 657 h 1027"/>
                <a:gd name="T82" fmla="*/ 79 w 1163"/>
                <a:gd name="T83" fmla="*/ 638 h 1027"/>
                <a:gd name="T84" fmla="*/ 36 w 1163"/>
                <a:gd name="T85" fmla="*/ 624 h 1027"/>
                <a:gd name="T86" fmla="*/ 8 w 1163"/>
                <a:gd name="T87" fmla="*/ 578 h 1027"/>
                <a:gd name="T88" fmla="*/ 15 w 1163"/>
                <a:gd name="T89" fmla="*/ 540 h 1027"/>
                <a:gd name="T90" fmla="*/ 47 w 1163"/>
                <a:gd name="T91" fmla="*/ 508 h 1027"/>
                <a:gd name="T92" fmla="*/ 44 w 1163"/>
                <a:gd name="T93" fmla="*/ 457 h 1027"/>
                <a:gd name="T94" fmla="*/ 69 w 1163"/>
                <a:gd name="T95" fmla="*/ 423 h 1027"/>
                <a:gd name="T96" fmla="*/ 98 w 1163"/>
                <a:gd name="T97" fmla="*/ 380 h 1027"/>
                <a:gd name="T98" fmla="*/ 137 w 1163"/>
                <a:gd name="T99" fmla="*/ 341 h 1027"/>
                <a:gd name="T100" fmla="*/ 189 w 1163"/>
                <a:gd name="T101" fmla="*/ 338 h 1027"/>
                <a:gd name="T102" fmla="*/ 223 w 1163"/>
                <a:gd name="T103" fmla="*/ 341 h 1027"/>
                <a:gd name="T104" fmla="*/ 242 w 1163"/>
                <a:gd name="T105" fmla="*/ 307 h 1027"/>
                <a:gd name="T106" fmla="*/ 259 w 1163"/>
                <a:gd name="T107" fmla="*/ 263 h 1027"/>
                <a:gd name="T108" fmla="*/ 291 w 1163"/>
                <a:gd name="T109" fmla="*/ 223 h 1027"/>
                <a:gd name="T110" fmla="*/ 305 w 1163"/>
                <a:gd name="T111" fmla="*/ 171 h 1027"/>
                <a:gd name="T112" fmla="*/ 342 w 1163"/>
                <a:gd name="T113" fmla="*/ 147 h 1027"/>
                <a:gd name="T114" fmla="*/ 366 w 1163"/>
                <a:gd name="T115" fmla="*/ 112 h 1027"/>
                <a:gd name="T116" fmla="*/ 390 w 1163"/>
                <a:gd name="T117" fmla="*/ 79 h 1027"/>
                <a:gd name="T118" fmla="*/ 419 w 1163"/>
                <a:gd name="T119" fmla="*/ 48 h 1027"/>
                <a:gd name="T120" fmla="*/ 466 w 1163"/>
                <a:gd name="T121" fmla="*/ 27 h 1027"/>
                <a:gd name="T122" fmla="*/ 494 w 1163"/>
                <a:gd name="T123" fmla="*/ 19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3" h="1027">
                  <a:moveTo>
                    <a:pt x="524" y="5"/>
                  </a:moveTo>
                  <a:lnTo>
                    <a:pt x="526" y="5"/>
                  </a:lnTo>
                  <a:lnTo>
                    <a:pt x="526" y="6"/>
                  </a:lnTo>
                  <a:lnTo>
                    <a:pt x="527" y="6"/>
                  </a:lnTo>
                  <a:lnTo>
                    <a:pt x="527" y="8"/>
                  </a:lnTo>
                  <a:lnTo>
                    <a:pt x="528" y="8"/>
                  </a:lnTo>
                  <a:lnTo>
                    <a:pt x="530" y="9"/>
                  </a:lnTo>
                  <a:lnTo>
                    <a:pt x="531" y="9"/>
                  </a:lnTo>
                  <a:lnTo>
                    <a:pt x="532" y="9"/>
                  </a:lnTo>
                  <a:lnTo>
                    <a:pt x="534" y="9"/>
                  </a:lnTo>
                  <a:lnTo>
                    <a:pt x="535" y="9"/>
                  </a:lnTo>
                  <a:lnTo>
                    <a:pt x="536" y="10"/>
                  </a:lnTo>
                  <a:lnTo>
                    <a:pt x="537" y="10"/>
                  </a:lnTo>
                  <a:lnTo>
                    <a:pt x="537" y="11"/>
                  </a:lnTo>
                  <a:lnTo>
                    <a:pt x="539" y="11"/>
                  </a:lnTo>
                  <a:lnTo>
                    <a:pt x="540" y="11"/>
                  </a:lnTo>
                  <a:lnTo>
                    <a:pt x="541" y="11"/>
                  </a:lnTo>
                  <a:lnTo>
                    <a:pt x="543" y="11"/>
                  </a:lnTo>
                  <a:lnTo>
                    <a:pt x="543" y="13"/>
                  </a:lnTo>
                  <a:lnTo>
                    <a:pt x="543" y="14"/>
                  </a:lnTo>
                  <a:lnTo>
                    <a:pt x="541" y="14"/>
                  </a:lnTo>
                  <a:lnTo>
                    <a:pt x="541" y="15"/>
                  </a:lnTo>
                  <a:lnTo>
                    <a:pt x="540" y="15"/>
                  </a:lnTo>
                  <a:lnTo>
                    <a:pt x="540" y="17"/>
                  </a:lnTo>
                  <a:lnTo>
                    <a:pt x="539" y="17"/>
                  </a:lnTo>
                  <a:lnTo>
                    <a:pt x="539" y="18"/>
                  </a:lnTo>
                  <a:lnTo>
                    <a:pt x="537" y="18"/>
                  </a:lnTo>
                  <a:lnTo>
                    <a:pt x="537" y="19"/>
                  </a:lnTo>
                  <a:lnTo>
                    <a:pt x="537" y="21"/>
                  </a:lnTo>
                  <a:lnTo>
                    <a:pt x="537" y="22"/>
                  </a:lnTo>
                  <a:lnTo>
                    <a:pt x="537" y="23"/>
                  </a:lnTo>
                  <a:lnTo>
                    <a:pt x="539" y="23"/>
                  </a:lnTo>
                  <a:lnTo>
                    <a:pt x="540" y="23"/>
                  </a:lnTo>
                  <a:lnTo>
                    <a:pt x="540" y="25"/>
                  </a:lnTo>
                  <a:lnTo>
                    <a:pt x="541" y="25"/>
                  </a:lnTo>
                  <a:lnTo>
                    <a:pt x="543" y="26"/>
                  </a:lnTo>
                  <a:lnTo>
                    <a:pt x="544" y="26"/>
                  </a:lnTo>
                  <a:lnTo>
                    <a:pt x="544" y="27"/>
                  </a:lnTo>
                  <a:lnTo>
                    <a:pt x="544" y="28"/>
                  </a:lnTo>
                  <a:lnTo>
                    <a:pt x="545" y="28"/>
                  </a:lnTo>
                  <a:lnTo>
                    <a:pt x="547" y="28"/>
                  </a:lnTo>
                  <a:lnTo>
                    <a:pt x="547" y="30"/>
                  </a:lnTo>
                  <a:lnTo>
                    <a:pt x="548" y="30"/>
                  </a:lnTo>
                  <a:lnTo>
                    <a:pt x="548" y="31"/>
                  </a:lnTo>
                  <a:lnTo>
                    <a:pt x="548" y="30"/>
                  </a:lnTo>
                  <a:lnTo>
                    <a:pt x="549" y="30"/>
                  </a:lnTo>
                  <a:lnTo>
                    <a:pt x="549" y="31"/>
                  </a:lnTo>
                  <a:lnTo>
                    <a:pt x="549" y="32"/>
                  </a:lnTo>
                  <a:lnTo>
                    <a:pt x="549" y="34"/>
                  </a:lnTo>
                  <a:lnTo>
                    <a:pt x="548" y="34"/>
                  </a:lnTo>
                  <a:lnTo>
                    <a:pt x="549" y="35"/>
                  </a:lnTo>
                  <a:lnTo>
                    <a:pt x="549" y="36"/>
                  </a:lnTo>
                  <a:lnTo>
                    <a:pt x="551" y="36"/>
                  </a:lnTo>
                  <a:lnTo>
                    <a:pt x="551" y="38"/>
                  </a:lnTo>
                  <a:lnTo>
                    <a:pt x="551" y="39"/>
                  </a:lnTo>
                  <a:lnTo>
                    <a:pt x="552" y="39"/>
                  </a:lnTo>
                  <a:lnTo>
                    <a:pt x="552" y="40"/>
                  </a:lnTo>
                  <a:lnTo>
                    <a:pt x="553" y="41"/>
                  </a:lnTo>
                  <a:lnTo>
                    <a:pt x="553" y="43"/>
                  </a:lnTo>
                  <a:lnTo>
                    <a:pt x="554" y="43"/>
                  </a:lnTo>
                  <a:lnTo>
                    <a:pt x="554" y="44"/>
                  </a:lnTo>
                  <a:lnTo>
                    <a:pt x="554" y="45"/>
                  </a:lnTo>
                  <a:lnTo>
                    <a:pt x="556" y="45"/>
                  </a:lnTo>
                  <a:lnTo>
                    <a:pt x="556" y="47"/>
                  </a:lnTo>
                  <a:lnTo>
                    <a:pt x="556" y="48"/>
                  </a:lnTo>
                  <a:lnTo>
                    <a:pt x="557" y="48"/>
                  </a:lnTo>
                  <a:lnTo>
                    <a:pt x="557" y="49"/>
                  </a:lnTo>
                  <a:lnTo>
                    <a:pt x="557" y="51"/>
                  </a:lnTo>
                  <a:lnTo>
                    <a:pt x="558" y="51"/>
                  </a:lnTo>
                  <a:lnTo>
                    <a:pt x="558" y="52"/>
                  </a:lnTo>
                  <a:lnTo>
                    <a:pt x="560" y="52"/>
                  </a:lnTo>
                  <a:lnTo>
                    <a:pt x="560" y="53"/>
                  </a:lnTo>
                  <a:lnTo>
                    <a:pt x="560" y="55"/>
                  </a:lnTo>
                  <a:lnTo>
                    <a:pt x="561" y="55"/>
                  </a:lnTo>
                  <a:lnTo>
                    <a:pt x="561" y="56"/>
                  </a:lnTo>
                  <a:lnTo>
                    <a:pt x="562" y="56"/>
                  </a:lnTo>
                  <a:lnTo>
                    <a:pt x="562" y="57"/>
                  </a:lnTo>
                  <a:lnTo>
                    <a:pt x="564" y="58"/>
                  </a:lnTo>
                  <a:lnTo>
                    <a:pt x="564" y="60"/>
                  </a:lnTo>
                  <a:lnTo>
                    <a:pt x="565" y="60"/>
                  </a:lnTo>
                  <a:lnTo>
                    <a:pt x="565" y="61"/>
                  </a:lnTo>
                  <a:lnTo>
                    <a:pt x="566" y="61"/>
                  </a:lnTo>
                  <a:lnTo>
                    <a:pt x="566" y="62"/>
                  </a:lnTo>
                  <a:lnTo>
                    <a:pt x="568" y="64"/>
                  </a:lnTo>
                  <a:lnTo>
                    <a:pt x="568" y="65"/>
                  </a:lnTo>
                  <a:lnTo>
                    <a:pt x="569" y="65"/>
                  </a:lnTo>
                  <a:lnTo>
                    <a:pt x="569" y="66"/>
                  </a:lnTo>
                  <a:lnTo>
                    <a:pt x="570" y="66"/>
                  </a:lnTo>
                  <a:lnTo>
                    <a:pt x="570" y="68"/>
                  </a:lnTo>
                  <a:lnTo>
                    <a:pt x="571" y="68"/>
                  </a:lnTo>
                  <a:lnTo>
                    <a:pt x="571" y="69"/>
                  </a:lnTo>
                  <a:lnTo>
                    <a:pt x="573" y="69"/>
                  </a:lnTo>
                  <a:lnTo>
                    <a:pt x="573" y="70"/>
                  </a:lnTo>
                  <a:lnTo>
                    <a:pt x="574" y="72"/>
                  </a:lnTo>
                  <a:lnTo>
                    <a:pt x="575" y="73"/>
                  </a:lnTo>
                  <a:lnTo>
                    <a:pt x="577" y="74"/>
                  </a:lnTo>
                  <a:lnTo>
                    <a:pt x="578" y="75"/>
                  </a:lnTo>
                  <a:lnTo>
                    <a:pt x="579" y="77"/>
                  </a:lnTo>
                  <a:lnTo>
                    <a:pt x="581" y="78"/>
                  </a:lnTo>
                  <a:lnTo>
                    <a:pt x="582" y="78"/>
                  </a:lnTo>
                  <a:lnTo>
                    <a:pt x="582" y="79"/>
                  </a:lnTo>
                  <a:lnTo>
                    <a:pt x="583" y="79"/>
                  </a:lnTo>
                  <a:lnTo>
                    <a:pt x="583" y="81"/>
                  </a:lnTo>
                  <a:lnTo>
                    <a:pt x="584" y="81"/>
                  </a:lnTo>
                  <a:lnTo>
                    <a:pt x="584" y="82"/>
                  </a:lnTo>
                  <a:lnTo>
                    <a:pt x="586" y="82"/>
                  </a:lnTo>
                  <a:lnTo>
                    <a:pt x="586" y="83"/>
                  </a:lnTo>
                  <a:lnTo>
                    <a:pt x="587" y="83"/>
                  </a:lnTo>
                  <a:lnTo>
                    <a:pt x="587" y="85"/>
                  </a:lnTo>
                  <a:lnTo>
                    <a:pt x="588" y="85"/>
                  </a:lnTo>
                  <a:lnTo>
                    <a:pt x="588" y="86"/>
                  </a:lnTo>
                  <a:lnTo>
                    <a:pt x="590" y="86"/>
                  </a:lnTo>
                  <a:lnTo>
                    <a:pt x="590" y="87"/>
                  </a:lnTo>
                  <a:lnTo>
                    <a:pt x="591" y="87"/>
                  </a:lnTo>
                  <a:lnTo>
                    <a:pt x="591" y="88"/>
                  </a:lnTo>
                  <a:lnTo>
                    <a:pt x="592" y="88"/>
                  </a:lnTo>
                  <a:lnTo>
                    <a:pt x="594" y="90"/>
                  </a:lnTo>
                  <a:lnTo>
                    <a:pt x="595" y="90"/>
                  </a:lnTo>
                  <a:lnTo>
                    <a:pt x="595" y="91"/>
                  </a:lnTo>
                  <a:lnTo>
                    <a:pt x="596" y="91"/>
                  </a:lnTo>
                  <a:lnTo>
                    <a:pt x="596" y="92"/>
                  </a:lnTo>
                  <a:lnTo>
                    <a:pt x="598" y="92"/>
                  </a:lnTo>
                  <a:lnTo>
                    <a:pt x="598" y="94"/>
                  </a:lnTo>
                  <a:lnTo>
                    <a:pt x="599" y="94"/>
                  </a:lnTo>
                  <a:lnTo>
                    <a:pt x="599" y="95"/>
                  </a:lnTo>
                  <a:lnTo>
                    <a:pt x="600" y="95"/>
                  </a:lnTo>
                  <a:lnTo>
                    <a:pt x="600" y="96"/>
                  </a:lnTo>
                  <a:lnTo>
                    <a:pt x="601" y="96"/>
                  </a:lnTo>
                  <a:lnTo>
                    <a:pt x="601" y="98"/>
                  </a:lnTo>
                  <a:lnTo>
                    <a:pt x="603" y="98"/>
                  </a:lnTo>
                  <a:lnTo>
                    <a:pt x="603" y="99"/>
                  </a:lnTo>
                  <a:lnTo>
                    <a:pt x="604" y="99"/>
                  </a:lnTo>
                  <a:lnTo>
                    <a:pt x="604" y="100"/>
                  </a:lnTo>
                  <a:lnTo>
                    <a:pt x="605" y="100"/>
                  </a:lnTo>
                  <a:lnTo>
                    <a:pt x="605" y="102"/>
                  </a:lnTo>
                  <a:lnTo>
                    <a:pt x="607" y="102"/>
                  </a:lnTo>
                  <a:lnTo>
                    <a:pt x="608" y="103"/>
                  </a:lnTo>
                  <a:lnTo>
                    <a:pt x="609" y="104"/>
                  </a:lnTo>
                  <a:lnTo>
                    <a:pt x="611" y="105"/>
                  </a:lnTo>
                  <a:lnTo>
                    <a:pt x="612" y="105"/>
                  </a:lnTo>
                  <a:lnTo>
                    <a:pt x="612" y="107"/>
                  </a:lnTo>
                  <a:lnTo>
                    <a:pt x="613" y="107"/>
                  </a:lnTo>
                  <a:lnTo>
                    <a:pt x="613" y="108"/>
                  </a:lnTo>
                  <a:lnTo>
                    <a:pt x="615" y="108"/>
                  </a:lnTo>
                  <a:lnTo>
                    <a:pt x="615" y="109"/>
                  </a:lnTo>
                  <a:lnTo>
                    <a:pt x="616" y="109"/>
                  </a:lnTo>
                  <a:lnTo>
                    <a:pt x="616" y="111"/>
                  </a:lnTo>
                  <a:lnTo>
                    <a:pt x="617" y="111"/>
                  </a:lnTo>
                  <a:lnTo>
                    <a:pt x="617" y="112"/>
                  </a:lnTo>
                  <a:lnTo>
                    <a:pt x="618" y="112"/>
                  </a:lnTo>
                  <a:lnTo>
                    <a:pt x="618" y="113"/>
                  </a:lnTo>
                  <a:lnTo>
                    <a:pt x="620" y="113"/>
                  </a:lnTo>
                  <a:lnTo>
                    <a:pt x="621" y="115"/>
                  </a:lnTo>
                  <a:lnTo>
                    <a:pt x="622" y="115"/>
                  </a:lnTo>
                  <a:lnTo>
                    <a:pt x="622" y="116"/>
                  </a:lnTo>
                  <a:lnTo>
                    <a:pt x="624" y="116"/>
                  </a:lnTo>
                  <a:lnTo>
                    <a:pt x="624" y="117"/>
                  </a:lnTo>
                  <a:lnTo>
                    <a:pt x="625" y="117"/>
                  </a:lnTo>
                  <a:lnTo>
                    <a:pt x="625" y="119"/>
                  </a:lnTo>
                  <a:lnTo>
                    <a:pt x="626" y="119"/>
                  </a:lnTo>
                  <a:lnTo>
                    <a:pt x="626" y="120"/>
                  </a:lnTo>
                  <a:lnTo>
                    <a:pt x="628" y="120"/>
                  </a:lnTo>
                  <a:lnTo>
                    <a:pt x="629" y="121"/>
                  </a:lnTo>
                  <a:lnTo>
                    <a:pt x="630" y="121"/>
                  </a:lnTo>
                  <a:lnTo>
                    <a:pt x="630" y="122"/>
                  </a:lnTo>
                  <a:lnTo>
                    <a:pt x="631" y="122"/>
                  </a:lnTo>
                  <a:lnTo>
                    <a:pt x="631" y="124"/>
                  </a:lnTo>
                  <a:lnTo>
                    <a:pt x="633" y="124"/>
                  </a:lnTo>
                  <a:lnTo>
                    <a:pt x="634" y="125"/>
                  </a:lnTo>
                  <a:lnTo>
                    <a:pt x="635" y="125"/>
                  </a:lnTo>
                  <a:lnTo>
                    <a:pt x="635" y="126"/>
                  </a:lnTo>
                  <a:lnTo>
                    <a:pt x="637" y="126"/>
                  </a:lnTo>
                  <a:lnTo>
                    <a:pt x="637" y="128"/>
                  </a:lnTo>
                  <a:lnTo>
                    <a:pt x="638" y="128"/>
                  </a:lnTo>
                  <a:lnTo>
                    <a:pt x="638" y="129"/>
                  </a:lnTo>
                  <a:lnTo>
                    <a:pt x="639" y="129"/>
                  </a:lnTo>
                  <a:lnTo>
                    <a:pt x="641" y="130"/>
                  </a:lnTo>
                  <a:lnTo>
                    <a:pt x="642" y="130"/>
                  </a:lnTo>
                  <a:lnTo>
                    <a:pt x="642" y="132"/>
                  </a:lnTo>
                  <a:lnTo>
                    <a:pt x="643" y="132"/>
                  </a:lnTo>
                  <a:lnTo>
                    <a:pt x="643" y="133"/>
                  </a:lnTo>
                  <a:lnTo>
                    <a:pt x="645" y="133"/>
                  </a:lnTo>
                  <a:lnTo>
                    <a:pt x="646" y="134"/>
                  </a:lnTo>
                  <a:lnTo>
                    <a:pt x="647" y="134"/>
                  </a:lnTo>
                  <a:lnTo>
                    <a:pt x="647" y="135"/>
                  </a:lnTo>
                  <a:lnTo>
                    <a:pt x="648" y="135"/>
                  </a:lnTo>
                  <a:lnTo>
                    <a:pt x="648" y="137"/>
                  </a:lnTo>
                  <a:lnTo>
                    <a:pt x="650" y="137"/>
                  </a:lnTo>
                  <a:lnTo>
                    <a:pt x="651" y="138"/>
                  </a:lnTo>
                  <a:lnTo>
                    <a:pt x="652" y="138"/>
                  </a:lnTo>
                  <a:lnTo>
                    <a:pt x="652" y="139"/>
                  </a:lnTo>
                  <a:lnTo>
                    <a:pt x="654" y="139"/>
                  </a:lnTo>
                  <a:lnTo>
                    <a:pt x="654" y="141"/>
                  </a:lnTo>
                  <a:lnTo>
                    <a:pt x="655" y="141"/>
                  </a:lnTo>
                  <a:lnTo>
                    <a:pt x="656" y="141"/>
                  </a:lnTo>
                  <a:lnTo>
                    <a:pt x="656" y="142"/>
                  </a:lnTo>
                  <a:lnTo>
                    <a:pt x="658" y="142"/>
                  </a:lnTo>
                  <a:lnTo>
                    <a:pt x="659" y="143"/>
                  </a:lnTo>
                  <a:lnTo>
                    <a:pt x="660" y="143"/>
                  </a:lnTo>
                  <a:lnTo>
                    <a:pt x="660" y="145"/>
                  </a:lnTo>
                  <a:lnTo>
                    <a:pt x="661" y="145"/>
                  </a:lnTo>
                  <a:lnTo>
                    <a:pt x="663" y="145"/>
                  </a:lnTo>
                  <a:lnTo>
                    <a:pt x="663" y="146"/>
                  </a:lnTo>
                  <a:lnTo>
                    <a:pt x="664" y="146"/>
                  </a:lnTo>
                  <a:lnTo>
                    <a:pt x="665" y="146"/>
                  </a:lnTo>
                  <a:lnTo>
                    <a:pt x="665" y="147"/>
                  </a:lnTo>
                  <a:lnTo>
                    <a:pt x="667" y="147"/>
                  </a:lnTo>
                  <a:lnTo>
                    <a:pt x="668" y="147"/>
                  </a:lnTo>
                  <a:lnTo>
                    <a:pt x="668" y="149"/>
                  </a:lnTo>
                  <a:lnTo>
                    <a:pt x="669" y="149"/>
                  </a:lnTo>
                  <a:lnTo>
                    <a:pt x="671" y="149"/>
                  </a:lnTo>
                  <a:lnTo>
                    <a:pt x="671" y="150"/>
                  </a:lnTo>
                  <a:lnTo>
                    <a:pt x="672" y="150"/>
                  </a:lnTo>
                  <a:lnTo>
                    <a:pt x="673" y="150"/>
                  </a:lnTo>
                  <a:lnTo>
                    <a:pt x="673" y="151"/>
                  </a:lnTo>
                  <a:lnTo>
                    <a:pt x="675" y="151"/>
                  </a:lnTo>
                  <a:lnTo>
                    <a:pt x="676" y="151"/>
                  </a:lnTo>
                  <a:lnTo>
                    <a:pt x="676" y="152"/>
                  </a:lnTo>
                  <a:lnTo>
                    <a:pt x="677" y="152"/>
                  </a:lnTo>
                  <a:lnTo>
                    <a:pt x="678" y="152"/>
                  </a:lnTo>
                  <a:lnTo>
                    <a:pt x="680" y="152"/>
                  </a:lnTo>
                  <a:lnTo>
                    <a:pt x="680" y="154"/>
                  </a:lnTo>
                  <a:lnTo>
                    <a:pt x="681" y="154"/>
                  </a:lnTo>
                  <a:lnTo>
                    <a:pt x="682" y="154"/>
                  </a:lnTo>
                  <a:lnTo>
                    <a:pt x="682" y="155"/>
                  </a:lnTo>
                  <a:lnTo>
                    <a:pt x="684" y="155"/>
                  </a:lnTo>
                  <a:lnTo>
                    <a:pt x="685" y="155"/>
                  </a:lnTo>
                  <a:lnTo>
                    <a:pt x="686" y="155"/>
                  </a:lnTo>
                  <a:lnTo>
                    <a:pt x="686" y="156"/>
                  </a:lnTo>
                  <a:lnTo>
                    <a:pt x="688" y="156"/>
                  </a:lnTo>
                  <a:lnTo>
                    <a:pt x="689" y="156"/>
                  </a:lnTo>
                  <a:lnTo>
                    <a:pt x="690" y="156"/>
                  </a:lnTo>
                  <a:lnTo>
                    <a:pt x="690" y="158"/>
                  </a:lnTo>
                  <a:lnTo>
                    <a:pt x="692" y="158"/>
                  </a:lnTo>
                  <a:lnTo>
                    <a:pt x="693" y="158"/>
                  </a:lnTo>
                  <a:lnTo>
                    <a:pt x="694" y="158"/>
                  </a:lnTo>
                  <a:lnTo>
                    <a:pt x="694" y="159"/>
                  </a:lnTo>
                  <a:lnTo>
                    <a:pt x="695" y="159"/>
                  </a:lnTo>
                  <a:lnTo>
                    <a:pt x="697" y="159"/>
                  </a:lnTo>
                  <a:lnTo>
                    <a:pt x="698" y="159"/>
                  </a:lnTo>
                  <a:lnTo>
                    <a:pt x="698" y="160"/>
                  </a:lnTo>
                  <a:lnTo>
                    <a:pt x="699" y="160"/>
                  </a:lnTo>
                  <a:lnTo>
                    <a:pt x="701" y="160"/>
                  </a:lnTo>
                  <a:lnTo>
                    <a:pt x="702" y="160"/>
                  </a:lnTo>
                  <a:lnTo>
                    <a:pt x="703" y="160"/>
                  </a:lnTo>
                  <a:lnTo>
                    <a:pt x="705" y="162"/>
                  </a:lnTo>
                  <a:lnTo>
                    <a:pt x="706" y="162"/>
                  </a:lnTo>
                  <a:lnTo>
                    <a:pt x="707" y="162"/>
                  </a:lnTo>
                  <a:lnTo>
                    <a:pt x="708" y="162"/>
                  </a:lnTo>
                  <a:lnTo>
                    <a:pt x="710" y="162"/>
                  </a:lnTo>
                  <a:lnTo>
                    <a:pt x="711" y="162"/>
                  </a:lnTo>
                  <a:lnTo>
                    <a:pt x="712" y="163"/>
                  </a:lnTo>
                  <a:lnTo>
                    <a:pt x="714" y="163"/>
                  </a:lnTo>
                  <a:lnTo>
                    <a:pt x="715" y="163"/>
                  </a:lnTo>
                  <a:lnTo>
                    <a:pt x="716" y="163"/>
                  </a:lnTo>
                  <a:lnTo>
                    <a:pt x="718" y="163"/>
                  </a:lnTo>
                  <a:lnTo>
                    <a:pt x="719" y="163"/>
                  </a:lnTo>
                  <a:lnTo>
                    <a:pt x="720" y="163"/>
                  </a:lnTo>
                  <a:lnTo>
                    <a:pt x="722" y="163"/>
                  </a:lnTo>
                  <a:lnTo>
                    <a:pt x="723" y="163"/>
                  </a:lnTo>
                  <a:lnTo>
                    <a:pt x="724" y="163"/>
                  </a:lnTo>
                  <a:lnTo>
                    <a:pt x="725" y="163"/>
                  </a:lnTo>
                  <a:lnTo>
                    <a:pt x="727" y="163"/>
                  </a:lnTo>
                  <a:lnTo>
                    <a:pt x="728" y="163"/>
                  </a:lnTo>
                  <a:lnTo>
                    <a:pt x="729" y="163"/>
                  </a:lnTo>
                  <a:lnTo>
                    <a:pt x="729" y="162"/>
                  </a:lnTo>
                  <a:lnTo>
                    <a:pt x="731" y="162"/>
                  </a:lnTo>
                  <a:lnTo>
                    <a:pt x="732" y="162"/>
                  </a:lnTo>
                  <a:lnTo>
                    <a:pt x="733" y="162"/>
                  </a:lnTo>
                  <a:lnTo>
                    <a:pt x="735" y="162"/>
                  </a:lnTo>
                  <a:lnTo>
                    <a:pt x="736" y="162"/>
                  </a:lnTo>
                  <a:lnTo>
                    <a:pt x="737" y="162"/>
                  </a:lnTo>
                  <a:lnTo>
                    <a:pt x="739" y="162"/>
                  </a:lnTo>
                  <a:lnTo>
                    <a:pt x="740" y="162"/>
                  </a:lnTo>
                  <a:lnTo>
                    <a:pt x="741" y="162"/>
                  </a:lnTo>
                  <a:lnTo>
                    <a:pt x="742" y="162"/>
                  </a:lnTo>
                  <a:lnTo>
                    <a:pt x="742" y="163"/>
                  </a:lnTo>
                  <a:lnTo>
                    <a:pt x="744" y="163"/>
                  </a:lnTo>
                  <a:lnTo>
                    <a:pt x="745" y="163"/>
                  </a:lnTo>
                  <a:lnTo>
                    <a:pt x="746" y="164"/>
                  </a:lnTo>
                  <a:lnTo>
                    <a:pt x="748" y="164"/>
                  </a:lnTo>
                  <a:lnTo>
                    <a:pt x="748" y="166"/>
                  </a:lnTo>
                  <a:lnTo>
                    <a:pt x="749" y="166"/>
                  </a:lnTo>
                  <a:lnTo>
                    <a:pt x="750" y="166"/>
                  </a:lnTo>
                  <a:lnTo>
                    <a:pt x="750" y="167"/>
                  </a:lnTo>
                  <a:lnTo>
                    <a:pt x="749" y="167"/>
                  </a:lnTo>
                  <a:lnTo>
                    <a:pt x="749" y="168"/>
                  </a:lnTo>
                  <a:lnTo>
                    <a:pt x="748" y="168"/>
                  </a:lnTo>
                  <a:lnTo>
                    <a:pt x="746" y="168"/>
                  </a:lnTo>
                  <a:lnTo>
                    <a:pt x="746" y="169"/>
                  </a:lnTo>
                  <a:lnTo>
                    <a:pt x="745" y="169"/>
                  </a:lnTo>
                  <a:lnTo>
                    <a:pt x="744" y="171"/>
                  </a:lnTo>
                  <a:lnTo>
                    <a:pt x="742" y="171"/>
                  </a:lnTo>
                  <a:lnTo>
                    <a:pt x="742" y="172"/>
                  </a:lnTo>
                  <a:lnTo>
                    <a:pt x="741" y="172"/>
                  </a:lnTo>
                  <a:lnTo>
                    <a:pt x="740" y="172"/>
                  </a:lnTo>
                  <a:lnTo>
                    <a:pt x="740" y="173"/>
                  </a:lnTo>
                  <a:lnTo>
                    <a:pt x="739" y="173"/>
                  </a:lnTo>
                  <a:lnTo>
                    <a:pt x="739" y="175"/>
                  </a:lnTo>
                  <a:lnTo>
                    <a:pt x="737" y="175"/>
                  </a:lnTo>
                  <a:lnTo>
                    <a:pt x="737" y="176"/>
                  </a:lnTo>
                  <a:lnTo>
                    <a:pt x="736" y="176"/>
                  </a:lnTo>
                  <a:lnTo>
                    <a:pt x="735" y="177"/>
                  </a:lnTo>
                  <a:lnTo>
                    <a:pt x="733" y="179"/>
                  </a:lnTo>
                  <a:lnTo>
                    <a:pt x="732" y="180"/>
                  </a:lnTo>
                  <a:lnTo>
                    <a:pt x="731" y="181"/>
                  </a:lnTo>
                  <a:lnTo>
                    <a:pt x="729" y="183"/>
                  </a:lnTo>
                  <a:lnTo>
                    <a:pt x="729" y="184"/>
                  </a:lnTo>
                  <a:lnTo>
                    <a:pt x="728" y="184"/>
                  </a:lnTo>
                  <a:lnTo>
                    <a:pt x="728" y="185"/>
                  </a:lnTo>
                  <a:lnTo>
                    <a:pt x="727" y="185"/>
                  </a:lnTo>
                  <a:lnTo>
                    <a:pt x="727" y="186"/>
                  </a:lnTo>
                  <a:lnTo>
                    <a:pt x="725" y="188"/>
                  </a:lnTo>
                  <a:lnTo>
                    <a:pt x="725" y="189"/>
                  </a:lnTo>
                  <a:lnTo>
                    <a:pt x="724" y="189"/>
                  </a:lnTo>
                  <a:lnTo>
                    <a:pt x="724" y="190"/>
                  </a:lnTo>
                  <a:lnTo>
                    <a:pt x="724" y="192"/>
                  </a:lnTo>
                  <a:lnTo>
                    <a:pt x="723" y="192"/>
                  </a:lnTo>
                  <a:lnTo>
                    <a:pt x="723" y="193"/>
                  </a:lnTo>
                  <a:lnTo>
                    <a:pt x="723" y="194"/>
                  </a:lnTo>
                  <a:lnTo>
                    <a:pt x="722" y="196"/>
                  </a:lnTo>
                  <a:lnTo>
                    <a:pt x="722" y="197"/>
                  </a:lnTo>
                  <a:lnTo>
                    <a:pt x="722" y="198"/>
                  </a:lnTo>
                  <a:lnTo>
                    <a:pt x="722" y="199"/>
                  </a:lnTo>
                  <a:lnTo>
                    <a:pt x="720" y="199"/>
                  </a:lnTo>
                  <a:lnTo>
                    <a:pt x="720" y="201"/>
                  </a:lnTo>
                  <a:lnTo>
                    <a:pt x="720" y="202"/>
                  </a:lnTo>
                  <a:lnTo>
                    <a:pt x="720" y="203"/>
                  </a:lnTo>
                  <a:lnTo>
                    <a:pt x="720" y="205"/>
                  </a:lnTo>
                  <a:lnTo>
                    <a:pt x="720" y="206"/>
                  </a:lnTo>
                  <a:lnTo>
                    <a:pt x="720" y="207"/>
                  </a:lnTo>
                  <a:lnTo>
                    <a:pt x="720" y="209"/>
                  </a:lnTo>
                  <a:lnTo>
                    <a:pt x="720" y="210"/>
                  </a:lnTo>
                  <a:lnTo>
                    <a:pt x="720" y="211"/>
                  </a:lnTo>
                  <a:lnTo>
                    <a:pt x="720" y="213"/>
                  </a:lnTo>
                  <a:lnTo>
                    <a:pt x="720" y="214"/>
                  </a:lnTo>
                  <a:lnTo>
                    <a:pt x="720" y="215"/>
                  </a:lnTo>
                  <a:lnTo>
                    <a:pt x="720" y="216"/>
                  </a:lnTo>
                  <a:lnTo>
                    <a:pt x="720" y="218"/>
                  </a:lnTo>
                  <a:lnTo>
                    <a:pt x="720" y="219"/>
                  </a:lnTo>
                  <a:lnTo>
                    <a:pt x="720" y="220"/>
                  </a:lnTo>
                  <a:lnTo>
                    <a:pt x="720" y="222"/>
                  </a:lnTo>
                  <a:lnTo>
                    <a:pt x="719" y="223"/>
                  </a:lnTo>
                  <a:lnTo>
                    <a:pt x="719" y="224"/>
                  </a:lnTo>
                  <a:lnTo>
                    <a:pt x="719" y="226"/>
                  </a:lnTo>
                  <a:lnTo>
                    <a:pt x="719" y="227"/>
                  </a:lnTo>
                  <a:lnTo>
                    <a:pt x="719" y="228"/>
                  </a:lnTo>
                  <a:lnTo>
                    <a:pt x="719" y="230"/>
                  </a:lnTo>
                  <a:lnTo>
                    <a:pt x="719" y="231"/>
                  </a:lnTo>
                  <a:lnTo>
                    <a:pt x="719" y="232"/>
                  </a:lnTo>
                  <a:lnTo>
                    <a:pt x="719" y="233"/>
                  </a:lnTo>
                  <a:lnTo>
                    <a:pt x="719" y="235"/>
                  </a:lnTo>
                  <a:lnTo>
                    <a:pt x="719" y="236"/>
                  </a:lnTo>
                  <a:lnTo>
                    <a:pt x="720" y="236"/>
                  </a:lnTo>
                  <a:lnTo>
                    <a:pt x="720" y="237"/>
                  </a:lnTo>
                  <a:lnTo>
                    <a:pt x="720" y="239"/>
                  </a:lnTo>
                  <a:lnTo>
                    <a:pt x="720" y="240"/>
                  </a:lnTo>
                  <a:lnTo>
                    <a:pt x="720" y="241"/>
                  </a:lnTo>
                  <a:lnTo>
                    <a:pt x="720" y="243"/>
                  </a:lnTo>
                  <a:lnTo>
                    <a:pt x="720" y="244"/>
                  </a:lnTo>
                  <a:lnTo>
                    <a:pt x="720" y="245"/>
                  </a:lnTo>
                  <a:lnTo>
                    <a:pt x="720" y="246"/>
                  </a:lnTo>
                  <a:lnTo>
                    <a:pt x="720" y="248"/>
                  </a:lnTo>
                  <a:lnTo>
                    <a:pt x="722" y="248"/>
                  </a:lnTo>
                  <a:lnTo>
                    <a:pt x="722" y="249"/>
                  </a:lnTo>
                  <a:lnTo>
                    <a:pt x="722" y="250"/>
                  </a:lnTo>
                  <a:lnTo>
                    <a:pt x="722" y="252"/>
                  </a:lnTo>
                  <a:lnTo>
                    <a:pt x="723" y="253"/>
                  </a:lnTo>
                  <a:lnTo>
                    <a:pt x="723" y="254"/>
                  </a:lnTo>
                  <a:lnTo>
                    <a:pt x="723" y="256"/>
                  </a:lnTo>
                  <a:lnTo>
                    <a:pt x="724" y="256"/>
                  </a:lnTo>
                  <a:lnTo>
                    <a:pt x="724" y="257"/>
                  </a:lnTo>
                  <a:lnTo>
                    <a:pt x="724" y="258"/>
                  </a:lnTo>
                  <a:lnTo>
                    <a:pt x="725" y="258"/>
                  </a:lnTo>
                  <a:lnTo>
                    <a:pt x="725" y="260"/>
                  </a:lnTo>
                  <a:lnTo>
                    <a:pt x="725" y="261"/>
                  </a:lnTo>
                  <a:lnTo>
                    <a:pt x="727" y="261"/>
                  </a:lnTo>
                  <a:lnTo>
                    <a:pt x="727" y="262"/>
                  </a:lnTo>
                  <a:lnTo>
                    <a:pt x="727" y="263"/>
                  </a:lnTo>
                  <a:lnTo>
                    <a:pt x="728" y="263"/>
                  </a:lnTo>
                  <a:lnTo>
                    <a:pt x="728" y="265"/>
                  </a:lnTo>
                  <a:lnTo>
                    <a:pt x="729" y="265"/>
                  </a:lnTo>
                  <a:lnTo>
                    <a:pt x="729" y="266"/>
                  </a:lnTo>
                  <a:lnTo>
                    <a:pt x="731" y="267"/>
                  </a:lnTo>
                  <a:lnTo>
                    <a:pt x="732" y="269"/>
                  </a:lnTo>
                  <a:lnTo>
                    <a:pt x="733" y="270"/>
                  </a:lnTo>
                  <a:lnTo>
                    <a:pt x="733" y="271"/>
                  </a:lnTo>
                  <a:lnTo>
                    <a:pt x="735" y="271"/>
                  </a:lnTo>
                  <a:lnTo>
                    <a:pt x="732" y="271"/>
                  </a:lnTo>
                  <a:lnTo>
                    <a:pt x="732" y="273"/>
                  </a:lnTo>
                  <a:lnTo>
                    <a:pt x="732" y="274"/>
                  </a:lnTo>
                  <a:lnTo>
                    <a:pt x="731" y="274"/>
                  </a:lnTo>
                  <a:lnTo>
                    <a:pt x="731" y="275"/>
                  </a:lnTo>
                  <a:lnTo>
                    <a:pt x="729" y="275"/>
                  </a:lnTo>
                  <a:lnTo>
                    <a:pt x="729" y="277"/>
                  </a:lnTo>
                  <a:lnTo>
                    <a:pt x="729" y="278"/>
                  </a:lnTo>
                  <a:lnTo>
                    <a:pt x="731" y="278"/>
                  </a:lnTo>
                  <a:lnTo>
                    <a:pt x="731" y="279"/>
                  </a:lnTo>
                  <a:lnTo>
                    <a:pt x="731" y="280"/>
                  </a:lnTo>
                  <a:lnTo>
                    <a:pt x="732" y="280"/>
                  </a:lnTo>
                  <a:lnTo>
                    <a:pt x="732" y="282"/>
                  </a:lnTo>
                  <a:lnTo>
                    <a:pt x="733" y="282"/>
                  </a:lnTo>
                  <a:lnTo>
                    <a:pt x="732" y="282"/>
                  </a:lnTo>
                  <a:lnTo>
                    <a:pt x="732" y="283"/>
                  </a:lnTo>
                  <a:lnTo>
                    <a:pt x="733" y="284"/>
                  </a:lnTo>
                  <a:lnTo>
                    <a:pt x="733" y="286"/>
                  </a:lnTo>
                  <a:lnTo>
                    <a:pt x="733" y="287"/>
                  </a:lnTo>
                  <a:lnTo>
                    <a:pt x="732" y="287"/>
                  </a:lnTo>
                  <a:lnTo>
                    <a:pt x="732" y="288"/>
                  </a:lnTo>
                  <a:lnTo>
                    <a:pt x="731" y="288"/>
                  </a:lnTo>
                  <a:lnTo>
                    <a:pt x="731" y="290"/>
                  </a:lnTo>
                  <a:lnTo>
                    <a:pt x="732" y="290"/>
                  </a:lnTo>
                  <a:lnTo>
                    <a:pt x="732" y="291"/>
                  </a:lnTo>
                  <a:lnTo>
                    <a:pt x="733" y="291"/>
                  </a:lnTo>
                  <a:lnTo>
                    <a:pt x="735" y="291"/>
                  </a:lnTo>
                  <a:lnTo>
                    <a:pt x="736" y="291"/>
                  </a:lnTo>
                  <a:lnTo>
                    <a:pt x="736" y="292"/>
                  </a:lnTo>
                  <a:lnTo>
                    <a:pt x="736" y="293"/>
                  </a:lnTo>
                  <a:lnTo>
                    <a:pt x="736" y="295"/>
                  </a:lnTo>
                  <a:lnTo>
                    <a:pt x="737" y="295"/>
                  </a:lnTo>
                  <a:lnTo>
                    <a:pt x="737" y="296"/>
                  </a:lnTo>
                  <a:lnTo>
                    <a:pt x="739" y="296"/>
                  </a:lnTo>
                  <a:lnTo>
                    <a:pt x="739" y="297"/>
                  </a:lnTo>
                  <a:lnTo>
                    <a:pt x="740" y="297"/>
                  </a:lnTo>
                  <a:lnTo>
                    <a:pt x="741" y="297"/>
                  </a:lnTo>
                  <a:lnTo>
                    <a:pt x="741" y="299"/>
                  </a:lnTo>
                  <a:lnTo>
                    <a:pt x="740" y="299"/>
                  </a:lnTo>
                  <a:lnTo>
                    <a:pt x="740" y="300"/>
                  </a:lnTo>
                  <a:lnTo>
                    <a:pt x="740" y="301"/>
                  </a:lnTo>
                  <a:lnTo>
                    <a:pt x="741" y="301"/>
                  </a:lnTo>
                  <a:lnTo>
                    <a:pt x="741" y="303"/>
                  </a:lnTo>
                  <a:lnTo>
                    <a:pt x="741" y="304"/>
                  </a:lnTo>
                  <a:lnTo>
                    <a:pt x="741" y="305"/>
                  </a:lnTo>
                  <a:lnTo>
                    <a:pt x="740" y="305"/>
                  </a:lnTo>
                  <a:lnTo>
                    <a:pt x="739" y="305"/>
                  </a:lnTo>
                  <a:lnTo>
                    <a:pt x="739" y="307"/>
                  </a:lnTo>
                  <a:lnTo>
                    <a:pt x="740" y="307"/>
                  </a:lnTo>
                  <a:lnTo>
                    <a:pt x="740" y="308"/>
                  </a:lnTo>
                  <a:lnTo>
                    <a:pt x="740" y="309"/>
                  </a:lnTo>
                  <a:lnTo>
                    <a:pt x="739" y="309"/>
                  </a:lnTo>
                  <a:lnTo>
                    <a:pt x="737" y="309"/>
                  </a:lnTo>
                  <a:lnTo>
                    <a:pt x="737" y="310"/>
                  </a:lnTo>
                  <a:lnTo>
                    <a:pt x="736" y="310"/>
                  </a:lnTo>
                  <a:lnTo>
                    <a:pt x="735" y="310"/>
                  </a:lnTo>
                  <a:lnTo>
                    <a:pt x="736" y="310"/>
                  </a:lnTo>
                  <a:lnTo>
                    <a:pt x="736" y="312"/>
                  </a:lnTo>
                  <a:lnTo>
                    <a:pt x="736" y="313"/>
                  </a:lnTo>
                  <a:lnTo>
                    <a:pt x="736" y="314"/>
                  </a:lnTo>
                  <a:lnTo>
                    <a:pt x="736" y="316"/>
                  </a:lnTo>
                  <a:lnTo>
                    <a:pt x="737" y="316"/>
                  </a:lnTo>
                  <a:lnTo>
                    <a:pt x="737" y="317"/>
                  </a:lnTo>
                  <a:lnTo>
                    <a:pt x="739" y="317"/>
                  </a:lnTo>
                  <a:lnTo>
                    <a:pt x="740" y="317"/>
                  </a:lnTo>
                  <a:lnTo>
                    <a:pt x="740" y="318"/>
                  </a:lnTo>
                  <a:lnTo>
                    <a:pt x="739" y="318"/>
                  </a:lnTo>
                  <a:lnTo>
                    <a:pt x="739" y="320"/>
                  </a:lnTo>
                  <a:lnTo>
                    <a:pt x="739" y="321"/>
                  </a:lnTo>
                  <a:lnTo>
                    <a:pt x="739" y="322"/>
                  </a:lnTo>
                  <a:lnTo>
                    <a:pt x="739" y="324"/>
                  </a:lnTo>
                  <a:lnTo>
                    <a:pt x="739" y="325"/>
                  </a:lnTo>
                  <a:lnTo>
                    <a:pt x="737" y="325"/>
                  </a:lnTo>
                  <a:lnTo>
                    <a:pt x="737" y="326"/>
                  </a:lnTo>
                  <a:lnTo>
                    <a:pt x="736" y="326"/>
                  </a:lnTo>
                  <a:lnTo>
                    <a:pt x="736" y="327"/>
                  </a:lnTo>
                  <a:lnTo>
                    <a:pt x="736" y="329"/>
                  </a:lnTo>
                  <a:lnTo>
                    <a:pt x="737" y="329"/>
                  </a:lnTo>
                  <a:lnTo>
                    <a:pt x="737" y="327"/>
                  </a:lnTo>
                  <a:lnTo>
                    <a:pt x="739" y="327"/>
                  </a:lnTo>
                  <a:lnTo>
                    <a:pt x="740" y="327"/>
                  </a:lnTo>
                  <a:lnTo>
                    <a:pt x="741" y="327"/>
                  </a:lnTo>
                  <a:lnTo>
                    <a:pt x="742" y="327"/>
                  </a:lnTo>
                  <a:lnTo>
                    <a:pt x="742" y="326"/>
                  </a:lnTo>
                  <a:lnTo>
                    <a:pt x="744" y="326"/>
                  </a:lnTo>
                  <a:lnTo>
                    <a:pt x="745" y="326"/>
                  </a:lnTo>
                  <a:lnTo>
                    <a:pt x="746" y="326"/>
                  </a:lnTo>
                  <a:lnTo>
                    <a:pt x="748" y="326"/>
                  </a:lnTo>
                  <a:lnTo>
                    <a:pt x="748" y="327"/>
                  </a:lnTo>
                  <a:lnTo>
                    <a:pt x="748" y="329"/>
                  </a:lnTo>
                  <a:lnTo>
                    <a:pt x="749" y="330"/>
                  </a:lnTo>
                  <a:lnTo>
                    <a:pt x="750" y="330"/>
                  </a:lnTo>
                  <a:lnTo>
                    <a:pt x="752" y="330"/>
                  </a:lnTo>
                  <a:lnTo>
                    <a:pt x="753" y="330"/>
                  </a:lnTo>
                  <a:lnTo>
                    <a:pt x="754" y="331"/>
                  </a:lnTo>
                  <a:lnTo>
                    <a:pt x="755" y="331"/>
                  </a:lnTo>
                  <a:lnTo>
                    <a:pt x="755" y="333"/>
                  </a:lnTo>
                  <a:lnTo>
                    <a:pt x="757" y="333"/>
                  </a:lnTo>
                  <a:lnTo>
                    <a:pt x="758" y="333"/>
                  </a:lnTo>
                  <a:lnTo>
                    <a:pt x="758" y="334"/>
                  </a:lnTo>
                  <a:lnTo>
                    <a:pt x="759" y="334"/>
                  </a:lnTo>
                  <a:lnTo>
                    <a:pt x="761" y="334"/>
                  </a:lnTo>
                  <a:lnTo>
                    <a:pt x="761" y="333"/>
                  </a:lnTo>
                  <a:lnTo>
                    <a:pt x="761" y="331"/>
                  </a:lnTo>
                  <a:lnTo>
                    <a:pt x="761" y="330"/>
                  </a:lnTo>
                  <a:lnTo>
                    <a:pt x="762" y="331"/>
                  </a:lnTo>
                  <a:lnTo>
                    <a:pt x="763" y="331"/>
                  </a:lnTo>
                  <a:lnTo>
                    <a:pt x="763" y="330"/>
                  </a:lnTo>
                  <a:lnTo>
                    <a:pt x="763" y="329"/>
                  </a:lnTo>
                  <a:lnTo>
                    <a:pt x="763" y="327"/>
                  </a:lnTo>
                  <a:lnTo>
                    <a:pt x="765" y="327"/>
                  </a:lnTo>
                  <a:lnTo>
                    <a:pt x="766" y="326"/>
                  </a:lnTo>
                  <a:lnTo>
                    <a:pt x="767" y="325"/>
                  </a:lnTo>
                  <a:lnTo>
                    <a:pt x="769" y="325"/>
                  </a:lnTo>
                  <a:lnTo>
                    <a:pt x="770" y="325"/>
                  </a:lnTo>
                  <a:lnTo>
                    <a:pt x="771" y="325"/>
                  </a:lnTo>
                  <a:lnTo>
                    <a:pt x="772" y="325"/>
                  </a:lnTo>
                  <a:lnTo>
                    <a:pt x="774" y="325"/>
                  </a:lnTo>
                  <a:lnTo>
                    <a:pt x="775" y="325"/>
                  </a:lnTo>
                  <a:lnTo>
                    <a:pt x="776" y="325"/>
                  </a:lnTo>
                  <a:lnTo>
                    <a:pt x="776" y="324"/>
                  </a:lnTo>
                  <a:lnTo>
                    <a:pt x="778" y="324"/>
                  </a:lnTo>
                  <a:lnTo>
                    <a:pt x="779" y="324"/>
                  </a:lnTo>
                  <a:lnTo>
                    <a:pt x="780" y="325"/>
                  </a:lnTo>
                  <a:lnTo>
                    <a:pt x="780" y="326"/>
                  </a:lnTo>
                  <a:lnTo>
                    <a:pt x="782" y="326"/>
                  </a:lnTo>
                  <a:lnTo>
                    <a:pt x="782" y="325"/>
                  </a:lnTo>
                  <a:lnTo>
                    <a:pt x="782" y="326"/>
                  </a:lnTo>
                  <a:lnTo>
                    <a:pt x="783" y="326"/>
                  </a:lnTo>
                  <a:lnTo>
                    <a:pt x="784" y="326"/>
                  </a:lnTo>
                  <a:lnTo>
                    <a:pt x="784" y="325"/>
                  </a:lnTo>
                  <a:lnTo>
                    <a:pt x="786" y="325"/>
                  </a:lnTo>
                  <a:lnTo>
                    <a:pt x="787" y="325"/>
                  </a:lnTo>
                  <a:lnTo>
                    <a:pt x="787" y="324"/>
                  </a:lnTo>
                  <a:lnTo>
                    <a:pt x="787" y="322"/>
                  </a:lnTo>
                  <a:lnTo>
                    <a:pt x="787" y="321"/>
                  </a:lnTo>
                  <a:lnTo>
                    <a:pt x="788" y="321"/>
                  </a:lnTo>
                  <a:lnTo>
                    <a:pt x="788" y="320"/>
                  </a:lnTo>
                  <a:lnTo>
                    <a:pt x="789" y="320"/>
                  </a:lnTo>
                  <a:lnTo>
                    <a:pt x="789" y="318"/>
                  </a:lnTo>
                  <a:lnTo>
                    <a:pt x="791" y="318"/>
                  </a:lnTo>
                  <a:lnTo>
                    <a:pt x="791" y="317"/>
                  </a:lnTo>
                  <a:lnTo>
                    <a:pt x="792" y="317"/>
                  </a:lnTo>
                  <a:lnTo>
                    <a:pt x="792" y="316"/>
                  </a:lnTo>
                  <a:lnTo>
                    <a:pt x="792" y="314"/>
                  </a:lnTo>
                  <a:lnTo>
                    <a:pt x="792" y="313"/>
                  </a:lnTo>
                  <a:lnTo>
                    <a:pt x="793" y="313"/>
                  </a:lnTo>
                  <a:lnTo>
                    <a:pt x="795" y="313"/>
                  </a:lnTo>
                  <a:lnTo>
                    <a:pt x="795" y="312"/>
                  </a:lnTo>
                  <a:lnTo>
                    <a:pt x="796" y="312"/>
                  </a:lnTo>
                  <a:lnTo>
                    <a:pt x="797" y="312"/>
                  </a:lnTo>
                  <a:lnTo>
                    <a:pt x="797" y="313"/>
                  </a:lnTo>
                  <a:lnTo>
                    <a:pt x="799" y="313"/>
                  </a:lnTo>
                  <a:lnTo>
                    <a:pt x="800" y="313"/>
                  </a:lnTo>
                  <a:lnTo>
                    <a:pt x="801" y="313"/>
                  </a:lnTo>
                  <a:lnTo>
                    <a:pt x="801" y="312"/>
                  </a:lnTo>
                  <a:lnTo>
                    <a:pt x="801" y="310"/>
                  </a:lnTo>
                  <a:lnTo>
                    <a:pt x="802" y="310"/>
                  </a:lnTo>
                  <a:lnTo>
                    <a:pt x="802" y="309"/>
                  </a:lnTo>
                  <a:lnTo>
                    <a:pt x="804" y="309"/>
                  </a:lnTo>
                  <a:lnTo>
                    <a:pt x="805" y="309"/>
                  </a:lnTo>
                  <a:lnTo>
                    <a:pt x="806" y="309"/>
                  </a:lnTo>
                  <a:lnTo>
                    <a:pt x="808" y="309"/>
                  </a:lnTo>
                  <a:lnTo>
                    <a:pt x="808" y="308"/>
                  </a:lnTo>
                  <a:lnTo>
                    <a:pt x="809" y="308"/>
                  </a:lnTo>
                  <a:lnTo>
                    <a:pt x="809" y="307"/>
                  </a:lnTo>
                  <a:lnTo>
                    <a:pt x="810" y="307"/>
                  </a:lnTo>
                  <a:lnTo>
                    <a:pt x="810" y="305"/>
                  </a:lnTo>
                  <a:lnTo>
                    <a:pt x="812" y="304"/>
                  </a:lnTo>
                  <a:lnTo>
                    <a:pt x="813" y="303"/>
                  </a:lnTo>
                  <a:lnTo>
                    <a:pt x="814" y="303"/>
                  </a:lnTo>
                  <a:lnTo>
                    <a:pt x="816" y="303"/>
                  </a:lnTo>
                  <a:lnTo>
                    <a:pt x="817" y="303"/>
                  </a:lnTo>
                  <a:lnTo>
                    <a:pt x="818" y="303"/>
                  </a:lnTo>
                  <a:lnTo>
                    <a:pt x="818" y="301"/>
                  </a:lnTo>
                  <a:lnTo>
                    <a:pt x="819" y="301"/>
                  </a:lnTo>
                  <a:lnTo>
                    <a:pt x="821" y="300"/>
                  </a:lnTo>
                  <a:lnTo>
                    <a:pt x="822" y="301"/>
                  </a:lnTo>
                  <a:lnTo>
                    <a:pt x="823" y="300"/>
                  </a:lnTo>
                  <a:lnTo>
                    <a:pt x="825" y="300"/>
                  </a:lnTo>
                  <a:lnTo>
                    <a:pt x="825" y="299"/>
                  </a:lnTo>
                  <a:lnTo>
                    <a:pt x="826" y="299"/>
                  </a:lnTo>
                  <a:lnTo>
                    <a:pt x="827" y="299"/>
                  </a:lnTo>
                  <a:lnTo>
                    <a:pt x="827" y="297"/>
                  </a:lnTo>
                  <a:lnTo>
                    <a:pt x="829" y="297"/>
                  </a:lnTo>
                  <a:lnTo>
                    <a:pt x="829" y="299"/>
                  </a:lnTo>
                  <a:lnTo>
                    <a:pt x="827" y="300"/>
                  </a:lnTo>
                  <a:lnTo>
                    <a:pt x="827" y="301"/>
                  </a:lnTo>
                  <a:lnTo>
                    <a:pt x="829" y="301"/>
                  </a:lnTo>
                  <a:lnTo>
                    <a:pt x="827" y="303"/>
                  </a:lnTo>
                  <a:lnTo>
                    <a:pt x="827" y="304"/>
                  </a:lnTo>
                  <a:lnTo>
                    <a:pt x="827" y="305"/>
                  </a:lnTo>
                  <a:lnTo>
                    <a:pt x="827" y="307"/>
                  </a:lnTo>
                  <a:lnTo>
                    <a:pt x="826" y="307"/>
                  </a:lnTo>
                  <a:lnTo>
                    <a:pt x="826" y="308"/>
                  </a:lnTo>
                  <a:lnTo>
                    <a:pt x="826" y="309"/>
                  </a:lnTo>
                  <a:lnTo>
                    <a:pt x="827" y="309"/>
                  </a:lnTo>
                  <a:lnTo>
                    <a:pt x="827" y="310"/>
                  </a:lnTo>
                  <a:lnTo>
                    <a:pt x="826" y="310"/>
                  </a:lnTo>
                  <a:lnTo>
                    <a:pt x="826" y="312"/>
                  </a:lnTo>
                  <a:lnTo>
                    <a:pt x="826" y="313"/>
                  </a:lnTo>
                  <a:lnTo>
                    <a:pt x="826" y="314"/>
                  </a:lnTo>
                  <a:lnTo>
                    <a:pt x="826" y="316"/>
                  </a:lnTo>
                  <a:lnTo>
                    <a:pt x="826" y="317"/>
                  </a:lnTo>
                  <a:lnTo>
                    <a:pt x="827" y="317"/>
                  </a:lnTo>
                  <a:lnTo>
                    <a:pt x="827" y="318"/>
                  </a:lnTo>
                  <a:lnTo>
                    <a:pt x="826" y="318"/>
                  </a:lnTo>
                  <a:lnTo>
                    <a:pt x="827" y="320"/>
                  </a:lnTo>
                  <a:lnTo>
                    <a:pt x="827" y="321"/>
                  </a:lnTo>
                  <a:lnTo>
                    <a:pt x="827" y="322"/>
                  </a:lnTo>
                  <a:lnTo>
                    <a:pt x="827" y="324"/>
                  </a:lnTo>
                  <a:lnTo>
                    <a:pt x="827" y="325"/>
                  </a:lnTo>
                  <a:lnTo>
                    <a:pt x="829" y="325"/>
                  </a:lnTo>
                  <a:lnTo>
                    <a:pt x="827" y="325"/>
                  </a:lnTo>
                  <a:lnTo>
                    <a:pt x="827" y="326"/>
                  </a:lnTo>
                  <a:lnTo>
                    <a:pt x="827" y="327"/>
                  </a:lnTo>
                  <a:lnTo>
                    <a:pt x="826" y="327"/>
                  </a:lnTo>
                  <a:lnTo>
                    <a:pt x="826" y="329"/>
                  </a:lnTo>
                  <a:lnTo>
                    <a:pt x="827" y="329"/>
                  </a:lnTo>
                  <a:lnTo>
                    <a:pt x="827" y="330"/>
                  </a:lnTo>
                  <a:lnTo>
                    <a:pt x="826" y="330"/>
                  </a:lnTo>
                  <a:lnTo>
                    <a:pt x="826" y="331"/>
                  </a:lnTo>
                  <a:lnTo>
                    <a:pt x="827" y="331"/>
                  </a:lnTo>
                  <a:lnTo>
                    <a:pt x="826" y="331"/>
                  </a:lnTo>
                  <a:lnTo>
                    <a:pt x="826" y="333"/>
                  </a:lnTo>
                  <a:lnTo>
                    <a:pt x="826" y="334"/>
                  </a:lnTo>
                  <a:lnTo>
                    <a:pt x="826" y="335"/>
                  </a:lnTo>
                  <a:lnTo>
                    <a:pt x="826" y="337"/>
                  </a:lnTo>
                  <a:lnTo>
                    <a:pt x="826" y="338"/>
                  </a:lnTo>
                  <a:lnTo>
                    <a:pt x="825" y="338"/>
                  </a:lnTo>
                  <a:lnTo>
                    <a:pt x="825" y="339"/>
                  </a:lnTo>
                  <a:lnTo>
                    <a:pt x="825" y="341"/>
                  </a:lnTo>
                  <a:lnTo>
                    <a:pt x="825" y="342"/>
                  </a:lnTo>
                  <a:lnTo>
                    <a:pt x="825" y="343"/>
                  </a:lnTo>
                  <a:lnTo>
                    <a:pt x="825" y="344"/>
                  </a:lnTo>
                  <a:lnTo>
                    <a:pt x="825" y="346"/>
                  </a:lnTo>
                  <a:lnTo>
                    <a:pt x="826" y="346"/>
                  </a:lnTo>
                  <a:lnTo>
                    <a:pt x="826" y="347"/>
                  </a:lnTo>
                  <a:lnTo>
                    <a:pt x="827" y="347"/>
                  </a:lnTo>
                  <a:lnTo>
                    <a:pt x="827" y="348"/>
                  </a:lnTo>
                  <a:lnTo>
                    <a:pt x="827" y="350"/>
                  </a:lnTo>
                  <a:lnTo>
                    <a:pt x="826" y="350"/>
                  </a:lnTo>
                  <a:lnTo>
                    <a:pt x="827" y="351"/>
                  </a:lnTo>
                  <a:lnTo>
                    <a:pt x="826" y="351"/>
                  </a:lnTo>
                  <a:lnTo>
                    <a:pt x="826" y="352"/>
                  </a:lnTo>
                  <a:lnTo>
                    <a:pt x="826" y="354"/>
                  </a:lnTo>
                  <a:lnTo>
                    <a:pt x="826" y="355"/>
                  </a:lnTo>
                  <a:lnTo>
                    <a:pt x="825" y="355"/>
                  </a:lnTo>
                  <a:lnTo>
                    <a:pt x="825" y="356"/>
                  </a:lnTo>
                  <a:lnTo>
                    <a:pt x="825" y="357"/>
                  </a:lnTo>
                  <a:lnTo>
                    <a:pt x="826" y="357"/>
                  </a:lnTo>
                  <a:lnTo>
                    <a:pt x="826" y="359"/>
                  </a:lnTo>
                  <a:lnTo>
                    <a:pt x="827" y="359"/>
                  </a:lnTo>
                  <a:lnTo>
                    <a:pt x="827" y="360"/>
                  </a:lnTo>
                  <a:lnTo>
                    <a:pt x="829" y="361"/>
                  </a:lnTo>
                  <a:lnTo>
                    <a:pt x="829" y="363"/>
                  </a:lnTo>
                  <a:lnTo>
                    <a:pt x="830" y="363"/>
                  </a:lnTo>
                  <a:lnTo>
                    <a:pt x="830" y="364"/>
                  </a:lnTo>
                  <a:lnTo>
                    <a:pt x="831" y="364"/>
                  </a:lnTo>
                  <a:lnTo>
                    <a:pt x="831" y="365"/>
                  </a:lnTo>
                  <a:lnTo>
                    <a:pt x="831" y="367"/>
                  </a:lnTo>
                  <a:lnTo>
                    <a:pt x="833" y="367"/>
                  </a:lnTo>
                  <a:lnTo>
                    <a:pt x="833" y="368"/>
                  </a:lnTo>
                  <a:lnTo>
                    <a:pt x="834" y="368"/>
                  </a:lnTo>
                  <a:lnTo>
                    <a:pt x="834" y="369"/>
                  </a:lnTo>
                  <a:lnTo>
                    <a:pt x="835" y="369"/>
                  </a:lnTo>
                  <a:lnTo>
                    <a:pt x="835" y="371"/>
                  </a:lnTo>
                  <a:lnTo>
                    <a:pt x="835" y="372"/>
                  </a:lnTo>
                  <a:lnTo>
                    <a:pt x="835" y="373"/>
                  </a:lnTo>
                  <a:lnTo>
                    <a:pt x="836" y="373"/>
                  </a:lnTo>
                  <a:lnTo>
                    <a:pt x="836" y="374"/>
                  </a:lnTo>
                  <a:lnTo>
                    <a:pt x="838" y="374"/>
                  </a:lnTo>
                  <a:lnTo>
                    <a:pt x="838" y="376"/>
                  </a:lnTo>
                  <a:lnTo>
                    <a:pt x="838" y="377"/>
                  </a:lnTo>
                  <a:lnTo>
                    <a:pt x="836" y="377"/>
                  </a:lnTo>
                  <a:lnTo>
                    <a:pt x="838" y="377"/>
                  </a:lnTo>
                  <a:lnTo>
                    <a:pt x="838" y="378"/>
                  </a:lnTo>
                  <a:lnTo>
                    <a:pt x="839" y="378"/>
                  </a:lnTo>
                  <a:lnTo>
                    <a:pt x="840" y="378"/>
                  </a:lnTo>
                  <a:lnTo>
                    <a:pt x="842" y="378"/>
                  </a:lnTo>
                  <a:lnTo>
                    <a:pt x="843" y="378"/>
                  </a:lnTo>
                  <a:lnTo>
                    <a:pt x="843" y="380"/>
                  </a:lnTo>
                  <a:lnTo>
                    <a:pt x="844" y="381"/>
                  </a:lnTo>
                  <a:lnTo>
                    <a:pt x="846" y="381"/>
                  </a:lnTo>
                  <a:lnTo>
                    <a:pt x="846" y="382"/>
                  </a:lnTo>
                  <a:lnTo>
                    <a:pt x="846" y="384"/>
                  </a:lnTo>
                  <a:lnTo>
                    <a:pt x="847" y="384"/>
                  </a:lnTo>
                  <a:lnTo>
                    <a:pt x="848" y="384"/>
                  </a:lnTo>
                  <a:lnTo>
                    <a:pt x="849" y="384"/>
                  </a:lnTo>
                  <a:lnTo>
                    <a:pt x="849" y="385"/>
                  </a:lnTo>
                  <a:lnTo>
                    <a:pt x="851" y="385"/>
                  </a:lnTo>
                  <a:lnTo>
                    <a:pt x="852" y="385"/>
                  </a:lnTo>
                  <a:lnTo>
                    <a:pt x="852" y="386"/>
                  </a:lnTo>
                  <a:lnTo>
                    <a:pt x="853" y="386"/>
                  </a:lnTo>
                  <a:lnTo>
                    <a:pt x="855" y="386"/>
                  </a:lnTo>
                  <a:lnTo>
                    <a:pt x="855" y="388"/>
                  </a:lnTo>
                  <a:lnTo>
                    <a:pt x="855" y="389"/>
                  </a:lnTo>
                  <a:lnTo>
                    <a:pt x="856" y="389"/>
                  </a:lnTo>
                  <a:lnTo>
                    <a:pt x="856" y="390"/>
                  </a:lnTo>
                  <a:lnTo>
                    <a:pt x="857" y="390"/>
                  </a:lnTo>
                  <a:lnTo>
                    <a:pt x="859" y="390"/>
                  </a:lnTo>
                  <a:lnTo>
                    <a:pt x="859" y="391"/>
                  </a:lnTo>
                  <a:lnTo>
                    <a:pt x="860" y="391"/>
                  </a:lnTo>
                  <a:lnTo>
                    <a:pt x="860" y="393"/>
                  </a:lnTo>
                  <a:lnTo>
                    <a:pt x="861" y="393"/>
                  </a:lnTo>
                  <a:lnTo>
                    <a:pt x="863" y="393"/>
                  </a:lnTo>
                  <a:lnTo>
                    <a:pt x="864" y="394"/>
                  </a:lnTo>
                  <a:lnTo>
                    <a:pt x="863" y="394"/>
                  </a:lnTo>
                  <a:lnTo>
                    <a:pt x="864" y="394"/>
                  </a:lnTo>
                  <a:lnTo>
                    <a:pt x="864" y="395"/>
                  </a:lnTo>
                  <a:lnTo>
                    <a:pt x="864" y="397"/>
                  </a:lnTo>
                  <a:lnTo>
                    <a:pt x="865" y="397"/>
                  </a:lnTo>
                  <a:lnTo>
                    <a:pt x="866" y="397"/>
                  </a:lnTo>
                  <a:lnTo>
                    <a:pt x="866" y="398"/>
                  </a:lnTo>
                  <a:lnTo>
                    <a:pt x="866" y="399"/>
                  </a:lnTo>
                  <a:lnTo>
                    <a:pt x="866" y="398"/>
                  </a:lnTo>
                  <a:lnTo>
                    <a:pt x="868" y="398"/>
                  </a:lnTo>
                  <a:lnTo>
                    <a:pt x="868" y="399"/>
                  </a:lnTo>
                  <a:lnTo>
                    <a:pt x="869" y="399"/>
                  </a:lnTo>
                  <a:lnTo>
                    <a:pt x="869" y="401"/>
                  </a:lnTo>
                  <a:lnTo>
                    <a:pt x="870" y="401"/>
                  </a:lnTo>
                  <a:lnTo>
                    <a:pt x="872" y="401"/>
                  </a:lnTo>
                  <a:lnTo>
                    <a:pt x="870" y="402"/>
                  </a:lnTo>
                  <a:lnTo>
                    <a:pt x="872" y="402"/>
                  </a:lnTo>
                  <a:lnTo>
                    <a:pt x="870" y="403"/>
                  </a:lnTo>
                  <a:lnTo>
                    <a:pt x="870" y="404"/>
                  </a:lnTo>
                  <a:lnTo>
                    <a:pt x="872" y="404"/>
                  </a:lnTo>
                  <a:lnTo>
                    <a:pt x="873" y="404"/>
                  </a:lnTo>
                  <a:lnTo>
                    <a:pt x="873" y="406"/>
                  </a:lnTo>
                  <a:lnTo>
                    <a:pt x="874" y="406"/>
                  </a:lnTo>
                  <a:lnTo>
                    <a:pt x="876" y="406"/>
                  </a:lnTo>
                  <a:lnTo>
                    <a:pt x="877" y="406"/>
                  </a:lnTo>
                  <a:lnTo>
                    <a:pt x="877" y="407"/>
                  </a:lnTo>
                  <a:lnTo>
                    <a:pt x="878" y="407"/>
                  </a:lnTo>
                  <a:lnTo>
                    <a:pt x="879" y="407"/>
                  </a:lnTo>
                  <a:lnTo>
                    <a:pt x="879" y="408"/>
                  </a:lnTo>
                  <a:lnTo>
                    <a:pt x="881" y="408"/>
                  </a:lnTo>
                  <a:lnTo>
                    <a:pt x="881" y="410"/>
                  </a:lnTo>
                  <a:lnTo>
                    <a:pt x="882" y="410"/>
                  </a:lnTo>
                  <a:lnTo>
                    <a:pt x="883" y="410"/>
                  </a:lnTo>
                  <a:lnTo>
                    <a:pt x="883" y="411"/>
                  </a:lnTo>
                  <a:lnTo>
                    <a:pt x="885" y="411"/>
                  </a:lnTo>
                  <a:lnTo>
                    <a:pt x="885" y="412"/>
                  </a:lnTo>
                  <a:lnTo>
                    <a:pt x="886" y="412"/>
                  </a:lnTo>
                  <a:lnTo>
                    <a:pt x="886" y="414"/>
                  </a:lnTo>
                  <a:lnTo>
                    <a:pt x="887" y="414"/>
                  </a:lnTo>
                  <a:lnTo>
                    <a:pt x="887" y="415"/>
                  </a:lnTo>
                  <a:lnTo>
                    <a:pt x="889" y="415"/>
                  </a:lnTo>
                  <a:lnTo>
                    <a:pt x="887" y="416"/>
                  </a:lnTo>
                  <a:lnTo>
                    <a:pt x="889" y="416"/>
                  </a:lnTo>
                  <a:lnTo>
                    <a:pt x="889" y="415"/>
                  </a:lnTo>
                  <a:lnTo>
                    <a:pt x="890" y="416"/>
                  </a:lnTo>
                  <a:lnTo>
                    <a:pt x="890" y="418"/>
                  </a:lnTo>
                  <a:lnTo>
                    <a:pt x="889" y="418"/>
                  </a:lnTo>
                  <a:lnTo>
                    <a:pt x="889" y="419"/>
                  </a:lnTo>
                  <a:lnTo>
                    <a:pt x="890" y="419"/>
                  </a:lnTo>
                  <a:lnTo>
                    <a:pt x="890" y="418"/>
                  </a:lnTo>
                  <a:lnTo>
                    <a:pt x="891" y="419"/>
                  </a:lnTo>
                  <a:lnTo>
                    <a:pt x="893" y="419"/>
                  </a:lnTo>
                  <a:lnTo>
                    <a:pt x="894" y="419"/>
                  </a:lnTo>
                  <a:lnTo>
                    <a:pt x="894" y="420"/>
                  </a:lnTo>
                  <a:lnTo>
                    <a:pt x="895" y="420"/>
                  </a:lnTo>
                  <a:lnTo>
                    <a:pt x="895" y="421"/>
                  </a:lnTo>
                  <a:lnTo>
                    <a:pt x="896" y="421"/>
                  </a:lnTo>
                  <a:lnTo>
                    <a:pt x="896" y="423"/>
                  </a:lnTo>
                  <a:lnTo>
                    <a:pt x="898" y="423"/>
                  </a:lnTo>
                  <a:lnTo>
                    <a:pt x="898" y="424"/>
                  </a:lnTo>
                  <a:lnTo>
                    <a:pt x="899" y="425"/>
                  </a:lnTo>
                  <a:lnTo>
                    <a:pt x="899" y="427"/>
                  </a:lnTo>
                  <a:lnTo>
                    <a:pt x="900" y="427"/>
                  </a:lnTo>
                  <a:lnTo>
                    <a:pt x="899" y="427"/>
                  </a:lnTo>
                  <a:lnTo>
                    <a:pt x="899" y="428"/>
                  </a:lnTo>
                  <a:lnTo>
                    <a:pt x="900" y="428"/>
                  </a:lnTo>
                  <a:lnTo>
                    <a:pt x="900" y="429"/>
                  </a:lnTo>
                  <a:lnTo>
                    <a:pt x="902" y="429"/>
                  </a:lnTo>
                  <a:lnTo>
                    <a:pt x="902" y="431"/>
                  </a:lnTo>
                  <a:lnTo>
                    <a:pt x="903" y="431"/>
                  </a:lnTo>
                  <a:lnTo>
                    <a:pt x="903" y="432"/>
                  </a:lnTo>
                  <a:lnTo>
                    <a:pt x="903" y="433"/>
                  </a:lnTo>
                  <a:lnTo>
                    <a:pt x="904" y="433"/>
                  </a:lnTo>
                  <a:lnTo>
                    <a:pt x="904" y="435"/>
                  </a:lnTo>
                  <a:lnTo>
                    <a:pt x="904" y="436"/>
                  </a:lnTo>
                  <a:lnTo>
                    <a:pt x="906" y="436"/>
                  </a:lnTo>
                  <a:lnTo>
                    <a:pt x="907" y="435"/>
                  </a:lnTo>
                  <a:lnTo>
                    <a:pt x="907" y="436"/>
                  </a:lnTo>
                  <a:lnTo>
                    <a:pt x="908" y="436"/>
                  </a:lnTo>
                  <a:lnTo>
                    <a:pt x="908" y="435"/>
                  </a:lnTo>
                  <a:lnTo>
                    <a:pt x="910" y="435"/>
                  </a:lnTo>
                  <a:lnTo>
                    <a:pt x="910" y="433"/>
                  </a:lnTo>
                  <a:lnTo>
                    <a:pt x="908" y="433"/>
                  </a:lnTo>
                  <a:lnTo>
                    <a:pt x="910" y="433"/>
                  </a:lnTo>
                  <a:lnTo>
                    <a:pt x="910" y="435"/>
                  </a:lnTo>
                  <a:lnTo>
                    <a:pt x="911" y="435"/>
                  </a:lnTo>
                  <a:lnTo>
                    <a:pt x="912" y="435"/>
                  </a:lnTo>
                  <a:lnTo>
                    <a:pt x="912" y="436"/>
                  </a:lnTo>
                  <a:lnTo>
                    <a:pt x="912" y="437"/>
                  </a:lnTo>
                  <a:lnTo>
                    <a:pt x="913" y="437"/>
                  </a:lnTo>
                  <a:lnTo>
                    <a:pt x="915" y="438"/>
                  </a:lnTo>
                  <a:lnTo>
                    <a:pt x="916" y="438"/>
                  </a:lnTo>
                  <a:lnTo>
                    <a:pt x="917" y="440"/>
                  </a:lnTo>
                  <a:lnTo>
                    <a:pt x="916" y="440"/>
                  </a:lnTo>
                  <a:lnTo>
                    <a:pt x="917" y="440"/>
                  </a:lnTo>
                  <a:lnTo>
                    <a:pt x="917" y="441"/>
                  </a:lnTo>
                  <a:lnTo>
                    <a:pt x="919" y="441"/>
                  </a:lnTo>
                  <a:lnTo>
                    <a:pt x="919" y="442"/>
                  </a:lnTo>
                  <a:lnTo>
                    <a:pt x="920" y="442"/>
                  </a:lnTo>
                  <a:lnTo>
                    <a:pt x="921" y="442"/>
                  </a:lnTo>
                  <a:lnTo>
                    <a:pt x="921" y="444"/>
                  </a:lnTo>
                  <a:lnTo>
                    <a:pt x="923" y="445"/>
                  </a:lnTo>
                  <a:lnTo>
                    <a:pt x="923" y="446"/>
                  </a:lnTo>
                  <a:lnTo>
                    <a:pt x="924" y="446"/>
                  </a:lnTo>
                  <a:lnTo>
                    <a:pt x="925" y="446"/>
                  </a:lnTo>
                  <a:lnTo>
                    <a:pt x="925" y="448"/>
                  </a:lnTo>
                  <a:lnTo>
                    <a:pt x="926" y="448"/>
                  </a:lnTo>
                  <a:lnTo>
                    <a:pt x="926" y="449"/>
                  </a:lnTo>
                  <a:lnTo>
                    <a:pt x="928" y="449"/>
                  </a:lnTo>
                  <a:lnTo>
                    <a:pt x="928" y="450"/>
                  </a:lnTo>
                  <a:lnTo>
                    <a:pt x="928" y="451"/>
                  </a:lnTo>
                  <a:lnTo>
                    <a:pt x="928" y="453"/>
                  </a:lnTo>
                  <a:lnTo>
                    <a:pt x="928" y="454"/>
                  </a:lnTo>
                  <a:lnTo>
                    <a:pt x="928" y="455"/>
                  </a:lnTo>
                  <a:lnTo>
                    <a:pt x="929" y="455"/>
                  </a:lnTo>
                  <a:lnTo>
                    <a:pt x="928" y="455"/>
                  </a:lnTo>
                  <a:lnTo>
                    <a:pt x="928" y="457"/>
                  </a:lnTo>
                  <a:lnTo>
                    <a:pt x="928" y="458"/>
                  </a:lnTo>
                  <a:lnTo>
                    <a:pt x="928" y="461"/>
                  </a:lnTo>
                  <a:lnTo>
                    <a:pt x="928" y="462"/>
                  </a:lnTo>
                  <a:lnTo>
                    <a:pt x="928" y="463"/>
                  </a:lnTo>
                  <a:lnTo>
                    <a:pt x="928" y="465"/>
                  </a:lnTo>
                  <a:lnTo>
                    <a:pt x="928" y="466"/>
                  </a:lnTo>
                  <a:lnTo>
                    <a:pt x="926" y="466"/>
                  </a:lnTo>
                  <a:lnTo>
                    <a:pt x="926" y="467"/>
                  </a:lnTo>
                  <a:lnTo>
                    <a:pt x="926" y="468"/>
                  </a:lnTo>
                  <a:lnTo>
                    <a:pt x="926" y="470"/>
                  </a:lnTo>
                  <a:lnTo>
                    <a:pt x="926" y="471"/>
                  </a:lnTo>
                  <a:lnTo>
                    <a:pt x="925" y="471"/>
                  </a:lnTo>
                  <a:lnTo>
                    <a:pt x="925" y="472"/>
                  </a:lnTo>
                  <a:lnTo>
                    <a:pt x="924" y="472"/>
                  </a:lnTo>
                  <a:lnTo>
                    <a:pt x="924" y="474"/>
                  </a:lnTo>
                  <a:lnTo>
                    <a:pt x="924" y="475"/>
                  </a:lnTo>
                  <a:lnTo>
                    <a:pt x="923" y="475"/>
                  </a:lnTo>
                  <a:lnTo>
                    <a:pt x="923" y="476"/>
                  </a:lnTo>
                  <a:lnTo>
                    <a:pt x="923" y="478"/>
                  </a:lnTo>
                  <a:lnTo>
                    <a:pt x="924" y="479"/>
                  </a:lnTo>
                  <a:lnTo>
                    <a:pt x="925" y="479"/>
                  </a:lnTo>
                  <a:lnTo>
                    <a:pt x="926" y="479"/>
                  </a:lnTo>
                  <a:lnTo>
                    <a:pt x="926" y="480"/>
                  </a:lnTo>
                  <a:lnTo>
                    <a:pt x="926" y="482"/>
                  </a:lnTo>
                  <a:lnTo>
                    <a:pt x="926" y="483"/>
                  </a:lnTo>
                  <a:lnTo>
                    <a:pt x="925" y="483"/>
                  </a:lnTo>
                  <a:lnTo>
                    <a:pt x="925" y="482"/>
                  </a:lnTo>
                  <a:lnTo>
                    <a:pt x="925" y="483"/>
                  </a:lnTo>
                  <a:lnTo>
                    <a:pt x="925" y="484"/>
                  </a:lnTo>
                  <a:lnTo>
                    <a:pt x="924" y="484"/>
                  </a:lnTo>
                  <a:lnTo>
                    <a:pt x="924" y="485"/>
                  </a:lnTo>
                  <a:lnTo>
                    <a:pt x="925" y="485"/>
                  </a:lnTo>
                  <a:lnTo>
                    <a:pt x="925" y="487"/>
                  </a:lnTo>
                  <a:lnTo>
                    <a:pt x="924" y="487"/>
                  </a:lnTo>
                  <a:lnTo>
                    <a:pt x="924" y="488"/>
                  </a:lnTo>
                  <a:lnTo>
                    <a:pt x="924" y="489"/>
                  </a:lnTo>
                  <a:lnTo>
                    <a:pt x="924" y="491"/>
                  </a:lnTo>
                  <a:lnTo>
                    <a:pt x="924" y="492"/>
                  </a:lnTo>
                  <a:lnTo>
                    <a:pt x="924" y="493"/>
                  </a:lnTo>
                  <a:lnTo>
                    <a:pt x="924" y="495"/>
                  </a:lnTo>
                  <a:lnTo>
                    <a:pt x="925" y="495"/>
                  </a:lnTo>
                  <a:lnTo>
                    <a:pt x="926" y="496"/>
                  </a:lnTo>
                  <a:lnTo>
                    <a:pt x="925" y="496"/>
                  </a:lnTo>
                  <a:lnTo>
                    <a:pt x="925" y="497"/>
                  </a:lnTo>
                  <a:lnTo>
                    <a:pt x="924" y="499"/>
                  </a:lnTo>
                  <a:lnTo>
                    <a:pt x="925" y="500"/>
                  </a:lnTo>
                  <a:lnTo>
                    <a:pt x="925" y="501"/>
                  </a:lnTo>
                  <a:lnTo>
                    <a:pt x="924" y="501"/>
                  </a:lnTo>
                  <a:lnTo>
                    <a:pt x="924" y="502"/>
                  </a:lnTo>
                  <a:lnTo>
                    <a:pt x="924" y="504"/>
                  </a:lnTo>
                  <a:lnTo>
                    <a:pt x="924" y="505"/>
                  </a:lnTo>
                  <a:lnTo>
                    <a:pt x="925" y="506"/>
                  </a:lnTo>
                  <a:lnTo>
                    <a:pt x="924" y="506"/>
                  </a:lnTo>
                  <a:lnTo>
                    <a:pt x="923" y="506"/>
                  </a:lnTo>
                  <a:lnTo>
                    <a:pt x="923" y="508"/>
                  </a:lnTo>
                  <a:lnTo>
                    <a:pt x="923" y="509"/>
                  </a:lnTo>
                  <a:lnTo>
                    <a:pt x="924" y="509"/>
                  </a:lnTo>
                  <a:lnTo>
                    <a:pt x="923" y="509"/>
                  </a:lnTo>
                  <a:lnTo>
                    <a:pt x="923" y="510"/>
                  </a:lnTo>
                  <a:lnTo>
                    <a:pt x="921" y="510"/>
                  </a:lnTo>
                  <a:lnTo>
                    <a:pt x="921" y="512"/>
                  </a:lnTo>
                  <a:lnTo>
                    <a:pt x="921" y="513"/>
                  </a:lnTo>
                  <a:lnTo>
                    <a:pt x="921" y="514"/>
                  </a:lnTo>
                  <a:lnTo>
                    <a:pt x="920" y="514"/>
                  </a:lnTo>
                  <a:lnTo>
                    <a:pt x="920" y="515"/>
                  </a:lnTo>
                  <a:lnTo>
                    <a:pt x="920" y="517"/>
                  </a:lnTo>
                  <a:lnTo>
                    <a:pt x="919" y="517"/>
                  </a:lnTo>
                  <a:lnTo>
                    <a:pt x="919" y="518"/>
                  </a:lnTo>
                  <a:lnTo>
                    <a:pt x="920" y="518"/>
                  </a:lnTo>
                  <a:lnTo>
                    <a:pt x="920" y="519"/>
                  </a:lnTo>
                  <a:lnTo>
                    <a:pt x="920" y="521"/>
                  </a:lnTo>
                  <a:lnTo>
                    <a:pt x="920" y="522"/>
                  </a:lnTo>
                  <a:lnTo>
                    <a:pt x="920" y="523"/>
                  </a:lnTo>
                  <a:lnTo>
                    <a:pt x="919" y="525"/>
                  </a:lnTo>
                  <a:lnTo>
                    <a:pt x="919" y="526"/>
                  </a:lnTo>
                  <a:lnTo>
                    <a:pt x="919" y="527"/>
                  </a:lnTo>
                  <a:lnTo>
                    <a:pt x="917" y="529"/>
                  </a:lnTo>
                  <a:lnTo>
                    <a:pt x="919" y="529"/>
                  </a:lnTo>
                  <a:lnTo>
                    <a:pt x="919" y="530"/>
                  </a:lnTo>
                  <a:lnTo>
                    <a:pt x="917" y="530"/>
                  </a:lnTo>
                  <a:lnTo>
                    <a:pt x="917" y="531"/>
                  </a:lnTo>
                  <a:lnTo>
                    <a:pt x="917" y="532"/>
                  </a:lnTo>
                  <a:lnTo>
                    <a:pt x="919" y="532"/>
                  </a:lnTo>
                  <a:lnTo>
                    <a:pt x="919" y="534"/>
                  </a:lnTo>
                  <a:lnTo>
                    <a:pt x="917" y="534"/>
                  </a:lnTo>
                  <a:lnTo>
                    <a:pt x="917" y="535"/>
                  </a:lnTo>
                  <a:lnTo>
                    <a:pt x="919" y="536"/>
                  </a:lnTo>
                  <a:lnTo>
                    <a:pt x="917" y="536"/>
                  </a:lnTo>
                  <a:lnTo>
                    <a:pt x="917" y="538"/>
                  </a:lnTo>
                  <a:lnTo>
                    <a:pt x="917" y="539"/>
                  </a:lnTo>
                  <a:lnTo>
                    <a:pt x="916" y="539"/>
                  </a:lnTo>
                  <a:lnTo>
                    <a:pt x="916" y="540"/>
                  </a:lnTo>
                  <a:lnTo>
                    <a:pt x="917" y="542"/>
                  </a:lnTo>
                  <a:lnTo>
                    <a:pt x="916" y="542"/>
                  </a:lnTo>
                  <a:lnTo>
                    <a:pt x="916" y="543"/>
                  </a:lnTo>
                  <a:lnTo>
                    <a:pt x="916" y="544"/>
                  </a:lnTo>
                  <a:lnTo>
                    <a:pt x="916" y="546"/>
                  </a:lnTo>
                  <a:lnTo>
                    <a:pt x="916" y="547"/>
                  </a:lnTo>
                  <a:lnTo>
                    <a:pt x="916" y="548"/>
                  </a:lnTo>
                  <a:lnTo>
                    <a:pt x="917" y="548"/>
                  </a:lnTo>
                  <a:lnTo>
                    <a:pt x="919" y="548"/>
                  </a:lnTo>
                  <a:lnTo>
                    <a:pt x="920" y="549"/>
                  </a:lnTo>
                  <a:lnTo>
                    <a:pt x="921" y="549"/>
                  </a:lnTo>
                  <a:lnTo>
                    <a:pt x="921" y="551"/>
                  </a:lnTo>
                  <a:lnTo>
                    <a:pt x="923" y="551"/>
                  </a:lnTo>
                  <a:lnTo>
                    <a:pt x="924" y="551"/>
                  </a:lnTo>
                  <a:lnTo>
                    <a:pt x="925" y="551"/>
                  </a:lnTo>
                  <a:lnTo>
                    <a:pt x="925" y="552"/>
                  </a:lnTo>
                  <a:lnTo>
                    <a:pt x="926" y="552"/>
                  </a:lnTo>
                  <a:lnTo>
                    <a:pt x="928" y="552"/>
                  </a:lnTo>
                  <a:lnTo>
                    <a:pt x="928" y="553"/>
                  </a:lnTo>
                  <a:lnTo>
                    <a:pt x="929" y="553"/>
                  </a:lnTo>
                  <a:lnTo>
                    <a:pt x="930" y="553"/>
                  </a:lnTo>
                  <a:lnTo>
                    <a:pt x="932" y="553"/>
                  </a:lnTo>
                  <a:lnTo>
                    <a:pt x="933" y="553"/>
                  </a:lnTo>
                  <a:lnTo>
                    <a:pt x="934" y="553"/>
                  </a:lnTo>
                  <a:lnTo>
                    <a:pt x="934" y="555"/>
                  </a:lnTo>
                  <a:lnTo>
                    <a:pt x="936" y="553"/>
                  </a:lnTo>
                  <a:lnTo>
                    <a:pt x="936" y="555"/>
                  </a:lnTo>
                  <a:lnTo>
                    <a:pt x="937" y="555"/>
                  </a:lnTo>
                  <a:lnTo>
                    <a:pt x="962" y="556"/>
                  </a:lnTo>
                  <a:lnTo>
                    <a:pt x="962" y="557"/>
                  </a:lnTo>
                  <a:lnTo>
                    <a:pt x="962" y="559"/>
                  </a:lnTo>
                  <a:lnTo>
                    <a:pt x="960" y="559"/>
                  </a:lnTo>
                  <a:lnTo>
                    <a:pt x="962" y="559"/>
                  </a:lnTo>
                  <a:lnTo>
                    <a:pt x="962" y="560"/>
                  </a:lnTo>
                  <a:lnTo>
                    <a:pt x="962" y="561"/>
                  </a:lnTo>
                  <a:lnTo>
                    <a:pt x="963" y="562"/>
                  </a:lnTo>
                  <a:lnTo>
                    <a:pt x="964" y="562"/>
                  </a:lnTo>
                  <a:lnTo>
                    <a:pt x="966" y="562"/>
                  </a:lnTo>
                  <a:lnTo>
                    <a:pt x="967" y="562"/>
                  </a:lnTo>
                  <a:lnTo>
                    <a:pt x="967" y="564"/>
                  </a:lnTo>
                  <a:lnTo>
                    <a:pt x="968" y="564"/>
                  </a:lnTo>
                  <a:lnTo>
                    <a:pt x="968" y="565"/>
                  </a:lnTo>
                  <a:lnTo>
                    <a:pt x="968" y="566"/>
                  </a:lnTo>
                  <a:lnTo>
                    <a:pt x="968" y="568"/>
                  </a:lnTo>
                  <a:lnTo>
                    <a:pt x="968" y="569"/>
                  </a:lnTo>
                  <a:lnTo>
                    <a:pt x="970" y="569"/>
                  </a:lnTo>
                  <a:lnTo>
                    <a:pt x="970" y="570"/>
                  </a:lnTo>
                  <a:lnTo>
                    <a:pt x="971" y="572"/>
                  </a:lnTo>
                  <a:lnTo>
                    <a:pt x="971" y="573"/>
                  </a:lnTo>
                  <a:lnTo>
                    <a:pt x="972" y="573"/>
                  </a:lnTo>
                  <a:lnTo>
                    <a:pt x="972" y="574"/>
                  </a:lnTo>
                  <a:lnTo>
                    <a:pt x="973" y="576"/>
                  </a:lnTo>
                  <a:lnTo>
                    <a:pt x="973" y="577"/>
                  </a:lnTo>
                  <a:lnTo>
                    <a:pt x="975" y="577"/>
                  </a:lnTo>
                  <a:lnTo>
                    <a:pt x="975" y="578"/>
                  </a:lnTo>
                  <a:lnTo>
                    <a:pt x="975" y="579"/>
                  </a:lnTo>
                  <a:lnTo>
                    <a:pt x="976" y="579"/>
                  </a:lnTo>
                  <a:lnTo>
                    <a:pt x="976" y="581"/>
                  </a:lnTo>
                  <a:lnTo>
                    <a:pt x="976" y="582"/>
                  </a:lnTo>
                  <a:lnTo>
                    <a:pt x="976" y="583"/>
                  </a:lnTo>
                  <a:lnTo>
                    <a:pt x="977" y="583"/>
                  </a:lnTo>
                  <a:lnTo>
                    <a:pt x="979" y="583"/>
                  </a:lnTo>
                  <a:lnTo>
                    <a:pt x="979" y="585"/>
                  </a:lnTo>
                  <a:lnTo>
                    <a:pt x="980" y="585"/>
                  </a:lnTo>
                  <a:lnTo>
                    <a:pt x="980" y="586"/>
                  </a:lnTo>
                  <a:lnTo>
                    <a:pt x="981" y="586"/>
                  </a:lnTo>
                  <a:lnTo>
                    <a:pt x="981" y="587"/>
                  </a:lnTo>
                  <a:lnTo>
                    <a:pt x="983" y="587"/>
                  </a:lnTo>
                  <a:lnTo>
                    <a:pt x="983" y="589"/>
                  </a:lnTo>
                  <a:lnTo>
                    <a:pt x="984" y="589"/>
                  </a:lnTo>
                  <a:lnTo>
                    <a:pt x="984" y="590"/>
                  </a:lnTo>
                  <a:lnTo>
                    <a:pt x="984" y="591"/>
                  </a:lnTo>
                  <a:lnTo>
                    <a:pt x="985" y="591"/>
                  </a:lnTo>
                  <a:lnTo>
                    <a:pt x="985" y="593"/>
                  </a:lnTo>
                  <a:lnTo>
                    <a:pt x="987" y="593"/>
                  </a:lnTo>
                  <a:lnTo>
                    <a:pt x="987" y="594"/>
                  </a:lnTo>
                  <a:lnTo>
                    <a:pt x="988" y="594"/>
                  </a:lnTo>
                  <a:lnTo>
                    <a:pt x="988" y="595"/>
                  </a:lnTo>
                  <a:lnTo>
                    <a:pt x="989" y="595"/>
                  </a:lnTo>
                  <a:lnTo>
                    <a:pt x="989" y="596"/>
                  </a:lnTo>
                  <a:lnTo>
                    <a:pt x="990" y="596"/>
                  </a:lnTo>
                  <a:lnTo>
                    <a:pt x="990" y="598"/>
                  </a:lnTo>
                  <a:lnTo>
                    <a:pt x="992" y="598"/>
                  </a:lnTo>
                  <a:lnTo>
                    <a:pt x="992" y="599"/>
                  </a:lnTo>
                  <a:lnTo>
                    <a:pt x="993" y="599"/>
                  </a:lnTo>
                  <a:lnTo>
                    <a:pt x="994" y="600"/>
                  </a:lnTo>
                  <a:lnTo>
                    <a:pt x="994" y="602"/>
                  </a:lnTo>
                  <a:lnTo>
                    <a:pt x="996" y="602"/>
                  </a:lnTo>
                  <a:lnTo>
                    <a:pt x="996" y="603"/>
                  </a:lnTo>
                  <a:lnTo>
                    <a:pt x="997" y="603"/>
                  </a:lnTo>
                  <a:lnTo>
                    <a:pt x="997" y="604"/>
                  </a:lnTo>
                  <a:lnTo>
                    <a:pt x="998" y="604"/>
                  </a:lnTo>
                  <a:lnTo>
                    <a:pt x="997" y="606"/>
                  </a:lnTo>
                  <a:lnTo>
                    <a:pt x="998" y="606"/>
                  </a:lnTo>
                  <a:lnTo>
                    <a:pt x="998" y="607"/>
                  </a:lnTo>
                  <a:lnTo>
                    <a:pt x="1000" y="607"/>
                  </a:lnTo>
                  <a:lnTo>
                    <a:pt x="1000" y="608"/>
                  </a:lnTo>
                  <a:lnTo>
                    <a:pt x="1001" y="608"/>
                  </a:lnTo>
                  <a:lnTo>
                    <a:pt x="1002" y="608"/>
                  </a:lnTo>
                  <a:lnTo>
                    <a:pt x="1002" y="609"/>
                  </a:lnTo>
                  <a:lnTo>
                    <a:pt x="1004" y="609"/>
                  </a:lnTo>
                  <a:lnTo>
                    <a:pt x="1004" y="611"/>
                  </a:lnTo>
                  <a:lnTo>
                    <a:pt x="1004" y="612"/>
                  </a:lnTo>
                  <a:lnTo>
                    <a:pt x="1005" y="612"/>
                  </a:lnTo>
                  <a:lnTo>
                    <a:pt x="1005" y="613"/>
                  </a:lnTo>
                  <a:lnTo>
                    <a:pt x="1006" y="613"/>
                  </a:lnTo>
                  <a:lnTo>
                    <a:pt x="1006" y="615"/>
                  </a:lnTo>
                  <a:lnTo>
                    <a:pt x="1007" y="615"/>
                  </a:lnTo>
                  <a:lnTo>
                    <a:pt x="1009" y="615"/>
                  </a:lnTo>
                  <a:lnTo>
                    <a:pt x="1010" y="615"/>
                  </a:lnTo>
                  <a:lnTo>
                    <a:pt x="1010" y="616"/>
                  </a:lnTo>
                  <a:lnTo>
                    <a:pt x="1011" y="616"/>
                  </a:lnTo>
                  <a:lnTo>
                    <a:pt x="1011" y="617"/>
                  </a:lnTo>
                  <a:lnTo>
                    <a:pt x="1013" y="617"/>
                  </a:lnTo>
                  <a:lnTo>
                    <a:pt x="1014" y="617"/>
                  </a:lnTo>
                  <a:lnTo>
                    <a:pt x="1014" y="619"/>
                  </a:lnTo>
                  <a:lnTo>
                    <a:pt x="1015" y="619"/>
                  </a:lnTo>
                  <a:lnTo>
                    <a:pt x="1015" y="620"/>
                  </a:lnTo>
                  <a:lnTo>
                    <a:pt x="1015" y="621"/>
                  </a:lnTo>
                  <a:lnTo>
                    <a:pt x="1017" y="621"/>
                  </a:lnTo>
                  <a:lnTo>
                    <a:pt x="1017" y="623"/>
                  </a:lnTo>
                  <a:lnTo>
                    <a:pt x="1017" y="624"/>
                  </a:lnTo>
                  <a:lnTo>
                    <a:pt x="1018" y="624"/>
                  </a:lnTo>
                  <a:lnTo>
                    <a:pt x="1018" y="625"/>
                  </a:lnTo>
                  <a:lnTo>
                    <a:pt x="1018" y="626"/>
                  </a:lnTo>
                  <a:lnTo>
                    <a:pt x="1019" y="626"/>
                  </a:lnTo>
                  <a:lnTo>
                    <a:pt x="1019" y="628"/>
                  </a:lnTo>
                  <a:lnTo>
                    <a:pt x="1020" y="628"/>
                  </a:lnTo>
                  <a:lnTo>
                    <a:pt x="1022" y="628"/>
                  </a:lnTo>
                  <a:lnTo>
                    <a:pt x="1022" y="629"/>
                  </a:lnTo>
                  <a:lnTo>
                    <a:pt x="1023" y="629"/>
                  </a:lnTo>
                  <a:lnTo>
                    <a:pt x="1024" y="629"/>
                  </a:lnTo>
                  <a:lnTo>
                    <a:pt x="1024" y="630"/>
                  </a:lnTo>
                  <a:lnTo>
                    <a:pt x="1026" y="630"/>
                  </a:lnTo>
                  <a:lnTo>
                    <a:pt x="1027" y="630"/>
                  </a:lnTo>
                  <a:lnTo>
                    <a:pt x="1027" y="632"/>
                  </a:lnTo>
                  <a:lnTo>
                    <a:pt x="1028" y="632"/>
                  </a:lnTo>
                  <a:lnTo>
                    <a:pt x="1030" y="632"/>
                  </a:lnTo>
                  <a:lnTo>
                    <a:pt x="1030" y="633"/>
                  </a:lnTo>
                  <a:lnTo>
                    <a:pt x="1031" y="633"/>
                  </a:lnTo>
                  <a:lnTo>
                    <a:pt x="1031" y="634"/>
                  </a:lnTo>
                  <a:lnTo>
                    <a:pt x="1032" y="634"/>
                  </a:lnTo>
                  <a:lnTo>
                    <a:pt x="1034" y="634"/>
                  </a:lnTo>
                  <a:lnTo>
                    <a:pt x="1034" y="633"/>
                  </a:lnTo>
                  <a:lnTo>
                    <a:pt x="1032" y="632"/>
                  </a:lnTo>
                  <a:lnTo>
                    <a:pt x="1032" y="630"/>
                  </a:lnTo>
                  <a:lnTo>
                    <a:pt x="1031" y="630"/>
                  </a:lnTo>
                  <a:lnTo>
                    <a:pt x="1031" y="629"/>
                  </a:lnTo>
                  <a:lnTo>
                    <a:pt x="1030" y="629"/>
                  </a:lnTo>
                  <a:lnTo>
                    <a:pt x="1028" y="629"/>
                  </a:lnTo>
                  <a:lnTo>
                    <a:pt x="1028" y="628"/>
                  </a:lnTo>
                  <a:lnTo>
                    <a:pt x="1027" y="628"/>
                  </a:lnTo>
                  <a:lnTo>
                    <a:pt x="1026" y="628"/>
                  </a:lnTo>
                  <a:lnTo>
                    <a:pt x="1024" y="628"/>
                  </a:lnTo>
                  <a:lnTo>
                    <a:pt x="1024" y="626"/>
                  </a:lnTo>
                  <a:lnTo>
                    <a:pt x="1023" y="626"/>
                  </a:lnTo>
                  <a:lnTo>
                    <a:pt x="1023" y="625"/>
                  </a:lnTo>
                  <a:lnTo>
                    <a:pt x="1022" y="625"/>
                  </a:lnTo>
                  <a:lnTo>
                    <a:pt x="1022" y="624"/>
                  </a:lnTo>
                  <a:lnTo>
                    <a:pt x="1022" y="623"/>
                  </a:lnTo>
                  <a:lnTo>
                    <a:pt x="1023" y="623"/>
                  </a:lnTo>
                  <a:lnTo>
                    <a:pt x="1024" y="623"/>
                  </a:lnTo>
                  <a:lnTo>
                    <a:pt x="1026" y="623"/>
                  </a:lnTo>
                  <a:lnTo>
                    <a:pt x="1026" y="621"/>
                  </a:lnTo>
                  <a:lnTo>
                    <a:pt x="1026" y="620"/>
                  </a:lnTo>
                  <a:lnTo>
                    <a:pt x="1027" y="620"/>
                  </a:lnTo>
                  <a:lnTo>
                    <a:pt x="1027" y="621"/>
                  </a:lnTo>
                  <a:lnTo>
                    <a:pt x="1028" y="621"/>
                  </a:lnTo>
                  <a:lnTo>
                    <a:pt x="1030" y="621"/>
                  </a:lnTo>
                  <a:lnTo>
                    <a:pt x="1030" y="620"/>
                  </a:lnTo>
                  <a:lnTo>
                    <a:pt x="1031" y="620"/>
                  </a:lnTo>
                  <a:lnTo>
                    <a:pt x="1032" y="620"/>
                  </a:lnTo>
                  <a:lnTo>
                    <a:pt x="1032" y="619"/>
                  </a:lnTo>
                  <a:lnTo>
                    <a:pt x="1032" y="617"/>
                  </a:lnTo>
                  <a:lnTo>
                    <a:pt x="1032" y="616"/>
                  </a:lnTo>
                  <a:lnTo>
                    <a:pt x="1031" y="615"/>
                  </a:lnTo>
                  <a:lnTo>
                    <a:pt x="1032" y="613"/>
                  </a:lnTo>
                  <a:lnTo>
                    <a:pt x="1034" y="615"/>
                  </a:lnTo>
                  <a:lnTo>
                    <a:pt x="1035" y="616"/>
                  </a:lnTo>
                  <a:lnTo>
                    <a:pt x="1035" y="617"/>
                  </a:lnTo>
                  <a:lnTo>
                    <a:pt x="1035" y="619"/>
                  </a:lnTo>
                  <a:lnTo>
                    <a:pt x="1035" y="620"/>
                  </a:lnTo>
                  <a:lnTo>
                    <a:pt x="1036" y="620"/>
                  </a:lnTo>
                  <a:lnTo>
                    <a:pt x="1037" y="620"/>
                  </a:lnTo>
                  <a:lnTo>
                    <a:pt x="1037" y="621"/>
                  </a:lnTo>
                  <a:lnTo>
                    <a:pt x="1037" y="623"/>
                  </a:lnTo>
                  <a:lnTo>
                    <a:pt x="1037" y="624"/>
                  </a:lnTo>
                  <a:lnTo>
                    <a:pt x="1039" y="624"/>
                  </a:lnTo>
                  <a:lnTo>
                    <a:pt x="1040" y="624"/>
                  </a:lnTo>
                  <a:lnTo>
                    <a:pt x="1040" y="623"/>
                  </a:lnTo>
                  <a:lnTo>
                    <a:pt x="1040" y="621"/>
                  </a:lnTo>
                  <a:lnTo>
                    <a:pt x="1041" y="621"/>
                  </a:lnTo>
                  <a:lnTo>
                    <a:pt x="1041" y="620"/>
                  </a:lnTo>
                  <a:lnTo>
                    <a:pt x="1043" y="620"/>
                  </a:lnTo>
                  <a:lnTo>
                    <a:pt x="1043" y="621"/>
                  </a:lnTo>
                  <a:lnTo>
                    <a:pt x="1044" y="621"/>
                  </a:lnTo>
                  <a:lnTo>
                    <a:pt x="1043" y="623"/>
                  </a:lnTo>
                  <a:lnTo>
                    <a:pt x="1043" y="624"/>
                  </a:lnTo>
                  <a:lnTo>
                    <a:pt x="1043" y="625"/>
                  </a:lnTo>
                  <a:lnTo>
                    <a:pt x="1041" y="625"/>
                  </a:lnTo>
                  <a:lnTo>
                    <a:pt x="1043" y="625"/>
                  </a:lnTo>
                  <a:lnTo>
                    <a:pt x="1043" y="626"/>
                  </a:lnTo>
                  <a:lnTo>
                    <a:pt x="1043" y="628"/>
                  </a:lnTo>
                  <a:lnTo>
                    <a:pt x="1043" y="629"/>
                  </a:lnTo>
                  <a:lnTo>
                    <a:pt x="1044" y="629"/>
                  </a:lnTo>
                  <a:lnTo>
                    <a:pt x="1044" y="630"/>
                  </a:lnTo>
                  <a:lnTo>
                    <a:pt x="1045" y="630"/>
                  </a:lnTo>
                  <a:lnTo>
                    <a:pt x="1045" y="632"/>
                  </a:lnTo>
                  <a:lnTo>
                    <a:pt x="1047" y="632"/>
                  </a:lnTo>
                  <a:lnTo>
                    <a:pt x="1047" y="633"/>
                  </a:lnTo>
                  <a:lnTo>
                    <a:pt x="1048" y="633"/>
                  </a:lnTo>
                  <a:lnTo>
                    <a:pt x="1048" y="634"/>
                  </a:lnTo>
                  <a:lnTo>
                    <a:pt x="1048" y="636"/>
                  </a:lnTo>
                  <a:lnTo>
                    <a:pt x="1048" y="637"/>
                  </a:lnTo>
                  <a:lnTo>
                    <a:pt x="1049" y="637"/>
                  </a:lnTo>
                  <a:lnTo>
                    <a:pt x="1049" y="638"/>
                  </a:lnTo>
                  <a:lnTo>
                    <a:pt x="1049" y="640"/>
                  </a:lnTo>
                  <a:lnTo>
                    <a:pt x="1048" y="641"/>
                  </a:lnTo>
                  <a:lnTo>
                    <a:pt x="1048" y="642"/>
                  </a:lnTo>
                  <a:lnTo>
                    <a:pt x="1049" y="642"/>
                  </a:lnTo>
                  <a:lnTo>
                    <a:pt x="1049" y="643"/>
                  </a:lnTo>
                  <a:lnTo>
                    <a:pt x="1050" y="643"/>
                  </a:lnTo>
                  <a:lnTo>
                    <a:pt x="1050" y="645"/>
                  </a:lnTo>
                  <a:lnTo>
                    <a:pt x="1052" y="645"/>
                  </a:lnTo>
                  <a:lnTo>
                    <a:pt x="1052" y="646"/>
                  </a:lnTo>
                  <a:lnTo>
                    <a:pt x="1053" y="646"/>
                  </a:lnTo>
                  <a:lnTo>
                    <a:pt x="1053" y="647"/>
                  </a:lnTo>
                  <a:lnTo>
                    <a:pt x="1054" y="647"/>
                  </a:lnTo>
                  <a:lnTo>
                    <a:pt x="1056" y="647"/>
                  </a:lnTo>
                  <a:lnTo>
                    <a:pt x="1057" y="647"/>
                  </a:lnTo>
                  <a:lnTo>
                    <a:pt x="1058" y="647"/>
                  </a:lnTo>
                  <a:lnTo>
                    <a:pt x="1060" y="646"/>
                  </a:lnTo>
                  <a:lnTo>
                    <a:pt x="1060" y="647"/>
                  </a:lnTo>
                  <a:lnTo>
                    <a:pt x="1061" y="647"/>
                  </a:lnTo>
                  <a:lnTo>
                    <a:pt x="1062" y="647"/>
                  </a:lnTo>
                  <a:lnTo>
                    <a:pt x="1064" y="647"/>
                  </a:lnTo>
                  <a:lnTo>
                    <a:pt x="1064" y="646"/>
                  </a:lnTo>
                  <a:lnTo>
                    <a:pt x="1064" y="645"/>
                  </a:lnTo>
                  <a:lnTo>
                    <a:pt x="1064" y="643"/>
                  </a:lnTo>
                  <a:lnTo>
                    <a:pt x="1064" y="642"/>
                  </a:lnTo>
                  <a:lnTo>
                    <a:pt x="1064" y="641"/>
                  </a:lnTo>
                  <a:lnTo>
                    <a:pt x="1065" y="641"/>
                  </a:lnTo>
                  <a:lnTo>
                    <a:pt x="1066" y="641"/>
                  </a:lnTo>
                  <a:lnTo>
                    <a:pt x="1067" y="641"/>
                  </a:lnTo>
                  <a:lnTo>
                    <a:pt x="1067" y="640"/>
                  </a:lnTo>
                  <a:lnTo>
                    <a:pt x="1067" y="638"/>
                  </a:lnTo>
                  <a:lnTo>
                    <a:pt x="1066" y="637"/>
                  </a:lnTo>
                  <a:lnTo>
                    <a:pt x="1067" y="637"/>
                  </a:lnTo>
                  <a:lnTo>
                    <a:pt x="1069" y="637"/>
                  </a:lnTo>
                  <a:lnTo>
                    <a:pt x="1069" y="638"/>
                  </a:lnTo>
                  <a:lnTo>
                    <a:pt x="1070" y="638"/>
                  </a:lnTo>
                  <a:lnTo>
                    <a:pt x="1070" y="640"/>
                  </a:lnTo>
                  <a:lnTo>
                    <a:pt x="1071" y="640"/>
                  </a:lnTo>
                  <a:lnTo>
                    <a:pt x="1073" y="640"/>
                  </a:lnTo>
                  <a:lnTo>
                    <a:pt x="1074" y="640"/>
                  </a:lnTo>
                  <a:lnTo>
                    <a:pt x="1075" y="640"/>
                  </a:lnTo>
                  <a:lnTo>
                    <a:pt x="1077" y="640"/>
                  </a:lnTo>
                  <a:lnTo>
                    <a:pt x="1077" y="641"/>
                  </a:lnTo>
                  <a:lnTo>
                    <a:pt x="1077" y="642"/>
                  </a:lnTo>
                  <a:lnTo>
                    <a:pt x="1078" y="642"/>
                  </a:lnTo>
                  <a:lnTo>
                    <a:pt x="1078" y="643"/>
                  </a:lnTo>
                  <a:lnTo>
                    <a:pt x="1079" y="643"/>
                  </a:lnTo>
                  <a:lnTo>
                    <a:pt x="1081" y="643"/>
                  </a:lnTo>
                  <a:lnTo>
                    <a:pt x="1082" y="643"/>
                  </a:lnTo>
                  <a:lnTo>
                    <a:pt x="1083" y="643"/>
                  </a:lnTo>
                  <a:lnTo>
                    <a:pt x="1083" y="642"/>
                  </a:lnTo>
                  <a:lnTo>
                    <a:pt x="1084" y="642"/>
                  </a:lnTo>
                  <a:lnTo>
                    <a:pt x="1084" y="643"/>
                  </a:lnTo>
                  <a:lnTo>
                    <a:pt x="1086" y="643"/>
                  </a:lnTo>
                  <a:lnTo>
                    <a:pt x="1086" y="645"/>
                  </a:lnTo>
                  <a:lnTo>
                    <a:pt x="1086" y="646"/>
                  </a:lnTo>
                  <a:lnTo>
                    <a:pt x="1086" y="647"/>
                  </a:lnTo>
                  <a:lnTo>
                    <a:pt x="1086" y="649"/>
                  </a:lnTo>
                  <a:lnTo>
                    <a:pt x="1086" y="650"/>
                  </a:lnTo>
                  <a:lnTo>
                    <a:pt x="1087" y="650"/>
                  </a:lnTo>
                  <a:lnTo>
                    <a:pt x="1087" y="651"/>
                  </a:lnTo>
                  <a:lnTo>
                    <a:pt x="1088" y="651"/>
                  </a:lnTo>
                  <a:lnTo>
                    <a:pt x="1088" y="653"/>
                  </a:lnTo>
                  <a:lnTo>
                    <a:pt x="1088" y="654"/>
                  </a:lnTo>
                  <a:lnTo>
                    <a:pt x="1090" y="654"/>
                  </a:lnTo>
                  <a:lnTo>
                    <a:pt x="1090" y="655"/>
                  </a:lnTo>
                  <a:lnTo>
                    <a:pt x="1090" y="657"/>
                  </a:lnTo>
                  <a:lnTo>
                    <a:pt x="1090" y="658"/>
                  </a:lnTo>
                  <a:lnTo>
                    <a:pt x="1091" y="658"/>
                  </a:lnTo>
                  <a:lnTo>
                    <a:pt x="1092" y="658"/>
                  </a:lnTo>
                  <a:lnTo>
                    <a:pt x="1092" y="657"/>
                  </a:lnTo>
                  <a:lnTo>
                    <a:pt x="1092" y="655"/>
                  </a:lnTo>
                  <a:lnTo>
                    <a:pt x="1092" y="654"/>
                  </a:lnTo>
                  <a:lnTo>
                    <a:pt x="1094" y="654"/>
                  </a:lnTo>
                  <a:lnTo>
                    <a:pt x="1094" y="655"/>
                  </a:lnTo>
                  <a:lnTo>
                    <a:pt x="1095" y="655"/>
                  </a:lnTo>
                  <a:lnTo>
                    <a:pt x="1096" y="655"/>
                  </a:lnTo>
                  <a:lnTo>
                    <a:pt x="1096" y="657"/>
                  </a:lnTo>
                  <a:lnTo>
                    <a:pt x="1096" y="658"/>
                  </a:lnTo>
                  <a:lnTo>
                    <a:pt x="1097" y="658"/>
                  </a:lnTo>
                  <a:lnTo>
                    <a:pt x="1099" y="658"/>
                  </a:lnTo>
                  <a:lnTo>
                    <a:pt x="1100" y="657"/>
                  </a:lnTo>
                  <a:lnTo>
                    <a:pt x="1100" y="655"/>
                  </a:lnTo>
                  <a:lnTo>
                    <a:pt x="1099" y="655"/>
                  </a:lnTo>
                  <a:lnTo>
                    <a:pt x="1099" y="654"/>
                  </a:lnTo>
                  <a:lnTo>
                    <a:pt x="1100" y="654"/>
                  </a:lnTo>
                  <a:lnTo>
                    <a:pt x="1101" y="654"/>
                  </a:lnTo>
                  <a:lnTo>
                    <a:pt x="1103" y="654"/>
                  </a:lnTo>
                  <a:lnTo>
                    <a:pt x="1103" y="653"/>
                  </a:lnTo>
                  <a:lnTo>
                    <a:pt x="1103" y="651"/>
                  </a:lnTo>
                  <a:lnTo>
                    <a:pt x="1103" y="650"/>
                  </a:lnTo>
                  <a:lnTo>
                    <a:pt x="1104" y="650"/>
                  </a:lnTo>
                  <a:lnTo>
                    <a:pt x="1104" y="649"/>
                  </a:lnTo>
                  <a:lnTo>
                    <a:pt x="1105" y="649"/>
                  </a:lnTo>
                  <a:lnTo>
                    <a:pt x="1105" y="650"/>
                  </a:lnTo>
                  <a:lnTo>
                    <a:pt x="1107" y="649"/>
                  </a:lnTo>
                  <a:lnTo>
                    <a:pt x="1108" y="647"/>
                  </a:lnTo>
                  <a:lnTo>
                    <a:pt x="1108" y="646"/>
                  </a:lnTo>
                  <a:lnTo>
                    <a:pt x="1108" y="645"/>
                  </a:lnTo>
                  <a:lnTo>
                    <a:pt x="1108" y="643"/>
                  </a:lnTo>
                  <a:lnTo>
                    <a:pt x="1109" y="643"/>
                  </a:lnTo>
                  <a:lnTo>
                    <a:pt x="1111" y="643"/>
                  </a:lnTo>
                  <a:lnTo>
                    <a:pt x="1111" y="645"/>
                  </a:lnTo>
                  <a:lnTo>
                    <a:pt x="1112" y="645"/>
                  </a:lnTo>
                  <a:lnTo>
                    <a:pt x="1112" y="643"/>
                  </a:lnTo>
                  <a:lnTo>
                    <a:pt x="1113" y="643"/>
                  </a:lnTo>
                  <a:lnTo>
                    <a:pt x="1113" y="642"/>
                  </a:lnTo>
                  <a:lnTo>
                    <a:pt x="1112" y="641"/>
                  </a:lnTo>
                  <a:lnTo>
                    <a:pt x="1112" y="640"/>
                  </a:lnTo>
                  <a:lnTo>
                    <a:pt x="1112" y="638"/>
                  </a:lnTo>
                  <a:lnTo>
                    <a:pt x="1113" y="638"/>
                  </a:lnTo>
                  <a:lnTo>
                    <a:pt x="1113" y="640"/>
                  </a:lnTo>
                  <a:lnTo>
                    <a:pt x="1113" y="641"/>
                  </a:lnTo>
                  <a:lnTo>
                    <a:pt x="1114" y="641"/>
                  </a:lnTo>
                  <a:lnTo>
                    <a:pt x="1114" y="642"/>
                  </a:lnTo>
                  <a:lnTo>
                    <a:pt x="1116" y="642"/>
                  </a:lnTo>
                  <a:lnTo>
                    <a:pt x="1116" y="643"/>
                  </a:lnTo>
                  <a:lnTo>
                    <a:pt x="1117" y="643"/>
                  </a:lnTo>
                  <a:lnTo>
                    <a:pt x="1118" y="643"/>
                  </a:lnTo>
                  <a:lnTo>
                    <a:pt x="1120" y="642"/>
                  </a:lnTo>
                  <a:lnTo>
                    <a:pt x="1121" y="642"/>
                  </a:lnTo>
                  <a:lnTo>
                    <a:pt x="1122" y="642"/>
                  </a:lnTo>
                  <a:lnTo>
                    <a:pt x="1122" y="643"/>
                  </a:lnTo>
                  <a:lnTo>
                    <a:pt x="1122" y="645"/>
                  </a:lnTo>
                  <a:lnTo>
                    <a:pt x="1122" y="646"/>
                  </a:lnTo>
                  <a:lnTo>
                    <a:pt x="1122" y="647"/>
                  </a:lnTo>
                  <a:lnTo>
                    <a:pt x="1121" y="647"/>
                  </a:lnTo>
                  <a:lnTo>
                    <a:pt x="1121" y="649"/>
                  </a:lnTo>
                  <a:lnTo>
                    <a:pt x="1121" y="650"/>
                  </a:lnTo>
                  <a:lnTo>
                    <a:pt x="1121" y="651"/>
                  </a:lnTo>
                  <a:lnTo>
                    <a:pt x="1122" y="651"/>
                  </a:lnTo>
                  <a:lnTo>
                    <a:pt x="1124" y="651"/>
                  </a:lnTo>
                  <a:lnTo>
                    <a:pt x="1125" y="651"/>
                  </a:lnTo>
                  <a:lnTo>
                    <a:pt x="1125" y="650"/>
                  </a:lnTo>
                  <a:lnTo>
                    <a:pt x="1126" y="650"/>
                  </a:lnTo>
                  <a:lnTo>
                    <a:pt x="1126" y="649"/>
                  </a:lnTo>
                  <a:lnTo>
                    <a:pt x="1128" y="649"/>
                  </a:lnTo>
                  <a:lnTo>
                    <a:pt x="1128" y="650"/>
                  </a:lnTo>
                  <a:lnTo>
                    <a:pt x="1128" y="651"/>
                  </a:lnTo>
                  <a:lnTo>
                    <a:pt x="1129" y="651"/>
                  </a:lnTo>
                  <a:lnTo>
                    <a:pt x="1137" y="657"/>
                  </a:lnTo>
                  <a:lnTo>
                    <a:pt x="1135" y="658"/>
                  </a:lnTo>
                  <a:lnTo>
                    <a:pt x="1134" y="660"/>
                  </a:lnTo>
                  <a:lnTo>
                    <a:pt x="1133" y="662"/>
                  </a:lnTo>
                  <a:lnTo>
                    <a:pt x="1133" y="664"/>
                  </a:lnTo>
                  <a:lnTo>
                    <a:pt x="1131" y="667"/>
                  </a:lnTo>
                  <a:lnTo>
                    <a:pt x="1133" y="668"/>
                  </a:lnTo>
                  <a:lnTo>
                    <a:pt x="1134" y="670"/>
                  </a:lnTo>
                  <a:lnTo>
                    <a:pt x="1135" y="672"/>
                  </a:lnTo>
                  <a:lnTo>
                    <a:pt x="1137" y="673"/>
                  </a:lnTo>
                  <a:lnTo>
                    <a:pt x="1138" y="675"/>
                  </a:lnTo>
                  <a:lnTo>
                    <a:pt x="1138" y="677"/>
                  </a:lnTo>
                  <a:lnTo>
                    <a:pt x="1138" y="680"/>
                  </a:lnTo>
                  <a:lnTo>
                    <a:pt x="1138" y="683"/>
                  </a:lnTo>
                  <a:lnTo>
                    <a:pt x="1138" y="685"/>
                  </a:lnTo>
                  <a:lnTo>
                    <a:pt x="1138" y="688"/>
                  </a:lnTo>
                  <a:lnTo>
                    <a:pt x="1137" y="690"/>
                  </a:lnTo>
                  <a:lnTo>
                    <a:pt x="1137" y="693"/>
                  </a:lnTo>
                  <a:lnTo>
                    <a:pt x="1137" y="696"/>
                  </a:lnTo>
                  <a:lnTo>
                    <a:pt x="1137" y="698"/>
                  </a:lnTo>
                  <a:lnTo>
                    <a:pt x="1137" y="701"/>
                  </a:lnTo>
                  <a:lnTo>
                    <a:pt x="1138" y="702"/>
                  </a:lnTo>
                  <a:lnTo>
                    <a:pt x="1139" y="705"/>
                  </a:lnTo>
                  <a:lnTo>
                    <a:pt x="1139" y="707"/>
                  </a:lnTo>
                  <a:lnTo>
                    <a:pt x="1138" y="710"/>
                  </a:lnTo>
                  <a:lnTo>
                    <a:pt x="1138" y="713"/>
                  </a:lnTo>
                  <a:lnTo>
                    <a:pt x="1137" y="715"/>
                  </a:lnTo>
                  <a:lnTo>
                    <a:pt x="1137" y="718"/>
                  </a:lnTo>
                  <a:lnTo>
                    <a:pt x="1137" y="720"/>
                  </a:lnTo>
                  <a:lnTo>
                    <a:pt x="1138" y="723"/>
                  </a:lnTo>
                  <a:lnTo>
                    <a:pt x="1138" y="726"/>
                  </a:lnTo>
                  <a:lnTo>
                    <a:pt x="1139" y="727"/>
                  </a:lnTo>
                  <a:lnTo>
                    <a:pt x="1141" y="730"/>
                  </a:lnTo>
                  <a:lnTo>
                    <a:pt x="1142" y="731"/>
                  </a:lnTo>
                  <a:lnTo>
                    <a:pt x="1142" y="734"/>
                  </a:lnTo>
                  <a:lnTo>
                    <a:pt x="1143" y="735"/>
                  </a:lnTo>
                  <a:lnTo>
                    <a:pt x="1144" y="737"/>
                  </a:lnTo>
                  <a:lnTo>
                    <a:pt x="1146" y="740"/>
                  </a:lnTo>
                  <a:lnTo>
                    <a:pt x="1146" y="741"/>
                  </a:lnTo>
                  <a:lnTo>
                    <a:pt x="1148" y="743"/>
                  </a:lnTo>
                  <a:lnTo>
                    <a:pt x="1150" y="745"/>
                  </a:lnTo>
                  <a:lnTo>
                    <a:pt x="1152" y="749"/>
                  </a:lnTo>
                  <a:lnTo>
                    <a:pt x="1155" y="752"/>
                  </a:lnTo>
                  <a:lnTo>
                    <a:pt x="1158" y="756"/>
                  </a:lnTo>
                  <a:lnTo>
                    <a:pt x="1160" y="758"/>
                  </a:lnTo>
                  <a:lnTo>
                    <a:pt x="1163" y="760"/>
                  </a:lnTo>
                  <a:lnTo>
                    <a:pt x="1161" y="765"/>
                  </a:lnTo>
                  <a:lnTo>
                    <a:pt x="1159" y="770"/>
                  </a:lnTo>
                  <a:lnTo>
                    <a:pt x="1156" y="774"/>
                  </a:lnTo>
                  <a:lnTo>
                    <a:pt x="1156" y="775"/>
                  </a:lnTo>
                  <a:lnTo>
                    <a:pt x="1154" y="778"/>
                  </a:lnTo>
                  <a:lnTo>
                    <a:pt x="1154" y="779"/>
                  </a:lnTo>
                  <a:lnTo>
                    <a:pt x="1152" y="782"/>
                  </a:lnTo>
                  <a:lnTo>
                    <a:pt x="1154" y="784"/>
                  </a:lnTo>
                  <a:lnTo>
                    <a:pt x="1154" y="787"/>
                  </a:lnTo>
                  <a:lnTo>
                    <a:pt x="1154" y="790"/>
                  </a:lnTo>
                  <a:lnTo>
                    <a:pt x="1154" y="792"/>
                  </a:lnTo>
                  <a:lnTo>
                    <a:pt x="1154" y="795"/>
                  </a:lnTo>
                  <a:lnTo>
                    <a:pt x="1155" y="798"/>
                  </a:lnTo>
                  <a:lnTo>
                    <a:pt x="1156" y="800"/>
                  </a:lnTo>
                  <a:lnTo>
                    <a:pt x="1156" y="803"/>
                  </a:lnTo>
                  <a:lnTo>
                    <a:pt x="1158" y="805"/>
                  </a:lnTo>
                  <a:lnTo>
                    <a:pt x="1158" y="808"/>
                  </a:lnTo>
                  <a:lnTo>
                    <a:pt x="1158" y="809"/>
                  </a:lnTo>
                  <a:lnTo>
                    <a:pt x="1158" y="812"/>
                  </a:lnTo>
                  <a:lnTo>
                    <a:pt x="1156" y="814"/>
                  </a:lnTo>
                  <a:lnTo>
                    <a:pt x="1155" y="816"/>
                  </a:lnTo>
                  <a:lnTo>
                    <a:pt x="1154" y="818"/>
                  </a:lnTo>
                  <a:lnTo>
                    <a:pt x="1154" y="821"/>
                  </a:lnTo>
                  <a:lnTo>
                    <a:pt x="1154" y="824"/>
                  </a:lnTo>
                  <a:lnTo>
                    <a:pt x="1152" y="826"/>
                  </a:lnTo>
                  <a:lnTo>
                    <a:pt x="1151" y="828"/>
                  </a:lnTo>
                  <a:lnTo>
                    <a:pt x="1150" y="830"/>
                  </a:lnTo>
                  <a:lnTo>
                    <a:pt x="1148" y="831"/>
                  </a:lnTo>
                  <a:lnTo>
                    <a:pt x="1147" y="833"/>
                  </a:lnTo>
                  <a:lnTo>
                    <a:pt x="1146" y="834"/>
                  </a:lnTo>
                  <a:lnTo>
                    <a:pt x="1144" y="837"/>
                  </a:lnTo>
                  <a:lnTo>
                    <a:pt x="1144" y="839"/>
                  </a:lnTo>
                  <a:lnTo>
                    <a:pt x="1143" y="842"/>
                  </a:lnTo>
                  <a:lnTo>
                    <a:pt x="1143" y="845"/>
                  </a:lnTo>
                  <a:lnTo>
                    <a:pt x="1143" y="848"/>
                  </a:lnTo>
                  <a:lnTo>
                    <a:pt x="1144" y="850"/>
                  </a:lnTo>
                  <a:lnTo>
                    <a:pt x="1146" y="852"/>
                  </a:lnTo>
                  <a:lnTo>
                    <a:pt x="1147" y="854"/>
                  </a:lnTo>
                  <a:lnTo>
                    <a:pt x="1150" y="854"/>
                  </a:lnTo>
                  <a:lnTo>
                    <a:pt x="1151" y="854"/>
                  </a:lnTo>
                  <a:lnTo>
                    <a:pt x="1155" y="854"/>
                  </a:lnTo>
                  <a:lnTo>
                    <a:pt x="1159" y="858"/>
                  </a:lnTo>
                  <a:lnTo>
                    <a:pt x="1163" y="864"/>
                  </a:lnTo>
                  <a:lnTo>
                    <a:pt x="1163" y="868"/>
                  </a:lnTo>
                  <a:lnTo>
                    <a:pt x="1160" y="873"/>
                  </a:lnTo>
                  <a:lnTo>
                    <a:pt x="1160" y="877"/>
                  </a:lnTo>
                  <a:lnTo>
                    <a:pt x="1163" y="880"/>
                  </a:lnTo>
                  <a:lnTo>
                    <a:pt x="1161" y="885"/>
                  </a:lnTo>
                  <a:lnTo>
                    <a:pt x="1163" y="888"/>
                  </a:lnTo>
                  <a:lnTo>
                    <a:pt x="1161" y="893"/>
                  </a:lnTo>
                  <a:lnTo>
                    <a:pt x="1160" y="893"/>
                  </a:lnTo>
                  <a:lnTo>
                    <a:pt x="963" y="893"/>
                  </a:lnTo>
                  <a:lnTo>
                    <a:pt x="955" y="888"/>
                  </a:lnTo>
                  <a:lnTo>
                    <a:pt x="950" y="882"/>
                  </a:lnTo>
                  <a:lnTo>
                    <a:pt x="949" y="881"/>
                  </a:lnTo>
                  <a:lnTo>
                    <a:pt x="947" y="878"/>
                  </a:lnTo>
                  <a:lnTo>
                    <a:pt x="945" y="877"/>
                  </a:lnTo>
                  <a:lnTo>
                    <a:pt x="943" y="876"/>
                  </a:lnTo>
                  <a:lnTo>
                    <a:pt x="942" y="875"/>
                  </a:lnTo>
                  <a:lnTo>
                    <a:pt x="941" y="873"/>
                  </a:lnTo>
                  <a:lnTo>
                    <a:pt x="940" y="871"/>
                  </a:lnTo>
                  <a:lnTo>
                    <a:pt x="938" y="869"/>
                  </a:lnTo>
                  <a:lnTo>
                    <a:pt x="937" y="868"/>
                  </a:lnTo>
                  <a:lnTo>
                    <a:pt x="936" y="867"/>
                  </a:lnTo>
                  <a:lnTo>
                    <a:pt x="934" y="864"/>
                  </a:lnTo>
                  <a:lnTo>
                    <a:pt x="933" y="863"/>
                  </a:lnTo>
                  <a:lnTo>
                    <a:pt x="932" y="862"/>
                  </a:lnTo>
                  <a:lnTo>
                    <a:pt x="929" y="858"/>
                  </a:lnTo>
                  <a:lnTo>
                    <a:pt x="928" y="855"/>
                  </a:lnTo>
                  <a:lnTo>
                    <a:pt x="926" y="854"/>
                  </a:lnTo>
                  <a:lnTo>
                    <a:pt x="924" y="854"/>
                  </a:lnTo>
                  <a:lnTo>
                    <a:pt x="919" y="852"/>
                  </a:lnTo>
                  <a:lnTo>
                    <a:pt x="915" y="856"/>
                  </a:lnTo>
                  <a:lnTo>
                    <a:pt x="912" y="859"/>
                  </a:lnTo>
                  <a:lnTo>
                    <a:pt x="908" y="862"/>
                  </a:lnTo>
                  <a:lnTo>
                    <a:pt x="906" y="864"/>
                  </a:lnTo>
                  <a:lnTo>
                    <a:pt x="900" y="865"/>
                  </a:lnTo>
                  <a:lnTo>
                    <a:pt x="895" y="864"/>
                  </a:lnTo>
                  <a:lnTo>
                    <a:pt x="889" y="863"/>
                  </a:lnTo>
                  <a:lnTo>
                    <a:pt x="885" y="865"/>
                  </a:lnTo>
                  <a:lnTo>
                    <a:pt x="879" y="867"/>
                  </a:lnTo>
                  <a:lnTo>
                    <a:pt x="876" y="868"/>
                  </a:lnTo>
                  <a:lnTo>
                    <a:pt x="872" y="871"/>
                  </a:lnTo>
                  <a:lnTo>
                    <a:pt x="865" y="871"/>
                  </a:lnTo>
                  <a:lnTo>
                    <a:pt x="860" y="869"/>
                  </a:lnTo>
                  <a:lnTo>
                    <a:pt x="855" y="871"/>
                  </a:lnTo>
                  <a:lnTo>
                    <a:pt x="852" y="875"/>
                  </a:lnTo>
                  <a:lnTo>
                    <a:pt x="852" y="876"/>
                  </a:lnTo>
                  <a:lnTo>
                    <a:pt x="849" y="877"/>
                  </a:lnTo>
                  <a:lnTo>
                    <a:pt x="846" y="880"/>
                  </a:lnTo>
                  <a:lnTo>
                    <a:pt x="842" y="881"/>
                  </a:lnTo>
                  <a:lnTo>
                    <a:pt x="838" y="884"/>
                  </a:lnTo>
                  <a:lnTo>
                    <a:pt x="836" y="886"/>
                  </a:lnTo>
                  <a:lnTo>
                    <a:pt x="836" y="888"/>
                  </a:lnTo>
                  <a:lnTo>
                    <a:pt x="834" y="893"/>
                  </a:lnTo>
                  <a:lnTo>
                    <a:pt x="834" y="894"/>
                  </a:lnTo>
                  <a:lnTo>
                    <a:pt x="831" y="895"/>
                  </a:lnTo>
                  <a:lnTo>
                    <a:pt x="827" y="898"/>
                  </a:lnTo>
                  <a:lnTo>
                    <a:pt x="825" y="895"/>
                  </a:lnTo>
                  <a:lnTo>
                    <a:pt x="823" y="892"/>
                  </a:lnTo>
                  <a:lnTo>
                    <a:pt x="822" y="886"/>
                  </a:lnTo>
                  <a:lnTo>
                    <a:pt x="818" y="884"/>
                  </a:lnTo>
                  <a:lnTo>
                    <a:pt x="814" y="882"/>
                  </a:lnTo>
                  <a:lnTo>
                    <a:pt x="810" y="882"/>
                  </a:lnTo>
                  <a:lnTo>
                    <a:pt x="808" y="882"/>
                  </a:lnTo>
                  <a:lnTo>
                    <a:pt x="804" y="880"/>
                  </a:lnTo>
                  <a:lnTo>
                    <a:pt x="801" y="876"/>
                  </a:lnTo>
                  <a:lnTo>
                    <a:pt x="801" y="873"/>
                  </a:lnTo>
                  <a:lnTo>
                    <a:pt x="802" y="868"/>
                  </a:lnTo>
                  <a:lnTo>
                    <a:pt x="800" y="864"/>
                  </a:lnTo>
                  <a:lnTo>
                    <a:pt x="796" y="863"/>
                  </a:lnTo>
                  <a:lnTo>
                    <a:pt x="789" y="863"/>
                  </a:lnTo>
                  <a:lnTo>
                    <a:pt x="786" y="862"/>
                  </a:lnTo>
                  <a:lnTo>
                    <a:pt x="782" y="859"/>
                  </a:lnTo>
                  <a:lnTo>
                    <a:pt x="778" y="856"/>
                  </a:lnTo>
                  <a:lnTo>
                    <a:pt x="775" y="854"/>
                  </a:lnTo>
                  <a:lnTo>
                    <a:pt x="770" y="852"/>
                  </a:lnTo>
                  <a:lnTo>
                    <a:pt x="765" y="854"/>
                  </a:lnTo>
                  <a:lnTo>
                    <a:pt x="759" y="854"/>
                  </a:lnTo>
                  <a:lnTo>
                    <a:pt x="755" y="855"/>
                  </a:lnTo>
                  <a:lnTo>
                    <a:pt x="754" y="854"/>
                  </a:lnTo>
                  <a:lnTo>
                    <a:pt x="753" y="858"/>
                  </a:lnTo>
                  <a:lnTo>
                    <a:pt x="753" y="862"/>
                  </a:lnTo>
                  <a:lnTo>
                    <a:pt x="754" y="864"/>
                  </a:lnTo>
                  <a:lnTo>
                    <a:pt x="755" y="865"/>
                  </a:lnTo>
                  <a:lnTo>
                    <a:pt x="757" y="867"/>
                  </a:lnTo>
                  <a:lnTo>
                    <a:pt x="758" y="869"/>
                  </a:lnTo>
                  <a:lnTo>
                    <a:pt x="759" y="871"/>
                  </a:lnTo>
                  <a:lnTo>
                    <a:pt x="761" y="872"/>
                  </a:lnTo>
                  <a:lnTo>
                    <a:pt x="761" y="875"/>
                  </a:lnTo>
                  <a:lnTo>
                    <a:pt x="752" y="876"/>
                  </a:lnTo>
                  <a:lnTo>
                    <a:pt x="750" y="876"/>
                  </a:lnTo>
                  <a:lnTo>
                    <a:pt x="749" y="876"/>
                  </a:lnTo>
                  <a:lnTo>
                    <a:pt x="748" y="876"/>
                  </a:lnTo>
                  <a:lnTo>
                    <a:pt x="746" y="876"/>
                  </a:lnTo>
                  <a:lnTo>
                    <a:pt x="745" y="876"/>
                  </a:lnTo>
                  <a:lnTo>
                    <a:pt x="744" y="876"/>
                  </a:lnTo>
                  <a:lnTo>
                    <a:pt x="744" y="877"/>
                  </a:lnTo>
                  <a:lnTo>
                    <a:pt x="742" y="877"/>
                  </a:lnTo>
                  <a:lnTo>
                    <a:pt x="741" y="877"/>
                  </a:lnTo>
                  <a:lnTo>
                    <a:pt x="741" y="876"/>
                  </a:lnTo>
                  <a:lnTo>
                    <a:pt x="741" y="875"/>
                  </a:lnTo>
                  <a:lnTo>
                    <a:pt x="741" y="873"/>
                  </a:lnTo>
                  <a:lnTo>
                    <a:pt x="741" y="872"/>
                  </a:lnTo>
                  <a:lnTo>
                    <a:pt x="740" y="872"/>
                  </a:lnTo>
                  <a:lnTo>
                    <a:pt x="740" y="873"/>
                  </a:lnTo>
                  <a:lnTo>
                    <a:pt x="739" y="873"/>
                  </a:lnTo>
                  <a:lnTo>
                    <a:pt x="739" y="875"/>
                  </a:lnTo>
                  <a:lnTo>
                    <a:pt x="739" y="876"/>
                  </a:lnTo>
                  <a:lnTo>
                    <a:pt x="739" y="875"/>
                  </a:lnTo>
                  <a:lnTo>
                    <a:pt x="737" y="875"/>
                  </a:lnTo>
                  <a:lnTo>
                    <a:pt x="737" y="873"/>
                  </a:lnTo>
                  <a:lnTo>
                    <a:pt x="736" y="872"/>
                  </a:lnTo>
                  <a:lnTo>
                    <a:pt x="736" y="871"/>
                  </a:lnTo>
                  <a:lnTo>
                    <a:pt x="735" y="871"/>
                  </a:lnTo>
                  <a:lnTo>
                    <a:pt x="735" y="872"/>
                  </a:lnTo>
                  <a:lnTo>
                    <a:pt x="733" y="872"/>
                  </a:lnTo>
                  <a:lnTo>
                    <a:pt x="733" y="873"/>
                  </a:lnTo>
                  <a:lnTo>
                    <a:pt x="732" y="873"/>
                  </a:lnTo>
                  <a:lnTo>
                    <a:pt x="731" y="873"/>
                  </a:lnTo>
                  <a:lnTo>
                    <a:pt x="732" y="875"/>
                  </a:lnTo>
                  <a:lnTo>
                    <a:pt x="731" y="875"/>
                  </a:lnTo>
                  <a:lnTo>
                    <a:pt x="731" y="876"/>
                  </a:lnTo>
                  <a:lnTo>
                    <a:pt x="729" y="876"/>
                  </a:lnTo>
                  <a:lnTo>
                    <a:pt x="729" y="877"/>
                  </a:lnTo>
                  <a:lnTo>
                    <a:pt x="728" y="877"/>
                  </a:lnTo>
                  <a:lnTo>
                    <a:pt x="728" y="878"/>
                  </a:lnTo>
                  <a:lnTo>
                    <a:pt x="728" y="880"/>
                  </a:lnTo>
                  <a:lnTo>
                    <a:pt x="729" y="880"/>
                  </a:lnTo>
                  <a:lnTo>
                    <a:pt x="729" y="878"/>
                  </a:lnTo>
                  <a:lnTo>
                    <a:pt x="731" y="878"/>
                  </a:lnTo>
                  <a:lnTo>
                    <a:pt x="731" y="880"/>
                  </a:lnTo>
                  <a:lnTo>
                    <a:pt x="731" y="881"/>
                  </a:lnTo>
                  <a:lnTo>
                    <a:pt x="729" y="881"/>
                  </a:lnTo>
                  <a:lnTo>
                    <a:pt x="729" y="882"/>
                  </a:lnTo>
                  <a:lnTo>
                    <a:pt x="731" y="882"/>
                  </a:lnTo>
                  <a:lnTo>
                    <a:pt x="731" y="884"/>
                  </a:lnTo>
                  <a:lnTo>
                    <a:pt x="732" y="884"/>
                  </a:lnTo>
                  <a:lnTo>
                    <a:pt x="731" y="885"/>
                  </a:lnTo>
                  <a:lnTo>
                    <a:pt x="732" y="885"/>
                  </a:lnTo>
                  <a:lnTo>
                    <a:pt x="733" y="885"/>
                  </a:lnTo>
                  <a:lnTo>
                    <a:pt x="735" y="885"/>
                  </a:lnTo>
                  <a:lnTo>
                    <a:pt x="736" y="885"/>
                  </a:lnTo>
                  <a:lnTo>
                    <a:pt x="736" y="886"/>
                  </a:lnTo>
                  <a:lnTo>
                    <a:pt x="737" y="886"/>
                  </a:lnTo>
                  <a:lnTo>
                    <a:pt x="737" y="888"/>
                  </a:lnTo>
                  <a:lnTo>
                    <a:pt x="737" y="889"/>
                  </a:lnTo>
                  <a:lnTo>
                    <a:pt x="737" y="890"/>
                  </a:lnTo>
                  <a:lnTo>
                    <a:pt x="737" y="892"/>
                  </a:lnTo>
                  <a:lnTo>
                    <a:pt x="737" y="893"/>
                  </a:lnTo>
                  <a:lnTo>
                    <a:pt x="737" y="894"/>
                  </a:lnTo>
                  <a:lnTo>
                    <a:pt x="737" y="895"/>
                  </a:lnTo>
                  <a:lnTo>
                    <a:pt x="736" y="895"/>
                  </a:lnTo>
                  <a:lnTo>
                    <a:pt x="736" y="897"/>
                  </a:lnTo>
                  <a:lnTo>
                    <a:pt x="736" y="898"/>
                  </a:lnTo>
                  <a:lnTo>
                    <a:pt x="736" y="899"/>
                  </a:lnTo>
                  <a:lnTo>
                    <a:pt x="736" y="901"/>
                  </a:lnTo>
                  <a:lnTo>
                    <a:pt x="737" y="901"/>
                  </a:lnTo>
                  <a:lnTo>
                    <a:pt x="737" y="899"/>
                  </a:lnTo>
                  <a:lnTo>
                    <a:pt x="739" y="899"/>
                  </a:lnTo>
                  <a:lnTo>
                    <a:pt x="740" y="899"/>
                  </a:lnTo>
                  <a:lnTo>
                    <a:pt x="740" y="901"/>
                  </a:lnTo>
                  <a:lnTo>
                    <a:pt x="740" y="902"/>
                  </a:lnTo>
                  <a:lnTo>
                    <a:pt x="741" y="903"/>
                  </a:lnTo>
                  <a:lnTo>
                    <a:pt x="741" y="905"/>
                  </a:lnTo>
                  <a:lnTo>
                    <a:pt x="740" y="905"/>
                  </a:lnTo>
                  <a:lnTo>
                    <a:pt x="740" y="906"/>
                  </a:lnTo>
                  <a:lnTo>
                    <a:pt x="741" y="906"/>
                  </a:lnTo>
                  <a:lnTo>
                    <a:pt x="741" y="907"/>
                  </a:lnTo>
                  <a:lnTo>
                    <a:pt x="741" y="909"/>
                  </a:lnTo>
                  <a:lnTo>
                    <a:pt x="741" y="910"/>
                  </a:lnTo>
                  <a:lnTo>
                    <a:pt x="741" y="911"/>
                  </a:lnTo>
                  <a:lnTo>
                    <a:pt x="741" y="912"/>
                  </a:lnTo>
                  <a:lnTo>
                    <a:pt x="741" y="914"/>
                  </a:lnTo>
                  <a:lnTo>
                    <a:pt x="742" y="914"/>
                  </a:lnTo>
                  <a:lnTo>
                    <a:pt x="742" y="915"/>
                  </a:lnTo>
                  <a:lnTo>
                    <a:pt x="744" y="916"/>
                  </a:lnTo>
                  <a:lnTo>
                    <a:pt x="744" y="918"/>
                  </a:lnTo>
                  <a:lnTo>
                    <a:pt x="742" y="918"/>
                  </a:lnTo>
                  <a:lnTo>
                    <a:pt x="742" y="919"/>
                  </a:lnTo>
                  <a:lnTo>
                    <a:pt x="744" y="919"/>
                  </a:lnTo>
                  <a:lnTo>
                    <a:pt x="744" y="920"/>
                  </a:lnTo>
                  <a:lnTo>
                    <a:pt x="744" y="922"/>
                  </a:lnTo>
                  <a:lnTo>
                    <a:pt x="745" y="922"/>
                  </a:lnTo>
                  <a:lnTo>
                    <a:pt x="745" y="923"/>
                  </a:lnTo>
                  <a:lnTo>
                    <a:pt x="744" y="923"/>
                  </a:lnTo>
                  <a:lnTo>
                    <a:pt x="742" y="923"/>
                  </a:lnTo>
                  <a:lnTo>
                    <a:pt x="742" y="922"/>
                  </a:lnTo>
                  <a:lnTo>
                    <a:pt x="741" y="923"/>
                  </a:lnTo>
                  <a:lnTo>
                    <a:pt x="741" y="924"/>
                  </a:lnTo>
                  <a:lnTo>
                    <a:pt x="741" y="925"/>
                  </a:lnTo>
                  <a:lnTo>
                    <a:pt x="741" y="927"/>
                  </a:lnTo>
                  <a:lnTo>
                    <a:pt x="740" y="927"/>
                  </a:lnTo>
                  <a:lnTo>
                    <a:pt x="741" y="927"/>
                  </a:lnTo>
                  <a:lnTo>
                    <a:pt x="741" y="928"/>
                  </a:lnTo>
                  <a:lnTo>
                    <a:pt x="742" y="928"/>
                  </a:lnTo>
                  <a:lnTo>
                    <a:pt x="742" y="929"/>
                  </a:lnTo>
                  <a:lnTo>
                    <a:pt x="742" y="931"/>
                  </a:lnTo>
                  <a:lnTo>
                    <a:pt x="741" y="932"/>
                  </a:lnTo>
                  <a:lnTo>
                    <a:pt x="741" y="933"/>
                  </a:lnTo>
                  <a:lnTo>
                    <a:pt x="741" y="935"/>
                  </a:lnTo>
                  <a:lnTo>
                    <a:pt x="741" y="936"/>
                  </a:lnTo>
                  <a:lnTo>
                    <a:pt x="742" y="936"/>
                  </a:lnTo>
                  <a:lnTo>
                    <a:pt x="742" y="937"/>
                  </a:lnTo>
                  <a:lnTo>
                    <a:pt x="741" y="937"/>
                  </a:lnTo>
                  <a:lnTo>
                    <a:pt x="741" y="939"/>
                  </a:lnTo>
                  <a:lnTo>
                    <a:pt x="742" y="939"/>
                  </a:lnTo>
                  <a:lnTo>
                    <a:pt x="742" y="940"/>
                  </a:lnTo>
                  <a:lnTo>
                    <a:pt x="744" y="940"/>
                  </a:lnTo>
                  <a:lnTo>
                    <a:pt x="744" y="941"/>
                  </a:lnTo>
                  <a:lnTo>
                    <a:pt x="744" y="942"/>
                  </a:lnTo>
                  <a:lnTo>
                    <a:pt x="742" y="942"/>
                  </a:lnTo>
                  <a:lnTo>
                    <a:pt x="742" y="944"/>
                  </a:lnTo>
                  <a:lnTo>
                    <a:pt x="742" y="945"/>
                  </a:lnTo>
                  <a:lnTo>
                    <a:pt x="741" y="946"/>
                  </a:lnTo>
                  <a:lnTo>
                    <a:pt x="741" y="948"/>
                  </a:lnTo>
                  <a:lnTo>
                    <a:pt x="742" y="948"/>
                  </a:lnTo>
                  <a:lnTo>
                    <a:pt x="742" y="949"/>
                  </a:lnTo>
                  <a:lnTo>
                    <a:pt x="744" y="949"/>
                  </a:lnTo>
                  <a:lnTo>
                    <a:pt x="742" y="950"/>
                  </a:lnTo>
                  <a:lnTo>
                    <a:pt x="742" y="952"/>
                  </a:lnTo>
                  <a:lnTo>
                    <a:pt x="744" y="952"/>
                  </a:lnTo>
                  <a:lnTo>
                    <a:pt x="744" y="953"/>
                  </a:lnTo>
                  <a:lnTo>
                    <a:pt x="744" y="954"/>
                  </a:lnTo>
                  <a:lnTo>
                    <a:pt x="744" y="956"/>
                  </a:lnTo>
                  <a:lnTo>
                    <a:pt x="744" y="957"/>
                  </a:lnTo>
                  <a:lnTo>
                    <a:pt x="745" y="957"/>
                  </a:lnTo>
                  <a:lnTo>
                    <a:pt x="745" y="958"/>
                  </a:lnTo>
                  <a:lnTo>
                    <a:pt x="745" y="959"/>
                  </a:lnTo>
                  <a:lnTo>
                    <a:pt x="746" y="959"/>
                  </a:lnTo>
                  <a:lnTo>
                    <a:pt x="746" y="961"/>
                  </a:lnTo>
                  <a:lnTo>
                    <a:pt x="746" y="962"/>
                  </a:lnTo>
                  <a:lnTo>
                    <a:pt x="748" y="962"/>
                  </a:lnTo>
                  <a:lnTo>
                    <a:pt x="748" y="963"/>
                  </a:lnTo>
                  <a:lnTo>
                    <a:pt x="749" y="963"/>
                  </a:lnTo>
                  <a:lnTo>
                    <a:pt x="750" y="963"/>
                  </a:lnTo>
                  <a:lnTo>
                    <a:pt x="750" y="965"/>
                  </a:lnTo>
                  <a:lnTo>
                    <a:pt x="752" y="965"/>
                  </a:lnTo>
                  <a:lnTo>
                    <a:pt x="752" y="966"/>
                  </a:lnTo>
                  <a:lnTo>
                    <a:pt x="753" y="966"/>
                  </a:lnTo>
                  <a:lnTo>
                    <a:pt x="754" y="966"/>
                  </a:lnTo>
                  <a:lnTo>
                    <a:pt x="755" y="966"/>
                  </a:lnTo>
                  <a:lnTo>
                    <a:pt x="755" y="967"/>
                  </a:lnTo>
                  <a:lnTo>
                    <a:pt x="755" y="969"/>
                  </a:lnTo>
                  <a:lnTo>
                    <a:pt x="757" y="969"/>
                  </a:lnTo>
                  <a:lnTo>
                    <a:pt x="757" y="970"/>
                  </a:lnTo>
                  <a:lnTo>
                    <a:pt x="758" y="970"/>
                  </a:lnTo>
                  <a:lnTo>
                    <a:pt x="758" y="971"/>
                  </a:lnTo>
                  <a:lnTo>
                    <a:pt x="757" y="971"/>
                  </a:lnTo>
                  <a:lnTo>
                    <a:pt x="757" y="972"/>
                  </a:lnTo>
                  <a:lnTo>
                    <a:pt x="758" y="972"/>
                  </a:lnTo>
                  <a:lnTo>
                    <a:pt x="758" y="974"/>
                  </a:lnTo>
                  <a:lnTo>
                    <a:pt x="758" y="975"/>
                  </a:lnTo>
                  <a:lnTo>
                    <a:pt x="759" y="975"/>
                  </a:lnTo>
                  <a:lnTo>
                    <a:pt x="758" y="976"/>
                  </a:lnTo>
                  <a:lnTo>
                    <a:pt x="758" y="978"/>
                  </a:lnTo>
                  <a:lnTo>
                    <a:pt x="758" y="979"/>
                  </a:lnTo>
                  <a:lnTo>
                    <a:pt x="759" y="979"/>
                  </a:lnTo>
                  <a:lnTo>
                    <a:pt x="759" y="980"/>
                  </a:lnTo>
                  <a:lnTo>
                    <a:pt x="759" y="982"/>
                  </a:lnTo>
                  <a:lnTo>
                    <a:pt x="761" y="982"/>
                  </a:lnTo>
                  <a:lnTo>
                    <a:pt x="761" y="983"/>
                  </a:lnTo>
                  <a:lnTo>
                    <a:pt x="762" y="983"/>
                  </a:lnTo>
                  <a:lnTo>
                    <a:pt x="763" y="983"/>
                  </a:lnTo>
                  <a:lnTo>
                    <a:pt x="763" y="984"/>
                  </a:lnTo>
                  <a:lnTo>
                    <a:pt x="765" y="984"/>
                  </a:lnTo>
                  <a:lnTo>
                    <a:pt x="765" y="986"/>
                  </a:lnTo>
                  <a:lnTo>
                    <a:pt x="765" y="987"/>
                  </a:lnTo>
                  <a:lnTo>
                    <a:pt x="766" y="987"/>
                  </a:lnTo>
                  <a:lnTo>
                    <a:pt x="767" y="987"/>
                  </a:lnTo>
                  <a:lnTo>
                    <a:pt x="767" y="988"/>
                  </a:lnTo>
                  <a:lnTo>
                    <a:pt x="766" y="989"/>
                  </a:lnTo>
                  <a:lnTo>
                    <a:pt x="766" y="991"/>
                  </a:lnTo>
                  <a:lnTo>
                    <a:pt x="766" y="992"/>
                  </a:lnTo>
                  <a:lnTo>
                    <a:pt x="765" y="992"/>
                  </a:lnTo>
                  <a:lnTo>
                    <a:pt x="765" y="993"/>
                  </a:lnTo>
                  <a:lnTo>
                    <a:pt x="765" y="995"/>
                  </a:lnTo>
                  <a:lnTo>
                    <a:pt x="765" y="996"/>
                  </a:lnTo>
                  <a:lnTo>
                    <a:pt x="765" y="997"/>
                  </a:lnTo>
                  <a:lnTo>
                    <a:pt x="763" y="997"/>
                  </a:lnTo>
                  <a:lnTo>
                    <a:pt x="765" y="997"/>
                  </a:lnTo>
                  <a:lnTo>
                    <a:pt x="765" y="999"/>
                  </a:lnTo>
                  <a:lnTo>
                    <a:pt x="766" y="999"/>
                  </a:lnTo>
                  <a:lnTo>
                    <a:pt x="765" y="999"/>
                  </a:lnTo>
                  <a:lnTo>
                    <a:pt x="765" y="1000"/>
                  </a:lnTo>
                  <a:lnTo>
                    <a:pt x="763" y="1000"/>
                  </a:lnTo>
                  <a:lnTo>
                    <a:pt x="765" y="1000"/>
                  </a:lnTo>
                  <a:lnTo>
                    <a:pt x="765" y="1001"/>
                  </a:lnTo>
                  <a:lnTo>
                    <a:pt x="765" y="1003"/>
                  </a:lnTo>
                  <a:lnTo>
                    <a:pt x="766" y="1003"/>
                  </a:lnTo>
                  <a:lnTo>
                    <a:pt x="767" y="1003"/>
                  </a:lnTo>
                  <a:lnTo>
                    <a:pt x="767" y="1004"/>
                  </a:lnTo>
                  <a:lnTo>
                    <a:pt x="767" y="1005"/>
                  </a:lnTo>
                  <a:lnTo>
                    <a:pt x="766" y="1005"/>
                  </a:lnTo>
                  <a:lnTo>
                    <a:pt x="765" y="1005"/>
                  </a:lnTo>
                  <a:lnTo>
                    <a:pt x="763" y="1005"/>
                  </a:lnTo>
                  <a:lnTo>
                    <a:pt x="763" y="1006"/>
                  </a:lnTo>
                  <a:lnTo>
                    <a:pt x="765" y="1008"/>
                  </a:lnTo>
                  <a:lnTo>
                    <a:pt x="763" y="1008"/>
                  </a:lnTo>
                  <a:lnTo>
                    <a:pt x="762" y="1008"/>
                  </a:lnTo>
                  <a:lnTo>
                    <a:pt x="762" y="1009"/>
                  </a:lnTo>
                  <a:lnTo>
                    <a:pt x="761" y="1009"/>
                  </a:lnTo>
                  <a:lnTo>
                    <a:pt x="759" y="1010"/>
                  </a:lnTo>
                  <a:lnTo>
                    <a:pt x="759" y="1012"/>
                  </a:lnTo>
                  <a:lnTo>
                    <a:pt x="759" y="1013"/>
                  </a:lnTo>
                  <a:lnTo>
                    <a:pt x="759" y="1014"/>
                  </a:lnTo>
                  <a:lnTo>
                    <a:pt x="758" y="1014"/>
                  </a:lnTo>
                  <a:lnTo>
                    <a:pt x="758" y="1016"/>
                  </a:lnTo>
                  <a:lnTo>
                    <a:pt x="757" y="1016"/>
                  </a:lnTo>
                  <a:lnTo>
                    <a:pt x="757" y="1017"/>
                  </a:lnTo>
                  <a:lnTo>
                    <a:pt x="757" y="1018"/>
                  </a:lnTo>
                  <a:lnTo>
                    <a:pt x="757" y="1020"/>
                  </a:lnTo>
                  <a:lnTo>
                    <a:pt x="755" y="1020"/>
                  </a:lnTo>
                  <a:lnTo>
                    <a:pt x="755" y="1021"/>
                  </a:lnTo>
                  <a:lnTo>
                    <a:pt x="757" y="1021"/>
                  </a:lnTo>
                  <a:lnTo>
                    <a:pt x="757" y="1022"/>
                  </a:lnTo>
                  <a:lnTo>
                    <a:pt x="757" y="1023"/>
                  </a:lnTo>
                  <a:lnTo>
                    <a:pt x="758" y="1023"/>
                  </a:lnTo>
                  <a:lnTo>
                    <a:pt x="757" y="1023"/>
                  </a:lnTo>
                  <a:lnTo>
                    <a:pt x="757" y="1025"/>
                  </a:lnTo>
                  <a:lnTo>
                    <a:pt x="755" y="1025"/>
                  </a:lnTo>
                  <a:lnTo>
                    <a:pt x="754" y="1025"/>
                  </a:lnTo>
                  <a:lnTo>
                    <a:pt x="754" y="1026"/>
                  </a:lnTo>
                  <a:lnTo>
                    <a:pt x="754" y="1027"/>
                  </a:lnTo>
                  <a:lnTo>
                    <a:pt x="746" y="1020"/>
                  </a:lnTo>
                  <a:lnTo>
                    <a:pt x="742" y="1014"/>
                  </a:lnTo>
                  <a:lnTo>
                    <a:pt x="739" y="1018"/>
                  </a:lnTo>
                  <a:lnTo>
                    <a:pt x="732" y="1017"/>
                  </a:lnTo>
                  <a:lnTo>
                    <a:pt x="723" y="1017"/>
                  </a:lnTo>
                  <a:lnTo>
                    <a:pt x="715" y="1018"/>
                  </a:lnTo>
                  <a:lnTo>
                    <a:pt x="707" y="1017"/>
                  </a:lnTo>
                  <a:lnTo>
                    <a:pt x="702" y="1012"/>
                  </a:lnTo>
                  <a:lnTo>
                    <a:pt x="695" y="1004"/>
                  </a:lnTo>
                  <a:lnTo>
                    <a:pt x="686" y="999"/>
                  </a:lnTo>
                  <a:lnTo>
                    <a:pt x="680" y="991"/>
                  </a:lnTo>
                  <a:lnTo>
                    <a:pt x="676" y="980"/>
                  </a:lnTo>
                  <a:lnTo>
                    <a:pt x="669" y="975"/>
                  </a:lnTo>
                  <a:lnTo>
                    <a:pt x="659" y="974"/>
                  </a:lnTo>
                  <a:lnTo>
                    <a:pt x="647" y="970"/>
                  </a:lnTo>
                  <a:lnTo>
                    <a:pt x="630" y="969"/>
                  </a:lnTo>
                  <a:lnTo>
                    <a:pt x="621" y="969"/>
                  </a:lnTo>
                  <a:lnTo>
                    <a:pt x="612" y="967"/>
                  </a:lnTo>
                  <a:lnTo>
                    <a:pt x="607" y="957"/>
                  </a:lnTo>
                  <a:lnTo>
                    <a:pt x="605" y="952"/>
                  </a:lnTo>
                  <a:lnTo>
                    <a:pt x="604" y="950"/>
                  </a:lnTo>
                  <a:lnTo>
                    <a:pt x="600" y="935"/>
                  </a:lnTo>
                  <a:lnTo>
                    <a:pt x="591" y="920"/>
                  </a:lnTo>
                  <a:lnTo>
                    <a:pt x="582" y="906"/>
                  </a:lnTo>
                  <a:lnTo>
                    <a:pt x="570" y="897"/>
                  </a:lnTo>
                  <a:lnTo>
                    <a:pt x="558" y="886"/>
                  </a:lnTo>
                  <a:lnTo>
                    <a:pt x="551" y="880"/>
                  </a:lnTo>
                  <a:lnTo>
                    <a:pt x="545" y="872"/>
                  </a:lnTo>
                  <a:lnTo>
                    <a:pt x="548" y="867"/>
                  </a:lnTo>
                  <a:lnTo>
                    <a:pt x="549" y="860"/>
                  </a:lnTo>
                  <a:lnTo>
                    <a:pt x="552" y="851"/>
                  </a:lnTo>
                  <a:lnTo>
                    <a:pt x="545" y="838"/>
                  </a:lnTo>
                  <a:lnTo>
                    <a:pt x="532" y="824"/>
                  </a:lnTo>
                  <a:lnTo>
                    <a:pt x="514" y="813"/>
                  </a:lnTo>
                  <a:lnTo>
                    <a:pt x="496" y="821"/>
                  </a:lnTo>
                  <a:lnTo>
                    <a:pt x="496" y="822"/>
                  </a:lnTo>
                  <a:lnTo>
                    <a:pt x="496" y="824"/>
                  </a:lnTo>
                  <a:lnTo>
                    <a:pt x="496" y="825"/>
                  </a:lnTo>
                  <a:lnTo>
                    <a:pt x="494" y="826"/>
                  </a:lnTo>
                  <a:lnTo>
                    <a:pt x="494" y="828"/>
                  </a:lnTo>
                  <a:lnTo>
                    <a:pt x="494" y="829"/>
                  </a:lnTo>
                  <a:lnTo>
                    <a:pt x="496" y="829"/>
                  </a:lnTo>
                  <a:lnTo>
                    <a:pt x="496" y="830"/>
                  </a:lnTo>
                  <a:lnTo>
                    <a:pt x="496" y="831"/>
                  </a:lnTo>
                  <a:lnTo>
                    <a:pt x="497" y="831"/>
                  </a:lnTo>
                  <a:lnTo>
                    <a:pt x="497" y="833"/>
                  </a:lnTo>
                  <a:lnTo>
                    <a:pt x="497" y="834"/>
                  </a:lnTo>
                  <a:lnTo>
                    <a:pt x="497" y="835"/>
                  </a:lnTo>
                  <a:lnTo>
                    <a:pt x="484" y="838"/>
                  </a:lnTo>
                  <a:lnTo>
                    <a:pt x="467" y="839"/>
                  </a:lnTo>
                  <a:lnTo>
                    <a:pt x="462" y="841"/>
                  </a:lnTo>
                  <a:lnTo>
                    <a:pt x="442" y="842"/>
                  </a:lnTo>
                  <a:lnTo>
                    <a:pt x="428" y="843"/>
                  </a:lnTo>
                  <a:lnTo>
                    <a:pt x="408" y="846"/>
                  </a:lnTo>
                  <a:lnTo>
                    <a:pt x="400" y="847"/>
                  </a:lnTo>
                  <a:lnTo>
                    <a:pt x="353" y="852"/>
                  </a:lnTo>
                  <a:lnTo>
                    <a:pt x="326" y="856"/>
                  </a:lnTo>
                  <a:lnTo>
                    <a:pt x="325" y="854"/>
                  </a:lnTo>
                  <a:lnTo>
                    <a:pt x="319" y="845"/>
                  </a:lnTo>
                  <a:lnTo>
                    <a:pt x="317" y="845"/>
                  </a:lnTo>
                  <a:lnTo>
                    <a:pt x="313" y="843"/>
                  </a:lnTo>
                  <a:lnTo>
                    <a:pt x="316" y="850"/>
                  </a:lnTo>
                  <a:lnTo>
                    <a:pt x="317" y="855"/>
                  </a:lnTo>
                  <a:lnTo>
                    <a:pt x="319" y="856"/>
                  </a:lnTo>
                  <a:lnTo>
                    <a:pt x="321" y="858"/>
                  </a:lnTo>
                  <a:lnTo>
                    <a:pt x="319" y="858"/>
                  </a:lnTo>
                  <a:lnTo>
                    <a:pt x="319" y="856"/>
                  </a:lnTo>
                  <a:lnTo>
                    <a:pt x="318" y="856"/>
                  </a:lnTo>
                  <a:lnTo>
                    <a:pt x="317" y="856"/>
                  </a:lnTo>
                  <a:lnTo>
                    <a:pt x="317" y="858"/>
                  </a:lnTo>
                  <a:lnTo>
                    <a:pt x="316" y="858"/>
                  </a:lnTo>
                  <a:lnTo>
                    <a:pt x="314" y="858"/>
                  </a:lnTo>
                  <a:lnTo>
                    <a:pt x="314" y="856"/>
                  </a:lnTo>
                  <a:lnTo>
                    <a:pt x="313" y="856"/>
                  </a:lnTo>
                  <a:lnTo>
                    <a:pt x="313" y="855"/>
                  </a:lnTo>
                  <a:lnTo>
                    <a:pt x="314" y="855"/>
                  </a:lnTo>
                  <a:lnTo>
                    <a:pt x="314" y="854"/>
                  </a:lnTo>
                  <a:lnTo>
                    <a:pt x="316" y="852"/>
                  </a:lnTo>
                  <a:lnTo>
                    <a:pt x="314" y="852"/>
                  </a:lnTo>
                  <a:lnTo>
                    <a:pt x="313" y="852"/>
                  </a:lnTo>
                  <a:lnTo>
                    <a:pt x="313" y="851"/>
                  </a:lnTo>
                  <a:lnTo>
                    <a:pt x="314" y="851"/>
                  </a:lnTo>
                  <a:lnTo>
                    <a:pt x="316" y="851"/>
                  </a:lnTo>
                  <a:lnTo>
                    <a:pt x="316" y="850"/>
                  </a:lnTo>
                  <a:lnTo>
                    <a:pt x="316" y="848"/>
                  </a:lnTo>
                  <a:lnTo>
                    <a:pt x="314" y="848"/>
                  </a:lnTo>
                  <a:lnTo>
                    <a:pt x="313" y="848"/>
                  </a:lnTo>
                  <a:lnTo>
                    <a:pt x="313" y="847"/>
                  </a:lnTo>
                  <a:lnTo>
                    <a:pt x="313" y="846"/>
                  </a:lnTo>
                  <a:lnTo>
                    <a:pt x="313" y="845"/>
                  </a:lnTo>
                  <a:lnTo>
                    <a:pt x="312" y="845"/>
                  </a:lnTo>
                  <a:lnTo>
                    <a:pt x="310" y="846"/>
                  </a:lnTo>
                  <a:lnTo>
                    <a:pt x="310" y="845"/>
                  </a:lnTo>
                  <a:lnTo>
                    <a:pt x="312" y="845"/>
                  </a:lnTo>
                  <a:lnTo>
                    <a:pt x="312" y="843"/>
                  </a:lnTo>
                  <a:lnTo>
                    <a:pt x="312" y="842"/>
                  </a:lnTo>
                  <a:lnTo>
                    <a:pt x="310" y="842"/>
                  </a:lnTo>
                  <a:lnTo>
                    <a:pt x="310" y="841"/>
                  </a:lnTo>
                  <a:lnTo>
                    <a:pt x="309" y="841"/>
                  </a:lnTo>
                  <a:lnTo>
                    <a:pt x="309" y="839"/>
                  </a:lnTo>
                  <a:lnTo>
                    <a:pt x="308" y="839"/>
                  </a:lnTo>
                  <a:lnTo>
                    <a:pt x="309" y="838"/>
                  </a:lnTo>
                  <a:lnTo>
                    <a:pt x="309" y="837"/>
                  </a:lnTo>
                  <a:lnTo>
                    <a:pt x="309" y="835"/>
                  </a:lnTo>
                  <a:lnTo>
                    <a:pt x="308" y="835"/>
                  </a:lnTo>
                  <a:lnTo>
                    <a:pt x="308" y="834"/>
                  </a:lnTo>
                  <a:lnTo>
                    <a:pt x="306" y="834"/>
                  </a:lnTo>
                  <a:lnTo>
                    <a:pt x="306" y="833"/>
                  </a:lnTo>
                  <a:lnTo>
                    <a:pt x="305" y="833"/>
                  </a:lnTo>
                  <a:lnTo>
                    <a:pt x="305" y="831"/>
                  </a:lnTo>
                  <a:lnTo>
                    <a:pt x="304" y="831"/>
                  </a:lnTo>
                  <a:lnTo>
                    <a:pt x="303" y="831"/>
                  </a:lnTo>
                  <a:lnTo>
                    <a:pt x="303" y="830"/>
                  </a:lnTo>
                  <a:lnTo>
                    <a:pt x="304" y="830"/>
                  </a:lnTo>
                  <a:lnTo>
                    <a:pt x="303" y="830"/>
                  </a:lnTo>
                  <a:lnTo>
                    <a:pt x="303" y="829"/>
                  </a:lnTo>
                  <a:lnTo>
                    <a:pt x="303" y="830"/>
                  </a:lnTo>
                  <a:lnTo>
                    <a:pt x="301" y="830"/>
                  </a:lnTo>
                  <a:lnTo>
                    <a:pt x="301" y="829"/>
                  </a:lnTo>
                  <a:lnTo>
                    <a:pt x="301" y="828"/>
                  </a:lnTo>
                  <a:lnTo>
                    <a:pt x="300" y="828"/>
                  </a:lnTo>
                  <a:lnTo>
                    <a:pt x="299" y="828"/>
                  </a:lnTo>
                  <a:lnTo>
                    <a:pt x="299" y="829"/>
                  </a:lnTo>
                  <a:lnTo>
                    <a:pt x="297" y="828"/>
                  </a:lnTo>
                  <a:lnTo>
                    <a:pt x="299" y="828"/>
                  </a:lnTo>
                  <a:lnTo>
                    <a:pt x="299" y="826"/>
                  </a:lnTo>
                  <a:lnTo>
                    <a:pt x="299" y="825"/>
                  </a:lnTo>
                  <a:lnTo>
                    <a:pt x="297" y="825"/>
                  </a:lnTo>
                  <a:lnTo>
                    <a:pt x="296" y="825"/>
                  </a:lnTo>
                  <a:lnTo>
                    <a:pt x="295" y="825"/>
                  </a:lnTo>
                  <a:lnTo>
                    <a:pt x="295" y="824"/>
                  </a:lnTo>
                  <a:lnTo>
                    <a:pt x="295" y="822"/>
                  </a:lnTo>
                  <a:lnTo>
                    <a:pt x="293" y="822"/>
                  </a:lnTo>
                  <a:lnTo>
                    <a:pt x="295" y="821"/>
                  </a:lnTo>
                  <a:lnTo>
                    <a:pt x="293" y="821"/>
                  </a:lnTo>
                  <a:lnTo>
                    <a:pt x="293" y="820"/>
                  </a:lnTo>
                  <a:lnTo>
                    <a:pt x="293" y="818"/>
                  </a:lnTo>
                  <a:lnTo>
                    <a:pt x="295" y="818"/>
                  </a:lnTo>
                  <a:lnTo>
                    <a:pt x="295" y="817"/>
                  </a:lnTo>
                  <a:lnTo>
                    <a:pt x="296" y="817"/>
                  </a:lnTo>
                  <a:lnTo>
                    <a:pt x="296" y="816"/>
                  </a:lnTo>
                  <a:lnTo>
                    <a:pt x="295" y="816"/>
                  </a:lnTo>
                  <a:lnTo>
                    <a:pt x="295" y="814"/>
                  </a:lnTo>
                  <a:lnTo>
                    <a:pt x="295" y="813"/>
                  </a:lnTo>
                  <a:lnTo>
                    <a:pt x="293" y="813"/>
                  </a:lnTo>
                  <a:lnTo>
                    <a:pt x="292" y="813"/>
                  </a:lnTo>
                  <a:lnTo>
                    <a:pt x="292" y="812"/>
                  </a:lnTo>
                  <a:lnTo>
                    <a:pt x="292" y="811"/>
                  </a:lnTo>
                  <a:lnTo>
                    <a:pt x="291" y="809"/>
                  </a:lnTo>
                  <a:lnTo>
                    <a:pt x="291" y="808"/>
                  </a:lnTo>
                  <a:lnTo>
                    <a:pt x="289" y="808"/>
                  </a:lnTo>
                  <a:lnTo>
                    <a:pt x="288" y="808"/>
                  </a:lnTo>
                  <a:lnTo>
                    <a:pt x="287" y="808"/>
                  </a:lnTo>
                  <a:lnTo>
                    <a:pt x="286" y="809"/>
                  </a:lnTo>
                  <a:lnTo>
                    <a:pt x="286" y="808"/>
                  </a:lnTo>
                  <a:lnTo>
                    <a:pt x="284" y="808"/>
                  </a:lnTo>
                  <a:lnTo>
                    <a:pt x="284" y="807"/>
                  </a:lnTo>
                  <a:lnTo>
                    <a:pt x="284" y="805"/>
                  </a:lnTo>
                  <a:lnTo>
                    <a:pt x="286" y="805"/>
                  </a:lnTo>
                  <a:lnTo>
                    <a:pt x="286" y="804"/>
                  </a:lnTo>
                  <a:lnTo>
                    <a:pt x="286" y="805"/>
                  </a:lnTo>
                  <a:lnTo>
                    <a:pt x="284" y="805"/>
                  </a:lnTo>
                  <a:lnTo>
                    <a:pt x="284" y="804"/>
                  </a:lnTo>
                  <a:lnTo>
                    <a:pt x="286" y="804"/>
                  </a:lnTo>
                  <a:lnTo>
                    <a:pt x="284" y="804"/>
                  </a:lnTo>
                  <a:lnTo>
                    <a:pt x="284" y="803"/>
                  </a:lnTo>
                  <a:lnTo>
                    <a:pt x="283" y="801"/>
                  </a:lnTo>
                  <a:lnTo>
                    <a:pt x="282" y="801"/>
                  </a:lnTo>
                  <a:lnTo>
                    <a:pt x="280" y="801"/>
                  </a:lnTo>
                  <a:lnTo>
                    <a:pt x="280" y="800"/>
                  </a:lnTo>
                  <a:lnTo>
                    <a:pt x="280" y="799"/>
                  </a:lnTo>
                  <a:lnTo>
                    <a:pt x="282" y="799"/>
                  </a:lnTo>
                  <a:lnTo>
                    <a:pt x="283" y="800"/>
                  </a:lnTo>
                  <a:lnTo>
                    <a:pt x="283" y="799"/>
                  </a:lnTo>
                  <a:lnTo>
                    <a:pt x="284" y="799"/>
                  </a:lnTo>
                  <a:lnTo>
                    <a:pt x="284" y="798"/>
                  </a:lnTo>
                  <a:lnTo>
                    <a:pt x="286" y="798"/>
                  </a:lnTo>
                  <a:lnTo>
                    <a:pt x="284" y="798"/>
                  </a:lnTo>
                  <a:lnTo>
                    <a:pt x="283" y="798"/>
                  </a:lnTo>
                  <a:lnTo>
                    <a:pt x="282" y="796"/>
                  </a:lnTo>
                  <a:lnTo>
                    <a:pt x="282" y="795"/>
                  </a:lnTo>
                  <a:lnTo>
                    <a:pt x="282" y="794"/>
                  </a:lnTo>
                  <a:lnTo>
                    <a:pt x="280" y="794"/>
                  </a:lnTo>
                  <a:lnTo>
                    <a:pt x="282" y="794"/>
                  </a:lnTo>
                  <a:lnTo>
                    <a:pt x="283" y="794"/>
                  </a:lnTo>
                  <a:lnTo>
                    <a:pt x="283" y="792"/>
                  </a:lnTo>
                  <a:lnTo>
                    <a:pt x="282" y="792"/>
                  </a:lnTo>
                  <a:lnTo>
                    <a:pt x="282" y="791"/>
                  </a:lnTo>
                  <a:lnTo>
                    <a:pt x="280" y="791"/>
                  </a:lnTo>
                  <a:lnTo>
                    <a:pt x="279" y="790"/>
                  </a:lnTo>
                  <a:lnTo>
                    <a:pt x="280" y="790"/>
                  </a:lnTo>
                  <a:lnTo>
                    <a:pt x="280" y="788"/>
                  </a:lnTo>
                  <a:lnTo>
                    <a:pt x="279" y="788"/>
                  </a:lnTo>
                  <a:lnTo>
                    <a:pt x="279" y="787"/>
                  </a:lnTo>
                  <a:lnTo>
                    <a:pt x="279" y="786"/>
                  </a:lnTo>
                  <a:lnTo>
                    <a:pt x="278" y="786"/>
                  </a:lnTo>
                  <a:lnTo>
                    <a:pt x="278" y="784"/>
                  </a:lnTo>
                  <a:lnTo>
                    <a:pt x="276" y="784"/>
                  </a:lnTo>
                  <a:lnTo>
                    <a:pt x="278" y="784"/>
                  </a:lnTo>
                  <a:lnTo>
                    <a:pt x="279" y="783"/>
                  </a:lnTo>
                  <a:lnTo>
                    <a:pt x="279" y="784"/>
                  </a:lnTo>
                  <a:lnTo>
                    <a:pt x="279" y="783"/>
                  </a:lnTo>
                  <a:lnTo>
                    <a:pt x="280" y="782"/>
                  </a:lnTo>
                  <a:lnTo>
                    <a:pt x="280" y="781"/>
                  </a:lnTo>
                  <a:lnTo>
                    <a:pt x="280" y="779"/>
                  </a:lnTo>
                  <a:lnTo>
                    <a:pt x="282" y="779"/>
                  </a:lnTo>
                  <a:lnTo>
                    <a:pt x="283" y="779"/>
                  </a:lnTo>
                  <a:lnTo>
                    <a:pt x="284" y="778"/>
                  </a:lnTo>
                  <a:lnTo>
                    <a:pt x="284" y="777"/>
                  </a:lnTo>
                  <a:lnTo>
                    <a:pt x="283" y="777"/>
                  </a:lnTo>
                  <a:lnTo>
                    <a:pt x="283" y="775"/>
                  </a:lnTo>
                  <a:lnTo>
                    <a:pt x="284" y="775"/>
                  </a:lnTo>
                  <a:lnTo>
                    <a:pt x="284" y="774"/>
                  </a:lnTo>
                  <a:lnTo>
                    <a:pt x="283" y="774"/>
                  </a:lnTo>
                  <a:lnTo>
                    <a:pt x="283" y="773"/>
                  </a:lnTo>
                  <a:lnTo>
                    <a:pt x="283" y="771"/>
                  </a:lnTo>
                  <a:lnTo>
                    <a:pt x="283" y="770"/>
                  </a:lnTo>
                  <a:lnTo>
                    <a:pt x="282" y="770"/>
                  </a:lnTo>
                  <a:lnTo>
                    <a:pt x="282" y="769"/>
                  </a:lnTo>
                  <a:lnTo>
                    <a:pt x="282" y="767"/>
                  </a:lnTo>
                  <a:lnTo>
                    <a:pt x="280" y="767"/>
                  </a:lnTo>
                  <a:lnTo>
                    <a:pt x="280" y="766"/>
                  </a:lnTo>
                  <a:lnTo>
                    <a:pt x="279" y="766"/>
                  </a:lnTo>
                  <a:lnTo>
                    <a:pt x="279" y="765"/>
                  </a:lnTo>
                  <a:lnTo>
                    <a:pt x="280" y="765"/>
                  </a:lnTo>
                  <a:lnTo>
                    <a:pt x="280" y="764"/>
                  </a:lnTo>
                  <a:lnTo>
                    <a:pt x="280" y="762"/>
                  </a:lnTo>
                  <a:lnTo>
                    <a:pt x="280" y="761"/>
                  </a:lnTo>
                  <a:lnTo>
                    <a:pt x="279" y="761"/>
                  </a:lnTo>
                  <a:lnTo>
                    <a:pt x="279" y="760"/>
                  </a:lnTo>
                  <a:lnTo>
                    <a:pt x="280" y="760"/>
                  </a:lnTo>
                  <a:lnTo>
                    <a:pt x="280" y="758"/>
                  </a:lnTo>
                  <a:lnTo>
                    <a:pt x="280" y="753"/>
                  </a:lnTo>
                  <a:lnTo>
                    <a:pt x="280" y="752"/>
                  </a:lnTo>
                  <a:lnTo>
                    <a:pt x="279" y="752"/>
                  </a:lnTo>
                  <a:lnTo>
                    <a:pt x="279" y="751"/>
                  </a:lnTo>
                  <a:lnTo>
                    <a:pt x="279" y="749"/>
                  </a:lnTo>
                  <a:lnTo>
                    <a:pt x="279" y="748"/>
                  </a:lnTo>
                  <a:lnTo>
                    <a:pt x="278" y="748"/>
                  </a:lnTo>
                  <a:lnTo>
                    <a:pt x="278" y="747"/>
                  </a:lnTo>
                  <a:lnTo>
                    <a:pt x="276" y="745"/>
                  </a:lnTo>
                  <a:lnTo>
                    <a:pt x="276" y="744"/>
                  </a:lnTo>
                  <a:lnTo>
                    <a:pt x="276" y="743"/>
                  </a:lnTo>
                  <a:lnTo>
                    <a:pt x="275" y="743"/>
                  </a:lnTo>
                  <a:lnTo>
                    <a:pt x="275" y="741"/>
                  </a:lnTo>
                  <a:lnTo>
                    <a:pt x="275" y="740"/>
                  </a:lnTo>
                  <a:lnTo>
                    <a:pt x="274" y="740"/>
                  </a:lnTo>
                  <a:lnTo>
                    <a:pt x="274" y="739"/>
                  </a:lnTo>
                  <a:lnTo>
                    <a:pt x="275" y="739"/>
                  </a:lnTo>
                  <a:lnTo>
                    <a:pt x="276" y="739"/>
                  </a:lnTo>
                  <a:lnTo>
                    <a:pt x="276" y="737"/>
                  </a:lnTo>
                  <a:lnTo>
                    <a:pt x="275" y="737"/>
                  </a:lnTo>
                  <a:lnTo>
                    <a:pt x="275" y="736"/>
                  </a:lnTo>
                  <a:lnTo>
                    <a:pt x="274" y="736"/>
                  </a:lnTo>
                  <a:lnTo>
                    <a:pt x="274" y="735"/>
                  </a:lnTo>
                  <a:lnTo>
                    <a:pt x="275" y="735"/>
                  </a:lnTo>
                  <a:lnTo>
                    <a:pt x="274" y="734"/>
                  </a:lnTo>
                  <a:lnTo>
                    <a:pt x="274" y="735"/>
                  </a:lnTo>
                  <a:lnTo>
                    <a:pt x="274" y="734"/>
                  </a:lnTo>
                  <a:lnTo>
                    <a:pt x="272" y="734"/>
                  </a:lnTo>
                  <a:lnTo>
                    <a:pt x="272" y="732"/>
                  </a:lnTo>
                  <a:lnTo>
                    <a:pt x="271" y="732"/>
                  </a:lnTo>
                  <a:lnTo>
                    <a:pt x="272" y="732"/>
                  </a:lnTo>
                  <a:lnTo>
                    <a:pt x="272" y="731"/>
                  </a:lnTo>
                  <a:lnTo>
                    <a:pt x="271" y="731"/>
                  </a:lnTo>
                  <a:lnTo>
                    <a:pt x="271" y="730"/>
                  </a:lnTo>
                  <a:lnTo>
                    <a:pt x="271" y="728"/>
                  </a:lnTo>
                  <a:lnTo>
                    <a:pt x="270" y="728"/>
                  </a:lnTo>
                  <a:lnTo>
                    <a:pt x="270" y="727"/>
                  </a:lnTo>
                  <a:lnTo>
                    <a:pt x="271" y="727"/>
                  </a:lnTo>
                  <a:lnTo>
                    <a:pt x="270" y="726"/>
                  </a:lnTo>
                  <a:lnTo>
                    <a:pt x="271" y="726"/>
                  </a:lnTo>
                  <a:lnTo>
                    <a:pt x="271" y="724"/>
                  </a:lnTo>
                  <a:lnTo>
                    <a:pt x="270" y="724"/>
                  </a:lnTo>
                  <a:lnTo>
                    <a:pt x="270" y="723"/>
                  </a:lnTo>
                  <a:lnTo>
                    <a:pt x="270" y="722"/>
                  </a:lnTo>
                  <a:lnTo>
                    <a:pt x="270" y="720"/>
                  </a:lnTo>
                  <a:lnTo>
                    <a:pt x="270" y="719"/>
                  </a:lnTo>
                  <a:lnTo>
                    <a:pt x="270" y="718"/>
                  </a:lnTo>
                  <a:lnTo>
                    <a:pt x="269" y="718"/>
                  </a:lnTo>
                  <a:lnTo>
                    <a:pt x="269" y="717"/>
                  </a:lnTo>
                  <a:lnTo>
                    <a:pt x="269" y="715"/>
                  </a:lnTo>
                  <a:lnTo>
                    <a:pt x="267" y="715"/>
                  </a:lnTo>
                  <a:lnTo>
                    <a:pt x="267" y="714"/>
                  </a:lnTo>
                  <a:lnTo>
                    <a:pt x="266" y="714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3" y="713"/>
                  </a:lnTo>
                  <a:lnTo>
                    <a:pt x="262" y="713"/>
                  </a:lnTo>
                  <a:lnTo>
                    <a:pt x="249" y="694"/>
                  </a:lnTo>
                  <a:lnTo>
                    <a:pt x="249" y="693"/>
                  </a:lnTo>
                  <a:lnTo>
                    <a:pt x="248" y="693"/>
                  </a:lnTo>
                  <a:lnTo>
                    <a:pt x="248" y="692"/>
                  </a:lnTo>
                  <a:lnTo>
                    <a:pt x="248" y="690"/>
                  </a:lnTo>
                  <a:lnTo>
                    <a:pt x="246" y="690"/>
                  </a:lnTo>
                  <a:lnTo>
                    <a:pt x="246" y="689"/>
                  </a:lnTo>
                  <a:lnTo>
                    <a:pt x="246" y="688"/>
                  </a:lnTo>
                  <a:lnTo>
                    <a:pt x="246" y="687"/>
                  </a:lnTo>
                  <a:lnTo>
                    <a:pt x="245" y="685"/>
                  </a:lnTo>
                  <a:lnTo>
                    <a:pt x="244" y="685"/>
                  </a:lnTo>
                  <a:lnTo>
                    <a:pt x="242" y="684"/>
                  </a:lnTo>
                  <a:lnTo>
                    <a:pt x="241" y="684"/>
                  </a:lnTo>
                  <a:lnTo>
                    <a:pt x="240" y="684"/>
                  </a:lnTo>
                  <a:lnTo>
                    <a:pt x="239" y="684"/>
                  </a:lnTo>
                  <a:lnTo>
                    <a:pt x="237" y="684"/>
                  </a:lnTo>
                  <a:lnTo>
                    <a:pt x="236" y="684"/>
                  </a:lnTo>
                  <a:lnTo>
                    <a:pt x="236" y="683"/>
                  </a:lnTo>
                  <a:lnTo>
                    <a:pt x="235" y="683"/>
                  </a:lnTo>
                  <a:lnTo>
                    <a:pt x="233" y="683"/>
                  </a:lnTo>
                  <a:lnTo>
                    <a:pt x="232" y="683"/>
                  </a:lnTo>
                  <a:lnTo>
                    <a:pt x="232" y="681"/>
                  </a:lnTo>
                  <a:lnTo>
                    <a:pt x="231" y="681"/>
                  </a:lnTo>
                  <a:lnTo>
                    <a:pt x="231" y="680"/>
                  </a:lnTo>
                  <a:lnTo>
                    <a:pt x="229" y="680"/>
                  </a:lnTo>
                  <a:lnTo>
                    <a:pt x="228" y="679"/>
                  </a:lnTo>
                  <a:lnTo>
                    <a:pt x="228" y="677"/>
                  </a:lnTo>
                  <a:lnTo>
                    <a:pt x="227" y="677"/>
                  </a:lnTo>
                  <a:lnTo>
                    <a:pt x="227" y="676"/>
                  </a:lnTo>
                  <a:lnTo>
                    <a:pt x="226" y="676"/>
                  </a:lnTo>
                  <a:lnTo>
                    <a:pt x="226" y="675"/>
                  </a:lnTo>
                  <a:lnTo>
                    <a:pt x="224" y="675"/>
                  </a:lnTo>
                  <a:lnTo>
                    <a:pt x="224" y="673"/>
                  </a:lnTo>
                  <a:lnTo>
                    <a:pt x="223" y="673"/>
                  </a:lnTo>
                  <a:lnTo>
                    <a:pt x="222" y="672"/>
                  </a:lnTo>
                  <a:lnTo>
                    <a:pt x="220" y="673"/>
                  </a:lnTo>
                  <a:lnTo>
                    <a:pt x="219" y="675"/>
                  </a:lnTo>
                  <a:lnTo>
                    <a:pt x="218" y="676"/>
                  </a:lnTo>
                  <a:lnTo>
                    <a:pt x="216" y="676"/>
                  </a:lnTo>
                  <a:lnTo>
                    <a:pt x="216" y="677"/>
                  </a:lnTo>
                  <a:lnTo>
                    <a:pt x="215" y="677"/>
                  </a:lnTo>
                  <a:lnTo>
                    <a:pt x="215" y="679"/>
                  </a:lnTo>
                  <a:lnTo>
                    <a:pt x="214" y="679"/>
                  </a:lnTo>
                  <a:lnTo>
                    <a:pt x="214" y="680"/>
                  </a:lnTo>
                  <a:lnTo>
                    <a:pt x="212" y="680"/>
                  </a:lnTo>
                  <a:lnTo>
                    <a:pt x="211" y="681"/>
                  </a:lnTo>
                  <a:lnTo>
                    <a:pt x="210" y="683"/>
                  </a:lnTo>
                  <a:lnTo>
                    <a:pt x="209" y="683"/>
                  </a:lnTo>
                  <a:lnTo>
                    <a:pt x="209" y="684"/>
                  </a:lnTo>
                  <a:lnTo>
                    <a:pt x="207" y="684"/>
                  </a:lnTo>
                  <a:lnTo>
                    <a:pt x="206" y="684"/>
                  </a:lnTo>
                  <a:lnTo>
                    <a:pt x="206" y="685"/>
                  </a:lnTo>
                  <a:lnTo>
                    <a:pt x="205" y="685"/>
                  </a:lnTo>
                  <a:lnTo>
                    <a:pt x="203" y="685"/>
                  </a:lnTo>
                  <a:lnTo>
                    <a:pt x="202" y="685"/>
                  </a:lnTo>
                  <a:lnTo>
                    <a:pt x="201" y="685"/>
                  </a:lnTo>
                  <a:lnTo>
                    <a:pt x="199" y="685"/>
                  </a:lnTo>
                  <a:lnTo>
                    <a:pt x="198" y="685"/>
                  </a:lnTo>
                  <a:lnTo>
                    <a:pt x="197" y="685"/>
                  </a:lnTo>
                  <a:lnTo>
                    <a:pt x="195" y="685"/>
                  </a:lnTo>
                  <a:lnTo>
                    <a:pt x="194" y="685"/>
                  </a:lnTo>
                  <a:lnTo>
                    <a:pt x="194" y="684"/>
                  </a:lnTo>
                  <a:lnTo>
                    <a:pt x="193" y="684"/>
                  </a:lnTo>
                  <a:lnTo>
                    <a:pt x="192" y="684"/>
                  </a:lnTo>
                  <a:lnTo>
                    <a:pt x="190" y="683"/>
                  </a:lnTo>
                  <a:lnTo>
                    <a:pt x="189" y="683"/>
                  </a:lnTo>
                  <a:lnTo>
                    <a:pt x="188" y="683"/>
                  </a:lnTo>
                  <a:lnTo>
                    <a:pt x="186" y="681"/>
                  </a:lnTo>
                  <a:lnTo>
                    <a:pt x="185" y="681"/>
                  </a:lnTo>
                  <a:lnTo>
                    <a:pt x="184" y="680"/>
                  </a:lnTo>
                  <a:lnTo>
                    <a:pt x="182" y="680"/>
                  </a:lnTo>
                  <a:lnTo>
                    <a:pt x="181" y="680"/>
                  </a:lnTo>
                  <a:lnTo>
                    <a:pt x="181" y="679"/>
                  </a:lnTo>
                  <a:lnTo>
                    <a:pt x="180" y="679"/>
                  </a:lnTo>
                  <a:lnTo>
                    <a:pt x="179" y="679"/>
                  </a:lnTo>
                  <a:lnTo>
                    <a:pt x="177" y="677"/>
                  </a:lnTo>
                  <a:lnTo>
                    <a:pt x="176" y="677"/>
                  </a:lnTo>
                  <a:lnTo>
                    <a:pt x="175" y="677"/>
                  </a:lnTo>
                  <a:lnTo>
                    <a:pt x="173" y="677"/>
                  </a:lnTo>
                  <a:lnTo>
                    <a:pt x="172" y="677"/>
                  </a:lnTo>
                  <a:lnTo>
                    <a:pt x="171" y="677"/>
                  </a:lnTo>
                  <a:lnTo>
                    <a:pt x="169" y="676"/>
                  </a:lnTo>
                  <a:lnTo>
                    <a:pt x="168" y="676"/>
                  </a:lnTo>
                  <a:lnTo>
                    <a:pt x="167" y="676"/>
                  </a:lnTo>
                  <a:lnTo>
                    <a:pt x="165" y="675"/>
                  </a:lnTo>
                  <a:lnTo>
                    <a:pt x="164" y="675"/>
                  </a:lnTo>
                  <a:lnTo>
                    <a:pt x="164" y="673"/>
                  </a:lnTo>
                  <a:lnTo>
                    <a:pt x="163" y="673"/>
                  </a:lnTo>
                  <a:lnTo>
                    <a:pt x="163" y="672"/>
                  </a:lnTo>
                  <a:lnTo>
                    <a:pt x="162" y="672"/>
                  </a:lnTo>
                  <a:lnTo>
                    <a:pt x="160" y="672"/>
                  </a:lnTo>
                  <a:lnTo>
                    <a:pt x="159" y="672"/>
                  </a:lnTo>
                  <a:lnTo>
                    <a:pt x="158" y="672"/>
                  </a:lnTo>
                  <a:lnTo>
                    <a:pt x="158" y="673"/>
                  </a:lnTo>
                  <a:lnTo>
                    <a:pt x="156" y="675"/>
                  </a:lnTo>
                  <a:lnTo>
                    <a:pt x="156" y="676"/>
                  </a:lnTo>
                  <a:lnTo>
                    <a:pt x="156" y="677"/>
                  </a:lnTo>
                  <a:lnTo>
                    <a:pt x="155" y="677"/>
                  </a:lnTo>
                  <a:lnTo>
                    <a:pt x="154" y="679"/>
                  </a:lnTo>
                  <a:lnTo>
                    <a:pt x="152" y="679"/>
                  </a:lnTo>
                  <a:lnTo>
                    <a:pt x="151" y="679"/>
                  </a:lnTo>
                  <a:lnTo>
                    <a:pt x="151" y="677"/>
                  </a:lnTo>
                  <a:lnTo>
                    <a:pt x="150" y="677"/>
                  </a:lnTo>
                  <a:lnTo>
                    <a:pt x="150" y="676"/>
                  </a:lnTo>
                  <a:lnTo>
                    <a:pt x="148" y="676"/>
                  </a:lnTo>
                  <a:lnTo>
                    <a:pt x="148" y="675"/>
                  </a:lnTo>
                  <a:lnTo>
                    <a:pt x="148" y="673"/>
                  </a:lnTo>
                  <a:lnTo>
                    <a:pt x="148" y="672"/>
                  </a:lnTo>
                  <a:lnTo>
                    <a:pt x="148" y="671"/>
                  </a:lnTo>
                  <a:lnTo>
                    <a:pt x="148" y="670"/>
                  </a:lnTo>
                  <a:lnTo>
                    <a:pt x="148" y="668"/>
                  </a:lnTo>
                  <a:lnTo>
                    <a:pt x="147" y="668"/>
                  </a:lnTo>
                  <a:lnTo>
                    <a:pt x="147" y="667"/>
                  </a:lnTo>
                  <a:lnTo>
                    <a:pt x="146" y="667"/>
                  </a:lnTo>
                  <a:lnTo>
                    <a:pt x="146" y="666"/>
                  </a:lnTo>
                  <a:lnTo>
                    <a:pt x="145" y="666"/>
                  </a:lnTo>
                  <a:lnTo>
                    <a:pt x="145" y="667"/>
                  </a:lnTo>
                  <a:lnTo>
                    <a:pt x="143" y="667"/>
                  </a:lnTo>
                  <a:lnTo>
                    <a:pt x="142" y="667"/>
                  </a:lnTo>
                  <a:lnTo>
                    <a:pt x="142" y="668"/>
                  </a:lnTo>
                  <a:lnTo>
                    <a:pt x="141" y="668"/>
                  </a:lnTo>
                  <a:lnTo>
                    <a:pt x="139" y="668"/>
                  </a:lnTo>
                  <a:lnTo>
                    <a:pt x="138" y="668"/>
                  </a:lnTo>
                  <a:lnTo>
                    <a:pt x="138" y="667"/>
                  </a:lnTo>
                  <a:lnTo>
                    <a:pt x="137" y="666"/>
                  </a:lnTo>
                  <a:lnTo>
                    <a:pt x="137" y="664"/>
                  </a:lnTo>
                  <a:lnTo>
                    <a:pt x="135" y="663"/>
                  </a:lnTo>
                  <a:lnTo>
                    <a:pt x="135" y="662"/>
                  </a:lnTo>
                  <a:lnTo>
                    <a:pt x="135" y="660"/>
                  </a:lnTo>
                  <a:lnTo>
                    <a:pt x="137" y="659"/>
                  </a:lnTo>
                  <a:lnTo>
                    <a:pt x="137" y="658"/>
                  </a:lnTo>
                  <a:lnTo>
                    <a:pt x="137" y="657"/>
                  </a:lnTo>
                  <a:lnTo>
                    <a:pt x="135" y="657"/>
                  </a:lnTo>
                  <a:lnTo>
                    <a:pt x="134" y="657"/>
                  </a:lnTo>
                  <a:lnTo>
                    <a:pt x="134" y="655"/>
                  </a:lnTo>
                  <a:lnTo>
                    <a:pt x="133" y="657"/>
                  </a:lnTo>
                  <a:lnTo>
                    <a:pt x="132" y="657"/>
                  </a:lnTo>
                  <a:lnTo>
                    <a:pt x="130" y="657"/>
                  </a:lnTo>
                  <a:lnTo>
                    <a:pt x="129" y="658"/>
                  </a:lnTo>
                  <a:lnTo>
                    <a:pt x="128" y="658"/>
                  </a:lnTo>
                  <a:lnTo>
                    <a:pt x="128" y="659"/>
                  </a:lnTo>
                  <a:lnTo>
                    <a:pt x="126" y="659"/>
                  </a:lnTo>
                  <a:lnTo>
                    <a:pt x="125" y="659"/>
                  </a:lnTo>
                  <a:lnTo>
                    <a:pt x="124" y="659"/>
                  </a:lnTo>
                  <a:lnTo>
                    <a:pt x="122" y="659"/>
                  </a:lnTo>
                  <a:lnTo>
                    <a:pt x="122" y="658"/>
                  </a:lnTo>
                  <a:lnTo>
                    <a:pt x="121" y="658"/>
                  </a:lnTo>
                  <a:lnTo>
                    <a:pt x="121" y="657"/>
                  </a:lnTo>
                  <a:lnTo>
                    <a:pt x="120" y="657"/>
                  </a:lnTo>
                  <a:lnTo>
                    <a:pt x="118" y="655"/>
                  </a:lnTo>
                  <a:lnTo>
                    <a:pt x="117" y="655"/>
                  </a:lnTo>
                  <a:lnTo>
                    <a:pt x="116" y="655"/>
                  </a:lnTo>
                  <a:lnTo>
                    <a:pt x="115" y="655"/>
                  </a:lnTo>
                  <a:lnTo>
                    <a:pt x="115" y="654"/>
                  </a:lnTo>
                  <a:lnTo>
                    <a:pt x="113" y="654"/>
                  </a:lnTo>
                  <a:lnTo>
                    <a:pt x="112" y="654"/>
                  </a:lnTo>
                  <a:lnTo>
                    <a:pt x="111" y="654"/>
                  </a:lnTo>
                  <a:lnTo>
                    <a:pt x="111" y="653"/>
                  </a:lnTo>
                  <a:lnTo>
                    <a:pt x="109" y="653"/>
                  </a:lnTo>
                  <a:lnTo>
                    <a:pt x="105" y="647"/>
                  </a:lnTo>
                  <a:lnTo>
                    <a:pt x="105" y="646"/>
                  </a:lnTo>
                  <a:lnTo>
                    <a:pt x="104" y="646"/>
                  </a:lnTo>
                  <a:lnTo>
                    <a:pt x="104" y="645"/>
                  </a:lnTo>
                  <a:lnTo>
                    <a:pt x="103" y="645"/>
                  </a:lnTo>
                  <a:lnTo>
                    <a:pt x="101" y="643"/>
                  </a:lnTo>
                  <a:lnTo>
                    <a:pt x="100" y="643"/>
                  </a:lnTo>
                  <a:lnTo>
                    <a:pt x="99" y="643"/>
                  </a:lnTo>
                  <a:lnTo>
                    <a:pt x="99" y="642"/>
                  </a:lnTo>
                  <a:lnTo>
                    <a:pt x="98" y="642"/>
                  </a:lnTo>
                  <a:lnTo>
                    <a:pt x="96" y="642"/>
                  </a:lnTo>
                  <a:lnTo>
                    <a:pt x="95" y="642"/>
                  </a:lnTo>
                  <a:lnTo>
                    <a:pt x="94" y="642"/>
                  </a:lnTo>
                  <a:lnTo>
                    <a:pt x="92" y="642"/>
                  </a:lnTo>
                  <a:lnTo>
                    <a:pt x="91" y="642"/>
                  </a:lnTo>
                  <a:lnTo>
                    <a:pt x="90" y="642"/>
                  </a:lnTo>
                  <a:lnTo>
                    <a:pt x="88" y="642"/>
                  </a:lnTo>
                  <a:lnTo>
                    <a:pt x="87" y="642"/>
                  </a:lnTo>
                  <a:lnTo>
                    <a:pt x="86" y="641"/>
                  </a:lnTo>
                  <a:lnTo>
                    <a:pt x="85" y="641"/>
                  </a:lnTo>
                  <a:lnTo>
                    <a:pt x="83" y="640"/>
                  </a:lnTo>
                  <a:lnTo>
                    <a:pt x="82" y="640"/>
                  </a:lnTo>
                  <a:lnTo>
                    <a:pt x="82" y="638"/>
                  </a:lnTo>
                  <a:lnTo>
                    <a:pt x="81" y="638"/>
                  </a:lnTo>
                  <a:lnTo>
                    <a:pt x="79" y="638"/>
                  </a:lnTo>
                  <a:lnTo>
                    <a:pt x="78" y="638"/>
                  </a:lnTo>
                  <a:lnTo>
                    <a:pt x="77" y="638"/>
                  </a:lnTo>
                  <a:lnTo>
                    <a:pt x="75" y="638"/>
                  </a:lnTo>
                  <a:lnTo>
                    <a:pt x="74" y="638"/>
                  </a:lnTo>
                  <a:lnTo>
                    <a:pt x="73" y="638"/>
                  </a:lnTo>
                  <a:lnTo>
                    <a:pt x="73" y="640"/>
                  </a:lnTo>
                  <a:lnTo>
                    <a:pt x="71" y="640"/>
                  </a:lnTo>
                  <a:lnTo>
                    <a:pt x="70" y="640"/>
                  </a:lnTo>
                  <a:lnTo>
                    <a:pt x="69" y="640"/>
                  </a:lnTo>
                  <a:lnTo>
                    <a:pt x="68" y="640"/>
                  </a:lnTo>
                  <a:lnTo>
                    <a:pt x="66" y="640"/>
                  </a:lnTo>
                  <a:lnTo>
                    <a:pt x="66" y="638"/>
                  </a:lnTo>
                  <a:lnTo>
                    <a:pt x="65" y="638"/>
                  </a:lnTo>
                  <a:lnTo>
                    <a:pt x="65" y="640"/>
                  </a:lnTo>
                  <a:lnTo>
                    <a:pt x="64" y="640"/>
                  </a:lnTo>
                  <a:lnTo>
                    <a:pt x="64" y="641"/>
                  </a:lnTo>
                  <a:lnTo>
                    <a:pt x="62" y="641"/>
                  </a:lnTo>
                  <a:lnTo>
                    <a:pt x="62" y="642"/>
                  </a:lnTo>
                  <a:lnTo>
                    <a:pt x="62" y="641"/>
                  </a:lnTo>
                  <a:lnTo>
                    <a:pt x="61" y="641"/>
                  </a:lnTo>
                  <a:lnTo>
                    <a:pt x="61" y="640"/>
                  </a:lnTo>
                  <a:lnTo>
                    <a:pt x="60" y="638"/>
                  </a:lnTo>
                  <a:lnTo>
                    <a:pt x="58" y="638"/>
                  </a:lnTo>
                  <a:lnTo>
                    <a:pt x="58" y="637"/>
                  </a:lnTo>
                  <a:lnTo>
                    <a:pt x="57" y="637"/>
                  </a:lnTo>
                  <a:lnTo>
                    <a:pt x="57" y="636"/>
                  </a:lnTo>
                  <a:lnTo>
                    <a:pt x="56" y="636"/>
                  </a:lnTo>
                  <a:lnTo>
                    <a:pt x="54" y="634"/>
                  </a:lnTo>
                  <a:lnTo>
                    <a:pt x="54" y="633"/>
                  </a:lnTo>
                  <a:lnTo>
                    <a:pt x="53" y="633"/>
                  </a:lnTo>
                  <a:lnTo>
                    <a:pt x="53" y="632"/>
                  </a:lnTo>
                  <a:lnTo>
                    <a:pt x="53" y="630"/>
                  </a:lnTo>
                  <a:lnTo>
                    <a:pt x="52" y="630"/>
                  </a:lnTo>
                  <a:lnTo>
                    <a:pt x="52" y="632"/>
                  </a:lnTo>
                  <a:lnTo>
                    <a:pt x="51" y="633"/>
                  </a:lnTo>
                  <a:lnTo>
                    <a:pt x="49" y="633"/>
                  </a:lnTo>
                  <a:lnTo>
                    <a:pt x="48" y="633"/>
                  </a:lnTo>
                  <a:lnTo>
                    <a:pt x="47" y="632"/>
                  </a:lnTo>
                  <a:lnTo>
                    <a:pt x="45" y="632"/>
                  </a:lnTo>
                  <a:lnTo>
                    <a:pt x="44" y="630"/>
                  </a:lnTo>
                  <a:lnTo>
                    <a:pt x="44" y="629"/>
                  </a:lnTo>
                  <a:lnTo>
                    <a:pt x="43" y="629"/>
                  </a:lnTo>
                  <a:lnTo>
                    <a:pt x="43" y="628"/>
                  </a:lnTo>
                  <a:lnTo>
                    <a:pt x="41" y="628"/>
                  </a:lnTo>
                  <a:lnTo>
                    <a:pt x="40" y="628"/>
                  </a:lnTo>
                  <a:lnTo>
                    <a:pt x="39" y="628"/>
                  </a:lnTo>
                  <a:lnTo>
                    <a:pt x="39" y="626"/>
                  </a:lnTo>
                  <a:lnTo>
                    <a:pt x="38" y="626"/>
                  </a:lnTo>
                  <a:lnTo>
                    <a:pt x="38" y="625"/>
                  </a:lnTo>
                  <a:lnTo>
                    <a:pt x="36" y="625"/>
                  </a:lnTo>
                  <a:lnTo>
                    <a:pt x="36" y="624"/>
                  </a:lnTo>
                  <a:lnTo>
                    <a:pt x="35" y="624"/>
                  </a:lnTo>
                  <a:lnTo>
                    <a:pt x="34" y="624"/>
                  </a:lnTo>
                  <a:lnTo>
                    <a:pt x="34" y="623"/>
                  </a:lnTo>
                  <a:lnTo>
                    <a:pt x="32" y="621"/>
                  </a:lnTo>
                  <a:lnTo>
                    <a:pt x="32" y="620"/>
                  </a:lnTo>
                  <a:lnTo>
                    <a:pt x="32" y="619"/>
                  </a:lnTo>
                  <a:lnTo>
                    <a:pt x="32" y="617"/>
                  </a:lnTo>
                  <a:lnTo>
                    <a:pt x="31" y="617"/>
                  </a:lnTo>
                  <a:lnTo>
                    <a:pt x="30" y="617"/>
                  </a:lnTo>
                  <a:lnTo>
                    <a:pt x="28" y="617"/>
                  </a:lnTo>
                  <a:lnTo>
                    <a:pt x="28" y="616"/>
                  </a:lnTo>
                  <a:lnTo>
                    <a:pt x="27" y="616"/>
                  </a:lnTo>
                  <a:lnTo>
                    <a:pt x="26" y="615"/>
                  </a:lnTo>
                  <a:lnTo>
                    <a:pt x="26" y="613"/>
                  </a:lnTo>
                  <a:lnTo>
                    <a:pt x="26" y="612"/>
                  </a:lnTo>
                  <a:lnTo>
                    <a:pt x="24" y="612"/>
                  </a:lnTo>
                  <a:lnTo>
                    <a:pt x="24" y="611"/>
                  </a:lnTo>
                  <a:lnTo>
                    <a:pt x="24" y="609"/>
                  </a:lnTo>
                  <a:lnTo>
                    <a:pt x="24" y="608"/>
                  </a:lnTo>
                  <a:lnTo>
                    <a:pt x="24" y="607"/>
                  </a:lnTo>
                  <a:lnTo>
                    <a:pt x="24" y="606"/>
                  </a:lnTo>
                  <a:lnTo>
                    <a:pt x="24" y="604"/>
                  </a:lnTo>
                  <a:lnTo>
                    <a:pt x="24" y="603"/>
                  </a:lnTo>
                  <a:lnTo>
                    <a:pt x="23" y="603"/>
                  </a:lnTo>
                  <a:lnTo>
                    <a:pt x="22" y="603"/>
                  </a:lnTo>
                  <a:lnTo>
                    <a:pt x="21" y="602"/>
                  </a:lnTo>
                  <a:lnTo>
                    <a:pt x="21" y="600"/>
                  </a:lnTo>
                  <a:lnTo>
                    <a:pt x="21" y="599"/>
                  </a:lnTo>
                  <a:lnTo>
                    <a:pt x="21" y="598"/>
                  </a:lnTo>
                  <a:lnTo>
                    <a:pt x="21" y="596"/>
                  </a:lnTo>
                  <a:lnTo>
                    <a:pt x="21" y="595"/>
                  </a:lnTo>
                  <a:lnTo>
                    <a:pt x="21" y="594"/>
                  </a:lnTo>
                  <a:lnTo>
                    <a:pt x="19" y="594"/>
                  </a:lnTo>
                  <a:lnTo>
                    <a:pt x="19" y="593"/>
                  </a:lnTo>
                  <a:lnTo>
                    <a:pt x="18" y="593"/>
                  </a:lnTo>
                  <a:lnTo>
                    <a:pt x="18" y="591"/>
                  </a:lnTo>
                  <a:lnTo>
                    <a:pt x="17" y="590"/>
                  </a:lnTo>
                  <a:lnTo>
                    <a:pt x="17" y="589"/>
                  </a:lnTo>
                  <a:lnTo>
                    <a:pt x="15" y="589"/>
                  </a:lnTo>
                  <a:lnTo>
                    <a:pt x="15" y="587"/>
                  </a:lnTo>
                  <a:lnTo>
                    <a:pt x="14" y="586"/>
                  </a:lnTo>
                  <a:lnTo>
                    <a:pt x="13" y="585"/>
                  </a:lnTo>
                  <a:lnTo>
                    <a:pt x="11" y="585"/>
                  </a:lnTo>
                  <a:lnTo>
                    <a:pt x="10" y="583"/>
                  </a:lnTo>
                  <a:lnTo>
                    <a:pt x="9" y="582"/>
                  </a:lnTo>
                  <a:lnTo>
                    <a:pt x="10" y="582"/>
                  </a:lnTo>
                  <a:lnTo>
                    <a:pt x="10" y="581"/>
                  </a:lnTo>
                  <a:lnTo>
                    <a:pt x="10" y="579"/>
                  </a:lnTo>
                  <a:lnTo>
                    <a:pt x="10" y="578"/>
                  </a:lnTo>
                  <a:lnTo>
                    <a:pt x="9" y="578"/>
                  </a:lnTo>
                  <a:lnTo>
                    <a:pt x="8" y="578"/>
                  </a:lnTo>
                  <a:lnTo>
                    <a:pt x="8" y="577"/>
                  </a:lnTo>
                  <a:lnTo>
                    <a:pt x="6" y="577"/>
                  </a:lnTo>
                  <a:lnTo>
                    <a:pt x="5" y="577"/>
                  </a:lnTo>
                  <a:lnTo>
                    <a:pt x="4" y="576"/>
                  </a:lnTo>
                  <a:lnTo>
                    <a:pt x="4" y="574"/>
                  </a:lnTo>
                  <a:lnTo>
                    <a:pt x="2" y="574"/>
                  </a:lnTo>
                  <a:lnTo>
                    <a:pt x="2" y="573"/>
                  </a:lnTo>
                  <a:lnTo>
                    <a:pt x="1" y="573"/>
                  </a:lnTo>
                  <a:lnTo>
                    <a:pt x="1" y="572"/>
                  </a:lnTo>
                  <a:lnTo>
                    <a:pt x="0" y="572"/>
                  </a:lnTo>
                  <a:lnTo>
                    <a:pt x="1" y="570"/>
                  </a:lnTo>
                  <a:lnTo>
                    <a:pt x="1" y="569"/>
                  </a:lnTo>
                  <a:lnTo>
                    <a:pt x="1" y="568"/>
                  </a:lnTo>
                  <a:lnTo>
                    <a:pt x="2" y="568"/>
                  </a:lnTo>
                  <a:lnTo>
                    <a:pt x="2" y="566"/>
                  </a:lnTo>
                  <a:lnTo>
                    <a:pt x="2" y="565"/>
                  </a:lnTo>
                  <a:lnTo>
                    <a:pt x="4" y="565"/>
                  </a:lnTo>
                  <a:lnTo>
                    <a:pt x="4" y="564"/>
                  </a:lnTo>
                  <a:lnTo>
                    <a:pt x="5" y="564"/>
                  </a:lnTo>
                  <a:lnTo>
                    <a:pt x="6" y="562"/>
                  </a:lnTo>
                  <a:lnTo>
                    <a:pt x="8" y="562"/>
                  </a:lnTo>
                  <a:lnTo>
                    <a:pt x="9" y="562"/>
                  </a:lnTo>
                  <a:lnTo>
                    <a:pt x="10" y="562"/>
                  </a:lnTo>
                  <a:lnTo>
                    <a:pt x="11" y="562"/>
                  </a:lnTo>
                  <a:lnTo>
                    <a:pt x="13" y="562"/>
                  </a:lnTo>
                  <a:lnTo>
                    <a:pt x="13" y="561"/>
                  </a:lnTo>
                  <a:lnTo>
                    <a:pt x="14" y="561"/>
                  </a:lnTo>
                  <a:lnTo>
                    <a:pt x="14" y="560"/>
                  </a:lnTo>
                  <a:lnTo>
                    <a:pt x="15" y="560"/>
                  </a:lnTo>
                  <a:lnTo>
                    <a:pt x="15" y="559"/>
                  </a:lnTo>
                  <a:lnTo>
                    <a:pt x="15" y="557"/>
                  </a:lnTo>
                  <a:lnTo>
                    <a:pt x="14" y="557"/>
                  </a:lnTo>
                  <a:lnTo>
                    <a:pt x="14" y="556"/>
                  </a:lnTo>
                  <a:lnTo>
                    <a:pt x="13" y="555"/>
                  </a:lnTo>
                  <a:lnTo>
                    <a:pt x="13" y="553"/>
                  </a:lnTo>
                  <a:lnTo>
                    <a:pt x="11" y="553"/>
                  </a:lnTo>
                  <a:lnTo>
                    <a:pt x="11" y="552"/>
                  </a:lnTo>
                  <a:lnTo>
                    <a:pt x="10" y="552"/>
                  </a:lnTo>
                  <a:lnTo>
                    <a:pt x="9" y="552"/>
                  </a:lnTo>
                  <a:lnTo>
                    <a:pt x="9" y="551"/>
                  </a:lnTo>
                  <a:lnTo>
                    <a:pt x="10" y="551"/>
                  </a:lnTo>
                  <a:lnTo>
                    <a:pt x="11" y="549"/>
                  </a:lnTo>
                  <a:lnTo>
                    <a:pt x="13" y="548"/>
                  </a:lnTo>
                  <a:lnTo>
                    <a:pt x="13" y="547"/>
                  </a:lnTo>
                  <a:lnTo>
                    <a:pt x="13" y="546"/>
                  </a:lnTo>
                  <a:lnTo>
                    <a:pt x="13" y="544"/>
                  </a:lnTo>
                  <a:lnTo>
                    <a:pt x="14" y="544"/>
                  </a:lnTo>
                  <a:lnTo>
                    <a:pt x="14" y="543"/>
                  </a:lnTo>
                  <a:lnTo>
                    <a:pt x="14" y="542"/>
                  </a:lnTo>
                  <a:lnTo>
                    <a:pt x="15" y="542"/>
                  </a:lnTo>
                  <a:lnTo>
                    <a:pt x="15" y="540"/>
                  </a:lnTo>
                  <a:lnTo>
                    <a:pt x="17" y="540"/>
                  </a:lnTo>
                  <a:lnTo>
                    <a:pt x="17" y="539"/>
                  </a:lnTo>
                  <a:lnTo>
                    <a:pt x="18" y="539"/>
                  </a:lnTo>
                  <a:lnTo>
                    <a:pt x="18" y="538"/>
                  </a:lnTo>
                  <a:lnTo>
                    <a:pt x="19" y="536"/>
                  </a:lnTo>
                  <a:lnTo>
                    <a:pt x="19" y="535"/>
                  </a:lnTo>
                  <a:lnTo>
                    <a:pt x="21" y="535"/>
                  </a:lnTo>
                  <a:lnTo>
                    <a:pt x="22" y="535"/>
                  </a:lnTo>
                  <a:lnTo>
                    <a:pt x="22" y="534"/>
                  </a:lnTo>
                  <a:lnTo>
                    <a:pt x="23" y="534"/>
                  </a:lnTo>
                  <a:lnTo>
                    <a:pt x="24" y="534"/>
                  </a:lnTo>
                  <a:lnTo>
                    <a:pt x="24" y="535"/>
                  </a:lnTo>
                  <a:lnTo>
                    <a:pt x="26" y="535"/>
                  </a:lnTo>
                  <a:lnTo>
                    <a:pt x="27" y="535"/>
                  </a:lnTo>
                  <a:lnTo>
                    <a:pt x="28" y="536"/>
                  </a:lnTo>
                  <a:lnTo>
                    <a:pt x="30" y="536"/>
                  </a:lnTo>
                  <a:lnTo>
                    <a:pt x="31" y="538"/>
                  </a:lnTo>
                  <a:lnTo>
                    <a:pt x="32" y="536"/>
                  </a:lnTo>
                  <a:lnTo>
                    <a:pt x="32" y="535"/>
                  </a:lnTo>
                  <a:lnTo>
                    <a:pt x="32" y="534"/>
                  </a:lnTo>
                  <a:lnTo>
                    <a:pt x="32" y="532"/>
                  </a:lnTo>
                  <a:lnTo>
                    <a:pt x="32" y="531"/>
                  </a:lnTo>
                  <a:lnTo>
                    <a:pt x="32" y="530"/>
                  </a:lnTo>
                  <a:lnTo>
                    <a:pt x="34" y="529"/>
                  </a:lnTo>
                  <a:lnTo>
                    <a:pt x="35" y="527"/>
                  </a:lnTo>
                  <a:lnTo>
                    <a:pt x="35" y="526"/>
                  </a:lnTo>
                  <a:lnTo>
                    <a:pt x="35" y="525"/>
                  </a:lnTo>
                  <a:lnTo>
                    <a:pt x="36" y="525"/>
                  </a:lnTo>
                  <a:lnTo>
                    <a:pt x="36" y="523"/>
                  </a:lnTo>
                  <a:lnTo>
                    <a:pt x="36" y="522"/>
                  </a:lnTo>
                  <a:lnTo>
                    <a:pt x="36" y="521"/>
                  </a:lnTo>
                  <a:lnTo>
                    <a:pt x="36" y="519"/>
                  </a:lnTo>
                  <a:lnTo>
                    <a:pt x="38" y="519"/>
                  </a:lnTo>
                  <a:lnTo>
                    <a:pt x="38" y="518"/>
                  </a:lnTo>
                  <a:lnTo>
                    <a:pt x="38" y="517"/>
                  </a:lnTo>
                  <a:lnTo>
                    <a:pt x="38" y="515"/>
                  </a:lnTo>
                  <a:lnTo>
                    <a:pt x="36" y="514"/>
                  </a:lnTo>
                  <a:lnTo>
                    <a:pt x="35" y="513"/>
                  </a:lnTo>
                  <a:lnTo>
                    <a:pt x="36" y="512"/>
                  </a:lnTo>
                  <a:lnTo>
                    <a:pt x="36" y="510"/>
                  </a:lnTo>
                  <a:lnTo>
                    <a:pt x="38" y="510"/>
                  </a:lnTo>
                  <a:lnTo>
                    <a:pt x="39" y="512"/>
                  </a:lnTo>
                  <a:lnTo>
                    <a:pt x="39" y="510"/>
                  </a:lnTo>
                  <a:lnTo>
                    <a:pt x="40" y="510"/>
                  </a:lnTo>
                  <a:lnTo>
                    <a:pt x="40" y="509"/>
                  </a:lnTo>
                  <a:lnTo>
                    <a:pt x="41" y="509"/>
                  </a:lnTo>
                  <a:lnTo>
                    <a:pt x="43" y="509"/>
                  </a:lnTo>
                  <a:lnTo>
                    <a:pt x="43" y="508"/>
                  </a:lnTo>
                  <a:lnTo>
                    <a:pt x="44" y="508"/>
                  </a:lnTo>
                  <a:lnTo>
                    <a:pt x="45" y="508"/>
                  </a:lnTo>
                  <a:lnTo>
                    <a:pt x="47" y="508"/>
                  </a:lnTo>
                  <a:lnTo>
                    <a:pt x="48" y="509"/>
                  </a:lnTo>
                  <a:lnTo>
                    <a:pt x="49" y="509"/>
                  </a:lnTo>
                  <a:lnTo>
                    <a:pt x="52" y="510"/>
                  </a:lnTo>
                  <a:lnTo>
                    <a:pt x="52" y="509"/>
                  </a:lnTo>
                  <a:lnTo>
                    <a:pt x="52" y="508"/>
                  </a:lnTo>
                  <a:lnTo>
                    <a:pt x="52" y="506"/>
                  </a:lnTo>
                  <a:lnTo>
                    <a:pt x="52" y="505"/>
                  </a:lnTo>
                  <a:lnTo>
                    <a:pt x="52" y="504"/>
                  </a:lnTo>
                  <a:lnTo>
                    <a:pt x="52" y="502"/>
                  </a:lnTo>
                  <a:lnTo>
                    <a:pt x="51" y="501"/>
                  </a:lnTo>
                  <a:lnTo>
                    <a:pt x="51" y="500"/>
                  </a:lnTo>
                  <a:lnTo>
                    <a:pt x="49" y="500"/>
                  </a:lnTo>
                  <a:lnTo>
                    <a:pt x="49" y="499"/>
                  </a:lnTo>
                  <a:lnTo>
                    <a:pt x="49" y="497"/>
                  </a:lnTo>
                  <a:lnTo>
                    <a:pt x="48" y="496"/>
                  </a:lnTo>
                  <a:lnTo>
                    <a:pt x="49" y="495"/>
                  </a:lnTo>
                  <a:lnTo>
                    <a:pt x="49" y="493"/>
                  </a:lnTo>
                  <a:lnTo>
                    <a:pt x="51" y="493"/>
                  </a:lnTo>
                  <a:lnTo>
                    <a:pt x="51" y="492"/>
                  </a:lnTo>
                  <a:lnTo>
                    <a:pt x="49" y="492"/>
                  </a:lnTo>
                  <a:lnTo>
                    <a:pt x="49" y="491"/>
                  </a:lnTo>
                  <a:lnTo>
                    <a:pt x="49" y="489"/>
                  </a:lnTo>
                  <a:lnTo>
                    <a:pt x="48" y="489"/>
                  </a:lnTo>
                  <a:lnTo>
                    <a:pt x="49" y="489"/>
                  </a:lnTo>
                  <a:lnTo>
                    <a:pt x="49" y="488"/>
                  </a:lnTo>
                  <a:lnTo>
                    <a:pt x="49" y="487"/>
                  </a:lnTo>
                  <a:lnTo>
                    <a:pt x="48" y="487"/>
                  </a:lnTo>
                  <a:lnTo>
                    <a:pt x="48" y="485"/>
                  </a:lnTo>
                  <a:lnTo>
                    <a:pt x="48" y="484"/>
                  </a:lnTo>
                  <a:lnTo>
                    <a:pt x="48" y="483"/>
                  </a:lnTo>
                  <a:lnTo>
                    <a:pt x="48" y="482"/>
                  </a:lnTo>
                  <a:lnTo>
                    <a:pt x="48" y="480"/>
                  </a:lnTo>
                  <a:lnTo>
                    <a:pt x="48" y="479"/>
                  </a:lnTo>
                  <a:lnTo>
                    <a:pt x="48" y="478"/>
                  </a:lnTo>
                  <a:lnTo>
                    <a:pt x="48" y="476"/>
                  </a:lnTo>
                  <a:lnTo>
                    <a:pt x="48" y="475"/>
                  </a:lnTo>
                  <a:lnTo>
                    <a:pt x="48" y="474"/>
                  </a:lnTo>
                  <a:lnTo>
                    <a:pt x="48" y="472"/>
                  </a:lnTo>
                  <a:lnTo>
                    <a:pt x="47" y="471"/>
                  </a:lnTo>
                  <a:lnTo>
                    <a:pt x="47" y="470"/>
                  </a:lnTo>
                  <a:lnTo>
                    <a:pt x="47" y="468"/>
                  </a:lnTo>
                  <a:lnTo>
                    <a:pt x="47" y="467"/>
                  </a:lnTo>
                  <a:lnTo>
                    <a:pt x="45" y="466"/>
                  </a:lnTo>
                  <a:lnTo>
                    <a:pt x="45" y="465"/>
                  </a:lnTo>
                  <a:lnTo>
                    <a:pt x="45" y="463"/>
                  </a:lnTo>
                  <a:lnTo>
                    <a:pt x="45" y="462"/>
                  </a:lnTo>
                  <a:lnTo>
                    <a:pt x="45" y="461"/>
                  </a:lnTo>
                  <a:lnTo>
                    <a:pt x="45" y="459"/>
                  </a:lnTo>
                  <a:lnTo>
                    <a:pt x="44" y="459"/>
                  </a:lnTo>
                  <a:lnTo>
                    <a:pt x="44" y="458"/>
                  </a:lnTo>
                  <a:lnTo>
                    <a:pt x="44" y="457"/>
                  </a:lnTo>
                  <a:lnTo>
                    <a:pt x="43" y="455"/>
                  </a:lnTo>
                  <a:lnTo>
                    <a:pt x="43" y="454"/>
                  </a:lnTo>
                  <a:lnTo>
                    <a:pt x="44" y="454"/>
                  </a:lnTo>
                  <a:lnTo>
                    <a:pt x="44" y="453"/>
                  </a:lnTo>
                  <a:lnTo>
                    <a:pt x="44" y="451"/>
                  </a:lnTo>
                  <a:lnTo>
                    <a:pt x="45" y="451"/>
                  </a:lnTo>
                  <a:lnTo>
                    <a:pt x="47" y="450"/>
                  </a:lnTo>
                  <a:lnTo>
                    <a:pt x="47" y="449"/>
                  </a:lnTo>
                  <a:lnTo>
                    <a:pt x="45" y="449"/>
                  </a:lnTo>
                  <a:lnTo>
                    <a:pt x="45" y="448"/>
                  </a:lnTo>
                  <a:lnTo>
                    <a:pt x="45" y="446"/>
                  </a:lnTo>
                  <a:lnTo>
                    <a:pt x="45" y="445"/>
                  </a:lnTo>
                  <a:lnTo>
                    <a:pt x="47" y="445"/>
                  </a:lnTo>
                  <a:lnTo>
                    <a:pt x="47" y="444"/>
                  </a:lnTo>
                  <a:lnTo>
                    <a:pt x="47" y="442"/>
                  </a:lnTo>
                  <a:lnTo>
                    <a:pt x="45" y="442"/>
                  </a:lnTo>
                  <a:lnTo>
                    <a:pt x="45" y="441"/>
                  </a:lnTo>
                  <a:lnTo>
                    <a:pt x="45" y="440"/>
                  </a:lnTo>
                  <a:lnTo>
                    <a:pt x="45" y="438"/>
                  </a:lnTo>
                  <a:lnTo>
                    <a:pt x="47" y="437"/>
                  </a:lnTo>
                  <a:lnTo>
                    <a:pt x="48" y="436"/>
                  </a:lnTo>
                  <a:lnTo>
                    <a:pt x="49" y="436"/>
                  </a:lnTo>
                  <a:lnTo>
                    <a:pt x="51" y="436"/>
                  </a:lnTo>
                  <a:lnTo>
                    <a:pt x="51" y="437"/>
                  </a:lnTo>
                  <a:lnTo>
                    <a:pt x="52" y="437"/>
                  </a:lnTo>
                  <a:lnTo>
                    <a:pt x="53" y="437"/>
                  </a:lnTo>
                  <a:lnTo>
                    <a:pt x="53" y="436"/>
                  </a:lnTo>
                  <a:lnTo>
                    <a:pt x="54" y="436"/>
                  </a:lnTo>
                  <a:lnTo>
                    <a:pt x="56" y="435"/>
                  </a:lnTo>
                  <a:lnTo>
                    <a:pt x="57" y="433"/>
                  </a:lnTo>
                  <a:lnTo>
                    <a:pt x="58" y="433"/>
                  </a:lnTo>
                  <a:lnTo>
                    <a:pt x="60" y="433"/>
                  </a:lnTo>
                  <a:lnTo>
                    <a:pt x="58" y="432"/>
                  </a:lnTo>
                  <a:lnTo>
                    <a:pt x="58" y="431"/>
                  </a:lnTo>
                  <a:lnTo>
                    <a:pt x="58" y="429"/>
                  </a:lnTo>
                  <a:lnTo>
                    <a:pt x="60" y="429"/>
                  </a:lnTo>
                  <a:lnTo>
                    <a:pt x="61" y="429"/>
                  </a:lnTo>
                  <a:lnTo>
                    <a:pt x="62" y="431"/>
                  </a:lnTo>
                  <a:lnTo>
                    <a:pt x="62" y="432"/>
                  </a:lnTo>
                  <a:lnTo>
                    <a:pt x="62" y="431"/>
                  </a:lnTo>
                  <a:lnTo>
                    <a:pt x="62" y="429"/>
                  </a:lnTo>
                  <a:lnTo>
                    <a:pt x="64" y="429"/>
                  </a:lnTo>
                  <a:lnTo>
                    <a:pt x="65" y="429"/>
                  </a:lnTo>
                  <a:lnTo>
                    <a:pt x="65" y="428"/>
                  </a:lnTo>
                  <a:lnTo>
                    <a:pt x="65" y="427"/>
                  </a:lnTo>
                  <a:lnTo>
                    <a:pt x="66" y="427"/>
                  </a:lnTo>
                  <a:lnTo>
                    <a:pt x="66" y="425"/>
                  </a:lnTo>
                  <a:lnTo>
                    <a:pt x="68" y="425"/>
                  </a:lnTo>
                  <a:lnTo>
                    <a:pt x="68" y="424"/>
                  </a:lnTo>
                  <a:lnTo>
                    <a:pt x="69" y="424"/>
                  </a:lnTo>
                  <a:lnTo>
                    <a:pt x="69" y="423"/>
                  </a:lnTo>
                  <a:lnTo>
                    <a:pt x="70" y="423"/>
                  </a:lnTo>
                  <a:lnTo>
                    <a:pt x="71" y="423"/>
                  </a:lnTo>
                  <a:lnTo>
                    <a:pt x="73" y="423"/>
                  </a:lnTo>
                  <a:lnTo>
                    <a:pt x="73" y="421"/>
                  </a:lnTo>
                  <a:lnTo>
                    <a:pt x="74" y="420"/>
                  </a:lnTo>
                  <a:lnTo>
                    <a:pt x="74" y="419"/>
                  </a:lnTo>
                  <a:lnTo>
                    <a:pt x="75" y="418"/>
                  </a:lnTo>
                  <a:lnTo>
                    <a:pt x="75" y="416"/>
                  </a:lnTo>
                  <a:lnTo>
                    <a:pt x="75" y="415"/>
                  </a:lnTo>
                  <a:lnTo>
                    <a:pt x="77" y="415"/>
                  </a:lnTo>
                  <a:lnTo>
                    <a:pt x="77" y="414"/>
                  </a:lnTo>
                  <a:lnTo>
                    <a:pt x="78" y="414"/>
                  </a:lnTo>
                  <a:lnTo>
                    <a:pt x="78" y="412"/>
                  </a:lnTo>
                  <a:lnTo>
                    <a:pt x="79" y="412"/>
                  </a:lnTo>
                  <a:lnTo>
                    <a:pt x="81" y="412"/>
                  </a:lnTo>
                  <a:lnTo>
                    <a:pt x="82" y="411"/>
                  </a:lnTo>
                  <a:lnTo>
                    <a:pt x="83" y="411"/>
                  </a:lnTo>
                  <a:lnTo>
                    <a:pt x="83" y="410"/>
                  </a:lnTo>
                  <a:lnTo>
                    <a:pt x="85" y="410"/>
                  </a:lnTo>
                  <a:lnTo>
                    <a:pt x="85" y="408"/>
                  </a:lnTo>
                  <a:lnTo>
                    <a:pt x="86" y="407"/>
                  </a:lnTo>
                  <a:lnTo>
                    <a:pt x="86" y="406"/>
                  </a:lnTo>
                  <a:lnTo>
                    <a:pt x="86" y="404"/>
                  </a:lnTo>
                  <a:lnTo>
                    <a:pt x="87" y="404"/>
                  </a:lnTo>
                  <a:lnTo>
                    <a:pt x="87" y="403"/>
                  </a:lnTo>
                  <a:lnTo>
                    <a:pt x="87" y="402"/>
                  </a:lnTo>
                  <a:lnTo>
                    <a:pt x="87" y="401"/>
                  </a:lnTo>
                  <a:lnTo>
                    <a:pt x="88" y="401"/>
                  </a:lnTo>
                  <a:lnTo>
                    <a:pt x="88" y="399"/>
                  </a:lnTo>
                  <a:lnTo>
                    <a:pt x="87" y="399"/>
                  </a:lnTo>
                  <a:lnTo>
                    <a:pt x="87" y="398"/>
                  </a:lnTo>
                  <a:lnTo>
                    <a:pt x="87" y="397"/>
                  </a:lnTo>
                  <a:lnTo>
                    <a:pt x="87" y="395"/>
                  </a:lnTo>
                  <a:lnTo>
                    <a:pt x="87" y="394"/>
                  </a:lnTo>
                  <a:lnTo>
                    <a:pt x="87" y="393"/>
                  </a:lnTo>
                  <a:lnTo>
                    <a:pt x="87" y="391"/>
                  </a:lnTo>
                  <a:lnTo>
                    <a:pt x="87" y="390"/>
                  </a:lnTo>
                  <a:lnTo>
                    <a:pt x="87" y="389"/>
                  </a:lnTo>
                  <a:lnTo>
                    <a:pt x="88" y="389"/>
                  </a:lnTo>
                  <a:lnTo>
                    <a:pt x="88" y="388"/>
                  </a:lnTo>
                  <a:lnTo>
                    <a:pt x="90" y="388"/>
                  </a:lnTo>
                  <a:lnTo>
                    <a:pt x="90" y="386"/>
                  </a:lnTo>
                  <a:lnTo>
                    <a:pt x="91" y="386"/>
                  </a:lnTo>
                  <a:lnTo>
                    <a:pt x="92" y="385"/>
                  </a:lnTo>
                  <a:lnTo>
                    <a:pt x="94" y="384"/>
                  </a:lnTo>
                  <a:lnTo>
                    <a:pt x="95" y="384"/>
                  </a:lnTo>
                  <a:lnTo>
                    <a:pt x="95" y="382"/>
                  </a:lnTo>
                  <a:lnTo>
                    <a:pt x="96" y="382"/>
                  </a:lnTo>
                  <a:lnTo>
                    <a:pt x="96" y="381"/>
                  </a:lnTo>
                  <a:lnTo>
                    <a:pt x="96" y="380"/>
                  </a:lnTo>
                  <a:lnTo>
                    <a:pt x="98" y="380"/>
                  </a:lnTo>
                  <a:lnTo>
                    <a:pt x="98" y="378"/>
                  </a:lnTo>
                  <a:lnTo>
                    <a:pt x="99" y="377"/>
                  </a:lnTo>
                  <a:lnTo>
                    <a:pt x="100" y="376"/>
                  </a:lnTo>
                  <a:lnTo>
                    <a:pt x="100" y="374"/>
                  </a:lnTo>
                  <a:lnTo>
                    <a:pt x="101" y="374"/>
                  </a:lnTo>
                  <a:lnTo>
                    <a:pt x="101" y="373"/>
                  </a:lnTo>
                  <a:lnTo>
                    <a:pt x="103" y="373"/>
                  </a:lnTo>
                  <a:lnTo>
                    <a:pt x="103" y="372"/>
                  </a:lnTo>
                  <a:lnTo>
                    <a:pt x="104" y="372"/>
                  </a:lnTo>
                  <a:lnTo>
                    <a:pt x="104" y="371"/>
                  </a:lnTo>
                  <a:lnTo>
                    <a:pt x="104" y="369"/>
                  </a:lnTo>
                  <a:lnTo>
                    <a:pt x="105" y="369"/>
                  </a:lnTo>
                  <a:lnTo>
                    <a:pt x="105" y="368"/>
                  </a:lnTo>
                  <a:lnTo>
                    <a:pt x="107" y="368"/>
                  </a:lnTo>
                  <a:lnTo>
                    <a:pt x="107" y="367"/>
                  </a:lnTo>
                  <a:lnTo>
                    <a:pt x="108" y="367"/>
                  </a:lnTo>
                  <a:lnTo>
                    <a:pt x="108" y="365"/>
                  </a:lnTo>
                  <a:lnTo>
                    <a:pt x="109" y="365"/>
                  </a:lnTo>
                  <a:lnTo>
                    <a:pt x="109" y="364"/>
                  </a:lnTo>
                  <a:lnTo>
                    <a:pt x="111" y="364"/>
                  </a:lnTo>
                  <a:lnTo>
                    <a:pt x="112" y="363"/>
                  </a:lnTo>
                  <a:lnTo>
                    <a:pt x="113" y="363"/>
                  </a:lnTo>
                  <a:lnTo>
                    <a:pt x="113" y="361"/>
                  </a:lnTo>
                  <a:lnTo>
                    <a:pt x="115" y="361"/>
                  </a:lnTo>
                  <a:lnTo>
                    <a:pt x="115" y="360"/>
                  </a:lnTo>
                  <a:lnTo>
                    <a:pt x="116" y="360"/>
                  </a:lnTo>
                  <a:lnTo>
                    <a:pt x="117" y="359"/>
                  </a:lnTo>
                  <a:lnTo>
                    <a:pt x="118" y="359"/>
                  </a:lnTo>
                  <a:lnTo>
                    <a:pt x="118" y="357"/>
                  </a:lnTo>
                  <a:lnTo>
                    <a:pt x="120" y="357"/>
                  </a:lnTo>
                  <a:lnTo>
                    <a:pt x="120" y="356"/>
                  </a:lnTo>
                  <a:lnTo>
                    <a:pt x="121" y="356"/>
                  </a:lnTo>
                  <a:lnTo>
                    <a:pt x="121" y="355"/>
                  </a:lnTo>
                  <a:lnTo>
                    <a:pt x="122" y="355"/>
                  </a:lnTo>
                  <a:lnTo>
                    <a:pt x="122" y="354"/>
                  </a:lnTo>
                  <a:lnTo>
                    <a:pt x="122" y="352"/>
                  </a:lnTo>
                  <a:lnTo>
                    <a:pt x="124" y="352"/>
                  </a:lnTo>
                  <a:lnTo>
                    <a:pt x="124" y="351"/>
                  </a:lnTo>
                  <a:lnTo>
                    <a:pt x="125" y="351"/>
                  </a:lnTo>
                  <a:lnTo>
                    <a:pt x="125" y="350"/>
                  </a:lnTo>
                  <a:lnTo>
                    <a:pt x="126" y="348"/>
                  </a:lnTo>
                  <a:lnTo>
                    <a:pt x="128" y="347"/>
                  </a:lnTo>
                  <a:lnTo>
                    <a:pt x="129" y="346"/>
                  </a:lnTo>
                  <a:lnTo>
                    <a:pt x="130" y="344"/>
                  </a:lnTo>
                  <a:lnTo>
                    <a:pt x="132" y="343"/>
                  </a:lnTo>
                  <a:lnTo>
                    <a:pt x="133" y="343"/>
                  </a:lnTo>
                  <a:lnTo>
                    <a:pt x="133" y="342"/>
                  </a:lnTo>
                  <a:lnTo>
                    <a:pt x="134" y="342"/>
                  </a:lnTo>
                  <a:lnTo>
                    <a:pt x="134" y="341"/>
                  </a:lnTo>
                  <a:lnTo>
                    <a:pt x="135" y="341"/>
                  </a:lnTo>
                  <a:lnTo>
                    <a:pt x="137" y="341"/>
                  </a:lnTo>
                  <a:lnTo>
                    <a:pt x="137" y="339"/>
                  </a:lnTo>
                  <a:lnTo>
                    <a:pt x="138" y="339"/>
                  </a:lnTo>
                  <a:lnTo>
                    <a:pt x="139" y="338"/>
                  </a:lnTo>
                  <a:lnTo>
                    <a:pt x="141" y="338"/>
                  </a:lnTo>
                  <a:lnTo>
                    <a:pt x="142" y="338"/>
                  </a:lnTo>
                  <a:lnTo>
                    <a:pt x="142" y="337"/>
                  </a:lnTo>
                  <a:lnTo>
                    <a:pt x="143" y="337"/>
                  </a:lnTo>
                  <a:lnTo>
                    <a:pt x="145" y="337"/>
                  </a:lnTo>
                  <a:lnTo>
                    <a:pt x="145" y="335"/>
                  </a:lnTo>
                  <a:lnTo>
                    <a:pt x="146" y="335"/>
                  </a:lnTo>
                  <a:lnTo>
                    <a:pt x="147" y="335"/>
                  </a:lnTo>
                  <a:lnTo>
                    <a:pt x="147" y="334"/>
                  </a:lnTo>
                  <a:lnTo>
                    <a:pt x="148" y="334"/>
                  </a:lnTo>
                  <a:lnTo>
                    <a:pt x="150" y="334"/>
                  </a:lnTo>
                  <a:lnTo>
                    <a:pt x="151" y="334"/>
                  </a:lnTo>
                  <a:lnTo>
                    <a:pt x="151" y="333"/>
                  </a:lnTo>
                  <a:lnTo>
                    <a:pt x="152" y="333"/>
                  </a:lnTo>
                  <a:lnTo>
                    <a:pt x="154" y="333"/>
                  </a:lnTo>
                  <a:lnTo>
                    <a:pt x="155" y="333"/>
                  </a:lnTo>
                  <a:lnTo>
                    <a:pt x="156" y="333"/>
                  </a:lnTo>
                  <a:lnTo>
                    <a:pt x="156" y="331"/>
                  </a:lnTo>
                  <a:lnTo>
                    <a:pt x="158" y="331"/>
                  </a:lnTo>
                  <a:lnTo>
                    <a:pt x="159" y="331"/>
                  </a:lnTo>
                  <a:lnTo>
                    <a:pt x="160" y="331"/>
                  </a:lnTo>
                  <a:lnTo>
                    <a:pt x="162" y="331"/>
                  </a:lnTo>
                  <a:lnTo>
                    <a:pt x="163" y="331"/>
                  </a:lnTo>
                  <a:lnTo>
                    <a:pt x="164" y="331"/>
                  </a:lnTo>
                  <a:lnTo>
                    <a:pt x="165" y="331"/>
                  </a:lnTo>
                  <a:lnTo>
                    <a:pt x="165" y="333"/>
                  </a:lnTo>
                  <a:lnTo>
                    <a:pt x="167" y="333"/>
                  </a:lnTo>
                  <a:lnTo>
                    <a:pt x="167" y="334"/>
                  </a:lnTo>
                  <a:lnTo>
                    <a:pt x="168" y="334"/>
                  </a:lnTo>
                  <a:lnTo>
                    <a:pt x="168" y="335"/>
                  </a:lnTo>
                  <a:lnTo>
                    <a:pt x="169" y="335"/>
                  </a:lnTo>
                  <a:lnTo>
                    <a:pt x="171" y="335"/>
                  </a:lnTo>
                  <a:lnTo>
                    <a:pt x="172" y="335"/>
                  </a:lnTo>
                  <a:lnTo>
                    <a:pt x="173" y="335"/>
                  </a:lnTo>
                  <a:lnTo>
                    <a:pt x="175" y="335"/>
                  </a:lnTo>
                  <a:lnTo>
                    <a:pt x="176" y="335"/>
                  </a:lnTo>
                  <a:lnTo>
                    <a:pt x="176" y="337"/>
                  </a:lnTo>
                  <a:lnTo>
                    <a:pt x="177" y="337"/>
                  </a:lnTo>
                  <a:lnTo>
                    <a:pt x="179" y="337"/>
                  </a:lnTo>
                  <a:lnTo>
                    <a:pt x="180" y="337"/>
                  </a:lnTo>
                  <a:lnTo>
                    <a:pt x="181" y="337"/>
                  </a:lnTo>
                  <a:lnTo>
                    <a:pt x="181" y="338"/>
                  </a:lnTo>
                  <a:lnTo>
                    <a:pt x="182" y="338"/>
                  </a:lnTo>
                  <a:lnTo>
                    <a:pt x="184" y="338"/>
                  </a:lnTo>
                  <a:lnTo>
                    <a:pt x="185" y="338"/>
                  </a:lnTo>
                  <a:lnTo>
                    <a:pt x="186" y="338"/>
                  </a:lnTo>
                  <a:lnTo>
                    <a:pt x="188" y="338"/>
                  </a:lnTo>
                  <a:lnTo>
                    <a:pt x="189" y="338"/>
                  </a:lnTo>
                  <a:lnTo>
                    <a:pt x="189" y="339"/>
                  </a:lnTo>
                  <a:lnTo>
                    <a:pt x="190" y="339"/>
                  </a:lnTo>
                  <a:lnTo>
                    <a:pt x="192" y="339"/>
                  </a:lnTo>
                  <a:lnTo>
                    <a:pt x="192" y="338"/>
                  </a:lnTo>
                  <a:lnTo>
                    <a:pt x="193" y="338"/>
                  </a:lnTo>
                  <a:lnTo>
                    <a:pt x="194" y="338"/>
                  </a:lnTo>
                  <a:lnTo>
                    <a:pt x="194" y="337"/>
                  </a:lnTo>
                  <a:lnTo>
                    <a:pt x="194" y="335"/>
                  </a:lnTo>
                  <a:lnTo>
                    <a:pt x="195" y="335"/>
                  </a:lnTo>
                  <a:lnTo>
                    <a:pt x="195" y="334"/>
                  </a:lnTo>
                  <a:lnTo>
                    <a:pt x="195" y="333"/>
                  </a:lnTo>
                  <a:lnTo>
                    <a:pt x="197" y="333"/>
                  </a:lnTo>
                  <a:lnTo>
                    <a:pt x="197" y="331"/>
                  </a:lnTo>
                  <a:lnTo>
                    <a:pt x="198" y="331"/>
                  </a:lnTo>
                  <a:lnTo>
                    <a:pt x="199" y="331"/>
                  </a:lnTo>
                  <a:lnTo>
                    <a:pt x="201" y="331"/>
                  </a:lnTo>
                  <a:lnTo>
                    <a:pt x="202" y="331"/>
                  </a:lnTo>
                  <a:lnTo>
                    <a:pt x="203" y="331"/>
                  </a:lnTo>
                  <a:lnTo>
                    <a:pt x="205" y="331"/>
                  </a:lnTo>
                  <a:lnTo>
                    <a:pt x="206" y="331"/>
                  </a:lnTo>
                  <a:lnTo>
                    <a:pt x="207" y="331"/>
                  </a:lnTo>
                  <a:lnTo>
                    <a:pt x="207" y="333"/>
                  </a:lnTo>
                  <a:lnTo>
                    <a:pt x="209" y="333"/>
                  </a:lnTo>
                  <a:lnTo>
                    <a:pt x="210" y="333"/>
                  </a:lnTo>
                  <a:lnTo>
                    <a:pt x="211" y="333"/>
                  </a:lnTo>
                  <a:lnTo>
                    <a:pt x="212" y="334"/>
                  </a:lnTo>
                  <a:lnTo>
                    <a:pt x="214" y="334"/>
                  </a:lnTo>
                  <a:lnTo>
                    <a:pt x="214" y="335"/>
                  </a:lnTo>
                  <a:lnTo>
                    <a:pt x="215" y="335"/>
                  </a:lnTo>
                  <a:lnTo>
                    <a:pt x="215" y="337"/>
                  </a:lnTo>
                  <a:lnTo>
                    <a:pt x="216" y="338"/>
                  </a:lnTo>
                  <a:lnTo>
                    <a:pt x="216" y="339"/>
                  </a:lnTo>
                  <a:lnTo>
                    <a:pt x="215" y="339"/>
                  </a:lnTo>
                  <a:lnTo>
                    <a:pt x="215" y="341"/>
                  </a:lnTo>
                  <a:lnTo>
                    <a:pt x="215" y="342"/>
                  </a:lnTo>
                  <a:lnTo>
                    <a:pt x="215" y="343"/>
                  </a:lnTo>
                  <a:lnTo>
                    <a:pt x="215" y="344"/>
                  </a:lnTo>
                  <a:lnTo>
                    <a:pt x="215" y="346"/>
                  </a:lnTo>
                  <a:lnTo>
                    <a:pt x="215" y="347"/>
                  </a:lnTo>
                  <a:lnTo>
                    <a:pt x="216" y="347"/>
                  </a:lnTo>
                  <a:lnTo>
                    <a:pt x="216" y="348"/>
                  </a:lnTo>
                  <a:lnTo>
                    <a:pt x="218" y="348"/>
                  </a:lnTo>
                  <a:lnTo>
                    <a:pt x="219" y="348"/>
                  </a:lnTo>
                  <a:lnTo>
                    <a:pt x="219" y="347"/>
                  </a:lnTo>
                  <a:lnTo>
                    <a:pt x="220" y="347"/>
                  </a:lnTo>
                  <a:lnTo>
                    <a:pt x="220" y="346"/>
                  </a:lnTo>
                  <a:lnTo>
                    <a:pt x="220" y="344"/>
                  </a:lnTo>
                  <a:lnTo>
                    <a:pt x="220" y="343"/>
                  </a:lnTo>
                  <a:lnTo>
                    <a:pt x="222" y="342"/>
                  </a:lnTo>
                  <a:lnTo>
                    <a:pt x="222" y="341"/>
                  </a:lnTo>
                  <a:lnTo>
                    <a:pt x="223" y="341"/>
                  </a:lnTo>
                  <a:lnTo>
                    <a:pt x="223" y="339"/>
                  </a:lnTo>
                  <a:lnTo>
                    <a:pt x="224" y="339"/>
                  </a:lnTo>
                  <a:lnTo>
                    <a:pt x="224" y="338"/>
                  </a:lnTo>
                  <a:lnTo>
                    <a:pt x="226" y="338"/>
                  </a:lnTo>
                  <a:lnTo>
                    <a:pt x="226" y="337"/>
                  </a:lnTo>
                  <a:lnTo>
                    <a:pt x="224" y="337"/>
                  </a:lnTo>
                  <a:lnTo>
                    <a:pt x="224" y="335"/>
                  </a:lnTo>
                  <a:lnTo>
                    <a:pt x="224" y="334"/>
                  </a:lnTo>
                  <a:lnTo>
                    <a:pt x="223" y="334"/>
                  </a:lnTo>
                  <a:lnTo>
                    <a:pt x="223" y="333"/>
                  </a:lnTo>
                  <a:lnTo>
                    <a:pt x="223" y="331"/>
                  </a:lnTo>
                  <a:lnTo>
                    <a:pt x="223" y="330"/>
                  </a:lnTo>
                  <a:lnTo>
                    <a:pt x="224" y="330"/>
                  </a:lnTo>
                  <a:lnTo>
                    <a:pt x="224" y="329"/>
                  </a:lnTo>
                  <a:lnTo>
                    <a:pt x="224" y="327"/>
                  </a:lnTo>
                  <a:lnTo>
                    <a:pt x="226" y="327"/>
                  </a:lnTo>
                  <a:lnTo>
                    <a:pt x="226" y="326"/>
                  </a:lnTo>
                  <a:lnTo>
                    <a:pt x="227" y="326"/>
                  </a:lnTo>
                  <a:lnTo>
                    <a:pt x="227" y="325"/>
                  </a:lnTo>
                  <a:lnTo>
                    <a:pt x="228" y="325"/>
                  </a:lnTo>
                  <a:lnTo>
                    <a:pt x="229" y="325"/>
                  </a:lnTo>
                  <a:lnTo>
                    <a:pt x="229" y="326"/>
                  </a:lnTo>
                  <a:lnTo>
                    <a:pt x="229" y="327"/>
                  </a:lnTo>
                  <a:lnTo>
                    <a:pt x="229" y="329"/>
                  </a:lnTo>
                  <a:lnTo>
                    <a:pt x="231" y="329"/>
                  </a:lnTo>
                  <a:lnTo>
                    <a:pt x="232" y="329"/>
                  </a:lnTo>
                  <a:lnTo>
                    <a:pt x="232" y="327"/>
                  </a:lnTo>
                  <a:lnTo>
                    <a:pt x="233" y="327"/>
                  </a:lnTo>
                  <a:lnTo>
                    <a:pt x="233" y="326"/>
                  </a:lnTo>
                  <a:lnTo>
                    <a:pt x="233" y="325"/>
                  </a:lnTo>
                  <a:lnTo>
                    <a:pt x="233" y="324"/>
                  </a:lnTo>
                  <a:lnTo>
                    <a:pt x="233" y="322"/>
                  </a:lnTo>
                  <a:lnTo>
                    <a:pt x="233" y="321"/>
                  </a:lnTo>
                  <a:lnTo>
                    <a:pt x="233" y="320"/>
                  </a:lnTo>
                  <a:lnTo>
                    <a:pt x="235" y="320"/>
                  </a:lnTo>
                  <a:lnTo>
                    <a:pt x="235" y="318"/>
                  </a:lnTo>
                  <a:lnTo>
                    <a:pt x="235" y="317"/>
                  </a:lnTo>
                  <a:lnTo>
                    <a:pt x="235" y="316"/>
                  </a:lnTo>
                  <a:lnTo>
                    <a:pt x="235" y="314"/>
                  </a:lnTo>
                  <a:lnTo>
                    <a:pt x="235" y="313"/>
                  </a:lnTo>
                  <a:lnTo>
                    <a:pt x="235" y="312"/>
                  </a:lnTo>
                  <a:lnTo>
                    <a:pt x="235" y="310"/>
                  </a:lnTo>
                  <a:lnTo>
                    <a:pt x="236" y="310"/>
                  </a:lnTo>
                  <a:lnTo>
                    <a:pt x="236" y="309"/>
                  </a:lnTo>
                  <a:lnTo>
                    <a:pt x="236" y="308"/>
                  </a:lnTo>
                  <a:lnTo>
                    <a:pt x="236" y="307"/>
                  </a:lnTo>
                  <a:lnTo>
                    <a:pt x="237" y="307"/>
                  </a:lnTo>
                  <a:lnTo>
                    <a:pt x="239" y="307"/>
                  </a:lnTo>
                  <a:lnTo>
                    <a:pt x="240" y="307"/>
                  </a:lnTo>
                  <a:lnTo>
                    <a:pt x="241" y="307"/>
                  </a:lnTo>
                  <a:lnTo>
                    <a:pt x="242" y="307"/>
                  </a:lnTo>
                  <a:lnTo>
                    <a:pt x="242" y="305"/>
                  </a:lnTo>
                  <a:lnTo>
                    <a:pt x="242" y="304"/>
                  </a:lnTo>
                  <a:lnTo>
                    <a:pt x="244" y="303"/>
                  </a:lnTo>
                  <a:lnTo>
                    <a:pt x="245" y="301"/>
                  </a:lnTo>
                  <a:lnTo>
                    <a:pt x="246" y="300"/>
                  </a:lnTo>
                  <a:lnTo>
                    <a:pt x="246" y="299"/>
                  </a:lnTo>
                  <a:lnTo>
                    <a:pt x="246" y="297"/>
                  </a:lnTo>
                  <a:lnTo>
                    <a:pt x="246" y="296"/>
                  </a:lnTo>
                  <a:lnTo>
                    <a:pt x="248" y="296"/>
                  </a:lnTo>
                  <a:lnTo>
                    <a:pt x="249" y="296"/>
                  </a:lnTo>
                  <a:lnTo>
                    <a:pt x="249" y="295"/>
                  </a:lnTo>
                  <a:lnTo>
                    <a:pt x="250" y="295"/>
                  </a:lnTo>
                  <a:lnTo>
                    <a:pt x="250" y="293"/>
                  </a:lnTo>
                  <a:lnTo>
                    <a:pt x="252" y="293"/>
                  </a:lnTo>
                  <a:lnTo>
                    <a:pt x="252" y="292"/>
                  </a:lnTo>
                  <a:lnTo>
                    <a:pt x="252" y="291"/>
                  </a:lnTo>
                  <a:lnTo>
                    <a:pt x="252" y="290"/>
                  </a:lnTo>
                  <a:lnTo>
                    <a:pt x="253" y="288"/>
                  </a:lnTo>
                  <a:lnTo>
                    <a:pt x="253" y="287"/>
                  </a:lnTo>
                  <a:lnTo>
                    <a:pt x="253" y="286"/>
                  </a:lnTo>
                  <a:lnTo>
                    <a:pt x="254" y="286"/>
                  </a:lnTo>
                  <a:lnTo>
                    <a:pt x="254" y="284"/>
                  </a:lnTo>
                  <a:lnTo>
                    <a:pt x="256" y="284"/>
                  </a:lnTo>
                  <a:lnTo>
                    <a:pt x="256" y="283"/>
                  </a:lnTo>
                  <a:lnTo>
                    <a:pt x="256" y="282"/>
                  </a:lnTo>
                  <a:lnTo>
                    <a:pt x="254" y="282"/>
                  </a:lnTo>
                  <a:lnTo>
                    <a:pt x="254" y="280"/>
                  </a:lnTo>
                  <a:lnTo>
                    <a:pt x="253" y="280"/>
                  </a:lnTo>
                  <a:lnTo>
                    <a:pt x="253" y="279"/>
                  </a:lnTo>
                  <a:lnTo>
                    <a:pt x="252" y="279"/>
                  </a:lnTo>
                  <a:lnTo>
                    <a:pt x="250" y="279"/>
                  </a:lnTo>
                  <a:lnTo>
                    <a:pt x="249" y="279"/>
                  </a:lnTo>
                  <a:lnTo>
                    <a:pt x="248" y="279"/>
                  </a:lnTo>
                  <a:lnTo>
                    <a:pt x="248" y="278"/>
                  </a:lnTo>
                  <a:lnTo>
                    <a:pt x="246" y="278"/>
                  </a:lnTo>
                  <a:lnTo>
                    <a:pt x="245" y="278"/>
                  </a:lnTo>
                  <a:lnTo>
                    <a:pt x="245" y="277"/>
                  </a:lnTo>
                  <a:lnTo>
                    <a:pt x="244" y="277"/>
                  </a:lnTo>
                  <a:lnTo>
                    <a:pt x="245" y="275"/>
                  </a:lnTo>
                  <a:lnTo>
                    <a:pt x="245" y="274"/>
                  </a:lnTo>
                  <a:lnTo>
                    <a:pt x="246" y="273"/>
                  </a:lnTo>
                  <a:lnTo>
                    <a:pt x="246" y="271"/>
                  </a:lnTo>
                  <a:lnTo>
                    <a:pt x="248" y="270"/>
                  </a:lnTo>
                  <a:lnTo>
                    <a:pt x="248" y="269"/>
                  </a:lnTo>
                  <a:lnTo>
                    <a:pt x="249" y="267"/>
                  </a:lnTo>
                  <a:lnTo>
                    <a:pt x="250" y="267"/>
                  </a:lnTo>
                  <a:lnTo>
                    <a:pt x="253" y="266"/>
                  </a:lnTo>
                  <a:lnTo>
                    <a:pt x="256" y="265"/>
                  </a:lnTo>
                  <a:lnTo>
                    <a:pt x="257" y="265"/>
                  </a:lnTo>
                  <a:lnTo>
                    <a:pt x="258" y="263"/>
                  </a:lnTo>
                  <a:lnTo>
                    <a:pt x="259" y="263"/>
                  </a:lnTo>
                  <a:lnTo>
                    <a:pt x="261" y="263"/>
                  </a:lnTo>
                  <a:lnTo>
                    <a:pt x="262" y="263"/>
                  </a:lnTo>
                  <a:lnTo>
                    <a:pt x="262" y="262"/>
                  </a:lnTo>
                  <a:lnTo>
                    <a:pt x="263" y="262"/>
                  </a:lnTo>
                  <a:lnTo>
                    <a:pt x="265" y="262"/>
                  </a:lnTo>
                  <a:lnTo>
                    <a:pt x="265" y="261"/>
                  </a:lnTo>
                  <a:lnTo>
                    <a:pt x="266" y="260"/>
                  </a:lnTo>
                  <a:lnTo>
                    <a:pt x="266" y="258"/>
                  </a:lnTo>
                  <a:lnTo>
                    <a:pt x="267" y="258"/>
                  </a:lnTo>
                  <a:lnTo>
                    <a:pt x="267" y="257"/>
                  </a:lnTo>
                  <a:lnTo>
                    <a:pt x="267" y="256"/>
                  </a:lnTo>
                  <a:lnTo>
                    <a:pt x="269" y="256"/>
                  </a:lnTo>
                  <a:lnTo>
                    <a:pt x="269" y="254"/>
                  </a:lnTo>
                  <a:lnTo>
                    <a:pt x="270" y="254"/>
                  </a:lnTo>
                  <a:lnTo>
                    <a:pt x="270" y="253"/>
                  </a:lnTo>
                  <a:lnTo>
                    <a:pt x="270" y="252"/>
                  </a:lnTo>
                  <a:lnTo>
                    <a:pt x="271" y="252"/>
                  </a:lnTo>
                  <a:lnTo>
                    <a:pt x="271" y="250"/>
                  </a:lnTo>
                  <a:lnTo>
                    <a:pt x="272" y="250"/>
                  </a:lnTo>
                  <a:lnTo>
                    <a:pt x="272" y="249"/>
                  </a:lnTo>
                  <a:lnTo>
                    <a:pt x="274" y="249"/>
                  </a:lnTo>
                  <a:lnTo>
                    <a:pt x="274" y="248"/>
                  </a:lnTo>
                  <a:lnTo>
                    <a:pt x="274" y="246"/>
                  </a:lnTo>
                  <a:lnTo>
                    <a:pt x="275" y="246"/>
                  </a:lnTo>
                  <a:lnTo>
                    <a:pt x="275" y="245"/>
                  </a:lnTo>
                  <a:lnTo>
                    <a:pt x="276" y="245"/>
                  </a:lnTo>
                  <a:lnTo>
                    <a:pt x="276" y="244"/>
                  </a:lnTo>
                  <a:lnTo>
                    <a:pt x="278" y="244"/>
                  </a:lnTo>
                  <a:lnTo>
                    <a:pt x="279" y="243"/>
                  </a:lnTo>
                  <a:lnTo>
                    <a:pt x="279" y="241"/>
                  </a:lnTo>
                  <a:lnTo>
                    <a:pt x="280" y="241"/>
                  </a:lnTo>
                  <a:lnTo>
                    <a:pt x="280" y="240"/>
                  </a:lnTo>
                  <a:lnTo>
                    <a:pt x="282" y="240"/>
                  </a:lnTo>
                  <a:lnTo>
                    <a:pt x="282" y="239"/>
                  </a:lnTo>
                  <a:lnTo>
                    <a:pt x="283" y="237"/>
                  </a:lnTo>
                  <a:lnTo>
                    <a:pt x="283" y="236"/>
                  </a:lnTo>
                  <a:lnTo>
                    <a:pt x="284" y="236"/>
                  </a:lnTo>
                  <a:lnTo>
                    <a:pt x="284" y="235"/>
                  </a:lnTo>
                  <a:lnTo>
                    <a:pt x="286" y="233"/>
                  </a:lnTo>
                  <a:lnTo>
                    <a:pt x="286" y="232"/>
                  </a:lnTo>
                  <a:lnTo>
                    <a:pt x="287" y="232"/>
                  </a:lnTo>
                  <a:lnTo>
                    <a:pt x="287" y="231"/>
                  </a:lnTo>
                  <a:lnTo>
                    <a:pt x="288" y="231"/>
                  </a:lnTo>
                  <a:lnTo>
                    <a:pt x="288" y="230"/>
                  </a:lnTo>
                  <a:lnTo>
                    <a:pt x="288" y="228"/>
                  </a:lnTo>
                  <a:lnTo>
                    <a:pt x="289" y="228"/>
                  </a:lnTo>
                  <a:lnTo>
                    <a:pt x="289" y="227"/>
                  </a:lnTo>
                  <a:lnTo>
                    <a:pt x="289" y="226"/>
                  </a:lnTo>
                  <a:lnTo>
                    <a:pt x="291" y="226"/>
                  </a:lnTo>
                  <a:lnTo>
                    <a:pt x="291" y="224"/>
                  </a:lnTo>
                  <a:lnTo>
                    <a:pt x="291" y="223"/>
                  </a:lnTo>
                  <a:lnTo>
                    <a:pt x="291" y="222"/>
                  </a:lnTo>
                  <a:lnTo>
                    <a:pt x="292" y="222"/>
                  </a:lnTo>
                  <a:lnTo>
                    <a:pt x="292" y="220"/>
                  </a:lnTo>
                  <a:lnTo>
                    <a:pt x="292" y="219"/>
                  </a:lnTo>
                  <a:lnTo>
                    <a:pt x="292" y="218"/>
                  </a:lnTo>
                  <a:lnTo>
                    <a:pt x="292" y="216"/>
                  </a:lnTo>
                  <a:lnTo>
                    <a:pt x="293" y="216"/>
                  </a:lnTo>
                  <a:lnTo>
                    <a:pt x="293" y="215"/>
                  </a:lnTo>
                  <a:lnTo>
                    <a:pt x="293" y="214"/>
                  </a:lnTo>
                  <a:lnTo>
                    <a:pt x="293" y="213"/>
                  </a:lnTo>
                  <a:lnTo>
                    <a:pt x="293" y="211"/>
                  </a:lnTo>
                  <a:lnTo>
                    <a:pt x="293" y="210"/>
                  </a:lnTo>
                  <a:lnTo>
                    <a:pt x="293" y="209"/>
                  </a:lnTo>
                  <a:lnTo>
                    <a:pt x="293" y="207"/>
                  </a:lnTo>
                  <a:lnTo>
                    <a:pt x="295" y="207"/>
                  </a:lnTo>
                  <a:lnTo>
                    <a:pt x="295" y="206"/>
                  </a:lnTo>
                  <a:lnTo>
                    <a:pt x="295" y="205"/>
                  </a:lnTo>
                  <a:lnTo>
                    <a:pt x="296" y="203"/>
                  </a:lnTo>
                  <a:lnTo>
                    <a:pt x="296" y="202"/>
                  </a:lnTo>
                  <a:lnTo>
                    <a:pt x="296" y="201"/>
                  </a:lnTo>
                  <a:lnTo>
                    <a:pt x="296" y="199"/>
                  </a:lnTo>
                  <a:lnTo>
                    <a:pt x="295" y="198"/>
                  </a:lnTo>
                  <a:lnTo>
                    <a:pt x="295" y="197"/>
                  </a:lnTo>
                  <a:lnTo>
                    <a:pt x="295" y="196"/>
                  </a:lnTo>
                  <a:lnTo>
                    <a:pt x="295" y="194"/>
                  </a:lnTo>
                  <a:lnTo>
                    <a:pt x="293" y="193"/>
                  </a:lnTo>
                  <a:lnTo>
                    <a:pt x="293" y="192"/>
                  </a:lnTo>
                  <a:lnTo>
                    <a:pt x="293" y="190"/>
                  </a:lnTo>
                  <a:lnTo>
                    <a:pt x="293" y="189"/>
                  </a:lnTo>
                  <a:lnTo>
                    <a:pt x="293" y="188"/>
                  </a:lnTo>
                  <a:lnTo>
                    <a:pt x="293" y="186"/>
                  </a:lnTo>
                  <a:lnTo>
                    <a:pt x="293" y="185"/>
                  </a:lnTo>
                  <a:lnTo>
                    <a:pt x="292" y="185"/>
                  </a:lnTo>
                  <a:lnTo>
                    <a:pt x="292" y="184"/>
                  </a:lnTo>
                  <a:lnTo>
                    <a:pt x="292" y="183"/>
                  </a:lnTo>
                  <a:lnTo>
                    <a:pt x="293" y="181"/>
                  </a:lnTo>
                  <a:lnTo>
                    <a:pt x="295" y="181"/>
                  </a:lnTo>
                  <a:lnTo>
                    <a:pt x="295" y="180"/>
                  </a:lnTo>
                  <a:lnTo>
                    <a:pt x="296" y="180"/>
                  </a:lnTo>
                  <a:lnTo>
                    <a:pt x="297" y="180"/>
                  </a:lnTo>
                  <a:lnTo>
                    <a:pt x="297" y="179"/>
                  </a:lnTo>
                  <a:lnTo>
                    <a:pt x="299" y="179"/>
                  </a:lnTo>
                  <a:lnTo>
                    <a:pt x="299" y="177"/>
                  </a:lnTo>
                  <a:lnTo>
                    <a:pt x="300" y="177"/>
                  </a:lnTo>
                  <a:lnTo>
                    <a:pt x="301" y="176"/>
                  </a:lnTo>
                  <a:lnTo>
                    <a:pt x="301" y="175"/>
                  </a:lnTo>
                  <a:lnTo>
                    <a:pt x="303" y="173"/>
                  </a:lnTo>
                  <a:lnTo>
                    <a:pt x="303" y="172"/>
                  </a:lnTo>
                  <a:lnTo>
                    <a:pt x="304" y="172"/>
                  </a:lnTo>
                  <a:lnTo>
                    <a:pt x="304" y="171"/>
                  </a:lnTo>
                  <a:lnTo>
                    <a:pt x="305" y="171"/>
                  </a:lnTo>
                  <a:lnTo>
                    <a:pt x="305" y="169"/>
                  </a:lnTo>
                  <a:lnTo>
                    <a:pt x="306" y="169"/>
                  </a:lnTo>
                  <a:lnTo>
                    <a:pt x="308" y="168"/>
                  </a:lnTo>
                  <a:lnTo>
                    <a:pt x="309" y="168"/>
                  </a:lnTo>
                  <a:lnTo>
                    <a:pt x="310" y="168"/>
                  </a:lnTo>
                  <a:lnTo>
                    <a:pt x="310" y="167"/>
                  </a:lnTo>
                  <a:lnTo>
                    <a:pt x="312" y="167"/>
                  </a:lnTo>
                  <a:lnTo>
                    <a:pt x="313" y="167"/>
                  </a:lnTo>
                  <a:lnTo>
                    <a:pt x="314" y="167"/>
                  </a:lnTo>
                  <a:lnTo>
                    <a:pt x="314" y="168"/>
                  </a:lnTo>
                  <a:lnTo>
                    <a:pt x="316" y="168"/>
                  </a:lnTo>
                  <a:lnTo>
                    <a:pt x="317" y="167"/>
                  </a:lnTo>
                  <a:lnTo>
                    <a:pt x="318" y="167"/>
                  </a:lnTo>
                  <a:lnTo>
                    <a:pt x="319" y="166"/>
                  </a:lnTo>
                  <a:lnTo>
                    <a:pt x="321" y="166"/>
                  </a:lnTo>
                  <a:lnTo>
                    <a:pt x="322" y="164"/>
                  </a:lnTo>
                  <a:lnTo>
                    <a:pt x="323" y="164"/>
                  </a:lnTo>
                  <a:lnTo>
                    <a:pt x="325" y="163"/>
                  </a:lnTo>
                  <a:lnTo>
                    <a:pt x="326" y="163"/>
                  </a:lnTo>
                  <a:lnTo>
                    <a:pt x="326" y="162"/>
                  </a:lnTo>
                  <a:lnTo>
                    <a:pt x="327" y="162"/>
                  </a:lnTo>
                  <a:lnTo>
                    <a:pt x="327" y="160"/>
                  </a:lnTo>
                  <a:lnTo>
                    <a:pt x="327" y="159"/>
                  </a:lnTo>
                  <a:lnTo>
                    <a:pt x="327" y="158"/>
                  </a:lnTo>
                  <a:lnTo>
                    <a:pt x="327" y="156"/>
                  </a:lnTo>
                  <a:lnTo>
                    <a:pt x="327" y="155"/>
                  </a:lnTo>
                  <a:lnTo>
                    <a:pt x="329" y="155"/>
                  </a:lnTo>
                  <a:lnTo>
                    <a:pt x="329" y="154"/>
                  </a:lnTo>
                  <a:lnTo>
                    <a:pt x="329" y="152"/>
                  </a:lnTo>
                  <a:lnTo>
                    <a:pt x="329" y="151"/>
                  </a:lnTo>
                  <a:lnTo>
                    <a:pt x="327" y="150"/>
                  </a:lnTo>
                  <a:lnTo>
                    <a:pt x="327" y="149"/>
                  </a:lnTo>
                  <a:lnTo>
                    <a:pt x="327" y="147"/>
                  </a:lnTo>
                  <a:lnTo>
                    <a:pt x="329" y="147"/>
                  </a:lnTo>
                  <a:lnTo>
                    <a:pt x="329" y="146"/>
                  </a:lnTo>
                  <a:lnTo>
                    <a:pt x="329" y="145"/>
                  </a:lnTo>
                  <a:lnTo>
                    <a:pt x="330" y="145"/>
                  </a:lnTo>
                  <a:lnTo>
                    <a:pt x="330" y="143"/>
                  </a:lnTo>
                  <a:lnTo>
                    <a:pt x="331" y="143"/>
                  </a:lnTo>
                  <a:lnTo>
                    <a:pt x="331" y="142"/>
                  </a:lnTo>
                  <a:lnTo>
                    <a:pt x="333" y="143"/>
                  </a:lnTo>
                  <a:lnTo>
                    <a:pt x="334" y="143"/>
                  </a:lnTo>
                  <a:lnTo>
                    <a:pt x="335" y="142"/>
                  </a:lnTo>
                  <a:lnTo>
                    <a:pt x="335" y="143"/>
                  </a:lnTo>
                  <a:lnTo>
                    <a:pt x="336" y="143"/>
                  </a:lnTo>
                  <a:lnTo>
                    <a:pt x="336" y="145"/>
                  </a:lnTo>
                  <a:lnTo>
                    <a:pt x="338" y="146"/>
                  </a:lnTo>
                  <a:lnTo>
                    <a:pt x="338" y="147"/>
                  </a:lnTo>
                  <a:lnTo>
                    <a:pt x="339" y="147"/>
                  </a:lnTo>
                  <a:lnTo>
                    <a:pt x="340" y="147"/>
                  </a:lnTo>
                  <a:lnTo>
                    <a:pt x="342" y="147"/>
                  </a:lnTo>
                  <a:lnTo>
                    <a:pt x="342" y="146"/>
                  </a:lnTo>
                  <a:lnTo>
                    <a:pt x="343" y="146"/>
                  </a:lnTo>
                  <a:lnTo>
                    <a:pt x="344" y="145"/>
                  </a:lnTo>
                  <a:lnTo>
                    <a:pt x="346" y="145"/>
                  </a:lnTo>
                  <a:lnTo>
                    <a:pt x="346" y="143"/>
                  </a:lnTo>
                  <a:lnTo>
                    <a:pt x="347" y="143"/>
                  </a:lnTo>
                  <a:lnTo>
                    <a:pt x="348" y="143"/>
                  </a:lnTo>
                  <a:lnTo>
                    <a:pt x="348" y="142"/>
                  </a:lnTo>
                  <a:lnTo>
                    <a:pt x="350" y="142"/>
                  </a:lnTo>
                  <a:lnTo>
                    <a:pt x="350" y="141"/>
                  </a:lnTo>
                  <a:lnTo>
                    <a:pt x="348" y="139"/>
                  </a:lnTo>
                  <a:lnTo>
                    <a:pt x="348" y="138"/>
                  </a:lnTo>
                  <a:lnTo>
                    <a:pt x="347" y="138"/>
                  </a:lnTo>
                  <a:lnTo>
                    <a:pt x="347" y="137"/>
                  </a:lnTo>
                  <a:lnTo>
                    <a:pt x="347" y="135"/>
                  </a:lnTo>
                  <a:lnTo>
                    <a:pt x="347" y="134"/>
                  </a:lnTo>
                  <a:lnTo>
                    <a:pt x="347" y="133"/>
                  </a:lnTo>
                  <a:lnTo>
                    <a:pt x="348" y="133"/>
                  </a:lnTo>
                  <a:lnTo>
                    <a:pt x="348" y="132"/>
                  </a:lnTo>
                  <a:lnTo>
                    <a:pt x="350" y="132"/>
                  </a:lnTo>
                  <a:lnTo>
                    <a:pt x="351" y="132"/>
                  </a:lnTo>
                  <a:lnTo>
                    <a:pt x="352" y="132"/>
                  </a:lnTo>
                  <a:lnTo>
                    <a:pt x="353" y="132"/>
                  </a:lnTo>
                  <a:lnTo>
                    <a:pt x="355" y="132"/>
                  </a:lnTo>
                  <a:lnTo>
                    <a:pt x="356" y="132"/>
                  </a:lnTo>
                  <a:lnTo>
                    <a:pt x="356" y="130"/>
                  </a:lnTo>
                  <a:lnTo>
                    <a:pt x="357" y="130"/>
                  </a:lnTo>
                  <a:lnTo>
                    <a:pt x="359" y="130"/>
                  </a:lnTo>
                  <a:lnTo>
                    <a:pt x="359" y="129"/>
                  </a:lnTo>
                  <a:lnTo>
                    <a:pt x="360" y="129"/>
                  </a:lnTo>
                  <a:lnTo>
                    <a:pt x="361" y="129"/>
                  </a:lnTo>
                  <a:lnTo>
                    <a:pt x="361" y="128"/>
                  </a:lnTo>
                  <a:lnTo>
                    <a:pt x="363" y="128"/>
                  </a:lnTo>
                  <a:lnTo>
                    <a:pt x="364" y="128"/>
                  </a:lnTo>
                  <a:lnTo>
                    <a:pt x="365" y="128"/>
                  </a:lnTo>
                  <a:lnTo>
                    <a:pt x="366" y="128"/>
                  </a:lnTo>
                  <a:lnTo>
                    <a:pt x="368" y="128"/>
                  </a:lnTo>
                  <a:lnTo>
                    <a:pt x="369" y="126"/>
                  </a:lnTo>
                  <a:lnTo>
                    <a:pt x="369" y="125"/>
                  </a:lnTo>
                  <a:lnTo>
                    <a:pt x="369" y="124"/>
                  </a:lnTo>
                  <a:lnTo>
                    <a:pt x="368" y="124"/>
                  </a:lnTo>
                  <a:lnTo>
                    <a:pt x="368" y="122"/>
                  </a:lnTo>
                  <a:lnTo>
                    <a:pt x="368" y="121"/>
                  </a:lnTo>
                  <a:lnTo>
                    <a:pt x="366" y="120"/>
                  </a:lnTo>
                  <a:lnTo>
                    <a:pt x="366" y="119"/>
                  </a:lnTo>
                  <a:lnTo>
                    <a:pt x="365" y="117"/>
                  </a:lnTo>
                  <a:lnTo>
                    <a:pt x="365" y="116"/>
                  </a:lnTo>
                  <a:lnTo>
                    <a:pt x="365" y="115"/>
                  </a:lnTo>
                  <a:lnTo>
                    <a:pt x="365" y="113"/>
                  </a:lnTo>
                  <a:lnTo>
                    <a:pt x="365" y="112"/>
                  </a:lnTo>
                  <a:lnTo>
                    <a:pt x="366" y="112"/>
                  </a:lnTo>
                  <a:lnTo>
                    <a:pt x="368" y="112"/>
                  </a:lnTo>
                  <a:lnTo>
                    <a:pt x="368" y="111"/>
                  </a:lnTo>
                  <a:lnTo>
                    <a:pt x="369" y="111"/>
                  </a:lnTo>
                  <a:lnTo>
                    <a:pt x="370" y="111"/>
                  </a:lnTo>
                  <a:lnTo>
                    <a:pt x="370" y="109"/>
                  </a:lnTo>
                  <a:lnTo>
                    <a:pt x="372" y="109"/>
                  </a:lnTo>
                  <a:lnTo>
                    <a:pt x="372" y="108"/>
                  </a:lnTo>
                  <a:lnTo>
                    <a:pt x="372" y="107"/>
                  </a:lnTo>
                  <a:lnTo>
                    <a:pt x="372" y="105"/>
                  </a:lnTo>
                  <a:lnTo>
                    <a:pt x="372" y="104"/>
                  </a:lnTo>
                  <a:lnTo>
                    <a:pt x="373" y="104"/>
                  </a:lnTo>
                  <a:lnTo>
                    <a:pt x="374" y="104"/>
                  </a:lnTo>
                  <a:lnTo>
                    <a:pt x="374" y="103"/>
                  </a:lnTo>
                  <a:lnTo>
                    <a:pt x="376" y="103"/>
                  </a:lnTo>
                  <a:lnTo>
                    <a:pt x="377" y="103"/>
                  </a:lnTo>
                  <a:lnTo>
                    <a:pt x="377" y="102"/>
                  </a:lnTo>
                  <a:lnTo>
                    <a:pt x="378" y="102"/>
                  </a:lnTo>
                  <a:lnTo>
                    <a:pt x="378" y="100"/>
                  </a:lnTo>
                  <a:lnTo>
                    <a:pt x="380" y="100"/>
                  </a:lnTo>
                  <a:lnTo>
                    <a:pt x="380" y="99"/>
                  </a:lnTo>
                  <a:lnTo>
                    <a:pt x="380" y="98"/>
                  </a:lnTo>
                  <a:lnTo>
                    <a:pt x="380" y="96"/>
                  </a:lnTo>
                  <a:lnTo>
                    <a:pt x="380" y="95"/>
                  </a:lnTo>
                  <a:lnTo>
                    <a:pt x="380" y="94"/>
                  </a:lnTo>
                  <a:lnTo>
                    <a:pt x="380" y="92"/>
                  </a:lnTo>
                  <a:lnTo>
                    <a:pt x="380" y="91"/>
                  </a:lnTo>
                  <a:lnTo>
                    <a:pt x="380" y="90"/>
                  </a:lnTo>
                  <a:lnTo>
                    <a:pt x="380" y="88"/>
                  </a:lnTo>
                  <a:lnTo>
                    <a:pt x="380" y="87"/>
                  </a:lnTo>
                  <a:lnTo>
                    <a:pt x="380" y="86"/>
                  </a:lnTo>
                  <a:lnTo>
                    <a:pt x="380" y="85"/>
                  </a:lnTo>
                  <a:lnTo>
                    <a:pt x="381" y="85"/>
                  </a:lnTo>
                  <a:lnTo>
                    <a:pt x="381" y="83"/>
                  </a:lnTo>
                  <a:lnTo>
                    <a:pt x="382" y="83"/>
                  </a:lnTo>
                  <a:lnTo>
                    <a:pt x="382" y="85"/>
                  </a:lnTo>
                  <a:lnTo>
                    <a:pt x="383" y="85"/>
                  </a:lnTo>
                  <a:lnTo>
                    <a:pt x="383" y="86"/>
                  </a:lnTo>
                  <a:lnTo>
                    <a:pt x="385" y="87"/>
                  </a:lnTo>
                  <a:lnTo>
                    <a:pt x="386" y="87"/>
                  </a:lnTo>
                  <a:lnTo>
                    <a:pt x="386" y="86"/>
                  </a:lnTo>
                  <a:lnTo>
                    <a:pt x="386" y="85"/>
                  </a:lnTo>
                  <a:lnTo>
                    <a:pt x="386" y="83"/>
                  </a:lnTo>
                  <a:lnTo>
                    <a:pt x="385" y="82"/>
                  </a:lnTo>
                  <a:lnTo>
                    <a:pt x="385" y="81"/>
                  </a:lnTo>
                  <a:lnTo>
                    <a:pt x="385" y="79"/>
                  </a:lnTo>
                  <a:lnTo>
                    <a:pt x="385" y="78"/>
                  </a:lnTo>
                  <a:lnTo>
                    <a:pt x="386" y="78"/>
                  </a:lnTo>
                  <a:lnTo>
                    <a:pt x="387" y="78"/>
                  </a:lnTo>
                  <a:lnTo>
                    <a:pt x="389" y="78"/>
                  </a:lnTo>
                  <a:lnTo>
                    <a:pt x="389" y="79"/>
                  </a:lnTo>
                  <a:lnTo>
                    <a:pt x="390" y="79"/>
                  </a:lnTo>
                  <a:lnTo>
                    <a:pt x="390" y="81"/>
                  </a:lnTo>
                  <a:lnTo>
                    <a:pt x="391" y="81"/>
                  </a:lnTo>
                  <a:lnTo>
                    <a:pt x="393" y="81"/>
                  </a:lnTo>
                  <a:lnTo>
                    <a:pt x="394" y="81"/>
                  </a:lnTo>
                  <a:lnTo>
                    <a:pt x="395" y="81"/>
                  </a:lnTo>
                  <a:lnTo>
                    <a:pt x="395" y="79"/>
                  </a:lnTo>
                  <a:lnTo>
                    <a:pt x="395" y="78"/>
                  </a:lnTo>
                  <a:lnTo>
                    <a:pt x="394" y="78"/>
                  </a:lnTo>
                  <a:lnTo>
                    <a:pt x="394" y="77"/>
                  </a:lnTo>
                  <a:lnTo>
                    <a:pt x="394" y="75"/>
                  </a:lnTo>
                  <a:lnTo>
                    <a:pt x="393" y="75"/>
                  </a:lnTo>
                  <a:lnTo>
                    <a:pt x="393" y="74"/>
                  </a:lnTo>
                  <a:lnTo>
                    <a:pt x="393" y="73"/>
                  </a:lnTo>
                  <a:lnTo>
                    <a:pt x="393" y="72"/>
                  </a:lnTo>
                  <a:lnTo>
                    <a:pt x="394" y="72"/>
                  </a:lnTo>
                  <a:lnTo>
                    <a:pt x="394" y="70"/>
                  </a:lnTo>
                  <a:lnTo>
                    <a:pt x="395" y="70"/>
                  </a:lnTo>
                  <a:lnTo>
                    <a:pt x="395" y="69"/>
                  </a:lnTo>
                  <a:lnTo>
                    <a:pt x="397" y="69"/>
                  </a:lnTo>
                  <a:lnTo>
                    <a:pt x="398" y="69"/>
                  </a:lnTo>
                  <a:lnTo>
                    <a:pt x="398" y="68"/>
                  </a:lnTo>
                  <a:lnTo>
                    <a:pt x="399" y="68"/>
                  </a:lnTo>
                  <a:lnTo>
                    <a:pt x="400" y="68"/>
                  </a:lnTo>
                  <a:lnTo>
                    <a:pt x="400" y="66"/>
                  </a:lnTo>
                  <a:lnTo>
                    <a:pt x="400" y="65"/>
                  </a:lnTo>
                  <a:lnTo>
                    <a:pt x="400" y="64"/>
                  </a:lnTo>
                  <a:lnTo>
                    <a:pt x="400" y="62"/>
                  </a:lnTo>
                  <a:lnTo>
                    <a:pt x="402" y="62"/>
                  </a:lnTo>
                  <a:lnTo>
                    <a:pt x="402" y="61"/>
                  </a:lnTo>
                  <a:lnTo>
                    <a:pt x="403" y="61"/>
                  </a:lnTo>
                  <a:lnTo>
                    <a:pt x="404" y="61"/>
                  </a:lnTo>
                  <a:lnTo>
                    <a:pt x="404" y="60"/>
                  </a:lnTo>
                  <a:lnTo>
                    <a:pt x="406" y="60"/>
                  </a:lnTo>
                  <a:lnTo>
                    <a:pt x="406" y="58"/>
                  </a:lnTo>
                  <a:lnTo>
                    <a:pt x="406" y="57"/>
                  </a:lnTo>
                  <a:lnTo>
                    <a:pt x="406" y="56"/>
                  </a:lnTo>
                  <a:lnTo>
                    <a:pt x="406" y="55"/>
                  </a:lnTo>
                  <a:lnTo>
                    <a:pt x="407" y="55"/>
                  </a:lnTo>
                  <a:lnTo>
                    <a:pt x="407" y="53"/>
                  </a:lnTo>
                  <a:lnTo>
                    <a:pt x="408" y="53"/>
                  </a:lnTo>
                  <a:lnTo>
                    <a:pt x="410" y="53"/>
                  </a:lnTo>
                  <a:lnTo>
                    <a:pt x="410" y="52"/>
                  </a:lnTo>
                  <a:lnTo>
                    <a:pt x="411" y="52"/>
                  </a:lnTo>
                  <a:lnTo>
                    <a:pt x="412" y="51"/>
                  </a:lnTo>
                  <a:lnTo>
                    <a:pt x="413" y="51"/>
                  </a:lnTo>
                  <a:lnTo>
                    <a:pt x="413" y="49"/>
                  </a:lnTo>
                  <a:lnTo>
                    <a:pt x="415" y="49"/>
                  </a:lnTo>
                  <a:lnTo>
                    <a:pt x="415" y="48"/>
                  </a:lnTo>
                  <a:lnTo>
                    <a:pt x="416" y="48"/>
                  </a:lnTo>
                  <a:lnTo>
                    <a:pt x="417" y="48"/>
                  </a:lnTo>
                  <a:lnTo>
                    <a:pt x="419" y="48"/>
                  </a:lnTo>
                  <a:lnTo>
                    <a:pt x="420" y="48"/>
                  </a:lnTo>
                  <a:lnTo>
                    <a:pt x="421" y="48"/>
                  </a:lnTo>
                  <a:lnTo>
                    <a:pt x="423" y="48"/>
                  </a:lnTo>
                  <a:lnTo>
                    <a:pt x="424" y="48"/>
                  </a:lnTo>
                  <a:lnTo>
                    <a:pt x="424" y="47"/>
                  </a:lnTo>
                  <a:lnTo>
                    <a:pt x="425" y="47"/>
                  </a:lnTo>
                  <a:lnTo>
                    <a:pt x="427" y="47"/>
                  </a:lnTo>
                  <a:lnTo>
                    <a:pt x="428" y="47"/>
                  </a:lnTo>
                  <a:lnTo>
                    <a:pt x="429" y="47"/>
                  </a:lnTo>
                  <a:lnTo>
                    <a:pt x="430" y="45"/>
                  </a:lnTo>
                  <a:lnTo>
                    <a:pt x="432" y="45"/>
                  </a:lnTo>
                  <a:lnTo>
                    <a:pt x="433" y="45"/>
                  </a:lnTo>
                  <a:lnTo>
                    <a:pt x="434" y="44"/>
                  </a:lnTo>
                  <a:lnTo>
                    <a:pt x="436" y="44"/>
                  </a:lnTo>
                  <a:lnTo>
                    <a:pt x="437" y="44"/>
                  </a:lnTo>
                  <a:lnTo>
                    <a:pt x="437" y="43"/>
                  </a:lnTo>
                  <a:lnTo>
                    <a:pt x="438" y="43"/>
                  </a:lnTo>
                  <a:lnTo>
                    <a:pt x="440" y="43"/>
                  </a:lnTo>
                  <a:lnTo>
                    <a:pt x="440" y="41"/>
                  </a:lnTo>
                  <a:lnTo>
                    <a:pt x="441" y="41"/>
                  </a:lnTo>
                  <a:lnTo>
                    <a:pt x="441" y="40"/>
                  </a:lnTo>
                  <a:lnTo>
                    <a:pt x="442" y="40"/>
                  </a:lnTo>
                  <a:lnTo>
                    <a:pt x="443" y="39"/>
                  </a:lnTo>
                  <a:lnTo>
                    <a:pt x="445" y="39"/>
                  </a:lnTo>
                  <a:lnTo>
                    <a:pt x="445" y="38"/>
                  </a:lnTo>
                  <a:lnTo>
                    <a:pt x="446" y="38"/>
                  </a:lnTo>
                  <a:lnTo>
                    <a:pt x="446" y="36"/>
                  </a:lnTo>
                  <a:lnTo>
                    <a:pt x="447" y="36"/>
                  </a:lnTo>
                  <a:lnTo>
                    <a:pt x="447" y="35"/>
                  </a:lnTo>
                  <a:lnTo>
                    <a:pt x="449" y="35"/>
                  </a:lnTo>
                  <a:lnTo>
                    <a:pt x="450" y="34"/>
                  </a:lnTo>
                  <a:lnTo>
                    <a:pt x="451" y="34"/>
                  </a:lnTo>
                  <a:lnTo>
                    <a:pt x="451" y="32"/>
                  </a:lnTo>
                  <a:lnTo>
                    <a:pt x="453" y="32"/>
                  </a:lnTo>
                  <a:lnTo>
                    <a:pt x="454" y="32"/>
                  </a:lnTo>
                  <a:lnTo>
                    <a:pt x="455" y="32"/>
                  </a:lnTo>
                  <a:lnTo>
                    <a:pt x="457" y="32"/>
                  </a:lnTo>
                  <a:lnTo>
                    <a:pt x="458" y="32"/>
                  </a:lnTo>
                  <a:lnTo>
                    <a:pt x="458" y="34"/>
                  </a:lnTo>
                  <a:lnTo>
                    <a:pt x="459" y="34"/>
                  </a:lnTo>
                  <a:lnTo>
                    <a:pt x="460" y="34"/>
                  </a:lnTo>
                  <a:lnTo>
                    <a:pt x="460" y="32"/>
                  </a:lnTo>
                  <a:lnTo>
                    <a:pt x="462" y="32"/>
                  </a:lnTo>
                  <a:lnTo>
                    <a:pt x="463" y="32"/>
                  </a:lnTo>
                  <a:lnTo>
                    <a:pt x="464" y="32"/>
                  </a:lnTo>
                  <a:lnTo>
                    <a:pt x="466" y="32"/>
                  </a:lnTo>
                  <a:lnTo>
                    <a:pt x="466" y="31"/>
                  </a:lnTo>
                  <a:lnTo>
                    <a:pt x="467" y="31"/>
                  </a:lnTo>
                  <a:lnTo>
                    <a:pt x="466" y="30"/>
                  </a:lnTo>
                  <a:lnTo>
                    <a:pt x="466" y="28"/>
                  </a:lnTo>
                  <a:lnTo>
                    <a:pt x="466" y="27"/>
                  </a:lnTo>
                  <a:lnTo>
                    <a:pt x="464" y="27"/>
                  </a:lnTo>
                  <a:lnTo>
                    <a:pt x="464" y="26"/>
                  </a:lnTo>
                  <a:lnTo>
                    <a:pt x="463" y="26"/>
                  </a:lnTo>
                  <a:lnTo>
                    <a:pt x="463" y="25"/>
                  </a:lnTo>
                  <a:lnTo>
                    <a:pt x="462" y="25"/>
                  </a:lnTo>
                  <a:lnTo>
                    <a:pt x="462" y="23"/>
                  </a:lnTo>
                  <a:lnTo>
                    <a:pt x="462" y="22"/>
                  </a:lnTo>
                  <a:lnTo>
                    <a:pt x="460" y="22"/>
                  </a:lnTo>
                  <a:lnTo>
                    <a:pt x="460" y="21"/>
                  </a:lnTo>
                  <a:lnTo>
                    <a:pt x="459" y="19"/>
                  </a:lnTo>
                  <a:lnTo>
                    <a:pt x="460" y="19"/>
                  </a:lnTo>
                  <a:lnTo>
                    <a:pt x="460" y="18"/>
                  </a:lnTo>
                  <a:lnTo>
                    <a:pt x="462" y="18"/>
                  </a:lnTo>
                  <a:lnTo>
                    <a:pt x="463" y="18"/>
                  </a:lnTo>
                  <a:lnTo>
                    <a:pt x="464" y="18"/>
                  </a:lnTo>
                  <a:lnTo>
                    <a:pt x="466" y="18"/>
                  </a:lnTo>
                  <a:lnTo>
                    <a:pt x="466" y="17"/>
                  </a:lnTo>
                  <a:lnTo>
                    <a:pt x="466" y="15"/>
                  </a:lnTo>
                  <a:lnTo>
                    <a:pt x="467" y="15"/>
                  </a:lnTo>
                  <a:lnTo>
                    <a:pt x="467" y="14"/>
                  </a:lnTo>
                  <a:lnTo>
                    <a:pt x="468" y="14"/>
                  </a:lnTo>
                  <a:lnTo>
                    <a:pt x="470" y="14"/>
                  </a:lnTo>
                  <a:lnTo>
                    <a:pt x="471" y="14"/>
                  </a:lnTo>
                  <a:lnTo>
                    <a:pt x="471" y="15"/>
                  </a:lnTo>
                  <a:lnTo>
                    <a:pt x="472" y="15"/>
                  </a:lnTo>
                  <a:lnTo>
                    <a:pt x="474" y="14"/>
                  </a:lnTo>
                  <a:lnTo>
                    <a:pt x="474" y="15"/>
                  </a:lnTo>
                  <a:lnTo>
                    <a:pt x="475" y="15"/>
                  </a:lnTo>
                  <a:lnTo>
                    <a:pt x="476" y="15"/>
                  </a:lnTo>
                  <a:lnTo>
                    <a:pt x="477" y="15"/>
                  </a:lnTo>
                  <a:lnTo>
                    <a:pt x="477" y="14"/>
                  </a:lnTo>
                  <a:lnTo>
                    <a:pt x="479" y="14"/>
                  </a:lnTo>
                  <a:lnTo>
                    <a:pt x="479" y="13"/>
                  </a:lnTo>
                  <a:lnTo>
                    <a:pt x="480" y="13"/>
                  </a:lnTo>
                  <a:lnTo>
                    <a:pt x="480" y="14"/>
                  </a:lnTo>
                  <a:lnTo>
                    <a:pt x="480" y="15"/>
                  </a:lnTo>
                  <a:lnTo>
                    <a:pt x="480" y="17"/>
                  </a:lnTo>
                  <a:lnTo>
                    <a:pt x="481" y="17"/>
                  </a:lnTo>
                  <a:lnTo>
                    <a:pt x="483" y="18"/>
                  </a:lnTo>
                  <a:lnTo>
                    <a:pt x="484" y="18"/>
                  </a:lnTo>
                  <a:lnTo>
                    <a:pt x="485" y="18"/>
                  </a:lnTo>
                  <a:lnTo>
                    <a:pt x="485" y="19"/>
                  </a:lnTo>
                  <a:lnTo>
                    <a:pt x="487" y="19"/>
                  </a:lnTo>
                  <a:lnTo>
                    <a:pt x="488" y="19"/>
                  </a:lnTo>
                  <a:lnTo>
                    <a:pt x="489" y="19"/>
                  </a:lnTo>
                  <a:lnTo>
                    <a:pt x="490" y="21"/>
                  </a:lnTo>
                  <a:lnTo>
                    <a:pt x="492" y="21"/>
                  </a:lnTo>
                  <a:lnTo>
                    <a:pt x="493" y="21"/>
                  </a:lnTo>
                  <a:lnTo>
                    <a:pt x="494" y="21"/>
                  </a:lnTo>
                  <a:lnTo>
                    <a:pt x="493" y="19"/>
                  </a:lnTo>
                  <a:lnTo>
                    <a:pt x="494" y="19"/>
                  </a:lnTo>
                  <a:lnTo>
                    <a:pt x="494" y="18"/>
                  </a:lnTo>
                  <a:lnTo>
                    <a:pt x="494" y="17"/>
                  </a:lnTo>
                  <a:lnTo>
                    <a:pt x="496" y="17"/>
                  </a:lnTo>
                  <a:lnTo>
                    <a:pt x="496" y="15"/>
                  </a:lnTo>
                  <a:lnTo>
                    <a:pt x="496" y="14"/>
                  </a:lnTo>
                  <a:lnTo>
                    <a:pt x="496" y="13"/>
                  </a:lnTo>
                  <a:lnTo>
                    <a:pt x="497" y="11"/>
                  </a:lnTo>
                  <a:lnTo>
                    <a:pt x="497" y="10"/>
                  </a:lnTo>
                  <a:lnTo>
                    <a:pt x="498" y="10"/>
                  </a:lnTo>
                  <a:lnTo>
                    <a:pt x="498" y="9"/>
                  </a:lnTo>
                  <a:lnTo>
                    <a:pt x="500" y="9"/>
                  </a:lnTo>
                  <a:lnTo>
                    <a:pt x="501" y="9"/>
                  </a:lnTo>
                  <a:lnTo>
                    <a:pt x="501" y="8"/>
                  </a:lnTo>
                  <a:lnTo>
                    <a:pt x="502" y="8"/>
                  </a:lnTo>
                  <a:lnTo>
                    <a:pt x="504" y="6"/>
                  </a:lnTo>
                  <a:lnTo>
                    <a:pt x="505" y="6"/>
                  </a:lnTo>
                  <a:lnTo>
                    <a:pt x="506" y="6"/>
                  </a:lnTo>
                  <a:lnTo>
                    <a:pt x="507" y="6"/>
                  </a:lnTo>
                  <a:lnTo>
                    <a:pt x="507" y="5"/>
                  </a:lnTo>
                  <a:lnTo>
                    <a:pt x="509" y="5"/>
                  </a:lnTo>
                  <a:lnTo>
                    <a:pt x="510" y="5"/>
                  </a:lnTo>
                  <a:lnTo>
                    <a:pt x="511" y="5"/>
                  </a:lnTo>
                  <a:lnTo>
                    <a:pt x="513" y="5"/>
                  </a:lnTo>
                  <a:lnTo>
                    <a:pt x="513" y="4"/>
                  </a:lnTo>
                  <a:lnTo>
                    <a:pt x="514" y="4"/>
                  </a:lnTo>
                  <a:lnTo>
                    <a:pt x="515" y="4"/>
                  </a:lnTo>
                  <a:lnTo>
                    <a:pt x="517" y="4"/>
                  </a:lnTo>
                  <a:lnTo>
                    <a:pt x="517" y="2"/>
                  </a:lnTo>
                  <a:lnTo>
                    <a:pt x="518" y="2"/>
                  </a:lnTo>
                  <a:lnTo>
                    <a:pt x="518" y="1"/>
                  </a:lnTo>
                  <a:lnTo>
                    <a:pt x="519" y="1"/>
                  </a:lnTo>
                  <a:lnTo>
                    <a:pt x="521" y="1"/>
                  </a:lnTo>
                  <a:lnTo>
                    <a:pt x="521" y="0"/>
                  </a:lnTo>
                  <a:lnTo>
                    <a:pt x="521" y="1"/>
                  </a:lnTo>
                  <a:lnTo>
                    <a:pt x="522" y="1"/>
                  </a:lnTo>
                  <a:lnTo>
                    <a:pt x="522" y="2"/>
                  </a:lnTo>
                  <a:lnTo>
                    <a:pt x="523" y="2"/>
                  </a:lnTo>
                  <a:lnTo>
                    <a:pt x="523" y="4"/>
                  </a:lnTo>
                  <a:lnTo>
                    <a:pt x="524" y="4"/>
                  </a:lnTo>
                  <a:lnTo>
                    <a:pt x="524" y="5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50" name="Freeform 40">
              <a:extLst>
                <a:ext uri="{FF2B5EF4-FFF2-40B4-BE49-F238E27FC236}">
                  <a16:creationId xmlns:a16="http://schemas.microsoft.com/office/drawing/2014/main" id="{3C91EDBE-A893-3616-5273-60587A259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3" y="2657"/>
              <a:ext cx="493" cy="616"/>
            </a:xfrm>
            <a:custGeom>
              <a:avLst/>
              <a:gdLst>
                <a:gd name="T0" fmla="*/ 17 w 493"/>
                <a:gd name="T1" fmla="*/ 6 h 616"/>
                <a:gd name="T2" fmla="*/ 16 w 493"/>
                <a:gd name="T3" fmla="*/ 20 h 616"/>
                <a:gd name="T4" fmla="*/ 25 w 493"/>
                <a:gd name="T5" fmla="*/ 30 h 616"/>
                <a:gd name="T6" fmla="*/ 33 w 493"/>
                <a:gd name="T7" fmla="*/ 46 h 616"/>
                <a:gd name="T8" fmla="*/ 44 w 493"/>
                <a:gd name="T9" fmla="*/ 60 h 616"/>
                <a:gd name="T10" fmla="*/ 59 w 493"/>
                <a:gd name="T11" fmla="*/ 74 h 616"/>
                <a:gd name="T12" fmla="*/ 71 w 493"/>
                <a:gd name="T13" fmla="*/ 86 h 616"/>
                <a:gd name="T14" fmla="*/ 83 w 493"/>
                <a:gd name="T15" fmla="*/ 97 h 616"/>
                <a:gd name="T16" fmla="*/ 97 w 493"/>
                <a:gd name="T17" fmla="*/ 110 h 616"/>
                <a:gd name="T18" fmla="*/ 111 w 493"/>
                <a:gd name="T19" fmla="*/ 120 h 616"/>
                <a:gd name="T20" fmla="*/ 124 w 493"/>
                <a:gd name="T21" fmla="*/ 132 h 616"/>
                <a:gd name="T22" fmla="*/ 140 w 493"/>
                <a:gd name="T23" fmla="*/ 141 h 616"/>
                <a:gd name="T24" fmla="*/ 156 w 493"/>
                <a:gd name="T25" fmla="*/ 147 h 616"/>
                <a:gd name="T26" fmla="*/ 171 w 493"/>
                <a:gd name="T27" fmla="*/ 154 h 616"/>
                <a:gd name="T28" fmla="*/ 192 w 493"/>
                <a:gd name="T29" fmla="*/ 158 h 616"/>
                <a:gd name="T30" fmla="*/ 213 w 493"/>
                <a:gd name="T31" fmla="*/ 157 h 616"/>
                <a:gd name="T32" fmla="*/ 222 w 493"/>
                <a:gd name="T33" fmla="*/ 163 h 616"/>
                <a:gd name="T34" fmla="*/ 207 w 493"/>
                <a:gd name="T35" fmla="*/ 176 h 616"/>
                <a:gd name="T36" fmla="*/ 198 w 493"/>
                <a:gd name="T37" fmla="*/ 193 h 616"/>
                <a:gd name="T38" fmla="*/ 196 w 493"/>
                <a:gd name="T39" fmla="*/ 214 h 616"/>
                <a:gd name="T40" fmla="*/ 196 w 493"/>
                <a:gd name="T41" fmla="*/ 235 h 616"/>
                <a:gd name="T42" fmla="*/ 201 w 493"/>
                <a:gd name="T43" fmla="*/ 253 h 616"/>
                <a:gd name="T44" fmla="*/ 208 w 493"/>
                <a:gd name="T45" fmla="*/ 269 h 616"/>
                <a:gd name="T46" fmla="*/ 208 w 493"/>
                <a:gd name="T47" fmla="*/ 282 h 616"/>
                <a:gd name="T48" fmla="*/ 217 w 493"/>
                <a:gd name="T49" fmla="*/ 292 h 616"/>
                <a:gd name="T50" fmla="*/ 213 w 493"/>
                <a:gd name="T51" fmla="*/ 305 h 616"/>
                <a:gd name="T52" fmla="*/ 215 w 493"/>
                <a:gd name="T53" fmla="*/ 319 h 616"/>
                <a:gd name="T54" fmla="*/ 224 w 493"/>
                <a:gd name="T55" fmla="*/ 321 h 616"/>
                <a:gd name="T56" fmla="*/ 237 w 493"/>
                <a:gd name="T57" fmla="*/ 325 h 616"/>
                <a:gd name="T58" fmla="*/ 254 w 493"/>
                <a:gd name="T59" fmla="*/ 319 h 616"/>
                <a:gd name="T60" fmla="*/ 265 w 493"/>
                <a:gd name="T61" fmla="*/ 315 h 616"/>
                <a:gd name="T62" fmla="*/ 277 w 493"/>
                <a:gd name="T63" fmla="*/ 307 h 616"/>
                <a:gd name="T64" fmla="*/ 293 w 493"/>
                <a:gd name="T65" fmla="*/ 298 h 616"/>
                <a:gd name="T66" fmla="*/ 303 w 493"/>
                <a:gd name="T67" fmla="*/ 298 h 616"/>
                <a:gd name="T68" fmla="*/ 302 w 493"/>
                <a:gd name="T69" fmla="*/ 313 h 616"/>
                <a:gd name="T70" fmla="*/ 302 w 493"/>
                <a:gd name="T71" fmla="*/ 326 h 616"/>
                <a:gd name="T72" fmla="*/ 303 w 493"/>
                <a:gd name="T73" fmla="*/ 345 h 616"/>
                <a:gd name="T74" fmla="*/ 306 w 493"/>
                <a:gd name="T75" fmla="*/ 359 h 616"/>
                <a:gd name="T76" fmla="*/ 312 w 493"/>
                <a:gd name="T77" fmla="*/ 372 h 616"/>
                <a:gd name="T78" fmla="*/ 328 w 493"/>
                <a:gd name="T79" fmla="*/ 380 h 616"/>
                <a:gd name="T80" fmla="*/ 340 w 493"/>
                <a:gd name="T81" fmla="*/ 389 h 616"/>
                <a:gd name="T82" fmla="*/ 346 w 493"/>
                <a:gd name="T83" fmla="*/ 399 h 616"/>
                <a:gd name="T84" fmla="*/ 361 w 493"/>
                <a:gd name="T85" fmla="*/ 407 h 616"/>
                <a:gd name="T86" fmla="*/ 370 w 493"/>
                <a:gd name="T87" fmla="*/ 414 h 616"/>
                <a:gd name="T88" fmla="*/ 379 w 493"/>
                <a:gd name="T89" fmla="*/ 426 h 616"/>
                <a:gd name="T90" fmla="*/ 388 w 493"/>
                <a:gd name="T91" fmla="*/ 430 h 616"/>
                <a:gd name="T92" fmla="*/ 400 w 493"/>
                <a:gd name="T93" fmla="*/ 441 h 616"/>
                <a:gd name="T94" fmla="*/ 404 w 493"/>
                <a:gd name="T95" fmla="*/ 458 h 616"/>
                <a:gd name="T96" fmla="*/ 401 w 493"/>
                <a:gd name="T97" fmla="*/ 474 h 616"/>
                <a:gd name="T98" fmla="*/ 400 w 493"/>
                <a:gd name="T99" fmla="*/ 487 h 616"/>
                <a:gd name="T100" fmla="*/ 399 w 493"/>
                <a:gd name="T101" fmla="*/ 503 h 616"/>
                <a:gd name="T102" fmla="*/ 396 w 493"/>
                <a:gd name="T103" fmla="*/ 517 h 616"/>
                <a:gd name="T104" fmla="*/ 393 w 493"/>
                <a:gd name="T105" fmla="*/ 533 h 616"/>
                <a:gd name="T106" fmla="*/ 400 w 493"/>
                <a:gd name="T107" fmla="*/ 546 h 616"/>
                <a:gd name="T108" fmla="*/ 438 w 493"/>
                <a:gd name="T109" fmla="*/ 554 h 616"/>
                <a:gd name="T110" fmla="*/ 447 w 493"/>
                <a:gd name="T111" fmla="*/ 567 h 616"/>
                <a:gd name="T112" fmla="*/ 456 w 493"/>
                <a:gd name="T113" fmla="*/ 581 h 616"/>
                <a:gd name="T114" fmla="*/ 466 w 493"/>
                <a:gd name="T115" fmla="*/ 593 h 616"/>
                <a:gd name="T116" fmla="*/ 478 w 493"/>
                <a:gd name="T117" fmla="*/ 603 h 616"/>
                <a:gd name="T118" fmla="*/ 490 w 493"/>
                <a:gd name="T119" fmla="*/ 614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3" h="616">
                  <a:moveTo>
                    <a:pt x="0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3"/>
                  </a:lnTo>
                  <a:lnTo>
                    <a:pt x="4" y="3"/>
                  </a:lnTo>
                  <a:lnTo>
                    <a:pt x="6" y="4"/>
                  </a:lnTo>
                  <a:lnTo>
                    <a:pt x="7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2" y="5"/>
                  </a:lnTo>
                  <a:lnTo>
                    <a:pt x="13" y="5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6" y="6"/>
                  </a:lnTo>
                  <a:lnTo>
                    <a:pt x="17" y="6"/>
                  </a:lnTo>
                  <a:lnTo>
                    <a:pt x="19" y="6"/>
                  </a:lnTo>
                  <a:lnTo>
                    <a:pt x="19" y="8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7" y="10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13" y="16"/>
                  </a:lnTo>
                  <a:lnTo>
                    <a:pt x="13" y="17"/>
                  </a:lnTo>
                  <a:lnTo>
                    <a:pt x="13" y="18"/>
                  </a:lnTo>
                  <a:lnTo>
                    <a:pt x="15" y="18"/>
                  </a:lnTo>
                  <a:lnTo>
                    <a:pt x="16" y="18"/>
                  </a:lnTo>
                  <a:lnTo>
                    <a:pt x="16" y="20"/>
                  </a:lnTo>
                  <a:lnTo>
                    <a:pt x="17" y="20"/>
                  </a:lnTo>
                  <a:lnTo>
                    <a:pt x="19" y="21"/>
                  </a:lnTo>
                  <a:lnTo>
                    <a:pt x="20" y="21"/>
                  </a:lnTo>
                  <a:lnTo>
                    <a:pt x="20" y="22"/>
                  </a:lnTo>
                  <a:lnTo>
                    <a:pt x="20" y="23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5"/>
                  </a:lnTo>
                  <a:lnTo>
                    <a:pt x="24" y="25"/>
                  </a:lnTo>
                  <a:lnTo>
                    <a:pt x="24" y="26"/>
                  </a:lnTo>
                  <a:lnTo>
                    <a:pt x="24" y="25"/>
                  </a:lnTo>
                  <a:lnTo>
                    <a:pt x="25" y="25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5" y="29"/>
                  </a:lnTo>
                  <a:lnTo>
                    <a:pt x="24" y="29"/>
                  </a:lnTo>
                  <a:lnTo>
                    <a:pt x="25" y="30"/>
                  </a:lnTo>
                  <a:lnTo>
                    <a:pt x="25" y="31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7" y="34"/>
                  </a:lnTo>
                  <a:lnTo>
                    <a:pt x="28" y="34"/>
                  </a:lnTo>
                  <a:lnTo>
                    <a:pt x="28" y="35"/>
                  </a:lnTo>
                  <a:lnTo>
                    <a:pt x="29" y="36"/>
                  </a:lnTo>
                  <a:lnTo>
                    <a:pt x="29" y="38"/>
                  </a:lnTo>
                  <a:lnTo>
                    <a:pt x="30" y="38"/>
                  </a:lnTo>
                  <a:lnTo>
                    <a:pt x="30" y="39"/>
                  </a:lnTo>
                  <a:lnTo>
                    <a:pt x="30" y="40"/>
                  </a:lnTo>
                  <a:lnTo>
                    <a:pt x="32" y="40"/>
                  </a:lnTo>
                  <a:lnTo>
                    <a:pt x="32" y="42"/>
                  </a:lnTo>
                  <a:lnTo>
                    <a:pt x="32" y="43"/>
                  </a:lnTo>
                  <a:lnTo>
                    <a:pt x="33" y="43"/>
                  </a:lnTo>
                  <a:lnTo>
                    <a:pt x="33" y="44"/>
                  </a:lnTo>
                  <a:lnTo>
                    <a:pt x="33" y="46"/>
                  </a:lnTo>
                  <a:lnTo>
                    <a:pt x="34" y="46"/>
                  </a:lnTo>
                  <a:lnTo>
                    <a:pt x="34" y="47"/>
                  </a:lnTo>
                  <a:lnTo>
                    <a:pt x="36" y="47"/>
                  </a:lnTo>
                  <a:lnTo>
                    <a:pt x="36" y="48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7" y="51"/>
                  </a:lnTo>
                  <a:lnTo>
                    <a:pt x="38" y="51"/>
                  </a:lnTo>
                  <a:lnTo>
                    <a:pt x="38" y="52"/>
                  </a:lnTo>
                  <a:lnTo>
                    <a:pt x="40" y="53"/>
                  </a:lnTo>
                  <a:lnTo>
                    <a:pt x="40" y="55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7"/>
                  </a:lnTo>
                  <a:lnTo>
                    <a:pt x="44" y="59"/>
                  </a:lnTo>
                  <a:lnTo>
                    <a:pt x="44" y="60"/>
                  </a:lnTo>
                  <a:lnTo>
                    <a:pt x="45" y="60"/>
                  </a:lnTo>
                  <a:lnTo>
                    <a:pt x="45" y="61"/>
                  </a:lnTo>
                  <a:lnTo>
                    <a:pt x="46" y="61"/>
                  </a:lnTo>
                  <a:lnTo>
                    <a:pt x="46" y="63"/>
                  </a:lnTo>
                  <a:lnTo>
                    <a:pt x="47" y="63"/>
                  </a:lnTo>
                  <a:lnTo>
                    <a:pt x="47" y="64"/>
                  </a:lnTo>
                  <a:lnTo>
                    <a:pt x="49" y="64"/>
                  </a:lnTo>
                  <a:lnTo>
                    <a:pt x="49" y="65"/>
                  </a:lnTo>
                  <a:lnTo>
                    <a:pt x="50" y="67"/>
                  </a:lnTo>
                  <a:lnTo>
                    <a:pt x="51" y="68"/>
                  </a:lnTo>
                  <a:lnTo>
                    <a:pt x="53" y="69"/>
                  </a:lnTo>
                  <a:lnTo>
                    <a:pt x="54" y="70"/>
                  </a:lnTo>
                  <a:lnTo>
                    <a:pt x="55" y="72"/>
                  </a:lnTo>
                  <a:lnTo>
                    <a:pt x="57" y="73"/>
                  </a:lnTo>
                  <a:lnTo>
                    <a:pt x="58" y="73"/>
                  </a:lnTo>
                  <a:lnTo>
                    <a:pt x="58" y="74"/>
                  </a:lnTo>
                  <a:lnTo>
                    <a:pt x="59" y="74"/>
                  </a:lnTo>
                  <a:lnTo>
                    <a:pt x="59" y="76"/>
                  </a:lnTo>
                  <a:lnTo>
                    <a:pt x="60" y="76"/>
                  </a:lnTo>
                  <a:lnTo>
                    <a:pt x="60" y="77"/>
                  </a:lnTo>
                  <a:lnTo>
                    <a:pt x="62" y="77"/>
                  </a:lnTo>
                  <a:lnTo>
                    <a:pt x="62" y="78"/>
                  </a:lnTo>
                  <a:lnTo>
                    <a:pt x="63" y="78"/>
                  </a:lnTo>
                  <a:lnTo>
                    <a:pt x="63" y="80"/>
                  </a:lnTo>
                  <a:lnTo>
                    <a:pt x="64" y="80"/>
                  </a:lnTo>
                  <a:lnTo>
                    <a:pt x="64" y="81"/>
                  </a:lnTo>
                  <a:lnTo>
                    <a:pt x="66" y="81"/>
                  </a:lnTo>
                  <a:lnTo>
                    <a:pt x="66" y="82"/>
                  </a:lnTo>
                  <a:lnTo>
                    <a:pt x="67" y="82"/>
                  </a:lnTo>
                  <a:lnTo>
                    <a:pt x="67" y="83"/>
                  </a:lnTo>
                  <a:lnTo>
                    <a:pt x="68" y="83"/>
                  </a:lnTo>
                  <a:lnTo>
                    <a:pt x="70" y="85"/>
                  </a:lnTo>
                  <a:lnTo>
                    <a:pt x="71" y="85"/>
                  </a:lnTo>
                  <a:lnTo>
                    <a:pt x="71" y="86"/>
                  </a:lnTo>
                  <a:lnTo>
                    <a:pt x="72" y="86"/>
                  </a:lnTo>
                  <a:lnTo>
                    <a:pt x="72" y="87"/>
                  </a:lnTo>
                  <a:lnTo>
                    <a:pt x="74" y="87"/>
                  </a:lnTo>
                  <a:lnTo>
                    <a:pt x="74" y="89"/>
                  </a:lnTo>
                  <a:lnTo>
                    <a:pt x="75" y="89"/>
                  </a:lnTo>
                  <a:lnTo>
                    <a:pt x="75" y="90"/>
                  </a:lnTo>
                  <a:lnTo>
                    <a:pt x="76" y="90"/>
                  </a:lnTo>
                  <a:lnTo>
                    <a:pt x="76" y="91"/>
                  </a:lnTo>
                  <a:lnTo>
                    <a:pt x="77" y="91"/>
                  </a:lnTo>
                  <a:lnTo>
                    <a:pt x="77" y="93"/>
                  </a:lnTo>
                  <a:lnTo>
                    <a:pt x="79" y="93"/>
                  </a:lnTo>
                  <a:lnTo>
                    <a:pt x="79" y="94"/>
                  </a:lnTo>
                  <a:lnTo>
                    <a:pt x="80" y="94"/>
                  </a:lnTo>
                  <a:lnTo>
                    <a:pt x="80" y="95"/>
                  </a:lnTo>
                  <a:lnTo>
                    <a:pt x="81" y="95"/>
                  </a:lnTo>
                  <a:lnTo>
                    <a:pt x="81" y="97"/>
                  </a:lnTo>
                  <a:lnTo>
                    <a:pt x="83" y="97"/>
                  </a:lnTo>
                  <a:lnTo>
                    <a:pt x="84" y="98"/>
                  </a:lnTo>
                  <a:lnTo>
                    <a:pt x="85" y="99"/>
                  </a:lnTo>
                  <a:lnTo>
                    <a:pt x="87" y="100"/>
                  </a:lnTo>
                  <a:lnTo>
                    <a:pt x="88" y="100"/>
                  </a:lnTo>
                  <a:lnTo>
                    <a:pt x="88" y="102"/>
                  </a:lnTo>
                  <a:lnTo>
                    <a:pt x="89" y="102"/>
                  </a:lnTo>
                  <a:lnTo>
                    <a:pt x="89" y="103"/>
                  </a:lnTo>
                  <a:lnTo>
                    <a:pt x="91" y="103"/>
                  </a:lnTo>
                  <a:lnTo>
                    <a:pt x="91" y="104"/>
                  </a:lnTo>
                  <a:lnTo>
                    <a:pt x="92" y="104"/>
                  </a:lnTo>
                  <a:lnTo>
                    <a:pt x="92" y="106"/>
                  </a:lnTo>
                  <a:lnTo>
                    <a:pt x="93" y="106"/>
                  </a:lnTo>
                  <a:lnTo>
                    <a:pt x="93" y="107"/>
                  </a:lnTo>
                  <a:lnTo>
                    <a:pt x="94" y="107"/>
                  </a:lnTo>
                  <a:lnTo>
                    <a:pt x="94" y="108"/>
                  </a:lnTo>
                  <a:lnTo>
                    <a:pt x="96" y="108"/>
                  </a:lnTo>
                  <a:lnTo>
                    <a:pt x="97" y="110"/>
                  </a:lnTo>
                  <a:lnTo>
                    <a:pt x="98" y="110"/>
                  </a:lnTo>
                  <a:lnTo>
                    <a:pt x="98" y="111"/>
                  </a:lnTo>
                  <a:lnTo>
                    <a:pt x="100" y="111"/>
                  </a:lnTo>
                  <a:lnTo>
                    <a:pt x="100" y="112"/>
                  </a:lnTo>
                  <a:lnTo>
                    <a:pt x="101" y="112"/>
                  </a:lnTo>
                  <a:lnTo>
                    <a:pt x="101" y="114"/>
                  </a:lnTo>
                  <a:lnTo>
                    <a:pt x="102" y="114"/>
                  </a:lnTo>
                  <a:lnTo>
                    <a:pt x="102" y="115"/>
                  </a:lnTo>
                  <a:lnTo>
                    <a:pt x="104" y="115"/>
                  </a:lnTo>
                  <a:lnTo>
                    <a:pt x="105" y="116"/>
                  </a:lnTo>
                  <a:lnTo>
                    <a:pt x="106" y="116"/>
                  </a:lnTo>
                  <a:lnTo>
                    <a:pt x="106" y="117"/>
                  </a:lnTo>
                  <a:lnTo>
                    <a:pt x="107" y="117"/>
                  </a:lnTo>
                  <a:lnTo>
                    <a:pt x="107" y="119"/>
                  </a:lnTo>
                  <a:lnTo>
                    <a:pt x="109" y="119"/>
                  </a:lnTo>
                  <a:lnTo>
                    <a:pt x="110" y="120"/>
                  </a:lnTo>
                  <a:lnTo>
                    <a:pt x="111" y="120"/>
                  </a:lnTo>
                  <a:lnTo>
                    <a:pt x="111" y="121"/>
                  </a:lnTo>
                  <a:lnTo>
                    <a:pt x="113" y="121"/>
                  </a:lnTo>
                  <a:lnTo>
                    <a:pt x="113" y="123"/>
                  </a:lnTo>
                  <a:lnTo>
                    <a:pt x="114" y="123"/>
                  </a:lnTo>
                  <a:lnTo>
                    <a:pt x="114" y="124"/>
                  </a:lnTo>
                  <a:lnTo>
                    <a:pt x="115" y="124"/>
                  </a:lnTo>
                  <a:lnTo>
                    <a:pt x="117" y="125"/>
                  </a:lnTo>
                  <a:lnTo>
                    <a:pt x="118" y="125"/>
                  </a:lnTo>
                  <a:lnTo>
                    <a:pt x="118" y="127"/>
                  </a:lnTo>
                  <a:lnTo>
                    <a:pt x="119" y="127"/>
                  </a:lnTo>
                  <a:lnTo>
                    <a:pt x="119" y="128"/>
                  </a:lnTo>
                  <a:lnTo>
                    <a:pt x="121" y="128"/>
                  </a:lnTo>
                  <a:lnTo>
                    <a:pt x="122" y="129"/>
                  </a:lnTo>
                  <a:lnTo>
                    <a:pt x="123" y="129"/>
                  </a:lnTo>
                  <a:lnTo>
                    <a:pt x="123" y="130"/>
                  </a:lnTo>
                  <a:lnTo>
                    <a:pt x="124" y="130"/>
                  </a:lnTo>
                  <a:lnTo>
                    <a:pt x="124" y="132"/>
                  </a:lnTo>
                  <a:lnTo>
                    <a:pt x="126" y="132"/>
                  </a:lnTo>
                  <a:lnTo>
                    <a:pt x="127" y="133"/>
                  </a:lnTo>
                  <a:lnTo>
                    <a:pt x="128" y="133"/>
                  </a:lnTo>
                  <a:lnTo>
                    <a:pt x="128" y="134"/>
                  </a:lnTo>
                  <a:lnTo>
                    <a:pt x="130" y="134"/>
                  </a:lnTo>
                  <a:lnTo>
                    <a:pt x="130" y="136"/>
                  </a:lnTo>
                  <a:lnTo>
                    <a:pt x="131" y="136"/>
                  </a:lnTo>
                  <a:lnTo>
                    <a:pt x="132" y="136"/>
                  </a:lnTo>
                  <a:lnTo>
                    <a:pt x="132" y="137"/>
                  </a:lnTo>
                  <a:lnTo>
                    <a:pt x="134" y="137"/>
                  </a:lnTo>
                  <a:lnTo>
                    <a:pt x="135" y="138"/>
                  </a:lnTo>
                  <a:lnTo>
                    <a:pt x="136" y="138"/>
                  </a:lnTo>
                  <a:lnTo>
                    <a:pt x="136" y="140"/>
                  </a:lnTo>
                  <a:lnTo>
                    <a:pt x="137" y="140"/>
                  </a:lnTo>
                  <a:lnTo>
                    <a:pt x="139" y="140"/>
                  </a:lnTo>
                  <a:lnTo>
                    <a:pt x="139" y="141"/>
                  </a:lnTo>
                  <a:lnTo>
                    <a:pt x="140" y="141"/>
                  </a:lnTo>
                  <a:lnTo>
                    <a:pt x="141" y="141"/>
                  </a:lnTo>
                  <a:lnTo>
                    <a:pt x="141" y="142"/>
                  </a:lnTo>
                  <a:lnTo>
                    <a:pt x="143" y="142"/>
                  </a:lnTo>
                  <a:lnTo>
                    <a:pt x="144" y="142"/>
                  </a:lnTo>
                  <a:lnTo>
                    <a:pt x="144" y="144"/>
                  </a:lnTo>
                  <a:lnTo>
                    <a:pt x="145" y="144"/>
                  </a:lnTo>
                  <a:lnTo>
                    <a:pt x="147" y="144"/>
                  </a:lnTo>
                  <a:lnTo>
                    <a:pt x="147" y="145"/>
                  </a:lnTo>
                  <a:lnTo>
                    <a:pt x="148" y="145"/>
                  </a:lnTo>
                  <a:lnTo>
                    <a:pt x="149" y="145"/>
                  </a:lnTo>
                  <a:lnTo>
                    <a:pt x="149" y="146"/>
                  </a:lnTo>
                  <a:lnTo>
                    <a:pt x="151" y="146"/>
                  </a:lnTo>
                  <a:lnTo>
                    <a:pt x="152" y="146"/>
                  </a:lnTo>
                  <a:lnTo>
                    <a:pt x="152" y="147"/>
                  </a:lnTo>
                  <a:lnTo>
                    <a:pt x="153" y="147"/>
                  </a:lnTo>
                  <a:lnTo>
                    <a:pt x="154" y="147"/>
                  </a:lnTo>
                  <a:lnTo>
                    <a:pt x="156" y="147"/>
                  </a:lnTo>
                  <a:lnTo>
                    <a:pt x="156" y="149"/>
                  </a:lnTo>
                  <a:lnTo>
                    <a:pt x="157" y="149"/>
                  </a:lnTo>
                  <a:lnTo>
                    <a:pt x="158" y="149"/>
                  </a:lnTo>
                  <a:lnTo>
                    <a:pt x="158" y="150"/>
                  </a:lnTo>
                  <a:lnTo>
                    <a:pt x="160" y="150"/>
                  </a:lnTo>
                  <a:lnTo>
                    <a:pt x="161" y="150"/>
                  </a:lnTo>
                  <a:lnTo>
                    <a:pt x="162" y="150"/>
                  </a:lnTo>
                  <a:lnTo>
                    <a:pt x="162" y="151"/>
                  </a:lnTo>
                  <a:lnTo>
                    <a:pt x="164" y="151"/>
                  </a:lnTo>
                  <a:lnTo>
                    <a:pt x="165" y="151"/>
                  </a:lnTo>
                  <a:lnTo>
                    <a:pt x="166" y="151"/>
                  </a:lnTo>
                  <a:lnTo>
                    <a:pt x="166" y="153"/>
                  </a:lnTo>
                  <a:lnTo>
                    <a:pt x="168" y="153"/>
                  </a:lnTo>
                  <a:lnTo>
                    <a:pt x="169" y="153"/>
                  </a:lnTo>
                  <a:lnTo>
                    <a:pt x="170" y="153"/>
                  </a:lnTo>
                  <a:lnTo>
                    <a:pt x="170" y="154"/>
                  </a:lnTo>
                  <a:lnTo>
                    <a:pt x="171" y="154"/>
                  </a:lnTo>
                  <a:lnTo>
                    <a:pt x="173" y="154"/>
                  </a:lnTo>
                  <a:lnTo>
                    <a:pt x="174" y="154"/>
                  </a:lnTo>
                  <a:lnTo>
                    <a:pt x="174" y="155"/>
                  </a:lnTo>
                  <a:lnTo>
                    <a:pt x="175" y="155"/>
                  </a:lnTo>
                  <a:lnTo>
                    <a:pt x="177" y="155"/>
                  </a:lnTo>
                  <a:lnTo>
                    <a:pt x="178" y="155"/>
                  </a:lnTo>
                  <a:lnTo>
                    <a:pt x="179" y="155"/>
                  </a:lnTo>
                  <a:lnTo>
                    <a:pt x="181" y="157"/>
                  </a:lnTo>
                  <a:lnTo>
                    <a:pt x="182" y="157"/>
                  </a:lnTo>
                  <a:lnTo>
                    <a:pt x="183" y="157"/>
                  </a:lnTo>
                  <a:lnTo>
                    <a:pt x="184" y="157"/>
                  </a:lnTo>
                  <a:lnTo>
                    <a:pt x="186" y="157"/>
                  </a:lnTo>
                  <a:lnTo>
                    <a:pt x="187" y="157"/>
                  </a:lnTo>
                  <a:lnTo>
                    <a:pt x="188" y="158"/>
                  </a:lnTo>
                  <a:lnTo>
                    <a:pt x="190" y="158"/>
                  </a:lnTo>
                  <a:lnTo>
                    <a:pt x="191" y="158"/>
                  </a:lnTo>
                  <a:lnTo>
                    <a:pt x="192" y="158"/>
                  </a:lnTo>
                  <a:lnTo>
                    <a:pt x="194" y="158"/>
                  </a:lnTo>
                  <a:lnTo>
                    <a:pt x="195" y="158"/>
                  </a:lnTo>
                  <a:lnTo>
                    <a:pt x="196" y="158"/>
                  </a:lnTo>
                  <a:lnTo>
                    <a:pt x="198" y="158"/>
                  </a:lnTo>
                  <a:lnTo>
                    <a:pt x="199" y="158"/>
                  </a:lnTo>
                  <a:lnTo>
                    <a:pt x="200" y="158"/>
                  </a:lnTo>
                  <a:lnTo>
                    <a:pt x="201" y="158"/>
                  </a:lnTo>
                  <a:lnTo>
                    <a:pt x="203" y="158"/>
                  </a:lnTo>
                  <a:lnTo>
                    <a:pt x="204" y="158"/>
                  </a:lnTo>
                  <a:lnTo>
                    <a:pt x="205" y="158"/>
                  </a:lnTo>
                  <a:lnTo>
                    <a:pt x="205" y="157"/>
                  </a:lnTo>
                  <a:lnTo>
                    <a:pt x="207" y="157"/>
                  </a:lnTo>
                  <a:lnTo>
                    <a:pt x="208" y="157"/>
                  </a:lnTo>
                  <a:lnTo>
                    <a:pt x="209" y="157"/>
                  </a:lnTo>
                  <a:lnTo>
                    <a:pt x="211" y="157"/>
                  </a:lnTo>
                  <a:lnTo>
                    <a:pt x="212" y="157"/>
                  </a:lnTo>
                  <a:lnTo>
                    <a:pt x="213" y="157"/>
                  </a:lnTo>
                  <a:lnTo>
                    <a:pt x="215" y="157"/>
                  </a:lnTo>
                  <a:lnTo>
                    <a:pt x="216" y="157"/>
                  </a:lnTo>
                  <a:lnTo>
                    <a:pt x="217" y="157"/>
                  </a:lnTo>
                  <a:lnTo>
                    <a:pt x="218" y="157"/>
                  </a:lnTo>
                  <a:lnTo>
                    <a:pt x="218" y="158"/>
                  </a:lnTo>
                  <a:lnTo>
                    <a:pt x="220" y="158"/>
                  </a:lnTo>
                  <a:lnTo>
                    <a:pt x="221" y="158"/>
                  </a:lnTo>
                  <a:lnTo>
                    <a:pt x="222" y="159"/>
                  </a:lnTo>
                  <a:lnTo>
                    <a:pt x="224" y="159"/>
                  </a:lnTo>
                  <a:lnTo>
                    <a:pt x="224" y="161"/>
                  </a:lnTo>
                  <a:lnTo>
                    <a:pt x="225" y="161"/>
                  </a:lnTo>
                  <a:lnTo>
                    <a:pt x="226" y="161"/>
                  </a:lnTo>
                  <a:lnTo>
                    <a:pt x="226" y="162"/>
                  </a:lnTo>
                  <a:lnTo>
                    <a:pt x="225" y="162"/>
                  </a:lnTo>
                  <a:lnTo>
                    <a:pt x="225" y="163"/>
                  </a:lnTo>
                  <a:lnTo>
                    <a:pt x="224" y="163"/>
                  </a:lnTo>
                  <a:lnTo>
                    <a:pt x="222" y="163"/>
                  </a:lnTo>
                  <a:lnTo>
                    <a:pt x="222" y="164"/>
                  </a:lnTo>
                  <a:lnTo>
                    <a:pt x="221" y="164"/>
                  </a:lnTo>
                  <a:lnTo>
                    <a:pt x="220" y="166"/>
                  </a:lnTo>
                  <a:lnTo>
                    <a:pt x="218" y="166"/>
                  </a:lnTo>
                  <a:lnTo>
                    <a:pt x="218" y="167"/>
                  </a:lnTo>
                  <a:lnTo>
                    <a:pt x="217" y="167"/>
                  </a:lnTo>
                  <a:lnTo>
                    <a:pt x="216" y="167"/>
                  </a:lnTo>
                  <a:lnTo>
                    <a:pt x="216" y="168"/>
                  </a:lnTo>
                  <a:lnTo>
                    <a:pt x="215" y="168"/>
                  </a:lnTo>
                  <a:lnTo>
                    <a:pt x="215" y="170"/>
                  </a:lnTo>
                  <a:lnTo>
                    <a:pt x="213" y="170"/>
                  </a:lnTo>
                  <a:lnTo>
                    <a:pt x="213" y="171"/>
                  </a:lnTo>
                  <a:lnTo>
                    <a:pt x="212" y="171"/>
                  </a:lnTo>
                  <a:lnTo>
                    <a:pt x="211" y="172"/>
                  </a:lnTo>
                  <a:lnTo>
                    <a:pt x="209" y="174"/>
                  </a:lnTo>
                  <a:lnTo>
                    <a:pt x="208" y="175"/>
                  </a:lnTo>
                  <a:lnTo>
                    <a:pt x="207" y="176"/>
                  </a:lnTo>
                  <a:lnTo>
                    <a:pt x="205" y="178"/>
                  </a:lnTo>
                  <a:lnTo>
                    <a:pt x="205" y="179"/>
                  </a:lnTo>
                  <a:lnTo>
                    <a:pt x="204" y="179"/>
                  </a:lnTo>
                  <a:lnTo>
                    <a:pt x="204" y="180"/>
                  </a:lnTo>
                  <a:lnTo>
                    <a:pt x="203" y="180"/>
                  </a:lnTo>
                  <a:lnTo>
                    <a:pt x="203" y="181"/>
                  </a:lnTo>
                  <a:lnTo>
                    <a:pt x="201" y="183"/>
                  </a:lnTo>
                  <a:lnTo>
                    <a:pt x="201" y="184"/>
                  </a:lnTo>
                  <a:lnTo>
                    <a:pt x="200" y="184"/>
                  </a:lnTo>
                  <a:lnTo>
                    <a:pt x="200" y="185"/>
                  </a:lnTo>
                  <a:lnTo>
                    <a:pt x="200" y="187"/>
                  </a:lnTo>
                  <a:lnTo>
                    <a:pt x="199" y="187"/>
                  </a:lnTo>
                  <a:lnTo>
                    <a:pt x="199" y="188"/>
                  </a:lnTo>
                  <a:lnTo>
                    <a:pt x="199" y="189"/>
                  </a:lnTo>
                  <a:lnTo>
                    <a:pt x="198" y="191"/>
                  </a:lnTo>
                  <a:lnTo>
                    <a:pt x="198" y="192"/>
                  </a:lnTo>
                  <a:lnTo>
                    <a:pt x="198" y="193"/>
                  </a:lnTo>
                  <a:lnTo>
                    <a:pt x="198" y="194"/>
                  </a:lnTo>
                  <a:lnTo>
                    <a:pt x="196" y="194"/>
                  </a:lnTo>
                  <a:lnTo>
                    <a:pt x="196" y="196"/>
                  </a:lnTo>
                  <a:lnTo>
                    <a:pt x="196" y="197"/>
                  </a:lnTo>
                  <a:lnTo>
                    <a:pt x="196" y="198"/>
                  </a:lnTo>
                  <a:lnTo>
                    <a:pt x="196" y="200"/>
                  </a:lnTo>
                  <a:lnTo>
                    <a:pt x="196" y="201"/>
                  </a:lnTo>
                  <a:lnTo>
                    <a:pt x="196" y="202"/>
                  </a:lnTo>
                  <a:lnTo>
                    <a:pt x="196" y="204"/>
                  </a:lnTo>
                  <a:lnTo>
                    <a:pt x="196" y="205"/>
                  </a:lnTo>
                  <a:lnTo>
                    <a:pt x="196" y="206"/>
                  </a:lnTo>
                  <a:lnTo>
                    <a:pt x="196" y="208"/>
                  </a:lnTo>
                  <a:lnTo>
                    <a:pt x="196" y="209"/>
                  </a:lnTo>
                  <a:lnTo>
                    <a:pt x="196" y="210"/>
                  </a:lnTo>
                  <a:lnTo>
                    <a:pt x="196" y="211"/>
                  </a:lnTo>
                  <a:lnTo>
                    <a:pt x="196" y="213"/>
                  </a:lnTo>
                  <a:lnTo>
                    <a:pt x="196" y="214"/>
                  </a:lnTo>
                  <a:lnTo>
                    <a:pt x="196" y="215"/>
                  </a:lnTo>
                  <a:lnTo>
                    <a:pt x="196" y="217"/>
                  </a:lnTo>
                  <a:lnTo>
                    <a:pt x="195" y="218"/>
                  </a:lnTo>
                  <a:lnTo>
                    <a:pt x="195" y="219"/>
                  </a:lnTo>
                  <a:lnTo>
                    <a:pt x="195" y="221"/>
                  </a:lnTo>
                  <a:lnTo>
                    <a:pt x="195" y="222"/>
                  </a:lnTo>
                  <a:lnTo>
                    <a:pt x="195" y="223"/>
                  </a:lnTo>
                  <a:lnTo>
                    <a:pt x="195" y="225"/>
                  </a:lnTo>
                  <a:lnTo>
                    <a:pt x="195" y="226"/>
                  </a:lnTo>
                  <a:lnTo>
                    <a:pt x="195" y="227"/>
                  </a:lnTo>
                  <a:lnTo>
                    <a:pt x="195" y="228"/>
                  </a:lnTo>
                  <a:lnTo>
                    <a:pt x="195" y="230"/>
                  </a:lnTo>
                  <a:lnTo>
                    <a:pt x="195" y="231"/>
                  </a:lnTo>
                  <a:lnTo>
                    <a:pt x="196" y="231"/>
                  </a:lnTo>
                  <a:lnTo>
                    <a:pt x="196" y="232"/>
                  </a:lnTo>
                  <a:lnTo>
                    <a:pt x="196" y="234"/>
                  </a:lnTo>
                  <a:lnTo>
                    <a:pt x="196" y="235"/>
                  </a:lnTo>
                  <a:lnTo>
                    <a:pt x="196" y="236"/>
                  </a:lnTo>
                  <a:lnTo>
                    <a:pt x="196" y="238"/>
                  </a:lnTo>
                  <a:lnTo>
                    <a:pt x="196" y="239"/>
                  </a:lnTo>
                  <a:lnTo>
                    <a:pt x="196" y="240"/>
                  </a:lnTo>
                  <a:lnTo>
                    <a:pt x="196" y="241"/>
                  </a:lnTo>
                  <a:lnTo>
                    <a:pt x="196" y="243"/>
                  </a:lnTo>
                  <a:lnTo>
                    <a:pt x="198" y="243"/>
                  </a:lnTo>
                  <a:lnTo>
                    <a:pt x="198" y="244"/>
                  </a:lnTo>
                  <a:lnTo>
                    <a:pt x="198" y="245"/>
                  </a:lnTo>
                  <a:lnTo>
                    <a:pt x="198" y="247"/>
                  </a:lnTo>
                  <a:lnTo>
                    <a:pt x="199" y="248"/>
                  </a:lnTo>
                  <a:lnTo>
                    <a:pt x="199" y="249"/>
                  </a:lnTo>
                  <a:lnTo>
                    <a:pt x="199" y="251"/>
                  </a:lnTo>
                  <a:lnTo>
                    <a:pt x="200" y="251"/>
                  </a:lnTo>
                  <a:lnTo>
                    <a:pt x="200" y="252"/>
                  </a:lnTo>
                  <a:lnTo>
                    <a:pt x="200" y="253"/>
                  </a:lnTo>
                  <a:lnTo>
                    <a:pt x="201" y="253"/>
                  </a:lnTo>
                  <a:lnTo>
                    <a:pt x="201" y="255"/>
                  </a:lnTo>
                  <a:lnTo>
                    <a:pt x="201" y="256"/>
                  </a:lnTo>
                  <a:lnTo>
                    <a:pt x="203" y="256"/>
                  </a:lnTo>
                  <a:lnTo>
                    <a:pt x="203" y="257"/>
                  </a:lnTo>
                  <a:lnTo>
                    <a:pt x="203" y="258"/>
                  </a:lnTo>
                  <a:lnTo>
                    <a:pt x="204" y="258"/>
                  </a:lnTo>
                  <a:lnTo>
                    <a:pt x="204" y="260"/>
                  </a:lnTo>
                  <a:lnTo>
                    <a:pt x="205" y="260"/>
                  </a:lnTo>
                  <a:lnTo>
                    <a:pt x="205" y="261"/>
                  </a:lnTo>
                  <a:lnTo>
                    <a:pt x="207" y="262"/>
                  </a:lnTo>
                  <a:lnTo>
                    <a:pt x="208" y="264"/>
                  </a:lnTo>
                  <a:lnTo>
                    <a:pt x="209" y="265"/>
                  </a:lnTo>
                  <a:lnTo>
                    <a:pt x="209" y="266"/>
                  </a:lnTo>
                  <a:lnTo>
                    <a:pt x="211" y="266"/>
                  </a:lnTo>
                  <a:lnTo>
                    <a:pt x="208" y="266"/>
                  </a:lnTo>
                  <a:lnTo>
                    <a:pt x="208" y="268"/>
                  </a:lnTo>
                  <a:lnTo>
                    <a:pt x="208" y="269"/>
                  </a:lnTo>
                  <a:lnTo>
                    <a:pt x="207" y="269"/>
                  </a:lnTo>
                  <a:lnTo>
                    <a:pt x="207" y="270"/>
                  </a:lnTo>
                  <a:lnTo>
                    <a:pt x="205" y="270"/>
                  </a:lnTo>
                  <a:lnTo>
                    <a:pt x="205" y="272"/>
                  </a:lnTo>
                  <a:lnTo>
                    <a:pt x="205" y="273"/>
                  </a:lnTo>
                  <a:lnTo>
                    <a:pt x="207" y="273"/>
                  </a:lnTo>
                  <a:lnTo>
                    <a:pt x="207" y="274"/>
                  </a:lnTo>
                  <a:lnTo>
                    <a:pt x="207" y="275"/>
                  </a:lnTo>
                  <a:lnTo>
                    <a:pt x="208" y="275"/>
                  </a:lnTo>
                  <a:lnTo>
                    <a:pt x="208" y="277"/>
                  </a:lnTo>
                  <a:lnTo>
                    <a:pt x="209" y="277"/>
                  </a:lnTo>
                  <a:lnTo>
                    <a:pt x="208" y="277"/>
                  </a:lnTo>
                  <a:lnTo>
                    <a:pt x="208" y="278"/>
                  </a:lnTo>
                  <a:lnTo>
                    <a:pt x="209" y="279"/>
                  </a:lnTo>
                  <a:lnTo>
                    <a:pt x="209" y="281"/>
                  </a:lnTo>
                  <a:lnTo>
                    <a:pt x="209" y="282"/>
                  </a:lnTo>
                  <a:lnTo>
                    <a:pt x="208" y="282"/>
                  </a:lnTo>
                  <a:lnTo>
                    <a:pt x="208" y="283"/>
                  </a:lnTo>
                  <a:lnTo>
                    <a:pt x="207" y="283"/>
                  </a:lnTo>
                  <a:lnTo>
                    <a:pt x="207" y="285"/>
                  </a:lnTo>
                  <a:lnTo>
                    <a:pt x="208" y="285"/>
                  </a:lnTo>
                  <a:lnTo>
                    <a:pt x="208" y="286"/>
                  </a:lnTo>
                  <a:lnTo>
                    <a:pt x="209" y="286"/>
                  </a:lnTo>
                  <a:lnTo>
                    <a:pt x="211" y="286"/>
                  </a:lnTo>
                  <a:lnTo>
                    <a:pt x="212" y="286"/>
                  </a:lnTo>
                  <a:lnTo>
                    <a:pt x="212" y="287"/>
                  </a:lnTo>
                  <a:lnTo>
                    <a:pt x="212" y="288"/>
                  </a:lnTo>
                  <a:lnTo>
                    <a:pt x="212" y="290"/>
                  </a:lnTo>
                  <a:lnTo>
                    <a:pt x="213" y="290"/>
                  </a:lnTo>
                  <a:lnTo>
                    <a:pt x="213" y="291"/>
                  </a:lnTo>
                  <a:lnTo>
                    <a:pt x="215" y="291"/>
                  </a:lnTo>
                  <a:lnTo>
                    <a:pt x="215" y="292"/>
                  </a:lnTo>
                  <a:lnTo>
                    <a:pt x="216" y="292"/>
                  </a:lnTo>
                  <a:lnTo>
                    <a:pt x="217" y="292"/>
                  </a:lnTo>
                  <a:lnTo>
                    <a:pt x="217" y="294"/>
                  </a:lnTo>
                  <a:lnTo>
                    <a:pt x="216" y="294"/>
                  </a:lnTo>
                  <a:lnTo>
                    <a:pt x="216" y="295"/>
                  </a:lnTo>
                  <a:lnTo>
                    <a:pt x="216" y="296"/>
                  </a:lnTo>
                  <a:lnTo>
                    <a:pt x="217" y="296"/>
                  </a:lnTo>
                  <a:lnTo>
                    <a:pt x="217" y="298"/>
                  </a:lnTo>
                  <a:lnTo>
                    <a:pt x="217" y="299"/>
                  </a:lnTo>
                  <a:lnTo>
                    <a:pt x="217" y="300"/>
                  </a:lnTo>
                  <a:lnTo>
                    <a:pt x="216" y="300"/>
                  </a:lnTo>
                  <a:lnTo>
                    <a:pt x="215" y="300"/>
                  </a:lnTo>
                  <a:lnTo>
                    <a:pt x="215" y="302"/>
                  </a:lnTo>
                  <a:lnTo>
                    <a:pt x="216" y="302"/>
                  </a:lnTo>
                  <a:lnTo>
                    <a:pt x="216" y="303"/>
                  </a:lnTo>
                  <a:lnTo>
                    <a:pt x="216" y="304"/>
                  </a:lnTo>
                  <a:lnTo>
                    <a:pt x="215" y="304"/>
                  </a:lnTo>
                  <a:lnTo>
                    <a:pt x="213" y="304"/>
                  </a:lnTo>
                  <a:lnTo>
                    <a:pt x="213" y="305"/>
                  </a:lnTo>
                  <a:lnTo>
                    <a:pt x="212" y="305"/>
                  </a:lnTo>
                  <a:lnTo>
                    <a:pt x="211" y="305"/>
                  </a:lnTo>
                  <a:lnTo>
                    <a:pt x="212" y="305"/>
                  </a:lnTo>
                  <a:lnTo>
                    <a:pt x="212" y="307"/>
                  </a:lnTo>
                  <a:lnTo>
                    <a:pt x="212" y="308"/>
                  </a:lnTo>
                  <a:lnTo>
                    <a:pt x="212" y="309"/>
                  </a:lnTo>
                  <a:lnTo>
                    <a:pt x="212" y="311"/>
                  </a:lnTo>
                  <a:lnTo>
                    <a:pt x="213" y="311"/>
                  </a:lnTo>
                  <a:lnTo>
                    <a:pt x="213" y="312"/>
                  </a:lnTo>
                  <a:lnTo>
                    <a:pt x="215" y="312"/>
                  </a:lnTo>
                  <a:lnTo>
                    <a:pt x="216" y="312"/>
                  </a:lnTo>
                  <a:lnTo>
                    <a:pt x="216" y="313"/>
                  </a:lnTo>
                  <a:lnTo>
                    <a:pt x="215" y="313"/>
                  </a:lnTo>
                  <a:lnTo>
                    <a:pt x="215" y="315"/>
                  </a:lnTo>
                  <a:lnTo>
                    <a:pt x="215" y="316"/>
                  </a:lnTo>
                  <a:lnTo>
                    <a:pt x="215" y="317"/>
                  </a:lnTo>
                  <a:lnTo>
                    <a:pt x="215" y="319"/>
                  </a:lnTo>
                  <a:lnTo>
                    <a:pt x="215" y="320"/>
                  </a:lnTo>
                  <a:lnTo>
                    <a:pt x="213" y="320"/>
                  </a:lnTo>
                  <a:lnTo>
                    <a:pt x="213" y="321"/>
                  </a:lnTo>
                  <a:lnTo>
                    <a:pt x="212" y="321"/>
                  </a:lnTo>
                  <a:lnTo>
                    <a:pt x="212" y="322"/>
                  </a:lnTo>
                  <a:lnTo>
                    <a:pt x="212" y="324"/>
                  </a:lnTo>
                  <a:lnTo>
                    <a:pt x="213" y="324"/>
                  </a:lnTo>
                  <a:lnTo>
                    <a:pt x="213" y="322"/>
                  </a:lnTo>
                  <a:lnTo>
                    <a:pt x="215" y="322"/>
                  </a:lnTo>
                  <a:lnTo>
                    <a:pt x="216" y="322"/>
                  </a:lnTo>
                  <a:lnTo>
                    <a:pt x="217" y="322"/>
                  </a:lnTo>
                  <a:lnTo>
                    <a:pt x="218" y="322"/>
                  </a:lnTo>
                  <a:lnTo>
                    <a:pt x="218" y="321"/>
                  </a:lnTo>
                  <a:lnTo>
                    <a:pt x="220" y="321"/>
                  </a:lnTo>
                  <a:lnTo>
                    <a:pt x="221" y="321"/>
                  </a:lnTo>
                  <a:lnTo>
                    <a:pt x="222" y="321"/>
                  </a:lnTo>
                  <a:lnTo>
                    <a:pt x="224" y="321"/>
                  </a:lnTo>
                  <a:lnTo>
                    <a:pt x="224" y="322"/>
                  </a:lnTo>
                  <a:lnTo>
                    <a:pt x="224" y="324"/>
                  </a:lnTo>
                  <a:lnTo>
                    <a:pt x="225" y="325"/>
                  </a:lnTo>
                  <a:lnTo>
                    <a:pt x="226" y="325"/>
                  </a:lnTo>
                  <a:lnTo>
                    <a:pt x="228" y="325"/>
                  </a:lnTo>
                  <a:lnTo>
                    <a:pt x="229" y="325"/>
                  </a:lnTo>
                  <a:lnTo>
                    <a:pt x="230" y="326"/>
                  </a:lnTo>
                  <a:lnTo>
                    <a:pt x="231" y="326"/>
                  </a:lnTo>
                  <a:lnTo>
                    <a:pt x="231" y="328"/>
                  </a:lnTo>
                  <a:lnTo>
                    <a:pt x="233" y="328"/>
                  </a:lnTo>
                  <a:lnTo>
                    <a:pt x="234" y="328"/>
                  </a:lnTo>
                  <a:lnTo>
                    <a:pt x="234" y="329"/>
                  </a:lnTo>
                  <a:lnTo>
                    <a:pt x="235" y="329"/>
                  </a:lnTo>
                  <a:lnTo>
                    <a:pt x="237" y="329"/>
                  </a:lnTo>
                  <a:lnTo>
                    <a:pt x="237" y="328"/>
                  </a:lnTo>
                  <a:lnTo>
                    <a:pt x="237" y="326"/>
                  </a:lnTo>
                  <a:lnTo>
                    <a:pt x="237" y="325"/>
                  </a:lnTo>
                  <a:lnTo>
                    <a:pt x="238" y="326"/>
                  </a:lnTo>
                  <a:lnTo>
                    <a:pt x="239" y="326"/>
                  </a:lnTo>
                  <a:lnTo>
                    <a:pt x="239" y="325"/>
                  </a:lnTo>
                  <a:lnTo>
                    <a:pt x="239" y="324"/>
                  </a:lnTo>
                  <a:lnTo>
                    <a:pt x="239" y="322"/>
                  </a:lnTo>
                  <a:lnTo>
                    <a:pt x="241" y="322"/>
                  </a:lnTo>
                  <a:lnTo>
                    <a:pt x="242" y="321"/>
                  </a:lnTo>
                  <a:lnTo>
                    <a:pt x="243" y="320"/>
                  </a:lnTo>
                  <a:lnTo>
                    <a:pt x="245" y="320"/>
                  </a:lnTo>
                  <a:lnTo>
                    <a:pt x="246" y="320"/>
                  </a:lnTo>
                  <a:lnTo>
                    <a:pt x="247" y="320"/>
                  </a:lnTo>
                  <a:lnTo>
                    <a:pt x="248" y="320"/>
                  </a:lnTo>
                  <a:lnTo>
                    <a:pt x="250" y="320"/>
                  </a:lnTo>
                  <a:lnTo>
                    <a:pt x="251" y="320"/>
                  </a:lnTo>
                  <a:lnTo>
                    <a:pt x="252" y="320"/>
                  </a:lnTo>
                  <a:lnTo>
                    <a:pt x="252" y="319"/>
                  </a:lnTo>
                  <a:lnTo>
                    <a:pt x="254" y="319"/>
                  </a:lnTo>
                  <a:lnTo>
                    <a:pt x="255" y="319"/>
                  </a:lnTo>
                  <a:lnTo>
                    <a:pt x="256" y="320"/>
                  </a:lnTo>
                  <a:lnTo>
                    <a:pt x="256" y="321"/>
                  </a:lnTo>
                  <a:lnTo>
                    <a:pt x="258" y="321"/>
                  </a:lnTo>
                  <a:lnTo>
                    <a:pt x="258" y="320"/>
                  </a:lnTo>
                  <a:lnTo>
                    <a:pt x="258" y="321"/>
                  </a:lnTo>
                  <a:lnTo>
                    <a:pt x="259" y="321"/>
                  </a:lnTo>
                  <a:lnTo>
                    <a:pt x="260" y="321"/>
                  </a:lnTo>
                  <a:lnTo>
                    <a:pt x="260" y="320"/>
                  </a:lnTo>
                  <a:lnTo>
                    <a:pt x="262" y="320"/>
                  </a:lnTo>
                  <a:lnTo>
                    <a:pt x="263" y="320"/>
                  </a:lnTo>
                  <a:lnTo>
                    <a:pt x="263" y="319"/>
                  </a:lnTo>
                  <a:lnTo>
                    <a:pt x="263" y="317"/>
                  </a:lnTo>
                  <a:lnTo>
                    <a:pt x="263" y="316"/>
                  </a:lnTo>
                  <a:lnTo>
                    <a:pt x="264" y="316"/>
                  </a:lnTo>
                  <a:lnTo>
                    <a:pt x="264" y="315"/>
                  </a:lnTo>
                  <a:lnTo>
                    <a:pt x="265" y="315"/>
                  </a:lnTo>
                  <a:lnTo>
                    <a:pt x="265" y="313"/>
                  </a:lnTo>
                  <a:lnTo>
                    <a:pt x="267" y="313"/>
                  </a:lnTo>
                  <a:lnTo>
                    <a:pt x="267" y="312"/>
                  </a:lnTo>
                  <a:lnTo>
                    <a:pt x="268" y="312"/>
                  </a:lnTo>
                  <a:lnTo>
                    <a:pt x="268" y="311"/>
                  </a:lnTo>
                  <a:lnTo>
                    <a:pt x="268" y="309"/>
                  </a:lnTo>
                  <a:lnTo>
                    <a:pt x="268" y="308"/>
                  </a:lnTo>
                  <a:lnTo>
                    <a:pt x="269" y="308"/>
                  </a:lnTo>
                  <a:lnTo>
                    <a:pt x="271" y="308"/>
                  </a:lnTo>
                  <a:lnTo>
                    <a:pt x="271" y="307"/>
                  </a:lnTo>
                  <a:lnTo>
                    <a:pt x="272" y="307"/>
                  </a:lnTo>
                  <a:lnTo>
                    <a:pt x="273" y="307"/>
                  </a:lnTo>
                  <a:lnTo>
                    <a:pt x="273" y="308"/>
                  </a:lnTo>
                  <a:lnTo>
                    <a:pt x="275" y="308"/>
                  </a:lnTo>
                  <a:lnTo>
                    <a:pt x="276" y="308"/>
                  </a:lnTo>
                  <a:lnTo>
                    <a:pt x="277" y="308"/>
                  </a:lnTo>
                  <a:lnTo>
                    <a:pt x="277" y="307"/>
                  </a:lnTo>
                  <a:lnTo>
                    <a:pt x="277" y="305"/>
                  </a:lnTo>
                  <a:lnTo>
                    <a:pt x="278" y="305"/>
                  </a:lnTo>
                  <a:lnTo>
                    <a:pt x="278" y="304"/>
                  </a:lnTo>
                  <a:lnTo>
                    <a:pt x="280" y="304"/>
                  </a:lnTo>
                  <a:lnTo>
                    <a:pt x="281" y="304"/>
                  </a:lnTo>
                  <a:lnTo>
                    <a:pt x="282" y="304"/>
                  </a:lnTo>
                  <a:lnTo>
                    <a:pt x="284" y="304"/>
                  </a:lnTo>
                  <a:lnTo>
                    <a:pt x="284" y="303"/>
                  </a:lnTo>
                  <a:lnTo>
                    <a:pt x="285" y="303"/>
                  </a:lnTo>
                  <a:lnTo>
                    <a:pt x="285" y="302"/>
                  </a:lnTo>
                  <a:lnTo>
                    <a:pt x="286" y="302"/>
                  </a:lnTo>
                  <a:lnTo>
                    <a:pt x="286" y="300"/>
                  </a:lnTo>
                  <a:lnTo>
                    <a:pt x="288" y="299"/>
                  </a:lnTo>
                  <a:lnTo>
                    <a:pt x="289" y="298"/>
                  </a:lnTo>
                  <a:lnTo>
                    <a:pt x="290" y="298"/>
                  </a:lnTo>
                  <a:lnTo>
                    <a:pt x="292" y="298"/>
                  </a:lnTo>
                  <a:lnTo>
                    <a:pt x="293" y="298"/>
                  </a:lnTo>
                  <a:lnTo>
                    <a:pt x="294" y="298"/>
                  </a:lnTo>
                  <a:lnTo>
                    <a:pt x="294" y="296"/>
                  </a:lnTo>
                  <a:lnTo>
                    <a:pt x="295" y="296"/>
                  </a:lnTo>
                  <a:lnTo>
                    <a:pt x="297" y="295"/>
                  </a:lnTo>
                  <a:lnTo>
                    <a:pt x="298" y="296"/>
                  </a:lnTo>
                  <a:lnTo>
                    <a:pt x="299" y="295"/>
                  </a:lnTo>
                  <a:lnTo>
                    <a:pt x="301" y="295"/>
                  </a:lnTo>
                  <a:lnTo>
                    <a:pt x="301" y="294"/>
                  </a:lnTo>
                  <a:lnTo>
                    <a:pt x="302" y="294"/>
                  </a:lnTo>
                  <a:lnTo>
                    <a:pt x="303" y="294"/>
                  </a:lnTo>
                  <a:lnTo>
                    <a:pt x="303" y="292"/>
                  </a:lnTo>
                  <a:lnTo>
                    <a:pt x="305" y="292"/>
                  </a:lnTo>
                  <a:lnTo>
                    <a:pt x="305" y="294"/>
                  </a:lnTo>
                  <a:lnTo>
                    <a:pt x="303" y="295"/>
                  </a:lnTo>
                  <a:lnTo>
                    <a:pt x="303" y="296"/>
                  </a:lnTo>
                  <a:lnTo>
                    <a:pt x="305" y="296"/>
                  </a:lnTo>
                  <a:lnTo>
                    <a:pt x="303" y="298"/>
                  </a:lnTo>
                  <a:lnTo>
                    <a:pt x="303" y="299"/>
                  </a:lnTo>
                  <a:lnTo>
                    <a:pt x="303" y="300"/>
                  </a:lnTo>
                  <a:lnTo>
                    <a:pt x="303" y="302"/>
                  </a:lnTo>
                  <a:lnTo>
                    <a:pt x="302" y="302"/>
                  </a:lnTo>
                  <a:lnTo>
                    <a:pt x="302" y="303"/>
                  </a:lnTo>
                  <a:lnTo>
                    <a:pt x="302" y="304"/>
                  </a:lnTo>
                  <a:lnTo>
                    <a:pt x="303" y="304"/>
                  </a:lnTo>
                  <a:lnTo>
                    <a:pt x="303" y="305"/>
                  </a:lnTo>
                  <a:lnTo>
                    <a:pt x="302" y="305"/>
                  </a:lnTo>
                  <a:lnTo>
                    <a:pt x="302" y="307"/>
                  </a:lnTo>
                  <a:lnTo>
                    <a:pt x="302" y="308"/>
                  </a:lnTo>
                  <a:lnTo>
                    <a:pt x="302" y="309"/>
                  </a:lnTo>
                  <a:lnTo>
                    <a:pt x="302" y="311"/>
                  </a:lnTo>
                  <a:lnTo>
                    <a:pt x="302" y="312"/>
                  </a:lnTo>
                  <a:lnTo>
                    <a:pt x="303" y="312"/>
                  </a:lnTo>
                  <a:lnTo>
                    <a:pt x="303" y="313"/>
                  </a:lnTo>
                  <a:lnTo>
                    <a:pt x="302" y="313"/>
                  </a:lnTo>
                  <a:lnTo>
                    <a:pt x="303" y="315"/>
                  </a:lnTo>
                  <a:lnTo>
                    <a:pt x="303" y="316"/>
                  </a:lnTo>
                  <a:lnTo>
                    <a:pt x="303" y="317"/>
                  </a:lnTo>
                  <a:lnTo>
                    <a:pt x="303" y="319"/>
                  </a:lnTo>
                  <a:lnTo>
                    <a:pt x="303" y="320"/>
                  </a:lnTo>
                  <a:lnTo>
                    <a:pt x="305" y="320"/>
                  </a:lnTo>
                  <a:lnTo>
                    <a:pt x="303" y="320"/>
                  </a:lnTo>
                  <a:lnTo>
                    <a:pt x="303" y="321"/>
                  </a:lnTo>
                  <a:lnTo>
                    <a:pt x="303" y="322"/>
                  </a:lnTo>
                  <a:lnTo>
                    <a:pt x="302" y="322"/>
                  </a:lnTo>
                  <a:lnTo>
                    <a:pt x="302" y="324"/>
                  </a:lnTo>
                  <a:lnTo>
                    <a:pt x="303" y="324"/>
                  </a:lnTo>
                  <a:lnTo>
                    <a:pt x="303" y="325"/>
                  </a:lnTo>
                  <a:lnTo>
                    <a:pt x="302" y="325"/>
                  </a:lnTo>
                  <a:lnTo>
                    <a:pt x="302" y="326"/>
                  </a:lnTo>
                  <a:lnTo>
                    <a:pt x="303" y="326"/>
                  </a:lnTo>
                  <a:lnTo>
                    <a:pt x="302" y="326"/>
                  </a:lnTo>
                  <a:lnTo>
                    <a:pt x="302" y="328"/>
                  </a:lnTo>
                  <a:lnTo>
                    <a:pt x="302" y="329"/>
                  </a:lnTo>
                  <a:lnTo>
                    <a:pt x="302" y="330"/>
                  </a:lnTo>
                  <a:lnTo>
                    <a:pt x="302" y="332"/>
                  </a:lnTo>
                  <a:lnTo>
                    <a:pt x="302" y="333"/>
                  </a:lnTo>
                  <a:lnTo>
                    <a:pt x="301" y="333"/>
                  </a:lnTo>
                  <a:lnTo>
                    <a:pt x="301" y="334"/>
                  </a:lnTo>
                  <a:lnTo>
                    <a:pt x="301" y="336"/>
                  </a:lnTo>
                  <a:lnTo>
                    <a:pt x="301" y="337"/>
                  </a:lnTo>
                  <a:lnTo>
                    <a:pt x="301" y="338"/>
                  </a:lnTo>
                  <a:lnTo>
                    <a:pt x="301" y="339"/>
                  </a:lnTo>
                  <a:lnTo>
                    <a:pt x="301" y="341"/>
                  </a:lnTo>
                  <a:lnTo>
                    <a:pt x="302" y="341"/>
                  </a:lnTo>
                  <a:lnTo>
                    <a:pt x="302" y="342"/>
                  </a:lnTo>
                  <a:lnTo>
                    <a:pt x="303" y="342"/>
                  </a:lnTo>
                  <a:lnTo>
                    <a:pt x="303" y="343"/>
                  </a:lnTo>
                  <a:lnTo>
                    <a:pt x="303" y="345"/>
                  </a:lnTo>
                  <a:lnTo>
                    <a:pt x="302" y="345"/>
                  </a:lnTo>
                  <a:lnTo>
                    <a:pt x="303" y="346"/>
                  </a:lnTo>
                  <a:lnTo>
                    <a:pt x="302" y="346"/>
                  </a:lnTo>
                  <a:lnTo>
                    <a:pt x="302" y="347"/>
                  </a:lnTo>
                  <a:lnTo>
                    <a:pt x="302" y="349"/>
                  </a:lnTo>
                  <a:lnTo>
                    <a:pt x="302" y="350"/>
                  </a:lnTo>
                  <a:lnTo>
                    <a:pt x="301" y="350"/>
                  </a:lnTo>
                  <a:lnTo>
                    <a:pt x="301" y="351"/>
                  </a:lnTo>
                  <a:lnTo>
                    <a:pt x="301" y="352"/>
                  </a:lnTo>
                  <a:lnTo>
                    <a:pt x="302" y="352"/>
                  </a:lnTo>
                  <a:lnTo>
                    <a:pt x="302" y="354"/>
                  </a:lnTo>
                  <a:lnTo>
                    <a:pt x="303" y="354"/>
                  </a:lnTo>
                  <a:lnTo>
                    <a:pt x="303" y="355"/>
                  </a:lnTo>
                  <a:lnTo>
                    <a:pt x="305" y="356"/>
                  </a:lnTo>
                  <a:lnTo>
                    <a:pt x="305" y="358"/>
                  </a:lnTo>
                  <a:lnTo>
                    <a:pt x="306" y="358"/>
                  </a:lnTo>
                  <a:lnTo>
                    <a:pt x="306" y="359"/>
                  </a:lnTo>
                  <a:lnTo>
                    <a:pt x="307" y="359"/>
                  </a:lnTo>
                  <a:lnTo>
                    <a:pt x="307" y="360"/>
                  </a:lnTo>
                  <a:lnTo>
                    <a:pt x="307" y="362"/>
                  </a:lnTo>
                  <a:lnTo>
                    <a:pt x="309" y="362"/>
                  </a:lnTo>
                  <a:lnTo>
                    <a:pt x="309" y="363"/>
                  </a:lnTo>
                  <a:lnTo>
                    <a:pt x="310" y="363"/>
                  </a:lnTo>
                  <a:lnTo>
                    <a:pt x="310" y="364"/>
                  </a:lnTo>
                  <a:lnTo>
                    <a:pt x="311" y="364"/>
                  </a:lnTo>
                  <a:lnTo>
                    <a:pt x="311" y="366"/>
                  </a:lnTo>
                  <a:lnTo>
                    <a:pt x="311" y="367"/>
                  </a:lnTo>
                  <a:lnTo>
                    <a:pt x="311" y="368"/>
                  </a:lnTo>
                  <a:lnTo>
                    <a:pt x="312" y="368"/>
                  </a:lnTo>
                  <a:lnTo>
                    <a:pt x="312" y="369"/>
                  </a:lnTo>
                  <a:lnTo>
                    <a:pt x="314" y="369"/>
                  </a:lnTo>
                  <a:lnTo>
                    <a:pt x="314" y="371"/>
                  </a:lnTo>
                  <a:lnTo>
                    <a:pt x="314" y="372"/>
                  </a:lnTo>
                  <a:lnTo>
                    <a:pt x="312" y="372"/>
                  </a:lnTo>
                  <a:lnTo>
                    <a:pt x="314" y="372"/>
                  </a:lnTo>
                  <a:lnTo>
                    <a:pt x="314" y="373"/>
                  </a:lnTo>
                  <a:lnTo>
                    <a:pt x="315" y="373"/>
                  </a:lnTo>
                  <a:lnTo>
                    <a:pt x="316" y="373"/>
                  </a:lnTo>
                  <a:lnTo>
                    <a:pt x="318" y="373"/>
                  </a:lnTo>
                  <a:lnTo>
                    <a:pt x="319" y="373"/>
                  </a:lnTo>
                  <a:lnTo>
                    <a:pt x="319" y="375"/>
                  </a:lnTo>
                  <a:lnTo>
                    <a:pt x="320" y="376"/>
                  </a:lnTo>
                  <a:lnTo>
                    <a:pt x="322" y="376"/>
                  </a:lnTo>
                  <a:lnTo>
                    <a:pt x="322" y="377"/>
                  </a:lnTo>
                  <a:lnTo>
                    <a:pt x="322" y="379"/>
                  </a:lnTo>
                  <a:lnTo>
                    <a:pt x="323" y="379"/>
                  </a:lnTo>
                  <a:lnTo>
                    <a:pt x="324" y="379"/>
                  </a:lnTo>
                  <a:lnTo>
                    <a:pt x="325" y="379"/>
                  </a:lnTo>
                  <a:lnTo>
                    <a:pt x="325" y="380"/>
                  </a:lnTo>
                  <a:lnTo>
                    <a:pt x="327" y="380"/>
                  </a:lnTo>
                  <a:lnTo>
                    <a:pt x="328" y="380"/>
                  </a:lnTo>
                  <a:lnTo>
                    <a:pt x="328" y="381"/>
                  </a:lnTo>
                  <a:lnTo>
                    <a:pt x="329" y="381"/>
                  </a:lnTo>
                  <a:lnTo>
                    <a:pt x="331" y="381"/>
                  </a:lnTo>
                  <a:lnTo>
                    <a:pt x="331" y="383"/>
                  </a:lnTo>
                  <a:lnTo>
                    <a:pt x="331" y="384"/>
                  </a:lnTo>
                  <a:lnTo>
                    <a:pt x="332" y="384"/>
                  </a:lnTo>
                  <a:lnTo>
                    <a:pt x="332" y="385"/>
                  </a:lnTo>
                  <a:lnTo>
                    <a:pt x="333" y="385"/>
                  </a:lnTo>
                  <a:lnTo>
                    <a:pt x="335" y="385"/>
                  </a:lnTo>
                  <a:lnTo>
                    <a:pt x="335" y="386"/>
                  </a:lnTo>
                  <a:lnTo>
                    <a:pt x="336" y="386"/>
                  </a:lnTo>
                  <a:lnTo>
                    <a:pt x="336" y="388"/>
                  </a:lnTo>
                  <a:lnTo>
                    <a:pt x="337" y="388"/>
                  </a:lnTo>
                  <a:lnTo>
                    <a:pt x="339" y="388"/>
                  </a:lnTo>
                  <a:lnTo>
                    <a:pt x="340" y="389"/>
                  </a:lnTo>
                  <a:lnTo>
                    <a:pt x="339" y="389"/>
                  </a:lnTo>
                  <a:lnTo>
                    <a:pt x="340" y="389"/>
                  </a:lnTo>
                  <a:lnTo>
                    <a:pt x="340" y="390"/>
                  </a:lnTo>
                  <a:lnTo>
                    <a:pt x="340" y="392"/>
                  </a:lnTo>
                  <a:lnTo>
                    <a:pt x="341" y="392"/>
                  </a:lnTo>
                  <a:lnTo>
                    <a:pt x="342" y="392"/>
                  </a:lnTo>
                  <a:lnTo>
                    <a:pt x="342" y="393"/>
                  </a:lnTo>
                  <a:lnTo>
                    <a:pt x="342" y="394"/>
                  </a:lnTo>
                  <a:lnTo>
                    <a:pt x="342" y="393"/>
                  </a:lnTo>
                  <a:lnTo>
                    <a:pt x="344" y="393"/>
                  </a:lnTo>
                  <a:lnTo>
                    <a:pt x="344" y="394"/>
                  </a:lnTo>
                  <a:lnTo>
                    <a:pt x="345" y="394"/>
                  </a:lnTo>
                  <a:lnTo>
                    <a:pt x="345" y="396"/>
                  </a:lnTo>
                  <a:lnTo>
                    <a:pt x="346" y="396"/>
                  </a:lnTo>
                  <a:lnTo>
                    <a:pt x="348" y="396"/>
                  </a:lnTo>
                  <a:lnTo>
                    <a:pt x="346" y="397"/>
                  </a:lnTo>
                  <a:lnTo>
                    <a:pt x="348" y="397"/>
                  </a:lnTo>
                  <a:lnTo>
                    <a:pt x="346" y="398"/>
                  </a:lnTo>
                  <a:lnTo>
                    <a:pt x="346" y="399"/>
                  </a:lnTo>
                  <a:lnTo>
                    <a:pt x="348" y="399"/>
                  </a:lnTo>
                  <a:lnTo>
                    <a:pt x="349" y="399"/>
                  </a:lnTo>
                  <a:lnTo>
                    <a:pt x="349" y="401"/>
                  </a:lnTo>
                  <a:lnTo>
                    <a:pt x="350" y="401"/>
                  </a:lnTo>
                  <a:lnTo>
                    <a:pt x="352" y="401"/>
                  </a:lnTo>
                  <a:lnTo>
                    <a:pt x="353" y="401"/>
                  </a:lnTo>
                  <a:lnTo>
                    <a:pt x="353" y="402"/>
                  </a:lnTo>
                  <a:lnTo>
                    <a:pt x="354" y="402"/>
                  </a:lnTo>
                  <a:lnTo>
                    <a:pt x="355" y="402"/>
                  </a:lnTo>
                  <a:lnTo>
                    <a:pt x="355" y="403"/>
                  </a:lnTo>
                  <a:lnTo>
                    <a:pt x="357" y="403"/>
                  </a:lnTo>
                  <a:lnTo>
                    <a:pt x="357" y="405"/>
                  </a:lnTo>
                  <a:lnTo>
                    <a:pt x="358" y="405"/>
                  </a:lnTo>
                  <a:lnTo>
                    <a:pt x="359" y="405"/>
                  </a:lnTo>
                  <a:lnTo>
                    <a:pt x="359" y="406"/>
                  </a:lnTo>
                  <a:lnTo>
                    <a:pt x="361" y="406"/>
                  </a:lnTo>
                  <a:lnTo>
                    <a:pt x="361" y="407"/>
                  </a:lnTo>
                  <a:lnTo>
                    <a:pt x="362" y="407"/>
                  </a:lnTo>
                  <a:lnTo>
                    <a:pt x="362" y="409"/>
                  </a:lnTo>
                  <a:lnTo>
                    <a:pt x="363" y="409"/>
                  </a:lnTo>
                  <a:lnTo>
                    <a:pt x="363" y="410"/>
                  </a:lnTo>
                  <a:lnTo>
                    <a:pt x="365" y="410"/>
                  </a:lnTo>
                  <a:lnTo>
                    <a:pt x="363" y="411"/>
                  </a:lnTo>
                  <a:lnTo>
                    <a:pt x="365" y="411"/>
                  </a:lnTo>
                  <a:lnTo>
                    <a:pt x="365" y="410"/>
                  </a:lnTo>
                  <a:lnTo>
                    <a:pt x="366" y="411"/>
                  </a:lnTo>
                  <a:lnTo>
                    <a:pt x="366" y="413"/>
                  </a:lnTo>
                  <a:lnTo>
                    <a:pt x="365" y="413"/>
                  </a:lnTo>
                  <a:lnTo>
                    <a:pt x="365" y="414"/>
                  </a:lnTo>
                  <a:lnTo>
                    <a:pt x="366" y="414"/>
                  </a:lnTo>
                  <a:lnTo>
                    <a:pt x="366" y="413"/>
                  </a:lnTo>
                  <a:lnTo>
                    <a:pt x="367" y="414"/>
                  </a:lnTo>
                  <a:lnTo>
                    <a:pt x="369" y="414"/>
                  </a:lnTo>
                  <a:lnTo>
                    <a:pt x="370" y="414"/>
                  </a:lnTo>
                  <a:lnTo>
                    <a:pt x="370" y="415"/>
                  </a:lnTo>
                  <a:lnTo>
                    <a:pt x="371" y="415"/>
                  </a:lnTo>
                  <a:lnTo>
                    <a:pt x="371" y="416"/>
                  </a:lnTo>
                  <a:lnTo>
                    <a:pt x="372" y="416"/>
                  </a:lnTo>
                  <a:lnTo>
                    <a:pt x="372" y="418"/>
                  </a:lnTo>
                  <a:lnTo>
                    <a:pt x="374" y="418"/>
                  </a:lnTo>
                  <a:lnTo>
                    <a:pt x="374" y="419"/>
                  </a:lnTo>
                  <a:lnTo>
                    <a:pt x="375" y="420"/>
                  </a:lnTo>
                  <a:lnTo>
                    <a:pt x="375" y="422"/>
                  </a:lnTo>
                  <a:lnTo>
                    <a:pt x="376" y="422"/>
                  </a:lnTo>
                  <a:lnTo>
                    <a:pt x="375" y="422"/>
                  </a:lnTo>
                  <a:lnTo>
                    <a:pt x="375" y="423"/>
                  </a:lnTo>
                  <a:lnTo>
                    <a:pt x="376" y="423"/>
                  </a:lnTo>
                  <a:lnTo>
                    <a:pt x="376" y="424"/>
                  </a:lnTo>
                  <a:lnTo>
                    <a:pt x="378" y="424"/>
                  </a:lnTo>
                  <a:lnTo>
                    <a:pt x="378" y="426"/>
                  </a:lnTo>
                  <a:lnTo>
                    <a:pt x="379" y="426"/>
                  </a:lnTo>
                  <a:lnTo>
                    <a:pt x="379" y="427"/>
                  </a:lnTo>
                  <a:lnTo>
                    <a:pt x="379" y="428"/>
                  </a:lnTo>
                  <a:lnTo>
                    <a:pt x="380" y="428"/>
                  </a:lnTo>
                  <a:lnTo>
                    <a:pt x="380" y="430"/>
                  </a:lnTo>
                  <a:lnTo>
                    <a:pt x="380" y="431"/>
                  </a:lnTo>
                  <a:lnTo>
                    <a:pt x="382" y="431"/>
                  </a:lnTo>
                  <a:lnTo>
                    <a:pt x="383" y="430"/>
                  </a:lnTo>
                  <a:lnTo>
                    <a:pt x="383" y="431"/>
                  </a:lnTo>
                  <a:lnTo>
                    <a:pt x="384" y="431"/>
                  </a:lnTo>
                  <a:lnTo>
                    <a:pt x="384" y="430"/>
                  </a:lnTo>
                  <a:lnTo>
                    <a:pt x="386" y="430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6" y="430"/>
                  </a:lnTo>
                  <a:lnTo>
                    <a:pt x="387" y="430"/>
                  </a:lnTo>
                  <a:lnTo>
                    <a:pt x="388" y="430"/>
                  </a:lnTo>
                  <a:lnTo>
                    <a:pt x="388" y="431"/>
                  </a:lnTo>
                  <a:lnTo>
                    <a:pt x="388" y="432"/>
                  </a:lnTo>
                  <a:lnTo>
                    <a:pt x="389" y="432"/>
                  </a:lnTo>
                  <a:lnTo>
                    <a:pt x="391" y="433"/>
                  </a:lnTo>
                  <a:lnTo>
                    <a:pt x="392" y="433"/>
                  </a:lnTo>
                  <a:lnTo>
                    <a:pt x="393" y="435"/>
                  </a:lnTo>
                  <a:lnTo>
                    <a:pt x="392" y="435"/>
                  </a:lnTo>
                  <a:lnTo>
                    <a:pt x="393" y="435"/>
                  </a:lnTo>
                  <a:lnTo>
                    <a:pt x="393" y="436"/>
                  </a:lnTo>
                  <a:lnTo>
                    <a:pt x="395" y="436"/>
                  </a:lnTo>
                  <a:lnTo>
                    <a:pt x="395" y="437"/>
                  </a:lnTo>
                  <a:lnTo>
                    <a:pt x="396" y="437"/>
                  </a:lnTo>
                  <a:lnTo>
                    <a:pt x="397" y="437"/>
                  </a:lnTo>
                  <a:lnTo>
                    <a:pt x="397" y="439"/>
                  </a:lnTo>
                  <a:lnTo>
                    <a:pt x="399" y="440"/>
                  </a:lnTo>
                  <a:lnTo>
                    <a:pt x="399" y="441"/>
                  </a:lnTo>
                  <a:lnTo>
                    <a:pt x="400" y="441"/>
                  </a:lnTo>
                  <a:lnTo>
                    <a:pt x="401" y="441"/>
                  </a:lnTo>
                  <a:lnTo>
                    <a:pt x="401" y="443"/>
                  </a:lnTo>
                  <a:lnTo>
                    <a:pt x="402" y="443"/>
                  </a:lnTo>
                  <a:lnTo>
                    <a:pt x="402" y="444"/>
                  </a:lnTo>
                  <a:lnTo>
                    <a:pt x="404" y="444"/>
                  </a:lnTo>
                  <a:lnTo>
                    <a:pt x="404" y="445"/>
                  </a:lnTo>
                  <a:lnTo>
                    <a:pt x="404" y="446"/>
                  </a:lnTo>
                  <a:lnTo>
                    <a:pt x="404" y="448"/>
                  </a:lnTo>
                  <a:lnTo>
                    <a:pt x="404" y="449"/>
                  </a:lnTo>
                  <a:lnTo>
                    <a:pt x="404" y="450"/>
                  </a:lnTo>
                  <a:lnTo>
                    <a:pt x="405" y="450"/>
                  </a:lnTo>
                  <a:lnTo>
                    <a:pt x="404" y="450"/>
                  </a:lnTo>
                  <a:lnTo>
                    <a:pt x="404" y="452"/>
                  </a:lnTo>
                  <a:lnTo>
                    <a:pt x="404" y="453"/>
                  </a:lnTo>
                  <a:lnTo>
                    <a:pt x="404" y="456"/>
                  </a:lnTo>
                  <a:lnTo>
                    <a:pt x="404" y="457"/>
                  </a:lnTo>
                  <a:lnTo>
                    <a:pt x="404" y="458"/>
                  </a:lnTo>
                  <a:lnTo>
                    <a:pt x="404" y="460"/>
                  </a:lnTo>
                  <a:lnTo>
                    <a:pt x="404" y="461"/>
                  </a:lnTo>
                  <a:lnTo>
                    <a:pt x="402" y="461"/>
                  </a:lnTo>
                  <a:lnTo>
                    <a:pt x="402" y="462"/>
                  </a:lnTo>
                  <a:lnTo>
                    <a:pt x="402" y="463"/>
                  </a:lnTo>
                  <a:lnTo>
                    <a:pt x="402" y="465"/>
                  </a:lnTo>
                  <a:lnTo>
                    <a:pt x="402" y="466"/>
                  </a:lnTo>
                  <a:lnTo>
                    <a:pt x="401" y="466"/>
                  </a:lnTo>
                  <a:lnTo>
                    <a:pt x="401" y="467"/>
                  </a:lnTo>
                  <a:lnTo>
                    <a:pt x="400" y="467"/>
                  </a:lnTo>
                  <a:lnTo>
                    <a:pt x="400" y="469"/>
                  </a:lnTo>
                  <a:lnTo>
                    <a:pt x="400" y="470"/>
                  </a:lnTo>
                  <a:lnTo>
                    <a:pt x="399" y="470"/>
                  </a:lnTo>
                  <a:lnTo>
                    <a:pt x="399" y="471"/>
                  </a:lnTo>
                  <a:lnTo>
                    <a:pt x="399" y="473"/>
                  </a:lnTo>
                  <a:lnTo>
                    <a:pt x="400" y="474"/>
                  </a:lnTo>
                  <a:lnTo>
                    <a:pt x="401" y="474"/>
                  </a:lnTo>
                  <a:lnTo>
                    <a:pt x="402" y="474"/>
                  </a:lnTo>
                  <a:lnTo>
                    <a:pt x="402" y="475"/>
                  </a:lnTo>
                  <a:lnTo>
                    <a:pt x="402" y="477"/>
                  </a:lnTo>
                  <a:lnTo>
                    <a:pt x="402" y="478"/>
                  </a:lnTo>
                  <a:lnTo>
                    <a:pt x="401" y="478"/>
                  </a:lnTo>
                  <a:lnTo>
                    <a:pt x="401" y="477"/>
                  </a:lnTo>
                  <a:lnTo>
                    <a:pt x="401" y="478"/>
                  </a:lnTo>
                  <a:lnTo>
                    <a:pt x="401" y="479"/>
                  </a:lnTo>
                  <a:lnTo>
                    <a:pt x="400" y="479"/>
                  </a:lnTo>
                  <a:lnTo>
                    <a:pt x="400" y="480"/>
                  </a:lnTo>
                  <a:lnTo>
                    <a:pt x="401" y="480"/>
                  </a:lnTo>
                  <a:lnTo>
                    <a:pt x="401" y="482"/>
                  </a:lnTo>
                  <a:lnTo>
                    <a:pt x="400" y="482"/>
                  </a:lnTo>
                  <a:lnTo>
                    <a:pt x="400" y="483"/>
                  </a:lnTo>
                  <a:lnTo>
                    <a:pt x="400" y="484"/>
                  </a:lnTo>
                  <a:lnTo>
                    <a:pt x="400" y="486"/>
                  </a:lnTo>
                  <a:lnTo>
                    <a:pt x="400" y="487"/>
                  </a:lnTo>
                  <a:lnTo>
                    <a:pt x="400" y="488"/>
                  </a:lnTo>
                  <a:lnTo>
                    <a:pt x="400" y="490"/>
                  </a:lnTo>
                  <a:lnTo>
                    <a:pt x="401" y="490"/>
                  </a:lnTo>
                  <a:lnTo>
                    <a:pt x="402" y="491"/>
                  </a:lnTo>
                  <a:lnTo>
                    <a:pt x="401" y="491"/>
                  </a:lnTo>
                  <a:lnTo>
                    <a:pt x="401" y="492"/>
                  </a:lnTo>
                  <a:lnTo>
                    <a:pt x="400" y="494"/>
                  </a:lnTo>
                  <a:lnTo>
                    <a:pt x="401" y="495"/>
                  </a:lnTo>
                  <a:lnTo>
                    <a:pt x="401" y="496"/>
                  </a:lnTo>
                  <a:lnTo>
                    <a:pt x="400" y="496"/>
                  </a:lnTo>
                  <a:lnTo>
                    <a:pt x="400" y="497"/>
                  </a:lnTo>
                  <a:lnTo>
                    <a:pt x="400" y="499"/>
                  </a:lnTo>
                  <a:lnTo>
                    <a:pt x="400" y="500"/>
                  </a:lnTo>
                  <a:lnTo>
                    <a:pt x="401" y="501"/>
                  </a:lnTo>
                  <a:lnTo>
                    <a:pt x="400" y="501"/>
                  </a:lnTo>
                  <a:lnTo>
                    <a:pt x="399" y="501"/>
                  </a:lnTo>
                  <a:lnTo>
                    <a:pt x="399" y="503"/>
                  </a:lnTo>
                  <a:lnTo>
                    <a:pt x="399" y="504"/>
                  </a:lnTo>
                  <a:lnTo>
                    <a:pt x="400" y="504"/>
                  </a:lnTo>
                  <a:lnTo>
                    <a:pt x="399" y="504"/>
                  </a:lnTo>
                  <a:lnTo>
                    <a:pt x="399" y="505"/>
                  </a:lnTo>
                  <a:lnTo>
                    <a:pt x="397" y="505"/>
                  </a:lnTo>
                  <a:lnTo>
                    <a:pt x="397" y="507"/>
                  </a:lnTo>
                  <a:lnTo>
                    <a:pt x="397" y="508"/>
                  </a:lnTo>
                  <a:lnTo>
                    <a:pt x="397" y="509"/>
                  </a:lnTo>
                  <a:lnTo>
                    <a:pt x="396" y="509"/>
                  </a:lnTo>
                  <a:lnTo>
                    <a:pt x="396" y="510"/>
                  </a:lnTo>
                  <a:lnTo>
                    <a:pt x="396" y="512"/>
                  </a:lnTo>
                  <a:lnTo>
                    <a:pt x="395" y="512"/>
                  </a:lnTo>
                  <a:lnTo>
                    <a:pt x="395" y="513"/>
                  </a:lnTo>
                  <a:lnTo>
                    <a:pt x="396" y="513"/>
                  </a:lnTo>
                  <a:lnTo>
                    <a:pt x="396" y="514"/>
                  </a:lnTo>
                  <a:lnTo>
                    <a:pt x="396" y="516"/>
                  </a:lnTo>
                  <a:lnTo>
                    <a:pt x="396" y="517"/>
                  </a:lnTo>
                  <a:lnTo>
                    <a:pt x="396" y="518"/>
                  </a:lnTo>
                  <a:lnTo>
                    <a:pt x="395" y="520"/>
                  </a:lnTo>
                  <a:lnTo>
                    <a:pt x="395" y="521"/>
                  </a:lnTo>
                  <a:lnTo>
                    <a:pt x="395" y="522"/>
                  </a:lnTo>
                  <a:lnTo>
                    <a:pt x="393" y="524"/>
                  </a:lnTo>
                  <a:lnTo>
                    <a:pt x="395" y="524"/>
                  </a:lnTo>
                  <a:lnTo>
                    <a:pt x="395" y="525"/>
                  </a:lnTo>
                  <a:lnTo>
                    <a:pt x="393" y="525"/>
                  </a:lnTo>
                  <a:lnTo>
                    <a:pt x="393" y="526"/>
                  </a:lnTo>
                  <a:lnTo>
                    <a:pt x="393" y="527"/>
                  </a:lnTo>
                  <a:lnTo>
                    <a:pt x="395" y="527"/>
                  </a:lnTo>
                  <a:lnTo>
                    <a:pt x="395" y="529"/>
                  </a:lnTo>
                  <a:lnTo>
                    <a:pt x="393" y="529"/>
                  </a:lnTo>
                  <a:lnTo>
                    <a:pt x="393" y="530"/>
                  </a:lnTo>
                  <a:lnTo>
                    <a:pt x="395" y="531"/>
                  </a:lnTo>
                  <a:lnTo>
                    <a:pt x="393" y="531"/>
                  </a:lnTo>
                  <a:lnTo>
                    <a:pt x="393" y="533"/>
                  </a:lnTo>
                  <a:lnTo>
                    <a:pt x="393" y="534"/>
                  </a:lnTo>
                  <a:lnTo>
                    <a:pt x="392" y="534"/>
                  </a:lnTo>
                  <a:lnTo>
                    <a:pt x="392" y="535"/>
                  </a:lnTo>
                  <a:lnTo>
                    <a:pt x="393" y="537"/>
                  </a:lnTo>
                  <a:lnTo>
                    <a:pt x="392" y="537"/>
                  </a:lnTo>
                  <a:lnTo>
                    <a:pt x="392" y="538"/>
                  </a:lnTo>
                  <a:lnTo>
                    <a:pt x="392" y="539"/>
                  </a:lnTo>
                  <a:lnTo>
                    <a:pt x="392" y="541"/>
                  </a:lnTo>
                  <a:lnTo>
                    <a:pt x="392" y="542"/>
                  </a:lnTo>
                  <a:lnTo>
                    <a:pt x="392" y="543"/>
                  </a:lnTo>
                  <a:lnTo>
                    <a:pt x="393" y="543"/>
                  </a:lnTo>
                  <a:lnTo>
                    <a:pt x="395" y="543"/>
                  </a:lnTo>
                  <a:lnTo>
                    <a:pt x="396" y="544"/>
                  </a:lnTo>
                  <a:lnTo>
                    <a:pt x="397" y="544"/>
                  </a:lnTo>
                  <a:lnTo>
                    <a:pt x="397" y="546"/>
                  </a:lnTo>
                  <a:lnTo>
                    <a:pt x="399" y="546"/>
                  </a:lnTo>
                  <a:lnTo>
                    <a:pt x="400" y="546"/>
                  </a:lnTo>
                  <a:lnTo>
                    <a:pt x="401" y="546"/>
                  </a:lnTo>
                  <a:lnTo>
                    <a:pt x="401" y="547"/>
                  </a:lnTo>
                  <a:lnTo>
                    <a:pt x="402" y="547"/>
                  </a:lnTo>
                  <a:lnTo>
                    <a:pt x="404" y="547"/>
                  </a:lnTo>
                  <a:lnTo>
                    <a:pt x="404" y="548"/>
                  </a:lnTo>
                  <a:lnTo>
                    <a:pt x="405" y="548"/>
                  </a:lnTo>
                  <a:lnTo>
                    <a:pt x="406" y="548"/>
                  </a:lnTo>
                  <a:lnTo>
                    <a:pt x="408" y="548"/>
                  </a:lnTo>
                  <a:lnTo>
                    <a:pt x="409" y="548"/>
                  </a:lnTo>
                  <a:lnTo>
                    <a:pt x="410" y="548"/>
                  </a:lnTo>
                  <a:lnTo>
                    <a:pt x="410" y="550"/>
                  </a:lnTo>
                  <a:lnTo>
                    <a:pt x="412" y="548"/>
                  </a:lnTo>
                  <a:lnTo>
                    <a:pt x="412" y="550"/>
                  </a:lnTo>
                  <a:lnTo>
                    <a:pt x="413" y="550"/>
                  </a:lnTo>
                  <a:lnTo>
                    <a:pt x="438" y="551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6" y="554"/>
                  </a:lnTo>
                  <a:lnTo>
                    <a:pt x="438" y="554"/>
                  </a:lnTo>
                  <a:lnTo>
                    <a:pt x="438" y="555"/>
                  </a:lnTo>
                  <a:lnTo>
                    <a:pt x="438" y="556"/>
                  </a:lnTo>
                  <a:lnTo>
                    <a:pt x="439" y="557"/>
                  </a:lnTo>
                  <a:lnTo>
                    <a:pt x="440" y="557"/>
                  </a:lnTo>
                  <a:lnTo>
                    <a:pt x="442" y="557"/>
                  </a:lnTo>
                  <a:lnTo>
                    <a:pt x="443" y="557"/>
                  </a:lnTo>
                  <a:lnTo>
                    <a:pt x="443" y="559"/>
                  </a:lnTo>
                  <a:lnTo>
                    <a:pt x="444" y="559"/>
                  </a:lnTo>
                  <a:lnTo>
                    <a:pt x="444" y="560"/>
                  </a:lnTo>
                  <a:lnTo>
                    <a:pt x="444" y="561"/>
                  </a:lnTo>
                  <a:lnTo>
                    <a:pt x="444" y="563"/>
                  </a:lnTo>
                  <a:lnTo>
                    <a:pt x="444" y="564"/>
                  </a:lnTo>
                  <a:lnTo>
                    <a:pt x="446" y="564"/>
                  </a:lnTo>
                  <a:lnTo>
                    <a:pt x="446" y="565"/>
                  </a:lnTo>
                  <a:lnTo>
                    <a:pt x="447" y="567"/>
                  </a:lnTo>
                  <a:lnTo>
                    <a:pt x="447" y="568"/>
                  </a:lnTo>
                  <a:lnTo>
                    <a:pt x="448" y="568"/>
                  </a:lnTo>
                  <a:lnTo>
                    <a:pt x="448" y="569"/>
                  </a:lnTo>
                  <a:lnTo>
                    <a:pt x="449" y="571"/>
                  </a:lnTo>
                  <a:lnTo>
                    <a:pt x="449" y="572"/>
                  </a:lnTo>
                  <a:lnTo>
                    <a:pt x="451" y="572"/>
                  </a:lnTo>
                  <a:lnTo>
                    <a:pt x="451" y="573"/>
                  </a:lnTo>
                  <a:lnTo>
                    <a:pt x="451" y="574"/>
                  </a:lnTo>
                  <a:lnTo>
                    <a:pt x="452" y="574"/>
                  </a:lnTo>
                  <a:lnTo>
                    <a:pt x="452" y="576"/>
                  </a:lnTo>
                  <a:lnTo>
                    <a:pt x="452" y="577"/>
                  </a:lnTo>
                  <a:lnTo>
                    <a:pt x="452" y="578"/>
                  </a:lnTo>
                  <a:lnTo>
                    <a:pt x="453" y="578"/>
                  </a:lnTo>
                  <a:lnTo>
                    <a:pt x="455" y="578"/>
                  </a:lnTo>
                  <a:lnTo>
                    <a:pt x="455" y="580"/>
                  </a:lnTo>
                  <a:lnTo>
                    <a:pt x="456" y="580"/>
                  </a:lnTo>
                  <a:lnTo>
                    <a:pt x="456" y="581"/>
                  </a:lnTo>
                  <a:lnTo>
                    <a:pt x="457" y="581"/>
                  </a:lnTo>
                  <a:lnTo>
                    <a:pt x="457" y="582"/>
                  </a:lnTo>
                  <a:lnTo>
                    <a:pt x="459" y="582"/>
                  </a:lnTo>
                  <a:lnTo>
                    <a:pt x="459" y="584"/>
                  </a:lnTo>
                  <a:lnTo>
                    <a:pt x="460" y="584"/>
                  </a:lnTo>
                  <a:lnTo>
                    <a:pt x="460" y="585"/>
                  </a:lnTo>
                  <a:lnTo>
                    <a:pt x="460" y="586"/>
                  </a:lnTo>
                  <a:lnTo>
                    <a:pt x="461" y="586"/>
                  </a:lnTo>
                  <a:lnTo>
                    <a:pt x="461" y="588"/>
                  </a:lnTo>
                  <a:lnTo>
                    <a:pt x="463" y="588"/>
                  </a:lnTo>
                  <a:lnTo>
                    <a:pt x="463" y="589"/>
                  </a:lnTo>
                  <a:lnTo>
                    <a:pt x="464" y="589"/>
                  </a:lnTo>
                  <a:lnTo>
                    <a:pt x="464" y="590"/>
                  </a:lnTo>
                  <a:lnTo>
                    <a:pt x="465" y="590"/>
                  </a:lnTo>
                  <a:lnTo>
                    <a:pt x="465" y="591"/>
                  </a:lnTo>
                  <a:lnTo>
                    <a:pt x="466" y="591"/>
                  </a:lnTo>
                  <a:lnTo>
                    <a:pt x="466" y="593"/>
                  </a:lnTo>
                  <a:lnTo>
                    <a:pt x="468" y="593"/>
                  </a:lnTo>
                  <a:lnTo>
                    <a:pt x="468" y="594"/>
                  </a:lnTo>
                  <a:lnTo>
                    <a:pt x="469" y="594"/>
                  </a:lnTo>
                  <a:lnTo>
                    <a:pt x="470" y="595"/>
                  </a:lnTo>
                  <a:lnTo>
                    <a:pt x="470" y="597"/>
                  </a:lnTo>
                  <a:lnTo>
                    <a:pt x="472" y="597"/>
                  </a:lnTo>
                  <a:lnTo>
                    <a:pt x="472" y="598"/>
                  </a:lnTo>
                  <a:lnTo>
                    <a:pt x="473" y="598"/>
                  </a:lnTo>
                  <a:lnTo>
                    <a:pt x="473" y="599"/>
                  </a:lnTo>
                  <a:lnTo>
                    <a:pt x="474" y="599"/>
                  </a:lnTo>
                  <a:lnTo>
                    <a:pt x="473" y="601"/>
                  </a:lnTo>
                  <a:lnTo>
                    <a:pt x="474" y="601"/>
                  </a:lnTo>
                  <a:lnTo>
                    <a:pt x="474" y="602"/>
                  </a:lnTo>
                  <a:lnTo>
                    <a:pt x="476" y="602"/>
                  </a:lnTo>
                  <a:lnTo>
                    <a:pt x="476" y="603"/>
                  </a:lnTo>
                  <a:lnTo>
                    <a:pt x="477" y="603"/>
                  </a:lnTo>
                  <a:lnTo>
                    <a:pt x="478" y="603"/>
                  </a:lnTo>
                  <a:lnTo>
                    <a:pt x="478" y="604"/>
                  </a:lnTo>
                  <a:lnTo>
                    <a:pt x="480" y="604"/>
                  </a:lnTo>
                  <a:lnTo>
                    <a:pt x="480" y="606"/>
                  </a:lnTo>
                  <a:lnTo>
                    <a:pt x="480" y="607"/>
                  </a:lnTo>
                  <a:lnTo>
                    <a:pt x="481" y="607"/>
                  </a:lnTo>
                  <a:lnTo>
                    <a:pt x="481" y="608"/>
                  </a:lnTo>
                  <a:lnTo>
                    <a:pt x="482" y="608"/>
                  </a:lnTo>
                  <a:lnTo>
                    <a:pt x="482" y="610"/>
                  </a:lnTo>
                  <a:lnTo>
                    <a:pt x="483" y="610"/>
                  </a:lnTo>
                  <a:lnTo>
                    <a:pt x="485" y="610"/>
                  </a:lnTo>
                  <a:lnTo>
                    <a:pt x="486" y="610"/>
                  </a:lnTo>
                  <a:lnTo>
                    <a:pt x="486" y="611"/>
                  </a:lnTo>
                  <a:lnTo>
                    <a:pt x="487" y="611"/>
                  </a:lnTo>
                  <a:lnTo>
                    <a:pt x="487" y="612"/>
                  </a:lnTo>
                  <a:lnTo>
                    <a:pt x="489" y="612"/>
                  </a:lnTo>
                  <a:lnTo>
                    <a:pt x="490" y="612"/>
                  </a:lnTo>
                  <a:lnTo>
                    <a:pt x="490" y="614"/>
                  </a:lnTo>
                  <a:lnTo>
                    <a:pt x="491" y="614"/>
                  </a:lnTo>
                  <a:lnTo>
                    <a:pt x="491" y="615"/>
                  </a:lnTo>
                  <a:lnTo>
                    <a:pt x="491" y="616"/>
                  </a:lnTo>
                  <a:lnTo>
                    <a:pt x="493" y="61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41">
              <a:extLst>
                <a:ext uri="{FF2B5EF4-FFF2-40B4-BE49-F238E27FC236}">
                  <a16:creationId xmlns:a16="http://schemas.microsoft.com/office/drawing/2014/main" id="{4BC8519B-352B-E1DF-A218-8DDC21EF6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" y="3265"/>
              <a:ext cx="1000" cy="414"/>
            </a:xfrm>
            <a:custGeom>
              <a:avLst/>
              <a:gdLst>
                <a:gd name="T0" fmla="*/ 864 w 1000"/>
                <a:gd name="T1" fmla="*/ 19 h 414"/>
                <a:gd name="T2" fmla="*/ 863 w 1000"/>
                <a:gd name="T3" fmla="*/ 15 h 414"/>
                <a:gd name="T4" fmla="*/ 867 w 1000"/>
                <a:gd name="T5" fmla="*/ 7 h 414"/>
                <a:gd name="T6" fmla="*/ 874 w 1000"/>
                <a:gd name="T7" fmla="*/ 11 h 414"/>
                <a:gd name="T8" fmla="*/ 880 w 1000"/>
                <a:gd name="T9" fmla="*/ 16 h 414"/>
                <a:gd name="T10" fmla="*/ 886 w 1000"/>
                <a:gd name="T11" fmla="*/ 30 h 414"/>
                <a:gd name="T12" fmla="*/ 901 w 1000"/>
                <a:gd name="T13" fmla="*/ 32 h 414"/>
                <a:gd name="T14" fmla="*/ 911 w 1000"/>
                <a:gd name="T15" fmla="*/ 27 h 414"/>
                <a:gd name="T16" fmla="*/ 923 w 1000"/>
                <a:gd name="T17" fmla="*/ 34 h 414"/>
                <a:gd name="T18" fmla="*/ 931 w 1000"/>
                <a:gd name="T19" fmla="*/ 41 h 414"/>
                <a:gd name="T20" fmla="*/ 940 w 1000"/>
                <a:gd name="T21" fmla="*/ 37 h 414"/>
                <a:gd name="T22" fmla="*/ 949 w 1000"/>
                <a:gd name="T23" fmla="*/ 28 h 414"/>
                <a:gd name="T24" fmla="*/ 959 w 1000"/>
                <a:gd name="T25" fmla="*/ 33 h 414"/>
                <a:gd name="T26" fmla="*/ 972 w 1000"/>
                <a:gd name="T27" fmla="*/ 45 h 414"/>
                <a:gd name="T28" fmla="*/ 974 w 1000"/>
                <a:gd name="T29" fmla="*/ 83 h 414"/>
                <a:gd name="T30" fmla="*/ 980 w 1000"/>
                <a:gd name="T31" fmla="*/ 122 h 414"/>
                <a:gd name="T32" fmla="*/ 989 w 1000"/>
                <a:gd name="T33" fmla="*/ 169 h 414"/>
                <a:gd name="T34" fmla="*/ 991 w 1000"/>
                <a:gd name="T35" fmla="*/ 211 h 414"/>
                <a:gd name="T36" fmla="*/ 992 w 1000"/>
                <a:gd name="T37" fmla="*/ 241 h 414"/>
                <a:gd name="T38" fmla="*/ 780 w 1000"/>
                <a:gd name="T39" fmla="*/ 263 h 414"/>
                <a:gd name="T40" fmla="*/ 745 w 1000"/>
                <a:gd name="T41" fmla="*/ 249 h 414"/>
                <a:gd name="T42" fmla="*/ 675 w 1000"/>
                <a:gd name="T43" fmla="*/ 271 h 414"/>
                <a:gd name="T44" fmla="*/ 639 w 1000"/>
                <a:gd name="T45" fmla="*/ 255 h 414"/>
                <a:gd name="T46" fmla="*/ 594 w 1000"/>
                <a:gd name="T47" fmla="*/ 254 h 414"/>
                <a:gd name="T48" fmla="*/ 578 w 1000"/>
                <a:gd name="T49" fmla="*/ 260 h 414"/>
                <a:gd name="T50" fmla="*/ 568 w 1000"/>
                <a:gd name="T51" fmla="*/ 260 h 414"/>
                <a:gd name="T52" fmla="*/ 568 w 1000"/>
                <a:gd name="T53" fmla="*/ 271 h 414"/>
                <a:gd name="T54" fmla="*/ 573 w 1000"/>
                <a:gd name="T55" fmla="*/ 284 h 414"/>
                <a:gd name="T56" fmla="*/ 578 w 1000"/>
                <a:gd name="T57" fmla="*/ 297 h 414"/>
                <a:gd name="T58" fmla="*/ 579 w 1000"/>
                <a:gd name="T59" fmla="*/ 309 h 414"/>
                <a:gd name="T60" fmla="*/ 578 w 1000"/>
                <a:gd name="T61" fmla="*/ 324 h 414"/>
                <a:gd name="T62" fmla="*/ 581 w 1000"/>
                <a:gd name="T63" fmla="*/ 339 h 414"/>
                <a:gd name="T64" fmla="*/ 589 w 1000"/>
                <a:gd name="T65" fmla="*/ 353 h 414"/>
                <a:gd name="T66" fmla="*/ 595 w 1000"/>
                <a:gd name="T67" fmla="*/ 365 h 414"/>
                <a:gd name="T68" fmla="*/ 603 w 1000"/>
                <a:gd name="T69" fmla="*/ 378 h 414"/>
                <a:gd name="T70" fmla="*/ 603 w 1000"/>
                <a:gd name="T71" fmla="*/ 390 h 414"/>
                <a:gd name="T72" fmla="*/ 595 w 1000"/>
                <a:gd name="T73" fmla="*/ 401 h 414"/>
                <a:gd name="T74" fmla="*/ 591 w 1000"/>
                <a:gd name="T75" fmla="*/ 414 h 414"/>
                <a:gd name="T76" fmla="*/ 458 w 1000"/>
                <a:gd name="T77" fmla="*/ 356 h 414"/>
                <a:gd name="T78" fmla="*/ 351 w 1000"/>
                <a:gd name="T79" fmla="*/ 200 h 414"/>
                <a:gd name="T80" fmla="*/ 299 w 1000"/>
                <a:gd name="T81" fmla="*/ 228 h 414"/>
                <a:gd name="T82" fmla="*/ 155 w 1000"/>
                <a:gd name="T83" fmla="*/ 243 h 414"/>
                <a:gd name="T84" fmla="*/ 153 w 1000"/>
                <a:gd name="T85" fmla="*/ 235 h 414"/>
                <a:gd name="T86" fmla="*/ 146 w 1000"/>
                <a:gd name="T87" fmla="*/ 225 h 414"/>
                <a:gd name="T88" fmla="*/ 138 w 1000"/>
                <a:gd name="T89" fmla="*/ 216 h 414"/>
                <a:gd name="T90" fmla="*/ 130 w 1000"/>
                <a:gd name="T91" fmla="*/ 207 h 414"/>
                <a:gd name="T92" fmla="*/ 124 w 1000"/>
                <a:gd name="T93" fmla="*/ 195 h 414"/>
                <a:gd name="T94" fmla="*/ 117 w 1000"/>
                <a:gd name="T95" fmla="*/ 187 h 414"/>
                <a:gd name="T96" fmla="*/ 119 w 1000"/>
                <a:gd name="T97" fmla="*/ 179 h 414"/>
                <a:gd name="T98" fmla="*/ 117 w 1000"/>
                <a:gd name="T99" fmla="*/ 168 h 414"/>
                <a:gd name="T100" fmla="*/ 117 w 1000"/>
                <a:gd name="T101" fmla="*/ 154 h 414"/>
                <a:gd name="T102" fmla="*/ 116 w 1000"/>
                <a:gd name="T103" fmla="*/ 135 h 414"/>
                <a:gd name="T104" fmla="*/ 111 w 1000"/>
                <a:gd name="T105" fmla="*/ 122 h 414"/>
                <a:gd name="T106" fmla="*/ 108 w 1000"/>
                <a:gd name="T107" fmla="*/ 113 h 414"/>
                <a:gd name="T108" fmla="*/ 99 w 1000"/>
                <a:gd name="T109" fmla="*/ 100 h 414"/>
                <a:gd name="T110" fmla="*/ 73 w 1000"/>
                <a:gd name="T111" fmla="*/ 71 h 414"/>
                <a:gd name="T112" fmla="*/ 60 w 1000"/>
                <a:gd name="T113" fmla="*/ 60 h 414"/>
                <a:gd name="T114" fmla="*/ 43 w 1000"/>
                <a:gd name="T115" fmla="*/ 71 h 414"/>
                <a:gd name="T116" fmla="*/ 23 w 1000"/>
                <a:gd name="T117" fmla="*/ 68 h 414"/>
                <a:gd name="T118" fmla="*/ 2 w 1000"/>
                <a:gd name="T119" fmla="*/ 62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00" h="414">
                  <a:moveTo>
                    <a:pt x="854" y="8"/>
                  </a:moveTo>
                  <a:lnTo>
                    <a:pt x="854" y="10"/>
                  </a:lnTo>
                  <a:lnTo>
                    <a:pt x="854" y="11"/>
                  </a:lnTo>
                  <a:lnTo>
                    <a:pt x="855" y="11"/>
                  </a:lnTo>
                  <a:lnTo>
                    <a:pt x="855" y="12"/>
                  </a:lnTo>
                  <a:lnTo>
                    <a:pt x="855" y="13"/>
                  </a:lnTo>
                  <a:lnTo>
                    <a:pt x="856" y="13"/>
                  </a:lnTo>
                  <a:lnTo>
                    <a:pt x="856" y="15"/>
                  </a:lnTo>
                  <a:lnTo>
                    <a:pt x="857" y="15"/>
                  </a:lnTo>
                  <a:lnTo>
                    <a:pt x="859" y="15"/>
                  </a:lnTo>
                  <a:lnTo>
                    <a:pt x="859" y="16"/>
                  </a:lnTo>
                  <a:lnTo>
                    <a:pt x="860" y="16"/>
                  </a:lnTo>
                  <a:lnTo>
                    <a:pt x="861" y="16"/>
                  </a:lnTo>
                  <a:lnTo>
                    <a:pt x="861" y="17"/>
                  </a:lnTo>
                  <a:lnTo>
                    <a:pt x="863" y="17"/>
                  </a:lnTo>
                  <a:lnTo>
                    <a:pt x="864" y="17"/>
                  </a:lnTo>
                  <a:lnTo>
                    <a:pt x="864" y="19"/>
                  </a:lnTo>
                  <a:lnTo>
                    <a:pt x="865" y="19"/>
                  </a:lnTo>
                  <a:lnTo>
                    <a:pt x="867" y="19"/>
                  </a:lnTo>
                  <a:lnTo>
                    <a:pt x="867" y="20"/>
                  </a:lnTo>
                  <a:lnTo>
                    <a:pt x="868" y="20"/>
                  </a:lnTo>
                  <a:lnTo>
                    <a:pt x="868" y="21"/>
                  </a:lnTo>
                  <a:lnTo>
                    <a:pt x="869" y="21"/>
                  </a:lnTo>
                  <a:lnTo>
                    <a:pt x="871" y="21"/>
                  </a:lnTo>
                  <a:lnTo>
                    <a:pt x="871" y="20"/>
                  </a:lnTo>
                  <a:lnTo>
                    <a:pt x="869" y="19"/>
                  </a:lnTo>
                  <a:lnTo>
                    <a:pt x="869" y="17"/>
                  </a:lnTo>
                  <a:lnTo>
                    <a:pt x="868" y="17"/>
                  </a:lnTo>
                  <a:lnTo>
                    <a:pt x="868" y="16"/>
                  </a:lnTo>
                  <a:lnTo>
                    <a:pt x="867" y="16"/>
                  </a:lnTo>
                  <a:lnTo>
                    <a:pt x="865" y="16"/>
                  </a:lnTo>
                  <a:lnTo>
                    <a:pt x="865" y="15"/>
                  </a:lnTo>
                  <a:lnTo>
                    <a:pt x="864" y="15"/>
                  </a:lnTo>
                  <a:lnTo>
                    <a:pt x="863" y="15"/>
                  </a:lnTo>
                  <a:lnTo>
                    <a:pt x="861" y="15"/>
                  </a:lnTo>
                  <a:lnTo>
                    <a:pt x="861" y="13"/>
                  </a:lnTo>
                  <a:lnTo>
                    <a:pt x="860" y="13"/>
                  </a:lnTo>
                  <a:lnTo>
                    <a:pt x="860" y="12"/>
                  </a:lnTo>
                  <a:lnTo>
                    <a:pt x="859" y="12"/>
                  </a:lnTo>
                  <a:lnTo>
                    <a:pt x="859" y="11"/>
                  </a:lnTo>
                  <a:lnTo>
                    <a:pt x="859" y="10"/>
                  </a:lnTo>
                  <a:lnTo>
                    <a:pt x="860" y="10"/>
                  </a:lnTo>
                  <a:lnTo>
                    <a:pt x="861" y="10"/>
                  </a:lnTo>
                  <a:lnTo>
                    <a:pt x="863" y="10"/>
                  </a:lnTo>
                  <a:lnTo>
                    <a:pt x="863" y="8"/>
                  </a:lnTo>
                  <a:lnTo>
                    <a:pt x="863" y="7"/>
                  </a:lnTo>
                  <a:lnTo>
                    <a:pt x="864" y="7"/>
                  </a:lnTo>
                  <a:lnTo>
                    <a:pt x="864" y="8"/>
                  </a:lnTo>
                  <a:lnTo>
                    <a:pt x="865" y="8"/>
                  </a:lnTo>
                  <a:lnTo>
                    <a:pt x="867" y="8"/>
                  </a:lnTo>
                  <a:lnTo>
                    <a:pt x="867" y="7"/>
                  </a:lnTo>
                  <a:lnTo>
                    <a:pt x="868" y="7"/>
                  </a:lnTo>
                  <a:lnTo>
                    <a:pt x="869" y="7"/>
                  </a:lnTo>
                  <a:lnTo>
                    <a:pt x="869" y="6"/>
                  </a:lnTo>
                  <a:lnTo>
                    <a:pt x="869" y="4"/>
                  </a:lnTo>
                  <a:lnTo>
                    <a:pt x="869" y="3"/>
                  </a:lnTo>
                  <a:lnTo>
                    <a:pt x="868" y="2"/>
                  </a:lnTo>
                  <a:lnTo>
                    <a:pt x="869" y="0"/>
                  </a:lnTo>
                  <a:lnTo>
                    <a:pt x="871" y="2"/>
                  </a:lnTo>
                  <a:lnTo>
                    <a:pt x="872" y="3"/>
                  </a:lnTo>
                  <a:lnTo>
                    <a:pt x="872" y="4"/>
                  </a:lnTo>
                  <a:lnTo>
                    <a:pt x="872" y="6"/>
                  </a:lnTo>
                  <a:lnTo>
                    <a:pt x="872" y="7"/>
                  </a:lnTo>
                  <a:lnTo>
                    <a:pt x="873" y="7"/>
                  </a:lnTo>
                  <a:lnTo>
                    <a:pt x="874" y="7"/>
                  </a:lnTo>
                  <a:lnTo>
                    <a:pt x="874" y="8"/>
                  </a:lnTo>
                  <a:lnTo>
                    <a:pt x="874" y="10"/>
                  </a:lnTo>
                  <a:lnTo>
                    <a:pt x="874" y="11"/>
                  </a:lnTo>
                  <a:lnTo>
                    <a:pt x="876" y="11"/>
                  </a:lnTo>
                  <a:lnTo>
                    <a:pt x="877" y="11"/>
                  </a:lnTo>
                  <a:lnTo>
                    <a:pt x="877" y="10"/>
                  </a:lnTo>
                  <a:lnTo>
                    <a:pt x="877" y="8"/>
                  </a:lnTo>
                  <a:lnTo>
                    <a:pt x="878" y="8"/>
                  </a:lnTo>
                  <a:lnTo>
                    <a:pt x="878" y="7"/>
                  </a:lnTo>
                  <a:lnTo>
                    <a:pt x="880" y="7"/>
                  </a:lnTo>
                  <a:lnTo>
                    <a:pt x="880" y="8"/>
                  </a:lnTo>
                  <a:lnTo>
                    <a:pt x="881" y="8"/>
                  </a:lnTo>
                  <a:lnTo>
                    <a:pt x="880" y="10"/>
                  </a:lnTo>
                  <a:lnTo>
                    <a:pt x="880" y="11"/>
                  </a:lnTo>
                  <a:lnTo>
                    <a:pt x="880" y="12"/>
                  </a:lnTo>
                  <a:lnTo>
                    <a:pt x="878" y="12"/>
                  </a:lnTo>
                  <a:lnTo>
                    <a:pt x="880" y="12"/>
                  </a:lnTo>
                  <a:lnTo>
                    <a:pt x="880" y="13"/>
                  </a:lnTo>
                  <a:lnTo>
                    <a:pt x="880" y="15"/>
                  </a:lnTo>
                  <a:lnTo>
                    <a:pt x="880" y="16"/>
                  </a:lnTo>
                  <a:lnTo>
                    <a:pt x="881" y="16"/>
                  </a:lnTo>
                  <a:lnTo>
                    <a:pt x="881" y="17"/>
                  </a:lnTo>
                  <a:lnTo>
                    <a:pt x="882" y="17"/>
                  </a:lnTo>
                  <a:lnTo>
                    <a:pt x="882" y="19"/>
                  </a:lnTo>
                  <a:lnTo>
                    <a:pt x="884" y="19"/>
                  </a:lnTo>
                  <a:lnTo>
                    <a:pt x="884" y="20"/>
                  </a:lnTo>
                  <a:lnTo>
                    <a:pt x="885" y="20"/>
                  </a:lnTo>
                  <a:lnTo>
                    <a:pt x="885" y="21"/>
                  </a:lnTo>
                  <a:lnTo>
                    <a:pt x="885" y="23"/>
                  </a:lnTo>
                  <a:lnTo>
                    <a:pt x="885" y="24"/>
                  </a:lnTo>
                  <a:lnTo>
                    <a:pt x="886" y="24"/>
                  </a:lnTo>
                  <a:lnTo>
                    <a:pt x="886" y="25"/>
                  </a:lnTo>
                  <a:lnTo>
                    <a:pt x="886" y="27"/>
                  </a:lnTo>
                  <a:lnTo>
                    <a:pt x="885" y="28"/>
                  </a:lnTo>
                  <a:lnTo>
                    <a:pt x="885" y="29"/>
                  </a:lnTo>
                  <a:lnTo>
                    <a:pt x="886" y="29"/>
                  </a:lnTo>
                  <a:lnTo>
                    <a:pt x="886" y="30"/>
                  </a:lnTo>
                  <a:lnTo>
                    <a:pt x="887" y="30"/>
                  </a:lnTo>
                  <a:lnTo>
                    <a:pt x="887" y="32"/>
                  </a:lnTo>
                  <a:lnTo>
                    <a:pt x="889" y="32"/>
                  </a:lnTo>
                  <a:lnTo>
                    <a:pt x="889" y="33"/>
                  </a:lnTo>
                  <a:lnTo>
                    <a:pt x="890" y="33"/>
                  </a:lnTo>
                  <a:lnTo>
                    <a:pt x="890" y="34"/>
                  </a:lnTo>
                  <a:lnTo>
                    <a:pt x="891" y="34"/>
                  </a:lnTo>
                  <a:lnTo>
                    <a:pt x="893" y="34"/>
                  </a:lnTo>
                  <a:lnTo>
                    <a:pt x="894" y="34"/>
                  </a:lnTo>
                  <a:lnTo>
                    <a:pt x="895" y="34"/>
                  </a:lnTo>
                  <a:lnTo>
                    <a:pt x="897" y="33"/>
                  </a:lnTo>
                  <a:lnTo>
                    <a:pt x="897" y="34"/>
                  </a:lnTo>
                  <a:lnTo>
                    <a:pt x="898" y="34"/>
                  </a:lnTo>
                  <a:lnTo>
                    <a:pt x="899" y="34"/>
                  </a:lnTo>
                  <a:lnTo>
                    <a:pt x="901" y="34"/>
                  </a:lnTo>
                  <a:lnTo>
                    <a:pt x="901" y="33"/>
                  </a:lnTo>
                  <a:lnTo>
                    <a:pt x="901" y="32"/>
                  </a:lnTo>
                  <a:lnTo>
                    <a:pt x="901" y="30"/>
                  </a:lnTo>
                  <a:lnTo>
                    <a:pt x="901" y="29"/>
                  </a:lnTo>
                  <a:lnTo>
                    <a:pt x="901" y="28"/>
                  </a:lnTo>
                  <a:lnTo>
                    <a:pt x="902" y="28"/>
                  </a:lnTo>
                  <a:lnTo>
                    <a:pt x="903" y="28"/>
                  </a:lnTo>
                  <a:lnTo>
                    <a:pt x="904" y="28"/>
                  </a:lnTo>
                  <a:lnTo>
                    <a:pt x="904" y="27"/>
                  </a:lnTo>
                  <a:lnTo>
                    <a:pt x="904" y="25"/>
                  </a:lnTo>
                  <a:lnTo>
                    <a:pt x="903" y="24"/>
                  </a:lnTo>
                  <a:lnTo>
                    <a:pt x="904" y="24"/>
                  </a:lnTo>
                  <a:lnTo>
                    <a:pt x="906" y="24"/>
                  </a:lnTo>
                  <a:lnTo>
                    <a:pt x="906" y="25"/>
                  </a:lnTo>
                  <a:lnTo>
                    <a:pt x="907" y="25"/>
                  </a:lnTo>
                  <a:lnTo>
                    <a:pt x="907" y="27"/>
                  </a:lnTo>
                  <a:lnTo>
                    <a:pt x="908" y="27"/>
                  </a:lnTo>
                  <a:lnTo>
                    <a:pt x="910" y="27"/>
                  </a:lnTo>
                  <a:lnTo>
                    <a:pt x="911" y="27"/>
                  </a:lnTo>
                  <a:lnTo>
                    <a:pt x="912" y="27"/>
                  </a:lnTo>
                  <a:lnTo>
                    <a:pt x="914" y="27"/>
                  </a:lnTo>
                  <a:lnTo>
                    <a:pt x="914" y="28"/>
                  </a:lnTo>
                  <a:lnTo>
                    <a:pt x="914" y="29"/>
                  </a:lnTo>
                  <a:lnTo>
                    <a:pt x="915" y="29"/>
                  </a:lnTo>
                  <a:lnTo>
                    <a:pt x="915" y="30"/>
                  </a:lnTo>
                  <a:lnTo>
                    <a:pt x="916" y="30"/>
                  </a:lnTo>
                  <a:lnTo>
                    <a:pt x="918" y="30"/>
                  </a:lnTo>
                  <a:lnTo>
                    <a:pt x="919" y="30"/>
                  </a:lnTo>
                  <a:lnTo>
                    <a:pt x="920" y="30"/>
                  </a:lnTo>
                  <a:lnTo>
                    <a:pt x="920" y="29"/>
                  </a:lnTo>
                  <a:lnTo>
                    <a:pt x="921" y="29"/>
                  </a:lnTo>
                  <a:lnTo>
                    <a:pt x="921" y="30"/>
                  </a:lnTo>
                  <a:lnTo>
                    <a:pt x="923" y="30"/>
                  </a:lnTo>
                  <a:lnTo>
                    <a:pt x="923" y="32"/>
                  </a:lnTo>
                  <a:lnTo>
                    <a:pt x="923" y="33"/>
                  </a:lnTo>
                  <a:lnTo>
                    <a:pt x="923" y="34"/>
                  </a:lnTo>
                  <a:lnTo>
                    <a:pt x="923" y="36"/>
                  </a:lnTo>
                  <a:lnTo>
                    <a:pt x="923" y="37"/>
                  </a:lnTo>
                  <a:lnTo>
                    <a:pt x="924" y="37"/>
                  </a:lnTo>
                  <a:lnTo>
                    <a:pt x="924" y="38"/>
                  </a:lnTo>
                  <a:lnTo>
                    <a:pt x="925" y="38"/>
                  </a:lnTo>
                  <a:lnTo>
                    <a:pt x="925" y="40"/>
                  </a:lnTo>
                  <a:lnTo>
                    <a:pt x="925" y="41"/>
                  </a:lnTo>
                  <a:lnTo>
                    <a:pt x="927" y="41"/>
                  </a:lnTo>
                  <a:lnTo>
                    <a:pt x="927" y="42"/>
                  </a:lnTo>
                  <a:lnTo>
                    <a:pt x="927" y="44"/>
                  </a:lnTo>
                  <a:lnTo>
                    <a:pt x="927" y="45"/>
                  </a:lnTo>
                  <a:lnTo>
                    <a:pt x="928" y="45"/>
                  </a:lnTo>
                  <a:lnTo>
                    <a:pt x="929" y="45"/>
                  </a:lnTo>
                  <a:lnTo>
                    <a:pt x="929" y="44"/>
                  </a:lnTo>
                  <a:lnTo>
                    <a:pt x="929" y="42"/>
                  </a:lnTo>
                  <a:lnTo>
                    <a:pt x="929" y="41"/>
                  </a:lnTo>
                  <a:lnTo>
                    <a:pt x="931" y="41"/>
                  </a:lnTo>
                  <a:lnTo>
                    <a:pt x="931" y="42"/>
                  </a:lnTo>
                  <a:lnTo>
                    <a:pt x="932" y="42"/>
                  </a:lnTo>
                  <a:lnTo>
                    <a:pt x="933" y="42"/>
                  </a:lnTo>
                  <a:lnTo>
                    <a:pt x="933" y="44"/>
                  </a:lnTo>
                  <a:lnTo>
                    <a:pt x="933" y="45"/>
                  </a:lnTo>
                  <a:lnTo>
                    <a:pt x="934" y="45"/>
                  </a:lnTo>
                  <a:lnTo>
                    <a:pt x="936" y="45"/>
                  </a:lnTo>
                  <a:lnTo>
                    <a:pt x="937" y="44"/>
                  </a:lnTo>
                  <a:lnTo>
                    <a:pt x="937" y="42"/>
                  </a:lnTo>
                  <a:lnTo>
                    <a:pt x="936" y="42"/>
                  </a:lnTo>
                  <a:lnTo>
                    <a:pt x="936" y="41"/>
                  </a:lnTo>
                  <a:lnTo>
                    <a:pt x="937" y="41"/>
                  </a:lnTo>
                  <a:lnTo>
                    <a:pt x="938" y="41"/>
                  </a:lnTo>
                  <a:lnTo>
                    <a:pt x="940" y="41"/>
                  </a:lnTo>
                  <a:lnTo>
                    <a:pt x="940" y="40"/>
                  </a:lnTo>
                  <a:lnTo>
                    <a:pt x="940" y="38"/>
                  </a:lnTo>
                  <a:lnTo>
                    <a:pt x="940" y="37"/>
                  </a:lnTo>
                  <a:lnTo>
                    <a:pt x="941" y="37"/>
                  </a:lnTo>
                  <a:lnTo>
                    <a:pt x="941" y="36"/>
                  </a:lnTo>
                  <a:lnTo>
                    <a:pt x="942" y="36"/>
                  </a:lnTo>
                  <a:lnTo>
                    <a:pt x="942" y="37"/>
                  </a:lnTo>
                  <a:lnTo>
                    <a:pt x="944" y="36"/>
                  </a:lnTo>
                  <a:lnTo>
                    <a:pt x="945" y="34"/>
                  </a:lnTo>
                  <a:lnTo>
                    <a:pt x="945" y="33"/>
                  </a:lnTo>
                  <a:lnTo>
                    <a:pt x="945" y="32"/>
                  </a:lnTo>
                  <a:lnTo>
                    <a:pt x="945" y="30"/>
                  </a:lnTo>
                  <a:lnTo>
                    <a:pt x="946" y="30"/>
                  </a:lnTo>
                  <a:lnTo>
                    <a:pt x="948" y="30"/>
                  </a:lnTo>
                  <a:lnTo>
                    <a:pt x="948" y="32"/>
                  </a:lnTo>
                  <a:lnTo>
                    <a:pt x="949" y="32"/>
                  </a:lnTo>
                  <a:lnTo>
                    <a:pt x="949" y="30"/>
                  </a:lnTo>
                  <a:lnTo>
                    <a:pt x="950" y="30"/>
                  </a:lnTo>
                  <a:lnTo>
                    <a:pt x="950" y="29"/>
                  </a:lnTo>
                  <a:lnTo>
                    <a:pt x="949" y="28"/>
                  </a:lnTo>
                  <a:lnTo>
                    <a:pt x="949" y="27"/>
                  </a:lnTo>
                  <a:lnTo>
                    <a:pt x="949" y="25"/>
                  </a:lnTo>
                  <a:lnTo>
                    <a:pt x="950" y="25"/>
                  </a:lnTo>
                  <a:lnTo>
                    <a:pt x="950" y="27"/>
                  </a:lnTo>
                  <a:lnTo>
                    <a:pt x="950" y="28"/>
                  </a:lnTo>
                  <a:lnTo>
                    <a:pt x="951" y="28"/>
                  </a:lnTo>
                  <a:lnTo>
                    <a:pt x="951" y="29"/>
                  </a:lnTo>
                  <a:lnTo>
                    <a:pt x="953" y="29"/>
                  </a:lnTo>
                  <a:lnTo>
                    <a:pt x="953" y="30"/>
                  </a:lnTo>
                  <a:lnTo>
                    <a:pt x="954" y="30"/>
                  </a:lnTo>
                  <a:lnTo>
                    <a:pt x="955" y="30"/>
                  </a:lnTo>
                  <a:lnTo>
                    <a:pt x="957" y="29"/>
                  </a:lnTo>
                  <a:lnTo>
                    <a:pt x="958" y="29"/>
                  </a:lnTo>
                  <a:lnTo>
                    <a:pt x="959" y="29"/>
                  </a:lnTo>
                  <a:lnTo>
                    <a:pt x="959" y="30"/>
                  </a:lnTo>
                  <a:lnTo>
                    <a:pt x="959" y="32"/>
                  </a:lnTo>
                  <a:lnTo>
                    <a:pt x="959" y="33"/>
                  </a:lnTo>
                  <a:lnTo>
                    <a:pt x="959" y="34"/>
                  </a:lnTo>
                  <a:lnTo>
                    <a:pt x="958" y="34"/>
                  </a:lnTo>
                  <a:lnTo>
                    <a:pt x="958" y="36"/>
                  </a:lnTo>
                  <a:lnTo>
                    <a:pt x="958" y="37"/>
                  </a:lnTo>
                  <a:lnTo>
                    <a:pt x="958" y="38"/>
                  </a:lnTo>
                  <a:lnTo>
                    <a:pt x="959" y="38"/>
                  </a:lnTo>
                  <a:lnTo>
                    <a:pt x="961" y="38"/>
                  </a:lnTo>
                  <a:lnTo>
                    <a:pt x="962" y="38"/>
                  </a:lnTo>
                  <a:lnTo>
                    <a:pt x="962" y="37"/>
                  </a:lnTo>
                  <a:lnTo>
                    <a:pt x="963" y="37"/>
                  </a:lnTo>
                  <a:lnTo>
                    <a:pt x="963" y="36"/>
                  </a:lnTo>
                  <a:lnTo>
                    <a:pt x="965" y="36"/>
                  </a:lnTo>
                  <a:lnTo>
                    <a:pt x="965" y="37"/>
                  </a:lnTo>
                  <a:lnTo>
                    <a:pt x="965" y="38"/>
                  </a:lnTo>
                  <a:lnTo>
                    <a:pt x="966" y="38"/>
                  </a:lnTo>
                  <a:lnTo>
                    <a:pt x="974" y="44"/>
                  </a:lnTo>
                  <a:lnTo>
                    <a:pt x="972" y="45"/>
                  </a:lnTo>
                  <a:lnTo>
                    <a:pt x="971" y="47"/>
                  </a:lnTo>
                  <a:lnTo>
                    <a:pt x="970" y="49"/>
                  </a:lnTo>
                  <a:lnTo>
                    <a:pt x="970" y="51"/>
                  </a:lnTo>
                  <a:lnTo>
                    <a:pt x="968" y="54"/>
                  </a:lnTo>
                  <a:lnTo>
                    <a:pt x="970" y="55"/>
                  </a:lnTo>
                  <a:lnTo>
                    <a:pt x="971" y="57"/>
                  </a:lnTo>
                  <a:lnTo>
                    <a:pt x="972" y="59"/>
                  </a:lnTo>
                  <a:lnTo>
                    <a:pt x="974" y="60"/>
                  </a:lnTo>
                  <a:lnTo>
                    <a:pt x="975" y="62"/>
                  </a:lnTo>
                  <a:lnTo>
                    <a:pt x="975" y="64"/>
                  </a:lnTo>
                  <a:lnTo>
                    <a:pt x="975" y="67"/>
                  </a:lnTo>
                  <a:lnTo>
                    <a:pt x="975" y="70"/>
                  </a:lnTo>
                  <a:lnTo>
                    <a:pt x="975" y="72"/>
                  </a:lnTo>
                  <a:lnTo>
                    <a:pt x="975" y="75"/>
                  </a:lnTo>
                  <a:lnTo>
                    <a:pt x="974" y="77"/>
                  </a:lnTo>
                  <a:lnTo>
                    <a:pt x="974" y="80"/>
                  </a:lnTo>
                  <a:lnTo>
                    <a:pt x="974" y="83"/>
                  </a:lnTo>
                  <a:lnTo>
                    <a:pt x="974" y="85"/>
                  </a:lnTo>
                  <a:lnTo>
                    <a:pt x="974" y="88"/>
                  </a:lnTo>
                  <a:lnTo>
                    <a:pt x="975" y="89"/>
                  </a:lnTo>
                  <a:lnTo>
                    <a:pt x="976" y="92"/>
                  </a:lnTo>
                  <a:lnTo>
                    <a:pt x="976" y="94"/>
                  </a:lnTo>
                  <a:lnTo>
                    <a:pt x="975" y="97"/>
                  </a:lnTo>
                  <a:lnTo>
                    <a:pt x="975" y="100"/>
                  </a:lnTo>
                  <a:lnTo>
                    <a:pt x="974" y="102"/>
                  </a:lnTo>
                  <a:lnTo>
                    <a:pt x="974" y="105"/>
                  </a:lnTo>
                  <a:lnTo>
                    <a:pt x="974" y="107"/>
                  </a:lnTo>
                  <a:lnTo>
                    <a:pt x="975" y="110"/>
                  </a:lnTo>
                  <a:lnTo>
                    <a:pt x="975" y="113"/>
                  </a:lnTo>
                  <a:lnTo>
                    <a:pt x="976" y="114"/>
                  </a:lnTo>
                  <a:lnTo>
                    <a:pt x="978" y="117"/>
                  </a:lnTo>
                  <a:lnTo>
                    <a:pt x="979" y="118"/>
                  </a:lnTo>
                  <a:lnTo>
                    <a:pt x="979" y="121"/>
                  </a:lnTo>
                  <a:lnTo>
                    <a:pt x="980" y="122"/>
                  </a:lnTo>
                  <a:lnTo>
                    <a:pt x="981" y="124"/>
                  </a:lnTo>
                  <a:lnTo>
                    <a:pt x="983" y="127"/>
                  </a:lnTo>
                  <a:lnTo>
                    <a:pt x="983" y="128"/>
                  </a:lnTo>
                  <a:lnTo>
                    <a:pt x="985" y="130"/>
                  </a:lnTo>
                  <a:lnTo>
                    <a:pt x="987" y="132"/>
                  </a:lnTo>
                  <a:lnTo>
                    <a:pt x="989" y="136"/>
                  </a:lnTo>
                  <a:lnTo>
                    <a:pt x="992" y="139"/>
                  </a:lnTo>
                  <a:lnTo>
                    <a:pt x="995" y="143"/>
                  </a:lnTo>
                  <a:lnTo>
                    <a:pt x="997" y="145"/>
                  </a:lnTo>
                  <a:lnTo>
                    <a:pt x="1000" y="147"/>
                  </a:lnTo>
                  <a:lnTo>
                    <a:pt x="998" y="152"/>
                  </a:lnTo>
                  <a:lnTo>
                    <a:pt x="996" y="157"/>
                  </a:lnTo>
                  <a:lnTo>
                    <a:pt x="993" y="161"/>
                  </a:lnTo>
                  <a:lnTo>
                    <a:pt x="993" y="162"/>
                  </a:lnTo>
                  <a:lnTo>
                    <a:pt x="991" y="165"/>
                  </a:lnTo>
                  <a:lnTo>
                    <a:pt x="991" y="166"/>
                  </a:lnTo>
                  <a:lnTo>
                    <a:pt x="989" y="169"/>
                  </a:lnTo>
                  <a:lnTo>
                    <a:pt x="991" y="171"/>
                  </a:lnTo>
                  <a:lnTo>
                    <a:pt x="991" y="174"/>
                  </a:lnTo>
                  <a:lnTo>
                    <a:pt x="991" y="177"/>
                  </a:lnTo>
                  <a:lnTo>
                    <a:pt x="991" y="179"/>
                  </a:lnTo>
                  <a:lnTo>
                    <a:pt x="991" y="182"/>
                  </a:lnTo>
                  <a:lnTo>
                    <a:pt x="992" y="185"/>
                  </a:lnTo>
                  <a:lnTo>
                    <a:pt x="993" y="187"/>
                  </a:lnTo>
                  <a:lnTo>
                    <a:pt x="993" y="190"/>
                  </a:lnTo>
                  <a:lnTo>
                    <a:pt x="995" y="192"/>
                  </a:lnTo>
                  <a:lnTo>
                    <a:pt x="995" y="195"/>
                  </a:lnTo>
                  <a:lnTo>
                    <a:pt x="995" y="196"/>
                  </a:lnTo>
                  <a:lnTo>
                    <a:pt x="995" y="199"/>
                  </a:lnTo>
                  <a:lnTo>
                    <a:pt x="993" y="201"/>
                  </a:lnTo>
                  <a:lnTo>
                    <a:pt x="992" y="203"/>
                  </a:lnTo>
                  <a:lnTo>
                    <a:pt x="991" y="205"/>
                  </a:lnTo>
                  <a:lnTo>
                    <a:pt x="991" y="208"/>
                  </a:lnTo>
                  <a:lnTo>
                    <a:pt x="991" y="211"/>
                  </a:lnTo>
                  <a:lnTo>
                    <a:pt x="989" y="213"/>
                  </a:lnTo>
                  <a:lnTo>
                    <a:pt x="988" y="215"/>
                  </a:lnTo>
                  <a:lnTo>
                    <a:pt x="987" y="217"/>
                  </a:lnTo>
                  <a:lnTo>
                    <a:pt x="985" y="218"/>
                  </a:lnTo>
                  <a:lnTo>
                    <a:pt x="984" y="220"/>
                  </a:lnTo>
                  <a:lnTo>
                    <a:pt x="983" y="221"/>
                  </a:lnTo>
                  <a:lnTo>
                    <a:pt x="981" y="224"/>
                  </a:lnTo>
                  <a:lnTo>
                    <a:pt x="981" y="226"/>
                  </a:lnTo>
                  <a:lnTo>
                    <a:pt x="980" y="229"/>
                  </a:lnTo>
                  <a:lnTo>
                    <a:pt x="980" y="232"/>
                  </a:lnTo>
                  <a:lnTo>
                    <a:pt x="980" y="235"/>
                  </a:lnTo>
                  <a:lnTo>
                    <a:pt x="981" y="237"/>
                  </a:lnTo>
                  <a:lnTo>
                    <a:pt x="983" y="239"/>
                  </a:lnTo>
                  <a:lnTo>
                    <a:pt x="984" y="241"/>
                  </a:lnTo>
                  <a:lnTo>
                    <a:pt x="987" y="241"/>
                  </a:lnTo>
                  <a:lnTo>
                    <a:pt x="988" y="241"/>
                  </a:lnTo>
                  <a:lnTo>
                    <a:pt x="992" y="241"/>
                  </a:lnTo>
                  <a:lnTo>
                    <a:pt x="996" y="245"/>
                  </a:lnTo>
                  <a:lnTo>
                    <a:pt x="1000" y="251"/>
                  </a:lnTo>
                  <a:lnTo>
                    <a:pt x="1000" y="255"/>
                  </a:lnTo>
                  <a:lnTo>
                    <a:pt x="997" y="260"/>
                  </a:lnTo>
                  <a:lnTo>
                    <a:pt x="997" y="264"/>
                  </a:lnTo>
                  <a:lnTo>
                    <a:pt x="1000" y="267"/>
                  </a:lnTo>
                  <a:lnTo>
                    <a:pt x="998" y="272"/>
                  </a:lnTo>
                  <a:lnTo>
                    <a:pt x="1000" y="275"/>
                  </a:lnTo>
                  <a:lnTo>
                    <a:pt x="998" y="280"/>
                  </a:lnTo>
                  <a:lnTo>
                    <a:pt x="997" y="280"/>
                  </a:lnTo>
                  <a:lnTo>
                    <a:pt x="800" y="280"/>
                  </a:lnTo>
                  <a:lnTo>
                    <a:pt x="792" y="275"/>
                  </a:lnTo>
                  <a:lnTo>
                    <a:pt x="787" y="269"/>
                  </a:lnTo>
                  <a:lnTo>
                    <a:pt x="786" y="268"/>
                  </a:lnTo>
                  <a:lnTo>
                    <a:pt x="784" y="265"/>
                  </a:lnTo>
                  <a:lnTo>
                    <a:pt x="782" y="264"/>
                  </a:lnTo>
                  <a:lnTo>
                    <a:pt x="780" y="263"/>
                  </a:lnTo>
                  <a:lnTo>
                    <a:pt x="779" y="262"/>
                  </a:lnTo>
                  <a:lnTo>
                    <a:pt x="778" y="260"/>
                  </a:lnTo>
                  <a:lnTo>
                    <a:pt x="777" y="258"/>
                  </a:lnTo>
                  <a:lnTo>
                    <a:pt x="775" y="256"/>
                  </a:lnTo>
                  <a:lnTo>
                    <a:pt x="774" y="255"/>
                  </a:lnTo>
                  <a:lnTo>
                    <a:pt x="773" y="254"/>
                  </a:lnTo>
                  <a:lnTo>
                    <a:pt x="771" y="251"/>
                  </a:lnTo>
                  <a:lnTo>
                    <a:pt x="770" y="250"/>
                  </a:lnTo>
                  <a:lnTo>
                    <a:pt x="769" y="249"/>
                  </a:lnTo>
                  <a:lnTo>
                    <a:pt x="766" y="245"/>
                  </a:lnTo>
                  <a:lnTo>
                    <a:pt x="765" y="242"/>
                  </a:lnTo>
                  <a:lnTo>
                    <a:pt x="763" y="241"/>
                  </a:lnTo>
                  <a:lnTo>
                    <a:pt x="761" y="241"/>
                  </a:lnTo>
                  <a:lnTo>
                    <a:pt x="756" y="239"/>
                  </a:lnTo>
                  <a:lnTo>
                    <a:pt x="752" y="243"/>
                  </a:lnTo>
                  <a:lnTo>
                    <a:pt x="749" y="246"/>
                  </a:lnTo>
                  <a:lnTo>
                    <a:pt x="745" y="249"/>
                  </a:lnTo>
                  <a:lnTo>
                    <a:pt x="743" y="251"/>
                  </a:lnTo>
                  <a:lnTo>
                    <a:pt x="737" y="252"/>
                  </a:lnTo>
                  <a:lnTo>
                    <a:pt x="732" y="251"/>
                  </a:lnTo>
                  <a:lnTo>
                    <a:pt x="726" y="250"/>
                  </a:lnTo>
                  <a:lnTo>
                    <a:pt x="722" y="252"/>
                  </a:lnTo>
                  <a:lnTo>
                    <a:pt x="716" y="254"/>
                  </a:lnTo>
                  <a:lnTo>
                    <a:pt x="713" y="255"/>
                  </a:lnTo>
                  <a:lnTo>
                    <a:pt x="709" y="258"/>
                  </a:lnTo>
                  <a:lnTo>
                    <a:pt x="702" y="258"/>
                  </a:lnTo>
                  <a:lnTo>
                    <a:pt x="697" y="256"/>
                  </a:lnTo>
                  <a:lnTo>
                    <a:pt x="692" y="258"/>
                  </a:lnTo>
                  <a:lnTo>
                    <a:pt x="689" y="262"/>
                  </a:lnTo>
                  <a:lnTo>
                    <a:pt x="689" y="263"/>
                  </a:lnTo>
                  <a:lnTo>
                    <a:pt x="686" y="264"/>
                  </a:lnTo>
                  <a:lnTo>
                    <a:pt x="683" y="267"/>
                  </a:lnTo>
                  <a:lnTo>
                    <a:pt x="679" y="268"/>
                  </a:lnTo>
                  <a:lnTo>
                    <a:pt x="675" y="271"/>
                  </a:lnTo>
                  <a:lnTo>
                    <a:pt x="673" y="273"/>
                  </a:lnTo>
                  <a:lnTo>
                    <a:pt x="673" y="275"/>
                  </a:lnTo>
                  <a:lnTo>
                    <a:pt x="671" y="280"/>
                  </a:lnTo>
                  <a:lnTo>
                    <a:pt x="671" y="281"/>
                  </a:lnTo>
                  <a:lnTo>
                    <a:pt x="668" y="282"/>
                  </a:lnTo>
                  <a:lnTo>
                    <a:pt x="664" y="285"/>
                  </a:lnTo>
                  <a:lnTo>
                    <a:pt x="662" y="282"/>
                  </a:lnTo>
                  <a:lnTo>
                    <a:pt x="660" y="279"/>
                  </a:lnTo>
                  <a:lnTo>
                    <a:pt x="659" y="273"/>
                  </a:lnTo>
                  <a:lnTo>
                    <a:pt x="655" y="271"/>
                  </a:lnTo>
                  <a:lnTo>
                    <a:pt x="651" y="269"/>
                  </a:lnTo>
                  <a:lnTo>
                    <a:pt x="647" y="269"/>
                  </a:lnTo>
                  <a:lnTo>
                    <a:pt x="645" y="269"/>
                  </a:lnTo>
                  <a:lnTo>
                    <a:pt x="641" y="267"/>
                  </a:lnTo>
                  <a:lnTo>
                    <a:pt x="638" y="263"/>
                  </a:lnTo>
                  <a:lnTo>
                    <a:pt x="638" y="260"/>
                  </a:lnTo>
                  <a:lnTo>
                    <a:pt x="639" y="255"/>
                  </a:lnTo>
                  <a:lnTo>
                    <a:pt x="637" y="251"/>
                  </a:lnTo>
                  <a:lnTo>
                    <a:pt x="633" y="250"/>
                  </a:lnTo>
                  <a:lnTo>
                    <a:pt x="626" y="250"/>
                  </a:lnTo>
                  <a:lnTo>
                    <a:pt x="623" y="249"/>
                  </a:lnTo>
                  <a:lnTo>
                    <a:pt x="619" y="246"/>
                  </a:lnTo>
                  <a:lnTo>
                    <a:pt x="615" y="243"/>
                  </a:lnTo>
                  <a:lnTo>
                    <a:pt x="612" y="241"/>
                  </a:lnTo>
                  <a:lnTo>
                    <a:pt x="607" y="239"/>
                  </a:lnTo>
                  <a:lnTo>
                    <a:pt x="602" y="241"/>
                  </a:lnTo>
                  <a:lnTo>
                    <a:pt x="596" y="241"/>
                  </a:lnTo>
                  <a:lnTo>
                    <a:pt x="592" y="242"/>
                  </a:lnTo>
                  <a:lnTo>
                    <a:pt x="591" y="241"/>
                  </a:lnTo>
                  <a:lnTo>
                    <a:pt x="590" y="245"/>
                  </a:lnTo>
                  <a:lnTo>
                    <a:pt x="590" y="249"/>
                  </a:lnTo>
                  <a:lnTo>
                    <a:pt x="591" y="251"/>
                  </a:lnTo>
                  <a:lnTo>
                    <a:pt x="592" y="252"/>
                  </a:lnTo>
                  <a:lnTo>
                    <a:pt x="594" y="254"/>
                  </a:lnTo>
                  <a:lnTo>
                    <a:pt x="595" y="256"/>
                  </a:lnTo>
                  <a:lnTo>
                    <a:pt x="596" y="258"/>
                  </a:lnTo>
                  <a:lnTo>
                    <a:pt x="598" y="259"/>
                  </a:lnTo>
                  <a:lnTo>
                    <a:pt x="598" y="262"/>
                  </a:lnTo>
                  <a:lnTo>
                    <a:pt x="589" y="263"/>
                  </a:lnTo>
                  <a:lnTo>
                    <a:pt x="587" y="263"/>
                  </a:lnTo>
                  <a:lnTo>
                    <a:pt x="586" y="263"/>
                  </a:lnTo>
                  <a:lnTo>
                    <a:pt x="585" y="263"/>
                  </a:lnTo>
                  <a:lnTo>
                    <a:pt x="583" y="263"/>
                  </a:lnTo>
                  <a:lnTo>
                    <a:pt x="582" y="263"/>
                  </a:lnTo>
                  <a:lnTo>
                    <a:pt x="581" y="263"/>
                  </a:lnTo>
                  <a:lnTo>
                    <a:pt x="581" y="264"/>
                  </a:lnTo>
                  <a:lnTo>
                    <a:pt x="579" y="264"/>
                  </a:lnTo>
                  <a:lnTo>
                    <a:pt x="578" y="264"/>
                  </a:lnTo>
                  <a:lnTo>
                    <a:pt x="578" y="263"/>
                  </a:lnTo>
                  <a:lnTo>
                    <a:pt x="578" y="262"/>
                  </a:lnTo>
                  <a:lnTo>
                    <a:pt x="578" y="260"/>
                  </a:lnTo>
                  <a:lnTo>
                    <a:pt x="578" y="259"/>
                  </a:lnTo>
                  <a:lnTo>
                    <a:pt x="577" y="259"/>
                  </a:lnTo>
                  <a:lnTo>
                    <a:pt x="577" y="260"/>
                  </a:lnTo>
                  <a:lnTo>
                    <a:pt x="576" y="260"/>
                  </a:lnTo>
                  <a:lnTo>
                    <a:pt x="576" y="262"/>
                  </a:lnTo>
                  <a:lnTo>
                    <a:pt x="576" y="263"/>
                  </a:lnTo>
                  <a:lnTo>
                    <a:pt x="576" y="262"/>
                  </a:lnTo>
                  <a:lnTo>
                    <a:pt x="574" y="262"/>
                  </a:lnTo>
                  <a:lnTo>
                    <a:pt x="574" y="260"/>
                  </a:lnTo>
                  <a:lnTo>
                    <a:pt x="573" y="259"/>
                  </a:lnTo>
                  <a:lnTo>
                    <a:pt x="573" y="258"/>
                  </a:lnTo>
                  <a:lnTo>
                    <a:pt x="572" y="258"/>
                  </a:lnTo>
                  <a:lnTo>
                    <a:pt x="572" y="259"/>
                  </a:lnTo>
                  <a:lnTo>
                    <a:pt x="570" y="259"/>
                  </a:lnTo>
                  <a:lnTo>
                    <a:pt x="570" y="260"/>
                  </a:lnTo>
                  <a:lnTo>
                    <a:pt x="569" y="260"/>
                  </a:lnTo>
                  <a:lnTo>
                    <a:pt x="568" y="260"/>
                  </a:lnTo>
                  <a:lnTo>
                    <a:pt x="569" y="262"/>
                  </a:lnTo>
                  <a:lnTo>
                    <a:pt x="568" y="262"/>
                  </a:lnTo>
                  <a:lnTo>
                    <a:pt x="568" y="263"/>
                  </a:lnTo>
                  <a:lnTo>
                    <a:pt x="566" y="263"/>
                  </a:lnTo>
                  <a:lnTo>
                    <a:pt x="566" y="264"/>
                  </a:lnTo>
                  <a:lnTo>
                    <a:pt x="565" y="264"/>
                  </a:lnTo>
                  <a:lnTo>
                    <a:pt x="565" y="265"/>
                  </a:lnTo>
                  <a:lnTo>
                    <a:pt x="565" y="267"/>
                  </a:lnTo>
                  <a:lnTo>
                    <a:pt x="566" y="267"/>
                  </a:lnTo>
                  <a:lnTo>
                    <a:pt x="566" y="265"/>
                  </a:lnTo>
                  <a:lnTo>
                    <a:pt x="568" y="265"/>
                  </a:lnTo>
                  <a:lnTo>
                    <a:pt x="568" y="267"/>
                  </a:lnTo>
                  <a:lnTo>
                    <a:pt x="568" y="268"/>
                  </a:lnTo>
                  <a:lnTo>
                    <a:pt x="566" y="268"/>
                  </a:lnTo>
                  <a:lnTo>
                    <a:pt x="566" y="269"/>
                  </a:lnTo>
                  <a:lnTo>
                    <a:pt x="568" y="269"/>
                  </a:lnTo>
                  <a:lnTo>
                    <a:pt x="568" y="271"/>
                  </a:lnTo>
                  <a:lnTo>
                    <a:pt x="569" y="271"/>
                  </a:lnTo>
                  <a:lnTo>
                    <a:pt x="568" y="272"/>
                  </a:lnTo>
                  <a:lnTo>
                    <a:pt x="569" y="272"/>
                  </a:lnTo>
                  <a:lnTo>
                    <a:pt x="570" y="272"/>
                  </a:lnTo>
                  <a:lnTo>
                    <a:pt x="572" y="272"/>
                  </a:lnTo>
                  <a:lnTo>
                    <a:pt x="573" y="272"/>
                  </a:lnTo>
                  <a:lnTo>
                    <a:pt x="573" y="273"/>
                  </a:lnTo>
                  <a:lnTo>
                    <a:pt x="574" y="273"/>
                  </a:lnTo>
                  <a:lnTo>
                    <a:pt x="574" y="275"/>
                  </a:lnTo>
                  <a:lnTo>
                    <a:pt x="574" y="276"/>
                  </a:lnTo>
                  <a:lnTo>
                    <a:pt x="574" y="277"/>
                  </a:lnTo>
                  <a:lnTo>
                    <a:pt x="574" y="279"/>
                  </a:lnTo>
                  <a:lnTo>
                    <a:pt x="574" y="280"/>
                  </a:lnTo>
                  <a:lnTo>
                    <a:pt x="574" y="281"/>
                  </a:lnTo>
                  <a:lnTo>
                    <a:pt x="574" y="282"/>
                  </a:lnTo>
                  <a:lnTo>
                    <a:pt x="573" y="282"/>
                  </a:lnTo>
                  <a:lnTo>
                    <a:pt x="573" y="284"/>
                  </a:lnTo>
                  <a:lnTo>
                    <a:pt x="573" y="285"/>
                  </a:lnTo>
                  <a:lnTo>
                    <a:pt x="573" y="286"/>
                  </a:lnTo>
                  <a:lnTo>
                    <a:pt x="573" y="288"/>
                  </a:lnTo>
                  <a:lnTo>
                    <a:pt x="574" y="288"/>
                  </a:lnTo>
                  <a:lnTo>
                    <a:pt x="574" y="286"/>
                  </a:lnTo>
                  <a:lnTo>
                    <a:pt x="576" y="286"/>
                  </a:lnTo>
                  <a:lnTo>
                    <a:pt x="577" y="286"/>
                  </a:lnTo>
                  <a:lnTo>
                    <a:pt x="577" y="288"/>
                  </a:lnTo>
                  <a:lnTo>
                    <a:pt x="577" y="289"/>
                  </a:lnTo>
                  <a:lnTo>
                    <a:pt x="578" y="290"/>
                  </a:lnTo>
                  <a:lnTo>
                    <a:pt x="578" y="292"/>
                  </a:lnTo>
                  <a:lnTo>
                    <a:pt x="577" y="292"/>
                  </a:lnTo>
                  <a:lnTo>
                    <a:pt x="577" y="293"/>
                  </a:lnTo>
                  <a:lnTo>
                    <a:pt x="578" y="293"/>
                  </a:lnTo>
                  <a:lnTo>
                    <a:pt x="578" y="294"/>
                  </a:lnTo>
                  <a:lnTo>
                    <a:pt x="578" y="296"/>
                  </a:lnTo>
                  <a:lnTo>
                    <a:pt x="578" y="297"/>
                  </a:lnTo>
                  <a:lnTo>
                    <a:pt x="578" y="298"/>
                  </a:lnTo>
                  <a:lnTo>
                    <a:pt x="578" y="299"/>
                  </a:lnTo>
                  <a:lnTo>
                    <a:pt x="578" y="301"/>
                  </a:lnTo>
                  <a:lnTo>
                    <a:pt x="579" y="301"/>
                  </a:lnTo>
                  <a:lnTo>
                    <a:pt x="579" y="302"/>
                  </a:lnTo>
                  <a:lnTo>
                    <a:pt x="581" y="303"/>
                  </a:lnTo>
                  <a:lnTo>
                    <a:pt x="581" y="305"/>
                  </a:lnTo>
                  <a:lnTo>
                    <a:pt x="579" y="305"/>
                  </a:lnTo>
                  <a:lnTo>
                    <a:pt x="579" y="306"/>
                  </a:lnTo>
                  <a:lnTo>
                    <a:pt x="581" y="306"/>
                  </a:lnTo>
                  <a:lnTo>
                    <a:pt x="581" y="307"/>
                  </a:lnTo>
                  <a:lnTo>
                    <a:pt x="581" y="309"/>
                  </a:lnTo>
                  <a:lnTo>
                    <a:pt x="582" y="309"/>
                  </a:lnTo>
                  <a:lnTo>
                    <a:pt x="582" y="310"/>
                  </a:lnTo>
                  <a:lnTo>
                    <a:pt x="581" y="310"/>
                  </a:lnTo>
                  <a:lnTo>
                    <a:pt x="579" y="310"/>
                  </a:lnTo>
                  <a:lnTo>
                    <a:pt x="579" y="309"/>
                  </a:lnTo>
                  <a:lnTo>
                    <a:pt x="578" y="310"/>
                  </a:lnTo>
                  <a:lnTo>
                    <a:pt x="578" y="311"/>
                  </a:lnTo>
                  <a:lnTo>
                    <a:pt x="578" y="312"/>
                  </a:lnTo>
                  <a:lnTo>
                    <a:pt x="578" y="314"/>
                  </a:lnTo>
                  <a:lnTo>
                    <a:pt x="577" y="314"/>
                  </a:lnTo>
                  <a:lnTo>
                    <a:pt x="578" y="314"/>
                  </a:lnTo>
                  <a:lnTo>
                    <a:pt x="578" y="315"/>
                  </a:lnTo>
                  <a:lnTo>
                    <a:pt x="579" y="315"/>
                  </a:lnTo>
                  <a:lnTo>
                    <a:pt x="579" y="316"/>
                  </a:lnTo>
                  <a:lnTo>
                    <a:pt x="579" y="318"/>
                  </a:lnTo>
                  <a:lnTo>
                    <a:pt x="578" y="319"/>
                  </a:lnTo>
                  <a:lnTo>
                    <a:pt x="578" y="320"/>
                  </a:lnTo>
                  <a:lnTo>
                    <a:pt x="578" y="322"/>
                  </a:lnTo>
                  <a:lnTo>
                    <a:pt x="578" y="323"/>
                  </a:lnTo>
                  <a:lnTo>
                    <a:pt x="579" y="323"/>
                  </a:lnTo>
                  <a:lnTo>
                    <a:pt x="579" y="324"/>
                  </a:lnTo>
                  <a:lnTo>
                    <a:pt x="578" y="324"/>
                  </a:lnTo>
                  <a:lnTo>
                    <a:pt x="578" y="326"/>
                  </a:lnTo>
                  <a:lnTo>
                    <a:pt x="579" y="326"/>
                  </a:lnTo>
                  <a:lnTo>
                    <a:pt x="579" y="327"/>
                  </a:lnTo>
                  <a:lnTo>
                    <a:pt x="581" y="327"/>
                  </a:lnTo>
                  <a:lnTo>
                    <a:pt x="581" y="328"/>
                  </a:lnTo>
                  <a:lnTo>
                    <a:pt x="581" y="329"/>
                  </a:lnTo>
                  <a:lnTo>
                    <a:pt x="579" y="329"/>
                  </a:lnTo>
                  <a:lnTo>
                    <a:pt x="579" y="331"/>
                  </a:lnTo>
                  <a:lnTo>
                    <a:pt x="579" y="332"/>
                  </a:lnTo>
                  <a:lnTo>
                    <a:pt x="578" y="333"/>
                  </a:lnTo>
                  <a:lnTo>
                    <a:pt x="578" y="335"/>
                  </a:lnTo>
                  <a:lnTo>
                    <a:pt x="579" y="335"/>
                  </a:lnTo>
                  <a:lnTo>
                    <a:pt x="579" y="336"/>
                  </a:lnTo>
                  <a:lnTo>
                    <a:pt x="581" y="336"/>
                  </a:lnTo>
                  <a:lnTo>
                    <a:pt x="579" y="337"/>
                  </a:lnTo>
                  <a:lnTo>
                    <a:pt x="579" y="339"/>
                  </a:lnTo>
                  <a:lnTo>
                    <a:pt x="581" y="339"/>
                  </a:lnTo>
                  <a:lnTo>
                    <a:pt x="581" y="340"/>
                  </a:lnTo>
                  <a:lnTo>
                    <a:pt x="581" y="341"/>
                  </a:lnTo>
                  <a:lnTo>
                    <a:pt x="581" y="343"/>
                  </a:lnTo>
                  <a:lnTo>
                    <a:pt x="581" y="344"/>
                  </a:lnTo>
                  <a:lnTo>
                    <a:pt x="582" y="344"/>
                  </a:lnTo>
                  <a:lnTo>
                    <a:pt x="582" y="345"/>
                  </a:lnTo>
                  <a:lnTo>
                    <a:pt x="582" y="346"/>
                  </a:lnTo>
                  <a:lnTo>
                    <a:pt x="583" y="346"/>
                  </a:lnTo>
                  <a:lnTo>
                    <a:pt x="583" y="348"/>
                  </a:lnTo>
                  <a:lnTo>
                    <a:pt x="583" y="349"/>
                  </a:lnTo>
                  <a:lnTo>
                    <a:pt x="585" y="349"/>
                  </a:lnTo>
                  <a:lnTo>
                    <a:pt x="585" y="350"/>
                  </a:lnTo>
                  <a:lnTo>
                    <a:pt x="586" y="350"/>
                  </a:lnTo>
                  <a:lnTo>
                    <a:pt x="587" y="350"/>
                  </a:lnTo>
                  <a:lnTo>
                    <a:pt x="587" y="352"/>
                  </a:lnTo>
                  <a:lnTo>
                    <a:pt x="589" y="352"/>
                  </a:lnTo>
                  <a:lnTo>
                    <a:pt x="589" y="353"/>
                  </a:lnTo>
                  <a:lnTo>
                    <a:pt x="590" y="353"/>
                  </a:lnTo>
                  <a:lnTo>
                    <a:pt x="591" y="353"/>
                  </a:lnTo>
                  <a:lnTo>
                    <a:pt x="592" y="353"/>
                  </a:lnTo>
                  <a:lnTo>
                    <a:pt x="592" y="354"/>
                  </a:lnTo>
                  <a:lnTo>
                    <a:pt x="592" y="356"/>
                  </a:lnTo>
                  <a:lnTo>
                    <a:pt x="594" y="356"/>
                  </a:lnTo>
                  <a:lnTo>
                    <a:pt x="594" y="357"/>
                  </a:lnTo>
                  <a:lnTo>
                    <a:pt x="595" y="357"/>
                  </a:lnTo>
                  <a:lnTo>
                    <a:pt x="595" y="358"/>
                  </a:lnTo>
                  <a:lnTo>
                    <a:pt x="594" y="358"/>
                  </a:lnTo>
                  <a:lnTo>
                    <a:pt x="594" y="359"/>
                  </a:lnTo>
                  <a:lnTo>
                    <a:pt x="595" y="359"/>
                  </a:lnTo>
                  <a:lnTo>
                    <a:pt x="595" y="361"/>
                  </a:lnTo>
                  <a:lnTo>
                    <a:pt x="595" y="362"/>
                  </a:lnTo>
                  <a:lnTo>
                    <a:pt x="596" y="362"/>
                  </a:lnTo>
                  <a:lnTo>
                    <a:pt x="595" y="363"/>
                  </a:lnTo>
                  <a:lnTo>
                    <a:pt x="595" y="365"/>
                  </a:lnTo>
                  <a:lnTo>
                    <a:pt x="595" y="366"/>
                  </a:lnTo>
                  <a:lnTo>
                    <a:pt x="596" y="366"/>
                  </a:lnTo>
                  <a:lnTo>
                    <a:pt x="596" y="367"/>
                  </a:lnTo>
                  <a:lnTo>
                    <a:pt x="596" y="369"/>
                  </a:lnTo>
                  <a:lnTo>
                    <a:pt x="598" y="369"/>
                  </a:lnTo>
                  <a:lnTo>
                    <a:pt x="598" y="370"/>
                  </a:lnTo>
                  <a:lnTo>
                    <a:pt x="599" y="370"/>
                  </a:lnTo>
                  <a:lnTo>
                    <a:pt x="600" y="370"/>
                  </a:lnTo>
                  <a:lnTo>
                    <a:pt x="600" y="371"/>
                  </a:lnTo>
                  <a:lnTo>
                    <a:pt x="602" y="371"/>
                  </a:lnTo>
                  <a:lnTo>
                    <a:pt x="602" y="373"/>
                  </a:lnTo>
                  <a:lnTo>
                    <a:pt x="602" y="374"/>
                  </a:lnTo>
                  <a:lnTo>
                    <a:pt x="603" y="374"/>
                  </a:lnTo>
                  <a:lnTo>
                    <a:pt x="604" y="374"/>
                  </a:lnTo>
                  <a:lnTo>
                    <a:pt x="604" y="375"/>
                  </a:lnTo>
                  <a:lnTo>
                    <a:pt x="603" y="376"/>
                  </a:lnTo>
                  <a:lnTo>
                    <a:pt x="603" y="378"/>
                  </a:lnTo>
                  <a:lnTo>
                    <a:pt x="603" y="379"/>
                  </a:lnTo>
                  <a:lnTo>
                    <a:pt x="602" y="379"/>
                  </a:lnTo>
                  <a:lnTo>
                    <a:pt x="602" y="380"/>
                  </a:lnTo>
                  <a:lnTo>
                    <a:pt x="602" y="382"/>
                  </a:lnTo>
                  <a:lnTo>
                    <a:pt x="602" y="383"/>
                  </a:lnTo>
                  <a:lnTo>
                    <a:pt x="602" y="384"/>
                  </a:lnTo>
                  <a:lnTo>
                    <a:pt x="600" y="384"/>
                  </a:lnTo>
                  <a:lnTo>
                    <a:pt x="602" y="384"/>
                  </a:lnTo>
                  <a:lnTo>
                    <a:pt x="602" y="386"/>
                  </a:lnTo>
                  <a:lnTo>
                    <a:pt x="603" y="386"/>
                  </a:lnTo>
                  <a:lnTo>
                    <a:pt x="602" y="386"/>
                  </a:lnTo>
                  <a:lnTo>
                    <a:pt x="602" y="387"/>
                  </a:lnTo>
                  <a:lnTo>
                    <a:pt x="600" y="387"/>
                  </a:lnTo>
                  <a:lnTo>
                    <a:pt x="602" y="387"/>
                  </a:lnTo>
                  <a:lnTo>
                    <a:pt x="602" y="388"/>
                  </a:lnTo>
                  <a:lnTo>
                    <a:pt x="602" y="390"/>
                  </a:lnTo>
                  <a:lnTo>
                    <a:pt x="603" y="390"/>
                  </a:lnTo>
                  <a:lnTo>
                    <a:pt x="604" y="390"/>
                  </a:lnTo>
                  <a:lnTo>
                    <a:pt x="604" y="391"/>
                  </a:lnTo>
                  <a:lnTo>
                    <a:pt x="604" y="392"/>
                  </a:lnTo>
                  <a:lnTo>
                    <a:pt x="603" y="392"/>
                  </a:lnTo>
                  <a:lnTo>
                    <a:pt x="602" y="392"/>
                  </a:lnTo>
                  <a:lnTo>
                    <a:pt x="600" y="392"/>
                  </a:lnTo>
                  <a:lnTo>
                    <a:pt x="600" y="393"/>
                  </a:lnTo>
                  <a:lnTo>
                    <a:pt x="602" y="395"/>
                  </a:lnTo>
                  <a:lnTo>
                    <a:pt x="600" y="395"/>
                  </a:lnTo>
                  <a:lnTo>
                    <a:pt x="599" y="395"/>
                  </a:lnTo>
                  <a:lnTo>
                    <a:pt x="599" y="396"/>
                  </a:lnTo>
                  <a:lnTo>
                    <a:pt x="598" y="396"/>
                  </a:lnTo>
                  <a:lnTo>
                    <a:pt x="596" y="397"/>
                  </a:lnTo>
                  <a:lnTo>
                    <a:pt x="596" y="399"/>
                  </a:lnTo>
                  <a:lnTo>
                    <a:pt x="596" y="400"/>
                  </a:lnTo>
                  <a:lnTo>
                    <a:pt x="596" y="401"/>
                  </a:lnTo>
                  <a:lnTo>
                    <a:pt x="595" y="401"/>
                  </a:lnTo>
                  <a:lnTo>
                    <a:pt x="595" y="403"/>
                  </a:lnTo>
                  <a:lnTo>
                    <a:pt x="594" y="403"/>
                  </a:lnTo>
                  <a:lnTo>
                    <a:pt x="594" y="404"/>
                  </a:lnTo>
                  <a:lnTo>
                    <a:pt x="594" y="405"/>
                  </a:lnTo>
                  <a:lnTo>
                    <a:pt x="594" y="407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4" y="408"/>
                  </a:lnTo>
                  <a:lnTo>
                    <a:pt x="594" y="409"/>
                  </a:lnTo>
                  <a:lnTo>
                    <a:pt x="594" y="410"/>
                  </a:lnTo>
                  <a:lnTo>
                    <a:pt x="595" y="410"/>
                  </a:lnTo>
                  <a:lnTo>
                    <a:pt x="594" y="410"/>
                  </a:lnTo>
                  <a:lnTo>
                    <a:pt x="594" y="412"/>
                  </a:lnTo>
                  <a:lnTo>
                    <a:pt x="592" y="412"/>
                  </a:lnTo>
                  <a:lnTo>
                    <a:pt x="591" y="412"/>
                  </a:lnTo>
                  <a:lnTo>
                    <a:pt x="591" y="413"/>
                  </a:lnTo>
                  <a:lnTo>
                    <a:pt x="591" y="414"/>
                  </a:lnTo>
                  <a:lnTo>
                    <a:pt x="583" y="407"/>
                  </a:lnTo>
                  <a:lnTo>
                    <a:pt x="579" y="401"/>
                  </a:lnTo>
                  <a:lnTo>
                    <a:pt x="576" y="405"/>
                  </a:lnTo>
                  <a:lnTo>
                    <a:pt x="569" y="404"/>
                  </a:lnTo>
                  <a:lnTo>
                    <a:pt x="560" y="404"/>
                  </a:lnTo>
                  <a:lnTo>
                    <a:pt x="552" y="405"/>
                  </a:lnTo>
                  <a:lnTo>
                    <a:pt x="544" y="404"/>
                  </a:lnTo>
                  <a:lnTo>
                    <a:pt x="539" y="399"/>
                  </a:lnTo>
                  <a:lnTo>
                    <a:pt x="532" y="391"/>
                  </a:lnTo>
                  <a:lnTo>
                    <a:pt x="523" y="386"/>
                  </a:lnTo>
                  <a:lnTo>
                    <a:pt x="517" y="378"/>
                  </a:lnTo>
                  <a:lnTo>
                    <a:pt x="513" y="367"/>
                  </a:lnTo>
                  <a:lnTo>
                    <a:pt x="506" y="362"/>
                  </a:lnTo>
                  <a:lnTo>
                    <a:pt x="496" y="361"/>
                  </a:lnTo>
                  <a:lnTo>
                    <a:pt x="484" y="357"/>
                  </a:lnTo>
                  <a:lnTo>
                    <a:pt x="467" y="356"/>
                  </a:lnTo>
                  <a:lnTo>
                    <a:pt x="458" y="356"/>
                  </a:lnTo>
                  <a:lnTo>
                    <a:pt x="449" y="354"/>
                  </a:lnTo>
                  <a:lnTo>
                    <a:pt x="444" y="344"/>
                  </a:lnTo>
                  <a:lnTo>
                    <a:pt x="442" y="339"/>
                  </a:lnTo>
                  <a:lnTo>
                    <a:pt x="441" y="337"/>
                  </a:lnTo>
                  <a:lnTo>
                    <a:pt x="437" y="322"/>
                  </a:lnTo>
                  <a:lnTo>
                    <a:pt x="428" y="307"/>
                  </a:lnTo>
                  <a:lnTo>
                    <a:pt x="419" y="293"/>
                  </a:lnTo>
                  <a:lnTo>
                    <a:pt x="407" y="284"/>
                  </a:lnTo>
                  <a:lnTo>
                    <a:pt x="395" y="273"/>
                  </a:lnTo>
                  <a:lnTo>
                    <a:pt x="388" y="267"/>
                  </a:lnTo>
                  <a:lnTo>
                    <a:pt x="382" y="259"/>
                  </a:lnTo>
                  <a:lnTo>
                    <a:pt x="385" y="254"/>
                  </a:lnTo>
                  <a:lnTo>
                    <a:pt x="386" y="247"/>
                  </a:lnTo>
                  <a:lnTo>
                    <a:pt x="389" y="238"/>
                  </a:lnTo>
                  <a:lnTo>
                    <a:pt x="382" y="225"/>
                  </a:lnTo>
                  <a:lnTo>
                    <a:pt x="369" y="211"/>
                  </a:lnTo>
                  <a:lnTo>
                    <a:pt x="351" y="200"/>
                  </a:lnTo>
                  <a:lnTo>
                    <a:pt x="333" y="208"/>
                  </a:lnTo>
                  <a:lnTo>
                    <a:pt x="333" y="209"/>
                  </a:lnTo>
                  <a:lnTo>
                    <a:pt x="333" y="211"/>
                  </a:lnTo>
                  <a:lnTo>
                    <a:pt x="333" y="212"/>
                  </a:lnTo>
                  <a:lnTo>
                    <a:pt x="331" y="213"/>
                  </a:lnTo>
                  <a:lnTo>
                    <a:pt x="331" y="215"/>
                  </a:lnTo>
                  <a:lnTo>
                    <a:pt x="331" y="216"/>
                  </a:lnTo>
                  <a:lnTo>
                    <a:pt x="333" y="216"/>
                  </a:lnTo>
                  <a:lnTo>
                    <a:pt x="333" y="217"/>
                  </a:lnTo>
                  <a:lnTo>
                    <a:pt x="333" y="218"/>
                  </a:lnTo>
                  <a:lnTo>
                    <a:pt x="334" y="218"/>
                  </a:lnTo>
                  <a:lnTo>
                    <a:pt x="334" y="220"/>
                  </a:lnTo>
                  <a:lnTo>
                    <a:pt x="334" y="221"/>
                  </a:lnTo>
                  <a:lnTo>
                    <a:pt x="334" y="222"/>
                  </a:lnTo>
                  <a:lnTo>
                    <a:pt x="321" y="225"/>
                  </a:lnTo>
                  <a:lnTo>
                    <a:pt x="304" y="226"/>
                  </a:lnTo>
                  <a:lnTo>
                    <a:pt x="299" y="228"/>
                  </a:lnTo>
                  <a:lnTo>
                    <a:pt x="279" y="229"/>
                  </a:lnTo>
                  <a:lnTo>
                    <a:pt x="265" y="230"/>
                  </a:lnTo>
                  <a:lnTo>
                    <a:pt x="245" y="233"/>
                  </a:lnTo>
                  <a:lnTo>
                    <a:pt x="237" y="234"/>
                  </a:lnTo>
                  <a:lnTo>
                    <a:pt x="190" y="239"/>
                  </a:lnTo>
                  <a:lnTo>
                    <a:pt x="163" y="243"/>
                  </a:lnTo>
                  <a:lnTo>
                    <a:pt x="162" y="241"/>
                  </a:lnTo>
                  <a:lnTo>
                    <a:pt x="156" y="232"/>
                  </a:lnTo>
                  <a:lnTo>
                    <a:pt x="154" y="232"/>
                  </a:lnTo>
                  <a:lnTo>
                    <a:pt x="150" y="230"/>
                  </a:lnTo>
                  <a:lnTo>
                    <a:pt x="153" y="237"/>
                  </a:lnTo>
                  <a:lnTo>
                    <a:pt x="154" y="242"/>
                  </a:lnTo>
                  <a:lnTo>
                    <a:pt x="156" y="243"/>
                  </a:lnTo>
                  <a:lnTo>
                    <a:pt x="158" y="245"/>
                  </a:lnTo>
                  <a:lnTo>
                    <a:pt x="156" y="245"/>
                  </a:lnTo>
                  <a:lnTo>
                    <a:pt x="156" y="243"/>
                  </a:lnTo>
                  <a:lnTo>
                    <a:pt x="155" y="243"/>
                  </a:lnTo>
                  <a:lnTo>
                    <a:pt x="154" y="243"/>
                  </a:lnTo>
                  <a:lnTo>
                    <a:pt x="154" y="245"/>
                  </a:lnTo>
                  <a:lnTo>
                    <a:pt x="153" y="245"/>
                  </a:lnTo>
                  <a:lnTo>
                    <a:pt x="151" y="245"/>
                  </a:lnTo>
                  <a:lnTo>
                    <a:pt x="151" y="243"/>
                  </a:lnTo>
                  <a:lnTo>
                    <a:pt x="150" y="243"/>
                  </a:lnTo>
                  <a:lnTo>
                    <a:pt x="150" y="242"/>
                  </a:lnTo>
                  <a:lnTo>
                    <a:pt x="151" y="242"/>
                  </a:lnTo>
                  <a:lnTo>
                    <a:pt x="151" y="241"/>
                  </a:lnTo>
                  <a:lnTo>
                    <a:pt x="153" y="239"/>
                  </a:lnTo>
                  <a:lnTo>
                    <a:pt x="151" y="239"/>
                  </a:lnTo>
                  <a:lnTo>
                    <a:pt x="150" y="239"/>
                  </a:lnTo>
                  <a:lnTo>
                    <a:pt x="150" y="238"/>
                  </a:lnTo>
                  <a:lnTo>
                    <a:pt x="151" y="238"/>
                  </a:lnTo>
                  <a:lnTo>
                    <a:pt x="153" y="238"/>
                  </a:lnTo>
                  <a:lnTo>
                    <a:pt x="153" y="237"/>
                  </a:lnTo>
                  <a:lnTo>
                    <a:pt x="153" y="235"/>
                  </a:lnTo>
                  <a:lnTo>
                    <a:pt x="151" y="235"/>
                  </a:lnTo>
                  <a:lnTo>
                    <a:pt x="150" y="235"/>
                  </a:lnTo>
                  <a:lnTo>
                    <a:pt x="150" y="234"/>
                  </a:lnTo>
                  <a:lnTo>
                    <a:pt x="150" y="233"/>
                  </a:lnTo>
                  <a:lnTo>
                    <a:pt x="150" y="232"/>
                  </a:lnTo>
                  <a:lnTo>
                    <a:pt x="149" y="232"/>
                  </a:lnTo>
                  <a:lnTo>
                    <a:pt x="147" y="233"/>
                  </a:lnTo>
                  <a:lnTo>
                    <a:pt x="147" y="232"/>
                  </a:lnTo>
                  <a:lnTo>
                    <a:pt x="149" y="232"/>
                  </a:lnTo>
                  <a:lnTo>
                    <a:pt x="149" y="230"/>
                  </a:lnTo>
                  <a:lnTo>
                    <a:pt x="149" y="229"/>
                  </a:lnTo>
                  <a:lnTo>
                    <a:pt x="147" y="229"/>
                  </a:lnTo>
                  <a:lnTo>
                    <a:pt x="147" y="228"/>
                  </a:lnTo>
                  <a:lnTo>
                    <a:pt x="146" y="228"/>
                  </a:lnTo>
                  <a:lnTo>
                    <a:pt x="146" y="226"/>
                  </a:lnTo>
                  <a:lnTo>
                    <a:pt x="145" y="226"/>
                  </a:lnTo>
                  <a:lnTo>
                    <a:pt x="146" y="225"/>
                  </a:lnTo>
                  <a:lnTo>
                    <a:pt x="146" y="224"/>
                  </a:lnTo>
                  <a:lnTo>
                    <a:pt x="146" y="222"/>
                  </a:lnTo>
                  <a:lnTo>
                    <a:pt x="145" y="222"/>
                  </a:lnTo>
                  <a:lnTo>
                    <a:pt x="145" y="221"/>
                  </a:lnTo>
                  <a:lnTo>
                    <a:pt x="143" y="221"/>
                  </a:lnTo>
                  <a:lnTo>
                    <a:pt x="143" y="220"/>
                  </a:lnTo>
                  <a:lnTo>
                    <a:pt x="142" y="220"/>
                  </a:lnTo>
                  <a:lnTo>
                    <a:pt x="142" y="218"/>
                  </a:lnTo>
                  <a:lnTo>
                    <a:pt x="141" y="218"/>
                  </a:lnTo>
                  <a:lnTo>
                    <a:pt x="140" y="218"/>
                  </a:lnTo>
                  <a:lnTo>
                    <a:pt x="140" y="217"/>
                  </a:lnTo>
                  <a:lnTo>
                    <a:pt x="141" y="217"/>
                  </a:lnTo>
                  <a:lnTo>
                    <a:pt x="140" y="217"/>
                  </a:lnTo>
                  <a:lnTo>
                    <a:pt x="140" y="216"/>
                  </a:lnTo>
                  <a:lnTo>
                    <a:pt x="140" y="217"/>
                  </a:lnTo>
                  <a:lnTo>
                    <a:pt x="138" y="217"/>
                  </a:lnTo>
                  <a:lnTo>
                    <a:pt x="138" y="216"/>
                  </a:lnTo>
                  <a:lnTo>
                    <a:pt x="138" y="215"/>
                  </a:lnTo>
                  <a:lnTo>
                    <a:pt x="137" y="215"/>
                  </a:lnTo>
                  <a:lnTo>
                    <a:pt x="136" y="215"/>
                  </a:lnTo>
                  <a:lnTo>
                    <a:pt x="136" y="216"/>
                  </a:lnTo>
                  <a:lnTo>
                    <a:pt x="134" y="215"/>
                  </a:lnTo>
                  <a:lnTo>
                    <a:pt x="136" y="215"/>
                  </a:lnTo>
                  <a:lnTo>
                    <a:pt x="136" y="213"/>
                  </a:lnTo>
                  <a:lnTo>
                    <a:pt x="136" y="212"/>
                  </a:lnTo>
                  <a:lnTo>
                    <a:pt x="134" y="212"/>
                  </a:lnTo>
                  <a:lnTo>
                    <a:pt x="133" y="212"/>
                  </a:lnTo>
                  <a:lnTo>
                    <a:pt x="132" y="212"/>
                  </a:lnTo>
                  <a:lnTo>
                    <a:pt x="132" y="211"/>
                  </a:lnTo>
                  <a:lnTo>
                    <a:pt x="132" y="209"/>
                  </a:lnTo>
                  <a:lnTo>
                    <a:pt x="130" y="209"/>
                  </a:lnTo>
                  <a:lnTo>
                    <a:pt x="132" y="208"/>
                  </a:lnTo>
                  <a:lnTo>
                    <a:pt x="130" y="208"/>
                  </a:lnTo>
                  <a:lnTo>
                    <a:pt x="130" y="207"/>
                  </a:lnTo>
                  <a:lnTo>
                    <a:pt x="130" y="205"/>
                  </a:lnTo>
                  <a:lnTo>
                    <a:pt x="132" y="205"/>
                  </a:lnTo>
                  <a:lnTo>
                    <a:pt x="132" y="204"/>
                  </a:lnTo>
                  <a:lnTo>
                    <a:pt x="133" y="204"/>
                  </a:lnTo>
                  <a:lnTo>
                    <a:pt x="133" y="203"/>
                  </a:lnTo>
                  <a:lnTo>
                    <a:pt x="132" y="203"/>
                  </a:lnTo>
                  <a:lnTo>
                    <a:pt x="132" y="201"/>
                  </a:lnTo>
                  <a:lnTo>
                    <a:pt x="132" y="200"/>
                  </a:lnTo>
                  <a:lnTo>
                    <a:pt x="130" y="200"/>
                  </a:lnTo>
                  <a:lnTo>
                    <a:pt x="129" y="200"/>
                  </a:lnTo>
                  <a:lnTo>
                    <a:pt x="129" y="199"/>
                  </a:lnTo>
                  <a:lnTo>
                    <a:pt x="129" y="198"/>
                  </a:lnTo>
                  <a:lnTo>
                    <a:pt x="128" y="196"/>
                  </a:lnTo>
                  <a:lnTo>
                    <a:pt x="128" y="195"/>
                  </a:lnTo>
                  <a:lnTo>
                    <a:pt x="126" y="195"/>
                  </a:lnTo>
                  <a:lnTo>
                    <a:pt x="125" y="195"/>
                  </a:lnTo>
                  <a:lnTo>
                    <a:pt x="124" y="195"/>
                  </a:lnTo>
                  <a:lnTo>
                    <a:pt x="123" y="196"/>
                  </a:lnTo>
                  <a:lnTo>
                    <a:pt x="123" y="195"/>
                  </a:lnTo>
                  <a:lnTo>
                    <a:pt x="121" y="195"/>
                  </a:lnTo>
                  <a:lnTo>
                    <a:pt x="121" y="194"/>
                  </a:lnTo>
                  <a:lnTo>
                    <a:pt x="121" y="192"/>
                  </a:lnTo>
                  <a:lnTo>
                    <a:pt x="123" y="192"/>
                  </a:lnTo>
                  <a:lnTo>
                    <a:pt x="123" y="191"/>
                  </a:lnTo>
                  <a:lnTo>
                    <a:pt x="123" y="192"/>
                  </a:lnTo>
                  <a:lnTo>
                    <a:pt x="121" y="192"/>
                  </a:lnTo>
                  <a:lnTo>
                    <a:pt x="121" y="191"/>
                  </a:lnTo>
                  <a:lnTo>
                    <a:pt x="123" y="191"/>
                  </a:lnTo>
                  <a:lnTo>
                    <a:pt x="121" y="191"/>
                  </a:lnTo>
                  <a:lnTo>
                    <a:pt x="121" y="190"/>
                  </a:lnTo>
                  <a:lnTo>
                    <a:pt x="120" y="188"/>
                  </a:lnTo>
                  <a:lnTo>
                    <a:pt x="119" y="188"/>
                  </a:lnTo>
                  <a:lnTo>
                    <a:pt x="117" y="188"/>
                  </a:lnTo>
                  <a:lnTo>
                    <a:pt x="117" y="187"/>
                  </a:lnTo>
                  <a:lnTo>
                    <a:pt x="117" y="186"/>
                  </a:lnTo>
                  <a:lnTo>
                    <a:pt x="119" y="186"/>
                  </a:lnTo>
                  <a:lnTo>
                    <a:pt x="120" y="187"/>
                  </a:lnTo>
                  <a:lnTo>
                    <a:pt x="120" y="186"/>
                  </a:lnTo>
                  <a:lnTo>
                    <a:pt x="121" y="186"/>
                  </a:lnTo>
                  <a:lnTo>
                    <a:pt x="121" y="185"/>
                  </a:lnTo>
                  <a:lnTo>
                    <a:pt x="123" y="185"/>
                  </a:lnTo>
                  <a:lnTo>
                    <a:pt x="121" y="185"/>
                  </a:lnTo>
                  <a:lnTo>
                    <a:pt x="120" y="185"/>
                  </a:lnTo>
                  <a:lnTo>
                    <a:pt x="119" y="183"/>
                  </a:lnTo>
                  <a:lnTo>
                    <a:pt x="119" y="182"/>
                  </a:lnTo>
                  <a:lnTo>
                    <a:pt x="119" y="181"/>
                  </a:lnTo>
                  <a:lnTo>
                    <a:pt x="117" y="181"/>
                  </a:lnTo>
                  <a:lnTo>
                    <a:pt x="119" y="181"/>
                  </a:lnTo>
                  <a:lnTo>
                    <a:pt x="120" y="181"/>
                  </a:lnTo>
                  <a:lnTo>
                    <a:pt x="120" y="179"/>
                  </a:lnTo>
                  <a:lnTo>
                    <a:pt x="119" y="179"/>
                  </a:lnTo>
                  <a:lnTo>
                    <a:pt x="119" y="178"/>
                  </a:lnTo>
                  <a:lnTo>
                    <a:pt x="117" y="178"/>
                  </a:lnTo>
                  <a:lnTo>
                    <a:pt x="116" y="177"/>
                  </a:lnTo>
                  <a:lnTo>
                    <a:pt x="117" y="177"/>
                  </a:lnTo>
                  <a:lnTo>
                    <a:pt x="117" y="175"/>
                  </a:lnTo>
                  <a:lnTo>
                    <a:pt x="116" y="175"/>
                  </a:lnTo>
                  <a:lnTo>
                    <a:pt x="116" y="174"/>
                  </a:lnTo>
                  <a:lnTo>
                    <a:pt x="116" y="173"/>
                  </a:lnTo>
                  <a:lnTo>
                    <a:pt x="115" y="173"/>
                  </a:lnTo>
                  <a:lnTo>
                    <a:pt x="115" y="171"/>
                  </a:lnTo>
                  <a:lnTo>
                    <a:pt x="113" y="171"/>
                  </a:lnTo>
                  <a:lnTo>
                    <a:pt x="115" y="171"/>
                  </a:lnTo>
                  <a:lnTo>
                    <a:pt x="116" y="170"/>
                  </a:lnTo>
                  <a:lnTo>
                    <a:pt x="116" y="171"/>
                  </a:lnTo>
                  <a:lnTo>
                    <a:pt x="116" y="170"/>
                  </a:lnTo>
                  <a:lnTo>
                    <a:pt x="117" y="169"/>
                  </a:lnTo>
                  <a:lnTo>
                    <a:pt x="117" y="168"/>
                  </a:lnTo>
                  <a:lnTo>
                    <a:pt x="117" y="166"/>
                  </a:lnTo>
                  <a:lnTo>
                    <a:pt x="119" y="166"/>
                  </a:lnTo>
                  <a:lnTo>
                    <a:pt x="120" y="166"/>
                  </a:lnTo>
                  <a:lnTo>
                    <a:pt x="121" y="165"/>
                  </a:lnTo>
                  <a:lnTo>
                    <a:pt x="121" y="164"/>
                  </a:lnTo>
                  <a:lnTo>
                    <a:pt x="120" y="164"/>
                  </a:lnTo>
                  <a:lnTo>
                    <a:pt x="120" y="162"/>
                  </a:lnTo>
                  <a:lnTo>
                    <a:pt x="121" y="162"/>
                  </a:lnTo>
                  <a:lnTo>
                    <a:pt x="121" y="161"/>
                  </a:lnTo>
                  <a:lnTo>
                    <a:pt x="120" y="161"/>
                  </a:lnTo>
                  <a:lnTo>
                    <a:pt x="120" y="160"/>
                  </a:lnTo>
                  <a:lnTo>
                    <a:pt x="120" y="158"/>
                  </a:lnTo>
                  <a:lnTo>
                    <a:pt x="120" y="157"/>
                  </a:lnTo>
                  <a:lnTo>
                    <a:pt x="119" y="157"/>
                  </a:lnTo>
                  <a:lnTo>
                    <a:pt x="119" y="156"/>
                  </a:lnTo>
                  <a:lnTo>
                    <a:pt x="119" y="154"/>
                  </a:lnTo>
                  <a:lnTo>
                    <a:pt x="117" y="154"/>
                  </a:lnTo>
                  <a:lnTo>
                    <a:pt x="117" y="153"/>
                  </a:lnTo>
                  <a:lnTo>
                    <a:pt x="116" y="153"/>
                  </a:lnTo>
                  <a:lnTo>
                    <a:pt x="116" y="152"/>
                  </a:lnTo>
                  <a:lnTo>
                    <a:pt x="117" y="152"/>
                  </a:lnTo>
                  <a:lnTo>
                    <a:pt x="117" y="151"/>
                  </a:lnTo>
                  <a:lnTo>
                    <a:pt x="117" y="149"/>
                  </a:lnTo>
                  <a:lnTo>
                    <a:pt x="117" y="148"/>
                  </a:lnTo>
                  <a:lnTo>
                    <a:pt x="116" y="148"/>
                  </a:lnTo>
                  <a:lnTo>
                    <a:pt x="116" y="147"/>
                  </a:lnTo>
                  <a:lnTo>
                    <a:pt x="117" y="147"/>
                  </a:lnTo>
                  <a:lnTo>
                    <a:pt x="117" y="145"/>
                  </a:lnTo>
                  <a:lnTo>
                    <a:pt x="117" y="140"/>
                  </a:lnTo>
                  <a:lnTo>
                    <a:pt x="117" y="139"/>
                  </a:lnTo>
                  <a:lnTo>
                    <a:pt x="116" y="139"/>
                  </a:lnTo>
                  <a:lnTo>
                    <a:pt x="116" y="138"/>
                  </a:lnTo>
                  <a:lnTo>
                    <a:pt x="116" y="136"/>
                  </a:lnTo>
                  <a:lnTo>
                    <a:pt x="116" y="135"/>
                  </a:lnTo>
                  <a:lnTo>
                    <a:pt x="115" y="135"/>
                  </a:lnTo>
                  <a:lnTo>
                    <a:pt x="115" y="134"/>
                  </a:lnTo>
                  <a:lnTo>
                    <a:pt x="113" y="132"/>
                  </a:lnTo>
                  <a:lnTo>
                    <a:pt x="113" y="131"/>
                  </a:lnTo>
                  <a:lnTo>
                    <a:pt x="113" y="130"/>
                  </a:lnTo>
                  <a:lnTo>
                    <a:pt x="112" y="130"/>
                  </a:lnTo>
                  <a:lnTo>
                    <a:pt x="112" y="128"/>
                  </a:lnTo>
                  <a:lnTo>
                    <a:pt x="112" y="127"/>
                  </a:lnTo>
                  <a:lnTo>
                    <a:pt x="111" y="127"/>
                  </a:lnTo>
                  <a:lnTo>
                    <a:pt x="111" y="126"/>
                  </a:lnTo>
                  <a:lnTo>
                    <a:pt x="112" y="126"/>
                  </a:lnTo>
                  <a:lnTo>
                    <a:pt x="113" y="126"/>
                  </a:lnTo>
                  <a:lnTo>
                    <a:pt x="113" y="124"/>
                  </a:lnTo>
                  <a:lnTo>
                    <a:pt x="112" y="124"/>
                  </a:lnTo>
                  <a:lnTo>
                    <a:pt x="112" y="123"/>
                  </a:lnTo>
                  <a:lnTo>
                    <a:pt x="111" y="123"/>
                  </a:lnTo>
                  <a:lnTo>
                    <a:pt x="111" y="122"/>
                  </a:lnTo>
                  <a:lnTo>
                    <a:pt x="112" y="122"/>
                  </a:lnTo>
                  <a:lnTo>
                    <a:pt x="111" y="121"/>
                  </a:lnTo>
                  <a:lnTo>
                    <a:pt x="111" y="122"/>
                  </a:lnTo>
                  <a:lnTo>
                    <a:pt x="111" y="121"/>
                  </a:lnTo>
                  <a:lnTo>
                    <a:pt x="109" y="121"/>
                  </a:lnTo>
                  <a:lnTo>
                    <a:pt x="109" y="119"/>
                  </a:lnTo>
                  <a:lnTo>
                    <a:pt x="108" y="119"/>
                  </a:lnTo>
                  <a:lnTo>
                    <a:pt x="109" y="119"/>
                  </a:lnTo>
                  <a:lnTo>
                    <a:pt x="109" y="118"/>
                  </a:lnTo>
                  <a:lnTo>
                    <a:pt x="108" y="118"/>
                  </a:lnTo>
                  <a:lnTo>
                    <a:pt x="108" y="117"/>
                  </a:lnTo>
                  <a:lnTo>
                    <a:pt x="108" y="115"/>
                  </a:lnTo>
                  <a:lnTo>
                    <a:pt x="107" y="115"/>
                  </a:lnTo>
                  <a:lnTo>
                    <a:pt x="107" y="114"/>
                  </a:lnTo>
                  <a:lnTo>
                    <a:pt x="108" y="114"/>
                  </a:lnTo>
                  <a:lnTo>
                    <a:pt x="107" y="113"/>
                  </a:lnTo>
                  <a:lnTo>
                    <a:pt x="108" y="113"/>
                  </a:lnTo>
                  <a:lnTo>
                    <a:pt x="108" y="111"/>
                  </a:lnTo>
                  <a:lnTo>
                    <a:pt x="107" y="111"/>
                  </a:lnTo>
                  <a:lnTo>
                    <a:pt x="107" y="110"/>
                  </a:lnTo>
                  <a:lnTo>
                    <a:pt x="107" y="109"/>
                  </a:lnTo>
                  <a:lnTo>
                    <a:pt x="107" y="107"/>
                  </a:lnTo>
                  <a:lnTo>
                    <a:pt x="107" y="106"/>
                  </a:lnTo>
                  <a:lnTo>
                    <a:pt x="107" y="105"/>
                  </a:lnTo>
                  <a:lnTo>
                    <a:pt x="106" y="105"/>
                  </a:lnTo>
                  <a:lnTo>
                    <a:pt x="106" y="104"/>
                  </a:lnTo>
                  <a:lnTo>
                    <a:pt x="106" y="102"/>
                  </a:lnTo>
                  <a:lnTo>
                    <a:pt x="104" y="102"/>
                  </a:lnTo>
                  <a:lnTo>
                    <a:pt x="104" y="101"/>
                  </a:lnTo>
                  <a:lnTo>
                    <a:pt x="103" y="101"/>
                  </a:lnTo>
                  <a:lnTo>
                    <a:pt x="102" y="101"/>
                  </a:lnTo>
                  <a:lnTo>
                    <a:pt x="100" y="101"/>
                  </a:lnTo>
                  <a:lnTo>
                    <a:pt x="100" y="100"/>
                  </a:lnTo>
                  <a:lnTo>
                    <a:pt x="99" y="100"/>
                  </a:lnTo>
                  <a:lnTo>
                    <a:pt x="86" y="81"/>
                  </a:lnTo>
                  <a:lnTo>
                    <a:pt x="86" y="80"/>
                  </a:lnTo>
                  <a:lnTo>
                    <a:pt x="85" y="80"/>
                  </a:lnTo>
                  <a:lnTo>
                    <a:pt x="85" y="79"/>
                  </a:lnTo>
                  <a:lnTo>
                    <a:pt x="85" y="77"/>
                  </a:lnTo>
                  <a:lnTo>
                    <a:pt x="83" y="77"/>
                  </a:lnTo>
                  <a:lnTo>
                    <a:pt x="83" y="76"/>
                  </a:lnTo>
                  <a:lnTo>
                    <a:pt x="83" y="75"/>
                  </a:lnTo>
                  <a:lnTo>
                    <a:pt x="83" y="74"/>
                  </a:lnTo>
                  <a:lnTo>
                    <a:pt x="82" y="72"/>
                  </a:lnTo>
                  <a:lnTo>
                    <a:pt x="81" y="72"/>
                  </a:lnTo>
                  <a:lnTo>
                    <a:pt x="79" y="71"/>
                  </a:lnTo>
                  <a:lnTo>
                    <a:pt x="78" y="71"/>
                  </a:lnTo>
                  <a:lnTo>
                    <a:pt x="77" y="71"/>
                  </a:lnTo>
                  <a:lnTo>
                    <a:pt x="76" y="71"/>
                  </a:lnTo>
                  <a:lnTo>
                    <a:pt x="74" y="71"/>
                  </a:lnTo>
                  <a:lnTo>
                    <a:pt x="73" y="71"/>
                  </a:lnTo>
                  <a:lnTo>
                    <a:pt x="73" y="70"/>
                  </a:lnTo>
                  <a:lnTo>
                    <a:pt x="72" y="70"/>
                  </a:lnTo>
                  <a:lnTo>
                    <a:pt x="70" y="70"/>
                  </a:lnTo>
                  <a:lnTo>
                    <a:pt x="69" y="70"/>
                  </a:lnTo>
                  <a:lnTo>
                    <a:pt x="69" y="68"/>
                  </a:lnTo>
                  <a:lnTo>
                    <a:pt x="68" y="68"/>
                  </a:lnTo>
                  <a:lnTo>
                    <a:pt x="68" y="67"/>
                  </a:lnTo>
                  <a:lnTo>
                    <a:pt x="66" y="67"/>
                  </a:lnTo>
                  <a:lnTo>
                    <a:pt x="65" y="66"/>
                  </a:lnTo>
                  <a:lnTo>
                    <a:pt x="65" y="64"/>
                  </a:lnTo>
                  <a:lnTo>
                    <a:pt x="64" y="64"/>
                  </a:lnTo>
                  <a:lnTo>
                    <a:pt x="64" y="63"/>
                  </a:lnTo>
                  <a:lnTo>
                    <a:pt x="63" y="63"/>
                  </a:lnTo>
                  <a:lnTo>
                    <a:pt x="63" y="62"/>
                  </a:lnTo>
                  <a:lnTo>
                    <a:pt x="61" y="62"/>
                  </a:lnTo>
                  <a:lnTo>
                    <a:pt x="61" y="60"/>
                  </a:lnTo>
                  <a:lnTo>
                    <a:pt x="60" y="60"/>
                  </a:lnTo>
                  <a:lnTo>
                    <a:pt x="59" y="59"/>
                  </a:lnTo>
                  <a:lnTo>
                    <a:pt x="57" y="60"/>
                  </a:lnTo>
                  <a:lnTo>
                    <a:pt x="56" y="62"/>
                  </a:lnTo>
                  <a:lnTo>
                    <a:pt x="55" y="63"/>
                  </a:lnTo>
                  <a:lnTo>
                    <a:pt x="53" y="63"/>
                  </a:lnTo>
                  <a:lnTo>
                    <a:pt x="53" y="64"/>
                  </a:lnTo>
                  <a:lnTo>
                    <a:pt x="52" y="64"/>
                  </a:lnTo>
                  <a:lnTo>
                    <a:pt x="52" y="66"/>
                  </a:lnTo>
                  <a:lnTo>
                    <a:pt x="51" y="66"/>
                  </a:lnTo>
                  <a:lnTo>
                    <a:pt x="51" y="67"/>
                  </a:lnTo>
                  <a:lnTo>
                    <a:pt x="49" y="67"/>
                  </a:lnTo>
                  <a:lnTo>
                    <a:pt x="48" y="68"/>
                  </a:lnTo>
                  <a:lnTo>
                    <a:pt x="47" y="70"/>
                  </a:lnTo>
                  <a:lnTo>
                    <a:pt x="46" y="70"/>
                  </a:lnTo>
                  <a:lnTo>
                    <a:pt x="46" y="71"/>
                  </a:lnTo>
                  <a:lnTo>
                    <a:pt x="44" y="71"/>
                  </a:lnTo>
                  <a:lnTo>
                    <a:pt x="43" y="71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39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5" y="72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1" y="72"/>
                  </a:lnTo>
                  <a:lnTo>
                    <a:pt x="31" y="71"/>
                  </a:lnTo>
                  <a:lnTo>
                    <a:pt x="30" y="71"/>
                  </a:lnTo>
                  <a:lnTo>
                    <a:pt x="29" y="71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5" y="70"/>
                  </a:lnTo>
                  <a:lnTo>
                    <a:pt x="23" y="68"/>
                  </a:lnTo>
                  <a:lnTo>
                    <a:pt x="22" y="68"/>
                  </a:lnTo>
                  <a:lnTo>
                    <a:pt x="21" y="67"/>
                  </a:lnTo>
                  <a:lnTo>
                    <a:pt x="19" y="67"/>
                  </a:lnTo>
                  <a:lnTo>
                    <a:pt x="18" y="67"/>
                  </a:lnTo>
                  <a:lnTo>
                    <a:pt x="18" y="66"/>
                  </a:lnTo>
                  <a:lnTo>
                    <a:pt x="17" y="66"/>
                  </a:lnTo>
                  <a:lnTo>
                    <a:pt x="16" y="66"/>
                  </a:lnTo>
                  <a:lnTo>
                    <a:pt x="14" y="64"/>
                  </a:lnTo>
                  <a:lnTo>
                    <a:pt x="13" y="64"/>
                  </a:lnTo>
                  <a:lnTo>
                    <a:pt x="12" y="64"/>
                  </a:lnTo>
                  <a:lnTo>
                    <a:pt x="10" y="64"/>
                  </a:lnTo>
                  <a:lnTo>
                    <a:pt x="9" y="64"/>
                  </a:lnTo>
                  <a:lnTo>
                    <a:pt x="8" y="64"/>
                  </a:lnTo>
                  <a:lnTo>
                    <a:pt x="6" y="63"/>
                  </a:lnTo>
                  <a:lnTo>
                    <a:pt x="5" y="63"/>
                  </a:lnTo>
                  <a:lnTo>
                    <a:pt x="4" y="63"/>
                  </a:lnTo>
                  <a:lnTo>
                    <a:pt x="2" y="62"/>
                  </a:lnTo>
                  <a:lnTo>
                    <a:pt x="1" y="62"/>
                  </a:lnTo>
                  <a:lnTo>
                    <a:pt x="1" y="60"/>
                  </a:lnTo>
                  <a:lnTo>
                    <a:pt x="0" y="60"/>
                  </a:lnTo>
                  <a:lnTo>
                    <a:pt x="0" y="59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42">
              <a:extLst>
                <a:ext uri="{FF2B5EF4-FFF2-40B4-BE49-F238E27FC236}">
                  <a16:creationId xmlns:a16="http://schemas.microsoft.com/office/drawing/2014/main" id="{B0565D15-F71C-8806-CCE3-00A0E8FFC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" y="2697"/>
              <a:ext cx="430" cy="634"/>
            </a:xfrm>
            <a:custGeom>
              <a:avLst/>
              <a:gdLst>
                <a:gd name="T0" fmla="*/ 148 w 430"/>
                <a:gd name="T1" fmla="*/ 631 h 634"/>
                <a:gd name="T2" fmla="*/ 139 w 430"/>
                <a:gd name="T3" fmla="*/ 623 h 634"/>
                <a:gd name="T4" fmla="*/ 129 w 430"/>
                <a:gd name="T5" fmla="*/ 613 h 634"/>
                <a:gd name="T6" fmla="*/ 112 w 430"/>
                <a:gd name="T7" fmla="*/ 609 h 634"/>
                <a:gd name="T8" fmla="*/ 92 w 430"/>
                <a:gd name="T9" fmla="*/ 597 h 634"/>
                <a:gd name="T10" fmla="*/ 73 w 430"/>
                <a:gd name="T11" fmla="*/ 595 h 634"/>
                <a:gd name="T12" fmla="*/ 58 w 430"/>
                <a:gd name="T13" fmla="*/ 593 h 634"/>
                <a:gd name="T14" fmla="*/ 44 w 430"/>
                <a:gd name="T15" fmla="*/ 585 h 634"/>
                <a:gd name="T16" fmla="*/ 32 w 430"/>
                <a:gd name="T17" fmla="*/ 574 h 634"/>
                <a:gd name="T18" fmla="*/ 24 w 430"/>
                <a:gd name="T19" fmla="*/ 558 h 634"/>
                <a:gd name="T20" fmla="*/ 15 w 430"/>
                <a:gd name="T21" fmla="*/ 542 h 634"/>
                <a:gd name="T22" fmla="*/ 2 w 430"/>
                <a:gd name="T23" fmla="*/ 529 h 634"/>
                <a:gd name="T24" fmla="*/ 10 w 430"/>
                <a:gd name="T25" fmla="*/ 517 h 634"/>
                <a:gd name="T26" fmla="*/ 9 w 430"/>
                <a:gd name="T27" fmla="*/ 506 h 634"/>
                <a:gd name="T28" fmla="*/ 19 w 430"/>
                <a:gd name="T29" fmla="*/ 490 h 634"/>
                <a:gd name="T30" fmla="*/ 32 w 430"/>
                <a:gd name="T31" fmla="*/ 485 h 634"/>
                <a:gd name="T32" fmla="*/ 36 w 430"/>
                <a:gd name="T33" fmla="*/ 465 h 634"/>
                <a:gd name="T34" fmla="*/ 52 w 430"/>
                <a:gd name="T35" fmla="*/ 461 h 634"/>
                <a:gd name="T36" fmla="*/ 48 w 430"/>
                <a:gd name="T37" fmla="*/ 444 h 634"/>
                <a:gd name="T38" fmla="*/ 47 w 430"/>
                <a:gd name="T39" fmla="*/ 425 h 634"/>
                <a:gd name="T40" fmla="*/ 45 w 430"/>
                <a:gd name="T41" fmla="*/ 406 h 634"/>
                <a:gd name="T42" fmla="*/ 51 w 430"/>
                <a:gd name="T43" fmla="*/ 391 h 634"/>
                <a:gd name="T44" fmla="*/ 62 w 430"/>
                <a:gd name="T45" fmla="*/ 386 h 634"/>
                <a:gd name="T46" fmla="*/ 74 w 430"/>
                <a:gd name="T47" fmla="*/ 374 h 634"/>
                <a:gd name="T48" fmla="*/ 86 w 430"/>
                <a:gd name="T49" fmla="*/ 359 h 634"/>
                <a:gd name="T50" fmla="*/ 88 w 430"/>
                <a:gd name="T51" fmla="*/ 343 h 634"/>
                <a:gd name="T52" fmla="*/ 101 w 430"/>
                <a:gd name="T53" fmla="*/ 328 h 634"/>
                <a:gd name="T54" fmla="*/ 113 w 430"/>
                <a:gd name="T55" fmla="*/ 316 h 634"/>
                <a:gd name="T56" fmla="*/ 125 w 430"/>
                <a:gd name="T57" fmla="*/ 305 h 634"/>
                <a:gd name="T58" fmla="*/ 142 w 430"/>
                <a:gd name="T59" fmla="*/ 292 h 634"/>
                <a:gd name="T60" fmla="*/ 159 w 430"/>
                <a:gd name="T61" fmla="*/ 286 h 634"/>
                <a:gd name="T62" fmla="*/ 176 w 430"/>
                <a:gd name="T63" fmla="*/ 292 h 634"/>
                <a:gd name="T64" fmla="*/ 194 w 430"/>
                <a:gd name="T65" fmla="*/ 293 h 634"/>
                <a:gd name="T66" fmla="*/ 209 w 430"/>
                <a:gd name="T67" fmla="*/ 288 h 634"/>
                <a:gd name="T68" fmla="*/ 216 w 430"/>
                <a:gd name="T69" fmla="*/ 302 h 634"/>
                <a:gd name="T70" fmla="*/ 224 w 430"/>
                <a:gd name="T71" fmla="*/ 292 h 634"/>
                <a:gd name="T72" fmla="*/ 229 w 430"/>
                <a:gd name="T73" fmla="*/ 282 h 634"/>
                <a:gd name="T74" fmla="*/ 235 w 430"/>
                <a:gd name="T75" fmla="*/ 268 h 634"/>
                <a:gd name="T76" fmla="*/ 246 w 430"/>
                <a:gd name="T77" fmla="*/ 254 h 634"/>
                <a:gd name="T78" fmla="*/ 256 w 430"/>
                <a:gd name="T79" fmla="*/ 239 h 634"/>
                <a:gd name="T80" fmla="*/ 245 w 430"/>
                <a:gd name="T81" fmla="*/ 229 h 634"/>
                <a:gd name="T82" fmla="*/ 265 w 430"/>
                <a:gd name="T83" fmla="*/ 216 h 634"/>
                <a:gd name="T84" fmla="*/ 274 w 430"/>
                <a:gd name="T85" fmla="*/ 201 h 634"/>
                <a:gd name="T86" fmla="*/ 286 w 430"/>
                <a:gd name="T87" fmla="*/ 187 h 634"/>
                <a:gd name="T88" fmla="*/ 292 w 430"/>
                <a:gd name="T89" fmla="*/ 171 h 634"/>
                <a:gd name="T90" fmla="*/ 295 w 430"/>
                <a:gd name="T91" fmla="*/ 152 h 634"/>
                <a:gd name="T92" fmla="*/ 297 w 430"/>
                <a:gd name="T93" fmla="*/ 135 h 634"/>
                <a:gd name="T94" fmla="*/ 310 w 430"/>
                <a:gd name="T95" fmla="*/ 122 h 634"/>
                <a:gd name="T96" fmla="*/ 327 w 430"/>
                <a:gd name="T97" fmla="*/ 114 h 634"/>
                <a:gd name="T98" fmla="*/ 331 w 430"/>
                <a:gd name="T99" fmla="*/ 97 h 634"/>
                <a:gd name="T100" fmla="*/ 347 w 430"/>
                <a:gd name="T101" fmla="*/ 98 h 634"/>
                <a:gd name="T102" fmla="*/ 353 w 430"/>
                <a:gd name="T103" fmla="*/ 87 h 634"/>
                <a:gd name="T104" fmla="*/ 369 w 430"/>
                <a:gd name="T105" fmla="*/ 79 h 634"/>
                <a:gd name="T106" fmla="*/ 372 w 430"/>
                <a:gd name="T107" fmla="*/ 64 h 634"/>
                <a:gd name="T108" fmla="*/ 380 w 430"/>
                <a:gd name="T109" fmla="*/ 50 h 634"/>
                <a:gd name="T110" fmla="*/ 386 w 430"/>
                <a:gd name="T111" fmla="*/ 41 h 634"/>
                <a:gd name="T112" fmla="*/ 395 w 430"/>
                <a:gd name="T113" fmla="*/ 34 h 634"/>
                <a:gd name="T114" fmla="*/ 400 w 430"/>
                <a:gd name="T115" fmla="*/ 23 h 634"/>
                <a:gd name="T116" fmla="*/ 408 w 430"/>
                <a:gd name="T117" fmla="*/ 8 h 634"/>
                <a:gd name="T118" fmla="*/ 425 w 430"/>
                <a:gd name="T119" fmla="*/ 2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634">
                  <a:moveTo>
                    <a:pt x="163" y="627"/>
                  </a:moveTo>
                  <a:lnTo>
                    <a:pt x="162" y="627"/>
                  </a:lnTo>
                  <a:lnTo>
                    <a:pt x="160" y="627"/>
                  </a:lnTo>
                  <a:lnTo>
                    <a:pt x="159" y="627"/>
                  </a:lnTo>
                  <a:lnTo>
                    <a:pt x="158" y="627"/>
                  </a:lnTo>
                  <a:lnTo>
                    <a:pt x="158" y="628"/>
                  </a:lnTo>
                  <a:lnTo>
                    <a:pt x="156" y="630"/>
                  </a:lnTo>
                  <a:lnTo>
                    <a:pt x="156" y="631"/>
                  </a:lnTo>
                  <a:lnTo>
                    <a:pt x="156" y="632"/>
                  </a:lnTo>
                  <a:lnTo>
                    <a:pt x="155" y="632"/>
                  </a:lnTo>
                  <a:lnTo>
                    <a:pt x="154" y="634"/>
                  </a:lnTo>
                  <a:lnTo>
                    <a:pt x="152" y="634"/>
                  </a:lnTo>
                  <a:lnTo>
                    <a:pt x="151" y="634"/>
                  </a:lnTo>
                  <a:lnTo>
                    <a:pt x="151" y="632"/>
                  </a:lnTo>
                  <a:lnTo>
                    <a:pt x="150" y="632"/>
                  </a:lnTo>
                  <a:lnTo>
                    <a:pt x="150" y="631"/>
                  </a:lnTo>
                  <a:lnTo>
                    <a:pt x="148" y="631"/>
                  </a:lnTo>
                  <a:lnTo>
                    <a:pt x="148" y="630"/>
                  </a:lnTo>
                  <a:lnTo>
                    <a:pt x="148" y="628"/>
                  </a:lnTo>
                  <a:lnTo>
                    <a:pt x="148" y="627"/>
                  </a:lnTo>
                  <a:lnTo>
                    <a:pt x="148" y="626"/>
                  </a:lnTo>
                  <a:lnTo>
                    <a:pt x="148" y="625"/>
                  </a:lnTo>
                  <a:lnTo>
                    <a:pt x="148" y="623"/>
                  </a:lnTo>
                  <a:lnTo>
                    <a:pt x="147" y="623"/>
                  </a:lnTo>
                  <a:lnTo>
                    <a:pt x="147" y="622"/>
                  </a:lnTo>
                  <a:lnTo>
                    <a:pt x="146" y="622"/>
                  </a:lnTo>
                  <a:lnTo>
                    <a:pt x="146" y="621"/>
                  </a:lnTo>
                  <a:lnTo>
                    <a:pt x="145" y="621"/>
                  </a:lnTo>
                  <a:lnTo>
                    <a:pt x="145" y="622"/>
                  </a:lnTo>
                  <a:lnTo>
                    <a:pt x="143" y="622"/>
                  </a:lnTo>
                  <a:lnTo>
                    <a:pt x="142" y="622"/>
                  </a:lnTo>
                  <a:lnTo>
                    <a:pt x="142" y="623"/>
                  </a:lnTo>
                  <a:lnTo>
                    <a:pt x="141" y="623"/>
                  </a:lnTo>
                  <a:lnTo>
                    <a:pt x="139" y="623"/>
                  </a:lnTo>
                  <a:lnTo>
                    <a:pt x="138" y="623"/>
                  </a:lnTo>
                  <a:lnTo>
                    <a:pt x="138" y="622"/>
                  </a:lnTo>
                  <a:lnTo>
                    <a:pt x="137" y="621"/>
                  </a:lnTo>
                  <a:lnTo>
                    <a:pt x="137" y="619"/>
                  </a:lnTo>
                  <a:lnTo>
                    <a:pt x="135" y="618"/>
                  </a:lnTo>
                  <a:lnTo>
                    <a:pt x="135" y="617"/>
                  </a:lnTo>
                  <a:lnTo>
                    <a:pt x="135" y="615"/>
                  </a:lnTo>
                  <a:lnTo>
                    <a:pt x="137" y="614"/>
                  </a:lnTo>
                  <a:lnTo>
                    <a:pt x="137" y="613"/>
                  </a:lnTo>
                  <a:lnTo>
                    <a:pt x="137" y="612"/>
                  </a:lnTo>
                  <a:lnTo>
                    <a:pt x="135" y="612"/>
                  </a:lnTo>
                  <a:lnTo>
                    <a:pt x="134" y="612"/>
                  </a:lnTo>
                  <a:lnTo>
                    <a:pt x="134" y="610"/>
                  </a:lnTo>
                  <a:lnTo>
                    <a:pt x="133" y="612"/>
                  </a:lnTo>
                  <a:lnTo>
                    <a:pt x="132" y="612"/>
                  </a:lnTo>
                  <a:lnTo>
                    <a:pt x="130" y="612"/>
                  </a:lnTo>
                  <a:lnTo>
                    <a:pt x="129" y="613"/>
                  </a:lnTo>
                  <a:lnTo>
                    <a:pt x="128" y="613"/>
                  </a:lnTo>
                  <a:lnTo>
                    <a:pt x="128" y="614"/>
                  </a:lnTo>
                  <a:lnTo>
                    <a:pt x="126" y="614"/>
                  </a:lnTo>
                  <a:lnTo>
                    <a:pt x="125" y="614"/>
                  </a:lnTo>
                  <a:lnTo>
                    <a:pt x="124" y="614"/>
                  </a:lnTo>
                  <a:lnTo>
                    <a:pt x="122" y="614"/>
                  </a:lnTo>
                  <a:lnTo>
                    <a:pt x="122" y="613"/>
                  </a:lnTo>
                  <a:lnTo>
                    <a:pt x="121" y="613"/>
                  </a:lnTo>
                  <a:lnTo>
                    <a:pt x="121" y="612"/>
                  </a:lnTo>
                  <a:lnTo>
                    <a:pt x="120" y="612"/>
                  </a:lnTo>
                  <a:lnTo>
                    <a:pt x="118" y="610"/>
                  </a:lnTo>
                  <a:lnTo>
                    <a:pt x="117" y="610"/>
                  </a:lnTo>
                  <a:lnTo>
                    <a:pt x="116" y="610"/>
                  </a:lnTo>
                  <a:lnTo>
                    <a:pt x="115" y="610"/>
                  </a:lnTo>
                  <a:lnTo>
                    <a:pt x="115" y="609"/>
                  </a:lnTo>
                  <a:lnTo>
                    <a:pt x="113" y="609"/>
                  </a:lnTo>
                  <a:lnTo>
                    <a:pt x="112" y="609"/>
                  </a:lnTo>
                  <a:lnTo>
                    <a:pt x="111" y="609"/>
                  </a:lnTo>
                  <a:lnTo>
                    <a:pt x="111" y="608"/>
                  </a:lnTo>
                  <a:lnTo>
                    <a:pt x="109" y="608"/>
                  </a:lnTo>
                  <a:lnTo>
                    <a:pt x="105" y="602"/>
                  </a:lnTo>
                  <a:lnTo>
                    <a:pt x="105" y="601"/>
                  </a:lnTo>
                  <a:lnTo>
                    <a:pt x="104" y="601"/>
                  </a:lnTo>
                  <a:lnTo>
                    <a:pt x="104" y="600"/>
                  </a:lnTo>
                  <a:lnTo>
                    <a:pt x="103" y="600"/>
                  </a:lnTo>
                  <a:lnTo>
                    <a:pt x="101" y="598"/>
                  </a:lnTo>
                  <a:lnTo>
                    <a:pt x="100" y="598"/>
                  </a:lnTo>
                  <a:lnTo>
                    <a:pt x="99" y="598"/>
                  </a:lnTo>
                  <a:lnTo>
                    <a:pt x="99" y="597"/>
                  </a:lnTo>
                  <a:lnTo>
                    <a:pt x="98" y="597"/>
                  </a:lnTo>
                  <a:lnTo>
                    <a:pt x="96" y="597"/>
                  </a:lnTo>
                  <a:lnTo>
                    <a:pt x="95" y="597"/>
                  </a:lnTo>
                  <a:lnTo>
                    <a:pt x="94" y="597"/>
                  </a:lnTo>
                  <a:lnTo>
                    <a:pt x="92" y="597"/>
                  </a:lnTo>
                  <a:lnTo>
                    <a:pt x="91" y="597"/>
                  </a:lnTo>
                  <a:lnTo>
                    <a:pt x="90" y="597"/>
                  </a:lnTo>
                  <a:lnTo>
                    <a:pt x="88" y="597"/>
                  </a:lnTo>
                  <a:lnTo>
                    <a:pt x="87" y="597"/>
                  </a:lnTo>
                  <a:lnTo>
                    <a:pt x="86" y="596"/>
                  </a:lnTo>
                  <a:lnTo>
                    <a:pt x="85" y="596"/>
                  </a:lnTo>
                  <a:lnTo>
                    <a:pt x="83" y="595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1" y="593"/>
                  </a:lnTo>
                  <a:lnTo>
                    <a:pt x="79" y="593"/>
                  </a:lnTo>
                  <a:lnTo>
                    <a:pt x="78" y="593"/>
                  </a:lnTo>
                  <a:lnTo>
                    <a:pt x="77" y="593"/>
                  </a:lnTo>
                  <a:lnTo>
                    <a:pt x="75" y="593"/>
                  </a:lnTo>
                  <a:lnTo>
                    <a:pt x="74" y="593"/>
                  </a:lnTo>
                  <a:lnTo>
                    <a:pt x="73" y="593"/>
                  </a:lnTo>
                  <a:lnTo>
                    <a:pt x="73" y="595"/>
                  </a:lnTo>
                  <a:lnTo>
                    <a:pt x="71" y="595"/>
                  </a:lnTo>
                  <a:lnTo>
                    <a:pt x="70" y="595"/>
                  </a:lnTo>
                  <a:lnTo>
                    <a:pt x="69" y="595"/>
                  </a:lnTo>
                  <a:lnTo>
                    <a:pt x="68" y="595"/>
                  </a:lnTo>
                  <a:lnTo>
                    <a:pt x="66" y="595"/>
                  </a:lnTo>
                  <a:lnTo>
                    <a:pt x="66" y="593"/>
                  </a:lnTo>
                  <a:lnTo>
                    <a:pt x="65" y="593"/>
                  </a:lnTo>
                  <a:lnTo>
                    <a:pt x="65" y="595"/>
                  </a:lnTo>
                  <a:lnTo>
                    <a:pt x="64" y="595"/>
                  </a:lnTo>
                  <a:lnTo>
                    <a:pt x="64" y="596"/>
                  </a:lnTo>
                  <a:lnTo>
                    <a:pt x="62" y="596"/>
                  </a:lnTo>
                  <a:lnTo>
                    <a:pt x="62" y="597"/>
                  </a:lnTo>
                  <a:lnTo>
                    <a:pt x="62" y="596"/>
                  </a:lnTo>
                  <a:lnTo>
                    <a:pt x="61" y="596"/>
                  </a:lnTo>
                  <a:lnTo>
                    <a:pt x="61" y="595"/>
                  </a:lnTo>
                  <a:lnTo>
                    <a:pt x="60" y="593"/>
                  </a:lnTo>
                  <a:lnTo>
                    <a:pt x="58" y="593"/>
                  </a:lnTo>
                  <a:lnTo>
                    <a:pt x="58" y="592"/>
                  </a:lnTo>
                  <a:lnTo>
                    <a:pt x="57" y="592"/>
                  </a:lnTo>
                  <a:lnTo>
                    <a:pt x="57" y="591"/>
                  </a:lnTo>
                  <a:lnTo>
                    <a:pt x="56" y="591"/>
                  </a:lnTo>
                  <a:lnTo>
                    <a:pt x="54" y="589"/>
                  </a:lnTo>
                  <a:lnTo>
                    <a:pt x="54" y="588"/>
                  </a:lnTo>
                  <a:lnTo>
                    <a:pt x="53" y="588"/>
                  </a:lnTo>
                  <a:lnTo>
                    <a:pt x="53" y="587"/>
                  </a:lnTo>
                  <a:lnTo>
                    <a:pt x="53" y="585"/>
                  </a:lnTo>
                  <a:lnTo>
                    <a:pt x="52" y="585"/>
                  </a:lnTo>
                  <a:lnTo>
                    <a:pt x="52" y="587"/>
                  </a:lnTo>
                  <a:lnTo>
                    <a:pt x="51" y="588"/>
                  </a:lnTo>
                  <a:lnTo>
                    <a:pt x="49" y="588"/>
                  </a:lnTo>
                  <a:lnTo>
                    <a:pt x="48" y="588"/>
                  </a:lnTo>
                  <a:lnTo>
                    <a:pt x="47" y="587"/>
                  </a:lnTo>
                  <a:lnTo>
                    <a:pt x="45" y="587"/>
                  </a:lnTo>
                  <a:lnTo>
                    <a:pt x="44" y="585"/>
                  </a:lnTo>
                  <a:lnTo>
                    <a:pt x="44" y="584"/>
                  </a:lnTo>
                  <a:lnTo>
                    <a:pt x="43" y="584"/>
                  </a:lnTo>
                  <a:lnTo>
                    <a:pt x="43" y="583"/>
                  </a:lnTo>
                  <a:lnTo>
                    <a:pt x="41" y="583"/>
                  </a:lnTo>
                  <a:lnTo>
                    <a:pt x="40" y="583"/>
                  </a:lnTo>
                  <a:lnTo>
                    <a:pt x="39" y="583"/>
                  </a:lnTo>
                  <a:lnTo>
                    <a:pt x="39" y="581"/>
                  </a:lnTo>
                  <a:lnTo>
                    <a:pt x="38" y="581"/>
                  </a:lnTo>
                  <a:lnTo>
                    <a:pt x="38" y="580"/>
                  </a:lnTo>
                  <a:lnTo>
                    <a:pt x="36" y="580"/>
                  </a:lnTo>
                  <a:lnTo>
                    <a:pt x="36" y="579"/>
                  </a:lnTo>
                  <a:lnTo>
                    <a:pt x="35" y="579"/>
                  </a:lnTo>
                  <a:lnTo>
                    <a:pt x="34" y="579"/>
                  </a:lnTo>
                  <a:lnTo>
                    <a:pt x="34" y="578"/>
                  </a:lnTo>
                  <a:lnTo>
                    <a:pt x="32" y="576"/>
                  </a:lnTo>
                  <a:lnTo>
                    <a:pt x="32" y="575"/>
                  </a:lnTo>
                  <a:lnTo>
                    <a:pt x="32" y="574"/>
                  </a:lnTo>
                  <a:lnTo>
                    <a:pt x="32" y="572"/>
                  </a:lnTo>
                  <a:lnTo>
                    <a:pt x="31" y="572"/>
                  </a:lnTo>
                  <a:lnTo>
                    <a:pt x="30" y="572"/>
                  </a:lnTo>
                  <a:lnTo>
                    <a:pt x="28" y="572"/>
                  </a:lnTo>
                  <a:lnTo>
                    <a:pt x="28" y="571"/>
                  </a:lnTo>
                  <a:lnTo>
                    <a:pt x="27" y="571"/>
                  </a:lnTo>
                  <a:lnTo>
                    <a:pt x="26" y="570"/>
                  </a:lnTo>
                  <a:lnTo>
                    <a:pt x="26" y="568"/>
                  </a:lnTo>
                  <a:lnTo>
                    <a:pt x="26" y="567"/>
                  </a:lnTo>
                  <a:lnTo>
                    <a:pt x="24" y="567"/>
                  </a:lnTo>
                  <a:lnTo>
                    <a:pt x="24" y="566"/>
                  </a:lnTo>
                  <a:lnTo>
                    <a:pt x="24" y="564"/>
                  </a:lnTo>
                  <a:lnTo>
                    <a:pt x="24" y="563"/>
                  </a:lnTo>
                  <a:lnTo>
                    <a:pt x="24" y="562"/>
                  </a:lnTo>
                  <a:lnTo>
                    <a:pt x="24" y="561"/>
                  </a:lnTo>
                  <a:lnTo>
                    <a:pt x="24" y="559"/>
                  </a:lnTo>
                  <a:lnTo>
                    <a:pt x="24" y="558"/>
                  </a:lnTo>
                  <a:lnTo>
                    <a:pt x="23" y="558"/>
                  </a:lnTo>
                  <a:lnTo>
                    <a:pt x="22" y="558"/>
                  </a:lnTo>
                  <a:lnTo>
                    <a:pt x="21" y="557"/>
                  </a:lnTo>
                  <a:lnTo>
                    <a:pt x="21" y="555"/>
                  </a:lnTo>
                  <a:lnTo>
                    <a:pt x="21" y="554"/>
                  </a:lnTo>
                  <a:lnTo>
                    <a:pt x="21" y="553"/>
                  </a:lnTo>
                  <a:lnTo>
                    <a:pt x="21" y="551"/>
                  </a:lnTo>
                  <a:lnTo>
                    <a:pt x="21" y="550"/>
                  </a:lnTo>
                  <a:lnTo>
                    <a:pt x="21" y="549"/>
                  </a:lnTo>
                  <a:lnTo>
                    <a:pt x="19" y="549"/>
                  </a:lnTo>
                  <a:lnTo>
                    <a:pt x="19" y="548"/>
                  </a:lnTo>
                  <a:lnTo>
                    <a:pt x="18" y="548"/>
                  </a:lnTo>
                  <a:lnTo>
                    <a:pt x="18" y="546"/>
                  </a:lnTo>
                  <a:lnTo>
                    <a:pt x="17" y="545"/>
                  </a:lnTo>
                  <a:lnTo>
                    <a:pt x="17" y="544"/>
                  </a:lnTo>
                  <a:lnTo>
                    <a:pt x="15" y="544"/>
                  </a:lnTo>
                  <a:lnTo>
                    <a:pt x="15" y="542"/>
                  </a:lnTo>
                  <a:lnTo>
                    <a:pt x="14" y="541"/>
                  </a:lnTo>
                  <a:lnTo>
                    <a:pt x="13" y="540"/>
                  </a:lnTo>
                  <a:lnTo>
                    <a:pt x="11" y="540"/>
                  </a:lnTo>
                  <a:lnTo>
                    <a:pt x="10" y="538"/>
                  </a:lnTo>
                  <a:lnTo>
                    <a:pt x="9" y="537"/>
                  </a:lnTo>
                  <a:lnTo>
                    <a:pt x="10" y="537"/>
                  </a:lnTo>
                  <a:lnTo>
                    <a:pt x="10" y="536"/>
                  </a:lnTo>
                  <a:lnTo>
                    <a:pt x="10" y="534"/>
                  </a:lnTo>
                  <a:lnTo>
                    <a:pt x="10" y="533"/>
                  </a:lnTo>
                  <a:lnTo>
                    <a:pt x="9" y="533"/>
                  </a:lnTo>
                  <a:lnTo>
                    <a:pt x="8" y="533"/>
                  </a:lnTo>
                  <a:lnTo>
                    <a:pt x="8" y="532"/>
                  </a:lnTo>
                  <a:lnTo>
                    <a:pt x="6" y="532"/>
                  </a:lnTo>
                  <a:lnTo>
                    <a:pt x="5" y="532"/>
                  </a:lnTo>
                  <a:lnTo>
                    <a:pt x="4" y="531"/>
                  </a:lnTo>
                  <a:lnTo>
                    <a:pt x="4" y="529"/>
                  </a:lnTo>
                  <a:lnTo>
                    <a:pt x="2" y="529"/>
                  </a:lnTo>
                  <a:lnTo>
                    <a:pt x="2" y="528"/>
                  </a:lnTo>
                  <a:lnTo>
                    <a:pt x="1" y="528"/>
                  </a:lnTo>
                  <a:lnTo>
                    <a:pt x="1" y="527"/>
                  </a:lnTo>
                  <a:lnTo>
                    <a:pt x="0" y="527"/>
                  </a:lnTo>
                  <a:lnTo>
                    <a:pt x="1" y="525"/>
                  </a:lnTo>
                  <a:lnTo>
                    <a:pt x="1" y="524"/>
                  </a:lnTo>
                  <a:lnTo>
                    <a:pt x="1" y="523"/>
                  </a:lnTo>
                  <a:lnTo>
                    <a:pt x="2" y="523"/>
                  </a:lnTo>
                  <a:lnTo>
                    <a:pt x="2" y="521"/>
                  </a:lnTo>
                  <a:lnTo>
                    <a:pt x="2" y="520"/>
                  </a:lnTo>
                  <a:lnTo>
                    <a:pt x="4" y="520"/>
                  </a:lnTo>
                  <a:lnTo>
                    <a:pt x="4" y="519"/>
                  </a:lnTo>
                  <a:lnTo>
                    <a:pt x="5" y="519"/>
                  </a:lnTo>
                  <a:lnTo>
                    <a:pt x="6" y="517"/>
                  </a:lnTo>
                  <a:lnTo>
                    <a:pt x="8" y="517"/>
                  </a:lnTo>
                  <a:lnTo>
                    <a:pt x="9" y="517"/>
                  </a:lnTo>
                  <a:lnTo>
                    <a:pt x="10" y="517"/>
                  </a:lnTo>
                  <a:lnTo>
                    <a:pt x="11" y="517"/>
                  </a:lnTo>
                  <a:lnTo>
                    <a:pt x="13" y="517"/>
                  </a:lnTo>
                  <a:lnTo>
                    <a:pt x="13" y="516"/>
                  </a:lnTo>
                  <a:lnTo>
                    <a:pt x="14" y="516"/>
                  </a:lnTo>
                  <a:lnTo>
                    <a:pt x="14" y="515"/>
                  </a:lnTo>
                  <a:lnTo>
                    <a:pt x="15" y="515"/>
                  </a:lnTo>
                  <a:lnTo>
                    <a:pt x="15" y="514"/>
                  </a:lnTo>
                  <a:lnTo>
                    <a:pt x="15" y="512"/>
                  </a:lnTo>
                  <a:lnTo>
                    <a:pt x="14" y="512"/>
                  </a:lnTo>
                  <a:lnTo>
                    <a:pt x="14" y="511"/>
                  </a:lnTo>
                  <a:lnTo>
                    <a:pt x="13" y="510"/>
                  </a:lnTo>
                  <a:lnTo>
                    <a:pt x="13" y="508"/>
                  </a:lnTo>
                  <a:lnTo>
                    <a:pt x="11" y="508"/>
                  </a:lnTo>
                  <a:lnTo>
                    <a:pt x="11" y="507"/>
                  </a:lnTo>
                  <a:lnTo>
                    <a:pt x="10" y="507"/>
                  </a:lnTo>
                  <a:lnTo>
                    <a:pt x="9" y="507"/>
                  </a:lnTo>
                  <a:lnTo>
                    <a:pt x="9" y="506"/>
                  </a:lnTo>
                  <a:lnTo>
                    <a:pt x="10" y="506"/>
                  </a:lnTo>
                  <a:lnTo>
                    <a:pt x="11" y="504"/>
                  </a:lnTo>
                  <a:lnTo>
                    <a:pt x="13" y="503"/>
                  </a:lnTo>
                  <a:lnTo>
                    <a:pt x="13" y="502"/>
                  </a:lnTo>
                  <a:lnTo>
                    <a:pt x="13" y="501"/>
                  </a:lnTo>
                  <a:lnTo>
                    <a:pt x="13" y="499"/>
                  </a:lnTo>
                  <a:lnTo>
                    <a:pt x="14" y="499"/>
                  </a:lnTo>
                  <a:lnTo>
                    <a:pt x="14" y="498"/>
                  </a:lnTo>
                  <a:lnTo>
                    <a:pt x="14" y="497"/>
                  </a:lnTo>
                  <a:lnTo>
                    <a:pt x="15" y="497"/>
                  </a:lnTo>
                  <a:lnTo>
                    <a:pt x="15" y="495"/>
                  </a:lnTo>
                  <a:lnTo>
                    <a:pt x="17" y="495"/>
                  </a:lnTo>
                  <a:lnTo>
                    <a:pt x="17" y="494"/>
                  </a:lnTo>
                  <a:lnTo>
                    <a:pt x="18" y="494"/>
                  </a:lnTo>
                  <a:lnTo>
                    <a:pt x="18" y="493"/>
                  </a:lnTo>
                  <a:lnTo>
                    <a:pt x="19" y="491"/>
                  </a:lnTo>
                  <a:lnTo>
                    <a:pt x="19" y="490"/>
                  </a:lnTo>
                  <a:lnTo>
                    <a:pt x="21" y="490"/>
                  </a:lnTo>
                  <a:lnTo>
                    <a:pt x="22" y="490"/>
                  </a:lnTo>
                  <a:lnTo>
                    <a:pt x="22" y="489"/>
                  </a:lnTo>
                  <a:lnTo>
                    <a:pt x="23" y="489"/>
                  </a:lnTo>
                  <a:lnTo>
                    <a:pt x="24" y="489"/>
                  </a:lnTo>
                  <a:lnTo>
                    <a:pt x="24" y="490"/>
                  </a:lnTo>
                  <a:lnTo>
                    <a:pt x="26" y="490"/>
                  </a:lnTo>
                  <a:lnTo>
                    <a:pt x="27" y="490"/>
                  </a:lnTo>
                  <a:lnTo>
                    <a:pt x="28" y="491"/>
                  </a:lnTo>
                  <a:lnTo>
                    <a:pt x="30" y="491"/>
                  </a:lnTo>
                  <a:lnTo>
                    <a:pt x="31" y="493"/>
                  </a:lnTo>
                  <a:lnTo>
                    <a:pt x="32" y="491"/>
                  </a:lnTo>
                  <a:lnTo>
                    <a:pt x="32" y="490"/>
                  </a:lnTo>
                  <a:lnTo>
                    <a:pt x="32" y="489"/>
                  </a:lnTo>
                  <a:lnTo>
                    <a:pt x="32" y="487"/>
                  </a:lnTo>
                  <a:lnTo>
                    <a:pt x="32" y="486"/>
                  </a:lnTo>
                  <a:lnTo>
                    <a:pt x="32" y="485"/>
                  </a:lnTo>
                  <a:lnTo>
                    <a:pt x="34" y="484"/>
                  </a:lnTo>
                  <a:lnTo>
                    <a:pt x="35" y="482"/>
                  </a:lnTo>
                  <a:lnTo>
                    <a:pt x="35" y="481"/>
                  </a:lnTo>
                  <a:lnTo>
                    <a:pt x="35" y="480"/>
                  </a:lnTo>
                  <a:lnTo>
                    <a:pt x="36" y="480"/>
                  </a:lnTo>
                  <a:lnTo>
                    <a:pt x="36" y="478"/>
                  </a:lnTo>
                  <a:lnTo>
                    <a:pt x="36" y="477"/>
                  </a:lnTo>
                  <a:lnTo>
                    <a:pt x="36" y="476"/>
                  </a:lnTo>
                  <a:lnTo>
                    <a:pt x="36" y="474"/>
                  </a:lnTo>
                  <a:lnTo>
                    <a:pt x="38" y="474"/>
                  </a:lnTo>
                  <a:lnTo>
                    <a:pt x="38" y="473"/>
                  </a:lnTo>
                  <a:lnTo>
                    <a:pt x="38" y="472"/>
                  </a:lnTo>
                  <a:lnTo>
                    <a:pt x="38" y="470"/>
                  </a:lnTo>
                  <a:lnTo>
                    <a:pt x="36" y="469"/>
                  </a:lnTo>
                  <a:lnTo>
                    <a:pt x="35" y="468"/>
                  </a:lnTo>
                  <a:lnTo>
                    <a:pt x="36" y="467"/>
                  </a:lnTo>
                  <a:lnTo>
                    <a:pt x="36" y="465"/>
                  </a:lnTo>
                  <a:lnTo>
                    <a:pt x="38" y="465"/>
                  </a:lnTo>
                  <a:lnTo>
                    <a:pt x="39" y="467"/>
                  </a:lnTo>
                  <a:lnTo>
                    <a:pt x="39" y="465"/>
                  </a:lnTo>
                  <a:lnTo>
                    <a:pt x="40" y="465"/>
                  </a:lnTo>
                  <a:lnTo>
                    <a:pt x="40" y="464"/>
                  </a:lnTo>
                  <a:lnTo>
                    <a:pt x="41" y="464"/>
                  </a:lnTo>
                  <a:lnTo>
                    <a:pt x="43" y="464"/>
                  </a:lnTo>
                  <a:lnTo>
                    <a:pt x="43" y="463"/>
                  </a:lnTo>
                  <a:lnTo>
                    <a:pt x="44" y="463"/>
                  </a:lnTo>
                  <a:lnTo>
                    <a:pt x="45" y="463"/>
                  </a:lnTo>
                  <a:lnTo>
                    <a:pt x="47" y="463"/>
                  </a:lnTo>
                  <a:lnTo>
                    <a:pt x="48" y="464"/>
                  </a:lnTo>
                  <a:lnTo>
                    <a:pt x="49" y="464"/>
                  </a:lnTo>
                  <a:lnTo>
                    <a:pt x="52" y="465"/>
                  </a:lnTo>
                  <a:lnTo>
                    <a:pt x="52" y="464"/>
                  </a:lnTo>
                  <a:lnTo>
                    <a:pt x="52" y="463"/>
                  </a:lnTo>
                  <a:lnTo>
                    <a:pt x="52" y="461"/>
                  </a:lnTo>
                  <a:lnTo>
                    <a:pt x="52" y="460"/>
                  </a:lnTo>
                  <a:lnTo>
                    <a:pt x="52" y="459"/>
                  </a:lnTo>
                  <a:lnTo>
                    <a:pt x="52" y="457"/>
                  </a:lnTo>
                  <a:lnTo>
                    <a:pt x="51" y="456"/>
                  </a:lnTo>
                  <a:lnTo>
                    <a:pt x="51" y="455"/>
                  </a:lnTo>
                  <a:lnTo>
                    <a:pt x="49" y="455"/>
                  </a:lnTo>
                  <a:lnTo>
                    <a:pt x="49" y="454"/>
                  </a:lnTo>
                  <a:lnTo>
                    <a:pt x="49" y="452"/>
                  </a:lnTo>
                  <a:lnTo>
                    <a:pt x="48" y="451"/>
                  </a:lnTo>
                  <a:lnTo>
                    <a:pt x="49" y="450"/>
                  </a:lnTo>
                  <a:lnTo>
                    <a:pt x="49" y="448"/>
                  </a:lnTo>
                  <a:lnTo>
                    <a:pt x="51" y="448"/>
                  </a:lnTo>
                  <a:lnTo>
                    <a:pt x="51" y="447"/>
                  </a:lnTo>
                  <a:lnTo>
                    <a:pt x="49" y="447"/>
                  </a:lnTo>
                  <a:lnTo>
                    <a:pt x="49" y="446"/>
                  </a:lnTo>
                  <a:lnTo>
                    <a:pt x="49" y="444"/>
                  </a:lnTo>
                  <a:lnTo>
                    <a:pt x="48" y="444"/>
                  </a:lnTo>
                  <a:lnTo>
                    <a:pt x="49" y="444"/>
                  </a:lnTo>
                  <a:lnTo>
                    <a:pt x="49" y="443"/>
                  </a:lnTo>
                  <a:lnTo>
                    <a:pt x="49" y="442"/>
                  </a:lnTo>
                  <a:lnTo>
                    <a:pt x="48" y="442"/>
                  </a:lnTo>
                  <a:lnTo>
                    <a:pt x="48" y="440"/>
                  </a:lnTo>
                  <a:lnTo>
                    <a:pt x="48" y="439"/>
                  </a:lnTo>
                  <a:lnTo>
                    <a:pt x="48" y="438"/>
                  </a:lnTo>
                  <a:lnTo>
                    <a:pt x="48" y="437"/>
                  </a:lnTo>
                  <a:lnTo>
                    <a:pt x="48" y="435"/>
                  </a:lnTo>
                  <a:lnTo>
                    <a:pt x="48" y="434"/>
                  </a:lnTo>
                  <a:lnTo>
                    <a:pt x="48" y="433"/>
                  </a:lnTo>
                  <a:lnTo>
                    <a:pt x="48" y="431"/>
                  </a:lnTo>
                  <a:lnTo>
                    <a:pt x="48" y="430"/>
                  </a:lnTo>
                  <a:lnTo>
                    <a:pt x="48" y="429"/>
                  </a:lnTo>
                  <a:lnTo>
                    <a:pt x="48" y="427"/>
                  </a:lnTo>
                  <a:lnTo>
                    <a:pt x="47" y="426"/>
                  </a:lnTo>
                  <a:lnTo>
                    <a:pt x="47" y="425"/>
                  </a:lnTo>
                  <a:lnTo>
                    <a:pt x="47" y="423"/>
                  </a:lnTo>
                  <a:lnTo>
                    <a:pt x="47" y="422"/>
                  </a:lnTo>
                  <a:lnTo>
                    <a:pt x="45" y="421"/>
                  </a:lnTo>
                  <a:lnTo>
                    <a:pt x="45" y="420"/>
                  </a:lnTo>
                  <a:lnTo>
                    <a:pt x="45" y="418"/>
                  </a:lnTo>
                  <a:lnTo>
                    <a:pt x="45" y="417"/>
                  </a:lnTo>
                  <a:lnTo>
                    <a:pt x="45" y="416"/>
                  </a:lnTo>
                  <a:lnTo>
                    <a:pt x="45" y="414"/>
                  </a:lnTo>
                  <a:lnTo>
                    <a:pt x="44" y="414"/>
                  </a:lnTo>
                  <a:lnTo>
                    <a:pt x="44" y="413"/>
                  </a:lnTo>
                  <a:lnTo>
                    <a:pt x="44" y="412"/>
                  </a:lnTo>
                  <a:lnTo>
                    <a:pt x="43" y="410"/>
                  </a:lnTo>
                  <a:lnTo>
                    <a:pt x="43" y="409"/>
                  </a:lnTo>
                  <a:lnTo>
                    <a:pt x="44" y="409"/>
                  </a:lnTo>
                  <a:lnTo>
                    <a:pt x="44" y="408"/>
                  </a:lnTo>
                  <a:lnTo>
                    <a:pt x="44" y="406"/>
                  </a:lnTo>
                  <a:lnTo>
                    <a:pt x="45" y="406"/>
                  </a:lnTo>
                  <a:lnTo>
                    <a:pt x="47" y="405"/>
                  </a:lnTo>
                  <a:lnTo>
                    <a:pt x="47" y="404"/>
                  </a:lnTo>
                  <a:lnTo>
                    <a:pt x="45" y="404"/>
                  </a:lnTo>
                  <a:lnTo>
                    <a:pt x="45" y="403"/>
                  </a:lnTo>
                  <a:lnTo>
                    <a:pt x="45" y="401"/>
                  </a:lnTo>
                  <a:lnTo>
                    <a:pt x="45" y="400"/>
                  </a:lnTo>
                  <a:lnTo>
                    <a:pt x="47" y="400"/>
                  </a:lnTo>
                  <a:lnTo>
                    <a:pt x="47" y="399"/>
                  </a:lnTo>
                  <a:lnTo>
                    <a:pt x="47" y="397"/>
                  </a:lnTo>
                  <a:lnTo>
                    <a:pt x="45" y="397"/>
                  </a:lnTo>
                  <a:lnTo>
                    <a:pt x="45" y="396"/>
                  </a:lnTo>
                  <a:lnTo>
                    <a:pt x="45" y="395"/>
                  </a:lnTo>
                  <a:lnTo>
                    <a:pt x="45" y="393"/>
                  </a:lnTo>
                  <a:lnTo>
                    <a:pt x="47" y="392"/>
                  </a:lnTo>
                  <a:lnTo>
                    <a:pt x="48" y="391"/>
                  </a:lnTo>
                  <a:lnTo>
                    <a:pt x="49" y="391"/>
                  </a:lnTo>
                  <a:lnTo>
                    <a:pt x="51" y="391"/>
                  </a:lnTo>
                  <a:lnTo>
                    <a:pt x="51" y="392"/>
                  </a:lnTo>
                  <a:lnTo>
                    <a:pt x="52" y="392"/>
                  </a:lnTo>
                  <a:lnTo>
                    <a:pt x="53" y="392"/>
                  </a:lnTo>
                  <a:lnTo>
                    <a:pt x="53" y="391"/>
                  </a:lnTo>
                  <a:lnTo>
                    <a:pt x="54" y="391"/>
                  </a:lnTo>
                  <a:lnTo>
                    <a:pt x="56" y="390"/>
                  </a:lnTo>
                  <a:lnTo>
                    <a:pt x="57" y="388"/>
                  </a:lnTo>
                  <a:lnTo>
                    <a:pt x="58" y="388"/>
                  </a:lnTo>
                  <a:lnTo>
                    <a:pt x="60" y="388"/>
                  </a:lnTo>
                  <a:lnTo>
                    <a:pt x="58" y="387"/>
                  </a:lnTo>
                  <a:lnTo>
                    <a:pt x="58" y="386"/>
                  </a:lnTo>
                  <a:lnTo>
                    <a:pt x="58" y="384"/>
                  </a:lnTo>
                  <a:lnTo>
                    <a:pt x="60" y="384"/>
                  </a:lnTo>
                  <a:lnTo>
                    <a:pt x="61" y="384"/>
                  </a:lnTo>
                  <a:lnTo>
                    <a:pt x="62" y="386"/>
                  </a:lnTo>
                  <a:lnTo>
                    <a:pt x="62" y="387"/>
                  </a:lnTo>
                  <a:lnTo>
                    <a:pt x="62" y="386"/>
                  </a:lnTo>
                  <a:lnTo>
                    <a:pt x="62" y="384"/>
                  </a:lnTo>
                  <a:lnTo>
                    <a:pt x="64" y="384"/>
                  </a:lnTo>
                  <a:lnTo>
                    <a:pt x="65" y="384"/>
                  </a:lnTo>
                  <a:lnTo>
                    <a:pt x="65" y="383"/>
                  </a:lnTo>
                  <a:lnTo>
                    <a:pt x="65" y="382"/>
                  </a:lnTo>
                  <a:lnTo>
                    <a:pt x="66" y="382"/>
                  </a:lnTo>
                  <a:lnTo>
                    <a:pt x="66" y="380"/>
                  </a:lnTo>
                  <a:lnTo>
                    <a:pt x="68" y="380"/>
                  </a:lnTo>
                  <a:lnTo>
                    <a:pt x="68" y="379"/>
                  </a:lnTo>
                  <a:lnTo>
                    <a:pt x="69" y="379"/>
                  </a:lnTo>
                  <a:lnTo>
                    <a:pt x="69" y="378"/>
                  </a:lnTo>
                  <a:lnTo>
                    <a:pt x="70" y="378"/>
                  </a:lnTo>
                  <a:lnTo>
                    <a:pt x="71" y="378"/>
                  </a:lnTo>
                  <a:lnTo>
                    <a:pt x="73" y="378"/>
                  </a:lnTo>
                  <a:lnTo>
                    <a:pt x="73" y="376"/>
                  </a:lnTo>
                  <a:lnTo>
                    <a:pt x="74" y="375"/>
                  </a:lnTo>
                  <a:lnTo>
                    <a:pt x="74" y="374"/>
                  </a:lnTo>
                  <a:lnTo>
                    <a:pt x="75" y="373"/>
                  </a:lnTo>
                  <a:lnTo>
                    <a:pt x="75" y="371"/>
                  </a:lnTo>
                  <a:lnTo>
                    <a:pt x="75" y="370"/>
                  </a:lnTo>
                  <a:lnTo>
                    <a:pt x="77" y="370"/>
                  </a:lnTo>
                  <a:lnTo>
                    <a:pt x="77" y="369"/>
                  </a:lnTo>
                  <a:lnTo>
                    <a:pt x="78" y="369"/>
                  </a:lnTo>
                  <a:lnTo>
                    <a:pt x="78" y="367"/>
                  </a:lnTo>
                  <a:lnTo>
                    <a:pt x="79" y="367"/>
                  </a:lnTo>
                  <a:lnTo>
                    <a:pt x="81" y="367"/>
                  </a:lnTo>
                  <a:lnTo>
                    <a:pt x="82" y="366"/>
                  </a:lnTo>
                  <a:lnTo>
                    <a:pt x="83" y="366"/>
                  </a:lnTo>
                  <a:lnTo>
                    <a:pt x="83" y="365"/>
                  </a:lnTo>
                  <a:lnTo>
                    <a:pt x="85" y="365"/>
                  </a:lnTo>
                  <a:lnTo>
                    <a:pt x="85" y="363"/>
                  </a:lnTo>
                  <a:lnTo>
                    <a:pt x="86" y="362"/>
                  </a:lnTo>
                  <a:lnTo>
                    <a:pt x="86" y="361"/>
                  </a:lnTo>
                  <a:lnTo>
                    <a:pt x="86" y="359"/>
                  </a:lnTo>
                  <a:lnTo>
                    <a:pt x="87" y="359"/>
                  </a:lnTo>
                  <a:lnTo>
                    <a:pt x="87" y="358"/>
                  </a:lnTo>
                  <a:lnTo>
                    <a:pt x="87" y="357"/>
                  </a:lnTo>
                  <a:lnTo>
                    <a:pt x="87" y="356"/>
                  </a:lnTo>
                  <a:lnTo>
                    <a:pt x="88" y="356"/>
                  </a:lnTo>
                  <a:lnTo>
                    <a:pt x="88" y="354"/>
                  </a:lnTo>
                  <a:lnTo>
                    <a:pt x="87" y="354"/>
                  </a:lnTo>
                  <a:lnTo>
                    <a:pt x="87" y="353"/>
                  </a:lnTo>
                  <a:lnTo>
                    <a:pt x="87" y="352"/>
                  </a:lnTo>
                  <a:lnTo>
                    <a:pt x="87" y="350"/>
                  </a:lnTo>
                  <a:lnTo>
                    <a:pt x="87" y="349"/>
                  </a:lnTo>
                  <a:lnTo>
                    <a:pt x="87" y="348"/>
                  </a:lnTo>
                  <a:lnTo>
                    <a:pt x="87" y="346"/>
                  </a:lnTo>
                  <a:lnTo>
                    <a:pt x="87" y="345"/>
                  </a:lnTo>
                  <a:lnTo>
                    <a:pt x="87" y="344"/>
                  </a:lnTo>
                  <a:lnTo>
                    <a:pt x="88" y="344"/>
                  </a:lnTo>
                  <a:lnTo>
                    <a:pt x="88" y="343"/>
                  </a:lnTo>
                  <a:lnTo>
                    <a:pt x="90" y="343"/>
                  </a:lnTo>
                  <a:lnTo>
                    <a:pt x="90" y="341"/>
                  </a:lnTo>
                  <a:lnTo>
                    <a:pt x="91" y="341"/>
                  </a:lnTo>
                  <a:lnTo>
                    <a:pt x="92" y="340"/>
                  </a:lnTo>
                  <a:lnTo>
                    <a:pt x="94" y="339"/>
                  </a:lnTo>
                  <a:lnTo>
                    <a:pt x="95" y="339"/>
                  </a:lnTo>
                  <a:lnTo>
                    <a:pt x="95" y="337"/>
                  </a:lnTo>
                  <a:lnTo>
                    <a:pt x="96" y="337"/>
                  </a:lnTo>
                  <a:lnTo>
                    <a:pt x="96" y="336"/>
                  </a:lnTo>
                  <a:lnTo>
                    <a:pt x="96" y="335"/>
                  </a:lnTo>
                  <a:lnTo>
                    <a:pt x="98" y="335"/>
                  </a:lnTo>
                  <a:lnTo>
                    <a:pt x="98" y="333"/>
                  </a:lnTo>
                  <a:lnTo>
                    <a:pt x="99" y="332"/>
                  </a:lnTo>
                  <a:lnTo>
                    <a:pt x="100" y="331"/>
                  </a:lnTo>
                  <a:lnTo>
                    <a:pt x="100" y="329"/>
                  </a:lnTo>
                  <a:lnTo>
                    <a:pt x="101" y="329"/>
                  </a:lnTo>
                  <a:lnTo>
                    <a:pt x="101" y="328"/>
                  </a:lnTo>
                  <a:lnTo>
                    <a:pt x="103" y="328"/>
                  </a:lnTo>
                  <a:lnTo>
                    <a:pt x="103" y="327"/>
                  </a:lnTo>
                  <a:lnTo>
                    <a:pt x="104" y="327"/>
                  </a:lnTo>
                  <a:lnTo>
                    <a:pt x="104" y="326"/>
                  </a:lnTo>
                  <a:lnTo>
                    <a:pt x="104" y="324"/>
                  </a:lnTo>
                  <a:lnTo>
                    <a:pt x="105" y="324"/>
                  </a:lnTo>
                  <a:lnTo>
                    <a:pt x="105" y="323"/>
                  </a:lnTo>
                  <a:lnTo>
                    <a:pt x="107" y="323"/>
                  </a:lnTo>
                  <a:lnTo>
                    <a:pt x="107" y="322"/>
                  </a:lnTo>
                  <a:lnTo>
                    <a:pt x="108" y="322"/>
                  </a:lnTo>
                  <a:lnTo>
                    <a:pt x="108" y="320"/>
                  </a:lnTo>
                  <a:lnTo>
                    <a:pt x="109" y="320"/>
                  </a:lnTo>
                  <a:lnTo>
                    <a:pt x="109" y="319"/>
                  </a:lnTo>
                  <a:lnTo>
                    <a:pt x="111" y="319"/>
                  </a:lnTo>
                  <a:lnTo>
                    <a:pt x="112" y="318"/>
                  </a:lnTo>
                  <a:lnTo>
                    <a:pt x="113" y="318"/>
                  </a:lnTo>
                  <a:lnTo>
                    <a:pt x="113" y="316"/>
                  </a:lnTo>
                  <a:lnTo>
                    <a:pt x="115" y="316"/>
                  </a:lnTo>
                  <a:lnTo>
                    <a:pt x="115" y="315"/>
                  </a:lnTo>
                  <a:lnTo>
                    <a:pt x="116" y="315"/>
                  </a:lnTo>
                  <a:lnTo>
                    <a:pt x="117" y="314"/>
                  </a:lnTo>
                  <a:lnTo>
                    <a:pt x="118" y="314"/>
                  </a:lnTo>
                  <a:lnTo>
                    <a:pt x="118" y="312"/>
                  </a:lnTo>
                  <a:lnTo>
                    <a:pt x="120" y="312"/>
                  </a:lnTo>
                  <a:lnTo>
                    <a:pt x="120" y="311"/>
                  </a:lnTo>
                  <a:lnTo>
                    <a:pt x="121" y="311"/>
                  </a:lnTo>
                  <a:lnTo>
                    <a:pt x="121" y="310"/>
                  </a:lnTo>
                  <a:lnTo>
                    <a:pt x="122" y="310"/>
                  </a:lnTo>
                  <a:lnTo>
                    <a:pt x="122" y="309"/>
                  </a:lnTo>
                  <a:lnTo>
                    <a:pt x="122" y="307"/>
                  </a:lnTo>
                  <a:lnTo>
                    <a:pt x="124" y="307"/>
                  </a:lnTo>
                  <a:lnTo>
                    <a:pt x="124" y="306"/>
                  </a:lnTo>
                  <a:lnTo>
                    <a:pt x="125" y="306"/>
                  </a:lnTo>
                  <a:lnTo>
                    <a:pt x="125" y="305"/>
                  </a:lnTo>
                  <a:lnTo>
                    <a:pt x="126" y="303"/>
                  </a:lnTo>
                  <a:lnTo>
                    <a:pt x="128" y="302"/>
                  </a:lnTo>
                  <a:lnTo>
                    <a:pt x="129" y="301"/>
                  </a:lnTo>
                  <a:lnTo>
                    <a:pt x="130" y="299"/>
                  </a:lnTo>
                  <a:lnTo>
                    <a:pt x="132" y="298"/>
                  </a:lnTo>
                  <a:lnTo>
                    <a:pt x="133" y="298"/>
                  </a:lnTo>
                  <a:lnTo>
                    <a:pt x="133" y="297"/>
                  </a:lnTo>
                  <a:lnTo>
                    <a:pt x="134" y="297"/>
                  </a:lnTo>
                  <a:lnTo>
                    <a:pt x="134" y="296"/>
                  </a:lnTo>
                  <a:lnTo>
                    <a:pt x="135" y="296"/>
                  </a:lnTo>
                  <a:lnTo>
                    <a:pt x="137" y="296"/>
                  </a:lnTo>
                  <a:lnTo>
                    <a:pt x="137" y="294"/>
                  </a:lnTo>
                  <a:lnTo>
                    <a:pt x="138" y="294"/>
                  </a:lnTo>
                  <a:lnTo>
                    <a:pt x="139" y="293"/>
                  </a:lnTo>
                  <a:lnTo>
                    <a:pt x="141" y="293"/>
                  </a:lnTo>
                  <a:lnTo>
                    <a:pt x="142" y="293"/>
                  </a:lnTo>
                  <a:lnTo>
                    <a:pt x="142" y="292"/>
                  </a:lnTo>
                  <a:lnTo>
                    <a:pt x="143" y="292"/>
                  </a:lnTo>
                  <a:lnTo>
                    <a:pt x="145" y="292"/>
                  </a:lnTo>
                  <a:lnTo>
                    <a:pt x="145" y="290"/>
                  </a:lnTo>
                  <a:lnTo>
                    <a:pt x="146" y="290"/>
                  </a:lnTo>
                  <a:lnTo>
                    <a:pt x="147" y="290"/>
                  </a:lnTo>
                  <a:lnTo>
                    <a:pt x="147" y="289"/>
                  </a:lnTo>
                  <a:lnTo>
                    <a:pt x="148" y="289"/>
                  </a:lnTo>
                  <a:lnTo>
                    <a:pt x="150" y="289"/>
                  </a:lnTo>
                  <a:lnTo>
                    <a:pt x="151" y="289"/>
                  </a:lnTo>
                  <a:lnTo>
                    <a:pt x="151" y="288"/>
                  </a:lnTo>
                  <a:lnTo>
                    <a:pt x="152" y="288"/>
                  </a:lnTo>
                  <a:lnTo>
                    <a:pt x="154" y="288"/>
                  </a:lnTo>
                  <a:lnTo>
                    <a:pt x="155" y="288"/>
                  </a:lnTo>
                  <a:lnTo>
                    <a:pt x="156" y="288"/>
                  </a:lnTo>
                  <a:lnTo>
                    <a:pt x="156" y="286"/>
                  </a:lnTo>
                  <a:lnTo>
                    <a:pt x="158" y="286"/>
                  </a:lnTo>
                  <a:lnTo>
                    <a:pt x="159" y="286"/>
                  </a:lnTo>
                  <a:lnTo>
                    <a:pt x="160" y="286"/>
                  </a:lnTo>
                  <a:lnTo>
                    <a:pt x="162" y="286"/>
                  </a:lnTo>
                  <a:lnTo>
                    <a:pt x="163" y="286"/>
                  </a:lnTo>
                  <a:lnTo>
                    <a:pt x="164" y="286"/>
                  </a:lnTo>
                  <a:lnTo>
                    <a:pt x="165" y="286"/>
                  </a:lnTo>
                  <a:lnTo>
                    <a:pt x="165" y="288"/>
                  </a:lnTo>
                  <a:lnTo>
                    <a:pt x="167" y="288"/>
                  </a:lnTo>
                  <a:lnTo>
                    <a:pt x="167" y="289"/>
                  </a:lnTo>
                  <a:lnTo>
                    <a:pt x="168" y="289"/>
                  </a:lnTo>
                  <a:lnTo>
                    <a:pt x="168" y="290"/>
                  </a:lnTo>
                  <a:lnTo>
                    <a:pt x="169" y="290"/>
                  </a:lnTo>
                  <a:lnTo>
                    <a:pt x="171" y="290"/>
                  </a:lnTo>
                  <a:lnTo>
                    <a:pt x="172" y="290"/>
                  </a:lnTo>
                  <a:lnTo>
                    <a:pt x="173" y="290"/>
                  </a:lnTo>
                  <a:lnTo>
                    <a:pt x="175" y="290"/>
                  </a:lnTo>
                  <a:lnTo>
                    <a:pt x="176" y="290"/>
                  </a:lnTo>
                  <a:lnTo>
                    <a:pt x="176" y="292"/>
                  </a:lnTo>
                  <a:lnTo>
                    <a:pt x="177" y="292"/>
                  </a:lnTo>
                  <a:lnTo>
                    <a:pt x="179" y="292"/>
                  </a:lnTo>
                  <a:lnTo>
                    <a:pt x="180" y="292"/>
                  </a:lnTo>
                  <a:lnTo>
                    <a:pt x="181" y="292"/>
                  </a:lnTo>
                  <a:lnTo>
                    <a:pt x="181" y="293"/>
                  </a:lnTo>
                  <a:lnTo>
                    <a:pt x="182" y="293"/>
                  </a:lnTo>
                  <a:lnTo>
                    <a:pt x="184" y="293"/>
                  </a:lnTo>
                  <a:lnTo>
                    <a:pt x="185" y="293"/>
                  </a:lnTo>
                  <a:lnTo>
                    <a:pt x="186" y="293"/>
                  </a:lnTo>
                  <a:lnTo>
                    <a:pt x="188" y="293"/>
                  </a:lnTo>
                  <a:lnTo>
                    <a:pt x="189" y="293"/>
                  </a:lnTo>
                  <a:lnTo>
                    <a:pt x="189" y="294"/>
                  </a:lnTo>
                  <a:lnTo>
                    <a:pt x="190" y="294"/>
                  </a:lnTo>
                  <a:lnTo>
                    <a:pt x="192" y="294"/>
                  </a:lnTo>
                  <a:lnTo>
                    <a:pt x="192" y="293"/>
                  </a:lnTo>
                  <a:lnTo>
                    <a:pt x="193" y="293"/>
                  </a:lnTo>
                  <a:lnTo>
                    <a:pt x="194" y="293"/>
                  </a:lnTo>
                  <a:lnTo>
                    <a:pt x="194" y="292"/>
                  </a:lnTo>
                  <a:lnTo>
                    <a:pt x="194" y="290"/>
                  </a:lnTo>
                  <a:lnTo>
                    <a:pt x="195" y="290"/>
                  </a:lnTo>
                  <a:lnTo>
                    <a:pt x="195" y="289"/>
                  </a:lnTo>
                  <a:lnTo>
                    <a:pt x="195" y="288"/>
                  </a:lnTo>
                  <a:lnTo>
                    <a:pt x="197" y="288"/>
                  </a:lnTo>
                  <a:lnTo>
                    <a:pt x="197" y="286"/>
                  </a:lnTo>
                  <a:lnTo>
                    <a:pt x="198" y="286"/>
                  </a:lnTo>
                  <a:lnTo>
                    <a:pt x="199" y="286"/>
                  </a:lnTo>
                  <a:lnTo>
                    <a:pt x="201" y="286"/>
                  </a:lnTo>
                  <a:lnTo>
                    <a:pt x="202" y="286"/>
                  </a:lnTo>
                  <a:lnTo>
                    <a:pt x="203" y="286"/>
                  </a:lnTo>
                  <a:lnTo>
                    <a:pt x="205" y="286"/>
                  </a:lnTo>
                  <a:lnTo>
                    <a:pt x="206" y="286"/>
                  </a:lnTo>
                  <a:lnTo>
                    <a:pt x="207" y="286"/>
                  </a:lnTo>
                  <a:lnTo>
                    <a:pt x="207" y="288"/>
                  </a:lnTo>
                  <a:lnTo>
                    <a:pt x="209" y="288"/>
                  </a:lnTo>
                  <a:lnTo>
                    <a:pt x="210" y="288"/>
                  </a:lnTo>
                  <a:lnTo>
                    <a:pt x="211" y="288"/>
                  </a:lnTo>
                  <a:lnTo>
                    <a:pt x="212" y="289"/>
                  </a:lnTo>
                  <a:lnTo>
                    <a:pt x="214" y="289"/>
                  </a:lnTo>
                  <a:lnTo>
                    <a:pt x="214" y="290"/>
                  </a:lnTo>
                  <a:lnTo>
                    <a:pt x="215" y="290"/>
                  </a:lnTo>
                  <a:lnTo>
                    <a:pt x="215" y="292"/>
                  </a:lnTo>
                  <a:lnTo>
                    <a:pt x="216" y="293"/>
                  </a:lnTo>
                  <a:lnTo>
                    <a:pt x="216" y="294"/>
                  </a:lnTo>
                  <a:lnTo>
                    <a:pt x="215" y="294"/>
                  </a:lnTo>
                  <a:lnTo>
                    <a:pt x="215" y="296"/>
                  </a:lnTo>
                  <a:lnTo>
                    <a:pt x="215" y="297"/>
                  </a:lnTo>
                  <a:lnTo>
                    <a:pt x="215" y="298"/>
                  </a:lnTo>
                  <a:lnTo>
                    <a:pt x="215" y="299"/>
                  </a:lnTo>
                  <a:lnTo>
                    <a:pt x="215" y="301"/>
                  </a:lnTo>
                  <a:lnTo>
                    <a:pt x="215" y="302"/>
                  </a:lnTo>
                  <a:lnTo>
                    <a:pt x="216" y="302"/>
                  </a:lnTo>
                  <a:lnTo>
                    <a:pt x="216" y="303"/>
                  </a:lnTo>
                  <a:lnTo>
                    <a:pt x="218" y="303"/>
                  </a:lnTo>
                  <a:lnTo>
                    <a:pt x="219" y="303"/>
                  </a:lnTo>
                  <a:lnTo>
                    <a:pt x="219" y="302"/>
                  </a:lnTo>
                  <a:lnTo>
                    <a:pt x="220" y="302"/>
                  </a:lnTo>
                  <a:lnTo>
                    <a:pt x="220" y="301"/>
                  </a:lnTo>
                  <a:lnTo>
                    <a:pt x="220" y="299"/>
                  </a:lnTo>
                  <a:lnTo>
                    <a:pt x="220" y="298"/>
                  </a:lnTo>
                  <a:lnTo>
                    <a:pt x="222" y="297"/>
                  </a:lnTo>
                  <a:lnTo>
                    <a:pt x="222" y="296"/>
                  </a:lnTo>
                  <a:lnTo>
                    <a:pt x="223" y="296"/>
                  </a:lnTo>
                  <a:lnTo>
                    <a:pt x="223" y="294"/>
                  </a:lnTo>
                  <a:lnTo>
                    <a:pt x="224" y="294"/>
                  </a:lnTo>
                  <a:lnTo>
                    <a:pt x="224" y="293"/>
                  </a:lnTo>
                  <a:lnTo>
                    <a:pt x="226" y="293"/>
                  </a:lnTo>
                  <a:lnTo>
                    <a:pt x="226" y="292"/>
                  </a:lnTo>
                  <a:lnTo>
                    <a:pt x="224" y="292"/>
                  </a:lnTo>
                  <a:lnTo>
                    <a:pt x="224" y="290"/>
                  </a:lnTo>
                  <a:lnTo>
                    <a:pt x="224" y="289"/>
                  </a:lnTo>
                  <a:lnTo>
                    <a:pt x="223" y="289"/>
                  </a:lnTo>
                  <a:lnTo>
                    <a:pt x="223" y="288"/>
                  </a:lnTo>
                  <a:lnTo>
                    <a:pt x="223" y="286"/>
                  </a:lnTo>
                  <a:lnTo>
                    <a:pt x="223" y="285"/>
                  </a:lnTo>
                  <a:lnTo>
                    <a:pt x="224" y="285"/>
                  </a:lnTo>
                  <a:lnTo>
                    <a:pt x="224" y="284"/>
                  </a:lnTo>
                  <a:lnTo>
                    <a:pt x="224" y="282"/>
                  </a:lnTo>
                  <a:lnTo>
                    <a:pt x="226" y="282"/>
                  </a:lnTo>
                  <a:lnTo>
                    <a:pt x="226" y="281"/>
                  </a:lnTo>
                  <a:lnTo>
                    <a:pt x="227" y="281"/>
                  </a:lnTo>
                  <a:lnTo>
                    <a:pt x="227" y="280"/>
                  </a:lnTo>
                  <a:lnTo>
                    <a:pt x="228" y="280"/>
                  </a:lnTo>
                  <a:lnTo>
                    <a:pt x="229" y="280"/>
                  </a:lnTo>
                  <a:lnTo>
                    <a:pt x="229" y="281"/>
                  </a:lnTo>
                  <a:lnTo>
                    <a:pt x="229" y="282"/>
                  </a:lnTo>
                  <a:lnTo>
                    <a:pt x="229" y="284"/>
                  </a:lnTo>
                  <a:lnTo>
                    <a:pt x="231" y="284"/>
                  </a:lnTo>
                  <a:lnTo>
                    <a:pt x="232" y="284"/>
                  </a:lnTo>
                  <a:lnTo>
                    <a:pt x="232" y="282"/>
                  </a:lnTo>
                  <a:lnTo>
                    <a:pt x="233" y="282"/>
                  </a:lnTo>
                  <a:lnTo>
                    <a:pt x="233" y="281"/>
                  </a:lnTo>
                  <a:lnTo>
                    <a:pt x="233" y="280"/>
                  </a:lnTo>
                  <a:lnTo>
                    <a:pt x="233" y="279"/>
                  </a:lnTo>
                  <a:lnTo>
                    <a:pt x="233" y="277"/>
                  </a:lnTo>
                  <a:lnTo>
                    <a:pt x="233" y="276"/>
                  </a:lnTo>
                  <a:lnTo>
                    <a:pt x="233" y="275"/>
                  </a:lnTo>
                  <a:lnTo>
                    <a:pt x="235" y="275"/>
                  </a:lnTo>
                  <a:lnTo>
                    <a:pt x="235" y="273"/>
                  </a:lnTo>
                  <a:lnTo>
                    <a:pt x="235" y="272"/>
                  </a:lnTo>
                  <a:lnTo>
                    <a:pt x="235" y="271"/>
                  </a:lnTo>
                  <a:lnTo>
                    <a:pt x="235" y="269"/>
                  </a:lnTo>
                  <a:lnTo>
                    <a:pt x="235" y="268"/>
                  </a:lnTo>
                  <a:lnTo>
                    <a:pt x="235" y="267"/>
                  </a:lnTo>
                  <a:lnTo>
                    <a:pt x="235" y="265"/>
                  </a:lnTo>
                  <a:lnTo>
                    <a:pt x="236" y="265"/>
                  </a:lnTo>
                  <a:lnTo>
                    <a:pt x="236" y="264"/>
                  </a:lnTo>
                  <a:lnTo>
                    <a:pt x="236" y="263"/>
                  </a:lnTo>
                  <a:lnTo>
                    <a:pt x="236" y="262"/>
                  </a:lnTo>
                  <a:lnTo>
                    <a:pt x="237" y="262"/>
                  </a:lnTo>
                  <a:lnTo>
                    <a:pt x="239" y="262"/>
                  </a:lnTo>
                  <a:lnTo>
                    <a:pt x="240" y="262"/>
                  </a:lnTo>
                  <a:lnTo>
                    <a:pt x="241" y="262"/>
                  </a:lnTo>
                  <a:lnTo>
                    <a:pt x="242" y="262"/>
                  </a:lnTo>
                  <a:lnTo>
                    <a:pt x="242" y="260"/>
                  </a:lnTo>
                  <a:lnTo>
                    <a:pt x="242" y="259"/>
                  </a:lnTo>
                  <a:lnTo>
                    <a:pt x="244" y="258"/>
                  </a:lnTo>
                  <a:lnTo>
                    <a:pt x="245" y="256"/>
                  </a:lnTo>
                  <a:lnTo>
                    <a:pt x="246" y="255"/>
                  </a:lnTo>
                  <a:lnTo>
                    <a:pt x="246" y="254"/>
                  </a:lnTo>
                  <a:lnTo>
                    <a:pt x="246" y="252"/>
                  </a:lnTo>
                  <a:lnTo>
                    <a:pt x="246" y="251"/>
                  </a:lnTo>
                  <a:lnTo>
                    <a:pt x="248" y="251"/>
                  </a:lnTo>
                  <a:lnTo>
                    <a:pt x="249" y="251"/>
                  </a:lnTo>
                  <a:lnTo>
                    <a:pt x="249" y="250"/>
                  </a:lnTo>
                  <a:lnTo>
                    <a:pt x="250" y="250"/>
                  </a:lnTo>
                  <a:lnTo>
                    <a:pt x="250" y="248"/>
                  </a:lnTo>
                  <a:lnTo>
                    <a:pt x="252" y="248"/>
                  </a:lnTo>
                  <a:lnTo>
                    <a:pt x="252" y="247"/>
                  </a:lnTo>
                  <a:lnTo>
                    <a:pt x="252" y="246"/>
                  </a:lnTo>
                  <a:lnTo>
                    <a:pt x="252" y="245"/>
                  </a:lnTo>
                  <a:lnTo>
                    <a:pt x="253" y="243"/>
                  </a:lnTo>
                  <a:lnTo>
                    <a:pt x="253" y="242"/>
                  </a:lnTo>
                  <a:lnTo>
                    <a:pt x="253" y="241"/>
                  </a:lnTo>
                  <a:lnTo>
                    <a:pt x="254" y="241"/>
                  </a:lnTo>
                  <a:lnTo>
                    <a:pt x="254" y="239"/>
                  </a:lnTo>
                  <a:lnTo>
                    <a:pt x="256" y="239"/>
                  </a:lnTo>
                  <a:lnTo>
                    <a:pt x="256" y="238"/>
                  </a:lnTo>
                  <a:lnTo>
                    <a:pt x="256" y="237"/>
                  </a:lnTo>
                  <a:lnTo>
                    <a:pt x="254" y="237"/>
                  </a:lnTo>
                  <a:lnTo>
                    <a:pt x="254" y="235"/>
                  </a:lnTo>
                  <a:lnTo>
                    <a:pt x="253" y="235"/>
                  </a:lnTo>
                  <a:lnTo>
                    <a:pt x="253" y="234"/>
                  </a:lnTo>
                  <a:lnTo>
                    <a:pt x="252" y="234"/>
                  </a:lnTo>
                  <a:lnTo>
                    <a:pt x="250" y="234"/>
                  </a:lnTo>
                  <a:lnTo>
                    <a:pt x="249" y="234"/>
                  </a:lnTo>
                  <a:lnTo>
                    <a:pt x="248" y="234"/>
                  </a:lnTo>
                  <a:lnTo>
                    <a:pt x="248" y="233"/>
                  </a:lnTo>
                  <a:lnTo>
                    <a:pt x="246" y="233"/>
                  </a:lnTo>
                  <a:lnTo>
                    <a:pt x="245" y="233"/>
                  </a:lnTo>
                  <a:lnTo>
                    <a:pt x="245" y="232"/>
                  </a:lnTo>
                  <a:lnTo>
                    <a:pt x="244" y="232"/>
                  </a:lnTo>
                  <a:lnTo>
                    <a:pt x="245" y="230"/>
                  </a:lnTo>
                  <a:lnTo>
                    <a:pt x="245" y="229"/>
                  </a:lnTo>
                  <a:lnTo>
                    <a:pt x="246" y="228"/>
                  </a:lnTo>
                  <a:lnTo>
                    <a:pt x="246" y="226"/>
                  </a:lnTo>
                  <a:lnTo>
                    <a:pt x="248" y="225"/>
                  </a:lnTo>
                  <a:lnTo>
                    <a:pt x="248" y="224"/>
                  </a:lnTo>
                  <a:lnTo>
                    <a:pt x="249" y="222"/>
                  </a:lnTo>
                  <a:lnTo>
                    <a:pt x="250" y="222"/>
                  </a:lnTo>
                  <a:lnTo>
                    <a:pt x="253" y="221"/>
                  </a:lnTo>
                  <a:lnTo>
                    <a:pt x="256" y="220"/>
                  </a:lnTo>
                  <a:lnTo>
                    <a:pt x="257" y="220"/>
                  </a:lnTo>
                  <a:lnTo>
                    <a:pt x="258" y="218"/>
                  </a:lnTo>
                  <a:lnTo>
                    <a:pt x="259" y="218"/>
                  </a:lnTo>
                  <a:lnTo>
                    <a:pt x="261" y="218"/>
                  </a:lnTo>
                  <a:lnTo>
                    <a:pt x="262" y="218"/>
                  </a:lnTo>
                  <a:lnTo>
                    <a:pt x="262" y="217"/>
                  </a:lnTo>
                  <a:lnTo>
                    <a:pt x="263" y="217"/>
                  </a:lnTo>
                  <a:lnTo>
                    <a:pt x="265" y="217"/>
                  </a:lnTo>
                  <a:lnTo>
                    <a:pt x="265" y="216"/>
                  </a:lnTo>
                  <a:lnTo>
                    <a:pt x="266" y="215"/>
                  </a:lnTo>
                  <a:lnTo>
                    <a:pt x="266" y="213"/>
                  </a:lnTo>
                  <a:lnTo>
                    <a:pt x="267" y="213"/>
                  </a:lnTo>
                  <a:lnTo>
                    <a:pt x="267" y="212"/>
                  </a:lnTo>
                  <a:lnTo>
                    <a:pt x="267" y="211"/>
                  </a:lnTo>
                  <a:lnTo>
                    <a:pt x="269" y="211"/>
                  </a:lnTo>
                  <a:lnTo>
                    <a:pt x="269" y="209"/>
                  </a:lnTo>
                  <a:lnTo>
                    <a:pt x="270" y="209"/>
                  </a:lnTo>
                  <a:lnTo>
                    <a:pt x="270" y="208"/>
                  </a:lnTo>
                  <a:lnTo>
                    <a:pt x="270" y="207"/>
                  </a:lnTo>
                  <a:lnTo>
                    <a:pt x="271" y="207"/>
                  </a:lnTo>
                  <a:lnTo>
                    <a:pt x="271" y="205"/>
                  </a:lnTo>
                  <a:lnTo>
                    <a:pt x="272" y="205"/>
                  </a:lnTo>
                  <a:lnTo>
                    <a:pt x="272" y="204"/>
                  </a:lnTo>
                  <a:lnTo>
                    <a:pt x="274" y="204"/>
                  </a:lnTo>
                  <a:lnTo>
                    <a:pt x="274" y="203"/>
                  </a:lnTo>
                  <a:lnTo>
                    <a:pt x="274" y="201"/>
                  </a:lnTo>
                  <a:lnTo>
                    <a:pt x="275" y="201"/>
                  </a:lnTo>
                  <a:lnTo>
                    <a:pt x="275" y="200"/>
                  </a:lnTo>
                  <a:lnTo>
                    <a:pt x="276" y="200"/>
                  </a:lnTo>
                  <a:lnTo>
                    <a:pt x="276" y="199"/>
                  </a:lnTo>
                  <a:lnTo>
                    <a:pt x="278" y="199"/>
                  </a:lnTo>
                  <a:lnTo>
                    <a:pt x="279" y="198"/>
                  </a:lnTo>
                  <a:lnTo>
                    <a:pt x="279" y="196"/>
                  </a:lnTo>
                  <a:lnTo>
                    <a:pt x="280" y="196"/>
                  </a:lnTo>
                  <a:lnTo>
                    <a:pt x="280" y="195"/>
                  </a:lnTo>
                  <a:lnTo>
                    <a:pt x="282" y="195"/>
                  </a:lnTo>
                  <a:lnTo>
                    <a:pt x="282" y="194"/>
                  </a:lnTo>
                  <a:lnTo>
                    <a:pt x="283" y="192"/>
                  </a:lnTo>
                  <a:lnTo>
                    <a:pt x="283" y="191"/>
                  </a:lnTo>
                  <a:lnTo>
                    <a:pt x="284" y="191"/>
                  </a:lnTo>
                  <a:lnTo>
                    <a:pt x="284" y="190"/>
                  </a:lnTo>
                  <a:lnTo>
                    <a:pt x="286" y="188"/>
                  </a:lnTo>
                  <a:lnTo>
                    <a:pt x="286" y="187"/>
                  </a:lnTo>
                  <a:lnTo>
                    <a:pt x="287" y="187"/>
                  </a:lnTo>
                  <a:lnTo>
                    <a:pt x="287" y="186"/>
                  </a:lnTo>
                  <a:lnTo>
                    <a:pt x="288" y="186"/>
                  </a:lnTo>
                  <a:lnTo>
                    <a:pt x="288" y="185"/>
                  </a:lnTo>
                  <a:lnTo>
                    <a:pt x="288" y="183"/>
                  </a:lnTo>
                  <a:lnTo>
                    <a:pt x="289" y="183"/>
                  </a:lnTo>
                  <a:lnTo>
                    <a:pt x="289" y="182"/>
                  </a:lnTo>
                  <a:lnTo>
                    <a:pt x="289" y="181"/>
                  </a:lnTo>
                  <a:lnTo>
                    <a:pt x="291" y="181"/>
                  </a:lnTo>
                  <a:lnTo>
                    <a:pt x="291" y="179"/>
                  </a:lnTo>
                  <a:lnTo>
                    <a:pt x="291" y="178"/>
                  </a:lnTo>
                  <a:lnTo>
                    <a:pt x="291" y="177"/>
                  </a:lnTo>
                  <a:lnTo>
                    <a:pt x="292" y="177"/>
                  </a:lnTo>
                  <a:lnTo>
                    <a:pt x="292" y="175"/>
                  </a:lnTo>
                  <a:lnTo>
                    <a:pt x="292" y="174"/>
                  </a:lnTo>
                  <a:lnTo>
                    <a:pt x="292" y="173"/>
                  </a:lnTo>
                  <a:lnTo>
                    <a:pt x="292" y="171"/>
                  </a:lnTo>
                  <a:lnTo>
                    <a:pt x="293" y="171"/>
                  </a:lnTo>
                  <a:lnTo>
                    <a:pt x="293" y="170"/>
                  </a:lnTo>
                  <a:lnTo>
                    <a:pt x="293" y="169"/>
                  </a:lnTo>
                  <a:lnTo>
                    <a:pt x="293" y="168"/>
                  </a:lnTo>
                  <a:lnTo>
                    <a:pt x="293" y="166"/>
                  </a:lnTo>
                  <a:lnTo>
                    <a:pt x="293" y="165"/>
                  </a:lnTo>
                  <a:lnTo>
                    <a:pt x="293" y="164"/>
                  </a:lnTo>
                  <a:lnTo>
                    <a:pt x="293" y="162"/>
                  </a:lnTo>
                  <a:lnTo>
                    <a:pt x="295" y="162"/>
                  </a:lnTo>
                  <a:lnTo>
                    <a:pt x="295" y="161"/>
                  </a:lnTo>
                  <a:lnTo>
                    <a:pt x="295" y="160"/>
                  </a:lnTo>
                  <a:lnTo>
                    <a:pt x="296" y="158"/>
                  </a:lnTo>
                  <a:lnTo>
                    <a:pt x="296" y="157"/>
                  </a:lnTo>
                  <a:lnTo>
                    <a:pt x="296" y="156"/>
                  </a:lnTo>
                  <a:lnTo>
                    <a:pt x="296" y="154"/>
                  </a:lnTo>
                  <a:lnTo>
                    <a:pt x="295" y="153"/>
                  </a:lnTo>
                  <a:lnTo>
                    <a:pt x="295" y="152"/>
                  </a:lnTo>
                  <a:lnTo>
                    <a:pt x="295" y="151"/>
                  </a:lnTo>
                  <a:lnTo>
                    <a:pt x="295" y="149"/>
                  </a:lnTo>
                  <a:lnTo>
                    <a:pt x="293" y="148"/>
                  </a:lnTo>
                  <a:lnTo>
                    <a:pt x="293" y="147"/>
                  </a:lnTo>
                  <a:lnTo>
                    <a:pt x="293" y="145"/>
                  </a:lnTo>
                  <a:lnTo>
                    <a:pt x="293" y="144"/>
                  </a:lnTo>
                  <a:lnTo>
                    <a:pt x="293" y="143"/>
                  </a:lnTo>
                  <a:lnTo>
                    <a:pt x="293" y="141"/>
                  </a:lnTo>
                  <a:lnTo>
                    <a:pt x="293" y="140"/>
                  </a:lnTo>
                  <a:lnTo>
                    <a:pt x="292" y="140"/>
                  </a:lnTo>
                  <a:lnTo>
                    <a:pt x="292" y="139"/>
                  </a:lnTo>
                  <a:lnTo>
                    <a:pt x="292" y="138"/>
                  </a:lnTo>
                  <a:lnTo>
                    <a:pt x="293" y="136"/>
                  </a:lnTo>
                  <a:lnTo>
                    <a:pt x="295" y="136"/>
                  </a:lnTo>
                  <a:lnTo>
                    <a:pt x="295" y="135"/>
                  </a:lnTo>
                  <a:lnTo>
                    <a:pt x="296" y="135"/>
                  </a:lnTo>
                  <a:lnTo>
                    <a:pt x="297" y="135"/>
                  </a:lnTo>
                  <a:lnTo>
                    <a:pt x="297" y="134"/>
                  </a:lnTo>
                  <a:lnTo>
                    <a:pt x="299" y="134"/>
                  </a:lnTo>
                  <a:lnTo>
                    <a:pt x="299" y="132"/>
                  </a:lnTo>
                  <a:lnTo>
                    <a:pt x="300" y="132"/>
                  </a:lnTo>
                  <a:lnTo>
                    <a:pt x="301" y="131"/>
                  </a:lnTo>
                  <a:lnTo>
                    <a:pt x="301" y="130"/>
                  </a:lnTo>
                  <a:lnTo>
                    <a:pt x="303" y="128"/>
                  </a:lnTo>
                  <a:lnTo>
                    <a:pt x="303" y="127"/>
                  </a:lnTo>
                  <a:lnTo>
                    <a:pt x="304" y="127"/>
                  </a:lnTo>
                  <a:lnTo>
                    <a:pt x="304" y="126"/>
                  </a:lnTo>
                  <a:lnTo>
                    <a:pt x="305" y="126"/>
                  </a:lnTo>
                  <a:lnTo>
                    <a:pt x="305" y="124"/>
                  </a:lnTo>
                  <a:lnTo>
                    <a:pt x="306" y="124"/>
                  </a:lnTo>
                  <a:lnTo>
                    <a:pt x="308" y="123"/>
                  </a:lnTo>
                  <a:lnTo>
                    <a:pt x="309" y="123"/>
                  </a:lnTo>
                  <a:lnTo>
                    <a:pt x="310" y="123"/>
                  </a:lnTo>
                  <a:lnTo>
                    <a:pt x="310" y="122"/>
                  </a:lnTo>
                  <a:lnTo>
                    <a:pt x="312" y="122"/>
                  </a:lnTo>
                  <a:lnTo>
                    <a:pt x="313" y="122"/>
                  </a:lnTo>
                  <a:lnTo>
                    <a:pt x="314" y="122"/>
                  </a:lnTo>
                  <a:lnTo>
                    <a:pt x="314" y="123"/>
                  </a:lnTo>
                  <a:lnTo>
                    <a:pt x="316" y="123"/>
                  </a:lnTo>
                  <a:lnTo>
                    <a:pt x="317" y="122"/>
                  </a:lnTo>
                  <a:lnTo>
                    <a:pt x="318" y="122"/>
                  </a:lnTo>
                  <a:lnTo>
                    <a:pt x="319" y="121"/>
                  </a:lnTo>
                  <a:lnTo>
                    <a:pt x="321" y="121"/>
                  </a:lnTo>
                  <a:lnTo>
                    <a:pt x="322" y="119"/>
                  </a:lnTo>
                  <a:lnTo>
                    <a:pt x="323" y="119"/>
                  </a:lnTo>
                  <a:lnTo>
                    <a:pt x="325" y="118"/>
                  </a:lnTo>
                  <a:lnTo>
                    <a:pt x="326" y="118"/>
                  </a:lnTo>
                  <a:lnTo>
                    <a:pt x="326" y="117"/>
                  </a:lnTo>
                  <a:lnTo>
                    <a:pt x="327" y="117"/>
                  </a:lnTo>
                  <a:lnTo>
                    <a:pt x="327" y="115"/>
                  </a:lnTo>
                  <a:lnTo>
                    <a:pt x="327" y="114"/>
                  </a:lnTo>
                  <a:lnTo>
                    <a:pt x="327" y="113"/>
                  </a:lnTo>
                  <a:lnTo>
                    <a:pt x="327" y="111"/>
                  </a:lnTo>
                  <a:lnTo>
                    <a:pt x="327" y="110"/>
                  </a:lnTo>
                  <a:lnTo>
                    <a:pt x="329" y="110"/>
                  </a:lnTo>
                  <a:lnTo>
                    <a:pt x="329" y="109"/>
                  </a:lnTo>
                  <a:lnTo>
                    <a:pt x="329" y="107"/>
                  </a:lnTo>
                  <a:lnTo>
                    <a:pt x="329" y="106"/>
                  </a:lnTo>
                  <a:lnTo>
                    <a:pt x="327" y="105"/>
                  </a:lnTo>
                  <a:lnTo>
                    <a:pt x="327" y="104"/>
                  </a:lnTo>
                  <a:lnTo>
                    <a:pt x="327" y="102"/>
                  </a:lnTo>
                  <a:lnTo>
                    <a:pt x="329" y="102"/>
                  </a:lnTo>
                  <a:lnTo>
                    <a:pt x="329" y="101"/>
                  </a:lnTo>
                  <a:lnTo>
                    <a:pt x="329" y="100"/>
                  </a:lnTo>
                  <a:lnTo>
                    <a:pt x="330" y="100"/>
                  </a:lnTo>
                  <a:lnTo>
                    <a:pt x="330" y="98"/>
                  </a:lnTo>
                  <a:lnTo>
                    <a:pt x="331" y="98"/>
                  </a:lnTo>
                  <a:lnTo>
                    <a:pt x="331" y="97"/>
                  </a:lnTo>
                  <a:lnTo>
                    <a:pt x="333" y="98"/>
                  </a:lnTo>
                  <a:lnTo>
                    <a:pt x="334" y="98"/>
                  </a:lnTo>
                  <a:lnTo>
                    <a:pt x="335" y="97"/>
                  </a:lnTo>
                  <a:lnTo>
                    <a:pt x="335" y="98"/>
                  </a:lnTo>
                  <a:lnTo>
                    <a:pt x="336" y="98"/>
                  </a:lnTo>
                  <a:lnTo>
                    <a:pt x="336" y="100"/>
                  </a:lnTo>
                  <a:lnTo>
                    <a:pt x="338" y="101"/>
                  </a:lnTo>
                  <a:lnTo>
                    <a:pt x="338" y="102"/>
                  </a:lnTo>
                  <a:lnTo>
                    <a:pt x="339" y="102"/>
                  </a:lnTo>
                  <a:lnTo>
                    <a:pt x="340" y="102"/>
                  </a:lnTo>
                  <a:lnTo>
                    <a:pt x="342" y="102"/>
                  </a:lnTo>
                  <a:lnTo>
                    <a:pt x="342" y="101"/>
                  </a:lnTo>
                  <a:lnTo>
                    <a:pt x="343" y="101"/>
                  </a:lnTo>
                  <a:lnTo>
                    <a:pt x="344" y="100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7" y="98"/>
                  </a:lnTo>
                  <a:lnTo>
                    <a:pt x="348" y="98"/>
                  </a:lnTo>
                  <a:lnTo>
                    <a:pt x="348" y="97"/>
                  </a:lnTo>
                  <a:lnTo>
                    <a:pt x="350" y="97"/>
                  </a:lnTo>
                  <a:lnTo>
                    <a:pt x="350" y="96"/>
                  </a:lnTo>
                  <a:lnTo>
                    <a:pt x="348" y="94"/>
                  </a:lnTo>
                  <a:lnTo>
                    <a:pt x="348" y="93"/>
                  </a:lnTo>
                  <a:lnTo>
                    <a:pt x="347" y="93"/>
                  </a:lnTo>
                  <a:lnTo>
                    <a:pt x="347" y="92"/>
                  </a:lnTo>
                  <a:lnTo>
                    <a:pt x="347" y="90"/>
                  </a:lnTo>
                  <a:lnTo>
                    <a:pt x="347" y="89"/>
                  </a:lnTo>
                  <a:lnTo>
                    <a:pt x="347" y="88"/>
                  </a:lnTo>
                  <a:lnTo>
                    <a:pt x="348" y="88"/>
                  </a:lnTo>
                  <a:lnTo>
                    <a:pt x="348" y="87"/>
                  </a:lnTo>
                  <a:lnTo>
                    <a:pt x="350" y="87"/>
                  </a:lnTo>
                  <a:lnTo>
                    <a:pt x="351" y="87"/>
                  </a:lnTo>
                  <a:lnTo>
                    <a:pt x="352" y="87"/>
                  </a:lnTo>
                  <a:lnTo>
                    <a:pt x="353" y="87"/>
                  </a:lnTo>
                  <a:lnTo>
                    <a:pt x="355" y="87"/>
                  </a:lnTo>
                  <a:lnTo>
                    <a:pt x="356" y="87"/>
                  </a:lnTo>
                  <a:lnTo>
                    <a:pt x="356" y="85"/>
                  </a:lnTo>
                  <a:lnTo>
                    <a:pt x="357" y="85"/>
                  </a:lnTo>
                  <a:lnTo>
                    <a:pt x="359" y="85"/>
                  </a:lnTo>
                  <a:lnTo>
                    <a:pt x="359" y="84"/>
                  </a:lnTo>
                  <a:lnTo>
                    <a:pt x="360" y="84"/>
                  </a:lnTo>
                  <a:lnTo>
                    <a:pt x="361" y="84"/>
                  </a:lnTo>
                  <a:lnTo>
                    <a:pt x="361" y="83"/>
                  </a:lnTo>
                  <a:lnTo>
                    <a:pt x="363" y="83"/>
                  </a:lnTo>
                  <a:lnTo>
                    <a:pt x="364" y="83"/>
                  </a:lnTo>
                  <a:lnTo>
                    <a:pt x="365" y="83"/>
                  </a:lnTo>
                  <a:lnTo>
                    <a:pt x="366" y="83"/>
                  </a:lnTo>
                  <a:lnTo>
                    <a:pt x="368" y="83"/>
                  </a:lnTo>
                  <a:lnTo>
                    <a:pt x="369" y="81"/>
                  </a:lnTo>
                  <a:lnTo>
                    <a:pt x="369" y="80"/>
                  </a:lnTo>
                  <a:lnTo>
                    <a:pt x="369" y="79"/>
                  </a:lnTo>
                  <a:lnTo>
                    <a:pt x="368" y="79"/>
                  </a:lnTo>
                  <a:lnTo>
                    <a:pt x="368" y="77"/>
                  </a:lnTo>
                  <a:lnTo>
                    <a:pt x="368" y="76"/>
                  </a:lnTo>
                  <a:lnTo>
                    <a:pt x="366" y="75"/>
                  </a:lnTo>
                  <a:lnTo>
                    <a:pt x="366" y="74"/>
                  </a:lnTo>
                  <a:lnTo>
                    <a:pt x="365" y="72"/>
                  </a:lnTo>
                  <a:lnTo>
                    <a:pt x="365" y="71"/>
                  </a:lnTo>
                  <a:lnTo>
                    <a:pt x="365" y="70"/>
                  </a:lnTo>
                  <a:lnTo>
                    <a:pt x="365" y="68"/>
                  </a:lnTo>
                  <a:lnTo>
                    <a:pt x="365" y="67"/>
                  </a:lnTo>
                  <a:lnTo>
                    <a:pt x="366" y="67"/>
                  </a:lnTo>
                  <a:lnTo>
                    <a:pt x="368" y="67"/>
                  </a:lnTo>
                  <a:lnTo>
                    <a:pt x="368" y="66"/>
                  </a:lnTo>
                  <a:lnTo>
                    <a:pt x="369" y="66"/>
                  </a:lnTo>
                  <a:lnTo>
                    <a:pt x="370" y="66"/>
                  </a:lnTo>
                  <a:lnTo>
                    <a:pt x="370" y="64"/>
                  </a:lnTo>
                  <a:lnTo>
                    <a:pt x="372" y="64"/>
                  </a:lnTo>
                  <a:lnTo>
                    <a:pt x="372" y="63"/>
                  </a:lnTo>
                  <a:lnTo>
                    <a:pt x="372" y="62"/>
                  </a:lnTo>
                  <a:lnTo>
                    <a:pt x="372" y="60"/>
                  </a:lnTo>
                  <a:lnTo>
                    <a:pt x="372" y="59"/>
                  </a:lnTo>
                  <a:lnTo>
                    <a:pt x="373" y="59"/>
                  </a:lnTo>
                  <a:lnTo>
                    <a:pt x="374" y="59"/>
                  </a:lnTo>
                  <a:lnTo>
                    <a:pt x="374" y="58"/>
                  </a:lnTo>
                  <a:lnTo>
                    <a:pt x="376" y="58"/>
                  </a:lnTo>
                  <a:lnTo>
                    <a:pt x="377" y="58"/>
                  </a:lnTo>
                  <a:lnTo>
                    <a:pt x="377" y="57"/>
                  </a:lnTo>
                  <a:lnTo>
                    <a:pt x="378" y="57"/>
                  </a:lnTo>
                  <a:lnTo>
                    <a:pt x="378" y="55"/>
                  </a:lnTo>
                  <a:lnTo>
                    <a:pt x="380" y="55"/>
                  </a:lnTo>
                  <a:lnTo>
                    <a:pt x="380" y="54"/>
                  </a:lnTo>
                  <a:lnTo>
                    <a:pt x="380" y="53"/>
                  </a:lnTo>
                  <a:lnTo>
                    <a:pt x="380" y="51"/>
                  </a:lnTo>
                  <a:lnTo>
                    <a:pt x="380" y="50"/>
                  </a:lnTo>
                  <a:lnTo>
                    <a:pt x="380" y="49"/>
                  </a:lnTo>
                  <a:lnTo>
                    <a:pt x="380" y="47"/>
                  </a:lnTo>
                  <a:lnTo>
                    <a:pt x="380" y="46"/>
                  </a:lnTo>
                  <a:lnTo>
                    <a:pt x="380" y="45"/>
                  </a:lnTo>
                  <a:lnTo>
                    <a:pt x="380" y="43"/>
                  </a:lnTo>
                  <a:lnTo>
                    <a:pt x="380" y="42"/>
                  </a:lnTo>
                  <a:lnTo>
                    <a:pt x="380" y="41"/>
                  </a:lnTo>
                  <a:lnTo>
                    <a:pt x="380" y="40"/>
                  </a:lnTo>
                  <a:lnTo>
                    <a:pt x="381" y="40"/>
                  </a:lnTo>
                  <a:lnTo>
                    <a:pt x="381" y="38"/>
                  </a:lnTo>
                  <a:lnTo>
                    <a:pt x="382" y="38"/>
                  </a:lnTo>
                  <a:lnTo>
                    <a:pt x="382" y="40"/>
                  </a:lnTo>
                  <a:lnTo>
                    <a:pt x="383" y="40"/>
                  </a:lnTo>
                  <a:lnTo>
                    <a:pt x="383" y="41"/>
                  </a:lnTo>
                  <a:lnTo>
                    <a:pt x="385" y="42"/>
                  </a:lnTo>
                  <a:lnTo>
                    <a:pt x="386" y="42"/>
                  </a:lnTo>
                  <a:lnTo>
                    <a:pt x="386" y="41"/>
                  </a:lnTo>
                  <a:lnTo>
                    <a:pt x="386" y="40"/>
                  </a:lnTo>
                  <a:lnTo>
                    <a:pt x="386" y="38"/>
                  </a:lnTo>
                  <a:lnTo>
                    <a:pt x="385" y="37"/>
                  </a:lnTo>
                  <a:lnTo>
                    <a:pt x="385" y="36"/>
                  </a:lnTo>
                  <a:lnTo>
                    <a:pt x="385" y="34"/>
                  </a:lnTo>
                  <a:lnTo>
                    <a:pt x="385" y="33"/>
                  </a:lnTo>
                  <a:lnTo>
                    <a:pt x="386" y="33"/>
                  </a:lnTo>
                  <a:lnTo>
                    <a:pt x="387" y="33"/>
                  </a:lnTo>
                  <a:lnTo>
                    <a:pt x="389" y="33"/>
                  </a:lnTo>
                  <a:lnTo>
                    <a:pt x="389" y="34"/>
                  </a:lnTo>
                  <a:lnTo>
                    <a:pt x="390" y="34"/>
                  </a:lnTo>
                  <a:lnTo>
                    <a:pt x="390" y="36"/>
                  </a:lnTo>
                  <a:lnTo>
                    <a:pt x="391" y="36"/>
                  </a:lnTo>
                  <a:lnTo>
                    <a:pt x="393" y="36"/>
                  </a:lnTo>
                  <a:lnTo>
                    <a:pt x="394" y="36"/>
                  </a:lnTo>
                  <a:lnTo>
                    <a:pt x="395" y="36"/>
                  </a:lnTo>
                  <a:lnTo>
                    <a:pt x="395" y="34"/>
                  </a:lnTo>
                  <a:lnTo>
                    <a:pt x="395" y="33"/>
                  </a:lnTo>
                  <a:lnTo>
                    <a:pt x="394" y="33"/>
                  </a:lnTo>
                  <a:lnTo>
                    <a:pt x="394" y="32"/>
                  </a:lnTo>
                  <a:lnTo>
                    <a:pt x="394" y="30"/>
                  </a:lnTo>
                  <a:lnTo>
                    <a:pt x="393" y="30"/>
                  </a:lnTo>
                  <a:lnTo>
                    <a:pt x="393" y="29"/>
                  </a:lnTo>
                  <a:lnTo>
                    <a:pt x="393" y="28"/>
                  </a:lnTo>
                  <a:lnTo>
                    <a:pt x="393" y="27"/>
                  </a:lnTo>
                  <a:lnTo>
                    <a:pt x="394" y="27"/>
                  </a:lnTo>
                  <a:lnTo>
                    <a:pt x="394" y="25"/>
                  </a:lnTo>
                  <a:lnTo>
                    <a:pt x="395" y="25"/>
                  </a:lnTo>
                  <a:lnTo>
                    <a:pt x="395" y="24"/>
                  </a:lnTo>
                  <a:lnTo>
                    <a:pt x="397" y="24"/>
                  </a:lnTo>
                  <a:lnTo>
                    <a:pt x="398" y="24"/>
                  </a:lnTo>
                  <a:lnTo>
                    <a:pt x="398" y="23"/>
                  </a:lnTo>
                  <a:lnTo>
                    <a:pt x="399" y="23"/>
                  </a:lnTo>
                  <a:lnTo>
                    <a:pt x="400" y="23"/>
                  </a:lnTo>
                  <a:lnTo>
                    <a:pt x="400" y="21"/>
                  </a:lnTo>
                  <a:lnTo>
                    <a:pt x="400" y="20"/>
                  </a:lnTo>
                  <a:lnTo>
                    <a:pt x="400" y="19"/>
                  </a:lnTo>
                  <a:lnTo>
                    <a:pt x="400" y="17"/>
                  </a:lnTo>
                  <a:lnTo>
                    <a:pt x="402" y="17"/>
                  </a:lnTo>
                  <a:lnTo>
                    <a:pt x="402" y="16"/>
                  </a:lnTo>
                  <a:lnTo>
                    <a:pt x="403" y="16"/>
                  </a:lnTo>
                  <a:lnTo>
                    <a:pt x="404" y="16"/>
                  </a:lnTo>
                  <a:lnTo>
                    <a:pt x="404" y="15"/>
                  </a:lnTo>
                  <a:lnTo>
                    <a:pt x="406" y="15"/>
                  </a:lnTo>
                  <a:lnTo>
                    <a:pt x="406" y="13"/>
                  </a:lnTo>
                  <a:lnTo>
                    <a:pt x="406" y="12"/>
                  </a:lnTo>
                  <a:lnTo>
                    <a:pt x="406" y="11"/>
                  </a:lnTo>
                  <a:lnTo>
                    <a:pt x="406" y="10"/>
                  </a:lnTo>
                  <a:lnTo>
                    <a:pt x="407" y="10"/>
                  </a:lnTo>
                  <a:lnTo>
                    <a:pt x="407" y="8"/>
                  </a:lnTo>
                  <a:lnTo>
                    <a:pt x="408" y="8"/>
                  </a:lnTo>
                  <a:lnTo>
                    <a:pt x="410" y="8"/>
                  </a:lnTo>
                  <a:lnTo>
                    <a:pt x="410" y="7"/>
                  </a:lnTo>
                  <a:lnTo>
                    <a:pt x="411" y="7"/>
                  </a:lnTo>
                  <a:lnTo>
                    <a:pt x="412" y="6"/>
                  </a:lnTo>
                  <a:lnTo>
                    <a:pt x="413" y="6"/>
                  </a:lnTo>
                  <a:lnTo>
                    <a:pt x="413" y="4"/>
                  </a:lnTo>
                  <a:lnTo>
                    <a:pt x="415" y="4"/>
                  </a:lnTo>
                  <a:lnTo>
                    <a:pt x="415" y="3"/>
                  </a:lnTo>
                  <a:lnTo>
                    <a:pt x="416" y="3"/>
                  </a:lnTo>
                  <a:lnTo>
                    <a:pt x="417" y="3"/>
                  </a:lnTo>
                  <a:lnTo>
                    <a:pt x="419" y="3"/>
                  </a:lnTo>
                  <a:lnTo>
                    <a:pt x="420" y="3"/>
                  </a:lnTo>
                  <a:lnTo>
                    <a:pt x="421" y="3"/>
                  </a:lnTo>
                  <a:lnTo>
                    <a:pt x="423" y="3"/>
                  </a:lnTo>
                  <a:lnTo>
                    <a:pt x="424" y="3"/>
                  </a:lnTo>
                  <a:lnTo>
                    <a:pt x="424" y="2"/>
                  </a:lnTo>
                  <a:lnTo>
                    <a:pt x="425" y="2"/>
                  </a:lnTo>
                  <a:lnTo>
                    <a:pt x="427" y="2"/>
                  </a:lnTo>
                  <a:lnTo>
                    <a:pt x="428" y="2"/>
                  </a:lnTo>
                  <a:lnTo>
                    <a:pt x="429" y="2"/>
                  </a:lnTo>
                  <a:lnTo>
                    <a:pt x="430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43">
              <a:extLst>
                <a:ext uri="{FF2B5EF4-FFF2-40B4-BE49-F238E27FC236}">
                  <a16:creationId xmlns:a16="http://schemas.microsoft.com/office/drawing/2014/main" id="{E54210EB-2E33-1952-2658-C83C33AE67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" y="2652"/>
              <a:ext cx="94" cy="45"/>
            </a:xfrm>
            <a:custGeom>
              <a:avLst/>
              <a:gdLst>
                <a:gd name="T0" fmla="*/ 3 w 94"/>
                <a:gd name="T1" fmla="*/ 45 h 45"/>
                <a:gd name="T2" fmla="*/ 7 w 94"/>
                <a:gd name="T3" fmla="*/ 44 h 45"/>
                <a:gd name="T4" fmla="*/ 10 w 94"/>
                <a:gd name="T5" fmla="*/ 43 h 45"/>
                <a:gd name="T6" fmla="*/ 11 w 94"/>
                <a:gd name="T7" fmla="*/ 40 h 45"/>
                <a:gd name="T8" fmla="*/ 15 w 94"/>
                <a:gd name="T9" fmla="*/ 39 h 45"/>
                <a:gd name="T10" fmla="*/ 16 w 94"/>
                <a:gd name="T11" fmla="*/ 36 h 45"/>
                <a:gd name="T12" fmla="*/ 19 w 94"/>
                <a:gd name="T13" fmla="*/ 35 h 45"/>
                <a:gd name="T14" fmla="*/ 21 w 94"/>
                <a:gd name="T15" fmla="*/ 32 h 45"/>
                <a:gd name="T16" fmla="*/ 25 w 94"/>
                <a:gd name="T17" fmla="*/ 32 h 45"/>
                <a:gd name="T18" fmla="*/ 28 w 94"/>
                <a:gd name="T19" fmla="*/ 34 h 45"/>
                <a:gd name="T20" fmla="*/ 30 w 94"/>
                <a:gd name="T21" fmla="*/ 32 h 45"/>
                <a:gd name="T22" fmla="*/ 34 w 94"/>
                <a:gd name="T23" fmla="*/ 32 h 45"/>
                <a:gd name="T24" fmla="*/ 37 w 94"/>
                <a:gd name="T25" fmla="*/ 31 h 45"/>
                <a:gd name="T26" fmla="*/ 36 w 94"/>
                <a:gd name="T27" fmla="*/ 27 h 45"/>
                <a:gd name="T28" fmla="*/ 33 w 94"/>
                <a:gd name="T29" fmla="*/ 26 h 45"/>
                <a:gd name="T30" fmla="*/ 32 w 94"/>
                <a:gd name="T31" fmla="*/ 23 h 45"/>
                <a:gd name="T32" fmla="*/ 30 w 94"/>
                <a:gd name="T33" fmla="*/ 21 h 45"/>
                <a:gd name="T34" fmla="*/ 30 w 94"/>
                <a:gd name="T35" fmla="*/ 18 h 45"/>
                <a:gd name="T36" fmla="*/ 34 w 94"/>
                <a:gd name="T37" fmla="*/ 18 h 45"/>
                <a:gd name="T38" fmla="*/ 36 w 94"/>
                <a:gd name="T39" fmla="*/ 15 h 45"/>
                <a:gd name="T40" fmla="*/ 38 w 94"/>
                <a:gd name="T41" fmla="*/ 14 h 45"/>
                <a:gd name="T42" fmla="*/ 41 w 94"/>
                <a:gd name="T43" fmla="*/ 15 h 45"/>
                <a:gd name="T44" fmla="*/ 44 w 94"/>
                <a:gd name="T45" fmla="*/ 15 h 45"/>
                <a:gd name="T46" fmla="*/ 47 w 94"/>
                <a:gd name="T47" fmla="*/ 15 h 45"/>
                <a:gd name="T48" fmla="*/ 49 w 94"/>
                <a:gd name="T49" fmla="*/ 13 h 45"/>
                <a:gd name="T50" fmla="*/ 50 w 94"/>
                <a:gd name="T51" fmla="*/ 15 h 45"/>
                <a:gd name="T52" fmla="*/ 53 w 94"/>
                <a:gd name="T53" fmla="*/ 18 h 45"/>
                <a:gd name="T54" fmla="*/ 55 w 94"/>
                <a:gd name="T55" fmla="*/ 19 h 45"/>
                <a:gd name="T56" fmla="*/ 59 w 94"/>
                <a:gd name="T57" fmla="*/ 19 h 45"/>
                <a:gd name="T58" fmla="*/ 63 w 94"/>
                <a:gd name="T59" fmla="*/ 21 h 45"/>
                <a:gd name="T60" fmla="*/ 64 w 94"/>
                <a:gd name="T61" fmla="*/ 19 h 45"/>
                <a:gd name="T62" fmla="*/ 66 w 94"/>
                <a:gd name="T63" fmla="*/ 17 h 45"/>
                <a:gd name="T64" fmla="*/ 66 w 94"/>
                <a:gd name="T65" fmla="*/ 13 h 45"/>
                <a:gd name="T66" fmla="*/ 68 w 94"/>
                <a:gd name="T67" fmla="*/ 10 h 45"/>
                <a:gd name="T68" fmla="*/ 71 w 94"/>
                <a:gd name="T69" fmla="*/ 9 h 45"/>
                <a:gd name="T70" fmla="*/ 74 w 94"/>
                <a:gd name="T71" fmla="*/ 6 h 45"/>
                <a:gd name="T72" fmla="*/ 77 w 94"/>
                <a:gd name="T73" fmla="*/ 6 h 45"/>
                <a:gd name="T74" fmla="*/ 80 w 94"/>
                <a:gd name="T75" fmla="*/ 5 h 45"/>
                <a:gd name="T76" fmla="*/ 83 w 94"/>
                <a:gd name="T77" fmla="*/ 4 h 45"/>
                <a:gd name="T78" fmla="*/ 87 w 94"/>
                <a:gd name="T79" fmla="*/ 4 h 45"/>
                <a:gd name="T80" fmla="*/ 88 w 94"/>
                <a:gd name="T81" fmla="*/ 1 h 45"/>
                <a:gd name="T82" fmla="*/ 91 w 94"/>
                <a:gd name="T83" fmla="*/ 0 h 45"/>
                <a:gd name="T84" fmla="*/ 92 w 94"/>
                <a:gd name="T85" fmla="*/ 2 h 45"/>
                <a:gd name="T86" fmla="*/ 94 w 94"/>
                <a:gd name="T87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45">
                  <a:moveTo>
                    <a:pt x="0" y="45"/>
                  </a:moveTo>
                  <a:lnTo>
                    <a:pt x="2" y="45"/>
                  </a:lnTo>
                  <a:lnTo>
                    <a:pt x="3" y="45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7" y="44"/>
                  </a:lnTo>
                  <a:lnTo>
                    <a:pt x="7" y="43"/>
                  </a:lnTo>
                  <a:lnTo>
                    <a:pt x="8" y="43"/>
                  </a:lnTo>
                  <a:lnTo>
                    <a:pt x="10" y="43"/>
                  </a:lnTo>
                  <a:lnTo>
                    <a:pt x="10" y="41"/>
                  </a:lnTo>
                  <a:lnTo>
                    <a:pt x="11" y="41"/>
                  </a:lnTo>
                  <a:lnTo>
                    <a:pt x="11" y="40"/>
                  </a:lnTo>
                  <a:lnTo>
                    <a:pt x="12" y="40"/>
                  </a:lnTo>
                  <a:lnTo>
                    <a:pt x="13" y="39"/>
                  </a:lnTo>
                  <a:lnTo>
                    <a:pt x="15" y="39"/>
                  </a:lnTo>
                  <a:lnTo>
                    <a:pt x="15" y="38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7" y="36"/>
                  </a:lnTo>
                  <a:lnTo>
                    <a:pt x="17" y="35"/>
                  </a:lnTo>
                  <a:lnTo>
                    <a:pt x="19" y="35"/>
                  </a:lnTo>
                  <a:lnTo>
                    <a:pt x="20" y="34"/>
                  </a:lnTo>
                  <a:lnTo>
                    <a:pt x="21" y="34"/>
                  </a:lnTo>
                  <a:lnTo>
                    <a:pt x="21" y="32"/>
                  </a:lnTo>
                  <a:lnTo>
                    <a:pt x="23" y="32"/>
                  </a:lnTo>
                  <a:lnTo>
                    <a:pt x="24" y="32"/>
                  </a:lnTo>
                  <a:lnTo>
                    <a:pt x="25" y="32"/>
                  </a:lnTo>
                  <a:lnTo>
                    <a:pt x="27" y="32"/>
                  </a:lnTo>
                  <a:lnTo>
                    <a:pt x="28" y="32"/>
                  </a:lnTo>
                  <a:lnTo>
                    <a:pt x="28" y="34"/>
                  </a:lnTo>
                  <a:lnTo>
                    <a:pt x="29" y="34"/>
                  </a:lnTo>
                  <a:lnTo>
                    <a:pt x="30" y="34"/>
                  </a:lnTo>
                  <a:lnTo>
                    <a:pt x="30" y="32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6" y="30"/>
                  </a:lnTo>
                  <a:lnTo>
                    <a:pt x="36" y="28"/>
                  </a:lnTo>
                  <a:lnTo>
                    <a:pt x="36" y="27"/>
                  </a:lnTo>
                  <a:lnTo>
                    <a:pt x="34" y="27"/>
                  </a:lnTo>
                  <a:lnTo>
                    <a:pt x="34" y="26"/>
                  </a:lnTo>
                  <a:lnTo>
                    <a:pt x="33" y="26"/>
                  </a:lnTo>
                  <a:lnTo>
                    <a:pt x="33" y="25"/>
                  </a:lnTo>
                  <a:lnTo>
                    <a:pt x="32" y="25"/>
                  </a:lnTo>
                  <a:lnTo>
                    <a:pt x="32" y="23"/>
                  </a:lnTo>
                  <a:lnTo>
                    <a:pt x="32" y="22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29" y="19"/>
                  </a:lnTo>
                  <a:lnTo>
                    <a:pt x="30" y="19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3" y="18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6" y="17"/>
                  </a:lnTo>
                  <a:lnTo>
                    <a:pt x="36" y="15"/>
                  </a:lnTo>
                  <a:lnTo>
                    <a:pt x="37" y="15"/>
                  </a:lnTo>
                  <a:lnTo>
                    <a:pt x="37" y="14"/>
                  </a:lnTo>
                  <a:lnTo>
                    <a:pt x="38" y="14"/>
                  </a:lnTo>
                  <a:lnTo>
                    <a:pt x="40" y="14"/>
                  </a:lnTo>
                  <a:lnTo>
                    <a:pt x="41" y="14"/>
                  </a:lnTo>
                  <a:lnTo>
                    <a:pt x="41" y="15"/>
                  </a:lnTo>
                  <a:lnTo>
                    <a:pt x="42" y="15"/>
                  </a:lnTo>
                  <a:lnTo>
                    <a:pt x="44" y="14"/>
                  </a:lnTo>
                  <a:lnTo>
                    <a:pt x="44" y="15"/>
                  </a:lnTo>
                  <a:lnTo>
                    <a:pt x="45" y="15"/>
                  </a:lnTo>
                  <a:lnTo>
                    <a:pt x="46" y="15"/>
                  </a:lnTo>
                  <a:lnTo>
                    <a:pt x="47" y="15"/>
                  </a:lnTo>
                  <a:lnTo>
                    <a:pt x="47" y="14"/>
                  </a:lnTo>
                  <a:lnTo>
                    <a:pt x="49" y="14"/>
                  </a:lnTo>
                  <a:lnTo>
                    <a:pt x="49" y="13"/>
                  </a:lnTo>
                  <a:lnTo>
                    <a:pt x="50" y="13"/>
                  </a:lnTo>
                  <a:lnTo>
                    <a:pt x="50" y="14"/>
                  </a:lnTo>
                  <a:lnTo>
                    <a:pt x="50" y="15"/>
                  </a:lnTo>
                  <a:lnTo>
                    <a:pt x="50" y="17"/>
                  </a:lnTo>
                  <a:lnTo>
                    <a:pt x="51" y="17"/>
                  </a:lnTo>
                  <a:lnTo>
                    <a:pt x="53" y="18"/>
                  </a:lnTo>
                  <a:lnTo>
                    <a:pt x="54" y="18"/>
                  </a:lnTo>
                  <a:lnTo>
                    <a:pt x="55" y="18"/>
                  </a:lnTo>
                  <a:lnTo>
                    <a:pt x="55" y="19"/>
                  </a:lnTo>
                  <a:lnTo>
                    <a:pt x="57" y="19"/>
                  </a:lnTo>
                  <a:lnTo>
                    <a:pt x="58" y="19"/>
                  </a:lnTo>
                  <a:lnTo>
                    <a:pt x="59" y="19"/>
                  </a:lnTo>
                  <a:lnTo>
                    <a:pt x="60" y="21"/>
                  </a:lnTo>
                  <a:lnTo>
                    <a:pt x="62" y="21"/>
                  </a:lnTo>
                  <a:lnTo>
                    <a:pt x="63" y="21"/>
                  </a:lnTo>
                  <a:lnTo>
                    <a:pt x="64" y="21"/>
                  </a:lnTo>
                  <a:lnTo>
                    <a:pt x="63" y="19"/>
                  </a:lnTo>
                  <a:lnTo>
                    <a:pt x="64" y="19"/>
                  </a:lnTo>
                  <a:lnTo>
                    <a:pt x="64" y="18"/>
                  </a:lnTo>
                  <a:lnTo>
                    <a:pt x="64" y="17"/>
                  </a:lnTo>
                  <a:lnTo>
                    <a:pt x="66" y="17"/>
                  </a:lnTo>
                  <a:lnTo>
                    <a:pt x="66" y="15"/>
                  </a:lnTo>
                  <a:lnTo>
                    <a:pt x="66" y="14"/>
                  </a:lnTo>
                  <a:lnTo>
                    <a:pt x="66" y="13"/>
                  </a:lnTo>
                  <a:lnTo>
                    <a:pt x="67" y="11"/>
                  </a:lnTo>
                  <a:lnTo>
                    <a:pt x="67" y="10"/>
                  </a:lnTo>
                  <a:lnTo>
                    <a:pt x="68" y="10"/>
                  </a:lnTo>
                  <a:lnTo>
                    <a:pt x="68" y="9"/>
                  </a:lnTo>
                  <a:lnTo>
                    <a:pt x="70" y="9"/>
                  </a:lnTo>
                  <a:lnTo>
                    <a:pt x="71" y="9"/>
                  </a:lnTo>
                  <a:lnTo>
                    <a:pt x="71" y="8"/>
                  </a:lnTo>
                  <a:lnTo>
                    <a:pt x="72" y="8"/>
                  </a:lnTo>
                  <a:lnTo>
                    <a:pt x="74" y="6"/>
                  </a:lnTo>
                  <a:lnTo>
                    <a:pt x="75" y="6"/>
                  </a:lnTo>
                  <a:lnTo>
                    <a:pt x="76" y="6"/>
                  </a:lnTo>
                  <a:lnTo>
                    <a:pt x="77" y="6"/>
                  </a:lnTo>
                  <a:lnTo>
                    <a:pt x="77" y="5"/>
                  </a:lnTo>
                  <a:lnTo>
                    <a:pt x="79" y="5"/>
                  </a:lnTo>
                  <a:lnTo>
                    <a:pt x="80" y="5"/>
                  </a:lnTo>
                  <a:lnTo>
                    <a:pt x="81" y="5"/>
                  </a:lnTo>
                  <a:lnTo>
                    <a:pt x="83" y="5"/>
                  </a:lnTo>
                  <a:lnTo>
                    <a:pt x="83" y="4"/>
                  </a:lnTo>
                  <a:lnTo>
                    <a:pt x="84" y="4"/>
                  </a:lnTo>
                  <a:lnTo>
                    <a:pt x="85" y="4"/>
                  </a:lnTo>
                  <a:lnTo>
                    <a:pt x="87" y="4"/>
                  </a:lnTo>
                  <a:lnTo>
                    <a:pt x="87" y="2"/>
                  </a:lnTo>
                  <a:lnTo>
                    <a:pt x="88" y="2"/>
                  </a:lnTo>
                  <a:lnTo>
                    <a:pt x="88" y="1"/>
                  </a:lnTo>
                  <a:lnTo>
                    <a:pt x="89" y="1"/>
                  </a:lnTo>
                  <a:lnTo>
                    <a:pt x="91" y="1"/>
                  </a:lnTo>
                  <a:lnTo>
                    <a:pt x="91" y="0"/>
                  </a:lnTo>
                  <a:lnTo>
                    <a:pt x="91" y="1"/>
                  </a:lnTo>
                  <a:lnTo>
                    <a:pt x="92" y="1"/>
                  </a:lnTo>
                  <a:lnTo>
                    <a:pt x="92" y="2"/>
                  </a:lnTo>
                  <a:lnTo>
                    <a:pt x="93" y="2"/>
                  </a:lnTo>
                  <a:lnTo>
                    <a:pt x="93" y="4"/>
                  </a:lnTo>
                  <a:lnTo>
                    <a:pt x="94" y="4"/>
                  </a:lnTo>
                  <a:lnTo>
                    <a:pt x="94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44">
              <a:extLst>
                <a:ext uri="{FF2B5EF4-FFF2-40B4-BE49-F238E27FC236}">
                  <a16:creationId xmlns:a16="http://schemas.microsoft.com/office/drawing/2014/main" id="{CC453804-1F24-A3DB-CC61-EB6FEC9B14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4" y="3465"/>
              <a:ext cx="753" cy="751"/>
            </a:xfrm>
            <a:custGeom>
              <a:avLst/>
              <a:gdLst>
                <a:gd name="T0" fmla="*/ 185 w 753"/>
                <a:gd name="T1" fmla="*/ 509 h 751"/>
                <a:gd name="T2" fmla="*/ 181 w 753"/>
                <a:gd name="T3" fmla="*/ 502 h 751"/>
                <a:gd name="T4" fmla="*/ 437 w 753"/>
                <a:gd name="T5" fmla="*/ 154 h 751"/>
                <a:gd name="T6" fmla="*/ 579 w 753"/>
                <a:gd name="T7" fmla="*/ 214 h 751"/>
                <a:gd name="T8" fmla="*/ 584 w 753"/>
                <a:gd name="T9" fmla="*/ 201 h 751"/>
                <a:gd name="T10" fmla="*/ 590 w 753"/>
                <a:gd name="T11" fmla="*/ 188 h 751"/>
                <a:gd name="T12" fmla="*/ 592 w 753"/>
                <a:gd name="T13" fmla="*/ 174 h 751"/>
                <a:gd name="T14" fmla="*/ 583 w 753"/>
                <a:gd name="T15" fmla="*/ 161 h 751"/>
                <a:gd name="T16" fmla="*/ 573 w 753"/>
                <a:gd name="T17" fmla="*/ 150 h 751"/>
                <a:gd name="T18" fmla="*/ 566 w 753"/>
                <a:gd name="T19" fmla="*/ 135 h 751"/>
                <a:gd name="T20" fmla="*/ 567 w 753"/>
                <a:gd name="T21" fmla="*/ 118 h 751"/>
                <a:gd name="T22" fmla="*/ 567 w 753"/>
                <a:gd name="T23" fmla="*/ 106 h 751"/>
                <a:gd name="T24" fmla="*/ 565 w 753"/>
                <a:gd name="T25" fmla="*/ 88 h 751"/>
                <a:gd name="T26" fmla="*/ 561 w 753"/>
                <a:gd name="T27" fmla="*/ 73 h 751"/>
                <a:gd name="T28" fmla="*/ 553 w 753"/>
                <a:gd name="T29" fmla="*/ 64 h 751"/>
                <a:gd name="T30" fmla="*/ 564 w 753"/>
                <a:gd name="T31" fmla="*/ 62 h 751"/>
                <a:gd name="T32" fmla="*/ 586 w 753"/>
                <a:gd name="T33" fmla="*/ 62 h 751"/>
                <a:gd name="T34" fmla="*/ 588 w 753"/>
                <a:gd name="T35" fmla="*/ 107 h 751"/>
                <a:gd name="T36" fmla="*/ 603 w 753"/>
                <a:gd name="T37" fmla="*/ 141 h 751"/>
                <a:gd name="T38" fmla="*/ 607 w 753"/>
                <a:gd name="T39" fmla="*/ 182 h 751"/>
                <a:gd name="T40" fmla="*/ 590 w 753"/>
                <a:gd name="T41" fmla="*/ 218 h 751"/>
                <a:gd name="T42" fmla="*/ 566 w 753"/>
                <a:gd name="T43" fmla="*/ 252 h 751"/>
                <a:gd name="T44" fmla="*/ 631 w 753"/>
                <a:gd name="T45" fmla="*/ 286 h 751"/>
                <a:gd name="T46" fmla="*/ 669 w 753"/>
                <a:gd name="T47" fmla="*/ 384 h 751"/>
                <a:gd name="T48" fmla="*/ 638 w 753"/>
                <a:gd name="T49" fmla="*/ 413 h 751"/>
                <a:gd name="T50" fmla="*/ 751 w 753"/>
                <a:gd name="T51" fmla="*/ 470 h 751"/>
                <a:gd name="T52" fmla="*/ 735 w 753"/>
                <a:gd name="T53" fmla="*/ 631 h 751"/>
                <a:gd name="T54" fmla="*/ 510 w 753"/>
                <a:gd name="T55" fmla="*/ 597 h 751"/>
                <a:gd name="T56" fmla="*/ 416 w 753"/>
                <a:gd name="T57" fmla="*/ 703 h 751"/>
                <a:gd name="T58" fmla="*/ 383 w 753"/>
                <a:gd name="T59" fmla="*/ 744 h 751"/>
                <a:gd name="T60" fmla="*/ 366 w 753"/>
                <a:gd name="T61" fmla="*/ 730 h 751"/>
                <a:gd name="T62" fmla="*/ 369 w 753"/>
                <a:gd name="T63" fmla="*/ 726 h 751"/>
                <a:gd name="T64" fmla="*/ 355 w 753"/>
                <a:gd name="T65" fmla="*/ 721 h 751"/>
                <a:gd name="T66" fmla="*/ 326 w 753"/>
                <a:gd name="T67" fmla="*/ 679 h 751"/>
                <a:gd name="T68" fmla="*/ 315 w 753"/>
                <a:gd name="T69" fmla="*/ 644 h 751"/>
                <a:gd name="T70" fmla="*/ 267 w 753"/>
                <a:gd name="T71" fmla="*/ 596 h 751"/>
                <a:gd name="T72" fmla="*/ 235 w 753"/>
                <a:gd name="T73" fmla="*/ 572 h 751"/>
                <a:gd name="T74" fmla="*/ 201 w 753"/>
                <a:gd name="T75" fmla="*/ 550 h 751"/>
                <a:gd name="T76" fmla="*/ 175 w 753"/>
                <a:gd name="T77" fmla="*/ 525 h 751"/>
                <a:gd name="T78" fmla="*/ 181 w 753"/>
                <a:gd name="T79" fmla="*/ 528 h 751"/>
                <a:gd name="T80" fmla="*/ 203 w 753"/>
                <a:gd name="T81" fmla="*/ 538 h 751"/>
                <a:gd name="T82" fmla="*/ 197 w 753"/>
                <a:gd name="T83" fmla="*/ 533 h 751"/>
                <a:gd name="T84" fmla="*/ 188 w 753"/>
                <a:gd name="T85" fmla="*/ 529 h 751"/>
                <a:gd name="T86" fmla="*/ 184 w 753"/>
                <a:gd name="T87" fmla="*/ 503 h 751"/>
                <a:gd name="T88" fmla="*/ 165 w 753"/>
                <a:gd name="T89" fmla="*/ 472 h 751"/>
                <a:gd name="T90" fmla="*/ 143 w 753"/>
                <a:gd name="T91" fmla="*/ 459 h 751"/>
                <a:gd name="T92" fmla="*/ 114 w 753"/>
                <a:gd name="T93" fmla="*/ 427 h 751"/>
                <a:gd name="T94" fmla="*/ 84 w 753"/>
                <a:gd name="T95" fmla="*/ 400 h 751"/>
                <a:gd name="T96" fmla="*/ 51 w 753"/>
                <a:gd name="T97" fmla="*/ 372 h 751"/>
                <a:gd name="T98" fmla="*/ 2 w 753"/>
                <a:gd name="T99" fmla="*/ 323 h 751"/>
                <a:gd name="T100" fmla="*/ 37 w 753"/>
                <a:gd name="T101" fmla="*/ 308 h 751"/>
                <a:gd name="T102" fmla="*/ 49 w 753"/>
                <a:gd name="T103" fmla="*/ 321 h 751"/>
                <a:gd name="T104" fmla="*/ 58 w 753"/>
                <a:gd name="T105" fmla="*/ 328 h 751"/>
                <a:gd name="T106" fmla="*/ 73 w 753"/>
                <a:gd name="T107" fmla="*/ 332 h 751"/>
                <a:gd name="T108" fmla="*/ 84 w 753"/>
                <a:gd name="T109" fmla="*/ 340 h 751"/>
                <a:gd name="T110" fmla="*/ 96 w 753"/>
                <a:gd name="T111" fmla="*/ 317 h 751"/>
                <a:gd name="T112" fmla="*/ 111 w 753"/>
                <a:gd name="T113" fmla="*/ 289 h 751"/>
                <a:gd name="T114" fmla="*/ 120 w 753"/>
                <a:gd name="T115" fmla="*/ 269 h 751"/>
                <a:gd name="T116" fmla="*/ 146 w 753"/>
                <a:gd name="T117" fmla="*/ 263 h 751"/>
                <a:gd name="T118" fmla="*/ 126 w 753"/>
                <a:gd name="T119" fmla="*/ 102 h 751"/>
                <a:gd name="T120" fmla="*/ 292 w 753"/>
                <a:gd name="T121" fmla="*/ 26 h 751"/>
                <a:gd name="T122" fmla="*/ 370 w 753"/>
                <a:gd name="T123" fmla="*/ 25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3" h="751">
                  <a:moveTo>
                    <a:pt x="182" y="515"/>
                  </a:moveTo>
                  <a:lnTo>
                    <a:pt x="181" y="515"/>
                  </a:lnTo>
                  <a:lnTo>
                    <a:pt x="181" y="513"/>
                  </a:lnTo>
                  <a:lnTo>
                    <a:pt x="182" y="513"/>
                  </a:lnTo>
                  <a:lnTo>
                    <a:pt x="182" y="515"/>
                  </a:lnTo>
                  <a:close/>
                  <a:moveTo>
                    <a:pt x="188" y="509"/>
                  </a:moveTo>
                  <a:lnTo>
                    <a:pt x="186" y="511"/>
                  </a:lnTo>
                  <a:lnTo>
                    <a:pt x="186" y="509"/>
                  </a:lnTo>
                  <a:lnTo>
                    <a:pt x="188" y="509"/>
                  </a:lnTo>
                  <a:close/>
                  <a:moveTo>
                    <a:pt x="185" y="515"/>
                  </a:moveTo>
                  <a:lnTo>
                    <a:pt x="184" y="515"/>
                  </a:lnTo>
                  <a:lnTo>
                    <a:pt x="182" y="513"/>
                  </a:lnTo>
                  <a:lnTo>
                    <a:pt x="182" y="511"/>
                  </a:lnTo>
                  <a:lnTo>
                    <a:pt x="184" y="509"/>
                  </a:lnTo>
                  <a:lnTo>
                    <a:pt x="184" y="507"/>
                  </a:lnTo>
                  <a:lnTo>
                    <a:pt x="185" y="506"/>
                  </a:lnTo>
                  <a:lnTo>
                    <a:pt x="185" y="507"/>
                  </a:lnTo>
                  <a:lnTo>
                    <a:pt x="185" y="509"/>
                  </a:lnTo>
                  <a:lnTo>
                    <a:pt x="185" y="511"/>
                  </a:lnTo>
                  <a:lnTo>
                    <a:pt x="186" y="511"/>
                  </a:lnTo>
                  <a:lnTo>
                    <a:pt x="185" y="512"/>
                  </a:lnTo>
                  <a:lnTo>
                    <a:pt x="185" y="513"/>
                  </a:lnTo>
                  <a:lnTo>
                    <a:pt x="185" y="515"/>
                  </a:lnTo>
                  <a:close/>
                  <a:moveTo>
                    <a:pt x="182" y="508"/>
                  </a:moveTo>
                  <a:lnTo>
                    <a:pt x="181" y="508"/>
                  </a:lnTo>
                  <a:lnTo>
                    <a:pt x="181" y="506"/>
                  </a:lnTo>
                  <a:lnTo>
                    <a:pt x="180" y="504"/>
                  </a:lnTo>
                  <a:lnTo>
                    <a:pt x="180" y="502"/>
                  </a:lnTo>
                  <a:lnTo>
                    <a:pt x="178" y="500"/>
                  </a:lnTo>
                  <a:lnTo>
                    <a:pt x="178" y="499"/>
                  </a:lnTo>
                  <a:lnTo>
                    <a:pt x="178" y="496"/>
                  </a:lnTo>
                  <a:lnTo>
                    <a:pt x="180" y="495"/>
                  </a:lnTo>
                  <a:lnTo>
                    <a:pt x="180" y="496"/>
                  </a:lnTo>
                  <a:lnTo>
                    <a:pt x="180" y="498"/>
                  </a:lnTo>
                  <a:lnTo>
                    <a:pt x="181" y="499"/>
                  </a:lnTo>
                  <a:lnTo>
                    <a:pt x="181" y="502"/>
                  </a:lnTo>
                  <a:lnTo>
                    <a:pt x="182" y="503"/>
                  </a:lnTo>
                  <a:lnTo>
                    <a:pt x="182" y="504"/>
                  </a:lnTo>
                  <a:lnTo>
                    <a:pt x="182" y="507"/>
                  </a:lnTo>
                  <a:lnTo>
                    <a:pt x="182" y="508"/>
                  </a:lnTo>
                  <a:close/>
                  <a:moveTo>
                    <a:pt x="377" y="38"/>
                  </a:moveTo>
                  <a:lnTo>
                    <a:pt x="374" y="47"/>
                  </a:lnTo>
                  <a:lnTo>
                    <a:pt x="373" y="54"/>
                  </a:lnTo>
                  <a:lnTo>
                    <a:pt x="370" y="59"/>
                  </a:lnTo>
                  <a:lnTo>
                    <a:pt x="376" y="67"/>
                  </a:lnTo>
                  <a:lnTo>
                    <a:pt x="383" y="73"/>
                  </a:lnTo>
                  <a:lnTo>
                    <a:pt x="395" y="84"/>
                  </a:lnTo>
                  <a:lnTo>
                    <a:pt x="407" y="93"/>
                  </a:lnTo>
                  <a:lnTo>
                    <a:pt x="416" y="107"/>
                  </a:lnTo>
                  <a:lnTo>
                    <a:pt x="425" y="122"/>
                  </a:lnTo>
                  <a:lnTo>
                    <a:pt x="429" y="137"/>
                  </a:lnTo>
                  <a:lnTo>
                    <a:pt x="430" y="139"/>
                  </a:lnTo>
                  <a:lnTo>
                    <a:pt x="432" y="144"/>
                  </a:lnTo>
                  <a:lnTo>
                    <a:pt x="437" y="154"/>
                  </a:lnTo>
                  <a:lnTo>
                    <a:pt x="446" y="156"/>
                  </a:lnTo>
                  <a:lnTo>
                    <a:pt x="455" y="156"/>
                  </a:lnTo>
                  <a:lnTo>
                    <a:pt x="472" y="157"/>
                  </a:lnTo>
                  <a:lnTo>
                    <a:pt x="484" y="161"/>
                  </a:lnTo>
                  <a:lnTo>
                    <a:pt x="494" y="162"/>
                  </a:lnTo>
                  <a:lnTo>
                    <a:pt x="501" y="167"/>
                  </a:lnTo>
                  <a:lnTo>
                    <a:pt x="505" y="178"/>
                  </a:lnTo>
                  <a:lnTo>
                    <a:pt x="511" y="186"/>
                  </a:lnTo>
                  <a:lnTo>
                    <a:pt x="520" y="191"/>
                  </a:lnTo>
                  <a:lnTo>
                    <a:pt x="527" y="199"/>
                  </a:lnTo>
                  <a:lnTo>
                    <a:pt x="532" y="204"/>
                  </a:lnTo>
                  <a:lnTo>
                    <a:pt x="540" y="205"/>
                  </a:lnTo>
                  <a:lnTo>
                    <a:pt x="548" y="204"/>
                  </a:lnTo>
                  <a:lnTo>
                    <a:pt x="557" y="204"/>
                  </a:lnTo>
                  <a:lnTo>
                    <a:pt x="564" y="205"/>
                  </a:lnTo>
                  <a:lnTo>
                    <a:pt x="567" y="201"/>
                  </a:lnTo>
                  <a:lnTo>
                    <a:pt x="571" y="207"/>
                  </a:lnTo>
                  <a:lnTo>
                    <a:pt x="579" y="214"/>
                  </a:lnTo>
                  <a:lnTo>
                    <a:pt x="579" y="213"/>
                  </a:lnTo>
                  <a:lnTo>
                    <a:pt x="579" y="212"/>
                  </a:lnTo>
                  <a:lnTo>
                    <a:pt x="580" y="212"/>
                  </a:lnTo>
                  <a:lnTo>
                    <a:pt x="582" y="212"/>
                  </a:lnTo>
                  <a:lnTo>
                    <a:pt x="582" y="210"/>
                  </a:lnTo>
                  <a:lnTo>
                    <a:pt x="583" y="210"/>
                  </a:lnTo>
                  <a:lnTo>
                    <a:pt x="582" y="210"/>
                  </a:lnTo>
                  <a:lnTo>
                    <a:pt x="582" y="209"/>
                  </a:lnTo>
                  <a:lnTo>
                    <a:pt x="582" y="208"/>
                  </a:lnTo>
                  <a:lnTo>
                    <a:pt x="580" y="208"/>
                  </a:lnTo>
                  <a:lnTo>
                    <a:pt x="580" y="207"/>
                  </a:lnTo>
                  <a:lnTo>
                    <a:pt x="582" y="207"/>
                  </a:lnTo>
                  <a:lnTo>
                    <a:pt x="582" y="205"/>
                  </a:lnTo>
                  <a:lnTo>
                    <a:pt x="582" y="204"/>
                  </a:lnTo>
                  <a:lnTo>
                    <a:pt x="582" y="203"/>
                  </a:lnTo>
                  <a:lnTo>
                    <a:pt x="583" y="203"/>
                  </a:lnTo>
                  <a:lnTo>
                    <a:pt x="583" y="201"/>
                  </a:lnTo>
                  <a:lnTo>
                    <a:pt x="584" y="201"/>
                  </a:lnTo>
                  <a:lnTo>
                    <a:pt x="584" y="200"/>
                  </a:lnTo>
                  <a:lnTo>
                    <a:pt x="584" y="199"/>
                  </a:lnTo>
                  <a:lnTo>
                    <a:pt x="584" y="197"/>
                  </a:lnTo>
                  <a:lnTo>
                    <a:pt x="586" y="196"/>
                  </a:lnTo>
                  <a:lnTo>
                    <a:pt x="587" y="196"/>
                  </a:lnTo>
                  <a:lnTo>
                    <a:pt x="587" y="195"/>
                  </a:lnTo>
                  <a:lnTo>
                    <a:pt x="588" y="195"/>
                  </a:lnTo>
                  <a:lnTo>
                    <a:pt x="590" y="195"/>
                  </a:lnTo>
                  <a:lnTo>
                    <a:pt x="588" y="193"/>
                  </a:lnTo>
                  <a:lnTo>
                    <a:pt x="588" y="192"/>
                  </a:lnTo>
                  <a:lnTo>
                    <a:pt x="590" y="192"/>
                  </a:lnTo>
                  <a:lnTo>
                    <a:pt x="591" y="192"/>
                  </a:lnTo>
                  <a:lnTo>
                    <a:pt x="592" y="192"/>
                  </a:lnTo>
                  <a:lnTo>
                    <a:pt x="592" y="191"/>
                  </a:lnTo>
                  <a:lnTo>
                    <a:pt x="592" y="190"/>
                  </a:lnTo>
                  <a:lnTo>
                    <a:pt x="591" y="190"/>
                  </a:lnTo>
                  <a:lnTo>
                    <a:pt x="590" y="190"/>
                  </a:lnTo>
                  <a:lnTo>
                    <a:pt x="590" y="188"/>
                  </a:lnTo>
                  <a:lnTo>
                    <a:pt x="590" y="187"/>
                  </a:lnTo>
                  <a:lnTo>
                    <a:pt x="588" y="187"/>
                  </a:lnTo>
                  <a:lnTo>
                    <a:pt x="590" y="187"/>
                  </a:lnTo>
                  <a:lnTo>
                    <a:pt x="590" y="186"/>
                  </a:lnTo>
                  <a:lnTo>
                    <a:pt x="591" y="186"/>
                  </a:lnTo>
                  <a:lnTo>
                    <a:pt x="590" y="186"/>
                  </a:lnTo>
                  <a:lnTo>
                    <a:pt x="590" y="184"/>
                  </a:lnTo>
                  <a:lnTo>
                    <a:pt x="588" y="184"/>
                  </a:lnTo>
                  <a:lnTo>
                    <a:pt x="590" y="184"/>
                  </a:lnTo>
                  <a:lnTo>
                    <a:pt x="590" y="183"/>
                  </a:lnTo>
                  <a:lnTo>
                    <a:pt x="590" y="182"/>
                  </a:lnTo>
                  <a:lnTo>
                    <a:pt x="590" y="180"/>
                  </a:lnTo>
                  <a:lnTo>
                    <a:pt x="590" y="179"/>
                  </a:lnTo>
                  <a:lnTo>
                    <a:pt x="591" y="179"/>
                  </a:lnTo>
                  <a:lnTo>
                    <a:pt x="591" y="178"/>
                  </a:lnTo>
                  <a:lnTo>
                    <a:pt x="591" y="176"/>
                  </a:lnTo>
                  <a:lnTo>
                    <a:pt x="592" y="175"/>
                  </a:lnTo>
                  <a:lnTo>
                    <a:pt x="592" y="174"/>
                  </a:lnTo>
                  <a:lnTo>
                    <a:pt x="591" y="174"/>
                  </a:lnTo>
                  <a:lnTo>
                    <a:pt x="590" y="174"/>
                  </a:lnTo>
                  <a:lnTo>
                    <a:pt x="590" y="173"/>
                  </a:lnTo>
                  <a:lnTo>
                    <a:pt x="590" y="171"/>
                  </a:lnTo>
                  <a:lnTo>
                    <a:pt x="588" y="171"/>
                  </a:lnTo>
                  <a:lnTo>
                    <a:pt x="588" y="170"/>
                  </a:lnTo>
                  <a:lnTo>
                    <a:pt x="587" y="170"/>
                  </a:lnTo>
                  <a:lnTo>
                    <a:pt x="586" y="170"/>
                  </a:lnTo>
                  <a:lnTo>
                    <a:pt x="586" y="169"/>
                  </a:lnTo>
                  <a:lnTo>
                    <a:pt x="584" y="169"/>
                  </a:lnTo>
                  <a:lnTo>
                    <a:pt x="584" y="167"/>
                  </a:lnTo>
                  <a:lnTo>
                    <a:pt x="584" y="166"/>
                  </a:lnTo>
                  <a:lnTo>
                    <a:pt x="583" y="166"/>
                  </a:lnTo>
                  <a:lnTo>
                    <a:pt x="583" y="165"/>
                  </a:lnTo>
                  <a:lnTo>
                    <a:pt x="583" y="163"/>
                  </a:lnTo>
                  <a:lnTo>
                    <a:pt x="584" y="162"/>
                  </a:lnTo>
                  <a:lnTo>
                    <a:pt x="583" y="162"/>
                  </a:lnTo>
                  <a:lnTo>
                    <a:pt x="583" y="161"/>
                  </a:lnTo>
                  <a:lnTo>
                    <a:pt x="583" y="159"/>
                  </a:lnTo>
                  <a:lnTo>
                    <a:pt x="582" y="159"/>
                  </a:lnTo>
                  <a:lnTo>
                    <a:pt x="582" y="158"/>
                  </a:lnTo>
                  <a:lnTo>
                    <a:pt x="583" y="158"/>
                  </a:lnTo>
                  <a:lnTo>
                    <a:pt x="583" y="157"/>
                  </a:lnTo>
                  <a:lnTo>
                    <a:pt x="582" y="157"/>
                  </a:lnTo>
                  <a:lnTo>
                    <a:pt x="582" y="156"/>
                  </a:lnTo>
                  <a:lnTo>
                    <a:pt x="580" y="156"/>
                  </a:lnTo>
                  <a:lnTo>
                    <a:pt x="580" y="154"/>
                  </a:lnTo>
                  <a:lnTo>
                    <a:pt x="580" y="153"/>
                  </a:lnTo>
                  <a:lnTo>
                    <a:pt x="579" y="153"/>
                  </a:lnTo>
                  <a:lnTo>
                    <a:pt x="578" y="153"/>
                  </a:lnTo>
                  <a:lnTo>
                    <a:pt x="577" y="153"/>
                  </a:lnTo>
                  <a:lnTo>
                    <a:pt x="577" y="152"/>
                  </a:lnTo>
                  <a:lnTo>
                    <a:pt x="575" y="152"/>
                  </a:lnTo>
                  <a:lnTo>
                    <a:pt x="575" y="150"/>
                  </a:lnTo>
                  <a:lnTo>
                    <a:pt x="574" y="150"/>
                  </a:lnTo>
                  <a:lnTo>
                    <a:pt x="573" y="150"/>
                  </a:lnTo>
                  <a:lnTo>
                    <a:pt x="573" y="149"/>
                  </a:lnTo>
                  <a:lnTo>
                    <a:pt x="571" y="149"/>
                  </a:lnTo>
                  <a:lnTo>
                    <a:pt x="571" y="148"/>
                  </a:lnTo>
                  <a:lnTo>
                    <a:pt x="571" y="146"/>
                  </a:lnTo>
                  <a:lnTo>
                    <a:pt x="570" y="146"/>
                  </a:lnTo>
                  <a:lnTo>
                    <a:pt x="570" y="145"/>
                  </a:lnTo>
                  <a:lnTo>
                    <a:pt x="570" y="144"/>
                  </a:lnTo>
                  <a:lnTo>
                    <a:pt x="569" y="144"/>
                  </a:lnTo>
                  <a:lnTo>
                    <a:pt x="569" y="143"/>
                  </a:lnTo>
                  <a:lnTo>
                    <a:pt x="569" y="141"/>
                  </a:lnTo>
                  <a:lnTo>
                    <a:pt x="569" y="140"/>
                  </a:lnTo>
                  <a:lnTo>
                    <a:pt x="569" y="139"/>
                  </a:lnTo>
                  <a:lnTo>
                    <a:pt x="567" y="139"/>
                  </a:lnTo>
                  <a:lnTo>
                    <a:pt x="567" y="137"/>
                  </a:lnTo>
                  <a:lnTo>
                    <a:pt x="569" y="136"/>
                  </a:lnTo>
                  <a:lnTo>
                    <a:pt x="567" y="136"/>
                  </a:lnTo>
                  <a:lnTo>
                    <a:pt x="567" y="135"/>
                  </a:lnTo>
                  <a:lnTo>
                    <a:pt x="566" y="135"/>
                  </a:lnTo>
                  <a:lnTo>
                    <a:pt x="566" y="133"/>
                  </a:lnTo>
                  <a:lnTo>
                    <a:pt x="567" y="132"/>
                  </a:lnTo>
                  <a:lnTo>
                    <a:pt x="567" y="131"/>
                  </a:lnTo>
                  <a:lnTo>
                    <a:pt x="567" y="129"/>
                  </a:lnTo>
                  <a:lnTo>
                    <a:pt x="569" y="129"/>
                  </a:lnTo>
                  <a:lnTo>
                    <a:pt x="569" y="128"/>
                  </a:lnTo>
                  <a:lnTo>
                    <a:pt x="569" y="127"/>
                  </a:lnTo>
                  <a:lnTo>
                    <a:pt x="567" y="127"/>
                  </a:lnTo>
                  <a:lnTo>
                    <a:pt x="567" y="126"/>
                  </a:lnTo>
                  <a:lnTo>
                    <a:pt x="566" y="126"/>
                  </a:lnTo>
                  <a:lnTo>
                    <a:pt x="566" y="124"/>
                  </a:lnTo>
                  <a:lnTo>
                    <a:pt x="567" y="124"/>
                  </a:lnTo>
                  <a:lnTo>
                    <a:pt x="567" y="123"/>
                  </a:lnTo>
                  <a:lnTo>
                    <a:pt x="566" y="123"/>
                  </a:lnTo>
                  <a:lnTo>
                    <a:pt x="566" y="122"/>
                  </a:lnTo>
                  <a:lnTo>
                    <a:pt x="566" y="120"/>
                  </a:lnTo>
                  <a:lnTo>
                    <a:pt x="566" y="119"/>
                  </a:lnTo>
                  <a:lnTo>
                    <a:pt x="567" y="118"/>
                  </a:lnTo>
                  <a:lnTo>
                    <a:pt x="567" y="116"/>
                  </a:lnTo>
                  <a:lnTo>
                    <a:pt x="567" y="115"/>
                  </a:lnTo>
                  <a:lnTo>
                    <a:pt x="566" y="115"/>
                  </a:lnTo>
                  <a:lnTo>
                    <a:pt x="566" y="114"/>
                  </a:lnTo>
                  <a:lnTo>
                    <a:pt x="565" y="114"/>
                  </a:lnTo>
                  <a:lnTo>
                    <a:pt x="566" y="114"/>
                  </a:lnTo>
                  <a:lnTo>
                    <a:pt x="566" y="112"/>
                  </a:lnTo>
                  <a:lnTo>
                    <a:pt x="566" y="111"/>
                  </a:lnTo>
                  <a:lnTo>
                    <a:pt x="566" y="110"/>
                  </a:lnTo>
                  <a:lnTo>
                    <a:pt x="567" y="109"/>
                  </a:lnTo>
                  <a:lnTo>
                    <a:pt x="567" y="110"/>
                  </a:lnTo>
                  <a:lnTo>
                    <a:pt x="569" y="110"/>
                  </a:lnTo>
                  <a:lnTo>
                    <a:pt x="570" y="110"/>
                  </a:lnTo>
                  <a:lnTo>
                    <a:pt x="570" y="109"/>
                  </a:lnTo>
                  <a:lnTo>
                    <a:pt x="569" y="109"/>
                  </a:lnTo>
                  <a:lnTo>
                    <a:pt x="569" y="107"/>
                  </a:lnTo>
                  <a:lnTo>
                    <a:pt x="569" y="106"/>
                  </a:lnTo>
                  <a:lnTo>
                    <a:pt x="567" y="106"/>
                  </a:lnTo>
                  <a:lnTo>
                    <a:pt x="567" y="105"/>
                  </a:lnTo>
                  <a:lnTo>
                    <a:pt x="569" y="105"/>
                  </a:lnTo>
                  <a:lnTo>
                    <a:pt x="569" y="103"/>
                  </a:lnTo>
                  <a:lnTo>
                    <a:pt x="567" y="102"/>
                  </a:lnTo>
                  <a:lnTo>
                    <a:pt x="567" y="101"/>
                  </a:lnTo>
                  <a:lnTo>
                    <a:pt x="566" y="101"/>
                  </a:lnTo>
                  <a:lnTo>
                    <a:pt x="566" y="99"/>
                  </a:lnTo>
                  <a:lnTo>
                    <a:pt x="566" y="98"/>
                  </a:lnTo>
                  <a:lnTo>
                    <a:pt x="566" y="97"/>
                  </a:lnTo>
                  <a:lnTo>
                    <a:pt x="566" y="96"/>
                  </a:lnTo>
                  <a:lnTo>
                    <a:pt x="566" y="94"/>
                  </a:lnTo>
                  <a:lnTo>
                    <a:pt x="566" y="93"/>
                  </a:lnTo>
                  <a:lnTo>
                    <a:pt x="565" y="93"/>
                  </a:lnTo>
                  <a:lnTo>
                    <a:pt x="565" y="92"/>
                  </a:lnTo>
                  <a:lnTo>
                    <a:pt x="566" y="92"/>
                  </a:lnTo>
                  <a:lnTo>
                    <a:pt x="566" y="90"/>
                  </a:lnTo>
                  <a:lnTo>
                    <a:pt x="565" y="89"/>
                  </a:lnTo>
                  <a:lnTo>
                    <a:pt x="565" y="88"/>
                  </a:lnTo>
                  <a:lnTo>
                    <a:pt x="565" y="86"/>
                  </a:lnTo>
                  <a:lnTo>
                    <a:pt x="564" y="86"/>
                  </a:lnTo>
                  <a:lnTo>
                    <a:pt x="562" y="86"/>
                  </a:lnTo>
                  <a:lnTo>
                    <a:pt x="562" y="88"/>
                  </a:lnTo>
                  <a:lnTo>
                    <a:pt x="561" y="88"/>
                  </a:lnTo>
                  <a:lnTo>
                    <a:pt x="561" y="86"/>
                  </a:lnTo>
                  <a:lnTo>
                    <a:pt x="561" y="85"/>
                  </a:lnTo>
                  <a:lnTo>
                    <a:pt x="561" y="84"/>
                  </a:lnTo>
                  <a:lnTo>
                    <a:pt x="561" y="82"/>
                  </a:lnTo>
                  <a:lnTo>
                    <a:pt x="562" y="82"/>
                  </a:lnTo>
                  <a:lnTo>
                    <a:pt x="562" y="81"/>
                  </a:lnTo>
                  <a:lnTo>
                    <a:pt x="562" y="80"/>
                  </a:lnTo>
                  <a:lnTo>
                    <a:pt x="562" y="79"/>
                  </a:lnTo>
                  <a:lnTo>
                    <a:pt x="562" y="77"/>
                  </a:lnTo>
                  <a:lnTo>
                    <a:pt x="562" y="76"/>
                  </a:lnTo>
                  <a:lnTo>
                    <a:pt x="562" y="75"/>
                  </a:lnTo>
                  <a:lnTo>
                    <a:pt x="562" y="73"/>
                  </a:lnTo>
                  <a:lnTo>
                    <a:pt x="561" y="73"/>
                  </a:lnTo>
                  <a:lnTo>
                    <a:pt x="561" y="72"/>
                  </a:lnTo>
                  <a:lnTo>
                    <a:pt x="560" y="72"/>
                  </a:lnTo>
                  <a:lnTo>
                    <a:pt x="558" y="72"/>
                  </a:lnTo>
                  <a:lnTo>
                    <a:pt x="557" y="72"/>
                  </a:lnTo>
                  <a:lnTo>
                    <a:pt x="556" y="72"/>
                  </a:lnTo>
                  <a:lnTo>
                    <a:pt x="557" y="71"/>
                  </a:lnTo>
                  <a:lnTo>
                    <a:pt x="556" y="71"/>
                  </a:lnTo>
                  <a:lnTo>
                    <a:pt x="556" y="69"/>
                  </a:lnTo>
                  <a:lnTo>
                    <a:pt x="554" y="69"/>
                  </a:lnTo>
                  <a:lnTo>
                    <a:pt x="554" y="68"/>
                  </a:lnTo>
                  <a:lnTo>
                    <a:pt x="556" y="68"/>
                  </a:lnTo>
                  <a:lnTo>
                    <a:pt x="556" y="67"/>
                  </a:lnTo>
                  <a:lnTo>
                    <a:pt x="556" y="65"/>
                  </a:lnTo>
                  <a:lnTo>
                    <a:pt x="554" y="65"/>
                  </a:lnTo>
                  <a:lnTo>
                    <a:pt x="554" y="67"/>
                  </a:lnTo>
                  <a:lnTo>
                    <a:pt x="553" y="67"/>
                  </a:lnTo>
                  <a:lnTo>
                    <a:pt x="553" y="65"/>
                  </a:lnTo>
                  <a:lnTo>
                    <a:pt x="553" y="64"/>
                  </a:lnTo>
                  <a:lnTo>
                    <a:pt x="554" y="64"/>
                  </a:lnTo>
                  <a:lnTo>
                    <a:pt x="554" y="63"/>
                  </a:lnTo>
                  <a:lnTo>
                    <a:pt x="556" y="63"/>
                  </a:lnTo>
                  <a:lnTo>
                    <a:pt x="556" y="62"/>
                  </a:lnTo>
                  <a:lnTo>
                    <a:pt x="557" y="62"/>
                  </a:lnTo>
                  <a:lnTo>
                    <a:pt x="556" y="60"/>
                  </a:lnTo>
                  <a:lnTo>
                    <a:pt x="557" y="60"/>
                  </a:lnTo>
                  <a:lnTo>
                    <a:pt x="558" y="60"/>
                  </a:lnTo>
                  <a:lnTo>
                    <a:pt x="558" y="59"/>
                  </a:lnTo>
                  <a:lnTo>
                    <a:pt x="560" y="59"/>
                  </a:lnTo>
                  <a:lnTo>
                    <a:pt x="560" y="58"/>
                  </a:lnTo>
                  <a:lnTo>
                    <a:pt x="561" y="58"/>
                  </a:lnTo>
                  <a:lnTo>
                    <a:pt x="561" y="59"/>
                  </a:lnTo>
                  <a:lnTo>
                    <a:pt x="562" y="60"/>
                  </a:lnTo>
                  <a:lnTo>
                    <a:pt x="562" y="62"/>
                  </a:lnTo>
                  <a:lnTo>
                    <a:pt x="564" y="62"/>
                  </a:lnTo>
                  <a:lnTo>
                    <a:pt x="564" y="63"/>
                  </a:lnTo>
                  <a:lnTo>
                    <a:pt x="564" y="62"/>
                  </a:lnTo>
                  <a:lnTo>
                    <a:pt x="564" y="60"/>
                  </a:lnTo>
                  <a:lnTo>
                    <a:pt x="565" y="60"/>
                  </a:lnTo>
                  <a:lnTo>
                    <a:pt x="565" y="59"/>
                  </a:lnTo>
                  <a:lnTo>
                    <a:pt x="566" y="59"/>
                  </a:lnTo>
                  <a:lnTo>
                    <a:pt x="566" y="60"/>
                  </a:lnTo>
                  <a:lnTo>
                    <a:pt x="566" y="62"/>
                  </a:lnTo>
                  <a:lnTo>
                    <a:pt x="566" y="63"/>
                  </a:lnTo>
                  <a:lnTo>
                    <a:pt x="566" y="64"/>
                  </a:lnTo>
                  <a:lnTo>
                    <a:pt x="567" y="64"/>
                  </a:lnTo>
                  <a:lnTo>
                    <a:pt x="569" y="64"/>
                  </a:lnTo>
                  <a:lnTo>
                    <a:pt x="569" y="63"/>
                  </a:lnTo>
                  <a:lnTo>
                    <a:pt x="570" y="63"/>
                  </a:lnTo>
                  <a:lnTo>
                    <a:pt x="571" y="63"/>
                  </a:lnTo>
                  <a:lnTo>
                    <a:pt x="573" y="63"/>
                  </a:lnTo>
                  <a:lnTo>
                    <a:pt x="574" y="63"/>
                  </a:lnTo>
                  <a:lnTo>
                    <a:pt x="575" y="63"/>
                  </a:lnTo>
                  <a:lnTo>
                    <a:pt x="577" y="63"/>
                  </a:lnTo>
                  <a:lnTo>
                    <a:pt x="586" y="62"/>
                  </a:lnTo>
                  <a:lnTo>
                    <a:pt x="587" y="64"/>
                  </a:lnTo>
                  <a:lnTo>
                    <a:pt x="587" y="67"/>
                  </a:lnTo>
                  <a:lnTo>
                    <a:pt x="587" y="69"/>
                  </a:lnTo>
                  <a:lnTo>
                    <a:pt x="587" y="72"/>
                  </a:lnTo>
                  <a:lnTo>
                    <a:pt x="587" y="75"/>
                  </a:lnTo>
                  <a:lnTo>
                    <a:pt x="587" y="79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90" y="85"/>
                  </a:lnTo>
                  <a:lnTo>
                    <a:pt x="590" y="88"/>
                  </a:lnTo>
                  <a:lnTo>
                    <a:pt x="590" y="90"/>
                  </a:lnTo>
                  <a:lnTo>
                    <a:pt x="591" y="93"/>
                  </a:lnTo>
                  <a:lnTo>
                    <a:pt x="590" y="96"/>
                  </a:lnTo>
                  <a:lnTo>
                    <a:pt x="590" y="98"/>
                  </a:lnTo>
                  <a:lnTo>
                    <a:pt x="590" y="101"/>
                  </a:lnTo>
                  <a:lnTo>
                    <a:pt x="588" y="103"/>
                  </a:lnTo>
                  <a:lnTo>
                    <a:pt x="588" y="105"/>
                  </a:lnTo>
                  <a:lnTo>
                    <a:pt x="588" y="107"/>
                  </a:lnTo>
                  <a:lnTo>
                    <a:pt x="587" y="110"/>
                  </a:lnTo>
                  <a:lnTo>
                    <a:pt x="587" y="112"/>
                  </a:lnTo>
                  <a:lnTo>
                    <a:pt x="587" y="115"/>
                  </a:lnTo>
                  <a:lnTo>
                    <a:pt x="587" y="116"/>
                  </a:lnTo>
                  <a:lnTo>
                    <a:pt x="587" y="119"/>
                  </a:lnTo>
                  <a:lnTo>
                    <a:pt x="587" y="120"/>
                  </a:lnTo>
                  <a:lnTo>
                    <a:pt x="588" y="123"/>
                  </a:lnTo>
                  <a:lnTo>
                    <a:pt x="590" y="124"/>
                  </a:lnTo>
                  <a:lnTo>
                    <a:pt x="591" y="127"/>
                  </a:lnTo>
                  <a:lnTo>
                    <a:pt x="592" y="128"/>
                  </a:lnTo>
                  <a:lnTo>
                    <a:pt x="594" y="129"/>
                  </a:lnTo>
                  <a:lnTo>
                    <a:pt x="595" y="131"/>
                  </a:lnTo>
                  <a:lnTo>
                    <a:pt x="596" y="132"/>
                  </a:lnTo>
                  <a:lnTo>
                    <a:pt x="599" y="133"/>
                  </a:lnTo>
                  <a:lnTo>
                    <a:pt x="600" y="136"/>
                  </a:lnTo>
                  <a:lnTo>
                    <a:pt x="601" y="137"/>
                  </a:lnTo>
                  <a:lnTo>
                    <a:pt x="603" y="139"/>
                  </a:lnTo>
                  <a:lnTo>
                    <a:pt x="603" y="141"/>
                  </a:lnTo>
                  <a:lnTo>
                    <a:pt x="604" y="144"/>
                  </a:lnTo>
                  <a:lnTo>
                    <a:pt x="603" y="146"/>
                  </a:lnTo>
                  <a:lnTo>
                    <a:pt x="604" y="149"/>
                  </a:lnTo>
                  <a:lnTo>
                    <a:pt x="604" y="152"/>
                  </a:lnTo>
                  <a:lnTo>
                    <a:pt x="605" y="154"/>
                  </a:lnTo>
                  <a:lnTo>
                    <a:pt x="607" y="156"/>
                  </a:lnTo>
                  <a:lnTo>
                    <a:pt x="608" y="158"/>
                  </a:lnTo>
                  <a:lnTo>
                    <a:pt x="608" y="159"/>
                  </a:lnTo>
                  <a:lnTo>
                    <a:pt x="609" y="162"/>
                  </a:lnTo>
                  <a:lnTo>
                    <a:pt x="609" y="165"/>
                  </a:lnTo>
                  <a:lnTo>
                    <a:pt x="611" y="166"/>
                  </a:lnTo>
                  <a:lnTo>
                    <a:pt x="611" y="170"/>
                  </a:lnTo>
                  <a:lnTo>
                    <a:pt x="611" y="173"/>
                  </a:lnTo>
                  <a:lnTo>
                    <a:pt x="609" y="174"/>
                  </a:lnTo>
                  <a:lnTo>
                    <a:pt x="609" y="175"/>
                  </a:lnTo>
                  <a:lnTo>
                    <a:pt x="608" y="176"/>
                  </a:lnTo>
                  <a:lnTo>
                    <a:pt x="608" y="179"/>
                  </a:lnTo>
                  <a:lnTo>
                    <a:pt x="607" y="182"/>
                  </a:lnTo>
                  <a:lnTo>
                    <a:pt x="607" y="183"/>
                  </a:lnTo>
                  <a:lnTo>
                    <a:pt x="605" y="186"/>
                  </a:lnTo>
                  <a:lnTo>
                    <a:pt x="604" y="188"/>
                  </a:lnTo>
                  <a:lnTo>
                    <a:pt x="604" y="191"/>
                  </a:lnTo>
                  <a:lnTo>
                    <a:pt x="603" y="192"/>
                  </a:lnTo>
                  <a:lnTo>
                    <a:pt x="601" y="195"/>
                  </a:lnTo>
                  <a:lnTo>
                    <a:pt x="600" y="196"/>
                  </a:lnTo>
                  <a:lnTo>
                    <a:pt x="600" y="199"/>
                  </a:lnTo>
                  <a:lnTo>
                    <a:pt x="599" y="200"/>
                  </a:lnTo>
                  <a:lnTo>
                    <a:pt x="597" y="203"/>
                  </a:lnTo>
                  <a:lnTo>
                    <a:pt x="597" y="205"/>
                  </a:lnTo>
                  <a:lnTo>
                    <a:pt x="596" y="208"/>
                  </a:lnTo>
                  <a:lnTo>
                    <a:pt x="596" y="209"/>
                  </a:lnTo>
                  <a:lnTo>
                    <a:pt x="595" y="212"/>
                  </a:lnTo>
                  <a:lnTo>
                    <a:pt x="594" y="213"/>
                  </a:lnTo>
                  <a:lnTo>
                    <a:pt x="592" y="216"/>
                  </a:lnTo>
                  <a:lnTo>
                    <a:pt x="591" y="217"/>
                  </a:lnTo>
                  <a:lnTo>
                    <a:pt x="590" y="218"/>
                  </a:lnTo>
                  <a:lnTo>
                    <a:pt x="588" y="221"/>
                  </a:lnTo>
                  <a:lnTo>
                    <a:pt x="586" y="222"/>
                  </a:lnTo>
                  <a:lnTo>
                    <a:pt x="586" y="223"/>
                  </a:lnTo>
                  <a:lnTo>
                    <a:pt x="583" y="225"/>
                  </a:lnTo>
                  <a:lnTo>
                    <a:pt x="582" y="226"/>
                  </a:lnTo>
                  <a:lnTo>
                    <a:pt x="580" y="229"/>
                  </a:lnTo>
                  <a:lnTo>
                    <a:pt x="579" y="230"/>
                  </a:lnTo>
                  <a:lnTo>
                    <a:pt x="578" y="231"/>
                  </a:lnTo>
                  <a:lnTo>
                    <a:pt x="574" y="237"/>
                  </a:lnTo>
                  <a:lnTo>
                    <a:pt x="573" y="238"/>
                  </a:lnTo>
                  <a:lnTo>
                    <a:pt x="571" y="239"/>
                  </a:lnTo>
                  <a:lnTo>
                    <a:pt x="571" y="240"/>
                  </a:lnTo>
                  <a:lnTo>
                    <a:pt x="570" y="242"/>
                  </a:lnTo>
                  <a:lnTo>
                    <a:pt x="569" y="243"/>
                  </a:lnTo>
                  <a:lnTo>
                    <a:pt x="567" y="244"/>
                  </a:lnTo>
                  <a:lnTo>
                    <a:pt x="566" y="246"/>
                  </a:lnTo>
                  <a:lnTo>
                    <a:pt x="566" y="248"/>
                  </a:lnTo>
                  <a:lnTo>
                    <a:pt x="566" y="252"/>
                  </a:lnTo>
                  <a:lnTo>
                    <a:pt x="565" y="255"/>
                  </a:lnTo>
                  <a:lnTo>
                    <a:pt x="565" y="263"/>
                  </a:lnTo>
                  <a:lnTo>
                    <a:pt x="565" y="272"/>
                  </a:lnTo>
                  <a:lnTo>
                    <a:pt x="566" y="276"/>
                  </a:lnTo>
                  <a:lnTo>
                    <a:pt x="570" y="278"/>
                  </a:lnTo>
                  <a:lnTo>
                    <a:pt x="575" y="278"/>
                  </a:lnTo>
                  <a:lnTo>
                    <a:pt x="577" y="274"/>
                  </a:lnTo>
                  <a:lnTo>
                    <a:pt x="582" y="272"/>
                  </a:lnTo>
                  <a:lnTo>
                    <a:pt x="584" y="272"/>
                  </a:lnTo>
                  <a:lnTo>
                    <a:pt x="588" y="268"/>
                  </a:lnTo>
                  <a:lnTo>
                    <a:pt x="597" y="254"/>
                  </a:lnTo>
                  <a:lnTo>
                    <a:pt x="599" y="252"/>
                  </a:lnTo>
                  <a:lnTo>
                    <a:pt x="604" y="244"/>
                  </a:lnTo>
                  <a:lnTo>
                    <a:pt x="607" y="248"/>
                  </a:lnTo>
                  <a:lnTo>
                    <a:pt x="612" y="257"/>
                  </a:lnTo>
                  <a:lnTo>
                    <a:pt x="614" y="264"/>
                  </a:lnTo>
                  <a:lnTo>
                    <a:pt x="620" y="272"/>
                  </a:lnTo>
                  <a:lnTo>
                    <a:pt x="631" y="286"/>
                  </a:lnTo>
                  <a:lnTo>
                    <a:pt x="637" y="297"/>
                  </a:lnTo>
                  <a:lnTo>
                    <a:pt x="644" y="307"/>
                  </a:lnTo>
                  <a:lnTo>
                    <a:pt x="654" y="316"/>
                  </a:lnTo>
                  <a:lnTo>
                    <a:pt x="660" y="320"/>
                  </a:lnTo>
                  <a:lnTo>
                    <a:pt x="672" y="332"/>
                  </a:lnTo>
                  <a:lnTo>
                    <a:pt x="677" y="338"/>
                  </a:lnTo>
                  <a:lnTo>
                    <a:pt x="681" y="342"/>
                  </a:lnTo>
                  <a:lnTo>
                    <a:pt x="682" y="346"/>
                  </a:lnTo>
                  <a:lnTo>
                    <a:pt x="686" y="353"/>
                  </a:lnTo>
                  <a:lnTo>
                    <a:pt x="691" y="357"/>
                  </a:lnTo>
                  <a:lnTo>
                    <a:pt x="690" y="359"/>
                  </a:lnTo>
                  <a:lnTo>
                    <a:pt x="686" y="362"/>
                  </a:lnTo>
                  <a:lnTo>
                    <a:pt x="681" y="365"/>
                  </a:lnTo>
                  <a:lnTo>
                    <a:pt x="678" y="367"/>
                  </a:lnTo>
                  <a:lnTo>
                    <a:pt x="676" y="371"/>
                  </a:lnTo>
                  <a:lnTo>
                    <a:pt x="673" y="378"/>
                  </a:lnTo>
                  <a:lnTo>
                    <a:pt x="672" y="383"/>
                  </a:lnTo>
                  <a:lnTo>
                    <a:pt x="669" y="384"/>
                  </a:lnTo>
                  <a:lnTo>
                    <a:pt x="665" y="387"/>
                  </a:lnTo>
                  <a:lnTo>
                    <a:pt x="660" y="389"/>
                  </a:lnTo>
                  <a:lnTo>
                    <a:pt x="659" y="393"/>
                  </a:lnTo>
                  <a:lnTo>
                    <a:pt x="656" y="395"/>
                  </a:lnTo>
                  <a:lnTo>
                    <a:pt x="654" y="393"/>
                  </a:lnTo>
                  <a:lnTo>
                    <a:pt x="652" y="389"/>
                  </a:lnTo>
                  <a:lnTo>
                    <a:pt x="650" y="387"/>
                  </a:lnTo>
                  <a:lnTo>
                    <a:pt x="647" y="389"/>
                  </a:lnTo>
                  <a:lnTo>
                    <a:pt x="643" y="392"/>
                  </a:lnTo>
                  <a:lnTo>
                    <a:pt x="641" y="393"/>
                  </a:lnTo>
                  <a:lnTo>
                    <a:pt x="644" y="397"/>
                  </a:lnTo>
                  <a:lnTo>
                    <a:pt x="644" y="398"/>
                  </a:lnTo>
                  <a:lnTo>
                    <a:pt x="641" y="404"/>
                  </a:lnTo>
                  <a:lnTo>
                    <a:pt x="637" y="406"/>
                  </a:lnTo>
                  <a:lnTo>
                    <a:pt x="633" y="409"/>
                  </a:lnTo>
                  <a:lnTo>
                    <a:pt x="633" y="412"/>
                  </a:lnTo>
                  <a:lnTo>
                    <a:pt x="635" y="413"/>
                  </a:lnTo>
                  <a:lnTo>
                    <a:pt x="638" y="413"/>
                  </a:lnTo>
                  <a:lnTo>
                    <a:pt x="641" y="415"/>
                  </a:lnTo>
                  <a:lnTo>
                    <a:pt x="650" y="421"/>
                  </a:lnTo>
                  <a:lnTo>
                    <a:pt x="660" y="423"/>
                  </a:lnTo>
                  <a:lnTo>
                    <a:pt x="669" y="427"/>
                  </a:lnTo>
                  <a:lnTo>
                    <a:pt x="676" y="430"/>
                  </a:lnTo>
                  <a:lnTo>
                    <a:pt x="682" y="434"/>
                  </a:lnTo>
                  <a:lnTo>
                    <a:pt x="689" y="440"/>
                  </a:lnTo>
                  <a:lnTo>
                    <a:pt x="694" y="447"/>
                  </a:lnTo>
                  <a:lnTo>
                    <a:pt x="701" y="453"/>
                  </a:lnTo>
                  <a:lnTo>
                    <a:pt x="706" y="455"/>
                  </a:lnTo>
                  <a:lnTo>
                    <a:pt x="712" y="459"/>
                  </a:lnTo>
                  <a:lnTo>
                    <a:pt x="719" y="460"/>
                  </a:lnTo>
                  <a:lnTo>
                    <a:pt x="728" y="462"/>
                  </a:lnTo>
                  <a:lnTo>
                    <a:pt x="732" y="462"/>
                  </a:lnTo>
                  <a:lnTo>
                    <a:pt x="737" y="461"/>
                  </a:lnTo>
                  <a:lnTo>
                    <a:pt x="742" y="464"/>
                  </a:lnTo>
                  <a:lnTo>
                    <a:pt x="746" y="466"/>
                  </a:lnTo>
                  <a:lnTo>
                    <a:pt x="751" y="470"/>
                  </a:lnTo>
                  <a:lnTo>
                    <a:pt x="753" y="474"/>
                  </a:lnTo>
                  <a:lnTo>
                    <a:pt x="751" y="478"/>
                  </a:lnTo>
                  <a:lnTo>
                    <a:pt x="748" y="479"/>
                  </a:lnTo>
                  <a:lnTo>
                    <a:pt x="744" y="482"/>
                  </a:lnTo>
                  <a:lnTo>
                    <a:pt x="736" y="487"/>
                  </a:lnTo>
                  <a:lnTo>
                    <a:pt x="729" y="496"/>
                  </a:lnTo>
                  <a:lnTo>
                    <a:pt x="728" y="506"/>
                  </a:lnTo>
                  <a:lnTo>
                    <a:pt x="720" y="525"/>
                  </a:lnTo>
                  <a:lnTo>
                    <a:pt x="697" y="576"/>
                  </a:lnTo>
                  <a:lnTo>
                    <a:pt x="695" y="581"/>
                  </a:lnTo>
                  <a:lnTo>
                    <a:pt x="695" y="590"/>
                  </a:lnTo>
                  <a:lnTo>
                    <a:pt x="699" y="594"/>
                  </a:lnTo>
                  <a:lnTo>
                    <a:pt x="701" y="596"/>
                  </a:lnTo>
                  <a:lnTo>
                    <a:pt x="708" y="605"/>
                  </a:lnTo>
                  <a:lnTo>
                    <a:pt x="725" y="618"/>
                  </a:lnTo>
                  <a:lnTo>
                    <a:pt x="735" y="624"/>
                  </a:lnTo>
                  <a:lnTo>
                    <a:pt x="736" y="627"/>
                  </a:lnTo>
                  <a:lnTo>
                    <a:pt x="735" y="631"/>
                  </a:lnTo>
                  <a:lnTo>
                    <a:pt x="703" y="662"/>
                  </a:lnTo>
                  <a:lnTo>
                    <a:pt x="693" y="657"/>
                  </a:lnTo>
                  <a:lnTo>
                    <a:pt x="680" y="650"/>
                  </a:lnTo>
                  <a:lnTo>
                    <a:pt x="664" y="644"/>
                  </a:lnTo>
                  <a:lnTo>
                    <a:pt x="643" y="637"/>
                  </a:lnTo>
                  <a:lnTo>
                    <a:pt x="635" y="635"/>
                  </a:lnTo>
                  <a:lnTo>
                    <a:pt x="620" y="610"/>
                  </a:lnTo>
                  <a:lnTo>
                    <a:pt x="605" y="586"/>
                  </a:lnTo>
                  <a:lnTo>
                    <a:pt x="591" y="564"/>
                  </a:lnTo>
                  <a:lnTo>
                    <a:pt x="586" y="560"/>
                  </a:lnTo>
                  <a:lnTo>
                    <a:pt x="575" y="560"/>
                  </a:lnTo>
                  <a:lnTo>
                    <a:pt x="566" y="560"/>
                  </a:lnTo>
                  <a:lnTo>
                    <a:pt x="553" y="560"/>
                  </a:lnTo>
                  <a:lnTo>
                    <a:pt x="537" y="563"/>
                  </a:lnTo>
                  <a:lnTo>
                    <a:pt x="532" y="573"/>
                  </a:lnTo>
                  <a:lnTo>
                    <a:pt x="526" y="586"/>
                  </a:lnTo>
                  <a:lnTo>
                    <a:pt x="518" y="593"/>
                  </a:lnTo>
                  <a:lnTo>
                    <a:pt x="510" y="597"/>
                  </a:lnTo>
                  <a:lnTo>
                    <a:pt x="501" y="598"/>
                  </a:lnTo>
                  <a:lnTo>
                    <a:pt x="488" y="600"/>
                  </a:lnTo>
                  <a:lnTo>
                    <a:pt x="477" y="602"/>
                  </a:lnTo>
                  <a:lnTo>
                    <a:pt x="471" y="606"/>
                  </a:lnTo>
                  <a:lnTo>
                    <a:pt x="463" y="615"/>
                  </a:lnTo>
                  <a:lnTo>
                    <a:pt x="455" y="623"/>
                  </a:lnTo>
                  <a:lnTo>
                    <a:pt x="449" y="631"/>
                  </a:lnTo>
                  <a:lnTo>
                    <a:pt x="440" y="637"/>
                  </a:lnTo>
                  <a:lnTo>
                    <a:pt x="429" y="648"/>
                  </a:lnTo>
                  <a:lnTo>
                    <a:pt x="424" y="656"/>
                  </a:lnTo>
                  <a:lnTo>
                    <a:pt x="423" y="664"/>
                  </a:lnTo>
                  <a:lnTo>
                    <a:pt x="423" y="667"/>
                  </a:lnTo>
                  <a:lnTo>
                    <a:pt x="420" y="671"/>
                  </a:lnTo>
                  <a:lnTo>
                    <a:pt x="421" y="678"/>
                  </a:lnTo>
                  <a:lnTo>
                    <a:pt x="423" y="690"/>
                  </a:lnTo>
                  <a:lnTo>
                    <a:pt x="423" y="695"/>
                  </a:lnTo>
                  <a:lnTo>
                    <a:pt x="420" y="699"/>
                  </a:lnTo>
                  <a:lnTo>
                    <a:pt x="416" y="703"/>
                  </a:lnTo>
                  <a:lnTo>
                    <a:pt x="413" y="704"/>
                  </a:lnTo>
                  <a:lnTo>
                    <a:pt x="413" y="708"/>
                  </a:lnTo>
                  <a:lnTo>
                    <a:pt x="412" y="712"/>
                  </a:lnTo>
                  <a:lnTo>
                    <a:pt x="411" y="716"/>
                  </a:lnTo>
                  <a:lnTo>
                    <a:pt x="412" y="717"/>
                  </a:lnTo>
                  <a:lnTo>
                    <a:pt x="415" y="720"/>
                  </a:lnTo>
                  <a:lnTo>
                    <a:pt x="412" y="725"/>
                  </a:lnTo>
                  <a:lnTo>
                    <a:pt x="404" y="737"/>
                  </a:lnTo>
                  <a:lnTo>
                    <a:pt x="399" y="748"/>
                  </a:lnTo>
                  <a:lnTo>
                    <a:pt x="398" y="750"/>
                  </a:lnTo>
                  <a:lnTo>
                    <a:pt x="396" y="748"/>
                  </a:lnTo>
                  <a:lnTo>
                    <a:pt x="395" y="750"/>
                  </a:lnTo>
                  <a:lnTo>
                    <a:pt x="394" y="751"/>
                  </a:lnTo>
                  <a:lnTo>
                    <a:pt x="391" y="751"/>
                  </a:lnTo>
                  <a:lnTo>
                    <a:pt x="389" y="747"/>
                  </a:lnTo>
                  <a:lnTo>
                    <a:pt x="387" y="747"/>
                  </a:lnTo>
                  <a:lnTo>
                    <a:pt x="386" y="747"/>
                  </a:lnTo>
                  <a:lnTo>
                    <a:pt x="383" y="744"/>
                  </a:lnTo>
                  <a:lnTo>
                    <a:pt x="381" y="742"/>
                  </a:lnTo>
                  <a:lnTo>
                    <a:pt x="379" y="742"/>
                  </a:lnTo>
                  <a:lnTo>
                    <a:pt x="377" y="741"/>
                  </a:lnTo>
                  <a:lnTo>
                    <a:pt x="377" y="739"/>
                  </a:lnTo>
                  <a:lnTo>
                    <a:pt x="378" y="739"/>
                  </a:lnTo>
                  <a:lnTo>
                    <a:pt x="379" y="741"/>
                  </a:lnTo>
                  <a:lnTo>
                    <a:pt x="381" y="741"/>
                  </a:lnTo>
                  <a:lnTo>
                    <a:pt x="378" y="738"/>
                  </a:lnTo>
                  <a:lnTo>
                    <a:pt x="377" y="738"/>
                  </a:lnTo>
                  <a:lnTo>
                    <a:pt x="377" y="739"/>
                  </a:lnTo>
                  <a:lnTo>
                    <a:pt x="376" y="739"/>
                  </a:lnTo>
                  <a:lnTo>
                    <a:pt x="376" y="738"/>
                  </a:lnTo>
                  <a:lnTo>
                    <a:pt x="374" y="738"/>
                  </a:lnTo>
                  <a:lnTo>
                    <a:pt x="373" y="737"/>
                  </a:lnTo>
                  <a:lnTo>
                    <a:pt x="372" y="735"/>
                  </a:lnTo>
                  <a:lnTo>
                    <a:pt x="369" y="734"/>
                  </a:lnTo>
                  <a:lnTo>
                    <a:pt x="369" y="733"/>
                  </a:lnTo>
                  <a:lnTo>
                    <a:pt x="366" y="730"/>
                  </a:lnTo>
                  <a:lnTo>
                    <a:pt x="365" y="730"/>
                  </a:lnTo>
                  <a:lnTo>
                    <a:pt x="364" y="729"/>
                  </a:lnTo>
                  <a:lnTo>
                    <a:pt x="362" y="728"/>
                  </a:lnTo>
                  <a:lnTo>
                    <a:pt x="364" y="728"/>
                  </a:lnTo>
                  <a:lnTo>
                    <a:pt x="364" y="726"/>
                  </a:lnTo>
                  <a:lnTo>
                    <a:pt x="364" y="725"/>
                  </a:lnTo>
                  <a:lnTo>
                    <a:pt x="365" y="725"/>
                  </a:lnTo>
                  <a:lnTo>
                    <a:pt x="365" y="726"/>
                  </a:lnTo>
                  <a:lnTo>
                    <a:pt x="365" y="728"/>
                  </a:lnTo>
                  <a:lnTo>
                    <a:pt x="365" y="729"/>
                  </a:lnTo>
                  <a:lnTo>
                    <a:pt x="366" y="729"/>
                  </a:lnTo>
                  <a:lnTo>
                    <a:pt x="366" y="728"/>
                  </a:lnTo>
                  <a:lnTo>
                    <a:pt x="368" y="728"/>
                  </a:lnTo>
                  <a:lnTo>
                    <a:pt x="368" y="729"/>
                  </a:lnTo>
                  <a:lnTo>
                    <a:pt x="368" y="728"/>
                  </a:lnTo>
                  <a:lnTo>
                    <a:pt x="369" y="726"/>
                  </a:lnTo>
                  <a:lnTo>
                    <a:pt x="369" y="728"/>
                  </a:lnTo>
                  <a:lnTo>
                    <a:pt x="369" y="726"/>
                  </a:lnTo>
                  <a:lnTo>
                    <a:pt x="370" y="728"/>
                  </a:lnTo>
                  <a:lnTo>
                    <a:pt x="370" y="726"/>
                  </a:lnTo>
                  <a:lnTo>
                    <a:pt x="370" y="725"/>
                  </a:lnTo>
                  <a:lnTo>
                    <a:pt x="369" y="725"/>
                  </a:lnTo>
                  <a:lnTo>
                    <a:pt x="369" y="724"/>
                  </a:lnTo>
                  <a:lnTo>
                    <a:pt x="368" y="724"/>
                  </a:lnTo>
                  <a:lnTo>
                    <a:pt x="366" y="722"/>
                  </a:lnTo>
                  <a:lnTo>
                    <a:pt x="365" y="721"/>
                  </a:lnTo>
                  <a:lnTo>
                    <a:pt x="365" y="722"/>
                  </a:lnTo>
                  <a:lnTo>
                    <a:pt x="364" y="724"/>
                  </a:lnTo>
                  <a:lnTo>
                    <a:pt x="364" y="725"/>
                  </a:lnTo>
                  <a:lnTo>
                    <a:pt x="362" y="725"/>
                  </a:lnTo>
                  <a:lnTo>
                    <a:pt x="361" y="724"/>
                  </a:lnTo>
                  <a:lnTo>
                    <a:pt x="361" y="725"/>
                  </a:lnTo>
                  <a:lnTo>
                    <a:pt x="362" y="726"/>
                  </a:lnTo>
                  <a:lnTo>
                    <a:pt x="361" y="726"/>
                  </a:lnTo>
                  <a:lnTo>
                    <a:pt x="356" y="721"/>
                  </a:lnTo>
                  <a:lnTo>
                    <a:pt x="355" y="721"/>
                  </a:lnTo>
                  <a:lnTo>
                    <a:pt x="353" y="721"/>
                  </a:lnTo>
                  <a:lnTo>
                    <a:pt x="351" y="718"/>
                  </a:lnTo>
                  <a:lnTo>
                    <a:pt x="347" y="716"/>
                  </a:lnTo>
                  <a:lnTo>
                    <a:pt x="347" y="714"/>
                  </a:lnTo>
                  <a:lnTo>
                    <a:pt x="342" y="709"/>
                  </a:lnTo>
                  <a:lnTo>
                    <a:pt x="339" y="707"/>
                  </a:lnTo>
                  <a:lnTo>
                    <a:pt x="338" y="704"/>
                  </a:lnTo>
                  <a:lnTo>
                    <a:pt x="336" y="703"/>
                  </a:lnTo>
                  <a:lnTo>
                    <a:pt x="334" y="701"/>
                  </a:lnTo>
                  <a:lnTo>
                    <a:pt x="331" y="700"/>
                  </a:lnTo>
                  <a:lnTo>
                    <a:pt x="331" y="697"/>
                  </a:lnTo>
                  <a:lnTo>
                    <a:pt x="332" y="695"/>
                  </a:lnTo>
                  <a:lnTo>
                    <a:pt x="332" y="691"/>
                  </a:lnTo>
                  <a:lnTo>
                    <a:pt x="331" y="690"/>
                  </a:lnTo>
                  <a:lnTo>
                    <a:pt x="330" y="687"/>
                  </a:lnTo>
                  <a:lnTo>
                    <a:pt x="329" y="684"/>
                  </a:lnTo>
                  <a:lnTo>
                    <a:pt x="327" y="681"/>
                  </a:lnTo>
                  <a:lnTo>
                    <a:pt x="326" y="679"/>
                  </a:lnTo>
                  <a:lnTo>
                    <a:pt x="326" y="678"/>
                  </a:lnTo>
                  <a:lnTo>
                    <a:pt x="325" y="677"/>
                  </a:lnTo>
                  <a:lnTo>
                    <a:pt x="325" y="675"/>
                  </a:lnTo>
                  <a:lnTo>
                    <a:pt x="326" y="675"/>
                  </a:lnTo>
                  <a:lnTo>
                    <a:pt x="326" y="674"/>
                  </a:lnTo>
                  <a:lnTo>
                    <a:pt x="327" y="673"/>
                  </a:lnTo>
                  <a:lnTo>
                    <a:pt x="327" y="669"/>
                  </a:lnTo>
                  <a:lnTo>
                    <a:pt x="327" y="667"/>
                  </a:lnTo>
                  <a:lnTo>
                    <a:pt x="327" y="665"/>
                  </a:lnTo>
                  <a:lnTo>
                    <a:pt x="329" y="664"/>
                  </a:lnTo>
                  <a:lnTo>
                    <a:pt x="329" y="660"/>
                  </a:lnTo>
                  <a:lnTo>
                    <a:pt x="326" y="657"/>
                  </a:lnTo>
                  <a:lnTo>
                    <a:pt x="325" y="653"/>
                  </a:lnTo>
                  <a:lnTo>
                    <a:pt x="323" y="653"/>
                  </a:lnTo>
                  <a:lnTo>
                    <a:pt x="323" y="652"/>
                  </a:lnTo>
                  <a:lnTo>
                    <a:pt x="319" y="649"/>
                  </a:lnTo>
                  <a:lnTo>
                    <a:pt x="318" y="647"/>
                  </a:lnTo>
                  <a:lnTo>
                    <a:pt x="315" y="644"/>
                  </a:lnTo>
                  <a:lnTo>
                    <a:pt x="314" y="641"/>
                  </a:lnTo>
                  <a:lnTo>
                    <a:pt x="310" y="637"/>
                  </a:lnTo>
                  <a:lnTo>
                    <a:pt x="310" y="636"/>
                  </a:lnTo>
                  <a:lnTo>
                    <a:pt x="308" y="633"/>
                  </a:lnTo>
                  <a:lnTo>
                    <a:pt x="306" y="630"/>
                  </a:lnTo>
                  <a:lnTo>
                    <a:pt x="305" y="628"/>
                  </a:lnTo>
                  <a:lnTo>
                    <a:pt x="301" y="627"/>
                  </a:lnTo>
                  <a:lnTo>
                    <a:pt x="300" y="626"/>
                  </a:lnTo>
                  <a:lnTo>
                    <a:pt x="299" y="624"/>
                  </a:lnTo>
                  <a:lnTo>
                    <a:pt x="296" y="622"/>
                  </a:lnTo>
                  <a:lnTo>
                    <a:pt x="292" y="619"/>
                  </a:lnTo>
                  <a:lnTo>
                    <a:pt x="291" y="618"/>
                  </a:lnTo>
                  <a:lnTo>
                    <a:pt x="289" y="618"/>
                  </a:lnTo>
                  <a:lnTo>
                    <a:pt x="287" y="614"/>
                  </a:lnTo>
                  <a:lnTo>
                    <a:pt x="283" y="611"/>
                  </a:lnTo>
                  <a:lnTo>
                    <a:pt x="274" y="602"/>
                  </a:lnTo>
                  <a:lnTo>
                    <a:pt x="268" y="597"/>
                  </a:lnTo>
                  <a:lnTo>
                    <a:pt x="267" y="596"/>
                  </a:lnTo>
                  <a:lnTo>
                    <a:pt x="266" y="596"/>
                  </a:lnTo>
                  <a:lnTo>
                    <a:pt x="265" y="594"/>
                  </a:lnTo>
                  <a:lnTo>
                    <a:pt x="263" y="593"/>
                  </a:lnTo>
                  <a:lnTo>
                    <a:pt x="261" y="590"/>
                  </a:lnTo>
                  <a:lnTo>
                    <a:pt x="258" y="589"/>
                  </a:lnTo>
                  <a:lnTo>
                    <a:pt x="257" y="589"/>
                  </a:lnTo>
                  <a:lnTo>
                    <a:pt x="255" y="588"/>
                  </a:lnTo>
                  <a:lnTo>
                    <a:pt x="254" y="586"/>
                  </a:lnTo>
                  <a:lnTo>
                    <a:pt x="252" y="585"/>
                  </a:lnTo>
                  <a:lnTo>
                    <a:pt x="249" y="583"/>
                  </a:lnTo>
                  <a:lnTo>
                    <a:pt x="246" y="580"/>
                  </a:lnTo>
                  <a:lnTo>
                    <a:pt x="245" y="580"/>
                  </a:lnTo>
                  <a:lnTo>
                    <a:pt x="242" y="579"/>
                  </a:lnTo>
                  <a:lnTo>
                    <a:pt x="240" y="576"/>
                  </a:lnTo>
                  <a:lnTo>
                    <a:pt x="238" y="575"/>
                  </a:lnTo>
                  <a:lnTo>
                    <a:pt x="237" y="573"/>
                  </a:lnTo>
                  <a:lnTo>
                    <a:pt x="236" y="573"/>
                  </a:lnTo>
                  <a:lnTo>
                    <a:pt x="235" y="572"/>
                  </a:lnTo>
                  <a:lnTo>
                    <a:pt x="228" y="567"/>
                  </a:lnTo>
                  <a:lnTo>
                    <a:pt x="225" y="566"/>
                  </a:lnTo>
                  <a:lnTo>
                    <a:pt x="224" y="564"/>
                  </a:lnTo>
                  <a:lnTo>
                    <a:pt x="223" y="563"/>
                  </a:lnTo>
                  <a:lnTo>
                    <a:pt x="222" y="562"/>
                  </a:lnTo>
                  <a:lnTo>
                    <a:pt x="220" y="562"/>
                  </a:lnTo>
                  <a:lnTo>
                    <a:pt x="219" y="562"/>
                  </a:lnTo>
                  <a:lnTo>
                    <a:pt x="218" y="560"/>
                  </a:lnTo>
                  <a:lnTo>
                    <a:pt x="216" y="559"/>
                  </a:lnTo>
                  <a:lnTo>
                    <a:pt x="215" y="558"/>
                  </a:lnTo>
                  <a:lnTo>
                    <a:pt x="212" y="556"/>
                  </a:lnTo>
                  <a:lnTo>
                    <a:pt x="211" y="555"/>
                  </a:lnTo>
                  <a:lnTo>
                    <a:pt x="207" y="554"/>
                  </a:lnTo>
                  <a:lnTo>
                    <a:pt x="206" y="553"/>
                  </a:lnTo>
                  <a:lnTo>
                    <a:pt x="205" y="551"/>
                  </a:lnTo>
                  <a:lnTo>
                    <a:pt x="202" y="551"/>
                  </a:lnTo>
                  <a:lnTo>
                    <a:pt x="202" y="550"/>
                  </a:lnTo>
                  <a:lnTo>
                    <a:pt x="201" y="550"/>
                  </a:lnTo>
                  <a:lnTo>
                    <a:pt x="199" y="549"/>
                  </a:lnTo>
                  <a:lnTo>
                    <a:pt x="197" y="547"/>
                  </a:lnTo>
                  <a:lnTo>
                    <a:pt x="194" y="546"/>
                  </a:lnTo>
                  <a:lnTo>
                    <a:pt x="193" y="545"/>
                  </a:lnTo>
                  <a:lnTo>
                    <a:pt x="191" y="545"/>
                  </a:lnTo>
                  <a:lnTo>
                    <a:pt x="189" y="542"/>
                  </a:lnTo>
                  <a:lnTo>
                    <a:pt x="186" y="541"/>
                  </a:lnTo>
                  <a:lnTo>
                    <a:pt x="182" y="539"/>
                  </a:lnTo>
                  <a:lnTo>
                    <a:pt x="181" y="538"/>
                  </a:lnTo>
                  <a:lnTo>
                    <a:pt x="181" y="537"/>
                  </a:lnTo>
                  <a:lnTo>
                    <a:pt x="177" y="536"/>
                  </a:lnTo>
                  <a:lnTo>
                    <a:pt x="175" y="533"/>
                  </a:lnTo>
                  <a:lnTo>
                    <a:pt x="173" y="533"/>
                  </a:lnTo>
                  <a:lnTo>
                    <a:pt x="172" y="532"/>
                  </a:lnTo>
                  <a:lnTo>
                    <a:pt x="172" y="530"/>
                  </a:lnTo>
                  <a:lnTo>
                    <a:pt x="173" y="528"/>
                  </a:lnTo>
                  <a:lnTo>
                    <a:pt x="175" y="526"/>
                  </a:lnTo>
                  <a:lnTo>
                    <a:pt x="175" y="525"/>
                  </a:lnTo>
                  <a:lnTo>
                    <a:pt x="176" y="524"/>
                  </a:lnTo>
                  <a:lnTo>
                    <a:pt x="177" y="523"/>
                  </a:lnTo>
                  <a:lnTo>
                    <a:pt x="177" y="521"/>
                  </a:lnTo>
                  <a:lnTo>
                    <a:pt x="177" y="520"/>
                  </a:lnTo>
                  <a:lnTo>
                    <a:pt x="177" y="519"/>
                  </a:lnTo>
                  <a:lnTo>
                    <a:pt x="178" y="519"/>
                  </a:lnTo>
                  <a:lnTo>
                    <a:pt x="178" y="516"/>
                  </a:lnTo>
                  <a:lnTo>
                    <a:pt x="180" y="512"/>
                  </a:lnTo>
                  <a:lnTo>
                    <a:pt x="181" y="512"/>
                  </a:lnTo>
                  <a:lnTo>
                    <a:pt x="181" y="516"/>
                  </a:lnTo>
                  <a:lnTo>
                    <a:pt x="181" y="517"/>
                  </a:lnTo>
                  <a:lnTo>
                    <a:pt x="181" y="519"/>
                  </a:lnTo>
                  <a:lnTo>
                    <a:pt x="181" y="520"/>
                  </a:lnTo>
                  <a:lnTo>
                    <a:pt x="181" y="521"/>
                  </a:lnTo>
                  <a:lnTo>
                    <a:pt x="180" y="523"/>
                  </a:lnTo>
                  <a:lnTo>
                    <a:pt x="180" y="524"/>
                  </a:lnTo>
                  <a:lnTo>
                    <a:pt x="180" y="526"/>
                  </a:lnTo>
                  <a:lnTo>
                    <a:pt x="181" y="528"/>
                  </a:lnTo>
                  <a:lnTo>
                    <a:pt x="182" y="529"/>
                  </a:lnTo>
                  <a:lnTo>
                    <a:pt x="182" y="530"/>
                  </a:lnTo>
                  <a:lnTo>
                    <a:pt x="182" y="532"/>
                  </a:lnTo>
                  <a:lnTo>
                    <a:pt x="181" y="532"/>
                  </a:lnTo>
                  <a:lnTo>
                    <a:pt x="184" y="533"/>
                  </a:lnTo>
                  <a:lnTo>
                    <a:pt x="186" y="533"/>
                  </a:lnTo>
                  <a:lnTo>
                    <a:pt x="186" y="534"/>
                  </a:lnTo>
                  <a:lnTo>
                    <a:pt x="189" y="534"/>
                  </a:lnTo>
                  <a:lnTo>
                    <a:pt x="191" y="537"/>
                  </a:lnTo>
                  <a:lnTo>
                    <a:pt x="191" y="538"/>
                  </a:lnTo>
                  <a:lnTo>
                    <a:pt x="191" y="539"/>
                  </a:lnTo>
                  <a:lnTo>
                    <a:pt x="194" y="539"/>
                  </a:lnTo>
                  <a:lnTo>
                    <a:pt x="195" y="539"/>
                  </a:lnTo>
                  <a:lnTo>
                    <a:pt x="198" y="539"/>
                  </a:lnTo>
                  <a:lnTo>
                    <a:pt x="201" y="539"/>
                  </a:lnTo>
                  <a:lnTo>
                    <a:pt x="202" y="539"/>
                  </a:lnTo>
                  <a:lnTo>
                    <a:pt x="203" y="539"/>
                  </a:lnTo>
                  <a:lnTo>
                    <a:pt x="203" y="538"/>
                  </a:lnTo>
                  <a:lnTo>
                    <a:pt x="205" y="538"/>
                  </a:lnTo>
                  <a:lnTo>
                    <a:pt x="205" y="537"/>
                  </a:lnTo>
                  <a:lnTo>
                    <a:pt x="203" y="536"/>
                  </a:lnTo>
                  <a:lnTo>
                    <a:pt x="206" y="537"/>
                  </a:lnTo>
                  <a:lnTo>
                    <a:pt x="207" y="537"/>
                  </a:lnTo>
                  <a:lnTo>
                    <a:pt x="207" y="536"/>
                  </a:lnTo>
                  <a:lnTo>
                    <a:pt x="206" y="536"/>
                  </a:lnTo>
                  <a:lnTo>
                    <a:pt x="205" y="534"/>
                  </a:lnTo>
                  <a:lnTo>
                    <a:pt x="203" y="534"/>
                  </a:lnTo>
                  <a:lnTo>
                    <a:pt x="202" y="536"/>
                  </a:lnTo>
                  <a:lnTo>
                    <a:pt x="201" y="536"/>
                  </a:lnTo>
                  <a:lnTo>
                    <a:pt x="201" y="534"/>
                  </a:lnTo>
                  <a:lnTo>
                    <a:pt x="199" y="536"/>
                  </a:lnTo>
                  <a:lnTo>
                    <a:pt x="197" y="537"/>
                  </a:lnTo>
                  <a:lnTo>
                    <a:pt x="197" y="536"/>
                  </a:lnTo>
                  <a:lnTo>
                    <a:pt x="198" y="536"/>
                  </a:lnTo>
                  <a:lnTo>
                    <a:pt x="198" y="534"/>
                  </a:lnTo>
                  <a:lnTo>
                    <a:pt x="197" y="533"/>
                  </a:lnTo>
                  <a:lnTo>
                    <a:pt x="197" y="532"/>
                  </a:lnTo>
                  <a:lnTo>
                    <a:pt x="197" y="530"/>
                  </a:lnTo>
                  <a:lnTo>
                    <a:pt x="195" y="530"/>
                  </a:lnTo>
                  <a:lnTo>
                    <a:pt x="197" y="529"/>
                  </a:lnTo>
                  <a:lnTo>
                    <a:pt x="199" y="529"/>
                  </a:lnTo>
                  <a:lnTo>
                    <a:pt x="199" y="528"/>
                  </a:lnTo>
                  <a:lnTo>
                    <a:pt x="198" y="528"/>
                  </a:lnTo>
                  <a:lnTo>
                    <a:pt x="197" y="528"/>
                  </a:lnTo>
                  <a:lnTo>
                    <a:pt x="194" y="530"/>
                  </a:lnTo>
                  <a:lnTo>
                    <a:pt x="193" y="529"/>
                  </a:lnTo>
                  <a:lnTo>
                    <a:pt x="193" y="528"/>
                  </a:lnTo>
                  <a:lnTo>
                    <a:pt x="193" y="526"/>
                  </a:lnTo>
                  <a:lnTo>
                    <a:pt x="191" y="526"/>
                  </a:lnTo>
                  <a:lnTo>
                    <a:pt x="190" y="526"/>
                  </a:lnTo>
                  <a:lnTo>
                    <a:pt x="190" y="528"/>
                  </a:lnTo>
                  <a:lnTo>
                    <a:pt x="189" y="529"/>
                  </a:lnTo>
                  <a:lnTo>
                    <a:pt x="188" y="528"/>
                  </a:lnTo>
                  <a:lnTo>
                    <a:pt x="188" y="529"/>
                  </a:lnTo>
                  <a:lnTo>
                    <a:pt x="186" y="530"/>
                  </a:lnTo>
                  <a:lnTo>
                    <a:pt x="184" y="530"/>
                  </a:lnTo>
                  <a:lnTo>
                    <a:pt x="184" y="529"/>
                  </a:lnTo>
                  <a:lnTo>
                    <a:pt x="184" y="525"/>
                  </a:lnTo>
                  <a:lnTo>
                    <a:pt x="184" y="523"/>
                  </a:lnTo>
                  <a:lnTo>
                    <a:pt x="184" y="521"/>
                  </a:lnTo>
                  <a:lnTo>
                    <a:pt x="185" y="520"/>
                  </a:lnTo>
                  <a:lnTo>
                    <a:pt x="185" y="519"/>
                  </a:lnTo>
                  <a:lnTo>
                    <a:pt x="185" y="517"/>
                  </a:lnTo>
                  <a:lnTo>
                    <a:pt x="186" y="516"/>
                  </a:lnTo>
                  <a:lnTo>
                    <a:pt x="188" y="513"/>
                  </a:lnTo>
                  <a:lnTo>
                    <a:pt x="188" y="509"/>
                  </a:lnTo>
                  <a:lnTo>
                    <a:pt x="186" y="508"/>
                  </a:lnTo>
                  <a:lnTo>
                    <a:pt x="186" y="507"/>
                  </a:lnTo>
                  <a:lnTo>
                    <a:pt x="185" y="506"/>
                  </a:lnTo>
                  <a:lnTo>
                    <a:pt x="184" y="506"/>
                  </a:lnTo>
                  <a:lnTo>
                    <a:pt x="184" y="504"/>
                  </a:lnTo>
                  <a:lnTo>
                    <a:pt x="184" y="503"/>
                  </a:lnTo>
                  <a:lnTo>
                    <a:pt x="182" y="503"/>
                  </a:lnTo>
                  <a:lnTo>
                    <a:pt x="182" y="499"/>
                  </a:lnTo>
                  <a:lnTo>
                    <a:pt x="182" y="498"/>
                  </a:lnTo>
                  <a:lnTo>
                    <a:pt x="182" y="496"/>
                  </a:lnTo>
                  <a:lnTo>
                    <a:pt x="181" y="495"/>
                  </a:lnTo>
                  <a:lnTo>
                    <a:pt x="181" y="494"/>
                  </a:lnTo>
                  <a:lnTo>
                    <a:pt x="181" y="491"/>
                  </a:lnTo>
                  <a:lnTo>
                    <a:pt x="180" y="491"/>
                  </a:lnTo>
                  <a:lnTo>
                    <a:pt x="181" y="490"/>
                  </a:lnTo>
                  <a:lnTo>
                    <a:pt x="181" y="489"/>
                  </a:lnTo>
                  <a:lnTo>
                    <a:pt x="181" y="490"/>
                  </a:lnTo>
                  <a:lnTo>
                    <a:pt x="180" y="490"/>
                  </a:lnTo>
                  <a:lnTo>
                    <a:pt x="178" y="486"/>
                  </a:lnTo>
                  <a:lnTo>
                    <a:pt x="177" y="485"/>
                  </a:lnTo>
                  <a:lnTo>
                    <a:pt x="177" y="483"/>
                  </a:lnTo>
                  <a:lnTo>
                    <a:pt x="176" y="482"/>
                  </a:lnTo>
                  <a:lnTo>
                    <a:pt x="168" y="474"/>
                  </a:lnTo>
                  <a:lnTo>
                    <a:pt x="165" y="472"/>
                  </a:lnTo>
                  <a:lnTo>
                    <a:pt x="164" y="472"/>
                  </a:lnTo>
                  <a:lnTo>
                    <a:pt x="163" y="470"/>
                  </a:lnTo>
                  <a:lnTo>
                    <a:pt x="160" y="469"/>
                  </a:lnTo>
                  <a:lnTo>
                    <a:pt x="159" y="468"/>
                  </a:lnTo>
                  <a:lnTo>
                    <a:pt x="156" y="466"/>
                  </a:lnTo>
                  <a:lnTo>
                    <a:pt x="154" y="465"/>
                  </a:lnTo>
                  <a:lnTo>
                    <a:pt x="152" y="464"/>
                  </a:lnTo>
                  <a:lnTo>
                    <a:pt x="151" y="464"/>
                  </a:lnTo>
                  <a:lnTo>
                    <a:pt x="150" y="462"/>
                  </a:lnTo>
                  <a:lnTo>
                    <a:pt x="151" y="462"/>
                  </a:lnTo>
                  <a:lnTo>
                    <a:pt x="150" y="461"/>
                  </a:lnTo>
                  <a:lnTo>
                    <a:pt x="147" y="461"/>
                  </a:lnTo>
                  <a:lnTo>
                    <a:pt x="144" y="459"/>
                  </a:lnTo>
                  <a:lnTo>
                    <a:pt x="144" y="457"/>
                  </a:lnTo>
                  <a:lnTo>
                    <a:pt x="143" y="456"/>
                  </a:lnTo>
                  <a:lnTo>
                    <a:pt x="143" y="457"/>
                  </a:lnTo>
                  <a:lnTo>
                    <a:pt x="144" y="460"/>
                  </a:lnTo>
                  <a:lnTo>
                    <a:pt x="143" y="459"/>
                  </a:lnTo>
                  <a:lnTo>
                    <a:pt x="142" y="459"/>
                  </a:lnTo>
                  <a:lnTo>
                    <a:pt x="141" y="457"/>
                  </a:lnTo>
                  <a:lnTo>
                    <a:pt x="137" y="455"/>
                  </a:lnTo>
                  <a:lnTo>
                    <a:pt x="135" y="455"/>
                  </a:lnTo>
                  <a:lnTo>
                    <a:pt x="130" y="452"/>
                  </a:lnTo>
                  <a:lnTo>
                    <a:pt x="128" y="449"/>
                  </a:lnTo>
                  <a:lnTo>
                    <a:pt x="125" y="449"/>
                  </a:lnTo>
                  <a:lnTo>
                    <a:pt x="124" y="448"/>
                  </a:lnTo>
                  <a:lnTo>
                    <a:pt x="122" y="447"/>
                  </a:lnTo>
                  <a:lnTo>
                    <a:pt x="122" y="444"/>
                  </a:lnTo>
                  <a:lnTo>
                    <a:pt x="121" y="444"/>
                  </a:lnTo>
                  <a:lnTo>
                    <a:pt x="121" y="439"/>
                  </a:lnTo>
                  <a:lnTo>
                    <a:pt x="118" y="435"/>
                  </a:lnTo>
                  <a:lnTo>
                    <a:pt x="118" y="432"/>
                  </a:lnTo>
                  <a:lnTo>
                    <a:pt x="117" y="431"/>
                  </a:lnTo>
                  <a:lnTo>
                    <a:pt x="117" y="430"/>
                  </a:lnTo>
                  <a:lnTo>
                    <a:pt x="114" y="428"/>
                  </a:lnTo>
                  <a:lnTo>
                    <a:pt x="114" y="427"/>
                  </a:lnTo>
                  <a:lnTo>
                    <a:pt x="112" y="425"/>
                  </a:lnTo>
                  <a:lnTo>
                    <a:pt x="112" y="423"/>
                  </a:lnTo>
                  <a:lnTo>
                    <a:pt x="109" y="421"/>
                  </a:lnTo>
                  <a:lnTo>
                    <a:pt x="107" y="419"/>
                  </a:lnTo>
                  <a:lnTo>
                    <a:pt x="107" y="418"/>
                  </a:lnTo>
                  <a:lnTo>
                    <a:pt x="105" y="415"/>
                  </a:lnTo>
                  <a:lnTo>
                    <a:pt x="103" y="415"/>
                  </a:lnTo>
                  <a:lnTo>
                    <a:pt x="101" y="413"/>
                  </a:lnTo>
                  <a:lnTo>
                    <a:pt x="100" y="412"/>
                  </a:lnTo>
                  <a:lnTo>
                    <a:pt x="97" y="409"/>
                  </a:lnTo>
                  <a:lnTo>
                    <a:pt x="95" y="408"/>
                  </a:lnTo>
                  <a:lnTo>
                    <a:pt x="92" y="405"/>
                  </a:lnTo>
                  <a:lnTo>
                    <a:pt x="91" y="405"/>
                  </a:lnTo>
                  <a:lnTo>
                    <a:pt x="90" y="404"/>
                  </a:lnTo>
                  <a:lnTo>
                    <a:pt x="88" y="402"/>
                  </a:lnTo>
                  <a:lnTo>
                    <a:pt x="87" y="402"/>
                  </a:lnTo>
                  <a:lnTo>
                    <a:pt x="86" y="401"/>
                  </a:lnTo>
                  <a:lnTo>
                    <a:pt x="84" y="400"/>
                  </a:lnTo>
                  <a:lnTo>
                    <a:pt x="83" y="398"/>
                  </a:lnTo>
                  <a:lnTo>
                    <a:pt x="78" y="395"/>
                  </a:lnTo>
                  <a:lnTo>
                    <a:pt x="75" y="393"/>
                  </a:lnTo>
                  <a:lnTo>
                    <a:pt x="74" y="392"/>
                  </a:lnTo>
                  <a:lnTo>
                    <a:pt x="73" y="389"/>
                  </a:lnTo>
                  <a:lnTo>
                    <a:pt x="71" y="389"/>
                  </a:lnTo>
                  <a:lnTo>
                    <a:pt x="67" y="384"/>
                  </a:lnTo>
                  <a:lnTo>
                    <a:pt x="66" y="384"/>
                  </a:lnTo>
                  <a:lnTo>
                    <a:pt x="66" y="383"/>
                  </a:lnTo>
                  <a:lnTo>
                    <a:pt x="65" y="381"/>
                  </a:lnTo>
                  <a:lnTo>
                    <a:pt x="64" y="380"/>
                  </a:lnTo>
                  <a:lnTo>
                    <a:pt x="61" y="379"/>
                  </a:lnTo>
                  <a:lnTo>
                    <a:pt x="58" y="378"/>
                  </a:lnTo>
                  <a:lnTo>
                    <a:pt x="57" y="378"/>
                  </a:lnTo>
                  <a:lnTo>
                    <a:pt x="56" y="376"/>
                  </a:lnTo>
                  <a:lnTo>
                    <a:pt x="53" y="374"/>
                  </a:lnTo>
                  <a:lnTo>
                    <a:pt x="52" y="374"/>
                  </a:lnTo>
                  <a:lnTo>
                    <a:pt x="51" y="372"/>
                  </a:lnTo>
                  <a:lnTo>
                    <a:pt x="51" y="371"/>
                  </a:lnTo>
                  <a:lnTo>
                    <a:pt x="39" y="361"/>
                  </a:lnTo>
                  <a:lnTo>
                    <a:pt x="37" y="357"/>
                  </a:lnTo>
                  <a:lnTo>
                    <a:pt x="30" y="349"/>
                  </a:lnTo>
                  <a:lnTo>
                    <a:pt x="26" y="344"/>
                  </a:lnTo>
                  <a:lnTo>
                    <a:pt x="23" y="341"/>
                  </a:lnTo>
                  <a:lnTo>
                    <a:pt x="18" y="336"/>
                  </a:lnTo>
                  <a:lnTo>
                    <a:pt x="14" y="333"/>
                  </a:lnTo>
                  <a:lnTo>
                    <a:pt x="13" y="333"/>
                  </a:lnTo>
                  <a:lnTo>
                    <a:pt x="11" y="331"/>
                  </a:lnTo>
                  <a:lnTo>
                    <a:pt x="9" y="329"/>
                  </a:lnTo>
                  <a:lnTo>
                    <a:pt x="9" y="328"/>
                  </a:lnTo>
                  <a:lnTo>
                    <a:pt x="7" y="328"/>
                  </a:lnTo>
                  <a:lnTo>
                    <a:pt x="5" y="325"/>
                  </a:lnTo>
                  <a:lnTo>
                    <a:pt x="1" y="324"/>
                  </a:lnTo>
                  <a:lnTo>
                    <a:pt x="0" y="323"/>
                  </a:lnTo>
                  <a:lnTo>
                    <a:pt x="0" y="321"/>
                  </a:lnTo>
                  <a:lnTo>
                    <a:pt x="2" y="323"/>
                  </a:lnTo>
                  <a:lnTo>
                    <a:pt x="4" y="323"/>
                  </a:lnTo>
                  <a:lnTo>
                    <a:pt x="5" y="324"/>
                  </a:lnTo>
                  <a:lnTo>
                    <a:pt x="7" y="325"/>
                  </a:lnTo>
                  <a:lnTo>
                    <a:pt x="10" y="328"/>
                  </a:lnTo>
                  <a:lnTo>
                    <a:pt x="13" y="328"/>
                  </a:lnTo>
                  <a:lnTo>
                    <a:pt x="14" y="328"/>
                  </a:lnTo>
                  <a:lnTo>
                    <a:pt x="17" y="328"/>
                  </a:lnTo>
                  <a:lnTo>
                    <a:pt x="18" y="328"/>
                  </a:lnTo>
                  <a:lnTo>
                    <a:pt x="19" y="328"/>
                  </a:lnTo>
                  <a:lnTo>
                    <a:pt x="20" y="327"/>
                  </a:lnTo>
                  <a:lnTo>
                    <a:pt x="26" y="319"/>
                  </a:lnTo>
                  <a:lnTo>
                    <a:pt x="28" y="317"/>
                  </a:lnTo>
                  <a:lnTo>
                    <a:pt x="28" y="316"/>
                  </a:lnTo>
                  <a:lnTo>
                    <a:pt x="30" y="314"/>
                  </a:lnTo>
                  <a:lnTo>
                    <a:pt x="31" y="311"/>
                  </a:lnTo>
                  <a:lnTo>
                    <a:pt x="32" y="310"/>
                  </a:lnTo>
                  <a:lnTo>
                    <a:pt x="35" y="308"/>
                  </a:lnTo>
                  <a:lnTo>
                    <a:pt x="37" y="308"/>
                  </a:lnTo>
                  <a:lnTo>
                    <a:pt x="39" y="310"/>
                  </a:lnTo>
                  <a:lnTo>
                    <a:pt x="40" y="311"/>
                  </a:lnTo>
                  <a:lnTo>
                    <a:pt x="41" y="312"/>
                  </a:lnTo>
                  <a:lnTo>
                    <a:pt x="43" y="311"/>
                  </a:lnTo>
                  <a:lnTo>
                    <a:pt x="44" y="310"/>
                  </a:lnTo>
                  <a:lnTo>
                    <a:pt x="45" y="308"/>
                  </a:lnTo>
                  <a:lnTo>
                    <a:pt x="47" y="308"/>
                  </a:lnTo>
                  <a:lnTo>
                    <a:pt x="49" y="310"/>
                  </a:lnTo>
                  <a:lnTo>
                    <a:pt x="49" y="311"/>
                  </a:lnTo>
                  <a:lnTo>
                    <a:pt x="49" y="312"/>
                  </a:lnTo>
                  <a:lnTo>
                    <a:pt x="48" y="314"/>
                  </a:lnTo>
                  <a:lnTo>
                    <a:pt x="47" y="314"/>
                  </a:lnTo>
                  <a:lnTo>
                    <a:pt x="45" y="316"/>
                  </a:lnTo>
                  <a:lnTo>
                    <a:pt x="44" y="317"/>
                  </a:lnTo>
                  <a:lnTo>
                    <a:pt x="44" y="319"/>
                  </a:lnTo>
                  <a:lnTo>
                    <a:pt x="45" y="320"/>
                  </a:lnTo>
                  <a:lnTo>
                    <a:pt x="48" y="320"/>
                  </a:lnTo>
                  <a:lnTo>
                    <a:pt x="49" y="321"/>
                  </a:lnTo>
                  <a:lnTo>
                    <a:pt x="49" y="320"/>
                  </a:lnTo>
                  <a:lnTo>
                    <a:pt x="49" y="319"/>
                  </a:lnTo>
                  <a:lnTo>
                    <a:pt x="47" y="317"/>
                  </a:lnTo>
                  <a:lnTo>
                    <a:pt x="47" y="316"/>
                  </a:lnTo>
                  <a:lnTo>
                    <a:pt x="47" y="315"/>
                  </a:lnTo>
                  <a:lnTo>
                    <a:pt x="49" y="315"/>
                  </a:lnTo>
                  <a:lnTo>
                    <a:pt x="51" y="316"/>
                  </a:lnTo>
                  <a:lnTo>
                    <a:pt x="52" y="319"/>
                  </a:lnTo>
                  <a:lnTo>
                    <a:pt x="53" y="320"/>
                  </a:lnTo>
                  <a:lnTo>
                    <a:pt x="54" y="321"/>
                  </a:lnTo>
                  <a:lnTo>
                    <a:pt x="54" y="324"/>
                  </a:lnTo>
                  <a:lnTo>
                    <a:pt x="54" y="325"/>
                  </a:lnTo>
                  <a:lnTo>
                    <a:pt x="57" y="325"/>
                  </a:lnTo>
                  <a:lnTo>
                    <a:pt x="58" y="325"/>
                  </a:lnTo>
                  <a:lnTo>
                    <a:pt x="61" y="325"/>
                  </a:lnTo>
                  <a:lnTo>
                    <a:pt x="62" y="325"/>
                  </a:lnTo>
                  <a:lnTo>
                    <a:pt x="61" y="327"/>
                  </a:lnTo>
                  <a:lnTo>
                    <a:pt x="58" y="328"/>
                  </a:lnTo>
                  <a:lnTo>
                    <a:pt x="56" y="328"/>
                  </a:lnTo>
                  <a:lnTo>
                    <a:pt x="53" y="329"/>
                  </a:lnTo>
                  <a:lnTo>
                    <a:pt x="52" y="331"/>
                  </a:lnTo>
                  <a:lnTo>
                    <a:pt x="52" y="332"/>
                  </a:lnTo>
                  <a:lnTo>
                    <a:pt x="52" y="333"/>
                  </a:lnTo>
                  <a:lnTo>
                    <a:pt x="52" y="334"/>
                  </a:lnTo>
                  <a:lnTo>
                    <a:pt x="53" y="336"/>
                  </a:lnTo>
                  <a:lnTo>
                    <a:pt x="54" y="336"/>
                  </a:lnTo>
                  <a:lnTo>
                    <a:pt x="56" y="336"/>
                  </a:lnTo>
                  <a:lnTo>
                    <a:pt x="58" y="334"/>
                  </a:lnTo>
                  <a:lnTo>
                    <a:pt x="60" y="333"/>
                  </a:lnTo>
                  <a:lnTo>
                    <a:pt x="61" y="332"/>
                  </a:lnTo>
                  <a:lnTo>
                    <a:pt x="62" y="332"/>
                  </a:lnTo>
                  <a:lnTo>
                    <a:pt x="65" y="332"/>
                  </a:lnTo>
                  <a:lnTo>
                    <a:pt x="67" y="333"/>
                  </a:lnTo>
                  <a:lnTo>
                    <a:pt x="69" y="333"/>
                  </a:lnTo>
                  <a:lnTo>
                    <a:pt x="71" y="332"/>
                  </a:lnTo>
                  <a:lnTo>
                    <a:pt x="73" y="332"/>
                  </a:lnTo>
                  <a:lnTo>
                    <a:pt x="74" y="333"/>
                  </a:lnTo>
                  <a:lnTo>
                    <a:pt x="74" y="334"/>
                  </a:lnTo>
                  <a:lnTo>
                    <a:pt x="73" y="336"/>
                  </a:lnTo>
                  <a:lnTo>
                    <a:pt x="71" y="336"/>
                  </a:lnTo>
                  <a:lnTo>
                    <a:pt x="70" y="338"/>
                  </a:lnTo>
                  <a:lnTo>
                    <a:pt x="71" y="340"/>
                  </a:lnTo>
                  <a:lnTo>
                    <a:pt x="73" y="341"/>
                  </a:lnTo>
                  <a:lnTo>
                    <a:pt x="74" y="342"/>
                  </a:lnTo>
                  <a:lnTo>
                    <a:pt x="77" y="342"/>
                  </a:lnTo>
                  <a:lnTo>
                    <a:pt x="78" y="341"/>
                  </a:lnTo>
                  <a:lnTo>
                    <a:pt x="79" y="340"/>
                  </a:lnTo>
                  <a:lnTo>
                    <a:pt x="79" y="338"/>
                  </a:lnTo>
                  <a:lnTo>
                    <a:pt x="78" y="337"/>
                  </a:lnTo>
                  <a:lnTo>
                    <a:pt x="79" y="336"/>
                  </a:lnTo>
                  <a:lnTo>
                    <a:pt x="81" y="336"/>
                  </a:lnTo>
                  <a:lnTo>
                    <a:pt x="82" y="336"/>
                  </a:lnTo>
                  <a:lnTo>
                    <a:pt x="83" y="337"/>
                  </a:lnTo>
                  <a:lnTo>
                    <a:pt x="84" y="340"/>
                  </a:lnTo>
                  <a:lnTo>
                    <a:pt x="87" y="341"/>
                  </a:lnTo>
                  <a:lnTo>
                    <a:pt x="88" y="340"/>
                  </a:lnTo>
                  <a:lnTo>
                    <a:pt x="90" y="338"/>
                  </a:lnTo>
                  <a:lnTo>
                    <a:pt x="90" y="336"/>
                  </a:lnTo>
                  <a:lnTo>
                    <a:pt x="91" y="332"/>
                  </a:lnTo>
                  <a:lnTo>
                    <a:pt x="91" y="331"/>
                  </a:lnTo>
                  <a:lnTo>
                    <a:pt x="94" y="329"/>
                  </a:lnTo>
                  <a:lnTo>
                    <a:pt x="95" y="328"/>
                  </a:lnTo>
                  <a:lnTo>
                    <a:pt x="97" y="327"/>
                  </a:lnTo>
                  <a:lnTo>
                    <a:pt x="99" y="325"/>
                  </a:lnTo>
                  <a:lnTo>
                    <a:pt x="100" y="324"/>
                  </a:lnTo>
                  <a:lnTo>
                    <a:pt x="101" y="323"/>
                  </a:lnTo>
                  <a:lnTo>
                    <a:pt x="101" y="321"/>
                  </a:lnTo>
                  <a:lnTo>
                    <a:pt x="101" y="320"/>
                  </a:lnTo>
                  <a:lnTo>
                    <a:pt x="100" y="319"/>
                  </a:lnTo>
                  <a:lnTo>
                    <a:pt x="99" y="319"/>
                  </a:lnTo>
                  <a:lnTo>
                    <a:pt x="97" y="319"/>
                  </a:lnTo>
                  <a:lnTo>
                    <a:pt x="96" y="317"/>
                  </a:lnTo>
                  <a:lnTo>
                    <a:pt x="97" y="316"/>
                  </a:lnTo>
                  <a:lnTo>
                    <a:pt x="100" y="317"/>
                  </a:lnTo>
                  <a:lnTo>
                    <a:pt x="103" y="317"/>
                  </a:lnTo>
                  <a:lnTo>
                    <a:pt x="104" y="316"/>
                  </a:lnTo>
                  <a:lnTo>
                    <a:pt x="105" y="315"/>
                  </a:lnTo>
                  <a:lnTo>
                    <a:pt x="105" y="312"/>
                  </a:lnTo>
                  <a:lnTo>
                    <a:pt x="105" y="311"/>
                  </a:lnTo>
                  <a:lnTo>
                    <a:pt x="107" y="308"/>
                  </a:lnTo>
                  <a:lnTo>
                    <a:pt x="105" y="307"/>
                  </a:lnTo>
                  <a:lnTo>
                    <a:pt x="104" y="304"/>
                  </a:lnTo>
                  <a:lnTo>
                    <a:pt x="103" y="302"/>
                  </a:lnTo>
                  <a:lnTo>
                    <a:pt x="103" y="299"/>
                  </a:lnTo>
                  <a:lnTo>
                    <a:pt x="105" y="295"/>
                  </a:lnTo>
                  <a:lnTo>
                    <a:pt x="105" y="294"/>
                  </a:lnTo>
                  <a:lnTo>
                    <a:pt x="107" y="293"/>
                  </a:lnTo>
                  <a:lnTo>
                    <a:pt x="108" y="291"/>
                  </a:lnTo>
                  <a:lnTo>
                    <a:pt x="109" y="290"/>
                  </a:lnTo>
                  <a:lnTo>
                    <a:pt x="111" y="289"/>
                  </a:lnTo>
                  <a:lnTo>
                    <a:pt x="112" y="289"/>
                  </a:lnTo>
                  <a:lnTo>
                    <a:pt x="112" y="287"/>
                  </a:lnTo>
                  <a:lnTo>
                    <a:pt x="111" y="285"/>
                  </a:lnTo>
                  <a:lnTo>
                    <a:pt x="111" y="284"/>
                  </a:lnTo>
                  <a:lnTo>
                    <a:pt x="112" y="282"/>
                  </a:lnTo>
                  <a:lnTo>
                    <a:pt x="111" y="281"/>
                  </a:lnTo>
                  <a:lnTo>
                    <a:pt x="112" y="281"/>
                  </a:lnTo>
                  <a:lnTo>
                    <a:pt x="113" y="280"/>
                  </a:lnTo>
                  <a:lnTo>
                    <a:pt x="113" y="278"/>
                  </a:lnTo>
                  <a:lnTo>
                    <a:pt x="114" y="278"/>
                  </a:lnTo>
                  <a:lnTo>
                    <a:pt x="116" y="277"/>
                  </a:lnTo>
                  <a:lnTo>
                    <a:pt x="116" y="276"/>
                  </a:lnTo>
                  <a:lnTo>
                    <a:pt x="117" y="274"/>
                  </a:lnTo>
                  <a:lnTo>
                    <a:pt x="117" y="273"/>
                  </a:lnTo>
                  <a:lnTo>
                    <a:pt x="118" y="273"/>
                  </a:lnTo>
                  <a:lnTo>
                    <a:pt x="118" y="272"/>
                  </a:lnTo>
                  <a:lnTo>
                    <a:pt x="118" y="270"/>
                  </a:lnTo>
                  <a:lnTo>
                    <a:pt x="120" y="269"/>
                  </a:lnTo>
                  <a:lnTo>
                    <a:pt x="121" y="269"/>
                  </a:lnTo>
                  <a:lnTo>
                    <a:pt x="122" y="268"/>
                  </a:lnTo>
                  <a:lnTo>
                    <a:pt x="124" y="268"/>
                  </a:lnTo>
                  <a:lnTo>
                    <a:pt x="125" y="267"/>
                  </a:lnTo>
                  <a:lnTo>
                    <a:pt x="126" y="267"/>
                  </a:lnTo>
                  <a:lnTo>
                    <a:pt x="128" y="265"/>
                  </a:lnTo>
                  <a:lnTo>
                    <a:pt x="129" y="265"/>
                  </a:lnTo>
                  <a:lnTo>
                    <a:pt x="130" y="264"/>
                  </a:lnTo>
                  <a:lnTo>
                    <a:pt x="130" y="263"/>
                  </a:lnTo>
                  <a:lnTo>
                    <a:pt x="131" y="261"/>
                  </a:lnTo>
                  <a:lnTo>
                    <a:pt x="133" y="261"/>
                  </a:lnTo>
                  <a:lnTo>
                    <a:pt x="134" y="260"/>
                  </a:lnTo>
                  <a:lnTo>
                    <a:pt x="137" y="260"/>
                  </a:lnTo>
                  <a:lnTo>
                    <a:pt x="139" y="260"/>
                  </a:lnTo>
                  <a:lnTo>
                    <a:pt x="141" y="260"/>
                  </a:lnTo>
                  <a:lnTo>
                    <a:pt x="142" y="261"/>
                  </a:lnTo>
                  <a:lnTo>
                    <a:pt x="144" y="263"/>
                  </a:lnTo>
                  <a:lnTo>
                    <a:pt x="146" y="263"/>
                  </a:lnTo>
                  <a:lnTo>
                    <a:pt x="147" y="261"/>
                  </a:lnTo>
                  <a:lnTo>
                    <a:pt x="150" y="261"/>
                  </a:lnTo>
                  <a:lnTo>
                    <a:pt x="151" y="260"/>
                  </a:lnTo>
                  <a:lnTo>
                    <a:pt x="151" y="259"/>
                  </a:lnTo>
                  <a:lnTo>
                    <a:pt x="151" y="257"/>
                  </a:lnTo>
                  <a:lnTo>
                    <a:pt x="150" y="256"/>
                  </a:lnTo>
                  <a:lnTo>
                    <a:pt x="151" y="255"/>
                  </a:lnTo>
                  <a:lnTo>
                    <a:pt x="150" y="254"/>
                  </a:lnTo>
                  <a:lnTo>
                    <a:pt x="148" y="252"/>
                  </a:lnTo>
                  <a:lnTo>
                    <a:pt x="148" y="251"/>
                  </a:lnTo>
                  <a:lnTo>
                    <a:pt x="148" y="250"/>
                  </a:lnTo>
                  <a:lnTo>
                    <a:pt x="148" y="248"/>
                  </a:lnTo>
                  <a:lnTo>
                    <a:pt x="146" y="240"/>
                  </a:lnTo>
                  <a:lnTo>
                    <a:pt x="142" y="225"/>
                  </a:lnTo>
                  <a:lnTo>
                    <a:pt x="133" y="195"/>
                  </a:lnTo>
                  <a:lnTo>
                    <a:pt x="130" y="174"/>
                  </a:lnTo>
                  <a:lnTo>
                    <a:pt x="126" y="149"/>
                  </a:lnTo>
                  <a:lnTo>
                    <a:pt x="126" y="102"/>
                  </a:lnTo>
                  <a:lnTo>
                    <a:pt x="128" y="54"/>
                  </a:lnTo>
                  <a:lnTo>
                    <a:pt x="144" y="45"/>
                  </a:lnTo>
                  <a:lnTo>
                    <a:pt x="146" y="45"/>
                  </a:lnTo>
                  <a:lnTo>
                    <a:pt x="144" y="43"/>
                  </a:lnTo>
                  <a:lnTo>
                    <a:pt x="142" y="42"/>
                  </a:lnTo>
                  <a:lnTo>
                    <a:pt x="141" y="37"/>
                  </a:lnTo>
                  <a:lnTo>
                    <a:pt x="138" y="30"/>
                  </a:lnTo>
                  <a:lnTo>
                    <a:pt x="142" y="32"/>
                  </a:lnTo>
                  <a:lnTo>
                    <a:pt x="144" y="32"/>
                  </a:lnTo>
                  <a:lnTo>
                    <a:pt x="150" y="41"/>
                  </a:lnTo>
                  <a:lnTo>
                    <a:pt x="151" y="43"/>
                  </a:lnTo>
                  <a:lnTo>
                    <a:pt x="178" y="39"/>
                  </a:lnTo>
                  <a:lnTo>
                    <a:pt x="225" y="34"/>
                  </a:lnTo>
                  <a:lnTo>
                    <a:pt x="233" y="33"/>
                  </a:lnTo>
                  <a:lnTo>
                    <a:pt x="253" y="30"/>
                  </a:lnTo>
                  <a:lnTo>
                    <a:pt x="267" y="29"/>
                  </a:lnTo>
                  <a:lnTo>
                    <a:pt x="287" y="28"/>
                  </a:lnTo>
                  <a:lnTo>
                    <a:pt x="292" y="26"/>
                  </a:lnTo>
                  <a:lnTo>
                    <a:pt x="309" y="25"/>
                  </a:lnTo>
                  <a:lnTo>
                    <a:pt x="322" y="22"/>
                  </a:lnTo>
                  <a:lnTo>
                    <a:pt x="322" y="21"/>
                  </a:lnTo>
                  <a:lnTo>
                    <a:pt x="322" y="20"/>
                  </a:lnTo>
                  <a:lnTo>
                    <a:pt x="322" y="18"/>
                  </a:lnTo>
                  <a:lnTo>
                    <a:pt x="321" y="18"/>
                  </a:lnTo>
                  <a:lnTo>
                    <a:pt x="321" y="17"/>
                  </a:lnTo>
                  <a:lnTo>
                    <a:pt x="321" y="16"/>
                  </a:lnTo>
                  <a:lnTo>
                    <a:pt x="319" y="16"/>
                  </a:lnTo>
                  <a:lnTo>
                    <a:pt x="319" y="15"/>
                  </a:lnTo>
                  <a:lnTo>
                    <a:pt x="319" y="13"/>
                  </a:lnTo>
                  <a:lnTo>
                    <a:pt x="321" y="12"/>
                  </a:lnTo>
                  <a:lnTo>
                    <a:pt x="321" y="11"/>
                  </a:lnTo>
                  <a:lnTo>
                    <a:pt x="321" y="9"/>
                  </a:lnTo>
                  <a:lnTo>
                    <a:pt x="321" y="8"/>
                  </a:lnTo>
                  <a:lnTo>
                    <a:pt x="339" y="0"/>
                  </a:lnTo>
                  <a:lnTo>
                    <a:pt x="357" y="11"/>
                  </a:lnTo>
                  <a:lnTo>
                    <a:pt x="370" y="25"/>
                  </a:lnTo>
                  <a:lnTo>
                    <a:pt x="377" y="3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55" name="Rectangle 45">
              <a:extLst>
                <a:ext uri="{FF2B5EF4-FFF2-40B4-BE49-F238E27FC236}">
                  <a16:creationId xmlns:a16="http://schemas.microsoft.com/office/drawing/2014/main" id="{DBBF3CD2-3AB1-4F7C-CA42-ACF63B8EEA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5" y="3978"/>
              <a:ext cx="1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46">
              <a:extLst>
                <a:ext uri="{FF2B5EF4-FFF2-40B4-BE49-F238E27FC236}">
                  <a16:creationId xmlns:a16="http://schemas.microsoft.com/office/drawing/2014/main" id="{7B5C421B-AAAB-735D-0E49-AA1146DD9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" y="3974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47">
              <a:extLst>
                <a:ext uri="{FF2B5EF4-FFF2-40B4-BE49-F238E27FC236}">
                  <a16:creationId xmlns:a16="http://schemas.microsoft.com/office/drawing/2014/main" id="{97E17766-84A3-A537-A094-2D699E4E2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6" y="3971"/>
              <a:ext cx="4" cy="9"/>
            </a:xfrm>
            <a:custGeom>
              <a:avLst/>
              <a:gdLst>
                <a:gd name="T0" fmla="*/ 3 w 4"/>
                <a:gd name="T1" fmla="*/ 9 h 9"/>
                <a:gd name="T2" fmla="*/ 2 w 4"/>
                <a:gd name="T3" fmla="*/ 9 h 9"/>
                <a:gd name="T4" fmla="*/ 0 w 4"/>
                <a:gd name="T5" fmla="*/ 7 h 9"/>
                <a:gd name="T6" fmla="*/ 0 w 4"/>
                <a:gd name="T7" fmla="*/ 5 h 9"/>
                <a:gd name="T8" fmla="*/ 2 w 4"/>
                <a:gd name="T9" fmla="*/ 3 h 9"/>
                <a:gd name="T10" fmla="*/ 2 w 4"/>
                <a:gd name="T11" fmla="*/ 1 h 9"/>
                <a:gd name="T12" fmla="*/ 3 w 4"/>
                <a:gd name="T13" fmla="*/ 0 h 9"/>
                <a:gd name="T14" fmla="*/ 3 w 4"/>
                <a:gd name="T15" fmla="*/ 1 h 9"/>
                <a:gd name="T16" fmla="*/ 3 w 4"/>
                <a:gd name="T17" fmla="*/ 3 h 9"/>
                <a:gd name="T18" fmla="*/ 3 w 4"/>
                <a:gd name="T19" fmla="*/ 5 h 9"/>
                <a:gd name="T20" fmla="*/ 4 w 4"/>
                <a:gd name="T21" fmla="*/ 5 h 9"/>
                <a:gd name="T22" fmla="*/ 3 w 4"/>
                <a:gd name="T23" fmla="*/ 6 h 9"/>
                <a:gd name="T24" fmla="*/ 3 w 4"/>
                <a:gd name="T25" fmla="*/ 7 h 9"/>
                <a:gd name="T26" fmla="*/ 3 w 4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9">
                  <a:moveTo>
                    <a:pt x="3" y="9"/>
                  </a:move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4" y="5"/>
                  </a:lnTo>
                  <a:lnTo>
                    <a:pt x="3" y="6"/>
                  </a:lnTo>
                  <a:lnTo>
                    <a:pt x="3" y="7"/>
                  </a:lnTo>
                  <a:lnTo>
                    <a:pt x="3" y="9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" name="Freeform 48">
              <a:extLst>
                <a:ext uri="{FF2B5EF4-FFF2-40B4-BE49-F238E27FC236}">
                  <a16:creationId xmlns:a16="http://schemas.microsoft.com/office/drawing/2014/main" id="{E0B1F5E0-FD61-70CD-9836-CFEDDC871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2" y="3960"/>
              <a:ext cx="4" cy="13"/>
            </a:xfrm>
            <a:custGeom>
              <a:avLst/>
              <a:gdLst>
                <a:gd name="T0" fmla="*/ 4 w 4"/>
                <a:gd name="T1" fmla="*/ 13 h 13"/>
                <a:gd name="T2" fmla="*/ 3 w 4"/>
                <a:gd name="T3" fmla="*/ 13 h 13"/>
                <a:gd name="T4" fmla="*/ 3 w 4"/>
                <a:gd name="T5" fmla="*/ 11 h 13"/>
                <a:gd name="T6" fmla="*/ 2 w 4"/>
                <a:gd name="T7" fmla="*/ 9 h 13"/>
                <a:gd name="T8" fmla="*/ 2 w 4"/>
                <a:gd name="T9" fmla="*/ 7 h 13"/>
                <a:gd name="T10" fmla="*/ 0 w 4"/>
                <a:gd name="T11" fmla="*/ 5 h 13"/>
                <a:gd name="T12" fmla="*/ 0 w 4"/>
                <a:gd name="T13" fmla="*/ 4 h 13"/>
                <a:gd name="T14" fmla="*/ 0 w 4"/>
                <a:gd name="T15" fmla="*/ 1 h 13"/>
                <a:gd name="T16" fmla="*/ 2 w 4"/>
                <a:gd name="T17" fmla="*/ 0 h 13"/>
                <a:gd name="T18" fmla="*/ 2 w 4"/>
                <a:gd name="T19" fmla="*/ 1 h 13"/>
                <a:gd name="T20" fmla="*/ 2 w 4"/>
                <a:gd name="T21" fmla="*/ 3 h 13"/>
                <a:gd name="T22" fmla="*/ 3 w 4"/>
                <a:gd name="T23" fmla="*/ 4 h 13"/>
                <a:gd name="T24" fmla="*/ 3 w 4"/>
                <a:gd name="T25" fmla="*/ 7 h 13"/>
                <a:gd name="T26" fmla="*/ 4 w 4"/>
                <a:gd name="T27" fmla="*/ 8 h 13"/>
                <a:gd name="T28" fmla="*/ 4 w 4"/>
                <a:gd name="T29" fmla="*/ 9 h 13"/>
                <a:gd name="T30" fmla="*/ 4 w 4"/>
                <a:gd name="T31" fmla="*/ 12 h 13"/>
                <a:gd name="T32" fmla="*/ 4 w 4"/>
                <a:gd name="T3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13">
                  <a:moveTo>
                    <a:pt x="4" y="13"/>
                  </a:moveTo>
                  <a:lnTo>
                    <a:pt x="3" y="13"/>
                  </a:lnTo>
                  <a:lnTo>
                    <a:pt x="3" y="11"/>
                  </a:lnTo>
                  <a:lnTo>
                    <a:pt x="2" y="9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3" y="4"/>
                  </a:lnTo>
                  <a:lnTo>
                    <a:pt x="3" y="7"/>
                  </a:lnTo>
                  <a:lnTo>
                    <a:pt x="4" y="8"/>
                  </a:lnTo>
                  <a:lnTo>
                    <a:pt x="4" y="9"/>
                  </a:lnTo>
                  <a:lnTo>
                    <a:pt x="4" y="12"/>
                  </a:lnTo>
                  <a:lnTo>
                    <a:pt x="4" y="1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" name="Freeform 49">
              <a:extLst>
                <a:ext uri="{FF2B5EF4-FFF2-40B4-BE49-F238E27FC236}">
                  <a16:creationId xmlns:a16="http://schemas.microsoft.com/office/drawing/2014/main" id="{6DD7962C-E042-D07B-44E2-E88C7CA19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4" y="3503"/>
              <a:ext cx="753" cy="713"/>
            </a:xfrm>
            <a:custGeom>
              <a:avLst/>
              <a:gdLst>
                <a:gd name="T0" fmla="*/ 472 w 753"/>
                <a:gd name="T1" fmla="*/ 119 h 713"/>
                <a:gd name="T2" fmla="*/ 579 w 753"/>
                <a:gd name="T3" fmla="*/ 174 h 713"/>
                <a:gd name="T4" fmla="*/ 584 w 753"/>
                <a:gd name="T5" fmla="*/ 162 h 713"/>
                <a:gd name="T6" fmla="*/ 590 w 753"/>
                <a:gd name="T7" fmla="*/ 150 h 713"/>
                <a:gd name="T8" fmla="*/ 592 w 753"/>
                <a:gd name="T9" fmla="*/ 137 h 713"/>
                <a:gd name="T10" fmla="*/ 584 w 753"/>
                <a:gd name="T11" fmla="*/ 124 h 713"/>
                <a:gd name="T12" fmla="*/ 575 w 753"/>
                <a:gd name="T13" fmla="*/ 114 h 713"/>
                <a:gd name="T14" fmla="*/ 567 w 753"/>
                <a:gd name="T15" fmla="*/ 99 h 713"/>
                <a:gd name="T16" fmla="*/ 567 w 753"/>
                <a:gd name="T17" fmla="*/ 85 h 713"/>
                <a:gd name="T18" fmla="*/ 569 w 753"/>
                <a:gd name="T19" fmla="*/ 72 h 713"/>
                <a:gd name="T20" fmla="*/ 566 w 753"/>
                <a:gd name="T21" fmla="*/ 56 h 713"/>
                <a:gd name="T22" fmla="*/ 562 w 753"/>
                <a:gd name="T23" fmla="*/ 44 h 713"/>
                <a:gd name="T24" fmla="*/ 554 w 753"/>
                <a:gd name="T25" fmla="*/ 31 h 713"/>
                <a:gd name="T26" fmla="*/ 558 w 753"/>
                <a:gd name="T27" fmla="*/ 22 h 713"/>
                <a:gd name="T28" fmla="*/ 566 w 753"/>
                <a:gd name="T29" fmla="*/ 25 h 713"/>
                <a:gd name="T30" fmla="*/ 587 w 753"/>
                <a:gd name="T31" fmla="*/ 41 h 713"/>
                <a:gd name="T32" fmla="*/ 587 w 753"/>
                <a:gd name="T33" fmla="*/ 81 h 713"/>
                <a:gd name="T34" fmla="*/ 604 w 753"/>
                <a:gd name="T35" fmla="*/ 114 h 713"/>
                <a:gd name="T36" fmla="*/ 604 w 753"/>
                <a:gd name="T37" fmla="*/ 150 h 713"/>
                <a:gd name="T38" fmla="*/ 586 w 753"/>
                <a:gd name="T39" fmla="*/ 184 h 713"/>
                <a:gd name="T40" fmla="*/ 565 w 753"/>
                <a:gd name="T41" fmla="*/ 217 h 713"/>
                <a:gd name="T42" fmla="*/ 631 w 753"/>
                <a:gd name="T43" fmla="*/ 248 h 713"/>
                <a:gd name="T44" fmla="*/ 672 w 753"/>
                <a:gd name="T45" fmla="*/ 345 h 713"/>
                <a:gd name="T46" fmla="*/ 633 w 753"/>
                <a:gd name="T47" fmla="*/ 374 h 713"/>
                <a:gd name="T48" fmla="*/ 737 w 753"/>
                <a:gd name="T49" fmla="*/ 423 h 713"/>
                <a:gd name="T50" fmla="*/ 708 w 753"/>
                <a:gd name="T51" fmla="*/ 567 h 713"/>
                <a:gd name="T52" fmla="*/ 553 w 753"/>
                <a:gd name="T53" fmla="*/ 522 h 713"/>
                <a:gd name="T54" fmla="*/ 423 w 753"/>
                <a:gd name="T55" fmla="*/ 629 h 713"/>
                <a:gd name="T56" fmla="*/ 396 w 753"/>
                <a:gd name="T57" fmla="*/ 710 h 713"/>
                <a:gd name="T58" fmla="*/ 377 w 753"/>
                <a:gd name="T59" fmla="*/ 701 h 713"/>
                <a:gd name="T60" fmla="*/ 365 w 753"/>
                <a:gd name="T61" fmla="*/ 690 h 713"/>
                <a:gd name="T62" fmla="*/ 365 w 753"/>
                <a:gd name="T63" fmla="*/ 683 h 713"/>
                <a:gd name="T64" fmla="*/ 338 w 753"/>
                <a:gd name="T65" fmla="*/ 666 h 713"/>
                <a:gd name="T66" fmla="*/ 327 w 753"/>
                <a:gd name="T67" fmla="*/ 635 h 713"/>
                <a:gd name="T68" fmla="*/ 306 w 753"/>
                <a:gd name="T69" fmla="*/ 592 h 713"/>
                <a:gd name="T70" fmla="*/ 261 w 753"/>
                <a:gd name="T71" fmla="*/ 552 h 713"/>
                <a:gd name="T72" fmla="*/ 224 w 753"/>
                <a:gd name="T73" fmla="*/ 526 h 713"/>
                <a:gd name="T74" fmla="*/ 197 w 753"/>
                <a:gd name="T75" fmla="*/ 509 h 713"/>
                <a:gd name="T76" fmla="*/ 176 w 753"/>
                <a:gd name="T77" fmla="*/ 486 h 713"/>
                <a:gd name="T78" fmla="*/ 181 w 753"/>
                <a:gd name="T79" fmla="*/ 490 h 713"/>
                <a:gd name="T80" fmla="*/ 203 w 753"/>
                <a:gd name="T81" fmla="*/ 501 h 713"/>
                <a:gd name="T82" fmla="*/ 198 w 753"/>
                <a:gd name="T83" fmla="*/ 498 h 713"/>
                <a:gd name="T84" fmla="*/ 190 w 753"/>
                <a:gd name="T85" fmla="*/ 490 h 713"/>
                <a:gd name="T86" fmla="*/ 186 w 753"/>
                <a:gd name="T87" fmla="*/ 469 h 713"/>
                <a:gd name="T88" fmla="*/ 178 w 753"/>
                <a:gd name="T89" fmla="*/ 448 h 713"/>
                <a:gd name="T90" fmla="*/ 147 w 753"/>
                <a:gd name="T91" fmla="*/ 423 h 713"/>
                <a:gd name="T92" fmla="*/ 121 w 753"/>
                <a:gd name="T93" fmla="*/ 406 h 713"/>
                <a:gd name="T94" fmla="*/ 97 w 753"/>
                <a:gd name="T95" fmla="*/ 371 h 713"/>
                <a:gd name="T96" fmla="*/ 66 w 753"/>
                <a:gd name="T97" fmla="*/ 345 h 713"/>
                <a:gd name="T98" fmla="*/ 14 w 753"/>
                <a:gd name="T99" fmla="*/ 295 h 713"/>
                <a:gd name="T100" fmla="*/ 17 w 753"/>
                <a:gd name="T101" fmla="*/ 290 h 713"/>
                <a:gd name="T102" fmla="*/ 45 w 753"/>
                <a:gd name="T103" fmla="*/ 270 h 713"/>
                <a:gd name="T104" fmla="*/ 47 w 753"/>
                <a:gd name="T105" fmla="*/ 277 h 713"/>
                <a:gd name="T106" fmla="*/ 52 w 753"/>
                <a:gd name="T107" fmla="*/ 294 h 713"/>
                <a:gd name="T108" fmla="*/ 73 w 753"/>
                <a:gd name="T109" fmla="*/ 298 h 713"/>
                <a:gd name="T110" fmla="*/ 88 w 753"/>
                <a:gd name="T111" fmla="*/ 302 h 713"/>
                <a:gd name="T112" fmla="*/ 97 w 753"/>
                <a:gd name="T113" fmla="*/ 278 h 713"/>
                <a:gd name="T114" fmla="*/ 111 w 753"/>
                <a:gd name="T115" fmla="*/ 251 h 713"/>
                <a:gd name="T116" fmla="*/ 118 w 753"/>
                <a:gd name="T117" fmla="*/ 232 h 713"/>
                <a:gd name="T118" fmla="*/ 142 w 753"/>
                <a:gd name="T119" fmla="*/ 22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53" h="713">
                  <a:moveTo>
                    <a:pt x="377" y="0"/>
                  </a:moveTo>
                  <a:lnTo>
                    <a:pt x="374" y="9"/>
                  </a:lnTo>
                  <a:lnTo>
                    <a:pt x="373" y="16"/>
                  </a:lnTo>
                  <a:lnTo>
                    <a:pt x="370" y="21"/>
                  </a:lnTo>
                  <a:lnTo>
                    <a:pt x="376" y="29"/>
                  </a:lnTo>
                  <a:lnTo>
                    <a:pt x="383" y="35"/>
                  </a:lnTo>
                  <a:lnTo>
                    <a:pt x="395" y="46"/>
                  </a:lnTo>
                  <a:lnTo>
                    <a:pt x="407" y="55"/>
                  </a:lnTo>
                  <a:lnTo>
                    <a:pt x="416" y="69"/>
                  </a:lnTo>
                  <a:lnTo>
                    <a:pt x="425" y="84"/>
                  </a:lnTo>
                  <a:lnTo>
                    <a:pt x="429" y="99"/>
                  </a:lnTo>
                  <a:lnTo>
                    <a:pt x="430" y="101"/>
                  </a:lnTo>
                  <a:lnTo>
                    <a:pt x="432" y="106"/>
                  </a:lnTo>
                  <a:lnTo>
                    <a:pt x="437" y="116"/>
                  </a:lnTo>
                  <a:lnTo>
                    <a:pt x="446" y="118"/>
                  </a:lnTo>
                  <a:lnTo>
                    <a:pt x="455" y="118"/>
                  </a:lnTo>
                  <a:lnTo>
                    <a:pt x="472" y="119"/>
                  </a:lnTo>
                  <a:lnTo>
                    <a:pt x="484" y="123"/>
                  </a:lnTo>
                  <a:lnTo>
                    <a:pt x="494" y="124"/>
                  </a:lnTo>
                  <a:lnTo>
                    <a:pt x="501" y="129"/>
                  </a:lnTo>
                  <a:lnTo>
                    <a:pt x="505" y="140"/>
                  </a:lnTo>
                  <a:lnTo>
                    <a:pt x="511" y="148"/>
                  </a:lnTo>
                  <a:lnTo>
                    <a:pt x="520" y="153"/>
                  </a:lnTo>
                  <a:lnTo>
                    <a:pt x="527" y="161"/>
                  </a:lnTo>
                  <a:lnTo>
                    <a:pt x="532" y="166"/>
                  </a:lnTo>
                  <a:lnTo>
                    <a:pt x="540" y="167"/>
                  </a:lnTo>
                  <a:lnTo>
                    <a:pt x="548" y="166"/>
                  </a:lnTo>
                  <a:lnTo>
                    <a:pt x="557" y="166"/>
                  </a:lnTo>
                  <a:lnTo>
                    <a:pt x="564" y="167"/>
                  </a:lnTo>
                  <a:lnTo>
                    <a:pt x="567" y="163"/>
                  </a:lnTo>
                  <a:lnTo>
                    <a:pt x="571" y="169"/>
                  </a:lnTo>
                  <a:lnTo>
                    <a:pt x="579" y="176"/>
                  </a:lnTo>
                  <a:lnTo>
                    <a:pt x="579" y="175"/>
                  </a:lnTo>
                  <a:lnTo>
                    <a:pt x="579" y="174"/>
                  </a:lnTo>
                  <a:lnTo>
                    <a:pt x="580" y="174"/>
                  </a:lnTo>
                  <a:lnTo>
                    <a:pt x="582" y="174"/>
                  </a:lnTo>
                  <a:lnTo>
                    <a:pt x="582" y="172"/>
                  </a:lnTo>
                  <a:lnTo>
                    <a:pt x="583" y="172"/>
                  </a:lnTo>
                  <a:lnTo>
                    <a:pt x="582" y="172"/>
                  </a:lnTo>
                  <a:lnTo>
                    <a:pt x="582" y="171"/>
                  </a:lnTo>
                  <a:lnTo>
                    <a:pt x="582" y="170"/>
                  </a:lnTo>
                  <a:lnTo>
                    <a:pt x="580" y="170"/>
                  </a:lnTo>
                  <a:lnTo>
                    <a:pt x="580" y="169"/>
                  </a:lnTo>
                  <a:lnTo>
                    <a:pt x="582" y="169"/>
                  </a:lnTo>
                  <a:lnTo>
                    <a:pt x="582" y="167"/>
                  </a:lnTo>
                  <a:lnTo>
                    <a:pt x="582" y="166"/>
                  </a:lnTo>
                  <a:lnTo>
                    <a:pt x="582" y="165"/>
                  </a:lnTo>
                  <a:lnTo>
                    <a:pt x="583" y="165"/>
                  </a:lnTo>
                  <a:lnTo>
                    <a:pt x="583" y="163"/>
                  </a:lnTo>
                  <a:lnTo>
                    <a:pt x="584" y="163"/>
                  </a:lnTo>
                  <a:lnTo>
                    <a:pt x="584" y="162"/>
                  </a:lnTo>
                  <a:lnTo>
                    <a:pt x="584" y="161"/>
                  </a:lnTo>
                  <a:lnTo>
                    <a:pt x="584" y="159"/>
                  </a:lnTo>
                  <a:lnTo>
                    <a:pt x="586" y="158"/>
                  </a:lnTo>
                  <a:lnTo>
                    <a:pt x="587" y="158"/>
                  </a:lnTo>
                  <a:lnTo>
                    <a:pt x="587" y="157"/>
                  </a:lnTo>
                  <a:lnTo>
                    <a:pt x="588" y="157"/>
                  </a:lnTo>
                  <a:lnTo>
                    <a:pt x="590" y="157"/>
                  </a:lnTo>
                  <a:lnTo>
                    <a:pt x="588" y="155"/>
                  </a:lnTo>
                  <a:lnTo>
                    <a:pt x="588" y="154"/>
                  </a:lnTo>
                  <a:lnTo>
                    <a:pt x="590" y="154"/>
                  </a:lnTo>
                  <a:lnTo>
                    <a:pt x="591" y="154"/>
                  </a:lnTo>
                  <a:lnTo>
                    <a:pt x="592" y="154"/>
                  </a:lnTo>
                  <a:lnTo>
                    <a:pt x="592" y="153"/>
                  </a:lnTo>
                  <a:lnTo>
                    <a:pt x="592" y="152"/>
                  </a:lnTo>
                  <a:lnTo>
                    <a:pt x="591" y="152"/>
                  </a:lnTo>
                  <a:lnTo>
                    <a:pt x="590" y="152"/>
                  </a:lnTo>
                  <a:lnTo>
                    <a:pt x="590" y="150"/>
                  </a:lnTo>
                  <a:lnTo>
                    <a:pt x="590" y="149"/>
                  </a:lnTo>
                  <a:lnTo>
                    <a:pt x="588" y="149"/>
                  </a:lnTo>
                  <a:lnTo>
                    <a:pt x="590" y="149"/>
                  </a:lnTo>
                  <a:lnTo>
                    <a:pt x="590" y="148"/>
                  </a:lnTo>
                  <a:lnTo>
                    <a:pt x="591" y="148"/>
                  </a:lnTo>
                  <a:lnTo>
                    <a:pt x="590" y="148"/>
                  </a:lnTo>
                  <a:lnTo>
                    <a:pt x="590" y="146"/>
                  </a:lnTo>
                  <a:lnTo>
                    <a:pt x="588" y="146"/>
                  </a:lnTo>
                  <a:lnTo>
                    <a:pt x="590" y="146"/>
                  </a:lnTo>
                  <a:lnTo>
                    <a:pt x="590" y="145"/>
                  </a:lnTo>
                  <a:lnTo>
                    <a:pt x="590" y="144"/>
                  </a:lnTo>
                  <a:lnTo>
                    <a:pt x="590" y="142"/>
                  </a:lnTo>
                  <a:lnTo>
                    <a:pt x="590" y="141"/>
                  </a:lnTo>
                  <a:lnTo>
                    <a:pt x="591" y="141"/>
                  </a:lnTo>
                  <a:lnTo>
                    <a:pt x="591" y="140"/>
                  </a:lnTo>
                  <a:lnTo>
                    <a:pt x="591" y="138"/>
                  </a:lnTo>
                  <a:lnTo>
                    <a:pt x="592" y="137"/>
                  </a:lnTo>
                  <a:lnTo>
                    <a:pt x="592" y="136"/>
                  </a:lnTo>
                  <a:lnTo>
                    <a:pt x="591" y="136"/>
                  </a:lnTo>
                  <a:lnTo>
                    <a:pt x="590" y="136"/>
                  </a:lnTo>
                  <a:lnTo>
                    <a:pt x="590" y="135"/>
                  </a:lnTo>
                  <a:lnTo>
                    <a:pt x="590" y="133"/>
                  </a:lnTo>
                  <a:lnTo>
                    <a:pt x="588" y="133"/>
                  </a:lnTo>
                  <a:lnTo>
                    <a:pt x="588" y="132"/>
                  </a:lnTo>
                  <a:lnTo>
                    <a:pt x="587" y="132"/>
                  </a:lnTo>
                  <a:lnTo>
                    <a:pt x="586" y="132"/>
                  </a:lnTo>
                  <a:lnTo>
                    <a:pt x="586" y="131"/>
                  </a:lnTo>
                  <a:lnTo>
                    <a:pt x="584" y="131"/>
                  </a:lnTo>
                  <a:lnTo>
                    <a:pt x="584" y="129"/>
                  </a:lnTo>
                  <a:lnTo>
                    <a:pt x="584" y="128"/>
                  </a:lnTo>
                  <a:lnTo>
                    <a:pt x="583" y="128"/>
                  </a:lnTo>
                  <a:lnTo>
                    <a:pt x="583" y="127"/>
                  </a:lnTo>
                  <a:lnTo>
                    <a:pt x="583" y="125"/>
                  </a:lnTo>
                  <a:lnTo>
                    <a:pt x="584" y="124"/>
                  </a:lnTo>
                  <a:lnTo>
                    <a:pt x="583" y="124"/>
                  </a:lnTo>
                  <a:lnTo>
                    <a:pt x="583" y="123"/>
                  </a:lnTo>
                  <a:lnTo>
                    <a:pt x="583" y="121"/>
                  </a:lnTo>
                  <a:lnTo>
                    <a:pt x="582" y="121"/>
                  </a:lnTo>
                  <a:lnTo>
                    <a:pt x="582" y="120"/>
                  </a:lnTo>
                  <a:lnTo>
                    <a:pt x="583" y="120"/>
                  </a:lnTo>
                  <a:lnTo>
                    <a:pt x="583" y="119"/>
                  </a:lnTo>
                  <a:lnTo>
                    <a:pt x="582" y="119"/>
                  </a:lnTo>
                  <a:lnTo>
                    <a:pt x="582" y="118"/>
                  </a:lnTo>
                  <a:lnTo>
                    <a:pt x="580" y="118"/>
                  </a:lnTo>
                  <a:lnTo>
                    <a:pt x="580" y="116"/>
                  </a:lnTo>
                  <a:lnTo>
                    <a:pt x="580" y="115"/>
                  </a:lnTo>
                  <a:lnTo>
                    <a:pt x="579" y="115"/>
                  </a:lnTo>
                  <a:lnTo>
                    <a:pt x="578" y="115"/>
                  </a:lnTo>
                  <a:lnTo>
                    <a:pt x="577" y="115"/>
                  </a:lnTo>
                  <a:lnTo>
                    <a:pt x="577" y="114"/>
                  </a:lnTo>
                  <a:lnTo>
                    <a:pt x="575" y="114"/>
                  </a:lnTo>
                  <a:lnTo>
                    <a:pt x="575" y="112"/>
                  </a:lnTo>
                  <a:lnTo>
                    <a:pt x="574" y="112"/>
                  </a:lnTo>
                  <a:lnTo>
                    <a:pt x="573" y="112"/>
                  </a:lnTo>
                  <a:lnTo>
                    <a:pt x="573" y="111"/>
                  </a:lnTo>
                  <a:lnTo>
                    <a:pt x="571" y="111"/>
                  </a:lnTo>
                  <a:lnTo>
                    <a:pt x="571" y="110"/>
                  </a:lnTo>
                  <a:lnTo>
                    <a:pt x="571" y="108"/>
                  </a:lnTo>
                  <a:lnTo>
                    <a:pt x="570" y="108"/>
                  </a:lnTo>
                  <a:lnTo>
                    <a:pt x="570" y="107"/>
                  </a:lnTo>
                  <a:lnTo>
                    <a:pt x="570" y="106"/>
                  </a:lnTo>
                  <a:lnTo>
                    <a:pt x="569" y="106"/>
                  </a:lnTo>
                  <a:lnTo>
                    <a:pt x="569" y="105"/>
                  </a:lnTo>
                  <a:lnTo>
                    <a:pt x="569" y="103"/>
                  </a:lnTo>
                  <a:lnTo>
                    <a:pt x="569" y="102"/>
                  </a:lnTo>
                  <a:lnTo>
                    <a:pt x="569" y="101"/>
                  </a:lnTo>
                  <a:lnTo>
                    <a:pt x="567" y="101"/>
                  </a:lnTo>
                  <a:lnTo>
                    <a:pt x="567" y="99"/>
                  </a:lnTo>
                  <a:lnTo>
                    <a:pt x="569" y="98"/>
                  </a:lnTo>
                  <a:lnTo>
                    <a:pt x="567" y="98"/>
                  </a:lnTo>
                  <a:lnTo>
                    <a:pt x="567" y="97"/>
                  </a:lnTo>
                  <a:lnTo>
                    <a:pt x="566" y="97"/>
                  </a:lnTo>
                  <a:lnTo>
                    <a:pt x="566" y="95"/>
                  </a:lnTo>
                  <a:lnTo>
                    <a:pt x="567" y="94"/>
                  </a:lnTo>
                  <a:lnTo>
                    <a:pt x="567" y="93"/>
                  </a:lnTo>
                  <a:lnTo>
                    <a:pt x="567" y="91"/>
                  </a:lnTo>
                  <a:lnTo>
                    <a:pt x="569" y="91"/>
                  </a:lnTo>
                  <a:lnTo>
                    <a:pt x="569" y="90"/>
                  </a:lnTo>
                  <a:lnTo>
                    <a:pt x="569" y="89"/>
                  </a:lnTo>
                  <a:lnTo>
                    <a:pt x="567" y="89"/>
                  </a:lnTo>
                  <a:lnTo>
                    <a:pt x="567" y="88"/>
                  </a:lnTo>
                  <a:lnTo>
                    <a:pt x="566" y="88"/>
                  </a:lnTo>
                  <a:lnTo>
                    <a:pt x="566" y="86"/>
                  </a:lnTo>
                  <a:lnTo>
                    <a:pt x="567" y="86"/>
                  </a:lnTo>
                  <a:lnTo>
                    <a:pt x="567" y="85"/>
                  </a:lnTo>
                  <a:lnTo>
                    <a:pt x="566" y="85"/>
                  </a:lnTo>
                  <a:lnTo>
                    <a:pt x="566" y="84"/>
                  </a:lnTo>
                  <a:lnTo>
                    <a:pt x="566" y="82"/>
                  </a:lnTo>
                  <a:lnTo>
                    <a:pt x="566" y="81"/>
                  </a:lnTo>
                  <a:lnTo>
                    <a:pt x="567" y="80"/>
                  </a:lnTo>
                  <a:lnTo>
                    <a:pt x="567" y="78"/>
                  </a:lnTo>
                  <a:lnTo>
                    <a:pt x="567" y="77"/>
                  </a:lnTo>
                  <a:lnTo>
                    <a:pt x="566" y="77"/>
                  </a:lnTo>
                  <a:lnTo>
                    <a:pt x="566" y="76"/>
                  </a:lnTo>
                  <a:lnTo>
                    <a:pt x="565" y="76"/>
                  </a:lnTo>
                  <a:lnTo>
                    <a:pt x="566" y="76"/>
                  </a:lnTo>
                  <a:lnTo>
                    <a:pt x="566" y="74"/>
                  </a:lnTo>
                  <a:lnTo>
                    <a:pt x="566" y="73"/>
                  </a:lnTo>
                  <a:lnTo>
                    <a:pt x="566" y="72"/>
                  </a:lnTo>
                  <a:lnTo>
                    <a:pt x="567" y="71"/>
                  </a:lnTo>
                  <a:lnTo>
                    <a:pt x="567" y="72"/>
                  </a:lnTo>
                  <a:lnTo>
                    <a:pt x="569" y="72"/>
                  </a:lnTo>
                  <a:lnTo>
                    <a:pt x="570" y="72"/>
                  </a:lnTo>
                  <a:lnTo>
                    <a:pt x="570" y="71"/>
                  </a:lnTo>
                  <a:lnTo>
                    <a:pt x="569" y="71"/>
                  </a:lnTo>
                  <a:lnTo>
                    <a:pt x="569" y="69"/>
                  </a:lnTo>
                  <a:lnTo>
                    <a:pt x="569" y="68"/>
                  </a:lnTo>
                  <a:lnTo>
                    <a:pt x="567" y="68"/>
                  </a:lnTo>
                  <a:lnTo>
                    <a:pt x="567" y="67"/>
                  </a:lnTo>
                  <a:lnTo>
                    <a:pt x="569" y="67"/>
                  </a:lnTo>
                  <a:lnTo>
                    <a:pt x="569" y="65"/>
                  </a:lnTo>
                  <a:lnTo>
                    <a:pt x="567" y="64"/>
                  </a:lnTo>
                  <a:lnTo>
                    <a:pt x="567" y="63"/>
                  </a:lnTo>
                  <a:lnTo>
                    <a:pt x="566" y="63"/>
                  </a:lnTo>
                  <a:lnTo>
                    <a:pt x="566" y="61"/>
                  </a:lnTo>
                  <a:lnTo>
                    <a:pt x="566" y="60"/>
                  </a:lnTo>
                  <a:lnTo>
                    <a:pt x="566" y="59"/>
                  </a:lnTo>
                  <a:lnTo>
                    <a:pt x="566" y="58"/>
                  </a:lnTo>
                  <a:lnTo>
                    <a:pt x="566" y="56"/>
                  </a:lnTo>
                  <a:lnTo>
                    <a:pt x="566" y="55"/>
                  </a:lnTo>
                  <a:lnTo>
                    <a:pt x="565" y="55"/>
                  </a:lnTo>
                  <a:lnTo>
                    <a:pt x="565" y="54"/>
                  </a:lnTo>
                  <a:lnTo>
                    <a:pt x="566" y="54"/>
                  </a:lnTo>
                  <a:lnTo>
                    <a:pt x="566" y="52"/>
                  </a:lnTo>
                  <a:lnTo>
                    <a:pt x="565" y="51"/>
                  </a:lnTo>
                  <a:lnTo>
                    <a:pt x="565" y="50"/>
                  </a:lnTo>
                  <a:lnTo>
                    <a:pt x="565" y="48"/>
                  </a:lnTo>
                  <a:lnTo>
                    <a:pt x="564" y="48"/>
                  </a:lnTo>
                  <a:lnTo>
                    <a:pt x="562" y="48"/>
                  </a:lnTo>
                  <a:lnTo>
                    <a:pt x="562" y="50"/>
                  </a:lnTo>
                  <a:lnTo>
                    <a:pt x="561" y="50"/>
                  </a:lnTo>
                  <a:lnTo>
                    <a:pt x="561" y="48"/>
                  </a:lnTo>
                  <a:lnTo>
                    <a:pt x="561" y="47"/>
                  </a:lnTo>
                  <a:lnTo>
                    <a:pt x="561" y="46"/>
                  </a:lnTo>
                  <a:lnTo>
                    <a:pt x="561" y="44"/>
                  </a:lnTo>
                  <a:lnTo>
                    <a:pt x="562" y="44"/>
                  </a:lnTo>
                  <a:lnTo>
                    <a:pt x="562" y="43"/>
                  </a:lnTo>
                  <a:lnTo>
                    <a:pt x="562" y="42"/>
                  </a:lnTo>
                  <a:lnTo>
                    <a:pt x="562" y="41"/>
                  </a:lnTo>
                  <a:lnTo>
                    <a:pt x="562" y="39"/>
                  </a:lnTo>
                  <a:lnTo>
                    <a:pt x="562" y="38"/>
                  </a:lnTo>
                  <a:lnTo>
                    <a:pt x="562" y="37"/>
                  </a:lnTo>
                  <a:lnTo>
                    <a:pt x="562" y="35"/>
                  </a:lnTo>
                  <a:lnTo>
                    <a:pt x="561" y="35"/>
                  </a:lnTo>
                  <a:lnTo>
                    <a:pt x="561" y="34"/>
                  </a:lnTo>
                  <a:lnTo>
                    <a:pt x="560" y="34"/>
                  </a:lnTo>
                  <a:lnTo>
                    <a:pt x="558" y="34"/>
                  </a:lnTo>
                  <a:lnTo>
                    <a:pt x="557" y="34"/>
                  </a:lnTo>
                  <a:lnTo>
                    <a:pt x="556" y="34"/>
                  </a:lnTo>
                  <a:lnTo>
                    <a:pt x="557" y="33"/>
                  </a:lnTo>
                  <a:lnTo>
                    <a:pt x="556" y="33"/>
                  </a:lnTo>
                  <a:lnTo>
                    <a:pt x="556" y="31"/>
                  </a:lnTo>
                  <a:lnTo>
                    <a:pt x="554" y="31"/>
                  </a:lnTo>
                  <a:lnTo>
                    <a:pt x="554" y="30"/>
                  </a:lnTo>
                  <a:lnTo>
                    <a:pt x="556" y="30"/>
                  </a:lnTo>
                  <a:lnTo>
                    <a:pt x="556" y="29"/>
                  </a:lnTo>
                  <a:lnTo>
                    <a:pt x="556" y="27"/>
                  </a:lnTo>
                  <a:lnTo>
                    <a:pt x="554" y="27"/>
                  </a:lnTo>
                  <a:lnTo>
                    <a:pt x="554" y="29"/>
                  </a:lnTo>
                  <a:lnTo>
                    <a:pt x="553" y="29"/>
                  </a:lnTo>
                  <a:lnTo>
                    <a:pt x="553" y="27"/>
                  </a:lnTo>
                  <a:lnTo>
                    <a:pt x="553" y="26"/>
                  </a:lnTo>
                  <a:lnTo>
                    <a:pt x="554" y="26"/>
                  </a:lnTo>
                  <a:lnTo>
                    <a:pt x="554" y="25"/>
                  </a:lnTo>
                  <a:lnTo>
                    <a:pt x="556" y="25"/>
                  </a:lnTo>
                  <a:lnTo>
                    <a:pt x="556" y="24"/>
                  </a:lnTo>
                  <a:lnTo>
                    <a:pt x="557" y="24"/>
                  </a:lnTo>
                  <a:lnTo>
                    <a:pt x="556" y="22"/>
                  </a:lnTo>
                  <a:lnTo>
                    <a:pt x="557" y="22"/>
                  </a:lnTo>
                  <a:lnTo>
                    <a:pt x="558" y="22"/>
                  </a:lnTo>
                  <a:lnTo>
                    <a:pt x="558" y="21"/>
                  </a:lnTo>
                  <a:lnTo>
                    <a:pt x="560" y="21"/>
                  </a:lnTo>
                  <a:lnTo>
                    <a:pt x="560" y="20"/>
                  </a:lnTo>
                  <a:lnTo>
                    <a:pt x="561" y="20"/>
                  </a:lnTo>
                  <a:lnTo>
                    <a:pt x="561" y="21"/>
                  </a:lnTo>
                  <a:lnTo>
                    <a:pt x="562" y="22"/>
                  </a:lnTo>
                  <a:lnTo>
                    <a:pt x="562" y="24"/>
                  </a:lnTo>
                  <a:lnTo>
                    <a:pt x="564" y="24"/>
                  </a:lnTo>
                  <a:lnTo>
                    <a:pt x="564" y="25"/>
                  </a:lnTo>
                  <a:lnTo>
                    <a:pt x="564" y="24"/>
                  </a:lnTo>
                  <a:lnTo>
                    <a:pt x="564" y="22"/>
                  </a:lnTo>
                  <a:lnTo>
                    <a:pt x="565" y="22"/>
                  </a:lnTo>
                  <a:lnTo>
                    <a:pt x="565" y="21"/>
                  </a:lnTo>
                  <a:lnTo>
                    <a:pt x="566" y="21"/>
                  </a:lnTo>
                  <a:lnTo>
                    <a:pt x="566" y="22"/>
                  </a:lnTo>
                  <a:lnTo>
                    <a:pt x="566" y="24"/>
                  </a:lnTo>
                  <a:lnTo>
                    <a:pt x="566" y="25"/>
                  </a:lnTo>
                  <a:lnTo>
                    <a:pt x="566" y="26"/>
                  </a:lnTo>
                  <a:lnTo>
                    <a:pt x="567" y="26"/>
                  </a:lnTo>
                  <a:lnTo>
                    <a:pt x="569" y="26"/>
                  </a:lnTo>
                  <a:lnTo>
                    <a:pt x="569" y="25"/>
                  </a:lnTo>
                  <a:lnTo>
                    <a:pt x="570" y="25"/>
                  </a:lnTo>
                  <a:lnTo>
                    <a:pt x="571" y="25"/>
                  </a:lnTo>
                  <a:lnTo>
                    <a:pt x="573" y="25"/>
                  </a:lnTo>
                  <a:lnTo>
                    <a:pt x="574" y="25"/>
                  </a:lnTo>
                  <a:lnTo>
                    <a:pt x="575" y="25"/>
                  </a:lnTo>
                  <a:lnTo>
                    <a:pt x="577" y="25"/>
                  </a:lnTo>
                  <a:lnTo>
                    <a:pt x="586" y="24"/>
                  </a:lnTo>
                  <a:lnTo>
                    <a:pt x="587" y="26"/>
                  </a:lnTo>
                  <a:lnTo>
                    <a:pt x="587" y="29"/>
                  </a:lnTo>
                  <a:lnTo>
                    <a:pt x="587" y="31"/>
                  </a:lnTo>
                  <a:lnTo>
                    <a:pt x="587" y="34"/>
                  </a:lnTo>
                  <a:lnTo>
                    <a:pt x="587" y="37"/>
                  </a:lnTo>
                  <a:lnTo>
                    <a:pt x="587" y="41"/>
                  </a:lnTo>
                  <a:lnTo>
                    <a:pt x="588" y="42"/>
                  </a:lnTo>
                  <a:lnTo>
                    <a:pt x="588" y="44"/>
                  </a:lnTo>
                  <a:lnTo>
                    <a:pt x="590" y="47"/>
                  </a:lnTo>
                  <a:lnTo>
                    <a:pt x="590" y="50"/>
                  </a:lnTo>
                  <a:lnTo>
                    <a:pt x="590" y="52"/>
                  </a:lnTo>
                  <a:lnTo>
                    <a:pt x="591" y="55"/>
                  </a:lnTo>
                  <a:lnTo>
                    <a:pt x="590" y="58"/>
                  </a:lnTo>
                  <a:lnTo>
                    <a:pt x="590" y="60"/>
                  </a:lnTo>
                  <a:lnTo>
                    <a:pt x="590" y="63"/>
                  </a:lnTo>
                  <a:lnTo>
                    <a:pt x="588" y="65"/>
                  </a:lnTo>
                  <a:lnTo>
                    <a:pt x="588" y="67"/>
                  </a:lnTo>
                  <a:lnTo>
                    <a:pt x="588" y="69"/>
                  </a:lnTo>
                  <a:lnTo>
                    <a:pt x="587" y="72"/>
                  </a:lnTo>
                  <a:lnTo>
                    <a:pt x="587" y="74"/>
                  </a:lnTo>
                  <a:lnTo>
                    <a:pt x="587" y="77"/>
                  </a:lnTo>
                  <a:lnTo>
                    <a:pt x="587" y="78"/>
                  </a:lnTo>
                  <a:lnTo>
                    <a:pt x="587" y="81"/>
                  </a:lnTo>
                  <a:lnTo>
                    <a:pt x="587" y="82"/>
                  </a:lnTo>
                  <a:lnTo>
                    <a:pt x="588" y="85"/>
                  </a:lnTo>
                  <a:lnTo>
                    <a:pt x="590" y="86"/>
                  </a:lnTo>
                  <a:lnTo>
                    <a:pt x="591" y="89"/>
                  </a:lnTo>
                  <a:lnTo>
                    <a:pt x="592" y="90"/>
                  </a:lnTo>
                  <a:lnTo>
                    <a:pt x="594" y="91"/>
                  </a:lnTo>
                  <a:lnTo>
                    <a:pt x="595" y="93"/>
                  </a:lnTo>
                  <a:lnTo>
                    <a:pt x="596" y="94"/>
                  </a:lnTo>
                  <a:lnTo>
                    <a:pt x="599" y="95"/>
                  </a:lnTo>
                  <a:lnTo>
                    <a:pt x="600" y="98"/>
                  </a:lnTo>
                  <a:lnTo>
                    <a:pt x="601" y="99"/>
                  </a:lnTo>
                  <a:lnTo>
                    <a:pt x="603" y="101"/>
                  </a:lnTo>
                  <a:lnTo>
                    <a:pt x="603" y="103"/>
                  </a:lnTo>
                  <a:lnTo>
                    <a:pt x="604" y="106"/>
                  </a:lnTo>
                  <a:lnTo>
                    <a:pt x="603" y="108"/>
                  </a:lnTo>
                  <a:lnTo>
                    <a:pt x="604" y="111"/>
                  </a:lnTo>
                  <a:lnTo>
                    <a:pt x="604" y="114"/>
                  </a:lnTo>
                  <a:lnTo>
                    <a:pt x="605" y="116"/>
                  </a:lnTo>
                  <a:lnTo>
                    <a:pt x="607" y="118"/>
                  </a:lnTo>
                  <a:lnTo>
                    <a:pt x="608" y="120"/>
                  </a:lnTo>
                  <a:lnTo>
                    <a:pt x="608" y="121"/>
                  </a:lnTo>
                  <a:lnTo>
                    <a:pt x="609" y="124"/>
                  </a:lnTo>
                  <a:lnTo>
                    <a:pt x="609" y="127"/>
                  </a:lnTo>
                  <a:lnTo>
                    <a:pt x="611" y="128"/>
                  </a:lnTo>
                  <a:lnTo>
                    <a:pt x="611" y="132"/>
                  </a:lnTo>
                  <a:lnTo>
                    <a:pt x="611" y="135"/>
                  </a:lnTo>
                  <a:lnTo>
                    <a:pt x="609" y="136"/>
                  </a:lnTo>
                  <a:lnTo>
                    <a:pt x="609" y="137"/>
                  </a:lnTo>
                  <a:lnTo>
                    <a:pt x="608" y="138"/>
                  </a:lnTo>
                  <a:lnTo>
                    <a:pt x="608" y="141"/>
                  </a:lnTo>
                  <a:lnTo>
                    <a:pt x="607" y="144"/>
                  </a:lnTo>
                  <a:lnTo>
                    <a:pt x="607" y="145"/>
                  </a:lnTo>
                  <a:lnTo>
                    <a:pt x="605" y="148"/>
                  </a:lnTo>
                  <a:lnTo>
                    <a:pt x="604" y="150"/>
                  </a:lnTo>
                  <a:lnTo>
                    <a:pt x="604" y="153"/>
                  </a:lnTo>
                  <a:lnTo>
                    <a:pt x="603" y="154"/>
                  </a:lnTo>
                  <a:lnTo>
                    <a:pt x="601" y="157"/>
                  </a:lnTo>
                  <a:lnTo>
                    <a:pt x="600" y="158"/>
                  </a:lnTo>
                  <a:lnTo>
                    <a:pt x="600" y="161"/>
                  </a:lnTo>
                  <a:lnTo>
                    <a:pt x="599" y="162"/>
                  </a:lnTo>
                  <a:lnTo>
                    <a:pt x="597" y="165"/>
                  </a:lnTo>
                  <a:lnTo>
                    <a:pt x="597" y="167"/>
                  </a:lnTo>
                  <a:lnTo>
                    <a:pt x="596" y="170"/>
                  </a:lnTo>
                  <a:lnTo>
                    <a:pt x="596" y="171"/>
                  </a:lnTo>
                  <a:lnTo>
                    <a:pt x="595" y="174"/>
                  </a:lnTo>
                  <a:lnTo>
                    <a:pt x="594" y="175"/>
                  </a:lnTo>
                  <a:lnTo>
                    <a:pt x="592" y="178"/>
                  </a:lnTo>
                  <a:lnTo>
                    <a:pt x="591" y="179"/>
                  </a:lnTo>
                  <a:lnTo>
                    <a:pt x="590" y="180"/>
                  </a:lnTo>
                  <a:lnTo>
                    <a:pt x="588" y="183"/>
                  </a:lnTo>
                  <a:lnTo>
                    <a:pt x="586" y="184"/>
                  </a:lnTo>
                  <a:lnTo>
                    <a:pt x="586" y="185"/>
                  </a:lnTo>
                  <a:lnTo>
                    <a:pt x="583" y="187"/>
                  </a:lnTo>
                  <a:lnTo>
                    <a:pt x="582" y="188"/>
                  </a:lnTo>
                  <a:lnTo>
                    <a:pt x="580" y="191"/>
                  </a:lnTo>
                  <a:lnTo>
                    <a:pt x="579" y="192"/>
                  </a:lnTo>
                  <a:lnTo>
                    <a:pt x="578" y="193"/>
                  </a:lnTo>
                  <a:lnTo>
                    <a:pt x="574" y="199"/>
                  </a:lnTo>
                  <a:lnTo>
                    <a:pt x="573" y="200"/>
                  </a:lnTo>
                  <a:lnTo>
                    <a:pt x="571" y="201"/>
                  </a:lnTo>
                  <a:lnTo>
                    <a:pt x="571" y="202"/>
                  </a:lnTo>
                  <a:lnTo>
                    <a:pt x="570" y="204"/>
                  </a:lnTo>
                  <a:lnTo>
                    <a:pt x="569" y="205"/>
                  </a:lnTo>
                  <a:lnTo>
                    <a:pt x="567" y="206"/>
                  </a:lnTo>
                  <a:lnTo>
                    <a:pt x="566" y="208"/>
                  </a:lnTo>
                  <a:lnTo>
                    <a:pt x="566" y="210"/>
                  </a:lnTo>
                  <a:lnTo>
                    <a:pt x="566" y="214"/>
                  </a:lnTo>
                  <a:lnTo>
                    <a:pt x="565" y="217"/>
                  </a:lnTo>
                  <a:lnTo>
                    <a:pt x="565" y="225"/>
                  </a:lnTo>
                  <a:lnTo>
                    <a:pt x="565" y="234"/>
                  </a:lnTo>
                  <a:lnTo>
                    <a:pt x="566" y="238"/>
                  </a:lnTo>
                  <a:lnTo>
                    <a:pt x="570" y="240"/>
                  </a:lnTo>
                  <a:lnTo>
                    <a:pt x="575" y="240"/>
                  </a:lnTo>
                  <a:lnTo>
                    <a:pt x="577" y="236"/>
                  </a:lnTo>
                  <a:lnTo>
                    <a:pt x="582" y="234"/>
                  </a:lnTo>
                  <a:lnTo>
                    <a:pt x="584" y="234"/>
                  </a:lnTo>
                  <a:lnTo>
                    <a:pt x="588" y="230"/>
                  </a:lnTo>
                  <a:lnTo>
                    <a:pt x="597" y="216"/>
                  </a:lnTo>
                  <a:lnTo>
                    <a:pt x="599" y="214"/>
                  </a:lnTo>
                  <a:lnTo>
                    <a:pt x="604" y="206"/>
                  </a:lnTo>
                  <a:lnTo>
                    <a:pt x="607" y="210"/>
                  </a:lnTo>
                  <a:lnTo>
                    <a:pt x="612" y="219"/>
                  </a:lnTo>
                  <a:lnTo>
                    <a:pt x="614" y="226"/>
                  </a:lnTo>
                  <a:lnTo>
                    <a:pt x="620" y="234"/>
                  </a:lnTo>
                  <a:lnTo>
                    <a:pt x="631" y="248"/>
                  </a:lnTo>
                  <a:lnTo>
                    <a:pt x="637" y="259"/>
                  </a:lnTo>
                  <a:lnTo>
                    <a:pt x="644" y="269"/>
                  </a:lnTo>
                  <a:lnTo>
                    <a:pt x="654" y="278"/>
                  </a:lnTo>
                  <a:lnTo>
                    <a:pt x="660" y="282"/>
                  </a:lnTo>
                  <a:lnTo>
                    <a:pt x="672" y="294"/>
                  </a:lnTo>
                  <a:lnTo>
                    <a:pt x="677" y="300"/>
                  </a:lnTo>
                  <a:lnTo>
                    <a:pt x="681" y="304"/>
                  </a:lnTo>
                  <a:lnTo>
                    <a:pt x="682" y="308"/>
                  </a:lnTo>
                  <a:lnTo>
                    <a:pt x="686" y="315"/>
                  </a:lnTo>
                  <a:lnTo>
                    <a:pt x="691" y="319"/>
                  </a:lnTo>
                  <a:lnTo>
                    <a:pt x="690" y="321"/>
                  </a:lnTo>
                  <a:lnTo>
                    <a:pt x="686" y="324"/>
                  </a:lnTo>
                  <a:lnTo>
                    <a:pt x="681" y="327"/>
                  </a:lnTo>
                  <a:lnTo>
                    <a:pt x="678" y="329"/>
                  </a:lnTo>
                  <a:lnTo>
                    <a:pt x="676" y="333"/>
                  </a:lnTo>
                  <a:lnTo>
                    <a:pt x="673" y="340"/>
                  </a:lnTo>
                  <a:lnTo>
                    <a:pt x="672" y="345"/>
                  </a:lnTo>
                  <a:lnTo>
                    <a:pt x="669" y="346"/>
                  </a:lnTo>
                  <a:lnTo>
                    <a:pt x="665" y="349"/>
                  </a:lnTo>
                  <a:lnTo>
                    <a:pt x="660" y="351"/>
                  </a:lnTo>
                  <a:lnTo>
                    <a:pt x="659" y="355"/>
                  </a:lnTo>
                  <a:lnTo>
                    <a:pt x="656" y="357"/>
                  </a:lnTo>
                  <a:lnTo>
                    <a:pt x="654" y="355"/>
                  </a:lnTo>
                  <a:lnTo>
                    <a:pt x="652" y="351"/>
                  </a:lnTo>
                  <a:lnTo>
                    <a:pt x="650" y="349"/>
                  </a:lnTo>
                  <a:lnTo>
                    <a:pt x="647" y="351"/>
                  </a:lnTo>
                  <a:lnTo>
                    <a:pt x="643" y="354"/>
                  </a:lnTo>
                  <a:lnTo>
                    <a:pt x="641" y="355"/>
                  </a:lnTo>
                  <a:lnTo>
                    <a:pt x="644" y="359"/>
                  </a:lnTo>
                  <a:lnTo>
                    <a:pt x="644" y="360"/>
                  </a:lnTo>
                  <a:lnTo>
                    <a:pt x="641" y="366"/>
                  </a:lnTo>
                  <a:lnTo>
                    <a:pt x="637" y="368"/>
                  </a:lnTo>
                  <a:lnTo>
                    <a:pt x="633" y="371"/>
                  </a:lnTo>
                  <a:lnTo>
                    <a:pt x="633" y="374"/>
                  </a:lnTo>
                  <a:lnTo>
                    <a:pt x="635" y="375"/>
                  </a:lnTo>
                  <a:lnTo>
                    <a:pt x="638" y="375"/>
                  </a:lnTo>
                  <a:lnTo>
                    <a:pt x="641" y="377"/>
                  </a:lnTo>
                  <a:lnTo>
                    <a:pt x="650" y="383"/>
                  </a:lnTo>
                  <a:lnTo>
                    <a:pt x="660" y="385"/>
                  </a:lnTo>
                  <a:lnTo>
                    <a:pt x="669" y="389"/>
                  </a:lnTo>
                  <a:lnTo>
                    <a:pt x="676" y="392"/>
                  </a:lnTo>
                  <a:lnTo>
                    <a:pt x="682" y="396"/>
                  </a:lnTo>
                  <a:lnTo>
                    <a:pt x="689" y="402"/>
                  </a:lnTo>
                  <a:lnTo>
                    <a:pt x="694" y="409"/>
                  </a:lnTo>
                  <a:lnTo>
                    <a:pt x="701" y="415"/>
                  </a:lnTo>
                  <a:lnTo>
                    <a:pt x="706" y="417"/>
                  </a:lnTo>
                  <a:lnTo>
                    <a:pt x="712" y="421"/>
                  </a:lnTo>
                  <a:lnTo>
                    <a:pt x="719" y="422"/>
                  </a:lnTo>
                  <a:lnTo>
                    <a:pt x="728" y="424"/>
                  </a:lnTo>
                  <a:lnTo>
                    <a:pt x="732" y="424"/>
                  </a:lnTo>
                  <a:lnTo>
                    <a:pt x="737" y="423"/>
                  </a:lnTo>
                  <a:lnTo>
                    <a:pt x="742" y="426"/>
                  </a:lnTo>
                  <a:lnTo>
                    <a:pt x="746" y="428"/>
                  </a:lnTo>
                  <a:lnTo>
                    <a:pt x="751" y="432"/>
                  </a:lnTo>
                  <a:lnTo>
                    <a:pt x="753" y="436"/>
                  </a:lnTo>
                  <a:lnTo>
                    <a:pt x="751" y="440"/>
                  </a:lnTo>
                  <a:lnTo>
                    <a:pt x="748" y="441"/>
                  </a:lnTo>
                  <a:lnTo>
                    <a:pt x="744" y="444"/>
                  </a:lnTo>
                  <a:lnTo>
                    <a:pt x="736" y="449"/>
                  </a:lnTo>
                  <a:lnTo>
                    <a:pt x="729" y="458"/>
                  </a:lnTo>
                  <a:lnTo>
                    <a:pt x="728" y="468"/>
                  </a:lnTo>
                  <a:lnTo>
                    <a:pt x="720" y="487"/>
                  </a:lnTo>
                  <a:lnTo>
                    <a:pt x="697" y="538"/>
                  </a:lnTo>
                  <a:lnTo>
                    <a:pt x="695" y="543"/>
                  </a:lnTo>
                  <a:lnTo>
                    <a:pt x="695" y="552"/>
                  </a:lnTo>
                  <a:lnTo>
                    <a:pt x="699" y="556"/>
                  </a:lnTo>
                  <a:lnTo>
                    <a:pt x="701" y="558"/>
                  </a:lnTo>
                  <a:lnTo>
                    <a:pt x="708" y="567"/>
                  </a:lnTo>
                  <a:lnTo>
                    <a:pt x="725" y="580"/>
                  </a:lnTo>
                  <a:lnTo>
                    <a:pt x="735" y="586"/>
                  </a:lnTo>
                  <a:lnTo>
                    <a:pt x="736" y="589"/>
                  </a:lnTo>
                  <a:lnTo>
                    <a:pt x="735" y="593"/>
                  </a:lnTo>
                  <a:lnTo>
                    <a:pt x="703" y="624"/>
                  </a:lnTo>
                  <a:lnTo>
                    <a:pt x="693" y="619"/>
                  </a:lnTo>
                  <a:lnTo>
                    <a:pt x="680" y="612"/>
                  </a:lnTo>
                  <a:lnTo>
                    <a:pt x="664" y="606"/>
                  </a:lnTo>
                  <a:lnTo>
                    <a:pt x="643" y="599"/>
                  </a:lnTo>
                  <a:lnTo>
                    <a:pt x="635" y="597"/>
                  </a:lnTo>
                  <a:lnTo>
                    <a:pt x="620" y="572"/>
                  </a:lnTo>
                  <a:lnTo>
                    <a:pt x="605" y="548"/>
                  </a:lnTo>
                  <a:lnTo>
                    <a:pt x="591" y="526"/>
                  </a:lnTo>
                  <a:lnTo>
                    <a:pt x="586" y="522"/>
                  </a:lnTo>
                  <a:lnTo>
                    <a:pt x="575" y="522"/>
                  </a:lnTo>
                  <a:lnTo>
                    <a:pt x="566" y="522"/>
                  </a:lnTo>
                  <a:lnTo>
                    <a:pt x="553" y="522"/>
                  </a:lnTo>
                  <a:lnTo>
                    <a:pt x="537" y="525"/>
                  </a:lnTo>
                  <a:lnTo>
                    <a:pt x="532" y="535"/>
                  </a:lnTo>
                  <a:lnTo>
                    <a:pt x="526" y="548"/>
                  </a:lnTo>
                  <a:lnTo>
                    <a:pt x="518" y="555"/>
                  </a:lnTo>
                  <a:lnTo>
                    <a:pt x="510" y="559"/>
                  </a:lnTo>
                  <a:lnTo>
                    <a:pt x="501" y="560"/>
                  </a:lnTo>
                  <a:lnTo>
                    <a:pt x="488" y="562"/>
                  </a:lnTo>
                  <a:lnTo>
                    <a:pt x="477" y="564"/>
                  </a:lnTo>
                  <a:lnTo>
                    <a:pt x="471" y="568"/>
                  </a:lnTo>
                  <a:lnTo>
                    <a:pt x="463" y="577"/>
                  </a:lnTo>
                  <a:lnTo>
                    <a:pt x="455" y="585"/>
                  </a:lnTo>
                  <a:lnTo>
                    <a:pt x="449" y="593"/>
                  </a:lnTo>
                  <a:lnTo>
                    <a:pt x="440" y="599"/>
                  </a:lnTo>
                  <a:lnTo>
                    <a:pt x="429" y="610"/>
                  </a:lnTo>
                  <a:lnTo>
                    <a:pt x="424" y="618"/>
                  </a:lnTo>
                  <a:lnTo>
                    <a:pt x="423" y="626"/>
                  </a:lnTo>
                  <a:lnTo>
                    <a:pt x="423" y="629"/>
                  </a:lnTo>
                  <a:lnTo>
                    <a:pt x="420" y="633"/>
                  </a:lnTo>
                  <a:lnTo>
                    <a:pt x="421" y="640"/>
                  </a:lnTo>
                  <a:lnTo>
                    <a:pt x="423" y="652"/>
                  </a:lnTo>
                  <a:lnTo>
                    <a:pt x="423" y="657"/>
                  </a:lnTo>
                  <a:lnTo>
                    <a:pt x="420" y="661"/>
                  </a:lnTo>
                  <a:lnTo>
                    <a:pt x="416" y="665"/>
                  </a:lnTo>
                  <a:lnTo>
                    <a:pt x="413" y="666"/>
                  </a:lnTo>
                  <a:lnTo>
                    <a:pt x="413" y="670"/>
                  </a:lnTo>
                  <a:lnTo>
                    <a:pt x="412" y="674"/>
                  </a:lnTo>
                  <a:lnTo>
                    <a:pt x="411" y="678"/>
                  </a:lnTo>
                  <a:lnTo>
                    <a:pt x="412" y="679"/>
                  </a:lnTo>
                  <a:lnTo>
                    <a:pt x="415" y="682"/>
                  </a:lnTo>
                  <a:lnTo>
                    <a:pt x="412" y="687"/>
                  </a:lnTo>
                  <a:lnTo>
                    <a:pt x="404" y="699"/>
                  </a:lnTo>
                  <a:lnTo>
                    <a:pt x="399" y="710"/>
                  </a:lnTo>
                  <a:lnTo>
                    <a:pt x="398" y="712"/>
                  </a:lnTo>
                  <a:lnTo>
                    <a:pt x="396" y="710"/>
                  </a:lnTo>
                  <a:lnTo>
                    <a:pt x="395" y="712"/>
                  </a:lnTo>
                  <a:lnTo>
                    <a:pt x="394" y="713"/>
                  </a:lnTo>
                  <a:lnTo>
                    <a:pt x="391" y="713"/>
                  </a:lnTo>
                  <a:lnTo>
                    <a:pt x="389" y="709"/>
                  </a:lnTo>
                  <a:lnTo>
                    <a:pt x="387" y="709"/>
                  </a:lnTo>
                  <a:lnTo>
                    <a:pt x="386" y="709"/>
                  </a:lnTo>
                  <a:lnTo>
                    <a:pt x="383" y="706"/>
                  </a:lnTo>
                  <a:lnTo>
                    <a:pt x="381" y="704"/>
                  </a:lnTo>
                  <a:lnTo>
                    <a:pt x="379" y="704"/>
                  </a:lnTo>
                  <a:lnTo>
                    <a:pt x="377" y="703"/>
                  </a:lnTo>
                  <a:lnTo>
                    <a:pt x="377" y="701"/>
                  </a:lnTo>
                  <a:lnTo>
                    <a:pt x="378" y="701"/>
                  </a:lnTo>
                  <a:lnTo>
                    <a:pt x="379" y="703"/>
                  </a:lnTo>
                  <a:lnTo>
                    <a:pt x="381" y="703"/>
                  </a:lnTo>
                  <a:lnTo>
                    <a:pt x="378" y="700"/>
                  </a:lnTo>
                  <a:lnTo>
                    <a:pt x="377" y="700"/>
                  </a:lnTo>
                  <a:lnTo>
                    <a:pt x="377" y="701"/>
                  </a:lnTo>
                  <a:lnTo>
                    <a:pt x="376" y="701"/>
                  </a:lnTo>
                  <a:lnTo>
                    <a:pt x="376" y="700"/>
                  </a:lnTo>
                  <a:lnTo>
                    <a:pt x="374" y="700"/>
                  </a:lnTo>
                  <a:lnTo>
                    <a:pt x="373" y="699"/>
                  </a:lnTo>
                  <a:lnTo>
                    <a:pt x="372" y="697"/>
                  </a:lnTo>
                  <a:lnTo>
                    <a:pt x="369" y="696"/>
                  </a:lnTo>
                  <a:lnTo>
                    <a:pt x="369" y="695"/>
                  </a:lnTo>
                  <a:lnTo>
                    <a:pt x="366" y="692"/>
                  </a:lnTo>
                  <a:lnTo>
                    <a:pt x="365" y="692"/>
                  </a:lnTo>
                  <a:lnTo>
                    <a:pt x="364" y="691"/>
                  </a:lnTo>
                  <a:lnTo>
                    <a:pt x="362" y="690"/>
                  </a:lnTo>
                  <a:lnTo>
                    <a:pt x="364" y="690"/>
                  </a:lnTo>
                  <a:lnTo>
                    <a:pt x="364" y="688"/>
                  </a:lnTo>
                  <a:lnTo>
                    <a:pt x="364" y="687"/>
                  </a:lnTo>
                  <a:lnTo>
                    <a:pt x="365" y="687"/>
                  </a:lnTo>
                  <a:lnTo>
                    <a:pt x="365" y="688"/>
                  </a:lnTo>
                  <a:lnTo>
                    <a:pt x="365" y="690"/>
                  </a:lnTo>
                  <a:lnTo>
                    <a:pt x="365" y="691"/>
                  </a:lnTo>
                  <a:lnTo>
                    <a:pt x="366" y="691"/>
                  </a:lnTo>
                  <a:lnTo>
                    <a:pt x="366" y="690"/>
                  </a:lnTo>
                  <a:lnTo>
                    <a:pt x="368" y="690"/>
                  </a:lnTo>
                  <a:lnTo>
                    <a:pt x="368" y="691"/>
                  </a:lnTo>
                  <a:lnTo>
                    <a:pt x="368" y="690"/>
                  </a:lnTo>
                  <a:lnTo>
                    <a:pt x="369" y="688"/>
                  </a:lnTo>
                  <a:lnTo>
                    <a:pt x="369" y="690"/>
                  </a:lnTo>
                  <a:lnTo>
                    <a:pt x="369" y="688"/>
                  </a:lnTo>
                  <a:lnTo>
                    <a:pt x="370" y="690"/>
                  </a:lnTo>
                  <a:lnTo>
                    <a:pt x="370" y="688"/>
                  </a:lnTo>
                  <a:lnTo>
                    <a:pt x="370" y="687"/>
                  </a:lnTo>
                  <a:lnTo>
                    <a:pt x="369" y="687"/>
                  </a:lnTo>
                  <a:lnTo>
                    <a:pt x="369" y="686"/>
                  </a:lnTo>
                  <a:lnTo>
                    <a:pt x="368" y="686"/>
                  </a:lnTo>
                  <a:lnTo>
                    <a:pt x="366" y="684"/>
                  </a:lnTo>
                  <a:lnTo>
                    <a:pt x="365" y="683"/>
                  </a:lnTo>
                  <a:lnTo>
                    <a:pt x="365" y="684"/>
                  </a:lnTo>
                  <a:lnTo>
                    <a:pt x="364" y="686"/>
                  </a:lnTo>
                  <a:lnTo>
                    <a:pt x="364" y="687"/>
                  </a:lnTo>
                  <a:lnTo>
                    <a:pt x="362" y="687"/>
                  </a:lnTo>
                  <a:lnTo>
                    <a:pt x="361" y="686"/>
                  </a:lnTo>
                  <a:lnTo>
                    <a:pt x="361" y="687"/>
                  </a:lnTo>
                  <a:lnTo>
                    <a:pt x="362" y="688"/>
                  </a:lnTo>
                  <a:lnTo>
                    <a:pt x="361" y="688"/>
                  </a:lnTo>
                  <a:lnTo>
                    <a:pt x="356" y="683"/>
                  </a:lnTo>
                  <a:lnTo>
                    <a:pt x="355" y="683"/>
                  </a:lnTo>
                  <a:lnTo>
                    <a:pt x="353" y="683"/>
                  </a:lnTo>
                  <a:lnTo>
                    <a:pt x="351" y="680"/>
                  </a:lnTo>
                  <a:lnTo>
                    <a:pt x="347" y="678"/>
                  </a:lnTo>
                  <a:lnTo>
                    <a:pt x="347" y="676"/>
                  </a:lnTo>
                  <a:lnTo>
                    <a:pt x="342" y="671"/>
                  </a:lnTo>
                  <a:lnTo>
                    <a:pt x="339" y="669"/>
                  </a:lnTo>
                  <a:lnTo>
                    <a:pt x="338" y="666"/>
                  </a:lnTo>
                  <a:lnTo>
                    <a:pt x="336" y="665"/>
                  </a:lnTo>
                  <a:lnTo>
                    <a:pt x="334" y="663"/>
                  </a:lnTo>
                  <a:lnTo>
                    <a:pt x="331" y="662"/>
                  </a:lnTo>
                  <a:lnTo>
                    <a:pt x="331" y="659"/>
                  </a:lnTo>
                  <a:lnTo>
                    <a:pt x="332" y="657"/>
                  </a:lnTo>
                  <a:lnTo>
                    <a:pt x="332" y="653"/>
                  </a:lnTo>
                  <a:lnTo>
                    <a:pt x="331" y="652"/>
                  </a:lnTo>
                  <a:lnTo>
                    <a:pt x="330" y="649"/>
                  </a:lnTo>
                  <a:lnTo>
                    <a:pt x="329" y="646"/>
                  </a:lnTo>
                  <a:lnTo>
                    <a:pt x="327" y="643"/>
                  </a:lnTo>
                  <a:lnTo>
                    <a:pt x="326" y="641"/>
                  </a:lnTo>
                  <a:lnTo>
                    <a:pt x="326" y="640"/>
                  </a:lnTo>
                  <a:lnTo>
                    <a:pt x="325" y="639"/>
                  </a:lnTo>
                  <a:lnTo>
                    <a:pt x="325" y="637"/>
                  </a:lnTo>
                  <a:lnTo>
                    <a:pt x="326" y="637"/>
                  </a:lnTo>
                  <a:lnTo>
                    <a:pt x="326" y="636"/>
                  </a:lnTo>
                  <a:lnTo>
                    <a:pt x="327" y="635"/>
                  </a:lnTo>
                  <a:lnTo>
                    <a:pt x="327" y="631"/>
                  </a:lnTo>
                  <a:lnTo>
                    <a:pt x="327" y="629"/>
                  </a:lnTo>
                  <a:lnTo>
                    <a:pt x="327" y="627"/>
                  </a:lnTo>
                  <a:lnTo>
                    <a:pt x="329" y="626"/>
                  </a:lnTo>
                  <a:lnTo>
                    <a:pt x="329" y="622"/>
                  </a:lnTo>
                  <a:lnTo>
                    <a:pt x="326" y="619"/>
                  </a:lnTo>
                  <a:lnTo>
                    <a:pt x="325" y="615"/>
                  </a:lnTo>
                  <a:lnTo>
                    <a:pt x="323" y="615"/>
                  </a:lnTo>
                  <a:lnTo>
                    <a:pt x="323" y="614"/>
                  </a:lnTo>
                  <a:lnTo>
                    <a:pt x="319" y="611"/>
                  </a:lnTo>
                  <a:lnTo>
                    <a:pt x="318" y="609"/>
                  </a:lnTo>
                  <a:lnTo>
                    <a:pt x="315" y="606"/>
                  </a:lnTo>
                  <a:lnTo>
                    <a:pt x="314" y="603"/>
                  </a:lnTo>
                  <a:lnTo>
                    <a:pt x="310" y="599"/>
                  </a:lnTo>
                  <a:lnTo>
                    <a:pt x="310" y="598"/>
                  </a:lnTo>
                  <a:lnTo>
                    <a:pt x="308" y="595"/>
                  </a:lnTo>
                  <a:lnTo>
                    <a:pt x="306" y="592"/>
                  </a:lnTo>
                  <a:lnTo>
                    <a:pt x="305" y="590"/>
                  </a:lnTo>
                  <a:lnTo>
                    <a:pt x="301" y="589"/>
                  </a:lnTo>
                  <a:lnTo>
                    <a:pt x="300" y="588"/>
                  </a:lnTo>
                  <a:lnTo>
                    <a:pt x="299" y="586"/>
                  </a:lnTo>
                  <a:lnTo>
                    <a:pt x="296" y="584"/>
                  </a:lnTo>
                  <a:lnTo>
                    <a:pt x="292" y="581"/>
                  </a:lnTo>
                  <a:lnTo>
                    <a:pt x="291" y="580"/>
                  </a:lnTo>
                  <a:lnTo>
                    <a:pt x="289" y="580"/>
                  </a:lnTo>
                  <a:lnTo>
                    <a:pt x="287" y="576"/>
                  </a:lnTo>
                  <a:lnTo>
                    <a:pt x="283" y="573"/>
                  </a:lnTo>
                  <a:lnTo>
                    <a:pt x="274" y="564"/>
                  </a:lnTo>
                  <a:lnTo>
                    <a:pt x="268" y="559"/>
                  </a:lnTo>
                  <a:lnTo>
                    <a:pt x="267" y="558"/>
                  </a:lnTo>
                  <a:lnTo>
                    <a:pt x="266" y="558"/>
                  </a:lnTo>
                  <a:lnTo>
                    <a:pt x="265" y="556"/>
                  </a:lnTo>
                  <a:lnTo>
                    <a:pt x="263" y="555"/>
                  </a:lnTo>
                  <a:lnTo>
                    <a:pt x="261" y="552"/>
                  </a:lnTo>
                  <a:lnTo>
                    <a:pt x="258" y="551"/>
                  </a:lnTo>
                  <a:lnTo>
                    <a:pt x="257" y="551"/>
                  </a:lnTo>
                  <a:lnTo>
                    <a:pt x="255" y="550"/>
                  </a:lnTo>
                  <a:lnTo>
                    <a:pt x="254" y="548"/>
                  </a:lnTo>
                  <a:lnTo>
                    <a:pt x="252" y="547"/>
                  </a:lnTo>
                  <a:lnTo>
                    <a:pt x="249" y="545"/>
                  </a:lnTo>
                  <a:lnTo>
                    <a:pt x="246" y="542"/>
                  </a:lnTo>
                  <a:lnTo>
                    <a:pt x="245" y="542"/>
                  </a:lnTo>
                  <a:lnTo>
                    <a:pt x="242" y="541"/>
                  </a:lnTo>
                  <a:lnTo>
                    <a:pt x="240" y="538"/>
                  </a:lnTo>
                  <a:lnTo>
                    <a:pt x="238" y="537"/>
                  </a:lnTo>
                  <a:lnTo>
                    <a:pt x="237" y="535"/>
                  </a:lnTo>
                  <a:lnTo>
                    <a:pt x="236" y="535"/>
                  </a:lnTo>
                  <a:lnTo>
                    <a:pt x="235" y="534"/>
                  </a:lnTo>
                  <a:lnTo>
                    <a:pt x="228" y="529"/>
                  </a:lnTo>
                  <a:lnTo>
                    <a:pt x="225" y="528"/>
                  </a:lnTo>
                  <a:lnTo>
                    <a:pt x="224" y="526"/>
                  </a:lnTo>
                  <a:lnTo>
                    <a:pt x="223" y="525"/>
                  </a:lnTo>
                  <a:lnTo>
                    <a:pt x="222" y="524"/>
                  </a:lnTo>
                  <a:lnTo>
                    <a:pt x="220" y="524"/>
                  </a:lnTo>
                  <a:lnTo>
                    <a:pt x="219" y="524"/>
                  </a:lnTo>
                  <a:lnTo>
                    <a:pt x="218" y="522"/>
                  </a:lnTo>
                  <a:lnTo>
                    <a:pt x="216" y="521"/>
                  </a:lnTo>
                  <a:lnTo>
                    <a:pt x="215" y="520"/>
                  </a:lnTo>
                  <a:lnTo>
                    <a:pt x="212" y="518"/>
                  </a:lnTo>
                  <a:lnTo>
                    <a:pt x="211" y="517"/>
                  </a:lnTo>
                  <a:lnTo>
                    <a:pt x="207" y="516"/>
                  </a:lnTo>
                  <a:lnTo>
                    <a:pt x="206" y="515"/>
                  </a:lnTo>
                  <a:lnTo>
                    <a:pt x="205" y="513"/>
                  </a:lnTo>
                  <a:lnTo>
                    <a:pt x="202" y="513"/>
                  </a:lnTo>
                  <a:lnTo>
                    <a:pt x="202" y="512"/>
                  </a:lnTo>
                  <a:lnTo>
                    <a:pt x="201" y="512"/>
                  </a:lnTo>
                  <a:lnTo>
                    <a:pt x="199" y="511"/>
                  </a:lnTo>
                  <a:lnTo>
                    <a:pt x="197" y="509"/>
                  </a:lnTo>
                  <a:lnTo>
                    <a:pt x="194" y="508"/>
                  </a:lnTo>
                  <a:lnTo>
                    <a:pt x="193" y="507"/>
                  </a:lnTo>
                  <a:lnTo>
                    <a:pt x="191" y="507"/>
                  </a:lnTo>
                  <a:lnTo>
                    <a:pt x="189" y="504"/>
                  </a:lnTo>
                  <a:lnTo>
                    <a:pt x="186" y="503"/>
                  </a:lnTo>
                  <a:lnTo>
                    <a:pt x="182" y="501"/>
                  </a:lnTo>
                  <a:lnTo>
                    <a:pt x="181" y="500"/>
                  </a:lnTo>
                  <a:lnTo>
                    <a:pt x="181" y="499"/>
                  </a:lnTo>
                  <a:lnTo>
                    <a:pt x="177" y="498"/>
                  </a:lnTo>
                  <a:lnTo>
                    <a:pt x="175" y="495"/>
                  </a:lnTo>
                  <a:lnTo>
                    <a:pt x="173" y="495"/>
                  </a:lnTo>
                  <a:lnTo>
                    <a:pt x="172" y="494"/>
                  </a:lnTo>
                  <a:lnTo>
                    <a:pt x="172" y="492"/>
                  </a:lnTo>
                  <a:lnTo>
                    <a:pt x="173" y="490"/>
                  </a:lnTo>
                  <a:lnTo>
                    <a:pt x="175" y="488"/>
                  </a:lnTo>
                  <a:lnTo>
                    <a:pt x="175" y="487"/>
                  </a:lnTo>
                  <a:lnTo>
                    <a:pt x="176" y="486"/>
                  </a:lnTo>
                  <a:lnTo>
                    <a:pt x="177" y="485"/>
                  </a:lnTo>
                  <a:lnTo>
                    <a:pt x="177" y="483"/>
                  </a:lnTo>
                  <a:lnTo>
                    <a:pt x="177" y="482"/>
                  </a:lnTo>
                  <a:lnTo>
                    <a:pt x="177" y="481"/>
                  </a:lnTo>
                  <a:lnTo>
                    <a:pt x="178" y="481"/>
                  </a:lnTo>
                  <a:lnTo>
                    <a:pt x="178" y="478"/>
                  </a:lnTo>
                  <a:lnTo>
                    <a:pt x="180" y="474"/>
                  </a:lnTo>
                  <a:lnTo>
                    <a:pt x="181" y="474"/>
                  </a:lnTo>
                  <a:lnTo>
                    <a:pt x="181" y="478"/>
                  </a:lnTo>
                  <a:lnTo>
                    <a:pt x="181" y="479"/>
                  </a:lnTo>
                  <a:lnTo>
                    <a:pt x="181" y="481"/>
                  </a:lnTo>
                  <a:lnTo>
                    <a:pt x="181" y="482"/>
                  </a:lnTo>
                  <a:lnTo>
                    <a:pt x="181" y="483"/>
                  </a:lnTo>
                  <a:lnTo>
                    <a:pt x="180" y="485"/>
                  </a:lnTo>
                  <a:lnTo>
                    <a:pt x="180" y="486"/>
                  </a:lnTo>
                  <a:lnTo>
                    <a:pt x="180" y="488"/>
                  </a:lnTo>
                  <a:lnTo>
                    <a:pt x="181" y="490"/>
                  </a:lnTo>
                  <a:lnTo>
                    <a:pt x="182" y="491"/>
                  </a:lnTo>
                  <a:lnTo>
                    <a:pt x="182" y="492"/>
                  </a:lnTo>
                  <a:lnTo>
                    <a:pt x="182" y="494"/>
                  </a:lnTo>
                  <a:lnTo>
                    <a:pt x="181" y="494"/>
                  </a:lnTo>
                  <a:lnTo>
                    <a:pt x="184" y="495"/>
                  </a:lnTo>
                  <a:lnTo>
                    <a:pt x="186" y="495"/>
                  </a:lnTo>
                  <a:lnTo>
                    <a:pt x="186" y="496"/>
                  </a:lnTo>
                  <a:lnTo>
                    <a:pt x="189" y="496"/>
                  </a:lnTo>
                  <a:lnTo>
                    <a:pt x="191" y="499"/>
                  </a:lnTo>
                  <a:lnTo>
                    <a:pt x="191" y="500"/>
                  </a:lnTo>
                  <a:lnTo>
                    <a:pt x="191" y="501"/>
                  </a:lnTo>
                  <a:lnTo>
                    <a:pt x="194" y="501"/>
                  </a:lnTo>
                  <a:lnTo>
                    <a:pt x="195" y="501"/>
                  </a:lnTo>
                  <a:lnTo>
                    <a:pt x="198" y="501"/>
                  </a:lnTo>
                  <a:lnTo>
                    <a:pt x="201" y="501"/>
                  </a:lnTo>
                  <a:lnTo>
                    <a:pt x="202" y="501"/>
                  </a:lnTo>
                  <a:lnTo>
                    <a:pt x="203" y="501"/>
                  </a:lnTo>
                  <a:lnTo>
                    <a:pt x="203" y="500"/>
                  </a:lnTo>
                  <a:lnTo>
                    <a:pt x="205" y="500"/>
                  </a:lnTo>
                  <a:lnTo>
                    <a:pt x="205" y="499"/>
                  </a:lnTo>
                  <a:lnTo>
                    <a:pt x="203" y="498"/>
                  </a:lnTo>
                  <a:lnTo>
                    <a:pt x="206" y="499"/>
                  </a:lnTo>
                  <a:lnTo>
                    <a:pt x="207" y="499"/>
                  </a:lnTo>
                  <a:lnTo>
                    <a:pt x="207" y="498"/>
                  </a:lnTo>
                  <a:lnTo>
                    <a:pt x="206" y="498"/>
                  </a:lnTo>
                  <a:lnTo>
                    <a:pt x="205" y="496"/>
                  </a:lnTo>
                  <a:lnTo>
                    <a:pt x="203" y="496"/>
                  </a:lnTo>
                  <a:lnTo>
                    <a:pt x="202" y="498"/>
                  </a:lnTo>
                  <a:lnTo>
                    <a:pt x="201" y="498"/>
                  </a:lnTo>
                  <a:lnTo>
                    <a:pt x="201" y="496"/>
                  </a:lnTo>
                  <a:lnTo>
                    <a:pt x="199" y="498"/>
                  </a:lnTo>
                  <a:lnTo>
                    <a:pt x="197" y="499"/>
                  </a:lnTo>
                  <a:lnTo>
                    <a:pt x="197" y="498"/>
                  </a:lnTo>
                  <a:lnTo>
                    <a:pt x="198" y="498"/>
                  </a:lnTo>
                  <a:lnTo>
                    <a:pt x="198" y="496"/>
                  </a:lnTo>
                  <a:lnTo>
                    <a:pt x="197" y="495"/>
                  </a:lnTo>
                  <a:lnTo>
                    <a:pt x="197" y="494"/>
                  </a:lnTo>
                  <a:lnTo>
                    <a:pt x="197" y="492"/>
                  </a:lnTo>
                  <a:lnTo>
                    <a:pt x="195" y="492"/>
                  </a:lnTo>
                  <a:lnTo>
                    <a:pt x="197" y="491"/>
                  </a:lnTo>
                  <a:lnTo>
                    <a:pt x="199" y="491"/>
                  </a:lnTo>
                  <a:lnTo>
                    <a:pt x="199" y="490"/>
                  </a:lnTo>
                  <a:lnTo>
                    <a:pt x="198" y="490"/>
                  </a:lnTo>
                  <a:lnTo>
                    <a:pt x="197" y="490"/>
                  </a:lnTo>
                  <a:lnTo>
                    <a:pt x="194" y="492"/>
                  </a:lnTo>
                  <a:lnTo>
                    <a:pt x="193" y="491"/>
                  </a:lnTo>
                  <a:lnTo>
                    <a:pt x="193" y="490"/>
                  </a:lnTo>
                  <a:lnTo>
                    <a:pt x="193" y="488"/>
                  </a:lnTo>
                  <a:lnTo>
                    <a:pt x="191" y="488"/>
                  </a:lnTo>
                  <a:lnTo>
                    <a:pt x="190" y="488"/>
                  </a:lnTo>
                  <a:lnTo>
                    <a:pt x="190" y="490"/>
                  </a:lnTo>
                  <a:lnTo>
                    <a:pt x="189" y="491"/>
                  </a:lnTo>
                  <a:lnTo>
                    <a:pt x="188" y="490"/>
                  </a:lnTo>
                  <a:lnTo>
                    <a:pt x="188" y="491"/>
                  </a:lnTo>
                  <a:lnTo>
                    <a:pt x="186" y="492"/>
                  </a:lnTo>
                  <a:lnTo>
                    <a:pt x="184" y="492"/>
                  </a:lnTo>
                  <a:lnTo>
                    <a:pt x="184" y="491"/>
                  </a:lnTo>
                  <a:lnTo>
                    <a:pt x="184" y="487"/>
                  </a:lnTo>
                  <a:lnTo>
                    <a:pt x="184" y="485"/>
                  </a:lnTo>
                  <a:lnTo>
                    <a:pt x="184" y="483"/>
                  </a:lnTo>
                  <a:lnTo>
                    <a:pt x="185" y="482"/>
                  </a:lnTo>
                  <a:lnTo>
                    <a:pt x="185" y="481"/>
                  </a:lnTo>
                  <a:lnTo>
                    <a:pt x="185" y="479"/>
                  </a:lnTo>
                  <a:lnTo>
                    <a:pt x="186" y="478"/>
                  </a:lnTo>
                  <a:lnTo>
                    <a:pt x="188" y="475"/>
                  </a:lnTo>
                  <a:lnTo>
                    <a:pt x="188" y="471"/>
                  </a:lnTo>
                  <a:lnTo>
                    <a:pt x="186" y="470"/>
                  </a:lnTo>
                  <a:lnTo>
                    <a:pt x="186" y="469"/>
                  </a:lnTo>
                  <a:lnTo>
                    <a:pt x="185" y="468"/>
                  </a:lnTo>
                  <a:lnTo>
                    <a:pt x="184" y="468"/>
                  </a:lnTo>
                  <a:lnTo>
                    <a:pt x="184" y="466"/>
                  </a:lnTo>
                  <a:lnTo>
                    <a:pt x="184" y="465"/>
                  </a:lnTo>
                  <a:lnTo>
                    <a:pt x="182" y="465"/>
                  </a:lnTo>
                  <a:lnTo>
                    <a:pt x="182" y="461"/>
                  </a:lnTo>
                  <a:lnTo>
                    <a:pt x="182" y="460"/>
                  </a:lnTo>
                  <a:lnTo>
                    <a:pt x="182" y="458"/>
                  </a:lnTo>
                  <a:lnTo>
                    <a:pt x="181" y="457"/>
                  </a:lnTo>
                  <a:lnTo>
                    <a:pt x="181" y="456"/>
                  </a:lnTo>
                  <a:lnTo>
                    <a:pt x="181" y="453"/>
                  </a:lnTo>
                  <a:lnTo>
                    <a:pt x="180" y="453"/>
                  </a:lnTo>
                  <a:lnTo>
                    <a:pt x="181" y="452"/>
                  </a:lnTo>
                  <a:lnTo>
                    <a:pt x="181" y="451"/>
                  </a:lnTo>
                  <a:lnTo>
                    <a:pt x="181" y="452"/>
                  </a:lnTo>
                  <a:lnTo>
                    <a:pt x="180" y="452"/>
                  </a:lnTo>
                  <a:lnTo>
                    <a:pt x="178" y="448"/>
                  </a:lnTo>
                  <a:lnTo>
                    <a:pt x="177" y="447"/>
                  </a:lnTo>
                  <a:lnTo>
                    <a:pt x="177" y="445"/>
                  </a:lnTo>
                  <a:lnTo>
                    <a:pt x="176" y="444"/>
                  </a:lnTo>
                  <a:lnTo>
                    <a:pt x="168" y="436"/>
                  </a:lnTo>
                  <a:lnTo>
                    <a:pt x="165" y="434"/>
                  </a:lnTo>
                  <a:lnTo>
                    <a:pt x="164" y="434"/>
                  </a:lnTo>
                  <a:lnTo>
                    <a:pt x="163" y="432"/>
                  </a:lnTo>
                  <a:lnTo>
                    <a:pt x="160" y="431"/>
                  </a:lnTo>
                  <a:lnTo>
                    <a:pt x="159" y="430"/>
                  </a:lnTo>
                  <a:lnTo>
                    <a:pt x="156" y="428"/>
                  </a:lnTo>
                  <a:lnTo>
                    <a:pt x="154" y="427"/>
                  </a:lnTo>
                  <a:lnTo>
                    <a:pt x="152" y="426"/>
                  </a:lnTo>
                  <a:lnTo>
                    <a:pt x="151" y="426"/>
                  </a:lnTo>
                  <a:lnTo>
                    <a:pt x="150" y="424"/>
                  </a:lnTo>
                  <a:lnTo>
                    <a:pt x="151" y="424"/>
                  </a:lnTo>
                  <a:lnTo>
                    <a:pt x="150" y="423"/>
                  </a:lnTo>
                  <a:lnTo>
                    <a:pt x="147" y="423"/>
                  </a:lnTo>
                  <a:lnTo>
                    <a:pt x="144" y="421"/>
                  </a:lnTo>
                  <a:lnTo>
                    <a:pt x="144" y="419"/>
                  </a:lnTo>
                  <a:lnTo>
                    <a:pt x="143" y="418"/>
                  </a:lnTo>
                  <a:lnTo>
                    <a:pt x="143" y="419"/>
                  </a:lnTo>
                  <a:lnTo>
                    <a:pt x="144" y="422"/>
                  </a:lnTo>
                  <a:lnTo>
                    <a:pt x="143" y="421"/>
                  </a:lnTo>
                  <a:lnTo>
                    <a:pt x="142" y="421"/>
                  </a:lnTo>
                  <a:lnTo>
                    <a:pt x="141" y="419"/>
                  </a:lnTo>
                  <a:lnTo>
                    <a:pt x="137" y="417"/>
                  </a:lnTo>
                  <a:lnTo>
                    <a:pt x="135" y="417"/>
                  </a:lnTo>
                  <a:lnTo>
                    <a:pt x="130" y="414"/>
                  </a:lnTo>
                  <a:lnTo>
                    <a:pt x="128" y="411"/>
                  </a:lnTo>
                  <a:lnTo>
                    <a:pt x="125" y="411"/>
                  </a:lnTo>
                  <a:lnTo>
                    <a:pt x="124" y="410"/>
                  </a:lnTo>
                  <a:lnTo>
                    <a:pt x="122" y="409"/>
                  </a:lnTo>
                  <a:lnTo>
                    <a:pt x="122" y="406"/>
                  </a:lnTo>
                  <a:lnTo>
                    <a:pt x="121" y="406"/>
                  </a:lnTo>
                  <a:lnTo>
                    <a:pt x="121" y="401"/>
                  </a:lnTo>
                  <a:lnTo>
                    <a:pt x="118" y="397"/>
                  </a:lnTo>
                  <a:lnTo>
                    <a:pt x="118" y="394"/>
                  </a:lnTo>
                  <a:lnTo>
                    <a:pt x="117" y="393"/>
                  </a:lnTo>
                  <a:lnTo>
                    <a:pt x="117" y="392"/>
                  </a:lnTo>
                  <a:lnTo>
                    <a:pt x="114" y="390"/>
                  </a:lnTo>
                  <a:lnTo>
                    <a:pt x="114" y="389"/>
                  </a:lnTo>
                  <a:lnTo>
                    <a:pt x="112" y="387"/>
                  </a:lnTo>
                  <a:lnTo>
                    <a:pt x="112" y="385"/>
                  </a:lnTo>
                  <a:lnTo>
                    <a:pt x="109" y="383"/>
                  </a:lnTo>
                  <a:lnTo>
                    <a:pt x="107" y="381"/>
                  </a:lnTo>
                  <a:lnTo>
                    <a:pt x="107" y="380"/>
                  </a:lnTo>
                  <a:lnTo>
                    <a:pt x="105" y="377"/>
                  </a:lnTo>
                  <a:lnTo>
                    <a:pt x="103" y="377"/>
                  </a:lnTo>
                  <a:lnTo>
                    <a:pt x="101" y="375"/>
                  </a:lnTo>
                  <a:lnTo>
                    <a:pt x="100" y="374"/>
                  </a:lnTo>
                  <a:lnTo>
                    <a:pt x="97" y="371"/>
                  </a:lnTo>
                  <a:lnTo>
                    <a:pt x="95" y="370"/>
                  </a:lnTo>
                  <a:lnTo>
                    <a:pt x="92" y="367"/>
                  </a:lnTo>
                  <a:lnTo>
                    <a:pt x="91" y="367"/>
                  </a:lnTo>
                  <a:lnTo>
                    <a:pt x="90" y="366"/>
                  </a:lnTo>
                  <a:lnTo>
                    <a:pt x="88" y="364"/>
                  </a:lnTo>
                  <a:lnTo>
                    <a:pt x="87" y="364"/>
                  </a:lnTo>
                  <a:lnTo>
                    <a:pt x="86" y="363"/>
                  </a:lnTo>
                  <a:lnTo>
                    <a:pt x="84" y="362"/>
                  </a:lnTo>
                  <a:lnTo>
                    <a:pt x="83" y="360"/>
                  </a:lnTo>
                  <a:lnTo>
                    <a:pt x="78" y="357"/>
                  </a:lnTo>
                  <a:lnTo>
                    <a:pt x="75" y="355"/>
                  </a:lnTo>
                  <a:lnTo>
                    <a:pt x="74" y="354"/>
                  </a:lnTo>
                  <a:lnTo>
                    <a:pt x="73" y="351"/>
                  </a:lnTo>
                  <a:lnTo>
                    <a:pt x="71" y="351"/>
                  </a:lnTo>
                  <a:lnTo>
                    <a:pt x="67" y="346"/>
                  </a:lnTo>
                  <a:lnTo>
                    <a:pt x="66" y="346"/>
                  </a:lnTo>
                  <a:lnTo>
                    <a:pt x="66" y="345"/>
                  </a:lnTo>
                  <a:lnTo>
                    <a:pt x="65" y="343"/>
                  </a:lnTo>
                  <a:lnTo>
                    <a:pt x="64" y="342"/>
                  </a:lnTo>
                  <a:lnTo>
                    <a:pt x="61" y="341"/>
                  </a:lnTo>
                  <a:lnTo>
                    <a:pt x="58" y="340"/>
                  </a:lnTo>
                  <a:lnTo>
                    <a:pt x="57" y="340"/>
                  </a:lnTo>
                  <a:lnTo>
                    <a:pt x="56" y="338"/>
                  </a:lnTo>
                  <a:lnTo>
                    <a:pt x="53" y="336"/>
                  </a:lnTo>
                  <a:lnTo>
                    <a:pt x="52" y="336"/>
                  </a:lnTo>
                  <a:lnTo>
                    <a:pt x="51" y="334"/>
                  </a:lnTo>
                  <a:lnTo>
                    <a:pt x="51" y="333"/>
                  </a:lnTo>
                  <a:lnTo>
                    <a:pt x="39" y="323"/>
                  </a:lnTo>
                  <a:lnTo>
                    <a:pt x="37" y="319"/>
                  </a:lnTo>
                  <a:lnTo>
                    <a:pt x="30" y="311"/>
                  </a:lnTo>
                  <a:lnTo>
                    <a:pt x="26" y="306"/>
                  </a:lnTo>
                  <a:lnTo>
                    <a:pt x="23" y="303"/>
                  </a:lnTo>
                  <a:lnTo>
                    <a:pt x="18" y="298"/>
                  </a:lnTo>
                  <a:lnTo>
                    <a:pt x="14" y="295"/>
                  </a:lnTo>
                  <a:lnTo>
                    <a:pt x="13" y="295"/>
                  </a:lnTo>
                  <a:lnTo>
                    <a:pt x="11" y="293"/>
                  </a:lnTo>
                  <a:lnTo>
                    <a:pt x="9" y="291"/>
                  </a:lnTo>
                  <a:lnTo>
                    <a:pt x="9" y="290"/>
                  </a:lnTo>
                  <a:lnTo>
                    <a:pt x="7" y="290"/>
                  </a:lnTo>
                  <a:lnTo>
                    <a:pt x="5" y="287"/>
                  </a:lnTo>
                  <a:lnTo>
                    <a:pt x="1" y="286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2" y="285"/>
                  </a:lnTo>
                  <a:lnTo>
                    <a:pt x="4" y="285"/>
                  </a:lnTo>
                  <a:lnTo>
                    <a:pt x="5" y="286"/>
                  </a:lnTo>
                  <a:lnTo>
                    <a:pt x="7" y="287"/>
                  </a:lnTo>
                  <a:lnTo>
                    <a:pt x="10" y="290"/>
                  </a:lnTo>
                  <a:lnTo>
                    <a:pt x="13" y="290"/>
                  </a:lnTo>
                  <a:lnTo>
                    <a:pt x="14" y="290"/>
                  </a:lnTo>
                  <a:lnTo>
                    <a:pt x="17" y="290"/>
                  </a:lnTo>
                  <a:lnTo>
                    <a:pt x="18" y="290"/>
                  </a:lnTo>
                  <a:lnTo>
                    <a:pt x="19" y="290"/>
                  </a:lnTo>
                  <a:lnTo>
                    <a:pt x="20" y="289"/>
                  </a:lnTo>
                  <a:lnTo>
                    <a:pt x="26" y="281"/>
                  </a:lnTo>
                  <a:lnTo>
                    <a:pt x="28" y="279"/>
                  </a:lnTo>
                  <a:lnTo>
                    <a:pt x="28" y="278"/>
                  </a:lnTo>
                  <a:lnTo>
                    <a:pt x="30" y="276"/>
                  </a:lnTo>
                  <a:lnTo>
                    <a:pt x="31" y="273"/>
                  </a:lnTo>
                  <a:lnTo>
                    <a:pt x="32" y="272"/>
                  </a:lnTo>
                  <a:lnTo>
                    <a:pt x="35" y="270"/>
                  </a:lnTo>
                  <a:lnTo>
                    <a:pt x="37" y="270"/>
                  </a:lnTo>
                  <a:lnTo>
                    <a:pt x="39" y="272"/>
                  </a:lnTo>
                  <a:lnTo>
                    <a:pt x="40" y="273"/>
                  </a:lnTo>
                  <a:lnTo>
                    <a:pt x="41" y="274"/>
                  </a:lnTo>
                  <a:lnTo>
                    <a:pt x="43" y="273"/>
                  </a:lnTo>
                  <a:lnTo>
                    <a:pt x="44" y="272"/>
                  </a:lnTo>
                  <a:lnTo>
                    <a:pt x="45" y="270"/>
                  </a:lnTo>
                  <a:lnTo>
                    <a:pt x="47" y="270"/>
                  </a:lnTo>
                  <a:lnTo>
                    <a:pt x="49" y="272"/>
                  </a:lnTo>
                  <a:lnTo>
                    <a:pt x="49" y="273"/>
                  </a:lnTo>
                  <a:lnTo>
                    <a:pt x="49" y="274"/>
                  </a:lnTo>
                  <a:lnTo>
                    <a:pt x="48" y="276"/>
                  </a:lnTo>
                  <a:lnTo>
                    <a:pt x="47" y="276"/>
                  </a:lnTo>
                  <a:lnTo>
                    <a:pt x="45" y="278"/>
                  </a:lnTo>
                  <a:lnTo>
                    <a:pt x="44" y="279"/>
                  </a:lnTo>
                  <a:lnTo>
                    <a:pt x="44" y="281"/>
                  </a:lnTo>
                  <a:lnTo>
                    <a:pt x="45" y="282"/>
                  </a:lnTo>
                  <a:lnTo>
                    <a:pt x="48" y="282"/>
                  </a:lnTo>
                  <a:lnTo>
                    <a:pt x="49" y="283"/>
                  </a:lnTo>
                  <a:lnTo>
                    <a:pt x="49" y="282"/>
                  </a:lnTo>
                  <a:lnTo>
                    <a:pt x="49" y="281"/>
                  </a:lnTo>
                  <a:lnTo>
                    <a:pt x="47" y="279"/>
                  </a:lnTo>
                  <a:lnTo>
                    <a:pt x="47" y="278"/>
                  </a:lnTo>
                  <a:lnTo>
                    <a:pt x="47" y="277"/>
                  </a:lnTo>
                  <a:lnTo>
                    <a:pt x="49" y="277"/>
                  </a:lnTo>
                  <a:lnTo>
                    <a:pt x="51" y="278"/>
                  </a:lnTo>
                  <a:lnTo>
                    <a:pt x="52" y="281"/>
                  </a:lnTo>
                  <a:lnTo>
                    <a:pt x="53" y="282"/>
                  </a:lnTo>
                  <a:lnTo>
                    <a:pt x="54" y="283"/>
                  </a:lnTo>
                  <a:lnTo>
                    <a:pt x="54" y="286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58" y="287"/>
                  </a:lnTo>
                  <a:lnTo>
                    <a:pt x="61" y="287"/>
                  </a:lnTo>
                  <a:lnTo>
                    <a:pt x="62" y="287"/>
                  </a:lnTo>
                  <a:lnTo>
                    <a:pt x="61" y="289"/>
                  </a:lnTo>
                  <a:lnTo>
                    <a:pt x="58" y="290"/>
                  </a:lnTo>
                  <a:lnTo>
                    <a:pt x="56" y="290"/>
                  </a:lnTo>
                  <a:lnTo>
                    <a:pt x="53" y="291"/>
                  </a:lnTo>
                  <a:lnTo>
                    <a:pt x="52" y="293"/>
                  </a:lnTo>
                  <a:lnTo>
                    <a:pt x="52" y="294"/>
                  </a:lnTo>
                  <a:lnTo>
                    <a:pt x="52" y="295"/>
                  </a:lnTo>
                  <a:lnTo>
                    <a:pt x="52" y="296"/>
                  </a:lnTo>
                  <a:lnTo>
                    <a:pt x="53" y="298"/>
                  </a:lnTo>
                  <a:lnTo>
                    <a:pt x="54" y="298"/>
                  </a:lnTo>
                  <a:lnTo>
                    <a:pt x="56" y="298"/>
                  </a:lnTo>
                  <a:lnTo>
                    <a:pt x="58" y="296"/>
                  </a:lnTo>
                  <a:lnTo>
                    <a:pt x="60" y="295"/>
                  </a:lnTo>
                  <a:lnTo>
                    <a:pt x="61" y="294"/>
                  </a:lnTo>
                  <a:lnTo>
                    <a:pt x="62" y="294"/>
                  </a:lnTo>
                  <a:lnTo>
                    <a:pt x="65" y="294"/>
                  </a:lnTo>
                  <a:lnTo>
                    <a:pt x="67" y="295"/>
                  </a:lnTo>
                  <a:lnTo>
                    <a:pt x="69" y="295"/>
                  </a:lnTo>
                  <a:lnTo>
                    <a:pt x="71" y="294"/>
                  </a:lnTo>
                  <a:lnTo>
                    <a:pt x="73" y="294"/>
                  </a:lnTo>
                  <a:lnTo>
                    <a:pt x="74" y="295"/>
                  </a:lnTo>
                  <a:lnTo>
                    <a:pt x="74" y="296"/>
                  </a:lnTo>
                  <a:lnTo>
                    <a:pt x="73" y="298"/>
                  </a:lnTo>
                  <a:lnTo>
                    <a:pt x="71" y="298"/>
                  </a:lnTo>
                  <a:lnTo>
                    <a:pt x="70" y="300"/>
                  </a:lnTo>
                  <a:lnTo>
                    <a:pt x="71" y="302"/>
                  </a:lnTo>
                  <a:lnTo>
                    <a:pt x="73" y="303"/>
                  </a:lnTo>
                  <a:lnTo>
                    <a:pt x="74" y="304"/>
                  </a:lnTo>
                  <a:lnTo>
                    <a:pt x="77" y="304"/>
                  </a:lnTo>
                  <a:lnTo>
                    <a:pt x="78" y="303"/>
                  </a:lnTo>
                  <a:lnTo>
                    <a:pt x="79" y="302"/>
                  </a:lnTo>
                  <a:lnTo>
                    <a:pt x="79" y="300"/>
                  </a:lnTo>
                  <a:lnTo>
                    <a:pt x="78" y="299"/>
                  </a:lnTo>
                  <a:lnTo>
                    <a:pt x="79" y="298"/>
                  </a:lnTo>
                  <a:lnTo>
                    <a:pt x="81" y="298"/>
                  </a:lnTo>
                  <a:lnTo>
                    <a:pt x="82" y="298"/>
                  </a:lnTo>
                  <a:lnTo>
                    <a:pt x="83" y="299"/>
                  </a:lnTo>
                  <a:lnTo>
                    <a:pt x="84" y="302"/>
                  </a:lnTo>
                  <a:lnTo>
                    <a:pt x="87" y="303"/>
                  </a:lnTo>
                  <a:lnTo>
                    <a:pt x="88" y="302"/>
                  </a:lnTo>
                  <a:lnTo>
                    <a:pt x="90" y="300"/>
                  </a:lnTo>
                  <a:lnTo>
                    <a:pt x="90" y="298"/>
                  </a:lnTo>
                  <a:lnTo>
                    <a:pt x="91" y="294"/>
                  </a:lnTo>
                  <a:lnTo>
                    <a:pt x="91" y="293"/>
                  </a:lnTo>
                  <a:lnTo>
                    <a:pt x="94" y="291"/>
                  </a:lnTo>
                  <a:lnTo>
                    <a:pt x="95" y="290"/>
                  </a:lnTo>
                  <a:lnTo>
                    <a:pt x="97" y="289"/>
                  </a:lnTo>
                  <a:lnTo>
                    <a:pt x="99" y="287"/>
                  </a:lnTo>
                  <a:lnTo>
                    <a:pt x="100" y="286"/>
                  </a:lnTo>
                  <a:lnTo>
                    <a:pt x="101" y="285"/>
                  </a:lnTo>
                  <a:lnTo>
                    <a:pt x="101" y="283"/>
                  </a:lnTo>
                  <a:lnTo>
                    <a:pt x="101" y="282"/>
                  </a:lnTo>
                  <a:lnTo>
                    <a:pt x="100" y="281"/>
                  </a:lnTo>
                  <a:lnTo>
                    <a:pt x="99" y="281"/>
                  </a:lnTo>
                  <a:lnTo>
                    <a:pt x="97" y="281"/>
                  </a:lnTo>
                  <a:lnTo>
                    <a:pt x="96" y="279"/>
                  </a:lnTo>
                  <a:lnTo>
                    <a:pt x="97" y="278"/>
                  </a:lnTo>
                  <a:lnTo>
                    <a:pt x="100" y="279"/>
                  </a:lnTo>
                  <a:lnTo>
                    <a:pt x="103" y="279"/>
                  </a:lnTo>
                  <a:lnTo>
                    <a:pt x="104" y="278"/>
                  </a:lnTo>
                  <a:lnTo>
                    <a:pt x="105" y="277"/>
                  </a:lnTo>
                  <a:lnTo>
                    <a:pt x="105" y="274"/>
                  </a:lnTo>
                  <a:lnTo>
                    <a:pt x="105" y="273"/>
                  </a:lnTo>
                  <a:lnTo>
                    <a:pt x="107" y="270"/>
                  </a:lnTo>
                  <a:lnTo>
                    <a:pt x="105" y="269"/>
                  </a:lnTo>
                  <a:lnTo>
                    <a:pt x="104" y="266"/>
                  </a:lnTo>
                  <a:lnTo>
                    <a:pt x="103" y="264"/>
                  </a:lnTo>
                  <a:lnTo>
                    <a:pt x="103" y="261"/>
                  </a:lnTo>
                  <a:lnTo>
                    <a:pt x="105" y="257"/>
                  </a:lnTo>
                  <a:lnTo>
                    <a:pt x="105" y="256"/>
                  </a:lnTo>
                  <a:lnTo>
                    <a:pt x="107" y="255"/>
                  </a:lnTo>
                  <a:lnTo>
                    <a:pt x="108" y="253"/>
                  </a:lnTo>
                  <a:lnTo>
                    <a:pt x="109" y="252"/>
                  </a:lnTo>
                  <a:lnTo>
                    <a:pt x="111" y="251"/>
                  </a:lnTo>
                  <a:lnTo>
                    <a:pt x="112" y="251"/>
                  </a:lnTo>
                  <a:lnTo>
                    <a:pt x="112" y="249"/>
                  </a:lnTo>
                  <a:lnTo>
                    <a:pt x="111" y="247"/>
                  </a:lnTo>
                  <a:lnTo>
                    <a:pt x="111" y="246"/>
                  </a:lnTo>
                  <a:lnTo>
                    <a:pt x="112" y="244"/>
                  </a:lnTo>
                  <a:lnTo>
                    <a:pt x="111" y="243"/>
                  </a:lnTo>
                  <a:lnTo>
                    <a:pt x="112" y="243"/>
                  </a:lnTo>
                  <a:lnTo>
                    <a:pt x="113" y="242"/>
                  </a:lnTo>
                  <a:lnTo>
                    <a:pt x="113" y="240"/>
                  </a:lnTo>
                  <a:lnTo>
                    <a:pt x="114" y="240"/>
                  </a:lnTo>
                  <a:lnTo>
                    <a:pt x="116" y="239"/>
                  </a:lnTo>
                  <a:lnTo>
                    <a:pt x="116" y="238"/>
                  </a:lnTo>
                  <a:lnTo>
                    <a:pt x="117" y="236"/>
                  </a:lnTo>
                  <a:lnTo>
                    <a:pt x="117" y="235"/>
                  </a:lnTo>
                  <a:lnTo>
                    <a:pt x="118" y="235"/>
                  </a:lnTo>
                  <a:lnTo>
                    <a:pt x="118" y="234"/>
                  </a:lnTo>
                  <a:lnTo>
                    <a:pt x="118" y="232"/>
                  </a:lnTo>
                  <a:lnTo>
                    <a:pt x="120" y="231"/>
                  </a:lnTo>
                  <a:lnTo>
                    <a:pt x="121" y="231"/>
                  </a:lnTo>
                  <a:lnTo>
                    <a:pt x="122" y="230"/>
                  </a:lnTo>
                  <a:lnTo>
                    <a:pt x="124" y="230"/>
                  </a:lnTo>
                  <a:lnTo>
                    <a:pt x="125" y="229"/>
                  </a:lnTo>
                  <a:lnTo>
                    <a:pt x="126" y="229"/>
                  </a:lnTo>
                  <a:lnTo>
                    <a:pt x="128" y="227"/>
                  </a:lnTo>
                  <a:lnTo>
                    <a:pt x="129" y="227"/>
                  </a:lnTo>
                  <a:lnTo>
                    <a:pt x="130" y="226"/>
                  </a:lnTo>
                  <a:lnTo>
                    <a:pt x="130" y="225"/>
                  </a:lnTo>
                  <a:lnTo>
                    <a:pt x="131" y="223"/>
                  </a:lnTo>
                  <a:lnTo>
                    <a:pt x="133" y="223"/>
                  </a:lnTo>
                  <a:lnTo>
                    <a:pt x="134" y="222"/>
                  </a:lnTo>
                  <a:lnTo>
                    <a:pt x="137" y="222"/>
                  </a:lnTo>
                  <a:lnTo>
                    <a:pt x="139" y="222"/>
                  </a:lnTo>
                  <a:lnTo>
                    <a:pt x="141" y="222"/>
                  </a:lnTo>
                  <a:lnTo>
                    <a:pt x="142" y="223"/>
                  </a:lnTo>
                  <a:lnTo>
                    <a:pt x="144" y="225"/>
                  </a:lnTo>
                  <a:lnTo>
                    <a:pt x="146" y="225"/>
                  </a:lnTo>
                  <a:lnTo>
                    <a:pt x="147" y="223"/>
                  </a:lnTo>
                  <a:lnTo>
                    <a:pt x="150" y="22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" name="Freeform 50">
              <a:extLst>
                <a:ext uri="{FF2B5EF4-FFF2-40B4-BE49-F238E27FC236}">
                  <a16:creationId xmlns:a16="http://schemas.microsoft.com/office/drawing/2014/main" id="{1A62BFAF-F107-5764-FB2B-67A0E8E34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" y="3465"/>
              <a:ext cx="251" cy="261"/>
            </a:xfrm>
            <a:custGeom>
              <a:avLst/>
              <a:gdLst>
                <a:gd name="T0" fmla="*/ 24 w 251"/>
                <a:gd name="T1" fmla="*/ 261 h 261"/>
                <a:gd name="T2" fmla="*/ 25 w 251"/>
                <a:gd name="T3" fmla="*/ 260 h 261"/>
                <a:gd name="T4" fmla="*/ 25 w 251"/>
                <a:gd name="T5" fmla="*/ 259 h 261"/>
                <a:gd name="T6" fmla="*/ 25 w 251"/>
                <a:gd name="T7" fmla="*/ 257 h 261"/>
                <a:gd name="T8" fmla="*/ 24 w 251"/>
                <a:gd name="T9" fmla="*/ 256 h 261"/>
                <a:gd name="T10" fmla="*/ 25 w 251"/>
                <a:gd name="T11" fmla="*/ 255 h 261"/>
                <a:gd name="T12" fmla="*/ 24 w 251"/>
                <a:gd name="T13" fmla="*/ 254 h 261"/>
                <a:gd name="T14" fmla="*/ 22 w 251"/>
                <a:gd name="T15" fmla="*/ 252 h 261"/>
                <a:gd name="T16" fmla="*/ 22 w 251"/>
                <a:gd name="T17" fmla="*/ 251 h 261"/>
                <a:gd name="T18" fmla="*/ 22 w 251"/>
                <a:gd name="T19" fmla="*/ 250 h 261"/>
                <a:gd name="T20" fmla="*/ 22 w 251"/>
                <a:gd name="T21" fmla="*/ 248 h 261"/>
                <a:gd name="T22" fmla="*/ 20 w 251"/>
                <a:gd name="T23" fmla="*/ 240 h 261"/>
                <a:gd name="T24" fmla="*/ 16 w 251"/>
                <a:gd name="T25" fmla="*/ 225 h 261"/>
                <a:gd name="T26" fmla="*/ 7 w 251"/>
                <a:gd name="T27" fmla="*/ 195 h 261"/>
                <a:gd name="T28" fmla="*/ 4 w 251"/>
                <a:gd name="T29" fmla="*/ 174 h 261"/>
                <a:gd name="T30" fmla="*/ 0 w 251"/>
                <a:gd name="T31" fmla="*/ 149 h 261"/>
                <a:gd name="T32" fmla="*/ 0 w 251"/>
                <a:gd name="T33" fmla="*/ 102 h 261"/>
                <a:gd name="T34" fmla="*/ 2 w 251"/>
                <a:gd name="T35" fmla="*/ 54 h 261"/>
                <a:gd name="T36" fmla="*/ 18 w 251"/>
                <a:gd name="T37" fmla="*/ 45 h 261"/>
                <a:gd name="T38" fmla="*/ 20 w 251"/>
                <a:gd name="T39" fmla="*/ 45 h 261"/>
                <a:gd name="T40" fmla="*/ 18 w 251"/>
                <a:gd name="T41" fmla="*/ 43 h 261"/>
                <a:gd name="T42" fmla="*/ 16 w 251"/>
                <a:gd name="T43" fmla="*/ 42 h 261"/>
                <a:gd name="T44" fmla="*/ 15 w 251"/>
                <a:gd name="T45" fmla="*/ 37 h 261"/>
                <a:gd name="T46" fmla="*/ 12 w 251"/>
                <a:gd name="T47" fmla="*/ 30 h 261"/>
                <a:gd name="T48" fmla="*/ 16 w 251"/>
                <a:gd name="T49" fmla="*/ 32 h 261"/>
                <a:gd name="T50" fmla="*/ 18 w 251"/>
                <a:gd name="T51" fmla="*/ 32 h 261"/>
                <a:gd name="T52" fmla="*/ 24 w 251"/>
                <a:gd name="T53" fmla="*/ 41 h 261"/>
                <a:gd name="T54" fmla="*/ 25 w 251"/>
                <a:gd name="T55" fmla="*/ 43 h 261"/>
                <a:gd name="T56" fmla="*/ 52 w 251"/>
                <a:gd name="T57" fmla="*/ 39 h 261"/>
                <a:gd name="T58" fmla="*/ 99 w 251"/>
                <a:gd name="T59" fmla="*/ 34 h 261"/>
                <a:gd name="T60" fmla="*/ 107 w 251"/>
                <a:gd name="T61" fmla="*/ 33 h 261"/>
                <a:gd name="T62" fmla="*/ 127 w 251"/>
                <a:gd name="T63" fmla="*/ 30 h 261"/>
                <a:gd name="T64" fmla="*/ 141 w 251"/>
                <a:gd name="T65" fmla="*/ 29 h 261"/>
                <a:gd name="T66" fmla="*/ 161 w 251"/>
                <a:gd name="T67" fmla="*/ 28 h 261"/>
                <a:gd name="T68" fmla="*/ 166 w 251"/>
                <a:gd name="T69" fmla="*/ 26 h 261"/>
                <a:gd name="T70" fmla="*/ 183 w 251"/>
                <a:gd name="T71" fmla="*/ 25 h 261"/>
                <a:gd name="T72" fmla="*/ 196 w 251"/>
                <a:gd name="T73" fmla="*/ 22 h 261"/>
                <a:gd name="T74" fmla="*/ 196 w 251"/>
                <a:gd name="T75" fmla="*/ 21 h 261"/>
                <a:gd name="T76" fmla="*/ 196 w 251"/>
                <a:gd name="T77" fmla="*/ 20 h 261"/>
                <a:gd name="T78" fmla="*/ 196 w 251"/>
                <a:gd name="T79" fmla="*/ 18 h 261"/>
                <a:gd name="T80" fmla="*/ 195 w 251"/>
                <a:gd name="T81" fmla="*/ 18 h 261"/>
                <a:gd name="T82" fmla="*/ 195 w 251"/>
                <a:gd name="T83" fmla="*/ 17 h 261"/>
                <a:gd name="T84" fmla="*/ 195 w 251"/>
                <a:gd name="T85" fmla="*/ 16 h 261"/>
                <a:gd name="T86" fmla="*/ 193 w 251"/>
                <a:gd name="T87" fmla="*/ 16 h 261"/>
                <a:gd name="T88" fmla="*/ 193 w 251"/>
                <a:gd name="T89" fmla="*/ 15 h 261"/>
                <a:gd name="T90" fmla="*/ 193 w 251"/>
                <a:gd name="T91" fmla="*/ 13 h 261"/>
                <a:gd name="T92" fmla="*/ 195 w 251"/>
                <a:gd name="T93" fmla="*/ 12 h 261"/>
                <a:gd name="T94" fmla="*/ 195 w 251"/>
                <a:gd name="T95" fmla="*/ 11 h 261"/>
                <a:gd name="T96" fmla="*/ 195 w 251"/>
                <a:gd name="T97" fmla="*/ 9 h 261"/>
                <a:gd name="T98" fmla="*/ 195 w 251"/>
                <a:gd name="T99" fmla="*/ 8 h 261"/>
                <a:gd name="T100" fmla="*/ 213 w 251"/>
                <a:gd name="T101" fmla="*/ 0 h 261"/>
                <a:gd name="T102" fmla="*/ 231 w 251"/>
                <a:gd name="T103" fmla="*/ 11 h 261"/>
                <a:gd name="T104" fmla="*/ 244 w 251"/>
                <a:gd name="T105" fmla="*/ 25 h 261"/>
                <a:gd name="T106" fmla="*/ 251 w 251"/>
                <a:gd name="T107" fmla="*/ 3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1" h="261">
                  <a:moveTo>
                    <a:pt x="24" y="261"/>
                  </a:moveTo>
                  <a:lnTo>
                    <a:pt x="25" y="260"/>
                  </a:lnTo>
                  <a:lnTo>
                    <a:pt x="25" y="259"/>
                  </a:lnTo>
                  <a:lnTo>
                    <a:pt x="25" y="257"/>
                  </a:lnTo>
                  <a:lnTo>
                    <a:pt x="24" y="256"/>
                  </a:lnTo>
                  <a:lnTo>
                    <a:pt x="25" y="255"/>
                  </a:lnTo>
                  <a:lnTo>
                    <a:pt x="24" y="254"/>
                  </a:lnTo>
                  <a:lnTo>
                    <a:pt x="22" y="252"/>
                  </a:lnTo>
                  <a:lnTo>
                    <a:pt x="22" y="251"/>
                  </a:lnTo>
                  <a:lnTo>
                    <a:pt x="22" y="250"/>
                  </a:lnTo>
                  <a:lnTo>
                    <a:pt x="22" y="248"/>
                  </a:lnTo>
                  <a:lnTo>
                    <a:pt x="20" y="240"/>
                  </a:lnTo>
                  <a:lnTo>
                    <a:pt x="16" y="225"/>
                  </a:lnTo>
                  <a:lnTo>
                    <a:pt x="7" y="195"/>
                  </a:lnTo>
                  <a:lnTo>
                    <a:pt x="4" y="174"/>
                  </a:lnTo>
                  <a:lnTo>
                    <a:pt x="0" y="149"/>
                  </a:lnTo>
                  <a:lnTo>
                    <a:pt x="0" y="102"/>
                  </a:lnTo>
                  <a:lnTo>
                    <a:pt x="2" y="54"/>
                  </a:lnTo>
                  <a:lnTo>
                    <a:pt x="18" y="45"/>
                  </a:lnTo>
                  <a:lnTo>
                    <a:pt x="20" y="45"/>
                  </a:lnTo>
                  <a:lnTo>
                    <a:pt x="18" y="43"/>
                  </a:lnTo>
                  <a:lnTo>
                    <a:pt x="16" y="42"/>
                  </a:lnTo>
                  <a:lnTo>
                    <a:pt x="15" y="37"/>
                  </a:lnTo>
                  <a:lnTo>
                    <a:pt x="12" y="30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4" y="41"/>
                  </a:lnTo>
                  <a:lnTo>
                    <a:pt x="25" y="43"/>
                  </a:lnTo>
                  <a:lnTo>
                    <a:pt x="52" y="39"/>
                  </a:lnTo>
                  <a:lnTo>
                    <a:pt x="99" y="34"/>
                  </a:lnTo>
                  <a:lnTo>
                    <a:pt x="107" y="33"/>
                  </a:lnTo>
                  <a:lnTo>
                    <a:pt x="127" y="30"/>
                  </a:lnTo>
                  <a:lnTo>
                    <a:pt x="141" y="29"/>
                  </a:lnTo>
                  <a:lnTo>
                    <a:pt x="161" y="28"/>
                  </a:lnTo>
                  <a:lnTo>
                    <a:pt x="166" y="26"/>
                  </a:lnTo>
                  <a:lnTo>
                    <a:pt x="183" y="25"/>
                  </a:lnTo>
                  <a:lnTo>
                    <a:pt x="196" y="22"/>
                  </a:lnTo>
                  <a:lnTo>
                    <a:pt x="196" y="21"/>
                  </a:lnTo>
                  <a:lnTo>
                    <a:pt x="196" y="20"/>
                  </a:lnTo>
                  <a:lnTo>
                    <a:pt x="196" y="18"/>
                  </a:lnTo>
                  <a:lnTo>
                    <a:pt x="195" y="18"/>
                  </a:lnTo>
                  <a:lnTo>
                    <a:pt x="195" y="17"/>
                  </a:lnTo>
                  <a:lnTo>
                    <a:pt x="195" y="16"/>
                  </a:lnTo>
                  <a:lnTo>
                    <a:pt x="193" y="16"/>
                  </a:lnTo>
                  <a:lnTo>
                    <a:pt x="193" y="15"/>
                  </a:lnTo>
                  <a:lnTo>
                    <a:pt x="193" y="13"/>
                  </a:lnTo>
                  <a:lnTo>
                    <a:pt x="195" y="12"/>
                  </a:lnTo>
                  <a:lnTo>
                    <a:pt x="195" y="11"/>
                  </a:lnTo>
                  <a:lnTo>
                    <a:pt x="195" y="9"/>
                  </a:lnTo>
                  <a:lnTo>
                    <a:pt x="195" y="8"/>
                  </a:lnTo>
                  <a:lnTo>
                    <a:pt x="213" y="0"/>
                  </a:lnTo>
                  <a:lnTo>
                    <a:pt x="231" y="11"/>
                  </a:lnTo>
                  <a:lnTo>
                    <a:pt x="244" y="25"/>
                  </a:lnTo>
                  <a:lnTo>
                    <a:pt x="251" y="3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" name="Freeform 51">
              <a:extLst>
                <a:ext uri="{FF2B5EF4-FFF2-40B4-BE49-F238E27FC236}">
                  <a16:creationId xmlns:a16="http://schemas.microsoft.com/office/drawing/2014/main" id="{0734979E-3C83-9398-3F29-787D9AEE1B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0" y="1851"/>
              <a:ext cx="1421" cy="968"/>
            </a:xfrm>
            <a:custGeom>
              <a:avLst/>
              <a:gdLst>
                <a:gd name="T0" fmla="*/ 1251 w 1421"/>
                <a:gd name="T1" fmla="*/ 26 h 968"/>
                <a:gd name="T2" fmla="*/ 1336 w 1421"/>
                <a:gd name="T3" fmla="*/ 81 h 968"/>
                <a:gd name="T4" fmla="*/ 1398 w 1421"/>
                <a:gd name="T5" fmla="*/ 213 h 968"/>
                <a:gd name="T6" fmla="*/ 1364 w 1421"/>
                <a:gd name="T7" fmla="*/ 336 h 968"/>
                <a:gd name="T8" fmla="*/ 1240 w 1421"/>
                <a:gd name="T9" fmla="*/ 404 h 968"/>
                <a:gd name="T10" fmla="*/ 1157 w 1421"/>
                <a:gd name="T11" fmla="*/ 542 h 968"/>
                <a:gd name="T12" fmla="*/ 1159 w 1421"/>
                <a:gd name="T13" fmla="*/ 681 h 968"/>
                <a:gd name="T14" fmla="*/ 1112 w 1421"/>
                <a:gd name="T15" fmla="*/ 658 h 968"/>
                <a:gd name="T16" fmla="*/ 1073 w 1421"/>
                <a:gd name="T17" fmla="*/ 637 h 968"/>
                <a:gd name="T18" fmla="*/ 1027 w 1421"/>
                <a:gd name="T19" fmla="*/ 631 h 968"/>
                <a:gd name="T20" fmla="*/ 981 w 1421"/>
                <a:gd name="T21" fmla="*/ 620 h 968"/>
                <a:gd name="T22" fmla="*/ 922 w 1421"/>
                <a:gd name="T23" fmla="*/ 618 h 968"/>
                <a:gd name="T24" fmla="*/ 877 w 1421"/>
                <a:gd name="T25" fmla="*/ 614 h 968"/>
                <a:gd name="T26" fmla="*/ 847 w 1421"/>
                <a:gd name="T27" fmla="*/ 605 h 968"/>
                <a:gd name="T28" fmla="*/ 815 w 1421"/>
                <a:gd name="T29" fmla="*/ 588 h 968"/>
                <a:gd name="T30" fmla="*/ 802 w 1421"/>
                <a:gd name="T31" fmla="*/ 545 h 968"/>
                <a:gd name="T32" fmla="*/ 775 w 1421"/>
                <a:gd name="T33" fmla="*/ 534 h 968"/>
                <a:gd name="T34" fmla="*/ 745 w 1421"/>
                <a:gd name="T35" fmla="*/ 525 h 968"/>
                <a:gd name="T36" fmla="*/ 724 w 1421"/>
                <a:gd name="T37" fmla="*/ 536 h 968"/>
                <a:gd name="T38" fmla="*/ 694 w 1421"/>
                <a:gd name="T39" fmla="*/ 529 h 968"/>
                <a:gd name="T40" fmla="*/ 671 w 1421"/>
                <a:gd name="T41" fmla="*/ 523 h 968"/>
                <a:gd name="T42" fmla="*/ 651 w 1421"/>
                <a:gd name="T43" fmla="*/ 504 h 968"/>
                <a:gd name="T44" fmla="*/ 620 w 1421"/>
                <a:gd name="T45" fmla="*/ 525 h 968"/>
                <a:gd name="T46" fmla="*/ 594 w 1421"/>
                <a:gd name="T47" fmla="*/ 520 h 968"/>
                <a:gd name="T48" fmla="*/ 584 w 1421"/>
                <a:gd name="T49" fmla="*/ 570 h 968"/>
                <a:gd name="T50" fmla="*/ 575 w 1421"/>
                <a:gd name="T51" fmla="*/ 620 h 968"/>
                <a:gd name="T52" fmla="*/ 517 w 1421"/>
                <a:gd name="T53" fmla="*/ 831 h 968"/>
                <a:gd name="T54" fmla="*/ 471 w 1421"/>
                <a:gd name="T55" fmla="*/ 849 h 968"/>
                <a:gd name="T56" fmla="*/ 428 w 1421"/>
                <a:gd name="T57" fmla="*/ 866 h 968"/>
                <a:gd name="T58" fmla="*/ 382 w 1421"/>
                <a:gd name="T59" fmla="*/ 883 h 968"/>
                <a:gd name="T60" fmla="*/ 335 w 1421"/>
                <a:gd name="T61" fmla="*/ 899 h 968"/>
                <a:gd name="T62" fmla="*/ 100 w 1421"/>
                <a:gd name="T63" fmla="*/ 870 h 968"/>
                <a:gd name="T64" fmla="*/ 73 w 1421"/>
                <a:gd name="T65" fmla="*/ 832 h 968"/>
                <a:gd name="T66" fmla="*/ 64 w 1421"/>
                <a:gd name="T67" fmla="*/ 786 h 968"/>
                <a:gd name="T68" fmla="*/ 37 w 1421"/>
                <a:gd name="T69" fmla="*/ 750 h 968"/>
                <a:gd name="T70" fmla="*/ 39 w 1421"/>
                <a:gd name="T71" fmla="*/ 712 h 968"/>
                <a:gd name="T72" fmla="*/ 19 w 1421"/>
                <a:gd name="T73" fmla="*/ 679 h 968"/>
                <a:gd name="T74" fmla="*/ 13 w 1421"/>
                <a:gd name="T75" fmla="*/ 653 h 968"/>
                <a:gd name="T76" fmla="*/ 34 w 1421"/>
                <a:gd name="T77" fmla="*/ 620 h 968"/>
                <a:gd name="T78" fmla="*/ 49 w 1421"/>
                <a:gd name="T79" fmla="*/ 614 h 968"/>
                <a:gd name="T80" fmla="*/ 65 w 1421"/>
                <a:gd name="T81" fmla="*/ 605 h 968"/>
                <a:gd name="T82" fmla="*/ 91 w 1421"/>
                <a:gd name="T83" fmla="*/ 590 h 968"/>
                <a:gd name="T84" fmla="*/ 116 w 1421"/>
                <a:gd name="T85" fmla="*/ 577 h 968"/>
                <a:gd name="T86" fmla="*/ 133 w 1421"/>
                <a:gd name="T87" fmla="*/ 551 h 968"/>
                <a:gd name="T88" fmla="*/ 99 w 1421"/>
                <a:gd name="T89" fmla="*/ 499 h 968"/>
                <a:gd name="T90" fmla="*/ 252 w 1421"/>
                <a:gd name="T91" fmla="*/ 371 h 968"/>
                <a:gd name="T92" fmla="*/ 346 w 1421"/>
                <a:gd name="T93" fmla="*/ 308 h 968"/>
                <a:gd name="T94" fmla="*/ 385 w 1421"/>
                <a:gd name="T95" fmla="*/ 281 h 968"/>
                <a:gd name="T96" fmla="*/ 420 w 1421"/>
                <a:gd name="T97" fmla="*/ 252 h 968"/>
                <a:gd name="T98" fmla="*/ 424 w 1421"/>
                <a:gd name="T99" fmla="*/ 226 h 968"/>
                <a:gd name="T100" fmla="*/ 433 w 1421"/>
                <a:gd name="T101" fmla="*/ 207 h 968"/>
                <a:gd name="T102" fmla="*/ 449 w 1421"/>
                <a:gd name="T103" fmla="*/ 170 h 968"/>
                <a:gd name="T104" fmla="*/ 463 w 1421"/>
                <a:gd name="T105" fmla="*/ 140 h 968"/>
                <a:gd name="T106" fmla="*/ 480 w 1421"/>
                <a:gd name="T107" fmla="*/ 102 h 968"/>
                <a:gd name="T108" fmla="*/ 522 w 1421"/>
                <a:gd name="T109" fmla="*/ 86 h 968"/>
                <a:gd name="T110" fmla="*/ 579 w 1421"/>
                <a:gd name="T111" fmla="*/ 89 h 968"/>
                <a:gd name="T112" fmla="*/ 635 w 1421"/>
                <a:gd name="T113" fmla="*/ 92 h 968"/>
                <a:gd name="T114" fmla="*/ 697 w 1421"/>
                <a:gd name="T115" fmla="*/ 94 h 968"/>
                <a:gd name="T116" fmla="*/ 754 w 1421"/>
                <a:gd name="T117" fmla="*/ 96 h 968"/>
                <a:gd name="T118" fmla="*/ 919 w 1421"/>
                <a:gd name="T119" fmla="*/ 80 h 968"/>
                <a:gd name="T120" fmla="*/ 1005 w 1421"/>
                <a:gd name="T121" fmla="*/ 67 h 968"/>
                <a:gd name="T122" fmla="*/ 1096 w 1421"/>
                <a:gd name="T123" fmla="*/ 26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1" h="968">
                  <a:moveTo>
                    <a:pt x="274" y="923"/>
                  </a:moveTo>
                  <a:lnTo>
                    <a:pt x="272" y="923"/>
                  </a:lnTo>
                  <a:lnTo>
                    <a:pt x="274" y="923"/>
                  </a:lnTo>
                  <a:close/>
                  <a:moveTo>
                    <a:pt x="1169" y="3"/>
                  </a:moveTo>
                  <a:lnTo>
                    <a:pt x="1171" y="4"/>
                  </a:lnTo>
                  <a:lnTo>
                    <a:pt x="1173" y="5"/>
                  </a:lnTo>
                  <a:lnTo>
                    <a:pt x="1174" y="5"/>
                  </a:lnTo>
                  <a:lnTo>
                    <a:pt x="1177" y="7"/>
                  </a:lnTo>
                  <a:lnTo>
                    <a:pt x="1180" y="7"/>
                  </a:lnTo>
                  <a:lnTo>
                    <a:pt x="1182" y="7"/>
                  </a:lnTo>
                  <a:lnTo>
                    <a:pt x="1186" y="7"/>
                  </a:lnTo>
                  <a:lnTo>
                    <a:pt x="1189" y="8"/>
                  </a:lnTo>
                  <a:lnTo>
                    <a:pt x="1191" y="8"/>
                  </a:lnTo>
                  <a:lnTo>
                    <a:pt x="1193" y="9"/>
                  </a:lnTo>
                  <a:lnTo>
                    <a:pt x="1195" y="9"/>
                  </a:lnTo>
                  <a:lnTo>
                    <a:pt x="1197" y="11"/>
                  </a:lnTo>
                  <a:lnTo>
                    <a:pt x="1201" y="11"/>
                  </a:lnTo>
                  <a:lnTo>
                    <a:pt x="1202" y="11"/>
                  </a:lnTo>
                  <a:lnTo>
                    <a:pt x="1204" y="9"/>
                  </a:lnTo>
                  <a:lnTo>
                    <a:pt x="1206" y="8"/>
                  </a:lnTo>
                  <a:lnTo>
                    <a:pt x="1207" y="8"/>
                  </a:lnTo>
                  <a:lnTo>
                    <a:pt x="1208" y="7"/>
                  </a:lnTo>
                  <a:lnTo>
                    <a:pt x="1210" y="8"/>
                  </a:lnTo>
                  <a:lnTo>
                    <a:pt x="1212" y="8"/>
                  </a:lnTo>
                  <a:lnTo>
                    <a:pt x="1214" y="9"/>
                  </a:lnTo>
                  <a:lnTo>
                    <a:pt x="1215" y="11"/>
                  </a:lnTo>
                  <a:lnTo>
                    <a:pt x="1216" y="13"/>
                  </a:lnTo>
                  <a:lnTo>
                    <a:pt x="1219" y="13"/>
                  </a:lnTo>
                  <a:lnTo>
                    <a:pt x="1220" y="16"/>
                  </a:lnTo>
                  <a:lnTo>
                    <a:pt x="1223" y="16"/>
                  </a:lnTo>
                  <a:lnTo>
                    <a:pt x="1224" y="17"/>
                  </a:lnTo>
                  <a:lnTo>
                    <a:pt x="1227" y="19"/>
                  </a:lnTo>
                  <a:lnTo>
                    <a:pt x="1228" y="19"/>
                  </a:lnTo>
                  <a:lnTo>
                    <a:pt x="1229" y="21"/>
                  </a:lnTo>
                  <a:lnTo>
                    <a:pt x="1231" y="22"/>
                  </a:lnTo>
                  <a:lnTo>
                    <a:pt x="1232" y="25"/>
                  </a:lnTo>
                  <a:lnTo>
                    <a:pt x="1233" y="26"/>
                  </a:lnTo>
                  <a:lnTo>
                    <a:pt x="1236" y="26"/>
                  </a:lnTo>
                  <a:lnTo>
                    <a:pt x="1237" y="28"/>
                  </a:lnTo>
                  <a:lnTo>
                    <a:pt x="1240" y="29"/>
                  </a:lnTo>
                  <a:lnTo>
                    <a:pt x="1242" y="29"/>
                  </a:lnTo>
                  <a:lnTo>
                    <a:pt x="1245" y="28"/>
                  </a:lnTo>
                  <a:lnTo>
                    <a:pt x="1248" y="28"/>
                  </a:lnTo>
                  <a:lnTo>
                    <a:pt x="1249" y="26"/>
                  </a:lnTo>
                  <a:lnTo>
                    <a:pt x="1251" y="26"/>
                  </a:lnTo>
                  <a:lnTo>
                    <a:pt x="1254" y="25"/>
                  </a:lnTo>
                  <a:lnTo>
                    <a:pt x="1255" y="24"/>
                  </a:lnTo>
                  <a:lnTo>
                    <a:pt x="1257" y="22"/>
                  </a:lnTo>
                  <a:lnTo>
                    <a:pt x="1258" y="22"/>
                  </a:lnTo>
                  <a:lnTo>
                    <a:pt x="1259" y="21"/>
                  </a:lnTo>
                  <a:lnTo>
                    <a:pt x="1262" y="21"/>
                  </a:lnTo>
                  <a:lnTo>
                    <a:pt x="1264" y="21"/>
                  </a:lnTo>
                  <a:lnTo>
                    <a:pt x="1266" y="20"/>
                  </a:lnTo>
                  <a:lnTo>
                    <a:pt x="1270" y="20"/>
                  </a:lnTo>
                  <a:lnTo>
                    <a:pt x="1272" y="20"/>
                  </a:lnTo>
                  <a:lnTo>
                    <a:pt x="1275" y="20"/>
                  </a:lnTo>
                  <a:lnTo>
                    <a:pt x="1278" y="20"/>
                  </a:lnTo>
                  <a:lnTo>
                    <a:pt x="1280" y="21"/>
                  </a:lnTo>
                  <a:lnTo>
                    <a:pt x="1281" y="21"/>
                  </a:lnTo>
                  <a:lnTo>
                    <a:pt x="1284" y="22"/>
                  </a:lnTo>
                  <a:lnTo>
                    <a:pt x="1288" y="21"/>
                  </a:lnTo>
                  <a:lnTo>
                    <a:pt x="1291" y="22"/>
                  </a:lnTo>
                  <a:lnTo>
                    <a:pt x="1292" y="22"/>
                  </a:lnTo>
                  <a:lnTo>
                    <a:pt x="1295" y="24"/>
                  </a:lnTo>
                  <a:lnTo>
                    <a:pt x="1296" y="25"/>
                  </a:lnTo>
                  <a:lnTo>
                    <a:pt x="1297" y="26"/>
                  </a:lnTo>
                  <a:lnTo>
                    <a:pt x="1298" y="29"/>
                  </a:lnTo>
                  <a:lnTo>
                    <a:pt x="1300" y="30"/>
                  </a:lnTo>
                  <a:lnTo>
                    <a:pt x="1301" y="32"/>
                  </a:lnTo>
                  <a:lnTo>
                    <a:pt x="1302" y="33"/>
                  </a:lnTo>
                  <a:lnTo>
                    <a:pt x="1305" y="34"/>
                  </a:lnTo>
                  <a:lnTo>
                    <a:pt x="1308" y="34"/>
                  </a:lnTo>
                  <a:lnTo>
                    <a:pt x="1310" y="34"/>
                  </a:lnTo>
                  <a:lnTo>
                    <a:pt x="1310" y="36"/>
                  </a:lnTo>
                  <a:lnTo>
                    <a:pt x="1310" y="38"/>
                  </a:lnTo>
                  <a:lnTo>
                    <a:pt x="1313" y="41"/>
                  </a:lnTo>
                  <a:lnTo>
                    <a:pt x="1317" y="41"/>
                  </a:lnTo>
                  <a:lnTo>
                    <a:pt x="1319" y="42"/>
                  </a:lnTo>
                  <a:lnTo>
                    <a:pt x="1323" y="45"/>
                  </a:lnTo>
                  <a:lnTo>
                    <a:pt x="1326" y="47"/>
                  </a:lnTo>
                  <a:lnTo>
                    <a:pt x="1327" y="50"/>
                  </a:lnTo>
                  <a:lnTo>
                    <a:pt x="1328" y="54"/>
                  </a:lnTo>
                  <a:lnTo>
                    <a:pt x="1330" y="56"/>
                  </a:lnTo>
                  <a:lnTo>
                    <a:pt x="1330" y="60"/>
                  </a:lnTo>
                  <a:lnTo>
                    <a:pt x="1331" y="64"/>
                  </a:lnTo>
                  <a:lnTo>
                    <a:pt x="1332" y="67"/>
                  </a:lnTo>
                  <a:lnTo>
                    <a:pt x="1332" y="71"/>
                  </a:lnTo>
                  <a:lnTo>
                    <a:pt x="1334" y="75"/>
                  </a:lnTo>
                  <a:lnTo>
                    <a:pt x="1335" y="77"/>
                  </a:lnTo>
                  <a:lnTo>
                    <a:pt x="1336" y="81"/>
                  </a:lnTo>
                  <a:lnTo>
                    <a:pt x="1336" y="84"/>
                  </a:lnTo>
                  <a:lnTo>
                    <a:pt x="1335" y="88"/>
                  </a:lnTo>
                  <a:lnTo>
                    <a:pt x="1334" y="92"/>
                  </a:lnTo>
                  <a:lnTo>
                    <a:pt x="1334" y="94"/>
                  </a:lnTo>
                  <a:lnTo>
                    <a:pt x="1334" y="98"/>
                  </a:lnTo>
                  <a:lnTo>
                    <a:pt x="1335" y="102"/>
                  </a:lnTo>
                  <a:lnTo>
                    <a:pt x="1336" y="105"/>
                  </a:lnTo>
                  <a:lnTo>
                    <a:pt x="1336" y="107"/>
                  </a:lnTo>
                  <a:lnTo>
                    <a:pt x="1335" y="111"/>
                  </a:lnTo>
                  <a:lnTo>
                    <a:pt x="1335" y="115"/>
                  </a:lnTo>
                  <a:lnTo>
                    <a:pt x="1334" y="119"/>
                  </a:lnTo>
                  <a:lnTo>
                    <a:pt x="1334" y="122"/>
                  </a:lnTo>
                  <a:lnTo>
                    <a:pt x="1334" y="126"/>
                  </a:lnTo>
                  <a:lnTo>
                    <a:pt x="1336" y="128"/>
                  </a:lnTo>
                  <a:lnTo>
                    <a:pt x="1339" y="132"/>
                  </a:lnTo>
                  <a:lnTo>
                    <a:pt x="1340" y="135"/>
                  </a:lnTo>
                  <a:lnTo>
                    <a:pt x="1343" y="139"/>
                  </a:lnTo>
                  <a:lnTo>
                    <a:pt x="1344" y="141"/>
                  </a:lnTo>
                  <a:lnTo>
                    <a:pt x="1344" y="145"/>
                  </a:lnTo>
                  <a:lnTo>
                    <a:pt x="1348" y="147"/>
                  </a:lnTo>
                  <a:lnTo>
                    <a:pt x="1351" y="149"/>
                  </a:lnTo>
                  <a:lnTo>
                    <a:pt x="1355" y="149"/>
                  </a:lnTo>
                  <a:lnTo>
                    <a:pt x="1357" y="149"/>
                  </a:lnTo>
                  <a:lnTo>
                    <a:pt x="1361" y="150"/>
                  </a:lnTo>
                  <a:lnTo>
                    <a:pt x="1364" y="152"/>
                  </a:lnTo>
                  <a:lnTo>
                    <a:pt x="1368" y="154"/>
                  </a:lnTo>
                  <a:lnTo>
                    <a:pt x="1370" y="157"/>
                  </a:lnTo>
                  <a:lnTo>
                    <a:pt x="1373" y="161"/>
                  </a:lnTo>
                  <a:lnTo>
                    <a:pt x="1374" y="165"/>
                  </a:lnTo>
                  <a:lnTo>
                    <a:pt x="1375" y="167"/>
                  </a:lnTo>
                  <a:lnTo>
                    <a:pt x="1377" y="171"/>
                  </a:lnTo>
                  <a:lnTo>
                    <a:pt x="1377" y="174"/>
                  </a:lnTo>
                  <a:lnTo>
                    <a:pt x="1378" y="178"/>
                  </a:lnTo>
                  <a:lnTo>
                    <a:pt x="1378" y="180"/>
                  </a:lnTo>
                  <a:lnTo>
                    <a:pt x="1379" y="184"/>
                  </a:lnTo>
                  <a:lnTo>
                    <a:pt x="1381" y="187"/>
                  </a:lnTo>
                  <a:lnTo>
                    <a:pt x="1383" y="191"/>
                  </a:lnTo>
                  <a:lnTo>
                    <a:pt x="1385" y="194"/>
                  </a:lnTo>
                  <a:lnTo>
                    <a:pt x="1386" y="194"/>
                  </a:lnTo>
                  <a:lnTo>
                    <a:pt x="1387" y="197"/>
                  </a:lnTo>
                  <a:lnTo>
                    <a:pt x="1389" y="201"/>
                  </a:lnTo>
                  <a:lnTo>
                    <a:pt x="1390" y="204"/>
                  </a:lnTo>
                  <a:lnTo>
                    <a:pt x="1391" y="208"/>
                  </a:lnTo>
                  <a:lnTo>
                    <a:pt x="1394" y="210"/>
                  </a:lnTo>
                  <a:lnTo>
                    <a:pt x="1398" y="213"/>
                  </a:lnTo>
                  <a:lnTo>
                    <a:pt x="1400" y="216"/>
                  </a:lnTo>
                  <a:lnTo>
                    <a:pt x="1403" y="218"/>
                  </a:lnTo>
                  <a:lnTo>
                    <a:pt x="1407" y="222"/>
                  </a:lnTo>
                  <a:lnTo>
                    <a:pt x="1409" y="224"/>
                  </a:lnTo>
                  <a:lnTo>
                    <a:pt x="1413" y="225"/>
                  </a:lnTo>
                  <a:lnTo>
                    <a:pt x="1416" y="226"/>
                  </a:lnTo>
                  <a:lnTo>
                    <a:pt x="1420" y="229"/>
                  </a:lnTo>
                  <a:lnTo>
                    <a:pt x="1421" y="231"/>
                  </a:lnTo>
                  <a:lnTo>
                    <a:pt x="1420" y="235"/>
                  </a:lnTo>
                  <a:lnTo>
                    <a:pt x="1419" y="238"/>
                  </a:lnTo>
                  <a:lnTo>
                    <a:pt x="1416" y="241"/>
                  </a:lnTo>
                  <a:lnTo>
                    <a:pt x="1413" y="242"/>
                  </a:lnTo>
                  <a:lnTo>
                    <a:pt x="1412" y="243"/>
                  </a:lnTo>
                  <a:lnTo>
                    <a:pt x="1409" y="244"/>
                  </a:lnTo>
                  <a:lnTo>
                    <a:pt x="1407" y="248"/>
                  </a:lnTo>
                  <a:lnTo>
                    <a:pt x="1407" y="251"/>
                  </a:lnTo>
                  <a:lnTo>
                    <a:pt x="1409" y="255"/>
                  </a:lnTo>
                  <a:lnTo>
                    <a:pt x="1413" y="257"/>
                  </a:lnTo>
                  <a:lnTo>
                    <a:pt x="1415" y="261"/>
                  </a:lnTo>
                  <a:lnTo>
                    <a:pt x="1416" y="264"/>
                  </a:lnTo>
                  <a:lnTo>
                    <a:pt x="1415" y="268"/>
                  </a:lnTo>
                  <a:lnTo>
                    <a:pt x="1415" y="269"/>
                  </a:lnTo>
                  <a:lnTo>
                    <a:pt x="1412" y="271"/>
                  </a:lnTo>
                  <a:lnTo>
                    <a:pt x="1409" y="274"/>
                  </a:lnTo>
                  <a:lnTo>
                    <a:pt x="1407" y="278"/>
                  </a:lnTo>
                  <a:lnTo>
                    <a:pt x="1405" y="281"/>
                  </a:lnTo>
                  <a:lnTo>
                    <a:pt x="1404" y="285"/>
                  </a:lnTo>
                  <a:lnTo>
                    <a:pt x="1402" y="288"/>
                  </a:lnTo>
                  <a:lnTo>
                    <a:pt x="1399" y="288"/>
                  </a:lnTo>
                  <a:lnTo>
                    <a:pt x="1395" y="290"/>
                  </a:lnTo>
                  <a:lnTo>
                    <a:pt x="1392" y="293"/>
                  </a:lnTo>
                  <a:lnTo>
                    <a:pt x="1389" y="295"/>
                  </a:lnTo>
                  <a:lnTo>
                    <a:pt x="1386" y="298"/>
                  </a:lnTo>
                  <a:lnTo>
                    <a:pt x="1383" y="302"/>
                  </a:lnTo>
                  <a:lnTo>
                    <a:pt x="1383" y="305"/>
                  </a:lnTo>
                  <a:lnTo>
                    <a:pt x="1382" y="308"/>
                  </a:lnTo>
                  <a:lnTo>
                    <a:pt x="1379" y="311"/>
                  </a:lnTo>
                  <a:lnTo>
                    <a:pt x="1375" y="315"/>
                  </a:lnTo>
                  <a:lnTo>
                    <a:pt x="1372" y="318"/>
                  </a:lnTo>
                  <a:lnTo>
                    <a:pt x="1369" y="319"/>
                  </a:lnTo>
                  <a:lnTo>
                    <a:pt x="1365" y="321"/>
                  </a:lnTo>
                  <a:lnTo>
                    <a:pt x="1364" y="325"/>
                  </a:lnTo>
                  <a:lnTo>
                    <a:pt x="1364" y="328"/>
                  </a:lnTo>
                  <a:lnTo>
                    <a:pt x="1362" y="332"/>
                  </a:lnTo>
                  <a:lnTo>
                    <a:pt x="1364" y="336"/>
                  </a:lnTo>
                  <a:lnTo>
                    <a:pt x="1364" y="338"/>
                  </a:lnTo>
                  <a:lnTo>
                    <a:pt x="1364" y="342"/>
                  </a:lnTo>
                  <a:lnTo>
                    <a:pt x="1364" y="345"/>
                  </a:lnTo>
                  <a:lnTo>
                    <a:pt x="1364" y="348"/>
                  </a:lnTo>
                  <a:lnTo>
                    <a:pt x="1364" y="352"/>
                  </a:lnTo>
                  <a:lnTo>
                    <a:pt x="1362" y="354"/>
                  </a:lnTo>
                  <a:lnTo>
                    <a:pt x="1361" y="358"/>
                  </a:lnTo>
                  <a:lnTo>
                    <a:pt x="1358" y="362"/>
                  </a:lnTo>
                  <a:lnTo>
                    <a:pt x="1355" y="365"/>
                  </a:lnTo>
                  <a:lnTo>
                    <a:pt x="1351" y="367"/>
                  </a:lnTo>
                  <a:lnTo>
                    <a:pt x="1348" y="368"/>
                  </a:lnTo>
                  <a:lnTo>
                    <a:pt x="1344" y="371"/>
                  </a:lnTo>
                  <a:lnTo>
                    <a:pt x="1340" y="374"/>
                  </a:lnTo>
                  <a:lnTo>
                    <a:pt x="1338" y="375"/>
                  </a:lnTo>
                  <a:lnTo>
                    <a:pt x="1334" y="376"/>
                  </a:lnTo>
                  <a:lnTo>
                    <a:pt x="1331" y="379"/>
                  </a:lnTo>
                  <a:lnTo>
                    <a:pt x="1330" y="383"/>
                  </a:lnTo>
                  <a:lnTo>
                    <a:pt x="1330" y="387"/>
                  </a:lnTo>
                  <a:lnTo>
                    <a:pt x="1330" y="389"/>
                  </a:lnTo>
                  <a:lnTo>
                    <a:pt x="1327" y="393"/>
                  </a:lnTo>
                  <a:lnTo>
                    <a:pt x="1323" y="393"/>
                  </a:lnTo>
                  <a:lnTo>
                    <a:pt x="1319" y="393"/>
                  </a:lnTo>
                  <a:lnTo>
                    <a:pt x="1317" y="393"/>
                  </a:lnTo>
                  <a:lnTo>
                    <a:pt x="1314" y="393"/>
                  </a:lnTo>
                  <a:lnTo>
                    <a:pt x="1310" y="395"/>
                  </a:lnTo>
                  <a:lnTo>
                    <a:pt x="1308" y="395"/>
                  </a:lnTo>
                  <a:lnTo>
                    <a:pt x="1304" y="396"/>
                  </a:lnTo>
                  <a:lnTo>
                    <a:pt x="1300" y="397"/>
                  </a:lnTo>
                  <a:lnTo>
                    <a:pt x="1296" y="397"/>
                  </a:lnTo>
                  <a:lnTo>
                    <a:pt x="1293" y="397"/>
                  </a:lnTo>
                  <a:lnTo>
                    <a:pt x="1288" y="396"/>
                  </a:lnTo>
                  <a:lnTo>
                    <a:pt x="1284" y="393"/>
                  </a:lnTo>
                  <a:lnTo>
                    <a:pt x="1281" y="393"/>
                  </a:lnTo>
                  <a:lnTo>
                    <a:pt x="1278" y="392"/>
                  </a:lnTo>
                  <a:lnTo>
                    <a:pt x="1274" y="392"/>
                  </a:lnTo>
                  <a:lnTo>
                    <a:pt x="1271" y="391"/>
                  </a:lnTo>
                  <a:lnTo>
                    <a:pt x="1267" y="391"/>
                  </a:lnTo>
                  <a:lnTo>
                    <a:pt x="1263" y="391"/>
                  </a:lnTo>
                  <a:lnTo>
                    <a:pt x="1259" y="392"/>
                  </a:lnTo>
                  <a:lnTo>
                    <a:pt x="1255" y="392"/>
                  </a:lnTo>
                  <a:lnTo>
                    <a:pt x="1253" y="393"/>
                  </a:lnTo>
                  <a:lnTo>
                    <a:pt x="1249" y="395"/>
                  </a:lnTo>
                  <a:lnTo>
                    <a:pt x="1245" y="397"/>
                  </a:lnTo>
                  <a:lnTo>
                    <a:pt x="1242" y="400"/>
                  </a:lnTo>
                  <a:lnTo>
                    <a:pt x="1240" y="404"/>
                  </a:lnTo>
                  <a:lnTo>
                    <a:pt x="1237" y="406"/>
                  </a:lnTo>
                  <a:lnTo>
                    <a:pt x="1236" y="410"/>
                  </a:lnTo>
                  <a:lnTo>
                    <a:pt x="1234" y="413"/>
                  </a:lnTo>
                  <a:lnTo>
                    <a:pt x="1234" y="414"/>
                  </a:lnTo>
                  <a:lnTo>
                    <a:pt x="1236" y="417"/>
                  </a:lnTo>
                  <a:lnTo>
                    <a:pt x="1238" y="419"/>
                  </a:lnTo>
                  <a:lnTo>
                    <a:pt x="1242" y="422"/>
                  </a:lnTo>
                  <a:lnTo>
                    <a:pt x="1245" y="425"/>
                  </a:lnTo>
                  <a:lnTo>
                    <a:pt x="1245" y="429"/>
                  </a:lnTo>
                  <a:lnTo>
                    <a:pt x="1244" y="431"/>
                  </a:lnTo>
                  <a:lnTo>
                    <a:pt x="1242" y="435"/>
                  </a:lnTo>
                  <a:lnTo>
                    <a:pt x="1240" y="438"/>
                  </a:lnTo>
                  <a:lnTo>
                    <a:pt x="1237" y="442"/>
                  </a:lnTo>
                  <a:lnTo>
                    <a:pt x="1236" y="446"/>
                  </a:lnTo>
                  <a:lnTo>
                    <a:pt x="1234" y="448"/>
                  </a:lnTo>
                  <a:lnTo>
                    <a:pt x="1231" y="451"/>
                  </a:lnTo>
                  <a:lnTo>
                    <a:pt x="1228" y="453"/>
                  </a:lnTo>
                  <a:lnTo>
                    <a:pt x="1224" y="455"/>
                  </a:lnTo>
                  <a:lnTo>
                    <a:pt x="1221" y="456"/>
                  </a:lnTo>
                  <a:lnTo>
                    <a:pt x="1218" y="457"/>
                  </a:lnTo>
                  <a:lnTo>
                    <a:pt x="1214" y="459"/>
                  </a:lnTo>
                  <a:lnTo>
                    <a:pt x="1211" y="460"/>
                  </a:lnTo>
                  <a:lnTo>
                    <a:pt x="1207" y="463"/>
                  </a:lnTo>
                  <a:lnTo>
                    <a:pt x="1203" y="465"/>
                  </a:lnTo>
                  <a:lnTo>
                    <a:pt x="1198" y="470"/>
                  </a:lnTo>
                  <a:lnTo>
                    <a:pt x="1194" y="473"/>
                  </a:lnTo>
                  <a:lnTo>
                    <a:pt x="1191" y="478"/>
                  </a:lnTo>
                  <a:lnTo>
                    <a:pt x="1189" y="482"/>
                  </a:lnTo>
                  <a:lnTo>
                    <a:pt x="1187" y="486"/>
                  </a:lnTo>
                  <a:lnTo>
                    <a:pt x="1185" y="489"/>
                  </a:lnTo>
                  <a:lnTo>
                    <a:pt x="1184" y="493"/>
                  </a:lnTo>
                  <a:lnTo>
                    <a:pt x="1182" y="496"/>
                  </a:lnTo>
                  <a:lnTo>
                    <a:pt x="1180" y="499"/>
                  </a:lnTo>
                  <a:lnTo>
                    <a:pt x="1178" y="503"/>
                  </a:lnTo>
                  <a:lnTo>
                    <a:pt x="1177" y="507"/>
                  </a:lnTo>
                  <a:lnTo>
                    <a:pt x="1176" y="511"/>
                  </a:lnTo>
                  <a:lnTo>
                    <a:pt x="1174" y="513"/>
                  </a:lnTo>
                  <a:lnTo>
                    <a:pt x="1173" y="517"/>
                  </a:lnTo>
                  <a:lnTo>
                    <a:pt x="1169" y="521"/>
                  </a:lnTo>
                  <a:lnTo>
                    <a:pt x="1167" y="525"/>
                  </a:lnTo>
                  <a:lnTo>
                    <a:pt x="1164" y="528"/>
                  </a:lnTo>
                  <a:lnTo>
                    <a:pt x="1161" y="532"/>
                  </a:lnTo>
                  <a:lnTo>
                    <a:pt x="1159" y="536"/>
                  </a:lnTo>
                  <a:lnTo>
                    <a:pt x="1157" y="538"/>
                  </a:lnTo>
                  <a:lnTo>
                    <a:pt x="1157" y="542"/>
                  </a:lnTo>
                  <a:lnTo>
                    <a:pt x="1157" y="546"/>
                  </a:lnTo>
                  <a:lnTo>
                    <a:pt x="1157" y="550"/>
                  </a:lnTo>
                  <a:lnTo>
                    <a:pt x="1159" y="555"/>
                  </a:lnTo>
                  <a:lnTo>
                    <a:pt x="1161" y="559"/>
                  </a:lnTo>
                  <a:lnTo>
                    <a:pt x="1163" y="563"/>
                  </a:lnTo>
                  <a:lnTo>
                    <a:pt x="1164" y="566"/>
                  </a:lnTo>
                  <a:lnTo>
                    <a:pt x="1165" y="570"/>
                  </a:lnTo>
                  <a:lnTo>
                    <a:pt x="1165" y="573"/>
                  </a:lnTo>
                  <a:lnTo>
                    <a:pt x="1167" y="576"/>
                  </a:lnTo>
                  <a:lnTo>
                    <a:pt x="1167" y="580"/>
                  </a:lnTo>
                  <a:lnTo>
                    <a:pt x="1168" y="584"/>
                  </a:lnTo>
                  <a:lnTo>
                    <a:pt x="1169" y="587"/>
                  </a:lnTo>
                  <a:lnTo>
                    <a:pt x="1169" y="590"/>
                  </a:lnTo>
                  <a:lnTo>
                    <a:pt x="1169" y="594"/>
                  </a:lnTo>
                  <a:lnTo>
                    <a:pt x="1168" y="597"/>
                  </a:lnTo>
                  <a:lnTo>
                    <a:pt x="1168" y="601"/>
                  </a:lnTo>
                  <a:lnTo>
                    <a:pt x="1168" y="604"/>
                  </a:lnTo>
                  <a:lnTo>
                    <a:pt x="1168" y="607"/>
                  </a:lnTo>
                  <a:lnTo>
                    <a:pt x="1168" y="611"/>
                  </a:lnTo>
                  <a:lnTo>
                    <a:pt x="1169" y="614"/>
                  </a:lnTo>
                  <a:lnTo>
                    <a:pt x="1172" y="615"/>
                  </a:lnTo>
                  <a:lnTo>
                    <a:pt x="1176" y="615"/>
                  </a:lnTo>
                  <a:lnTo>
                    <a:pt x="1180" y="615"/>
                  </a:lnTo>
                  <a:lnTo>
                    <a:pt x="1182" y="615"/>
                  </a:lnTo>
                  <a:lnTo>
                    <a:pt x="1185" y="618"/>
                  </a:lnTo>
                  <a:lnTo>
                    <a:pt x="1186" y="622"/>
                  </a:lnTo>
                  <a:lnTo>
                    <a:pt x="1185" y="626"/>
                  </a:lnTo>
                  <a:lnTo>
                    <a:pt x="1184" y="630"/>
                  </a:lnTo>
                  <a:lnTo>
                    <a:pt x="1180" y="632"/>
                  </a:lnTo>
                  <a:lnTo>
                    <a:pt x="1180" y="634"/>
                  </a:lnTo>
                  <a:lnTo>
                    <a:pt x="1178" y="636"/>
                  </a:lnTo>
                  <a:lnTo>
                    <a:pt x="1177" y="639"/>
                  </a:lnTo>
                  <a:lnTo>
                    <a:pt x="1177" y="643"/>
                  </a:lnTo>
                  <a:lnTo>
                    <a:pt x="1178" y="647"/>
                  </a:lnTo>
                  <a:lnTo>
                    <a:pt x="1181" y="649"/>
                  </a:lnTo>
                  <a:lnTo>
                    <a:pt x="1182" y="653"/>
                  </a:lnTo>
                  <a:lnTo>
                    <a:pt x="1180" y="656"/>
                  </a:lnTo>
                  <a:lnTo>
                    <a:pt x="1177" y="660"/>
                  </a:lnTo>
                  <a:lnTo>
                    <a:pt x="1174" y="662"/>
                  </a:lnTo>
                  <a:lnTo>
                    <a:pt x="1171" y="665"/>
                  </a:lnTo>
                  <a:lnTo>
                    <a:pt x="1167" y="669"/>
                  </a:lnTo>
                  <a:lnTo>
                    <a:pt x="1165" y="673"/>
                  </a:lnTo>
                  <a:lnTo>
                    <a:pt x="1163" y="675"/>
                  </a:lnTo>
                  <a:lnTo>
                    <a:pt x="1160" y="679"/>
                  </a:lnTo>
                  <a:lnTo>
                    <a:pt x="1159" y="681"/>
                  </a:lnTo>
                  <a:lnTo>
                    <a:pt x="1150" y="678"/>
                  </a:lnTo>
                  <a:lnTo>
                    <a:pt x="1148" y="678"/>
                  </a:lnTo>
                  <a:lnTo>
                    <a:pt x="1147" y="678"/>
                  </a:lnTo>
                  <a:lnTo>
                    <a:pt x="1146" y="678"/>
                  </a:lnTo>
                  <a:lnTo>
                    <a:pt x="1144" y="678"/>
                  </a:lnTo>
                  <a:lnTo>
                    <a:pt x="1143" y="678"/>
                  </a:lnTo>
                  <a:lnTo>
                    <a:pt x="1142" y="677"/>
                  </a:lnTo>
                  <a:lnTo>
                    <a:pt x="1140" y="677"/>
                  </a:lnTo>
                  <a:lnTo>
                    <a:pt x="1139" y="677"/>
                  </a:lnTo>
                  <a:lnTo>
                    <a:pt x="1139" y="675"/>
                  </a:lnTo>
                  <a:lnTo>
                    <a:pt x="1138" y="675"/>
                  </a:lnTo>
                  <a:lnTo>
                    <a:pt x="1137" y="675"/>
                  </a:lnTo>
                  <a:lnTo>
                    <a:pt x="1137" y="674"/>
                  </a:lnTo>
                  <a:lnTo>
                    <a:pt x="1137" y="673"/>
                  </a:lnTo>
                  <a:lnTo>
                    <a:pt x="1135" y="673"/>
                  </a:lnTo>
                  <a:lnTo>
                    <a:pt x="1134" y="673"/>
                  </a:lnTo>
                  <a:lnTo>
                    <a:pt x="1134" y="671"/>
                  </a:lnTo>
                  <a:lnTo>
                    <a:pt x="1133" y="671"/>
                  </a:lnTo>
                  <a:lnTo>
                    <a:pt x="1131" y="671"/>
                  </a:lnTo>
                  <a:lnTo>
                    <a:pt x="1131" y="670"/>
                  </a:lnTo>
                  <a:lnTo>
                    <a:pt x="1130" y="670"/>
                  </a:lnTo>
                  <a:lnTo>
                    <a:pt x="1129" y="670"/>
                  </a:lnTo>
                  <a:lnTo>
                    <a:pt x="1127" y="670"/>
                  </a:lnTo>
                  <a:lnTo>
                    <a:pt x="1127" y="669"/>
                  </a:lnTo>
                  <a:lnTo>
                    <a:pt x="1126" y="669"/>
                  </a:lnTo>
                  <a:lnTo>
                    <a:pt x="1126" y="670"/>
                  </a:lnTo>
                  <a:lnTo>
                    <a:pt x="1125" y="670"/>
                  </a:lnTo>
                  <a:lnTo>
                    <a:pt x="1125" y="669"/>
                  </a:lnTo>
                  <a:lnTo>
                    <a:pt x="1124" y="669"/>
                  </a:lnTo>
                  <a:lnTo>
                    <a:pt x="1124" y="668"/>
                  </a:lnTo>
                  <a:lnTo>
                    <a:pt x="1122" y="668"/>
                  </a:lnTo>
                  <a:lnTo>
                    <a:pt x="1121" y="666"/>
                  </a:lnTo>
                  <a:lnTo>
                    <a:pt x="1120" y="666"/>
                  </a:lnTo>
                  <a:lnTo>
                    <a:pt x="1120" y="665"/>
                  </a:lnTo>
                  <a:lnTo>
                    <a:pt x="1120" y="666"/>
                  </a:lnTo>
                  <a:lnTo>
                    <a:pt x="1118" y="666"/>
                  </a:lnTo>
                  <a:lnTo>
                    <a:pt x="1118" y="665"/>
                  </a:lnTo>
                  <a:lnTo>
                    <a:pt x="1118" y="664"/>
                  </a:lnTo>
                  <a:lnTo>
                    <a:pt x="1118" y="662"/>
                  </a:lnTo>
                  <a:lnTo>
                    <a:pt x="1117" y="662"/>
                  </a:lnTo>
                  <a:lnTo>
                    <a:pt x="1116" y="661"/>
                  </a:lnTo>
                  <a:lnTo>
                    <a:pt x="1114" y="660"/>
                  </a:lnTo>
                  <a:lnTo>
                    <a:pt x="1113" y="660"/>
                  </a:lnTo>
                  <a:lnTo>
                    <a:pt x="1113" y="658"/>
                  </a:lnTo>
                  <a:lnTo>
                    <a:pt x="1112" y="658"/>
                  </a:lnTo>
                  <a:lnTo>
                    <a:pt x="1112" y="657"/>
                  </a:lnTo>
                  <a:lnTo>
                    <a:pt x="1112" y="656"/>
                  </a:lnTo>
                  <a:lnTo>
                    <a:pt x="1110" y="656"/>
                  </a:lnTo>
                  <a:lnTo>
                    <a:pt x="1110" y="654"/>
                  </a:lnTo>
                  <a:lnTo>
                    <a:pt x="1109" y="654"/>
                  </a:lnTo>
                  <a:lnTo>
                    <a:pt x="1109" y="653"/>
                  </a:lnTo>
                  <a:lnTo>
                    <a:pt x="1108" y="653"/>
                  </a:lnTo>
                  <a:lnTo>
                    <a:pt x="1108" y="652"/>
                  </a:lnTo>
                  <a:lnTo>
                    <a:pt x="1107" y="652"/>
                  </a:lnTo>
                  <a:lnTo>
                    <a:pt x="1107" y="651"/>
                  </a:lnTo>
                  <a:lnTo>
                    <a:pt x="1105" y="651"/>
                  </a:lnTo>
                  <a:lnTo>
                    <a:pt x="1104" y="651"/>
                  </a:lnTo>
                  <a:lnTo>
                    <a:pt x="1104" y="649"/>
                  </a:lnTo>
                  <a:lnTo>
                    <a:pt x="1103" y="649"/>
                  </a:lnTo>
                  <a:lnTo>
                    <a:pt x="1103" y="648"/>
                  </a:lnTo>
                  <a:lnTo>
                    <a:pt x="1101" y="648"/>
                  </a:lnTo>
                  <a:lnTo>
                    <a:pt x="1100" y="648"/>
                  </a:lnTo>
                  <a:lnTo>
                    <a:pt x="1100" y="647"/>
                  </a:lnTo>
                  <a:lnTo>
                    <a:pt x="1099" y="647"/>
                  </a:lnTo>
                  <a:lnTo>
                    <a:pt x="1099" y="645"/>
                  </a:lnTo>
                  <a:lnTo>
                    <a:pt x="1097" y="645"/>
                  </a:lnTo>
                  <a:lnTo>
                    <a:pt x="1096" y="645"/>
                  </a:lnTo>
                  <a:lnTo>
                    <a:pt x="1095" y="645"/>
                  </a:lnTo>
                  <a:lnTo>
                    <a:pt x="1093" y="645"/>
                  </a:lnTo>
                  <a:lnTo>
                    <a:pt x="1093" y="644"/>
                  </a:lnTo>
                  <a:lnTo>
                    <a:pt x="1092" y="644"/>
                  </a:lnTo>
                  <a:lnTo>
                    <a:pt x="1091" y="644"/>
                  </a:lnTo>
                  <a:lnTo>
                    <a:pt x="1091" y="643"/>
                  </a:lnTo>
                  <a:lnTo>
                    <a:pt x="1090" y="643"/>
                  </a:lnTo>
                  <a:lnTo>
                    <a:pt x="1090" y="641"/>
                  </a:lnTo>
                  <a:lnTo>
                    <a:pt x="1088" y="641"/>
                  </a:lnTo>
                  <a:lnTo>
                    <a:pt x="1087" y="641"/>
                  </a:lnTo>
                  <a:lnTo>
                    <a:pt x="1086" y="641"/>
                  </a:lnTo>
                  <a:lnTo>
                    <a:pt x="1084" y="641"/>
                  </a:lnTo>
                  <a:lnTo>
                    <a:pt x="1083" y="641"/>
                  </a:lnTo>
                  <a:lnTo>
                    <a:pt x="1082" y="641"/>
                  </a:lnTo>
                  <a:lnTo>
                    <a:pt x="1080" y="641"/>
                  </a:lnTo>
                  <a:lnTo>
                    <a:pt x="1080" y="640"/>
                  </a:lnTo>
                  <a:lnTo>
                    <a:pt x="1079" y="640"/>
                  </a:lnTo>
                  <a:lnTo>
                    <a:pt x="1078" y="639"/>
                  </a:lnTo>
                  <a:lnTo>
                    <a:pt x="1077" y="639"/>
                  </a:lnTo>
                  <a:lnTo>
                    <a:pt x="1077" y="637"/>
                  </a:lnTo>
                  <a:lnTo>
                    <a:pt x="1075" y="637"/>
                  </a:lnTo>
                  <a:lnTo>
                    <a:pt x="1074" y="637"/>
                  </a:lnTo>
                  <a:lnTo>
                    <a:pt x="1073" y="637"/>
                  </a:lnTo>
                  <a:lnTo>
                    <a:pt x="1071" y="637"/>
                  </a:lnTo>
                  <a:lnTo>
                    <a:pt x="1070" y="639"/>
                  </a:lnTo>
                  <a:lnTo>
                    <a:pt x="1069" y="639"/>
                  </a:lnTo>
                  <a:lnTo>
                    <a:pt x="1067" y="639"/>
                  </a:lnTo>
                  <a:lnTo>
                    <a:pt x="1067" y="637"/>
                  </a:lnTo>
                  <a:lnTo>
                    <a:pt x="1066" y="637"/>
                  </a:lnTo>
                  <a:lnTo>
                    <a:pt x="1066" y="636"/>
                  </a:lnTo>
                  <a:lnTo>
                    <a:pt x="1065" y="636"/>
                  </a:lnTo>
                  <a:lnTo>
                    <a:pt x="1063" y="636"/>
                  </a:lnTo>
                  <a:lnTo>
                    <a:pt x="1062" y="636"/>
                  </a:lnTo>
                  <a:lnTo>
                    <a:pt x="1061" y="636"/>
                  </a:lnTo>
                  <a:lnTo>
                    <a:pt x="1060" y="636"/>
                  </a:lnTo>
                  <a:lnTo>
                    <a:pt x="1060" y="637"/>
                  </a:lnTo>
                  <a:lnTo>
                    <a:pt x="1058" y="637"/>
                  </a:lnTo>
                  <a:lnTo>
                    <a:pt x="1058" y="639"/>
                  </a:lnTo>
                  <a:lnTo>
                    <a:pt x="1057" y="639"/>
                  </a:lnTo>
                  <a:lnTo>
                    <a:pt x="1057" y="637"/>
                  </a:lnTo>
                  <a:lnTo>
                    <a:pt x="1058" y="636"/>
                  </a:lnTo>
                  <a:lnTo>
                    <a:pt x="1058" y="635"/>
                  </a:lnTo>
                  <a:lnTo>
                    <a:pt x="1057" y="635"/>
                  </a:lnTo>
                  <a:lnTo>
                    <a:pt x="1056" y="635"/>
                  </a:lnTo>
                  <a:lnTo>
                    <a:pt x="1054" y="635"/>
                  </a:lnTo>
                  <a:lnTo>
                    <a:pt x="1054" y="636"/>
                  </a:lnTo>
                  <a:lnTo>
                    <a:pt x="1053" y="636"/>
                  </a:lnTo>
                  <a:lnTo>
                    <a:pt x="1052" y="635"/>
                  </a:lnTo>
                  <a:lnTo>
                    <a:pt x="1052" y="634"/>
                  </a:lnTo>
                  <a:lnTo>
                    <a:pt x="1050" y="635"/>
                  </a:lnTo>
                  <a:lnTo>
                    <a:pt x="1049" y="635"/>
                  </a:lnTo>
                  <a:lnTo>
                    <a:pt x="1049" y="634"/>
                  </a:lnTo>
                  <a:lnTo>
                    <a:pt x="1048" y="634"/>
                  </a:lnTo>
                  <a:lnTo>
                    <a:pt x="1046" y="634"/>
                  </a:lnTo>
                  <a:lnTo>
                    <a:pt x="1045" y="634"/>
                  </a:lnTo>
                  <a:lnTo>
                    <a:pt x="1044" y="634"/>
                  </a:lnTo>
                  <a:lnTo>
                    <a:pt x="1043" y="634"/>
                  </a:lnTo>
                  <a:lnTo>
                    <a:pt x="1041" y="634"/>
                  </a:lnTo>
                  <a:lnTo>
                    <a:pt x="1040" y="634"/>
                  </a:lnTo>
                  <a:lnTo>
                    <a:pt x="1039" y="634"/>
                  </a:lnTo>
                  <a:lnTo>
                    <a:pt x="1039" y="632"/>
                  </a:lnTo>
                  <a:lnTo>
                    <a:pt x="1037" y="632"/>
                  </a:lnTo>
                  <a:lnTo>
                    <a:pt x="1035" y="632"/>
                  </a:lnTo>
                  <a:lnTo>
                    <a:pt x="1032" y="632"/>
                  </a:lnTo>
                  <a:lnTo>
                    <a:pt x="1030" y="632"/>
                  </a:lnTo>
                  <a:lnTo>
                    <a:pt x="1028" y="632"/>
                  </a:lnTo>
                  <a:lnTo>
                    <a:pt x="1027" y="632"/>
                  </a:lnTo>
                  <a:lnTo>
                    <a:pt x="1027" y="631"/>
                  </a:lnTo>
                  <a:lnTo>
                    <a:pt x="1026" y="631"/>
                  </a:lnTo>
                  <a:lnTo>
                    <a:pt x="1024" y="631"/>
                  </a:lnTo>
                  <a:lnTo>
                    <a:pt x="1023" y="631"/>
                  </a:lnTo>
                  <a:lnTo>
                    <a:pt x="1022" y="631"/>
                  </a:lnTo>
                  <a:lnTo>
                    <a:pt x="1020" y="632"/>
                  </a:lnTo>
                  <a:lnTo>
                    <a:pt x="1019" y="632"/>
                  </a:lnTo>
                  <a:lnTo>
                    <a:pt x="1018" y="632"/>
                  </a:lnTo>
                  <a:lnTo>
                    <a:pt x="1018" y="631"/>
                  </a:lnTo>
                  <a:lnTo>
                    <a:pt x="1016" y="631"/>
                  </a:lnTo>
                  <a:lnTo>
                    <a:pt x="1016" y="630"/>
                  </a:lnTo>
                  <a:lnTo>
                    <a:pt x="1015" y="630"/>
                  </a:lnTo>
                  <a:lnTo>
                    <a:pt x="1014" y="630"/>
                  </a:lnTo>
                  <a:lnTo>
                    <a:pt x="1014" y="628"/>
                  </a:lnTo>
                  <a:lnTo>
                    <a:pt x="1013" y="628"/>
                  </a:lnTo>
                  <a:lnTo>
                    <a:pt x="1011" y="627"/>
                  </a:lnTo>
                  <a:lnTo>
                    <a:pt x="1010" y="627"/>
                  </a:lnTo>
                  <a:lnTo>
                    <a:pt x="1010" y="628"/>
                  </a:lnTo>
                  <a:lnTo>
                    <a:pt x="1009" y="628"/>
                  </a:lnTo>
                  <a:lnTo>
                    <a:pt x="1007" y="628"/>
                  </a:lnTo>
                  <a:lnTo>
                    <a:pt x="1007" y="627"/>
                  </a:lnTo>
                  <a:lnTo>
                    <a:pt x="1007" y="626"/>
                  </a:lnTo>
                  <a:lnTo>
                    <a:pt x="1006" y="626"/>
                  </a:lnTo>
                  <a:lnTo>
                    <a:pt x="1005" y="626"/>
                  </a:lnTo>
                  <a:lnTo>
                    <a:pt x="1005" y="624"/>
                  </a:lnTo>
                  <a:lnTo>
                    <a:pt x="1003" y="624"/>
                  </a:lnTo>
                  <a:lnTo>
                    <a:pt x="1002" y="624"/>
                  </a:lnTo>
                  <a:lnTo>
                    <a:pt x="1001" y="624"/>
                  </a:lnTo>
                  <a:lnTo>
                    <a:pt x="1000" y="624"/>
                  </a:lnTo>
                  <a:lnTo>
                    <a:pt x="998" y="624"/>
                  </a:lnTo>
                  <a:lnTo>
                    <a:pt x="998" y="623"/>
                  </a:lnTo>
                  <a:lnTo>
                    <a:pt x="997" y="623"/>
                  </a:lnTo>
                  <a:lnTo>
                    <a:pt x="997" y="622"/>
                  </a:lnTo>
                  <a:lnTo>
                    <a:pt x="996" y="622"/>
                  </a:lnTo>
                  <a:lnTo>
                    <a:pt x="994" y="622"/>
                  </a:lnTo>
                  <a:lnTo>
                    <a:pt x="993" y="622"/>
                  </a:lnTo>
                  <a:lnTo>
                    <a:pt x="992" y="622"/>
                  </a:lnTo>
                  <a:lnTo>
                    <a:pt x="992" y="620"/>
                  </a:lnTo>
                  <a:lnTo>
                    <a:pt x="990" y="620"/>
                  </a:lnTo>
                  <a:lnTo>
                    <a:pt x="989" y="620"/>
                  </a:lnTo>
                  <a:lnTo>
                    <a:pt x="988" y="620"/>
                  </a:lnTo>
                  <a:lnTo>
                    <a:pt x="986" y="620"/>
                  </a:lnTo>
                  <a:lnTo>
                    <a:pt x="985" y="620"/>
                  </a:lnTo>
                  <a:lnTo>
                    <a:pt x="984" y="620"/>
                  </a:lnTo>
                  <a:lnTo>
                    <a:pt x="983" y="620"/>
                  </a:lnTo>
                  <a:lnTo>
                    <a:pt x="981" y="620"/>
                  </a:lnTo>
                  <a:lnTo>
                    <a:pt x="980" y="620"/>
                  </a:lnTo>
                  <a:lnTo>
                    <a:pt x="979" y="620"/>
                  </a:lnTo>
                  <a:lnTo>
                    <a:pt x="977" y="620"/>
                  </a:lnTo>
                  <a:lnTo>
                    <a:pt x="976" y="620"/>
                  </a:lnTo>
                  <a:lnTo>
                    <a:pt x="975" y="620"/>
                  </a:lnTo>
                  <a:lnTo>
                    <a:pt x="973" y="620"/>
                  </a:lnTo>
                  <a:lnTo>
                    <a:pt x="972" y="620"/>
                  </a:lnTo>
                  <a:lnTo>
                    <a:pt x="971" y="620"/>
                  </a:lnTo>
                  <a:lnTo>
                    <a:pt x="969" y="620"/>
                  </a:lnTo>
                  <a:lnTo>
                    <a:pt x="968" y="620"/>
                  </a:lnTo>
                  <a:lnTo>
                    <a:pt x="967" y="620"/>
                  </a:lnTo>
                  <a:lnTo>
                    <a:pt x="966" y="620"/>
                  </a:lnTo>
                  <a:lnTo>
                    <a:pt x="964" y="620"/>
                  </a:lnTo>
                  <a:lnTo>
                    <a:pt x="963" y="620"/>
                  </a:lnTo>
                  <a:lnTo>
                    <a:pt x="962" y="620"/>
                  </a:lnTo>
                  <a:lnTo>
                    <a:pt x="960" y="620"/>
                  </a:lnTo>
                  <a:lnTo>
                    <a:pt x="959" y="620"/>
                  </a:lnTo>
                  <a:lnTo>
                    <a:pt x="958" y="620"/>
                  </a:lnTo>
                  <a:lnTo>
                    <a:pt x="956" y="620"/>
                  </a:lnTo>
                  <a:lnTo>
                    <a:pt x="955" y="620"/>
                  </a:lnTo>
                  <a:lnTo>
                    <a:pt x="954" y="620"/>
                  </a:lnTo>
                  <a:lnTo>
                    <a:pt x="953" y="619"/>
                  </a:lnTo>
                  <a:lnTo>
                    <a:pt x="951" y="619"/>
                  </a:lnTo>
                  <a:lnTo>
                    <a:pt x="950" y="619"/>
                  </a:lnTo>
                  <a:lnTo>
                    <a:pt x="949" y="619"/>
                  </a:lnTo>
                  <a:lnTo>
                    <a:pt x="947" y="619"/>
                  </a:lnTo>
                  <a:lnTo>
                    <a:pt x="946" y="619"/>
                  </a:lnTo>
                  <a:lnTo>
                    <a:pt x="945" y="619"/>
                  </a:lnTo>
                  <a:lnTo>
                    <a:pt x="943" y="619"/>
                  </a:lnTo>
                  <a:lnTo>
                    <a:pt x="942" y="619"/>
                  </a:lnTo>
                  <a:lnTo>
                    <a:pt x="941" y="619"/>
                  </a:lnTo>
                  <a:lnTo>
                    <a:pt x="939" y="619"/>
                  </a:lnTo>
                  <a:lnTo>
                    <a:pt x="938" y="619"/>
                  </a:lnTo>
                  <a:lnTo>
                    <a:pt x="937" y="619"/>
                  </a:lnTo>
                  <a:lnTo>
                    <a:pt x="936" y="619"/>
                  </a:lnTo>
                  <a:lnTo>
                    <a:pt x="934" y="619"/>
                  </a:lnTo>
                  <a:lnTo>
                    <a:pt x="933" y="619"/>
                  </a:lnTo>
                  <a:lnTo>
                    <a:pt x="932" y="619"/>
                  </a:lnTo>
                  <a:lnTo>
                    <a:pt x="930" y="619"/>
                  </a:lnTo>
                  <a:lnTo>
                    <a:pt x="929" y="619"/>
                  </a:lnTo>
                  <a:lnTo>
                    <a:pt x="928" y="618"/>
                  </a:lnTo>
                  <a:lnTo>
                    <a:pt x="926" y="618"/>
                  </a:lnTo>
                  <a:lnTo>
                    <a:pt x="925" y="618"/>
                  </a:lnTo>
                  <a:lnTo>
                    <a:pt x="924" y="618"/>
                  </a:lnTo>
                  <a:lnTo>
                    <a:pt x="922" y="618"/>
                  </a:lnTo>
                  <a:lnTo>
                    <a:pt x="921" y="618"/>
                  </a:lnTo>
                  <a:lnTo>
                    <a:pt x="920" y="618"/>
                  </a:lnTo>
                  <a:lnTo>
                    <a:pt x="919" y="618"/>
                  </a:lnTo>
                  <a:lnTo>
                    <a:pt x="917" y="618"/>
                  </a:lnTo>
                  <a:lnTo>
                    <a:pt x="916" y="618"/>
                  </a:lnTo>
                  <a:lnTo>
                    <a:pt x="915" y="618"/>
                  </a:lnTo>
                  <a:lnTo>
                    <a:pt x="913" y="618"/>
                  </a:lnTo>
                  <a:lnTo>
                    <a:pt x="912" y="618"/>
                  </a:lnTo>
                  <a:lnTo>
                    <a:pt x="912" y="617"/>
                  </a:lnTo>
                  <a:lnTo>
                    <a:pt x="911" y="617"/>
                  </a:lnTo>
                  <a:lnTo>
                    <a:pt x="909" y="617"/>
                  </a:lnTo>
                  <a:lnTo>
                    <a:pt x="908" y="617"/>
                  </a:lnTo>
                  <a:lnTo>
                    <a:pt x="908" y="615"/>
                  </a:lnTo>
                  <a:lnTo>
                    <a:pt x="907" y="615"/>
                  </a:lnTo>
                  <a:lnTo>
                    <a:pt x="906" y="615"/>
                  </a:lnTo>
                  <a:lnTo>
                    <a:pt x="904" y="614"/>
                  </a:lnTo>
                  <a:lnTo>
                    <a:pt x="903" y="614"/>
                  </a:lnTo>
                  <a:lnTo>
                    <a:pt x="902" y="614"/>
                  </a:lnTo>
                  <a:lnTo>
                    <a:pt x="902" y="613"/>
                  </a:lnTo>
                  <a:lnTo>
                    <a:pt x="900" y="613"/>
                  </a:lnTo>
                  <a:lnTo>
                    <a:pt x="899" y="613"/>
                  </a:lnTo>
                  <a:lnTo>
                    <a:pt x="898" y="613"/>
                  </a:lnTo>
                  <a:lnTo>
                    <a:pt x="896" y="613"/>
                  </a:lnTo>
                  <a:lnTo>
                    <a:pt x="896" y="611"/>
                  </a:lnTo>
                  <a:lnTo>
                    <a:pt x="895" y="611"/>
                  </a:lnTo>
                  <a:lnTo>
                    <a:pt x="894" y="611"/>
                  </a:lnTo>
                  <a:lnTo>
                    <a:pt x="892" y="611"/>
                  </a:lnTo>
                  <a:lnTo>
                    <a:pt x="891" y="611"/>
                  </a:lnTo>
                  <a:lnTo>
                    <a:pt x="890" y="611"/>
                  </a:lnTo>
                  <a:lnTo>
                    <a:pt x="889" y="611"/>
                  </a:lnTo>
                  <a:lnTo>
                    <a:pt x="887" y="611"/>
                  </a:lnTo>
                  <a:lnTo>
                    <a:pt x="886" y="611"/>
                  </a:lnTo>
                  <a:lnTo>
                    <a:pt x="885" y="611"/>
                  </a:lnTo>
                  <a:lnTo>
                    <a:pt x="883" y="611"/>
                  </a:lnTo>
                  <a:lnTo>
                    <a:pt x="883" y="610"/>
                  </a:lnTo>
                  <a:lnTo>
                    <a:pt x="882" y="610"/>
                  </a:lnTo>
                  <a:lnTo>
                    <a:pt x="882" y="609"/>
                  </a:lnTo>
                  <a:lnTo>
                    <a:pt x="881" y="609"/>
                  </a:lnTo>
                  <a:lnTo>
                    <a:pt x="881" y="610"/>
                  </a:lnTo>
                  <a:lnTo>
                    <a:pt x="879" y="610"/>
                  </a:lnTo>
                  <a:lnTo>
                    <a:pt x="879" y="611"/>
                  </a:lnTo>
                  <a:lnTo>
                    <a:pt x="879" y="613"/>
                  </a:lnTo>
                  <a:lnTo>
                    <a:pt x="878" y="613"/>
                  </a:lnTo>
                  <a:lnTo>
                    <a:pt x="878" y="614"/>
                  </a:lnTo>
                  <a:lnTo>
                    <a:pt x="877" y="614"/>
                  </a:lnTo>
                  <a:lnTo>
                    <a:pt x="875" y="614"/>
                  </a:lnTo>
                  <a:lnTo>
                    <a:pt x="874" y="614"/>
                  </a:lnTo>
                  <a:lnTo>
                    <a:pt x="874" y="613"/>
                  </a:lnTo>
                  <a:lnTo>
                    <a:pt x="873" y="611"/>
                  </a:lnTo>
                  <a:lnTo>
                    <a:pt x="872" y="611"/>
                  </a:lnTo>
                  <a:lnTo>
                    <a:pt x="870" y="611"/>
                  </a:lnTo>
                  <a:lnTo>
                    <a:pt x="870" y="610"/>
                  </a:lnTo>
                  <a:lnTo>
                    <a:pt x="869" y="610"/>
                  </a:lnTo>
                  <a:lnTo>
                    <a:pt x="869" y="609"/>
                  </a:lnTo>
                  <a:lnTo>
                    <a:pt x="868" y="607"/>
                  </a:lnTo>
                  <a:lnTo>
                    <a:pt x="866" y="607"/>
                  </a:lnTo>
                  <a:lnTo>
                    <a:pt x="865" y="607"/>
                  </a:lnTo>
                  <a:lnTo>
                    <a:pt x="864" y="607"/>
                  </a:lnTo>
                  <a:lnTo>
                    <a:pt x="864" y="606"/>
                  </a:lnTo>
                  <a:lnTo>
                    <a:pt x="862" y="606"/>
                  </a:lnTo>
                  <a:lnTo>
                    <a:pt x="861" y="606"/>
                  </a:lnTo>
                  <a:lnTo>
                    <a:pt x="861" y="605"/>
                  </a:lnTo>
                  <a:lnTo>
                    <a:pt x="860" y="605"/>
                  </a:lnTo>
                  <a:lnTo>
                    <a:pt x="860" y="604"/>
                  </a:lnTo>
                  <a:lnTo>
                    <a:pt x="859" y="604"/>
                  </a:lnTo>
                  <a:lnTo>
                    <a:pt x="859" y="602"/>
                  </a:lnTo>
                  <a:lnTo>
                    <a:pt x="857" y="602"/>
                  </a:lnTo>
                  <a:lnTo>
                    <a:pt x="856" y="602"/>
                  </a:lnTo>
                  <a:lnTo>
                    <a:pt x="856" y="604"/>
                  </a:lnTo>
                  <a:lnTo>
                    <a:pt x="856" y="605"/>
                  </a:lnTo>
                  <a:lnTo>
                    <a:pt x="857" y="606"/>
                  </a:lnTo>
                  <a:lnTo>
                    <a:pt x="857" y="607"/>
                  </a:lnTo>
                  <a:lnTo>
                    <a:pt x="859" y="607"/>
                  </a:lnTo>
                  <a:lnTo>
                    <a:pt x="857" y="607"/>
                  </a:lnTo>
                  <a:lnTo>
                    <a:pt x="857" y="609"/>
                  </a:lnTo>
                  <a:lnTo>
                    <a:pt x="856" y="609"/>
                  </a:lnTo>
                  <a:lnTo>
                    <a:pt x="855" y="609"/>
                  </a:lnTo>
                  <a:lnTo>
                    <a:pt x="855" y="607"/>
                  </a:lnTo>
                  <a:lnTo>
                    <a:pt x="855" y="606"/>
                  </a:lnTo>
                  <a:lnTo>
                    <a:pt x="853" y="606"/>
                  </a:lnTo>
                  <a:lnTo>
                    <a:pt x="853" y="605"/>
                  </a:lnTo>
                  <a:lnTo>
                    <a:pt x="852" y="605"/>
                  </a:lnTo>
                  <a:lnTo>
                    <a:pt x="852" y="606"/>
                  </a:lnTo>
                  <a:lnTo>
                    <a:pt x="851" y="606"/>
                  </a:lnTo>
                  <a:lnTo>
                    <a:pt x="849" y="606"/>
                  </a:lnTo>
                  <a:lnTo>
                    <a:pt x="848" y="606"/>
                  </a:lnTo>
                  <a:lnTo>
                    <a:pt x="848" y="607"/>
                  </a:lnTo>
                  <a:lnTo>
                    <a:pt x="847" y="607"/>
                  </a:lnTo>
                  <a:lnTo>
                    <a:pt x="847" y="606"/>
                  </a:lnTo>
                  <a:lnTo>
                    <a:pt x="847" y="605"/>
                  </a:lnTo>
                  <a:lnTo>
                    <a:pt x="847" y="604"/>
                  </a:lnTo>
                  <a:lnTo>
                    <a:pt x="845" y="604"/>
                  </a:lnTo>
                  <a:lnTo>
                    <a:pt x="845" y="605"/>
                  </a:lnTo>
                  <a:lnTo>
                    <a:pt x="844" y="605"/>
                  </a:lnTo>
                  <a:lnTo>
                    <a:pt x="843" y="605"/>
                  </a:lnTo>
                  <a:lnTo>
                    <a:pt x="842" y="605"/>
                  </a:lnTo>
                  <a:lnTo>
                    <a:pt x="840" y="605"/>
                  </a:lnTo>
                  <a:lnTo>
                    <a:pt x="839" y="605"/>
                  </a:lnTo>
                  <a:lnTo>
                    <a:pt x="839" y="604"/>
                  </a:lnTo>
                  <a:lnTo>
                    <a:pt x="838" y="602"/>
                  </a:lnTo>
                  <a:lnTo>
                    <a:pt x="838" y="601"/>
                  </a:lnTo>
                  <a:lnTo>
                    <a:pt x="838" y="600"/>
                  </a:lnTo>
                  <a:lnTo>
                    <a:pt x="839" y="600"/>
                  </a:lnTo>
                  <a:lnTo>
                    <a:pt x="838" y="598"/>
                  </a:lnTo>
                  <a:lnTo>
                    <a:pt x="836" y="598"/>
                  </a:lnTo>
                  <a:lnTo>
                    <a:pt x="835" y="598"/>
                  </a:lnTo>
                  <a:lnTo>
                    <a:pt x="835" y="600"/>
                  </a:lnTo>
                  <a:lnTo>
                    <a:pt x="834" y="600"/>
                  </a:lnTo>
                  <a:lnTo>
                    <a:pt x="832" y="601"/>
                  </a:lnTo>
                  <a:lnTo>
                    <a:pt x="832" y="600"/>
                  </a:lnTo>
                  <a:lnTo>
                    <a:pt x="831" y="600"/>
                  </a:lnTo>
                  <a:lnTo>
                    <a:pt x="831" y="598"/>
                  </a:lnTo>
                  <a:lnTo>
                    <a:pt x="830" y="598"/>
                  </a:lnTo>
                  <a:lnTo>
                    <a:pt x="831" y="597"/>
                  </a:lnTo>
                  <a:lnTo>
                    <a:pt x="831" y="596"/>
                  </a:lnTo>
                  <a:lnTo>
                    <a:pt x="831" y="594"/>
                  </a:lnTo>
                  <a:lnTo>
                    <a:pt x="830" y="594"/>
                  </a:lnTo>
                  <a:lnTo>
                    <a:pt x="828" y="593"/>
                  </a:lnTo>
                  <a:lnTo>
                    <a:pt x="827" y="593"/>
                  </a:lnTo>
                  <a:lnTo>
                    <a:pt x="827" y="594"/>
                  </a:lnTo>
                  <a:lnTo>
                    <a:pt x="827" y="593"/>
                  </a:lnTo>
                  <a:lnTo>
                    <a:pt x="826" y="594"/>
                  </a:lnTo>
                  <a:lnTo>
                    <a:pt x="825" y="594"/>
                  </a:lnTo>
                  <a:lnTo>
                    <a:pt x="823" y="596"/>
                  </a:lnTo>
                  <a:lnTo>
                    <a:pt x="822" y="596"/>
                  </a:lnTo>
                  <a:lnTo>
                    <a:pt x="821" y="596"/>
                  </a:lnTo>
                  <a:lnTo>
                    <a:pt x="819" y="596"/>
                  </a:lnTo>
                  <a:lnTo>
                    <a:pt x="819" y="594"/>
                  </a:lnTo>
                  <a:lnTo>
                    <a:pt x="818" y="594"/>
                  </a:lnTo>
                  <a:lnTo>
                    <a:pt x="818" y="593"/>
                  </a:lnTo>
                  <a:lnTo>
                    <a:pt x="818" y="592"/>
                  </a:lnTo>
                  <a:lnTo>
                    <a:pt x="817" y="592"/>
                  </a:lnTo>
                  <a:lnTo>
                    <a:pt x="817" y="590"/>
                  </a:lnTo>
                  <a:lnTo>
                    <a:pt x="815" y="589"/>
                  </a:lnTo>
                  <a:lnTo>
                    <a:pt x="815" y="588"/>
                  </a:lnTo>
                  <a:lnTo>
                    <a:pt x="815" y="587"/>
                  </a:lnTo>
                  <a:lnTo>
                    <a:pt x="815" y="585"/>
                  </a:lnTo>
                  <a:lnTo>
                    <a:pt x="815" y="584"/>
                  </a:lnTo>
                  <a:lnTo>
                    <a:pt x="815" y="583"/>
                  </a:lnTo>
                  <a:lnTo>
                    <a:pt x="815" y="581"/>
                  </a:lnTo>
                  <a:lnTo>
                    <a:pt x="814" y="581"/>
                  </a:lnTo>
                  <a:lnTo>
                    <a:pt x="814" y="580"/>
                  </a:lnTo>
                  <a:lnTo>
                    <a:pt x="813" y="580"/>
                  </a:lnTo>
                  <a:lnTo>
                    <a:pt x="813" y="579"/>
                  </a:lnTo>
                  <a:lnTo>
                    <a:pt x="812" y="577"/>
                  </a:lnTo>
                  <a:lnTo>
                    <a:pt x="812" y="576"/>
                  </a:lnTo>
                  <a:lnTo>
                    <a:pt x="813" y="576"/>
                  </a:lnTo>
                  <a:lnTo>
                    <a:pt x="812" y="575"/>
                  </a:lnTo>
                  <a:lnTo>
                    <a:pt x="812" y="573"/>
                  </a:lnTo>
                  <a:lnTo>
                    <a:pt x="810" y="572"/>
                  </a:lnTo>
                  <a:lnTo>
                    <a:pt x="810" y="571"/>
                  </a:lnTo>
                  <a:lnTo>
                    <a:pt x="812" y="571"/>
                  </a:lnTo>
                  <a:lnTo>
                    <a:pt x="812" y="570"/>
                  </a:lnTo>
                  <a:lnTo>
                    <a:pt x="812" y="568"/>
                  </a:lnTo>
                  <a:lnTo>
                    <a:pt x="810" y="568"/>
                  </a:lnTo>
                  <a:lnTo>
                    <a:pt x="809" y="567"/>
                  </a:lnTo>
                  <a:lnTo>
                    <a:pt x="808" y="567"/>
                  </a:lnTo>
                  <a:lnTo>
                    <a:pt x="808" y="566"/>
                  </a:lnTo>
                  <a:lnTo>
                    <a:pt x="808" y="564"/>
                  </a:lnTo>
                  <a:lnTo>
                    <a:pt x="806" y="564"/>
                  </a:lnTo>
                  <a:lnTo>
                    <a:pt x="805" y="563"/>
                  </a:lnTo>
                  <a:lnTo>
                    <a:pt x="805" y="562"/>
                  </a:lnTo>
                  <a:lnTo>
                    <a:pt x="804" y="562"/>
                  </a:lnTo>
                  <a:lnTo>
                    <a:pt x="804" y="560"/>
                  </a:lnTo>
                  <a:lnTo>
                    <a:pt x="804" y="559"/>
                  </a:lnTo>
                  <a:lnTo>
                    <a:pt x="804" y="558"/>
                  </a:lnTo>
                  <a:lnTo>
                    <a:pt x="802" y="557"/>
                  </a:lnTo>
                  <a:lnTo>
                    <a:pt x="802" y="555"/>
                  </a:lnTo>
                  <a:lnTo>
                    <a:pt x="804" y="555"/>
                  </a:lnTo>
                  <a:lnTo>
                    <a:pt x="804" y="554"/>
                  </a:lnTo>
                  <a:lnTo>
                    <a:pt x="805" y="554"/>
                  </a:lnTo>
                  <a:lnTo>
                    <a:pt x="805" y="553"/>
                  </a:lnTo>
                  <a:lnTo>
                    <a:pt x="805" y="551"/>
                  </a:lnTo>
                  <a:lnTo>
                    <a:pt x="804" y="551"/>
                  </a:lnTo>
                  <a:lnTo>
                    <a:pt x="804" y="550"/>
                  </a:lnTo>
                  <a:lnTo>
                    <a:pt x="804" y="549"/>
                  </a:lnTo>
                  <a:lnTo>
                    <a:pt x="802" y="549"/>
                  </a:lnTo>
                  <a:lnTo>
                    <a:pt x="802" y="547"/>
                  </a:lnTo>
                  <a:lnTo>
                    <a:pt x="802" y="546"/>
                  </a:lnTo>
                  <a:lnTo>
                    <a:pt x="802" y="545"/>
                  </a:lnTo>
                  <a:lnTo>
                    <a:pt x="801" y="545"/>
                  </a:lnTo>
                  <a:lnTo>
                    <a:pt x="801" y="543"/>
                  </a:lnTo>
                  <a:lnTo>
                    <a:pt x="800" y="543"/>
                  </a:lnTo>
                  <a:lnTo>
                    <a:pt x="798" y="543"/>
                  </a:lnTo>
                  <a:lnTo>
                    <a:pt x="797" y="543"/>
                  </a:lnTo>
                  <a:lnTo>
                    <a:pt x="797" y="542"/>
                  </a:lnTo>
                  <a:lnTo>
                    <a:pt x="797" y="543"/>
                  </a:lnTo>
                  <a:lnTo>
                    <a:pt x="796" y="543"/>
                  </a:lnTo>
                  <a:lnTo>
                    <a:pt x="795" y="543"/>
                  </a:lnTo>
                  <a:lnTo>
                    <a:pt x="795" y="542"/>
                  </a:lnTo>
                  <a:lnTo>
                    <a:pt x="795" y="541"/>
                  </a:lnTo>
                  <a:lnTo>
                    <a:pt x="793" y="541"/>
                  </a:lnTo>
                  <a:lnTo>
                    <a:pt x="793" y="540"/>
                  </a:lnTo>
                  <a:lnTo>
                    <a:pt x="793" y="538"/>
                  </a:lnTo>
                  <a:lnTo>
                    <a:pt x="792" y="538"/>
                  </a:lnTo>
                  <a:lnTo>
                    <a:pt x="792" y="537"/>
                  </a:lnTo>
                  <a:lnTo>
                    <a:pt x="792" y="536"/>
                  </a:lnTo>
                  <a:lnTo>
                    <a:pt x="792" y="534"/>
                  </a:lnTo>
                  <a:lnTo>
                    <a:pt x="791" y="534"/>
                  </a:lnTo>
                  <a:lnTo>
                    <a:pt x="791" y="533"/>
                  </a:lnTo>
                  <a:lnTo>
                    <a:pt x="791" y="532"/>
                  </a:lnTo>
                  <a:lnTo>
                    <a:pt x="791" y="530"/>
                  </a:lnTo>
                  <a:lnTo>
                    <a:pt x="789" y="530"/>
                  </a:lnTo>
                  <a:lnTo>
                    <a:pt x="789" y="529"/>
                  </a:lnTo>
                  <a:lnTo>
                    <a:pt x="789" y="528"/>
                  </a:lnTo>
                  <a:lnTo>
                    <a:pt x="788" y="526"/>
                  </a:lnTo>
                  <a:lnTo>
                    <a:pt x="787" y="526"/>
                  </a:lnTo>
                  <a:lnTo>
                    <a:pt x="785" y="526"/>
                  </a:lnTo>
                  <a:lnTo>
                    <a:pt x="784" y="526"/>
                  </a:lnTo>
                  <a:lnTo>
                    <a:pt x="784" y="528"/>
                  </a:lnTo>
                  <a:lnTo>
                    <a:pt x="785" y="528"/>
                  </a:lnTo>
                  <a:lnTo>
                    <a:pt x="784" y="529"/>
                  </a:lnTo>
                  <a:lnTo>
                    <a:pt x="783" y="529"/>
                  </a:lnTo>
                  <a:lnTo>
                    <a:pt x="783" y="530"/>
                  </a:lnTo>
                  <a:lnTo>
                    <a:pt x="782" y="530"/>
                  </a:lnTo>
                  <a:lnTo>
                    <a:pt x="782" y="532"/>
                  </a:lnTo>
                  <a:lnTo>
                    <a:pt x="782" y="533"/>
                  </a:lnTo>
                  <a:lnTo>
                    <a:pt x="782" y="534"/>
                  </a:lnTo>
                  <a:lnTo>
                    <a:pt x="780" y="534"/>
                  </a:lnTo>
                  <a:lnTo>
                    <a:pt x="779" y="534"/>
                  </a:lnTo>
                  <a:lnTo>
                    <a:pt x="779" y="533"/>
                  </a:lnTo>
                  <a:lnTo>
                    <a:pt x="778" y="533"/>
                  </a:lnTo>
                  <a:lnTo>
                    <a:pt x="776" y="533"/>
                  </a:lnTo>
                  <a:lnTo>
                    <a:pt x="776" y="534"/>
                  </a:lnTo>
                  <a:lnTo>
                    <a:pt x="775" y="534"/>
                  </a:lnTo>
                  <a:lnTo>
                    <a:pt x="774" y="534"/>
                  </a:lnTo>
                  <a:lnTo>
                    <a:pt x="772" y="534"/>
                  </a:lnTo>
                  <a:lnTo>
                    <a:pt x="771" y="534"/>
                  </a:lnTo>
                  <a:lnTo>
                    <a:pt x="770" y="536"/>
                  </a:lnTo>
                  <a:lnTo>
                    <a:pt x="768" y="536"/>
                  </a:lnTo>
                  <a:lnTo>
                    <a:pt x="768" y="537"/>
                  </a:lnTo>
                  <a:lnTo>
                    <a:pt x="767" y="536"/>
                  </a:lnTo>
                  <a:lnTo>
                    <a:pt x="766" y="536"/>
                  </a:lnTo>
                  <a:lnTo>
                    <a:pt x="766" y="537"/>
                  </a:lnTo>
                  <a:lnTo>
                    <a:pt x="765" y="537"/>
                  </a:lnTo>
                  <a:lnTo>
                    <a:pt x="763" y="537"/>
                  </a:lnTo>
                  <a:lnTo>
                    <a:pt x="763" y="536"/>
                  </a:lnTo>
                  <a:lnTo>
                    <a:pt x="762" y="536"/>
                  </a:lnTo>
                  <a:lnTo>
                    <a:pt x="762" y="534"/>
                  </a:lnTo>
                  <a:lnTo>
                    <a:pt x="761" y="534"/>
                  </a:lnTo>
                  <a:lnTo>
                    <a:pt x="761" y="533"/>
                  </a:lnTo>
                  <a:lnTo>
                    <a:pt x="762" y="533"/>
                  </a:lnTo>
                  <a:lnTo>
                    <a:pt x="762" y="532"/>
                  </a:lnTo>
                  <a:lnTo>
                    <a:pt x="761" y="532"/>
                  </a:lnTo>
                  <a:lnTo>
                    <a:pt x="761" y="530"/>
                  </a:lnTo>
                  <a:lnTo>
                    <a:pt x="759" y="530"/>
                  </a:lnTo>
                  <a:lnTo>
                    <a:pt x="758" y="530"/>
                  </a:lnTo>
                  <a:lnTo>
                    <a:pt x="758" y="532"/>
                  </a:lnTo>
                  <a:lnTo>
                    <a:pt x="757" y="532"/>
                  </a:lnTo>
                  <a:lnTo>
                    <a:pt x="757" y="530"/>
                  </a:lnTo>
                  <a:lnTo>
                    <a:pt x="757" y="529"/>
                  </a:lnTo>
                  <a:lnTo>
                    <a:pt x="755" y="529"/>
                  </a:lnTo>
                  <a:lnTo>
                    <a:pt x="754" y="528"/>
                  </a:lnTo>
                  <a:lnTo>
                    <a:pt x="753" y="528"/>
                  </a:lnTo>
                  <a:lnTo>
                    <a:pt x="753" y="529"/>
                  </a:lnTo>
                  <a:lnTo>
                    <a:pt x="751" y="529"/>
                  </a:lnTo>
                  <a:lnTo>
                    <a:pt x="750" y="529"/>
                  </a:lnTo>
                  <a:lnTo>
                    <a:pt x="749" y="529"/>
                  </a:lnTo>
                  <a:lnTo>
                    <a:pt x="749" y="530"/>
                  </a:lnTo>
                  <a:lnTo>
                    <a:pt x="749" y="529"/>
                  </a:lnTo>
                  <a:lnTo>
                    <a:pt x="748" y="529"/>
                  </a:lnTo>
                  <a:lnTo>
                    <a:pt x="749" y="529"/>
                  </a:lnTo>
                  <a:lnTo>
                    <a:pt x="749" y="528"/>
                  </a:lnTo>
                  <a:lnTo>
                    <a:pt x="748" y="528"/>
                  </a:lnTo>
                  <a:lnTo>
                    <a:pt x="748" y="526"/>
                  </a:lnTo>
                  <a:lnTo>
                    <a:pt x="749" y="526"/>
                  </a:lnTo>
                  <a:lnTo>
                    <a:pt x="749" y="525"/>
                  </a:lnTo>
                  <a:lnTo>
                    <a:pt x="748" y="525"/>
                  </a:lnTo>
                  <a:lnTo>
                    <a:pt x="746" y="525"/>
                  </a:lnTo>
                  <a:lnTo>
                    <a:pt x="745" y="525"/>
                  </a:lnTo>
                  <a:lnTo>
                    <a:pt x="745" y="524"/>
                  </a:lnTo>
                  <a:lnTo>
                    <a:pt x="745" y="523"/>
                  </a:lnTo>
                  <a:lnTo>
                    <a:pt x="745" y="521"/>
                  </a:lnTo>
                  <a:lnTo>
                    <a:pt x="745" y="520"/>
                  </a:lnTo>
                  <a:lnTo>
                    <a:pt x="746" y="520"/>
                  </a:lnTo>
                  <a:lnTo>
                    <a:pt x="746" y="519"/>
                  </a:lnTo>
                  <a:lnTo>
                    <a:pt x="746" y="517"/>
                  </a:lnTo>
                  <a:lnTo>
                    <a:pt x="746" y="516"/>
                  </a:lnTo>
                  <a:lnTo>
                    <a:pt x="745" y="516"/>
                  </a:lnTo>
                  <a:lnTo>
                    <a:pt x="744" y="516"/>
                  </a:lnTo>
                  <a:lnTo>
                    <a:pt x="744" y="517"/>
                  </a:lnTo>
                  <a:lnTo>
                    <a:pt x="742" y="517"/>
                  </a:lnTo>
                  <a:lnTo>
                    <a:pt x="741" y="517"/>
                  </a:lnTo>
                  <a:lnTo>
                    <a:pt x="741" y="516"/>
                  </a:lnTo>
                  <a:lnTo>
                    <a:pt x="740" y="516"/>
                  </a:lnTo>
                  <a:lnTo>
                    <a:pt x="738" y="516"/>
                  </a:lnTo>
                  <a:lnTo>
                    <a:pt x="738" y="517"/>
                  </a:lnTo>
                  <a:lnTo>
                    <a:pt x="738" y="519"/>
                  </a:lnTo>
                  <a:lnTo>
                    <a:pt x="737" y="519"/>
                  </a:lnTo>
                  <a:lnTo>
                    <a:pt x="737" y="520"/>
                  </a:lnTo>
                  <a:lnTo>
                    <a:pt x="736" y="520"/>
                  </a:lnTo>
                  <a:lnTo>
                    <a:pt x="735" y="520"/>
                  </a:lnTo>
                  <a:lnTo>
                    <a:pt x="735" y="521"/>
                  </a:lnTo>
                  <a:lnTo>
                    <a:pt x="735" y="523"/>
                  </a:lnTo>
                  <a:lnTo>
                    <a:pt x="735" y="524"/>
                  </a:lnTo>
                  <a:lnTo>
                    <a:pt x="736" y="524"/>
                  </a:lnTo>
                  <a:lnTo>
                    <a:pt x="736" y="525"/>
                  </a:lnTo>
                  <a:lnTo>
                    <a:pt x="737" y="525"/>
                  </a:lnTo>
                  <a:lnTo>
                    <a:pt x="736" y="525"/>
                  </a:lnTo>
                  <a:lnTo>
                    <a:pt x="736" y="526"/>
                  </a:lnTo>
                  <a:lnTo>
                    <a:pt x="735" y="526"/>
                  </a:lnTo>
                  <a:lnTo>
                    <a:pt x="733" y="526"/>
                  </a:lnTo>
                  <a:lnTo>
                    <a:pt x="732" y="526"/>
                  </a:lnTo>
                  <a:lnTo>
                    <a:pt x="732" y="528"/>
                  </a:lnTo>
                  <a:lnTo>
                    <a:pt x="731" y="528"/>
                  </a:lnTo>
                  <a:lnTo>
                    <a:pt x="729" y="528"/>
                  </a:lnTo>
                  <a:lnTo>
                    <a:pt x="729" y="529"/>
                  </a:lnTo>
                  <a:lnTo>
                    <a:pt x="728" y="529"/>
                  </a:lnTo>
                  <a:lnTo>
                    <a:pt x="728" y="530"/>
                  </a:lnTo>
                  <a:lnTo>
                    <a:pt x="728" y="532"/>
                  </a:lnTo>
                  <a:lnTo>
                    <a:pt x="727" y="532"/>
                  </a:lnTo>
                  <a:lnTo>
                    <a:pt x="727" y="533"/>
                  </a:lnTo>
                  <a:lnTo>
                    <a:pt x="725" y="534"/>
                  </a:lnTo>
                  <a:lnTo>
                    <a:pt x="724" y="534"/>
                  </a:lnTo>
                  <a:lnTo>
                    <a:pt x="724" y="536"/>
                  </a:lnTo>
                  <a:lnTo>
                    <a:pt x="723" y="536"/>
                  </a:lnTo>
                  <a:lnTo>
                    <a:pt x="723" y="537"/>
                  </a:lnTo>
                  <a:lnTo>
                    <a:pt x="721" y="537"/>
                  </a:lnTo>
                  <a:lnTo>
                    <a:pt x="721" y="538"/>
                  </a:lnTo>
                  <a:lnTo>
                    <a:pt x="720" y="538"/>
                  </a:lnTo>
                  <a:lnTo>
                    <a:pt x="719" y="538"/>
                  </a:lnTo>
                  <a:lnTo>
                    <a:pt x="719" y="540"/>
                  </a:lnTo>
                  <a:lnTo>
                    <a:pt x="718" y="540"/>
                  </a:lnTo>
                  <a:lnTo>
                    <a:pt x="716" y="540"/>
                  </a:lnTo>
                  <a:lnTo>
                    <a:pt x="716" y="541"/>
                  </a:lnTo>
                  <a:lnTo>
                    <a:pt x="715" y="541"/>
                  </a:lnTo>
                  <a:lnTo>
                    <a:pt x="714" y="541"/>
                  </a:lnTo>
                  <a:lnTo>
                    <a:pt x="714" y="540"/>
                  </a:lnTo>
                  <a:lnTo>
                    <a:pt x="714" y="541"/>
                  </a:lnTo>
                  <a:lnTo>
                    <a:pt x="712" y="541"/>
                  </a:lnTo>
                  <a:lnTo>
                    <a:pt x="712" y="540"/>
                  </a:lnTo>
                  <a:lnTo>
                    <a:pt x="711" y="540"/>
                  </a:lnTo>
                  <a:lnTo>
                    <a:pt x="711" y="538"/>
                  </a:lnTo>
                  <a:lnTo>
                    <a:pt x="710" y="538"/>
                  </a:lnTo>
                  <a:lnTo>
                    <a:pt x="708" y="538"/>
                  </a:lnTo>
                  <a:lnTo>
                    <a:pt x="707" y="538"/>
                  </a:lnTo>
                  <a:lnTo>
                    <a:pt x="706" y="538"/>
                  </a:lnTo>
                  <a:lnTo>
                    <a:pt x="704" y="538"/>
                  </a:lnTo>
                  <a:lnTo>
                    <a:pt x="704" y="537"/>
                  </a:lnTo>
                  <a:lnTo>
                    <a:pt x="703" y="537"/>
                  </a:lnTo>
                  <a:lnTo>
                    <a:pt x="703" y="536"/>
                  </a:lnTo>
                  <a:lnTo>
                    <a:pt x="702" y="536"/>
                  </a:lnTo>
                  <a:lnTo>
                    <a:pt x="703" y="534"/>
                  </a:lnTo>
                  <a:lnTo>
                    <a:pt x="702" y="534"/>
                  </a:lnTo>
                  <a:lnTo>
                    <a:pt x="702" y="533"/>
                  </a:lnTo>
                  <a:lnTo>
                    <a:pt x="701" y="534"/>
                  </a:lnTo>
                  <a:lnTo>
                    <a:pt x="701" y="536"/>
                  </a:lnTo>
                  <a:lnTo>
                    <a:pt x="701" y="537"/>
                  </a:lnTo>
                  <a:lnTo>
                    <a:pt x="701" y="538"/>
                  </a:lnTo>
                  <a:lnTo>
                    <a:pt x="701" y="537"/>
                  </a:lnTo>
                  <a:lnTo>
                    <a:pt x="699" y="537"/>
                  </a:lnTo>
                  <a:lnTo>
                    <a:pt x="698" y="537"/>
                  </a:lnTo>
                  <a:lnTo>
                    <a:pt x="698" y="536"/>
                  </a:lnTo>
                  <a:lnTo>
                    <a:pt x="697" y="534"/>
                  </a:lnTo>
                  <a:lnTo>
                    <a:pt x="697" y="533"/>
                  </a:lnTo>
                  <a:lnTo>
                    <a:pt x="695" y="533"/>
                  </a:lnTo>
                  <a:lnTo>
                    <a:pt x="695" y="532"/>
                  </a:lnTo>
                  <a:lnTo>
                    <a:pt x="695" y="530"/>
                  </a:lnTo>
                  <a:lnTo>
                    <a:pt x="695" y="529"/>
                  </a:lnTo>
                  <a:lnTo>
                    <a:pt x="694" y="529"/>
                  </a:lnTo>
                  <a:lnTo>
                    <a:pt x="694" y="528"/>
                  </a:lnTo>
                  <a:lnTo>
                    <a:pt x="693" y="528"/>
                  </a:lnTo>
                  <a:lnTo>
                    <a:pt x="691" y="528"/>
                  </a:lnTo>
                  <a:lnTo>
                    <a:pt x="690" y="528"/>
                  </a:lnTo>
                  <a:lnTo>
                    <a:pt x="689" y="528"/>
                  </a:lnTo>
                  <a:lnTo>
                    <a:pt x="689" y="529"/>
                  </a:lnTo>
                  <a:lnTo>
                    <a:pt x="689" y="528"/>
                  </a:lnTo>
                  <a:lnTo>
                    <a:pt x="689" y="526"/>
                  </a:lnTo>
                  <a:lnTo>
                    <a:pt x="688" y="526"/>
                  </a:lnTo>
                  <a:lnTo>
                    <a:pt x="686" y="528"/>
                  </a:lnTo>
                  <a:lnTo>
                    <a:pt x="686" y="529"/>
                  </a:lnTo>
                  <a:lnTo>
                    <a:pt x="686" y="530"/>
                  </a:lnTo>
                  <a:lnTo>
                    <a:pt x="686" y="532"/>
                  </a:lnTo>
                  <a:lnTo>
                    <a:pt x="685" y="532"/>
                  </a:lnTo>
                  <a:lnTo>
                    <a:pt x="685" y="533"/>
                  </a:lnTo>
                  <a:lnTo>
                    <a:pt x="686" y="533"/>
                  </a:lnTo>
                  <a:lnTo>
                    <a:pt x="686" y="534"/>
                  </a:lnTo>
                  <a:lnTo>
                    <a:pt x="685" y="536"/>
                  </a:lnTo>
                  <a:lnTo>
                    <a:pt x="684" y="536"/>
                  </a:lnTo>
                  <a:lnTo>
                    <a:pt x="684" y="537"/>
                  </a:lnTo>
                  <a:lnTo>
                    <a:pt x="684" y="538"/>
                  </a:lnTo>
                  <a:lnTo>
                    <a:pt x="682" y="538"/>
                  </a:lnTo>
                  <a:lnTo>
                    <a:pt x="682" y="540"/>
                  </a:lnTo>
                  <a:lnTo>
                    <a:pt x="681" y="540"/>
                  </a:lnTo>
                  <a:lnTo>
                    <a:pt x="681" y="538"/>
                  </a:lnTo>
                  <a:lnTo>
                    <a:pt x="681" y="537"/>
                  </a:lnTo>
                  <a:lnTo>
                    <a:pt x="680" y="537"/>
                  </a:lnTo>
                  <a:lnTo>
                    <a:pt x="680" y="536"/>
                  </a:lnTo>
                  <a:lnTo>
                    <a:pt x="680" y="534"/>
                  </a:lnTo>
                  <a:lnTo>
                    <a:pt x="678" y="534"/>
                  </a:lnTo>
                  <a:lnTo>
                    <a:pt x="678" y="533"/>
                  </a:lnTo>
                  <a:lnTo>
                    <a:pt x="678" y="532"/>
                  </a:lnTo>
                  <a:lnTo>
                    <a:pt x="678" y="530"/>
                  </a:lnTo>
                  <a:lnTo>
                    <a:pt x="678" y="529"/>
                  </a:lnTo>
                  <a:lnTo>
                    <a:pt x="677" y="529"/>
                  </a:lnTo>
                  <a:lnTo>
                    <a:pt x="677" y="528"/>
                  </a:lnTo>
                  <a:lnTo>
                    <a:pt x="676" y="528"/>
                  </a:lnTo>
                  <a:lnTo>
                    <a:pt x="674" y="528"/>
                  </a:lnTo>
                  <a:lnTo>
                    <a:pt x="674" y="526"/>
                  </a:lnTo>
                  <a:lnTo>
                    <a:pt x="673" y="526"/>
                  </a:lnTo>
                  <a:lnTo>
                    <a:pt x="672" y="526"/>
                  </a:lnTo>
                  <a:lnTo>
                    <a:pt x="672" y="525"/>
                  </a:lnTo>
                  <a:lnTo>
                    <a:pt x="672" y="524"/>
                  </a:lnTo>
                  <a:lnTo>
                    <a:pt x="672" y="523"/>
                  </a:lnTo>
                  <a:lnTo>
                    <a:pt x="671" y="523"/>
                  </a:lnTo>
                  <a:lnTo>
                    <a:pt x="671" y="521"/>
                  </a:lnTo>
                  <a:lnTo>
                    <a:pt x="669" y="521"/>
                  </a:lnTo>
                  <a:lnTo>
                    <a:pt x="669" y="520"/>
                  </a:lnTo>
                  <a:lnTo>
                    <a:pt x="668" y="519"/>
                  </a:lnTo>
                  <a:lnTo>
                    <a:pt x="668" y="517"/>
                  </a:lnTo>
                  <a:lnTo>
                    <a:pt x="667" y="517"/>
                  </a:lnTo>
                  <a:lnTo>
                    <a:pt x="667" y="516"/>
                  </a:lnTo>
                  <a:lnTo>
                    <a:pt x="665" y="516"/>
                  </a:lnTo>
                  <a:lnTo>
                    <a:pt x="665" y="515"/>
                  </a:lnTo>
                  <a:lnTo>
                    <a:pt x="665" y="513"/>
                  </a:lnTo>
                  <a:lnTo>
                    <a:pt x="665" y="512"/>
                  </a:lnTo>
                  <a:lnTo>
                    <a:pt x="664" y="512"/>
                  </a:lnTo>
                  <a:lnTo>
                    <a:pt x="663" y="512"/>
                  </a:lnTo>
                  <a:lnTo>
                    <a:pt x="661" y="512"/>
                  </a:lnTo>
                  <a:lnTo>
                    <a:pt x="661" y="513"/>
                  </a:lnTo>
                  <a:lnTo>
                    <a:pt x="660" y="513"/>
                  </a:lnTo>
                  <a:lnTo>
                    <a:pt x="659" y="513"/>
                  </a:lnTo>
                  <a:lnTo>
                    <a:pt x="659" y="512"/>
                  </a:lnTo>
                  <a:lnTo>
                    <a:pt x="659" y="511"/>
                  </a:lnTo>
                  <a:lnTo>
                    <a:pt x="659" y="510"/>
                  </a:lnTo>
                  <a:lnTo>
                    <a:pt x="657" y="508"/>
                  </a:lnTo>
                  <a:lnTo>
                    <a:pt x="657" y="507"/>
                  </a:lnTo>
                  <a:lnTo>
                    <a:pt x="656" y="507"/>
                  </a:lnTo>
                  <a:lnTo>
                    <a:pt x="656" y="506"/>
                  </a:lnTo>
                  <a:lnTo>
                    <a:pt x="656" y="504"/>
                  </a:lnTo>
                  <a:lnTo>
                    <a:pt x="656" y="503"/>
                  </a:lnTo>
                  <a:lnTo>
                    <a:pt x="656" y="502"/>
                  </a:lnTo>
                  <a:lnTo>
                    <a:pt x="656" y="500"/>
                  </a:lnTo>
                  <a:lnTo>
                    <a:pt x="655" y="500"/>
                  </a:lnTo>
                  <a:lnTo>
                    <a:pt x="655" y="499"/>
                  </a:lnTo>
                  <a:lnTo>
                    <a:pt x="656" y="498"/>
                  </a:lnTo>
                  <a:lnTo>
                    <a:pt x="655" y="498"/>
                  </a:lnTo>
                  <a:lnTo>
                    <a:pt x="655" y="496"/>
                  </a:lnTo>
                  <a:lnTo>
                    <a:pt x="655" y="495"/>
                  </a:lnTo>
                  <a:lnTo>
                    <a:pt x="654" y="495"/>
                  </a:lnTo>
                  <a:lnTo>
                    <a:pt x="654" y="496"/>
                  </a:lnTo>
                  <a:lnTo>
                    <a:pt x="652" y="496"/>
                  </a:lnTo>
                  <a:lnTo>
                    <a:pt x="651" y="498"/>
                  </a:lnTo>
                  <a:lnTo>
                    <a:pt x="652" y="498"/>
                  </a:lnTo>
                  <a:lnTo>
                    <a:pt x="652" y="499"/>
                  </a:lnTo>
                  <a:lnTo>
                    <a:pt x="652" y="500"/>
                  </a:lnTo>
                  <a:lnTo>
                    <a:pt x="651" y="500"/>
                  </a:lnTo>
                  <a:lnTo>
                    <a:pt x="651" y="502"/>
                  </a:lnTo>
                  <a:lnTo>
                    <a:pt x="651" y="503"/>
                  </a:lnTo>
                  <a:lnTo>
                    <a:pt x="651" y="504"/>
                  </a:lnTo>
                  <a:lnTo>
                    <a:pt x="651" y="506"/>
                  </a:lnTo>
                  <a:lnTo>
                    <a:pt x="651" y="507"/>
                  </a:lnTo>
                  <a:lnTo>
                    <a:pt x="651" y="508"/>
                  </a:lnTo>
                  <a:lnTo>
                    <a:pt x="651" y="510"/>
                  </a:lnTo>
                  <a:lnTo>
                    <a:pt x="651" y="511"/>
                  </a:lnTo>
                  <a:lnTo>
                    <a:pt x="650" y="511"/>
                  </a:lnTo>
                  <a:lnTo>
                    <a:pt x="650" y="512"/>
                  </a:lnTo>
                  <a:lnTo>
                    <a:pt x="648" y="512"/>
                  </a:lnTo>
                  <a:lnTo>
                    <a:pt x="648" y="511"/>
                  </a:lnTo>
                  <a:lnTo>
                    <a:pt x="647" y="511"/>
                  </a:lnTo>
                  <a:lnTo>
                    <a:pt x="646" y="511"/>
                  </a:lnTo>
                  <a:lnTo>
                    <a:pt x="646" y="512"/>
                  </a:lnTo>
                  <a:lnTo>
                    <a:pt x="644" y="512"/>
                  </a:lnTo>
                  <a:lnTo>
                    <a:pt x="643" y="512"/>
                  </a:lnTo>
                  <a:lnTo>
                    <a:pt x="643" y="513"/>
                  </a:lnTo>
                  <a:lnTo>
                    <a:pt x="642" y="513"/>
                  </a:lnTo>
                  <a:lnTo>
                    <a:pt x="642" y="515"/>
                  </a:lnTo>
                  <a:lnTo>
                    <a:pt x="642" y="516"/>
                  </a:lnTo>
                  <a:lnTo>
                    <a:pt x="641" y="516"/>
                  </a:lnTo>
                  <a:lnTo>
                    <a:pt x="639" y="516"/>
                  </a:lnTo>
                  <a:lnTo>
                    <a:pt x="638" y="516"/>
                  </a:lnTo>
                  <a:lnTo>
                    <a:pt x="637" y="516"/>
                  </a:lnTo>
                  <a:lnTo>
                    <a:pt x="635" y="516"/>
                  </a:lnTo>
                  <a:lnTo>
                    <a:pt x="634" y="516"/>
                  </a:lnTo>
                  <a:lnTo>
                    <a:pt x="634" y="517"/>
                  </a:lnTo>
                  <a:lnTo>
                    <a:pt x="633" y="517"/>
                  </a:lnTo>
                  <a:lnTo>
                    <a:pt x="631" y="519"/>
                  </a:lnTo>
                  <a:lnTo>
                    <a:pt x="630" y="520"/>
                  </a:lnTo>
                  <a:lnTo>
                    <a:pt x="630" y="521"/>
                  </a:lnTo>
                  <a:lnTo>
                    <a:pt x="629" y="521"/>
                  </a:lnTo>
                  <a:lnTo>
                    <a:pt x="629" y="520"/>
                  </a:lnTo>
                  <a:lnTo>
                    <a:pt x="627" y="520"/>
                  </a:lnTo>
                  <a:lnTo>
                    <a:pt x="626" y="520"/>
                  </a:lnTo>
                  <a:lnTo>
                    <a:pt x="625" y="519"/>
                  </a:lnTo>
                  <a:lnTo>
                    <a:pt x="625" y="517"/>
                  </a:lnTo>
                  <a:lnTo>
                    <a:pt x="624" y="517"/>
                  </a:lnTo>
                  <a:lnTo>
                    <a:pt x="624" y="519"/>
                  </a:lnTo>
                  <a:lnTo>
                    <a:pt x="624" y="520"/>
                  </a:lnTo>
                  <a:lnTo>
                    <a:pt x="624" y="521"/>
                  </a:lnTo>
                  <a:lnTo>
                    <a:pt x="624" y="523"/>
                  </a:lnTo>
                  <a:lnTo>
                    <a:pt x="624" y="524"/>
                  </a:lnTo>
                  <a:lnTo>
                    <a:pt x="624" y="525"/>
                  </a:lnTo>
                  <a:lnTo>
                    <a:pt x="622" y="525"/>
                  </a:lnTo>
                  <a:lnTo>
                    <a:pt x="621" y="525"/>
                  </a:lnTo>
                  <a:lnTo>
                    <a:pt x="620" y="525"/>
                  </a:lnTo>
                  <a:lnTo>
                    <a:pt x="620" y="524"/>
                  </a:lnTo>
                  <a:lnTo>
                    <a:pt x="618" y="524"/>
                  </a:lnTo>
                  <a:lnTo>
                    <a:pt x="617" y="524"/>
                  </a:lnTo>
                  <a:lnTo>
                    <a:pt x="617" y="523"/>
                  </a:lnTo>
                  <a:lnTo>
                    <a:pt x="616" y="523"/>
                  </a:lnTo>
                  <a:lnTo>
                    <a:pt x="616" y="521"/>
                  </a:lnTo>
                  <a:lnTo>
                    <a:pt x="614" y="521"/>
                  </a:lnTo>
                  <a:lnTo>
                    <a:pt x="614" y="520"/>
                  </a:lnTo>
                  <a:lnTo>
                    <a:pt x="613" y="520"/>
                  </a:lnTo>
                  <a:lnTo>
                    <a:pt x="612" y="520"/>
                  </a:lnTo>
                  <a:lnTo>
                    <a:pt x="611" y="520"/>
                  </a:lnTo>
                  <a:lnTo>
                    <a:pt x="609" y="520"/>
                  </a:lnTo>
                  <a:lnTo>
                    <a:pt x="609" y="519"/>
                  </a:lnTo>
                  <a:lnTo>
                    <a:pt x="609" y="517"/>
                  </a:lnTo>
                  <a:lnTo>
                    <a:pt x="609" y="516"/>
                  </a:lnTo>
                  <a:lnTo>
                    <a:pt x="608" y="516"/>
                  </a:lnTo>
                  <a:lnTo>
                    <a:pt x="607" y="516"/>
                  </a:lnTo>
                  <a:lnTo>
                    <a:pt x="605" y="515"/>
                  </a:lnTo>
                  <a:lnTo>
                    <a:pt x="604" y="515"/>
                  </a:lnTo>
                  <a:lnTo>
                    <a:pt x="603" y="515"/>
                  </a:lnTo>
                  <a:lnTo>
                    <a:pt x="603" y="513"/>
                  </a:lnTo>
                  <a:lnTo>
                    <a:pt x="603" y="512"/>
                  </a:lnTo>
                  <a:lnTo>
                    <a:pt x="601" y="512"/>
                  </a:lnTo>
                  <a:lnTo>
                    <a:pt x="600" y="512"/>
                  </a:lnTo>
                  <a:lnTo>
                    <a:pt x="599" y="512"/>
                  </a:lnTo>
                  <a:lnTo>
                    <a:pt x="597" y="512"/>
                  </a:lnTo>
                  <a:lnTo>
                    <a:pt x="597" y="511"/>
                  </a:lnTo>
                  <a:lnTo>
                    <a:pt x="597" y="510"/>
                  </a:lnTo>
                  <a:lnTo>
                    <a:pt x="597" y="508"/>
                  </a:lnTo>
                  <a:lnTo>
                    <a:pt x="597" y="507"/>
                  </a:lnTo>
                  <a:lnTo>
                    <a:pt x="596" y="507"/>
                  </a:lnTo>
                  <a:lnTo>
                    <a:pt x="596" y="506"/>
                  </a:lnTo>
                  <a:lnTo>
                    <a:pt x="595" y="506"/>
                  </a:lnTo>
                  <a:lnTo>
                    <a:pt x="595" y="507"/>
                  </a:lnTo>
                  <a:lnTo>
                    <a:pt x="595" y="508"/>
                  </a:lnTo>
                  <a:lnTo>
                    <a:pt x="595" y="510"/>
                  </a:lnTo>
                  <a:lnTo>
                    <a:pt x="595" y="511"/>
                  </a:lnTo>
                  <a:lnTo>
                    <a:pt x="595" y="512"/>
                  </a:lnTo>
                  <a:lnTo>
                    <a:pt x="594" y="512"/>
                  </a:lnTo>
                  <a:lnTo>
                    <a:pt x="594" y="513"/>
                  </a:lnTo>
                  <a:lnTo>
                    <a:pt x="594" y="515"/>
                  </a:lnTo>
                  <a:lnTo>
                    <a:pt x="594" y="516"/>
                  </a:lnTo>
                  <a:lnTo>
                    <a:pt x="594" y="517"/>
                  </a:lnTo>
                  <a:lnTo>
                    <a:pt x="594" y="519"/>
                  </a:lnTo>
                  <a:lnTo>
                    <a:pt x="594" y="520"/>
                  </a:lnTo>
                  <a:lnTo>
                    <a:pt x="592" y="520"/>
                  </a:lnTo>
                  <a:lnTo>
                    <a:pt x="592" y="521"/>
                  </a:lnTo>
                  <a:lnTo>
                    <a:pt x="592" y="523"/>
                  </a:lnTo>
                  <a:lnTo>
                    <a:pt x="592" y="524"/>
                  </a:lnTo>
                  <a:lnTo>
                    <a:pt x="592" y="525"/>
                  </a:lnTo>
                  <a:lnTo>
                    <a:pt x="592" y="526"/>
                  </a:lnTo>
                  <a:lnTo>
                    <a:pt x="591" y="526"/>
                  </a:lnTo>
                  <a:lnTo>
                    <a:pt x="591" y="528"/>
                  </a:lnTo>
                  <a:lnTo>
                    <a:pt x="591" y="529"/>
                  </a:lnTo>
                  <a:lnTo>
                    <a:pt x="591" y="530"/>
                  </a:lnTo>
                  <a:lnTo>
                    <a:pt x="591" y="532"/>
                  </a:lnTo>
                  <a:lnTo>
                    <a:pt x="591" y="533"/>
                  </a:lnTo>
                  <a:lnTo>
                    <a:pt x="591" y="534"/>
                  </a:lnTo>
                  <a:lnTo>
                    <a:pt x="590" y="534"/>
                  </a:lnTo>
                  <a:lnTo>
                    <a:pt x="590" y="536"/>
                  </a:lnTo>
                  <a:lnTo>
                    <a:pt x="590" y="537"/>
                  </a:lnTo>
                  <a:lnTo>
                    <a:pt x="590" y="538"/>
                  </a:lnTo>
                  <a:lnTo>
                    <a:pt x="590" y="540"/>
                  </a:lnTo>
                  <a:lnTo>
                    <a:pt x="590" y="541"/>
                  </a:lnTo>
                  <a:lnTo>
                    <a:pt x="588" y="541"/>
                  </a:lnTo>
                  <a:lnTo>
                    <a:pt x="588" y="542"/>
                  </a:lnTo>
                  <a:lnTo>
                    <a:pt x="588" y="543"/>
                  </a:lnTo>
                  <a:lnTo>
                    <a:pt x="588" y="545"/>
                  </a:lnTo>
                  <a:lnTo>
                    <a:pt x="588" y="546"/>
                  </a:lnTo>
                  <a:lnTo>
                    <a:pt x="588" y="547"/>
                  </a:lnTo>
                  <a:lnTo>
                    <a:pt x="587" y="547"/>
                  </a:lnTo>
                  <a:lnTo>
                    <a:pt x="587" y="549"/>
                  </a:lnTo>
                  <a:lnTo>
                    <a:pt x="587" y="550"/>
                  </a:lnTo>
                  <a:lnTo>
                    <a:pt x="587" y="551"/>
                  </a:lnTo>
                  <a:lnTo>
                    <a:pt x="587" y="553"/>
                  </a:lnTo>
                  <a:lnTo>
                    <a:pt x="587" y="554"/>
                  </a:lnTo>
                  <a:lnTo>
                    <a:pt x="587" y="555"/>
                  </a:lnTo>
                  <a:lnTo>
                    <a:pt x="586" y="555"/>
                  </a:lnTo>
                  <a:lnTo>
                    <a:pt x="586" y="557"/>
                  </a:lnTo>
                  <a:lnTo>
                    <a:pt x="586" y="558"/>
                  </a:lnTo>
                  <a:lnTo>
                    <a:pt x="586" y="559"/>
                  </a:lnTo>
                  <a:lnTo>
                    <a:pt x="586" y="560"/>
                  </a:lnTo>
                  <a:lnTo>
                    <a:pt x="586" y="562"/>
                  </a:lnTo>
                  <a:lnTo>
                    <a:pt x="586" y="563"/>
                  </a:lnTo>
                  <a:lnTo>
                    <a:pt x="584" y="563"/>
                  </a:lnTo>
                  <a:lnTo>
                    <a:pt x="584" y="564"/>
                  </a:lnTo>
                  <a:lnTo>
                    <a:pt x="584" y="566"/>
                  </a:lnTo>
                  <a:lnTo>
                    <a:pt x="584" y="567"/>
                  </a:lnTo>
                  <a:lnTo>
                    <a:pt x="584" y="568"/>
                  </a:lnTo>
                  <a:lnTo>
                    <a:pt x="584" y="570"/>
                  </a:lnTo>
                  <a:lnTo>
                    <a:pt x="583" y="570"/>
                  </a:lnTo>
                  <a:lnTo>
                    <a:pt x="583" y="571"/>
                  </a:lnTo>
                  <a:lnTo>
                    <a:pt x="583" y="572"/>
                  </a:lnTo>
                  <a:lnTo>
                    <a:pt x="583" y="573"/>
                  </a:lnTo>
                  <a:lnTo>
                    <a:pt x="583" y="575"/>
                  </a:lnTo>
                  <a:lnTo>
                    <a:pt x="583" y="576"/>
                  </a:lnTo>
                  <a:lnTo>
                    <a:pt x="583" y="577"/>
                  </a:lnTo>
                  <a:lnTo>
                    <a:pt x="582" y="577"/>
                  </a:lnTo>
                  <a:lnTo>
                    <a:pt x="582" y="579"/>
                  </a:lnTo>
                  <a:lnTo>
                    <a:pt x="582" y="580"/>
                  </a:lnTo>
                  <a:lnTo>
                    <a:pt x="582" y="581"/>
                  </a:lnTo>
                  <a:lnTo>
                    <a:pt x="582" y="583"/>
                  </a:lnTo>
                  <a:lnTo>
                    <a:pt x="582" y="584"/>
                  </a:lnTo>
                  <a:lnTo>
                    <a:pt x="580" y="584"/>
                  </a:lnTo>
                  <a:lnTo>
                    <a:pt x="580" y="585"/>
                  </a:lnTo>
                  <a:lnTo>
                    <a:pt x="580" y="587"/>
                  </a:lnTo>
                  <a:lnTo>
                    <a:pt x="580" y="588"/>
                  </a:lnTo>
                  <a:lnTo>
                    <a:pt x="580" y="589"/>
                  </a:lnTo>
                  <a:lnTo>
                    <a:pt x="580" y="590"/>
                  </a:lnTo>
                  <a:lnTo>
                    <a:pt x="580" y="592"/>
                  </a:lnTo>
                  <a:lnTo>
                    <a:pt x="579" y="592"/>
                  </a:lnTo>
                  <a:lnTo>
                    <a:pt x="579" y="593"/>
                  </a:lnTo>
                  <a:lnTo>
                    <a:pt x="579" y="594"/>
                  </a:lnTo>
                  <a:lnTo>
                    <a:pt x="579" y="596"/>
                  </a:lnTo>
                  <a:lnTo>
                    <a:pt x="579" y="597"/>
                  </a:lnTo>
                  <a:lnTo>
                    <a:pt x="579" y="598"/>
                  </a:lnTo>
                  <a:lnTo>
                    <a:pt x="579" y="600"/>
                  </a:lnTo>
                  <a:lnTo>
                    <a:pt x="578" y="600"/>
                  </a:lnTo>
                  <a:lnTo>
                    <a:pt x="578" y="601"/>
                  </a:lnTo>
                  <a:lnTo>
                    <a:pt x="578" y="602"/>
                  </a:lnTo>
                  <a:lnTo>
                    <a:pt x="578" y="604"/>
                  </a:lnTo>
                  <a:lnTo>
                    <a:pt x="578" y="605"/>
                  </a:lnTo>
                  <a:lnTo>
                    <a:pt x="578" y="606"/>
                  </a:lnTo>
                  <a:lnTo>
                    <a:pt x="577" y="607"/>
                  </a:lnTo>
                  <a:lnTo>
                    <a:pt x="577" y="609"/>
                  </a:lnTo>
                  <a:lnTo>
                    <a:pt x="577" y="610"/>
                  </a:lnTo>
                  <a:lnTo>
                    <a:pt x="577" y="611"/>
                  </a:lnTo>
                  <a:lnTo>
                    <a:pt x="577" y="613"/>
                  </a:lnTo>
                  <a:lnTo>
                    <a:pt x="577" y="614"/>
                  </a:lnTo>
                  <a:lnTo>
                    <a:pt x="575" y="614"/>
                  </a:lnTo>
                  <a:lnTo>
                    <a:pt x="575" y="615"/>
                  </a:lnTo>
                  <a:lnTo>
                    <a:pt x="575" y="617"/>
                  </a:lnTo>
                  <a:lnTo>
                    <a:pt x="575" y="618"/>
                  </a:lnTo>
                  <a:lnTo>
                    <a:pt x="575" y="619"/>
                  </a:lnTo>
                  <a:lnTo>
                    <a:pt x="575" y="620"/>
                  </a:lnTo>
                  <a:lnTo>
                    <a:pt x="574" y="622"/>
                  </a:lnTo>
                  <a:lnTo>
                    <a:pt x="574" y="623"/>
                  </a:lnTo>
                  <a:lnTo>
                    <a:pt x="574" y="624"/>
                  </a:lnTo>
                  <a:lnTo>
                    <a:pt x="574" y="626"/>
                  </a:lnTo>
                  <a:lnTo>
                    <a:pt x="574" y="627"/>
                  </a:lnTo>
                  <a:lnTo>
                    <a:pt x="574" y="628"/>
                  </a:lnTo>
                  <a:lnTo>
                    <a:pt x="573" y="628"/>
                  </a:lnTo>
                  <a:lnTo>
                    <a:pt x="573" y="630"/>
                  </a:lnTo>
                  <a:lnTo>
                    <a:pt x="573" y="631"/>
                  </a:lnTo>
                  <a:lnTo>
                    <a:pt x="573" y="632"/>
                  </a:lnTo>
                  <a:lnTo>
                    <a:pt x="573" y="637"/>
                  </a:lnTo>
                  <a:lnTo>
                    <a:pt x="570" y="651"/>
                  </a:lnTo>
                  <a:lnTo>
                    <a:pt x="567" y="661"/>
                  </a:lnTo>
                  <a:lnTo>
                    <a:pt x="566" y="669"/>
                  </a:lnTo>
                  <a:lnTo>
                    <a:pt x="564" y="686"/>
                  </a:lnTo>
                  <a:lnTo>
                    <a:pt x="562" y="694"/>
                  </a:lnTo>
                  <a:lnTo>
                    <a:pt x="560" y="709"/>
                  </a:lnTo>
                  <a:lnTo>
                    <a:pt x="556" y="731"/>
                  </a:lnTo>
                  <a:lnTo>
                    <a:pt x="552" y="754"/>
                  </a:lnTo>
                  <a:lnTo>
                    <a:pt x="549" y="771"/>
                  </a:lnTo>
                  <a:lnTo>
                    <a:pt x="547" y="789"/>
                  </a:lnTo>
                  <a:lnTo>
                    <a:pt x="543" y="814"/>
                  </a:lnTo>
                  <a:lnTo>
                    <a:pt x="541" y="818"/>
                  </a:lnTo>
                  <a:lnTo>
                    <a:pt x="541" y="822"/>
                  </a:lnTo>
                  <a:lnTo>
                    <a:pt x="539" y="823"/>
                  </a:lnTo>
                  <a:lnTo>
                    <a:pt x="537" y="823"/>
                  </a:lnTo>
                  <a:lnTo>
                    <a:pt x="536" y="823"/>
                  </a:lnTo>
                  <a:lnTo>
                    <a:pt x="536" y="824"/>
                  </a:lnTo>
                  <a:lnTo>
                    <a:pt x="535" y="824"/>
                  </a:lnTo>
                  <a:lnTo>
                    <a:pt x="533" y="824"/>
                  </a:lnTo>
                  <a:lnTo>
                    <a:pt x="532" y="826"/>
                  </a:lnTo>
                  <a:lnTo>
                    <a:pt x="531" y="826"/>
                  </a:lnTo>
                  <a:lnTo>
                    <a:pt x="530" y="826"/>
                  </a:lnTo>
                  <a:lnTo>
                    <a:pt x="530" y="827"/>
                  </a:lnTo>
                  <a:lnTo>
                    <a:pt x="528" y="827"/>
                  </a:lnTo>
                  <a:lnTo>
                    <a:pt x="527" y="827"/>
                  </a:lnTo>
                  <a:lnTo>
                    <a:pt x="526" y="828"/>
                  </a:lnTo>
                  <a:lnTo>
                    <a:pt x="524" y="828"/>
                  </a:lnTo>
                  <a:lnTo>
                    <a:pt x="523" y="828"/>
                  </a:lnTo>
                  <a:lnTo>
                    <a:pt x="523" y="829"/>
                  </a:lnTo>
                  <a:lnTo>
                    <a:pt x="522" y="829"/>
                  </a:lnTo>
                  <a:lnTo>
                    <a:pt x="520" y="829"/>
                  </a:lnTo>
                  <a:lnTo>
                    <a:pt x="519" y="831"/>
                  </a:lnTo>
                  <a:lnTo>
                    <a:pt x="518" y="831"/>
                  </a:lnTo>
                  <a:lnTo>
                    <a:pt x="517" y="831"/>
                  </a:lnTo>
                  <a:lnTo>
                    <a:pt x="517" y="832"/>
                  </a:lnTo>
                  <a:lnTo>
                    <a:pt x="515" y="832"/>
                  </a:lnTo>
                  <a:lnTo>
                    <a:pt x="514" y="832"/>
                  </a:lnTo>
                  <a:lnTo>
                    <a:pt x="513" y="833"/>
                  </a:lnTo>
                  <a:lnTo>
                    <a:pt x="511" y="833"/>
                  </a:lnTo>
                  <a:lnTo>
                    <a:pt x="510" y="833"/>
                  </a:lnTo>
                  <a:lnTo>
                    <a:pt x="510" y="835"/>
                  </a:lnTo>
                  <a:lnTo>
                    <a:pt x="509" y="835"/>
                  </a:lnTo>
                  <a:lnTo>
                    <a:pt x="507" y="835"/>
                  </a:lnTo>
                  <a:lnTo>
                    <a:pt x="506" y="836"/>
                  </a:lnTo>
                  <a:lnTo>
                    <a:pt x="505" y="836"/>
                  </a:lnTo>
                  <a:lnTo>
                    <a:pt x="503" y="836"/>
                  </a:lnTo>
                  <a:lnTo>
                    <a:pt x="503" y="837"/>
                  </a:lnTo>
                  <a:lnTo>
                    <a:pt x="502" y="837"/>
                  </a:lnTo>
                  <a:lnTo>
                    <a:pt x="501" y="837"/>
                  </a:lnTo>
                  <a:lnTo>
                    <a:pt x="500" y="839"/>
                  </a:lnTo>
                  <a:lnTo>
                    <a:pt x="498" y="839"/>
                  </a:lnTo>
                  <a:lnTo>
                    <a:pt x="497" y="839"/>
                  </a:lnTo>
                  <a:lnTo>
                    <a:pt x="497" y="840"/>
                  </a:lnTo>
                  <a:lnTo>
                    <a:pt x="496" y="840"/>
                  </a:lnTo>
                  <a:lnTo>
                    <a:pt x="494" y="840"/>
                  </a:lnTo>
                  <a:lnTo>
                    <a:pt x="493" y="840"/>
                  </a:lnTo>
                  <a:lnTo>
                    <a:pt x="493" y="841"/>
                  </a:lnTo>
                  <a:lnTo>
                    <a:pt x="492" y="841"/>
                  </a:lnTo>
                  <a:lnTo>
                    <a:pt x="490" y="841"/>
                  </a:lnTo>
                  <a:lnTo>
                    <a:pt x="490" y="842"/>
                  </a:lnTo>
                  <a:lnTo>
                    <a:pt x="489" y="842"/>
                  </a:lnTo>
                  <a:lnTo>
                    <a:pt x="488" y="842"/>
                  </a:lnTo>
                  <a:lnTo>
                    <a:pt x="486" y="842"/>
                  </a:lnTo>
                  <a:lnTo>
                    <a:pt x="486" y="844"/>
                  </a:lnTo>
                  <a:lnTo>
                    <a:pt x="485" y="844"/>
                  </a:lnTo>
                  <a:lnTo>
                    <a:pt x="484" y="844"/>
                  </a:lnTo>
                  <a:lnTo>
                    <a:pt x="484" y="845"/>
                  </a:lnTo>
                  <a:lnTo>
                    <a:pt x="483" y="845"/>
                  </a:lnTo>
                  <a:lnTo>
                    <a:pt x="481" y="845"/>
                  </a:lnTo>
                  <a:lnTo>
                    <a:pt x="480" y="845"/>
                  </a:lnTo>
                  <a:lnTo>
                    <a:pt x="480" y="846"/>
                  </a:lnTo>
                  <a:lnTo>
                    <a:pt x="479" y="846"/>
                  </a:lnTo>
                  <a:lnTo>
                    <a:pt x="477" y="846"/>
                  </a:lnTo>
                  <a:lnTo>
                    <a:pt x="476" y="848"/>
                  </a:lnTo>
                  <a:lnTo>
                    <a:pt x="475" y="848"/>
                  </a:lnTo>
                  <a:lnTo>
                    <a:pt x="473" y="848"/>
                  </a:lnTo>
                  <a:lnTo>
                    <a:pt x="473" y="849"/>
                  </a:lnTo>
                  <a:lnTo>
                    <a:pt x="472" y="849"/>
                  </a:lnTo>
                  <a:lnTo>
                    <a:pt x="471" y="849"/>
                  </a:lnTo>
                  <a:lnTo>
                    <a:pt x="470" y="850"/>
                  </a:lnTo>
                  <a:lnTo>
                    <a:pt x="468" y="850"/>
                  </a:lnTo>
                  <a:lnTo>
                    <a:pt x="467" y="850"/>
                  </a:lnTo>
                  <a:lnTo>
                    <a:pt x="467" y="852"/>
                  </a:lnTo>
                  <a:lnTo>
                    <a:pt x="466" y="852"/>
                  </a:lnTo>
                  <a:lnTo>
                    <a:pt x="464" y="852"/>
                  </a:lnTo>
                  <a:lnTo>
                    <a:pt x="464" y="853"/>
                  </a:lnTo>
                  <a:lnTo>
                    <a:pt x="463" y="853"/>
                  </a:lnTo>
                  <a:lnTo>
                    <a:pt x="462" y="853"/>
                  </a:lnTo>
                  <a:lnTo>
                    <a:pt x="460" y="853"/>
                  </a:lnTo>
                  <a:lnTo>
                    <a:pt x="460" y="854"/>
                  </a:lnTo>
                  <a:lnTo>
                    <a:pt x="459" y="854"/>
                  </a:lnTo>
                  <a:lnTo>
                    <a:pt x="458" y="854"/>
                  </a:lnTo>
                  <a:lnTo>
                    <a:pt x="458" y="856"/>
                  </a:lnTo>
                  <a:lnTo>
                    <a:pt x="456" y="856"/>
                  </a:lnTo>
                  <a:lnTo>
                    <a:pt x="455" y="856"/>
                  </a:lnTo>
                  <a:lnTo>
                    <a:pt x="454" y="856"/>
                  </a:lnTo>
                  <a:lnTo>
                    <a:pt x="454" y="857"/>
                  </a:lnTo>
                  <a:lnTo>
                    <a:pt x="453" y="857"/>
                  </a:lnTo>
                  <a:lnTo>
                    <a:pt x="451" y="857"/>
                  </a:lnTo>
                  <a:lnTo>
                    <a:pt x="451" y="858"/>
                  </a:lnTo>
                  <a:lnTo>
                    <a:pt x="450" y="858"/>
                  </a:lnTo>
                  <a:lnTo>
                    <a:pt x="449" y="858"/>
                  </a:lnTo>
                  <a:lnTo>
                    <a:pt x="447" y="858"/>
                  </a:lnTo>
                  <a:lnTo>
                    <a:pt x="447" y="859"/>
                  </a:lnTo>
                  <a:lnTo>
                    <a:pt x="446" y="859"/>
                  </a:lnTo>
                  <a:lnTo>
                    <a:pt x="445" y="859"/>
                  </a:lnTo>
                  <a:lnTo>
                    <a:pt x="445" y="861"/>
                  </a:lnTo>
                  <a:lnTo>
                    <a:pt x="443" y="861"/>
                  </a:lnTo>
                  <a:lnTo>
                    <a:pt x="442" y="861"/>
                  </a:lnTo>
                  <a:lnTo>
                    <a:pt x="441" y="861"/>
                  </a:lnTo>
                  <a:lnTo>
                    <a:pt x="441" y="862"/>
                  </a:lnTo>
                  <a:lnTo>
                    <a:pt x="439" y="862"/>
                  </a:lnTo>
                  <a:lnTo>
                    <a:pt x="438" y="862"/>
                  </a:lnTo>
                  <a:lnTo>
                    <a:pt x="438" y="863"/>
                  </a:lnTo>
                  <a:lnTo>
                    <a:pt x="437" y="863"/>
                  </a:lnTo>
                  <a:lnTo>
                    <a:pt x="436" y="863"/>
                  </a:lnTo>
                  <a:lnTo>
                    <a:pt x="434" y="863"/>
                  </a:lnTo>
                  <a:lnTo>
                    <a:pt x="434" y="865"/>
                  </a:lnTo>
                  <a:lnTo>
                    <a:pt x="433" y="865"/>
                  </a:lnTo>
                  <a:lnTo>
                    <a:pt x="432" y="865"/>
                  </a:lnTo>
                  <a:lnTo>
                    <a:pt x="432" y="866"/>
                  </a:lnTo>
                  <a:lnTo>
                    <a:pt x="430" y="866"/>
                  </a:lnTo>
                  <a:lnTo>
                    <a:pt x="429" y="866"/>
                  </a:lnTo>
                  <a:lnTo>
                    <a:pt x="428" y="866"/>
                  </a:lnTo>
                  <a:lnTo>
                    <a:pt x="428" y="867"/>
                  </a:lnTo>
                  <a:lnTo>
                    <a:pt x="426" y="867"/>
                  </a:lnTo>
                  <a:lnTo>
                    <a:pt x="425" y="867"/>
                  </a:lnTo>
                  <a:lnTo>
                    <a:pt x="425" y="869"/>
                  </a:lnTo>
                  <a:lnTo>
                    <a:pt x="424" y="869"/>
                  </a:lnTo>
                  <a:lnTo>
                    <a:pt x="423" y="869"/>
                  </a:lnTo>
                  <a:lnTo>
                    <a:pt x="421" y="869"/>
                  </a:lnTo>
                  <a:lnTo>
                    <a:pt x="421" y="870"/>
                  </a:lnTo>
                  <a:lnTo>
                    <a:pt x="420" y="870"/>
                  </a:lnTo>
                  <a:lnTo>
                    <a:pt x="419" y="870"/>
                  </a:lnTo>
                  <a:lnTo>
                    <a:pt x="417" y="871"/>
                  </a:lnTo>
                  <a:lnTo>
                    <a:pt x="416" y="871"/>
                  </a:lnTo>
                  <a:lnTo>
                    <a:pt x="415" y="871"/>
                  </a:lnTo>
                  <a:lnTo>
                    <a:pt x="415" y="873"/>
                  </a:lnTo>
                  <a:lnTo>
                    <a:pt x="413" y="873"/>
                  </a:lnTo>
                  <a:lnTo>
                    <a:pt x="412" y="873"/>
                  </a:lnTo>
                  <a:lnTo>
                    <a:pt x="411" y="874"/>
                  </a:lnTo>
                  <a:lnTo>
                    <a:pt x="409" y="874"/>
                  </a:lnTo>
                  <a:lnTo>
                    <a:pt x="408" y="874"/>
                  </a:lnTo>
                  <a:lnTo>
                    <a:pt x="407" y="874"/>
                  </a:lnTo>
                  <a:lnTo>
                    <a:pt x="407" y="875"/>
                  </a:lnTo>
                  <a:lnTo>
                    <a:pt x="406" y="875"/>
                  </a:lnTo>
                  <a:lnTo>
                    <a:pt x="404" y="875"/>
                  </a:lnTo>
                  <a:lnTo>
                    <a:pt x="403" y="875"/>
                  </a:lnTo>
                  <a:lnTo>
                    <a:pt x="403" y="876"/>
                  </a:lnTo>
                  <a:lnTo>
                    <a:pt x="402" y="876"/>
                  </a:lnTo>
                  <a:lnTo>
                    <a:pt x="400" y="876"/>
                  </a:lnTo>
                  <a:lnTo>
                    <a:pt x="399" y="876"/>
                  </a:lnTo>
                  <a:lnTo>
                    <a:pt x="399" y="878"/>
                  </a:lnTo>
                  <a:lnTo>
                    <a:pt x="398" y="878"/>
                  </a:lnTo>
                  <a:lnTo>
                    <a:pt x="396" y="878"/>
                  </a:lnTo>
                  <a:lnTo>
                    <a:pt x="395" y="878"/>
                  </a:lnTo>
                  <a:lnTo>
                    <a:pt x="394" y="879"/>
                  </a:lnTo>
                  <a:lnTo>
                    <a:pt x="393" y="879"/>
                  </a:lnTo>
                  <a:lnTo>
                    <a:pt x="391" y="879"/>
                  </a:lnTo>
                  <a:lnTo>
                    <a:pt x="391" y="880"/>
                  </a:lnTo>
                  <a:lnTo>
                    <a:pt x="390" y="880"/>
                  </a:lnTo>
                  <a:lnTo>
                    <a:pt x="389" y="880"/>
                  </a:lnTo>
                  <a:lnTo>
                    <a:pt x="387" y="880"/>
                  </a:lnTo>
                  <a:lnTo>
                    <a:pt x="387" y="882"/>
                  </a:lnTo>
                  <a:lnTo>
                    <a:pt x="386" y="882"/>
                  </a:lnTo>
                  <a:lnTo>
                    <a:pt x="385" y="882"/>
                  </a:lnTo>
                  <a:lnTo>
                    <a:pt x="383" y="882"/>
                  </a:lnTo>
                  <a:lnTo>
                    <a:pt x="383" y="883"/>
                  </a:lnTo>
                  <a:lnTo>
                    <a:pt x="382" y="883"/>
                  </a:lnTo>
                  <a:lnTo>
                    <a:pt x="381" y="883"/>
                  </a:lnTo>
                  <a:lnTo>
                    <a:pt x="379" y="883"/>
                  </a:lnTo>
                  <a:lnTo>
                    <a:pt x="379" y="884"/>
                  </a:lnTo>
                  <a:lnTo>
                    <a:pt x="378" y="884"/>
                  </a:lnTo>
                  <a:lnTo>
                    <a:pt x="377" y="884"/>
                  </a:lnTo>
                  <a:lnTo>
                    <a:pt x="376" y="884"/>
                  </a:lnTo>
                  <a:lnTo>
                    <a:pt x="376" y="886"/>
                  </a:lnTo>
                  <a:lnTo>
                    <a:pt x="374" y="886"/>
                  </a:lnTo>
                  <a:lnTo>
                    <a:pt x="373" y="886"/>
                  </a:lnTo>
                  <a:lnTo>
                    <a:pt x="372" y="886"/>
                  </a:lnTo>
                  <a:lnTo>
                    <a:pt x="372" y="887"/>
                  </a:lnTo>
                  <a:lnTo>
                    <a:pt x="370" y="887"/>
                  </a:lnTo>
                  <a:lnTo>
                    <a:pt x="369" y="887"/>
                  </a:lnTo>
                  <a:lnTo>
                    <a:pt x="368" y="887"/>
                  </a:lnTo>
                  <a:lnTo>
                    <a:pt x="368" y="888"/>
                  </a:lnTo>
                  <a:lnTo>
                    <a:pt x="366" y="888"/>
                  </a:lnTo>
                  <a:lnTo>
                    <a:pt x="365" y="888"/>
                  </a:lnTo>
                  <a:lnTo>
                    <a:pt x="364" y="888"/>
                  </a:lnTo>
                  <a:lnTo>
                    <a:pt x="364" y="889"/>
                  </a:lnTo>
                  <a:lnTo>
                    <a:pt x="362" y="889"/>
                  </a:lnTo>
                  <a:lnTo>
                    <a:pt x="361" y="889"/>
                  </a:lnTo>
                  <a:lnTo>
                    <a:pt x="360" y="889"/>
                  </a:lnTo>
                  <a:lnTo>
                    <a:pt x="360" y="891"/>
                  </a:lnTo>
                  <a:lnTo>
                    <a:pt x="359" y="891"/>
                  </a:lnTo>
                  <a:lnTo>
                    <a:pt x="357" y="891"/>
                  </a:lnTo>
                  <a:lnTo>
                    <a:pt x="356" y="891"/>
                  </a:lnTo>
                  <a:lnTo>
                    <a:pt x="356" y="892"/>
                  </a:lnTo>
                  <a:lnTo>
                    <a:pt x="355" y="892"/>
                  </a:lnTo>
                  <a:lnTo>
                    <a:pt x="353" y="892"/>
                  </a:lnTo>
                  <a:lnTo>
                    <a:pt x="352" y="893"/>
                  </a:lnTo>
                  <a:lnTo>
                    <a:pt x="351" y="893"/>
                  </a:lnTo>
                  <a:lnTo>
                    <a:pt x="349" y="893"/>
                  </a:lnTo>
                  <a:lnTo>
                    <a:pt x="348" y="895"/>
                  </a:lnTo>
                  <a:lnTo>
                    <a:pt x="347" y="895"/>
                  </a:lnTo>
                  <a:lnTo>
                    <a:pt x="346" y="895"/>
                  </a:lnTo>
                  <a:lnTo>
                    <a:pt x="346" y="896"/>
                  </a:lnTo>
                  <a:lnTo>
                    <a:pt x="344" y="896"/>
                  </a:lnTo>
                  <a:lnTo>
                    <a:pt x="343" y="896"/>
                  </a:lnTo>
                  <a:lnTo>
                    <a:pt x="342" y="896"/>
                  </a:lnTo>
                  <a:lnTo>
                    <a:pt x="340" y="896"/>
                  </a:lnTo>
                  <a:lnTo>
                    <a:pt x="340" y="897"/>
                  </a:lnTo>
                  <a:lnTo>
                    <a:pt x="339" y="897"/>
                  </a:lnTo>
                  <a:lnTo>
                    <a:pt x="338" y="897"/>
                  </a:lnTo>
                  <a:lnTo>
                    <a:pt x="336" y="899"/>
                  </a:lnTo>
                  <a:lnTo>
                    <a:pt x="335" y="899"/>
                  </a:lnTo>
                  <a:lnTo>
                    <a:pt x="334" y="899"/>
                  </a:lnTo>
                  <a:lnTo>
                    <a:pt x="332" y="900"/>
                  </a:lnTo>
                  <a:lnTo>
                    <a:pt x="331" y="900"/>
                  </a:lnTo>
                  <a:lnTo>
                    <a:pt x="330" y="900"/>
                  </a:lnTo>
                  <a:lnTo>
                    <a:pt x="329" y="900"/>
                  </a:lnTo>
                  <a:lnTo>
                    <a:pt x="270" y="921"/>
                  </a:lnTo>
                  <a:lnTo>
                    <a:pt x="267" y="922"/>
                  </a:lnTo>
                  <a:lnTo>
                    <a:pt x="244" y="930"/>
                  </a:lnTo>
                  <a:lnTo>
                    <a:pt x="139" y="968"/>
                  </a:lnTo>
                  <a:lnTo>
                    <a:pt x="130" y="950"/>
                  </a:lnTo>
                  <a:lnTo>
                    <a:pt x="122" y="936"/>
                  </a:lnTo>
                  <a:lnTo>
                    <a:pt x="121" y="923"/>
                  </a:lnTo>
                  <a:lnTo>
                    <a:pt x="118" y="912"/>
                  </a:lnTo>
                  <a:lnTo>
                    <a:pt x="117" y="897"/>
                  </a:lnTo>
                  <a:lnTo>
                    <a:pt x="117" y="896"/>
                  </a:lnTo>
                  <a:lnTo>
                    <a:pt x="116" y="896"/>
                  </a:lnTo>
                  <a:lnTo>
                    <a:pt x="116" y="895"/>
                  </a:lnTo>
                  <a:lnTo>
                    <a:pt x="116" y="893"/>
                  </a:lnTo>
                  <a:lnTo>
                    <a:pt x="116" y="892"/>
                  </a:lnTo>
                  <a:lnTo>
                    <a:pt x="116" y="891"/>
                  </a:lnTo>
                  <a:lnTo>
                    <a:pt x="114" y="891"/>
                  </a:lnTo>
                  <a:lnTo>
                    <a:pt x="114" y="889"/>
                  </a:lnTo>
                  <a:lnTo>
                    <a:pt x="114" y="888"/>
                  </a:lnTo>
                  <a:lnTo>
                    <a:pt x="113" y="887"/>
                  </a:lnTo>
                  <a:lnTo>
                    <a:pt x="113" y="886"/>
                  </a:lnTo>
                  <a:lnTo>
                    <a:pt x="113" y="884"/>
                  </a:lnTo>
                  <a:lnTo>
                    <a:pt x="112" y="884"/>
                  </a:lnTo>
                  <a:lnTo>
                    <a:pt x="112" y="883"/>
                  </a:lnTo>
                  <a:lnTo>
                    <a:pt x="112" y="882"/>
                  </a:lnTo>
                  <a:lnTo>
                    <a:pt x="111" y="882"/>
                  </a:lnTo>
                  <a:lnTo>
                    <a:pt x="111" y="880"/>
                  </a:lnTo>
                  <a:lnTo>
                    <a:pt x="109" y="879"/>
                  </a:lnTo>
                  <a:lnTo>
                    <a:pt x="109" y="878"/>
                  </a:lnTo>
                  <a:lnTo>
                    <a:pt x="108" y="878"/>
                  </a:lnTo>
                  <a:lnTo>
                    <a:pt x="108" y="876"/>
                  </a:lnTo>
                  <a:lnTo>
                    <a:pt x="107" y="876"/>
                  </a:lnTo>
                  <a:lnTo>
                    <a:pt x="107" y="875"/>
                  </a:lnTo>
                  <a:lnTo>
                    <a:pt x="105" y="875"/>
                  </a:lnTo>
                  <a:lnTo>
                    <a:pt x="105" y="874"/>
                  </a:lnTo>
                  <a:lnTo>
                    <a:pt x="104" y="874"/>
                  </a:lnTo>
                  <a:lnTo>
                    <a:pt x="104" y="873"/>
                  </a:lnTo>
                  <a:lnTo>
                    <a:pt x="103" y="873"/>
                  </a:lnTo>
                  <a:lnTo>
                    <a:pt x="103" y="871"/>
                  </a:lnTo>
                  <a:lnTo>
                    <a:pt x="101" y="871"/>
                  </a:lnTo>
                  <a:lnTo>
                    <a:pt x="100" y="870"/>
                  </a:lnTo>
                  <a:lnTo>
                    <a:pt x="99" y="869"/>
                  </a:lnTo>
                  <a:lnTo>
                    <a:pt x="97" y="869"/>
                  </a:lnTo>
                  <a:lnTo>
                    <a:pt x="97" y="867"/>
                  </a:lnTo>
                  <a:lnTo>
                    <a:pt x="96" y="867"/>
                  </a:lnTo>
                  <a:lnTo>
                    <a:pt x="95" y="867"/>
                  </a:lnTo>
                  <a:lnTo>
                    <a:pt x="95" y="866"/>
                  </a:lnTo>
                  <a:lnTo>
                    <a:pt x="94" y="866"/>
                  </a:lnTo>
                  <a:lnTo>
                    <a:pt x="94" y="865"/>
                  </a:lnTo>
                  <a:lnTo>
                    <a:pt x="92" y="865"/>
                  </a:lnTo>
                  <a:lnTo>
                    <a:pt x="91" y="865"/>
                  </a:lnTo>
                  <a:lnTo>
                    <a:pt x="91" y="863"/>
                  </a:lnTo>
                  <a:lnTo>
                    <a:pt x="90" y="863"/>
                  </a:lnTo>
                  <a:lnTo>
                    <a:pt x="88" y="862"/>
                  </a:lnTo>
                  <a:lnTo>
                    <a:pt x="87" y="862"/>
                  </a:lnTo>
                  <a:lnTo>
                    <a:pt x="87" y="861"/>
                  </a:lnTo>
                  <a:lnTo>
                    <a:pt x="86" y="861"/>
                  </a:lnTo>
                  <a:lnTo>
                    <a:pt x="86" y="859"/>
                  </a:lnTo>
                  <a:lnTo>
                    <a:pt x="84" y="859"/>
                  </a:lnTo>
                  <a:lnTo>
                    <a:pt x="84" y="858"/>
                  </a:lnTo>
                  <a:lnTo>
                    <a:pt x="83" y="858"/>
                  </a:lnTo>
                  <a:lnTo>
                    <a:pt x="83" y="857"/>
                  </a:lnTo>
                  <a:lnTo>
                    <a:pt x="82" y="857"/>
                  </a:lnTo>
                  <a:lnTo>
                    <a:pt x="82" y="856"/>
                  </a:lnTo>
                  <a:lnTo>
                    <a:pt x="81" y="854"/>
                  </a:lnTo>
                  <a:lnTo>
                    <a:pt x="81" y="853"/>
                  </a:lnTo>
                  <a:lnTo>
                    <a:pt x="81" y="852"/>
                  </a:lnTo>
                  <a:lnTo>
                    <a:pt x="79" y="852"/>
                  </a:lnTo>
                  <a:lnTo>
                    <a:pt x="79" y="850"/>
                  </a:lnTo>
                  <a:lnTo>
                    <a:pt x="79" y="849"/>
                  </a:lnTo>
                  <a:lnTo>
                    <a:pt x="78" y="849"/>
                  </a:lnTo>
                  <a:lnTo>
                    <a:pt x="78" y="848"/>
                  </a:lnTo>
                  <a:lnTo>
                    <a:pt x="78" y="846"/>
                  </a:lnTo>
                  <a:lnTo>
                    <a:pt x="78" y="845"/>
                  </a:lnTo>
                  <a:lnTo>
                    <a:pt x="77" y="845"/>
                  </a:lnTo>
                  <a:lnTo>
                    <a:pt x="77" y="844"/>
                  </a:lnTo>
                  <a:lnTo>
                    <a:pt x="77" y="842"/>
                  </a:lnTo>
                  <a:lnTo>
                    <a:pt x="75" y="841"/>
                  </a:lnTo>
                  <a:lnTo>
                    <a:pt x="75" y="840"/>
                  </a:lnTo>
                  <a:lnTo>
                    <a:pt x="75" y="839"/>
                  </a:lnTo>
                  <a:lnTo>
                    <a:pt x="74" y="837"/>
                  </a:lnTo>
                  <a:lnTo>
                    <a:pt x="74" y="836"/>
                  </a:lnTo>
                  <a:lnTo>
                    <a:pt x="74" y="835"/>
                  </a:lnTo>
                  <a:lnTo>
                    <a:pt x="74" y="833"/>
                  </a:lnTo>
                  <a:lnTo>
                    <a:pt x="73" y="833"/>
                  </a:lnTo>
                  <a:lnTo>
                    <a:pt x="73" y="832"/>
                  </a:lnTo>
                  <a:lnTo>
                    <a:pt x="73" y="831"/>
                  </a:lnTo>
                  <a:lnTo>
                    <a:pt x="73" y="829"/>
                  </a:lnTo>
                  <a:lnTo>
                    <a:pt x="71" y="829"/>
                  </a:lnTo>
                  <a:lnTo>
                    <a:pt x="71" y="828"/>
                  </a:lnTo>
                  <a:lnTo>
                    <a:pt x="71" y="827"/>
                  </a:lnTo>
                  <a:lnTo>
                    <a:pt x="71" y="826"/>
                  </a:lnTo>
                  <a:lnTo>
                    <a:pt x="70" y="826"/>
                  </a:lnTo>
                  <a:lnTo>
                    <a:pt x="70" y="824"/>
                  </a:lnTo>
                  <a:lnTo>
                    <a:pt x="70" y="823"/>
                  </a:lnTo>
                  <a:lnTo>
                    <a:pt x="70" y="822"/>
                  </a:lnTo>
                  <a:lnTo>
                    <a:pt x="69" y="822"/>
                  </a:lnTo>
                  <a:lnTo>
                    <a:pt x="69" y="820"/>
                  </a:lnTo>
                  <a:lnTo>
                    <a:pt x="69" y="819"/>
                  </a:lnTo>
                  <a:lnTo>
                    <a:pt x="69" y="818"/>
                  </a:lnTo>
                  <a:lnTo>
                    <a:pt x="69" y="816"/>
                  </a:lnTo>
                  <a:lnTo>
                    <a:pt x="69" y="815"/>
                  </a:lnTo>
                  <a:lnTo>
                    <a:pt x="69" y="814"/>
                  </a:lnTo>
                  <a:lnTo>
                    <a:pt x="69" y="812"/>
                  </a:lnTo>
                  <a:lnTo>
                    <a:pt x="70" y="812"/>
                  </a:lnTo>
                  <a:lnTo>
                    <a:pt x="70" y="811"/>
                  </a:lnTo>
                  <a:lnTo>
                    <a:pt x="71" y="810"/>
                  </a:lnTo>
                  <a:lnTo>
                    <a:pt x="73" y="809"/>
                  </a:lnTo>
                  <a:lnTo>
                    <a:pt x="73" y="807"/>
                  </a:lnTo>
                  <a:lnTo>
                    <a:pt x="73" y="806"/>
                  </a:lnTo>
                  <a:lnTo>
                    <a:pt x="74" y="806"/>
                  </a:lnTo>
                  <a:lnTo>
                    <a:pt x="74" y="805"/>
                  </a:lnTo>
                  <a:lnTo>
                    <a:pt x="74" y="803"/>
                  </a:lnTo>
                  <a:lnTo>
                    <a:pt x="73" y="803"/>
                  </a:lnTo>
                  <a:lnTo>
                    <a:pt x="73" y="802"/>
                  </a:lnTo>
                  <a:lnTo>
                    <a:pt x="73" y="801"/>
                  </a:lnTo>
                  <a:lnTo>
                    <a:pt x="71" y="801"/>
                  </a:lnTo>
                  <a:lnTo>
                    <a:pt x="71" y="799"/>
                  </a:lnTo>
                  <a:lnTo>
                    <a:pt x="70" y="799"/>
                  </a:lnTo>
                  <a:lnTo>
                    <a:pt x="70" y="798"/>
                  </a:lnTo>
                  <a:lnTo>
                    <a:pt x="70" y="797"/>
                  </a:lnTo>
                  <a:lnTo>
                    <a:pt x="69" y="797"/>
                  </a:lnTo>
                  <a:lnTo>
                    <a:pt x="69" y="795"/>
                  </a:lnTo>
                  <a:lnTo>
                    <a:pt x="67" y="794"/>
                  </a:lnTo>
                  <a:lnTo>
                    <a:pt x="67" y="793"/>
                  </a:lnTo>
                  <a:lnTo>
                    <a:pt x="66" y="793"/>
                  </a:lnTo>
                  <a:lnTo>
                    <a:pt x="66" y="792"/>
                  </a:lnTo>
                  <a:lnTo>
                    <a:pt x="66" y="790"/>
                  </a:lnTo>
                  <a:lnTo>
                    <a:pt x="65" y="789"/>
                  </a:lnTo>
                  <a:lnTo>
                    <a:pt x="65" y="788"/>
                  </a:lnTo>
                  <a:lnTo>
                    <a:pt x="64" y="786"/>
                  </a:lnTo>
                  <a:lnTo>
                    <a:pt x="64" y="785"/>
                  </a:lnTo>
                  <a:lnTo>
                    <a:pt x="64" y="784"/>
                  </a:lnTo>
                  <a:lnTo>
                    <a:pt x="62" y="784"/>
                  </a:lnTo>
                  <a:lnTo>
                    <a:pt x="62" y="782"/>
                  </a:lnTo>
                  <a:lnTo>
                    <a:pt x="62" y="781"/>
                  </a:lnTo>
                  <a:lnTo>
                    <a:pt x="61" y="781"/>
                  </a:lnTo>
                  <a:lnTo>
                    <a:pt x="61" y="780"/>
                  </a:lnTo>
                  <a:lnTo>
                    <a:pt x="61" y="778"/>
                  </a:lnTo>
                  <a:lnTo>
                    <a:pt x="60" y="778"/>
                  </a:lnTo>
                  <a:lnTo>
                    <a:pt x="60" y="777"/>
                  </a:lnTo>
                  <a:lnTo>
                    <a:pt x="58" y="777"/>
                  </a:lnTo>
                  <a:lnTo>
                    <a:pt x="58" y="776"/>
                  </a:lnTo>
                  <a:lnTo>
                    <a:pt x="57" y="776"/>
                  </a:lnTo>
                  <a:lnTo>
                    <a:pt x="57" y="775"/>
                  </a:lnTo>
                  <a:lnTo>
                    <a:pt x="57" y="773"/>
                  </a:lnTo>
                  <a:lnTo>
                    <a:pt x="56" y="773"/>
                  </a:lnTo>
                  <a:lnTo>
                    <a:pt x="56" y="772"/>
                  </a:lnTo>
                  <a:lnTo>
                    <a:pt x="54" y="771"/>
                  </a:lnTo>
                  <a:lnTo>
                    <a:pt x="54" y="769"/>
                  </a:lnTo>
                  <a:lnTo>
                    <a:pt x="53" y="769"/>
                  </a:lnTo>
                  <a:lnTo>
                    <a:pt x="53" y="768"/>
                  </a:lnTo>
                  <a:lnTo>
                    <a:pt x="52" y="767"/>
                  </a:lnTo>
                  <a:lnTo>
                    <a:pt x="52" y="765"/>
                  </a:lnTo>
                  <a:lnTo>
                    <a:pt x="50" y="765"/>
                  </a:lnTo>
                  <a:lnTo>
                    <a:pt x="50" y="764"/>
                  </a:lnTo>
                  <a:lnTo>
                    <a:pt x="49" y="764"/>
                  </a:lnTo>
                  <a:lnTo>
                    <a:pt x="49" y="763"/>
                  </a:lnTo>
                  <a:lnTo>
                    <a:pt x="48" y="763"/>
                  </a:lnTo>
                  <a:lnTo>
                    <a:pt x="48" y="762"/>
                  </a:lnTo>
                  <a:lnTo>
                    <a:pt x="47" y="762"/>
                  </a:lnTo>
                  <a:lnTo>
                    <a:pt x="47" y="760"/>
                  </a:lnTo>
                  <a:lnTo>
                    <a:pt x="45" y="760"/>
                  </a:lnTo>
                  <a:lnTo>
                    <a:pt x="45" y="759"/>
                  </a:lnTo>
                  <a:lnTo>
                    <a:pt x="44" y="759"/>
                  </a:lnTo>
                  <a:lnTo>
                    <a:pt x="44" y="758"/>
                  </a:lnTo>
                  <a:lnTo>
                    <a:pt x="43" y="758"/>
                  </a:lnTo>
                  <a:lnTo>
                    <a:pt x="41" y="756"/>
                  </a:lnTo>
                  <a:lnTo>
                    <a:pt x="41" y="755"/>
                  </a:lnTo>
                  <a:lnTo>
                    <a:pt x="40" y="755"/>
                  </a:lnTo>
                  <a:lnTo>
                    <a:pt x="39" y="754"/>
                  </a:lnTo>
                  <a:lnTo>
                    <a:pt x="37" y="752"/>
                  </a:lnTo>
                  <a:lnTo>
                    <a:pt x="37" y="751"/>
                  </a:lnTo>
                  <a:lnTo>
                    <a:pt x="36" y="751"/>
                  </a:lnTo>
                  <a:lnTo>
                    <a:pt x="36" y="750"/>
                  </a:lnTo>
                  <a:lnTo>
                    <a:pt x="37" y="750"/>
                  </a:lnTo>
                  <a:lnTo>
                    <a:pt x="37" y="748"/>
                  </a:lnTo>
                  <a:lnTo>
                    <a:pt x="37" y="747"/>
                  </a:lnTo>
                  <a:lnTo>
                    <a:pt x="37" y="746"/>
                  </a:lnTo>
                  <a:lnTo>
                    <a:pt x="36" y="746"/>
                  </a:lnTo>
                  <a:lnTo>
                    <a:pt x="35" y="746"/>
                  </a:lnTo>
                  <a:lnTo>
                    <a:pt x="35" y="745"/>
                  </a:lnTo>
                  <a:lnTo>
                    <a:pt x="34" y="745"/>
                  </a:lnTo>
                  <a:lnTo>
                    <a:pt x="34" y="743"/>
                  </a:lnTo>
                  <a:lnTo>
                    <a:pt x="32" y="743"/>
                  </a:lnTo>
                  <a:lnTo>
                    <a:pt x="32" y="742"/>
                  </a:lnTo>
                  <a:lnTo>
                    <a:pt x="32" y="741"/>
                  </a:lnTo>
                  <a:lnTo>
                    <a:pt x="32" y="739"/>
                  </a:lnTo>
                  <a:lnTo>
                    <a:pt x="34" y="739"/>
                  </a:lnTo>
                  <a:lnTo>
                    <a:pt x="34" y="738"/>
                  </a:lnTo>
                  <a:lnTo>
                    <a:pt x="35" y="738"/>
                  </a:lnTo>
                  <a:lnTo>
                    <a:pt x="36" y="738"/>
                  </a:lnTo>
                  <a:lnTo>
                    <a:pt x="36" y="739"/>
                  </a:lnTo>
                  <a:lnTo>
                    <a:pt x="37" y="739"/>
                  </a:lnTo>
                  <a:lnTo>
                    <a:pt x="39" y="739"/>
                  </a:lnTo>
                  <a:lnTo>
                    <a:pt x="39" y="738"/>
                  </a:lnTo>
                  <a:lnTo>
                    <a:pt x="39" y="737"/>
                  </a:lnTo>
                  <a:lnTo>
                    <a:pt x="39" y="735"/>
                  </a:lnTo>
                  <a:lnTo>
                    <a:pt x="39" y="734"/>
                  </a:lnTo>
                  <a:lnTo>
                    <a:pt x="39" y="733"/>
                  </a:lnTo>
                  <a:lnTo>
                    <a:pt x="39" y="731"/>
                  </a:lnTo>
                  <a:lnTo>
                    <a:pt x="39" y="730"/>
                  </a:lnTo>
                  <a:lnTo>
                    <a:pt x="39" y="729"/>
                  </a:lnTo>
                  <a:lnTo>
                    <a:pt x="39" y="728"/>
                  </a:lnTo>
                  <a:lnTo>
                    <a:pt x="37" y="728"/>
                  </a:lnTo>
                  <a:lnTo>
                    <a:pt x="37" y="726"/>
                  </a:lnTo>
                  <a:lnTo>
                    <a:pt x="37" y="725"/>
                  </a:lnTo>
                  <a:lnTo>
                    <a:pt x="37" y="724"/>
                  </a:lnTo>
                  <a:lnTo>
                    <a:pt x="37" y="722"/>
                  </a:lnTo>
                  <a:lnTo>
                    <a:pt x="37" y="721"/>
                  </a:lnTo>
                  <a:lnTo>
                    <a:pt x="39" y="721"/>
                  </a:lnTo>
                  <a:lnTo>
                    <a:pt x="39" y="720"/>
                  </a:lnTo>
                  <a:lnTo>
                    <a:pt x="39" y="718"/>
                  </a:lnTo>
                  <a:lnTo>
                    <a:pt x="40" y="718"/>
                  </a:lnTo>
                  <a:lnTo>
                    <a:pt x="40" y="717"/>
                  </a:lnTo>
                  <a:lnTo>
                    <a:pt x="39" y="716"/>
                  </a:lnTo>
                  <a:lnTo>
                    <a:pt x="39" y="715"/>
                  </a:lnTo>
                  <a:lnTo>
                    <a:pt x="37" y="715"/>
                  </a:lnTo>
                  <a:lnTo>
                    <a:pt x="37" y="713"/>
                  </a:lnTo>
                  <a:lnTo>
                    <a:pt x="37" y="712"/>
                  </a:lnTo>
                  <a:lnTo>
                    <a:pt x="39" y="712"/>
                  </a:lnTo>
                  <a:lnTo>
                    <a:pt x="39" y="711"/>
                  </a:lnTo>
                  <a:lnTo>
                    <a:pt x="40" y="711"/>
                  </a:lnTo>
                  <a:lnTo>
                    <a:pt x="40" y="709"/>
                  </a:lnTo>
                  <a:lnTo>
                    <a:pt x="39" y="709"/>
                  </a:lnTo>
                  <a:lnTo>
                    <a:pt x="39" y="708"/>
                  </a:lnTo>
                  <a:lnTo>
                    <a:pt x="39" y="707"/>
                  </a:lnTo>
                  <a:lnTo>
                    <a:pt x="37" y="707"/>
                  </a:lnTo>
                  <a:lnTo>
                    <a:pt x="37" y="705"/>
                  </a:lnTo>
                  <a:lnTo>
                    <a:pt x="36" y="705"/>
                  </a:lnTo>
                  <a:lnTo>
                    <a:pt x="35" y="705"/>
                  </a:lnTo>
                  <a:lnTo>
                    <a:pt x="35" y="704"/>
                  </a:lnTo>
                  <a:lnTo>
                    <a:pt x="35" y="703"/>
                  </a:lnTo>
                  <a:lnTo>
                    <a:pt x="35" y="701"/>
                  </a:lnTo>
                  <a:lnTo>
                    <a:pt x="36" y="701"/>
                  </a:lnTo>
                  <a:lnTo>
                    <a:pt x="36" y="700"/>
                  </a:lnTo>
                  <a:lnTo>
                    <a:pt x="36" y="699"/>
                  </a:lnTo>
                  <a:lnTo>
                    <a:pt x="36" y="698"/>
                  </a:lnTo>
                  <a:lnTo>
                    <a:pt x="36" y="696"/>
                  </a:lnTo>
                  <a:lnTo>
                    <a:pt x="35" y="696"/>
                  </a:lnTo>
                  <a:lnTo>
                    <a:pt x="35" y="695"/>
                  </a:lnTo>
                  <a:lnTo>
                    <a:pt x="34" y="694"/>
                  </a:lnTo>
                  <a:lnTo>
                    <a:pt x="34" y="692"/>
                  </a:lnTo>
                  <a:lnTo>
                    <a:pt x="34" y="691"/>
                  </a:lnTo>
                  <a:lnTo>
                    <a:pt x="32" y="691"/>
                  </a:lnTo>
                  <a:lnTo>
                    <a:pt x="32" y="690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2" y="686"/>
                  </a:lnTo>
                  <a:lnTo>
                    <a:pt x="31" y="686"/>
                  </a:lnTo>
                  <a:lnTo>
                    <a:pt x="30" y="686"/>
                  </a:lnTo>
                  <a:lnTo>
                    <a:pt x="30" y="684"/>
                  </a:lnTo>
                  <a:lnTo>
                    <a:pt x="28" y="684"/>
                  </a:lnTo>
                  <a:lnTo>
                    <a:pt x="27" y="684"/>
                  </a:lnTo>
                  <a:lnTo>
                    <a:pt x="27" y="683"/>
                  </a:lnTo>
                  <a:lnTo>
                    <a:pt x="27" y="682"/>
                  </a:lnTo>
                  <a:lnTo>
                    <a:pt x="26" y="682"/>
                  </a:lnTo>
                  <a:lnTo>
                    <a:pt x="26" y="681"/>
                  </a:lnTo>
                  <a:lnTo>
                    <a:pt x="24" y="681"/>
                  </a:lnTo>
                  <a:lnTo>
                    <a:pt x="24" y="679"/>
                  </a:lnTo>
                  <a:lnTo>
                    <a:pt x="23" y="679"/>
                  </a:lnTo>
                  <a:lnTo>
                    <a:pt x="23" y="678"/>
                  </a:lnTo>
                  <a:lnTo>
                    <a:pt x="22" y="677"/>
                  </a:lnTo>
                  <a:lnTo>
                    <a:pt x="20" y="678"/>
                  </a:lnTo>
                  <a:lnTo>
                    <a:pt x="19" y="678"/>
                  </a:lnTo>
                  <a:lnTo>
                    <a:pt x="19" y="679"/>
                  </a:lnTo>
                  <a:lnTo>
                    <a:pt x="18" y="679"/>
                  </a:lnTo>
                  <a:lnTo>
                    <a:pt x="18" y="681"/>
                  </a:lnTo>
                  <a:lnTo>
                    <a:pt x="17" y="681"/>
                  </a:lnTo>
                  <a:lnTo>
                    <a:pt x="15" y="681"/>
                  </a:lnTo>
                  <a:lnTo>
                    <a:pt x="14" y="681"/>
                  </a:lnTo>
                  <a:lnTo>
                    <a:pt x="13" y="681"/>
                  </a:lnTo>
                  <a:lnTo>
                    <a:pt x="11" y="681"/>
                  </a:lnTo>
                  <a:lnTo>
                    <a:pt x="10" y="681"/>
                  </a:lnTo>
                  <a:lnTo>
                    <a:pt x="9" y="681"/>
                  </a:lnTo>
                  <a:lnTo>
                    <a:pt x="9" y="679"/>
                  </a:lnTo>
                  <a:lnTo>
                    <a:pt x="7" y="679"/>
                  </a:lnTo>
                  <a:lnTo>
                    <a:pt x="7" y="678"/>
                  </a:lnTo>
                  <a:lnTo>
                    <a:pt x="7" y="677"/>
                  </a:lnTo>
                  <a:lnTo>
                    <a:pt x="6" y="677"/>
                  </a:lnTo>
                  <a:lnTo>
                    <a:pt x="6" y="675"/>
                  </a:lnTo>
                  <a:lnTo>
                    <a:pt x="5" y="675"/>
                  </a:lnTo>
                  <a:lnTo>
                    <a:pt x="5" y="674"/>
                  </a:lnTo>
                  <a:lnTo>
                    <a:pt x="4" y="674"/>
                  </a:lnTo>
                  <a:lnTo>
                    <a:pt x="2" y="674"/>
                  </a:lnTo>
                  <a:lnTo>
                    <a:pt x="2" y="673"/>
                  </a:lnTo>
                  <a:lnTo>
                    <a:pt x="1" y="673"/>
                  </a:lnTo>
                  <a:lnTo>
                    <a:pt x="0" y="673"/>
                  </a:lnTo>
                  <a:lnTo>
                    <a:pt x="0" y="671"/>
                  </a:lnTo>
                  <a:lnTo>
                    <a:pt x="1" y="671"/>
                  </a:lnTo>
                  <a:lnTo>
                    <a:pt x="1" y="670"/>
                  </a:lnTo>
                  <a:lnTo>
                    <a:pt x="2" y="670"/>
                  </a:lnTo>
                  <a:lnTo>
                    <a:pt x="4" y="670"/>
                  </a:lnTo>
                  <a:lnTo>
                    <a:pt x="4" y="669"/>
                  </a:lnTo>
                  <a:lnTo>
                    <a:pt x="4" y="668"/>
                  </a:lnTo>
                  <a:lnTo>
                    <a:pt x="5" y="668"/>
                  </a:lnTo>
                  <a:lnTo>
                    <a:pt x="5" y="666"/>
                  </a:lnTo>
                  <a:lnTo>
                    <a:pt x="6" y="666"/>
                  </a:lnTo>
                  <a:lnTo>
                    <a:pt x="6" y="665"/>
                  </a:lnTo>
                  <a:lnTo>
                    <a:pt x="6" y="664"/>
                  </a:lnTo>
                  <a:lnTo>
                    <a:pt x="6" y="662"/>
                  </a:lnTo>
                  <a:lnTo>
                    <a:pt x="6" y="661"/>
                  </a:lnTo>
                  <a:lnTo>
                    <a:pt x="7" y="661"/>
                  </a:lnTo>
                  <a:lnTo>
                    <a:pt x="7" y="660"/>
                  </a:lnTo>
                  <a:lnTo>
                    <a:pt x="9" y="658"/>
                  </a:lnTo>
                  <a:lnTo>
                    <a:pt x="9" y="657"/>
                  </a:lnTo>
                  <a:lnTo>
                    <a:pt x="10" y="657"/>
                  </a:lnTo>
                  <a:lnTo>
                    <a:pt x="10" y="656"/>
                  </a:lnTo>
                  <a:lnTo>
                    <a:pt x="10" y="654"/>
                  </a:lnTo>
                  <a:lnTo>
                    <a:pt x="11" y="653"/>
                  </a:lnTo>
                  <a:lnTo>
                    <a:pt x="13" y="653"/>
                  </a:lnTo>
                  <a:lnTo>
                    <a:pt x="13" y="652"/>
                  </a:lnTo>
                  <a:lnTo>
                    <a:pt x="13" y="651"/>
                  </a:lnTo>
                  <a:lnTo>
                    <a:pt x="14" y="651"/>
                  </a:lnTo>
                  <a:lnTo>
                    <a:pt x="14" y="649"/>
                  </a:lnTo>
                  <a:lnTo>
                    <a:pt x="15" y="648"/>
                  </a:lnTo>
                  <a:lnTo>
                    <a:pt x="17" y="647"/>
                  </a:lnTo>
                  <a:lnTo>
                    <a:pt x="17" y="645"/>
                  </a:lnTo>
                  <a:lnTo>
                    <a:pt x="17" y="644"/>
                  </a:lnTo>
                  <a:lnTo>
                    <a:pt x="18" y="643"/>
                  </a:lnTo>
                  <a:lnTo>
                    <a:pt x="19" y="643"/>
                  </a:lnTo>
                  <a:lnTo>
                    <a:pt x="19" y="641"/>
                  </a:lnTo>
                  <a:lnTo>
                    <a:pt x="19" y="640"/>
                  </a:lnTo>
                  <a:lnTo>
                    <a:pt x="20" y="639"/>
                  </a:lnTo>
                  <a:lnTo>
                    <a:pt x="22" y="639"/>
                  </a:lnTo>
                  <a:lnTo>
                    <a:pt x="22" y="637"/>
                  </a:lnTo>
                  <a:lnTo>
                    <a:pt x="22" y="636"/>
                  </a:lnTo>
                  <a:lnTo>
                    <a:pt x="22" y="635"/>
                  </a:lnTo>
                  <a:lnTo>
                    <a:pt x="22" y="634"/>
                  </a:lnTo>
                  <a:lnTo>
                    <a:pt x="20" y="632"/>
                  </a:lnTo>
                  <a:lnTo>
                    <a:pt x="20" y="631"/>
                  </a:lnTo>
                  <a:lnTo>
                    <a:pt x="20" y="630"/>
                  </a:lnTo>
                  <a:lnTo>
                    <a:pt x="22" y="630"/>
                  </a:lnTo>
                  <a:lnTo>
                    <a:pt x="22" y="628"/>
                  </a:lnTo>
                  <a:lnTo>
                    <a:pt x="23" y="628"/>
                  </a:lnTo>
                  <a:lnTo>
                    <a:pt x="23" y="627"/>
                  </a:lnTo>
                  <a:lnTo>
                    <a:pt x="23" y="626"/>
                  </a:lnTo>
                  <a:lnTo>
                    <a:pt x="23" y="627"/>
                  </a:lnTo>
                  <a:lnTo>
                    <a:pt x="24" y="627"/>
                  </a:lnTo>
                  <a:lnTo>
                    <a:pt x="23" y="626"/>
                  </a:lnTo>
                  <a:lnTo>
                    <a:pt x="23" y="624"/>
                  </a:lnTo>
                  <a:lnTo>
                    <a:pt x="24" y="626"/>
                  </a:lnTo>
                  <a:lnTo>
                    <a:pt x="26" y="627"/>
                  </a:lnTo>
                  <a:lnTo>
                    <a:pt x="26" y="626"/>
                  </a:lnTo>
                  <a:lnTo>
                    <a:pt x="27" y="624"/>
                  </a:lnTo>
                  <a:lnTo>
                    <a:pt x="27" y="623"/>
                  </a:lnTo>
                  <a:lnTo>
                    <a:pt x="28" y="623"/>
                  </a:lnTo>
                  <a:lnTo>
                    <a:pt x="30" y="624"/>
                  </a:lnTo>
                  <a:lnTo>
                    <a:pt x="31" y="626"/>
                  </a:lnTo>
                  <a:lnTo>
                    <a:pt x="31" y="624"/>
                  </a:lnTo>
                  <a:lnTo>
                    <a:pt x="32" y="626"/>
                  </a:lnTo>
                  <a:lnTo>
                    <a:pt x="32" y="624"/>
                  </a:lnTo>
                  <a:lnTo>
                    <a:pt x="32" y="623"/>
                  </a:lnTo>
                  <a:lnTo>
                    <a:pt x="34" y="623"/>
                  </a:lnTo>
                  <a:lnTo>
                    <a:pt x="34" y="622"/>
                  </a:lnTo>
                  <a:lnTo>
                    <a:pt x="34" y="620"/>
                  </a:lnTo>
                  <a:lnTo>
                    <a:pt x="32" y="620"/>
                  </a:lnTo>
                  <a:lnTo>
                    <a:pt x="32" y="619"/>
                  </a:lnTo>
                  <a:lnTo>
                    <a:pt x="32" y="618"/>
                  </a:lnTo>
                  <a:lnTo>
                    <a:pt x="34" y="618"/>
                  </a:lnTo>
                  <a:lnTo>
                    <a:pt x="34" y="617"/>
                  </a:lnTo>
                  <a:lnTo>
                    <a:pt x="35" y="618"/>
                  </a:lnTo>
                  <a:lnTo>
                    <a:pt x="35" y="617"/>
                  </a:lnTo>
                  <a:lnTo>
                    <a:pt x="36" y="617"/>
                  </a:lnTo>
                  <a:lnTo>
                    <a:pt x="36" y="618"/>
                  </a:lnTo>
                  <a:lnTo>
                    <a:pt x="37" y="619"/>
                  </a:lnTo>
                  <a:lnTo>
                    <a:pt x="39" y="619"/>
                  </a:lnTo>
                  <a:lnTo>
                    <a:pt x="39" y="618"/>
                  </a:lnTo>
                  <a:lnTo>
                    <a:pt x="40" y="618"/>
                  </a:lnTo>
                  <a:lnTo>
                    <a:pt x="41" y="618"/>
                  </a:lnTo>
                  <a:lnTo>
                    <a:pt x="41" y="617"/>
                  </a:lnTo>
                  <a:lnTo>
                    <a:pt x="40" y="617"/>
                  </a:lnTo>
                  <a:lnTo>
                    <a:pt x="39" y="617"/>
                  </a:lnTo>
                  <a:lnTo>
                    <a:pt x="39" y="615"/>
                  </a:lnTo>
                  <a:lnTo>
                    <a:pt x="40" y="615"/>
                  </a:lnTo>
                  <a:lnTo>
                    <a:pt x="40" y="614"/>
                  </a:lnTo>
                  <a:lnTo>
                    <a:pt x="39" y="614"/>
                  </a:lnTo>
                  <a:lnTo>
                    <a:pt x="40" y="614"/>
                  </a:lnTo>
                  <a:lnTo>
                    <a:pt x="41" y="614"/>
                  </a:lnTo>
                  <a:lnTo>
                    <a:pt x="41" y="613"/>
                  </a:lnTo>
                  <a:lnTo>
                    <a:pt x="43" y="613"/>
                  </a:lnTo>
                  <a:lnTo>
                    <a:pt x="43" y="611"/>
                  </a:lnTo>
                  <a:lnTo>
                    <a:pt x="41" y="611"/>
                  </a:lnTo>
                  <a:lnTo>
                    <a:pt x="41" y="610"/>
                  </a:lnTo>
                  <a:lnTo>
                    <a:pt x="43" y="610"/>
                  </a:lnTo>
                  <a:lnTo>
                    <a:pt x="43" y="611"/>
                  </a:lnTo>
                  <a:lnTo>
                    <a:pt x="44" y="611"/>
                  </a:lnTo>
                  <a:lnTo>
                    <a:pt x="45" y="611"/>
                  </a:lnTo>
                  <a:lnTo>
                    <a:pt x="47" y="611"/>
                  </a:lnTo>
                  <a:lnTo>
                    <a:pt x="47" y="613"/>
                  </a:lnTo>
                  <a:lnTo>
                    <a:pt x="47" y="614"/>
                  </a:lnTo>
                  <a:lnTo>
                    <a:pt x="47" y="615"/>
                  </a:lnTo>
                  <a:lnTo>
                    <a:pt x="47" y="614"/>
                  </a:lnTo>
                  <a:lnTo>
                    <a:pt x="48" y="614"/>
                  </a:lnTo>
                  <a:lnTo>
                    <a:pt x="48" y="615"/>
                  </a:lnTo>
                  <a:lnTo>
                    <a:pt x="49" y="615"/>
                  </a:lnTo>
                  <a:lnTo>
                    <a:pt x="49" y="614"/>
                  </a:lnTo>
                  <a:lnTo>
                    <a:pt x="48" y="614"/>
                  </a:lnTo>
                  <a:lnTo>
                    <a:pt x="48" y="613"/>
                  </a:lnTo>
                  <a:lnTo>
                    <a:pt x="49" y="613"/>
                  </a:lnTo>
                  <a:lnTo>
                    <a:pt x="49" y="614"/>
                  </a:lnTo>
                  <a:lnTo>
                    <a:pt x="50" y="614"/>
                  </a:lnTo>
                  <a:lnTo>
                    <a:pt x="52" y="615"/>
                  </a:lnTo>
                  <a:lnTo>
                    <a:pt x="52" y="614"/>
                  </a:lnTo>
                  <a:lnTo>
                    <a:pt x="52" y="613"/>
                  </a:lnTo>
                  <a:lnTo>
                    <a:pt x="52" y="611"/>
                  </a:lnTo>
                  <a:lnTo>
                    <a:pt x="50" y="611"/>
                  </a:lnTo>
                  <a:lnTo>
                    <a:pt x="50" y="610"/>
                  </a:lnTo>
                  <a:lnTo>
                    <a:pt x="52" y="610"/>
                  </a:lnTo>
                  <a:lnTo>
                    <a:pt x="53" y="610"/>
                  </a:lnTo>
                  <a:lnTo>
                    <a:pt x="53" y="611"/>
                  </a:lnTo>
                  <a:lnTo>
                    <a:pt x="54" y="611"/>
                  </a:lnTo>
                  <a:lnTo>
                    <a:pt x="54" y="610"/>
                  </a:lnTo>
                  <a:lnTo>
                    <a:pt x="54" y="609"/>
                  </a:lnTo>
                  <a:lnTo>
                    <a:pt x="53" y="609"/>
                  </a:lnTo>
                  <a:lnTo>
                    <a:pt x="53" y="607"/>
                  </a:lnTo>
                  <a:lnTo>
                    <a:pt x="52" y="607"/>
                  </a:lnTo>
                  <a:lnTo>
                    <a:pt x="53" y="607"/>
                  </a:lnTo>
                  <a:lnTo>
                    <a:pt x="54" y="607"/>
                  </a:lnTo>
                  <a:lnTo>
                    <a:pt x="56" y="607"/>
                  </a:lnTo>
                  <a:lnTo>
                    <a:pt x="54" y="606"/>
                  </a:lnTo>
                  <a:lnTo>
                    <a:pt x="53" y="606"/>
                  </a:lnTo>
                  <a:lnTo>
                    <a:pt x="54" y="606"/>
                  </a:lnTo>
                  <a:lnTo>
                    <a:pt x="56" y="606"/>
                  </a:lnTo>
                  <a:lnTo>
                    <a:pt x="57" y="606"/>
                  </a:lnTo>
                  <a:lnTo>
                    <a:pt x="58" y="606"/>
                  </a:lnTo>
                  <a:lnTo>
                    <a:pt x="58" y="607"/>
                  </a:lnTo>
                  <a:lnTo>
                    <a:pt x="57" y="607"/>
                  </a:lnTo>
                  <a:lnTo>
                    <a:pt x="58" y="607"/>
                  </a:lnTo>
                  <a:lnTo>
                    <a:pt x="60" y="607"/>
                  </a:lnTo>
                  <a:lnTo>
                    <a:pt x="60" y="606"/>
                  </a:lnTo>
                  <a:lnTo>
                    <a:pt x="61" y="606"/>
                  </a:lnTo>
                  <a:lnTo>
                    <a:pt x="61" y="607"/>
                  </a:lnTo>
                  <a:lnTo>
                    <a:pt x="62" y="607"/>
                  </a:lnTo>
                  <a:lnTo>
                    <a:pt x="62" y="609"/>
                  </a:lnTo>
                  <a:lnTo>
                    <a:pt x="64" y="609"/>
                  </a:lnTo>
                  <a:lnTo>
                    <a:pt x="65" y="609"/>
                  </a:lnTo>
                  <a:lnTo>
                    <a:pt x="66" y="609"/>
                  </a:lnTo>
                  <a:lnTo>
                    <a:pt x="66" y="610"/>
                  </a:lnTo>
                  <a:lnTo>
                    <a:pt x="67" y="610"/>
                  </a:lnTo>
                  <a:lnTo>
                    <a:pt x="67" y="609"/>
                  </a:lnTo>
                  <a:lnTo>
                    <a:pt x="66" y="607"/>
                  </a:lnTo>
                  <a:lnTo>
                    <a:pt x="65" y="607"/>
                  </a:lnTo>
                  <a:lnTo>
                    <a:pt x="64" y="606"/>
                  </a:lnTo>
                  <a:lnTo>
                    <a:pt x="65" y="606"/>
                  </a:lnTo>
                  <a:lnTo>
                    <a:pt x="65" y="605"/>
                  </a:lnTo>
                  <a:lnTo>
                    <a:pt x="66" y="604"/>
                  </a:lnTo>
                  <a:lnTo>
                    <a:pt x="67" y="604"/>
                  </a:lnTo>
                  <a:lnTo>
                    <a:pt x="66" y="604"/>
                  </a:lnTo>
                  <a:lnTo>
                    <a:pt x="66" y="605"/>
                  </a:lnTo>
                  <a:lnTo>
                    <a:pt x="67" y="605"/>
                  </a:lnTo>
                  <a:lnTo>
                    <a:pt x="69" y="605"/>
                  </a:lnTo>
                  <a:lnTo>
                    <a:pt x="70" y="605"/>
                  </a:lnTo>
                  <a:lnTo>
                    <a:pt x="71" y="605"/>
                  </a:lnTo>
                  <a:lnTo>
                    <a:pt x="73" y="605"/>
                  </a:lnTo>
                  <a:lnTo>
                    <a:pt x="73" y="604"/>
                  </a:lnTo>
                  <a:lnTo>
                    <a:pt x="73" y="602"/>
                  </a:lnTo>
                  <a:lnTo>
                    <a:pt x="73" y="601"/>
                  </a:lnTo>
                  <a:lnTo>
                    <a:pt x="74" y="601"/>
                  </a:lnTo>
                  <a:lnTo>
                    <a:pt x="75" y="601"/>
                  </a:lnTo>
                  <a:lnTo>
                    <a:pt x="77" y="601"/>
                  </a:lnTo>
                  <a:lnTo>
                    <a:pt x="77" y="600"/>
                  </a:lnTo>
                  <a:lnTo>
                    <a:pt x="77" y="598"/>
                  </a:lnTo>
                  <a:lnTo>
                    <a:pt x="77" y="597"/>
                  </a:lnTo>
                  <a:lnTo>
                    <a:pt x="78" y="597"/>
                  </a:lnTo>
                  <a:lnTo>
                    <a:pt x="77" y="596"/>
                  </a:lnTo>
                  <a:lnTo>
                    <a:pt x="77" y="594"/>
                  </a:lnTo>
                  <a:lnTo>
                    <a:pt x="78" y="594"/>
                  </a:lnTo>
                  <a:lnTo>
                    <a:pt x="79" y="594"/>
                  </a:lnTo>
                  <a:lnTo>
                    <a:pt x="79" y="596"/>
                  </a:lnTo>
                  <a:lnTo>
                    <a:pt x="81" y="596"/>
                  </a:lnTo>
                  <a:lnTo>
                    <a:pt x="81" y="597"/>
                  </a:lnTo>
                  <a:lnTo>
                    <a:pt x="81" y="596"/>
                  </a:lnTo>
                  <a:lnTo>
                    <a:pt x="82" y="596"/>
                  </a:lnTo>
                  <a:lnTo>
                    <a:pt x="82" y="594"/>
                  </a:lnTo>
                  <a:lnTo>
                    <a:pt x="83" y="593"/>
                  </a:lnTo>
                  <a:lnTo>
                    <a:pt x="83" y="594"/>
                  </a:lnTo>
                  <a:lnTo>
                    <a:pt x="83" y="596"/>
                  </a:lnTo>
                  <a:lnTo>
                    <a:pt x="84" y="596"/>
                  </a:lnTo>
                  <a:lnTo>
                    <a:pt x="86" y="596"/>
                  </a:lnTo>
                  <a:lnTo>
                    <a:pt x="87" y="596"/>
                  </a:lnTo>
                  <a:lnTo>
                    <a:pt x="87" y="594"/>
                  </a:lnTo>
                  <a:lnTo>
                    <a:pt x="88" y="594"/>
                  </a:lnTo>
                  <a:lnTo>
                    <a:pt x="88" y="593"/>
                  </a:lnTo>
                  <a:lnTo>
                    <a:pt x="87" y="592"/>
                  </a:lnTo>
                  <a:lnTo>
                    <a:pt x="88" y="592"/>
                  </a:lnTo>
                  <a:lnTo>
                    <a:pt x="88" y="590"/>
                  </a:lnTo>
                  <a:lnTo>
                    <a:pt x="88" y="592"/>
                  </a:lnTo>
                  <a:lnTo>
                    <a:pt x="90" y="592"/>
                  </a:lnTo>
                  <a:lnTo>
                    <a:pt x="91" y="592"/>
                  </a:lnTo>
                  <a:lnTo>
                    <a:pt x="91" y="590"/>
                  </a:lnTo>
                  <a:lnTo>
                    <a:pt x="92" y="590"/>
                  </a:lnTo>
                  <a:lnTo>
                    <a:pt x="92" y="589"/>
                  </a:lnTo>
                  <a:lnTo>
                    <a:pt x="92" y="588"/>
                  </a:lnTo>
                  <a:lnTo>
                    <a:pt x="94" y="588"/>
                  </a:lnTo>
                  <a:lnTo>
                    <a:pt x="95" y="588"/>
                  </a:lnTo>
                  <a:lnTo>
                    <a:pt x="95" y="589"/>
                  </a:lnTo>
                  <a:lnTo>
                    <a:pt x="96" y="589"/>
                  </a:lnTo>
                  <a:lnTo>
                    <a:pt x="96" y="588"/>
                  </a:lnTo>
                  <a:lnTo>
                    <a:pt x="97" y="588"/>
                  </a:lnTo>
                  <a:lnTo>
                    <a:pt x="99" y="589"/>
                  </a:lnTo>
                  <a:lnTo>
                    <a:pt x="99" y="588"/>
                  </a:lnTo>
                  <a:lnTo>
                    <a:pt x="97" y="588"/>
                  </a:lnTo>
                  <a:lnTo>
                    <a:pt x="97" y="587"/>
                  </a:lnTo>
                  <a:lnTo>
                    <a:pt x="99" y="587"/>
                  </a:lnTo>
                  <a:lnTo>
                    <a:pt x="100" y="587"/>
                  </a:lnTo>
                  <a:lnTo>
                    <a:pt x="101" y="587"/>
                  </a:lnTo>
                  <a:lnTo>
                    <a:pt x="101" y="585"/>
                  </a:lnTo>
                  <a:lnTo>
                    <a:pt x="101" y="584"/>
                  </a:lnTo>
                  <a:lnTo>
                    <a:pt x="103" y="584"/>
                  </a:lnTo>
                  <a:lnTo>
                    <a:pt x="104" y="584"/>
                  </a:lnTo>
                  <a:lnTo>
                    <a:pt x="105" y="584"/>
                  </a:lnTo>
                  <a:lnTo>
                    <a:pt x="105" y="585"/>
                  </a:lnTo>
                  <a:lnTo>
                    <a:pt x="107" y="585"/>
                  </a:lnTo>
                  <a:lnTo>
                    <a:pt x="107" y="587"/>
                  </a:lnTo>
                  <a:lnTo>
                    <a:pt x="108" y="587"/>
                  </a:lnTo>
                  <a:lnTo>
                    <a:pt x="109" y="587"/>
                  </a:lnTo>
                  <a:lnTo>
                    <a:pt x="109" y="585"/>
                  </a:lnTo>
                  <a:lnTo>
                    <a:pt x="111" y="585"/>
                  </a:lnTo>
                  <a:lnTo>
                    <a:pt x="112" y="585"/>
                  </a:lnTo>
                  <a:lnTo>
                    <a:pt x="113" y="585"/>
                  </a:lnTo>
                  <a:lnTo>
                    <a:pt x="113" y="587"/>
                  </a:lnTo>
                  <a:lnTo>
                    <a:pt x="114" y="587"/>
                  </a:lnTo>
                  <a:lnTo>
                    <a:pt x="114" y="588"/>
                  </a:lnTo>
                  <a:lnTo>
                    <a:pt x="114" y="587"/>
                  </a:lnTo>
                  <a:lnTo>
                    <a:pt x="114" y="585"/>
                  </a:lnTo>
                  <a:lnTo>
                    <a:pt x="116" y="585"/>
                  </a:lnTo>
                  <a:lnTo>
                    <a:pt x="116" y="584"/>
                  </a:lnTo>
                  <a:lnTo>
                    <a:pt x="116" y="583"/>
                  </a:lnTo>
                  <a:lnTo>
                    <a:pt x="117" y="583"/>
                  </a:lnTo>
                  <a:lnTo>
                    <a:pt x="117" y="581"/>
                  </a:lnTo>
                  <a:lnTo>
                    <a:pt x="116" y="581"/>
                  </a:lnTo>
                  <a:lnTo>
                    <a:pt x="116" y="580"/>
                  </a:lnTo>
                  <a:lnTo>
                    <a:pt x="117" y="580"/>
                  </a:lnTo>
                  <a:lnTo>
                    <a:pt x="117" y="579"/>
                  </a:lnTo>
                  <a:lnTo>
                    <a:pt x="116" y="577"/>
                  </a:lnTo>
                  <a:lnTo>
                    <a:pt x="117" y="577"/>
                  </a:lnTo>
                  <a:lnTo>
                    <a:pt x="117" y="576"/>
                  </a:lnTo>
                  <a:lnTo>
                    <a:pt x="118" y="576"/>
                  </a:lnTo>
                  <a:lnTo>
                    <a:pt x="118" y="575"/>
                  </a:lnTo>
                  <a:lnTo>
                    <a:pt x="120" y="575"/>
                  </a:lnTo>
                  <a:lnTo>
                    <a:pt x="121" y="575"/>
                  </a:lnTo>
                  <a:lnTo>
                    <a:pt x="122" y="575"/>
                  </a:lnTo>
                  <a:lnTo>
                    <a:pt x="122" y="573"/>
                  </a:lnTo>
                  <a:lnTo>
                    <a:pt x="124" y="573"/>
                  </a:lnTo>
                  <a:lnTo>
                    <a:pt x="125" y="573"/>
                  </a:lnTo>
                  <a:lnTo>
                    <a:pt x="126" y="573"/>
                  </a:lnTo>
                  <a:lnTo>
                    <a:pt x="126" y="572"/>
                  </a:lnTo>
                  <a:lnTo>
                    <a:pt x="128" y="572"/>
                  </a:lnTo>
                  <a:lnTo>
                    <a:pt x="129" y="572"/>
                  </a:lnTo>
                  <a:lnTo>
                    <a:pt x="129" y="571"/>
                  </a:lnTo>
                  <a:lnTo>
                    <a:pt x="129" y="570"/>
                  </a:lnTo>
                  <a:lnTo>
                    <a:pt x="128" y="570"/>
                  </a:lnTo>
                  <a:lnTo>
                    <a:pt x="128" y="568"/>
                  </a:lnTo>
                  <a:lnTo>
                    <a:pt x="129" y="567"/>
                  </a:lnTo>
                  <a:lnTo>
                    <a:pt x="128" y="567"/>
                  </a:lnTo>
                  <a:lnTo>
                    <a:pt x="126" y="566"/>
                  </a:lnTo>
                  <a:lnTo>
                    <a:pt x="128" y="566"/>
                  </a:lnTo>
                  <a:lnTo>
                    <a:pt x="128" y="564"/>
                  </a:lnTo>
                  <a:lnTo>
                    <a:pt x="126" y="564"/>
                  </a:lnTo>
                  <a:lnTo>
                    <a:pt x="126" y="563"/>
                  </a:lnTo>
                  <a:lnTo>
                    <a:pt x="126" y="562"/>
                  </a:lnTo>
                  <a:lnTo>
                    <a:pt x="126" y="560"/>
                  </a:lnTo>
                  <a:lnTo>
                    <a:pt x="128" y="560"/>
                  </a:lnTo>
                  <a:lnTo>
                    <a:pt x="128" y="559"/>
                  </a:lnTo>
                  <a:lnTo>
                    <a:pt x="128" y="558"/>
                  </a:lnTo>
                  <a:lnTo>
                    <a:pt x="129" y="559"/>
                  </a:lnTo>
                  <a:lnTo>
                    <a:pt x="130" y="559"/>
                  </a:lnTo>
                  <a:lnTo>
                    <a:pt x="130" y="558"/>
                  </a:lnTo>
                  <a:lnTo>
                    <a:pt x="131" y="558"/>
                  </a:lnTo>
                  <a:lnTo>
                    <a:pt x="131" y="557"/>
                  </a:lnTo>
                  <a:lnTo>
                    <a:pt x="130" y="557"/>
                  </a:lnTo>
                  <a:lnTo>
                    <a:pt x="131" y="557"/>
                  </a:lnTo>
                  <a:lnTo>
                    <a:pt x="131" y="555"/>
                  </a:lnTo>
                  <a:lnTo>
                    <a:pt x="130" y="555"/>
                  </a:lnTo>
                  <a:lnTo>
                    <a:pt x="131" y="554"/>
                  </a:lnTo>
                  <a:lnTo>
                    <a:pt x="131" y="555"/>
                  </a:lnTo>
                  <a:lnTo>
                    <a:pt x="133" y="555"/>
                  </a:lnTo>
                  <a:lnTo>
                    <a:pt x="133" y="554"/>
                  </a:lnTo>
                  <a:lnTo>
                    <a:pt x="133" y="553"/>
                  </a:lnTo>
                  <a:lnTo>
                    <a:pt x="133" y="551"/>
                  </a:lnTo>
                  <a:lnTo>
                    <a:pt x="134" y="551"/>
                  </a:lnTo>
                  <a:lnTo>
                    <a:pt x="134" y="550"/>
                  </a:lnTo>
                  <a:lnTo>
                    <a:pt x="133" y="550"/>
                  </a:lnTo>
                  <a:lnTo>
                    <a:pt x="133" y="549"/>
                  </a:lnTo>
                  <a:lnTo>
                    <a:pt x="134" y="549"/>
                  </a:lnTo>
                  <a:lnTo>
                    <a:pt x="134" y="547"/>
                  </a:lnTo>
                  <a:lnTo>
                    <a:pt x="135" y="547"/>
                  </a:lnTo>
                  <a:lnTo>
                    <a:pt x="137" y="547"/>
                  </a:lnTo>
                  <a:lnTo>
                    <a:pt x="137" y="546"/>
                  </a:lnTo>
                  <a:lnTo>
                    <a:pt x="138" y="546"/>
                  </a:lnTo>
                  <a:lnTo>
                    <a:pt x="138" y="545"/>
                  </a:lnTo>
                  <a:lnTo>
                    <a:pt x="138" y="543"/>
                  </a:lnTo>
                  <a:lnTo>
                    <a:pt x="139" y="543"/>
                  </a:lnTo>
                  <a:lnTo>
                    <a:pt x="139" y="545"/>
                  </a:lnTo>
                  <a:lnTo>
                    <a:pt x="141" y="545"/>
                  </a:lnTo>
                  <a:lnTo>
                    <a:pt x="142" y="543"/>
                  </a:lnTo>
                  <a:lnTo>
                    <a:pt x="143" y="542"/>
                  </a:lnTo>
                  <a:lnTo>
                    <a:pt x="142" y="542"/>
                  </a:lnTo>
                  <a:lnTo>
                    <a:pt x="143" y="541"/>
                  </a:lnTo>
                  <a:lnTo>
                    <a:pt x="144" y="541"/>
                  </a:lnTo>
                  <a:lnTo>
                    <a:pt x="146" y="540"/>
                  </a:lnTo>
                  <a:lnTo>
                    <a:pt x="147" y="540"/>
                  </a:lnTo>
                  <a:lnTo>
                    <a:pt x="147" y="538"/>
                  </a:lnTo>
                  <a:lnTo>
                    <a:pt x="147" y="537"/>
                  </a:lnTo>
                  <a:lnTo>
                    <a:pt x="148" y="537"/>
                  </a:lnTo>
                  <a:lnTo>
                    <a:pt x="148" y="536"/>
                  </a:lnTo>
                  <a:lnTo>
                    <a:pt x="147" y="536"/>
                  </a:lnTo>
                  <a:lnTo>
                    <a:pt x="147" y="534"/>
                  </a:lnTo>
                  <a:lnTo>
                    <a:pt x="147" y="533"/>
                  </a:lnTo>
                  <a:lnTo>
                    <a:pt x="146" y="533"/>
                  </a:lnTo>
                  <a:lnTo>
                    <a:pt x="146" y="532"/>
                  </a:lnTo>
                  <a:lnTo>
                    <a:pt x="146" y="530"/>
                  </a:lnTo>
                  <a:lnTo>
                    <a:pt x="144" y="530"/>
                  </a:lnTo>
                  <a:lnTo>
                    <a:pt x="144" y="529"/>
                  </a:lnTo>
                  <a:lnTo>
                    <a:pt x="144" y="528"/>
                  </a:lnTo>
                  <a:lnTo>
                    <a:pt x="143" y="528"/>
                  </a:lnTo>
                  <a:lnTo>
                    <a:pt x="143" y="526"/>
                  </a:lnTo>
                  <a:lnTo>
                    <a:pt x="142" y="526"/>
                  </a:lnTo>
                  <a:lnTo>
                    <a:pt x="142" y="525"/>
                  </a:lnTo>
                  <a:lnTo>
                    <a:pt x="138" y="523"/>
                  </a:lnTo>
                  <a:lnTo>
                    <a:pt x="130" y="519"/>
                  </a:lnTo>
                  <a:lnTo>
                    <a:pt x="126" y="516"/>
                  </a:lnTo>
                  <a:lnTo>
                    <a:pt x="117" y="511"/>
                  </a:lnTo>
                  <a:lnTo>
                    <a:pt x="109" y="506"/>
                  </a:lnTo>
                  <a:lnTo>
                    <a:pt x="99" y="499"/>
                  </a:lnTo>
                  <a:lnTo>
                    <a:pt x="90" y="495"/>
                  </a:lnTo>
                  <a:lnTo>
                    <a:pt x="90" y="490"/>
                  </a:lnTo>
                  <a:lnTo>
                    <a:pt x="90" y="487"/>
                  </a:lnTo>
                  <a:lnTo>
                    <a:pt x="90" y="485"/>
                  </a:lnTo>
                  <a:lnTo>
                    <a:pt x="90" y="483"/>
                  </a:lnTo>
                  <a:lnTo>
                    <a:pt x="92" y="481"/>
                  </a:lnTo>
                  <a:lnTo>
                    <a:pt x="94" y="479"/>
                  </a:lnTo>
                  <a:lnTo>
                    <a:pt x="95" y="479"/>
                  </a:lnTo>
                  <a:lnTo>
                    <a:pt x="96" y="478"/>
                  </a:lnTo>
                  <a:lnTo>
                    <a:pt x="97" y="478"/>
                  </a:lnTo>
                  <a:lnTo>
                    <a:pt x="96" y="477"/>
                  </a:lnTo>
                  <a:lnTo>
                    <a:pt x="97" y="476"/>
                  </a:lnTo>
                  <a:lnTo>
                    <a:pt x="99" y="476"/>
                  </a:lnTo>
                  <a:lnTo>
                    <a:pt x="100" y="473"/>
                  </a:lnTo>
                  <a:lnTo>
                    <a:pt x="100" y="472"/>
                  </a:lnTo>
                  <a:lnTo>
                    <a:pt x="101" y="470"/>
                  </a:lnTo>
                  <a:lnTo>
                    <a:pt x="105" y="469"/>
                  </a:lnTo>
                  <a:lnTo>
                    <a:pt x="146" y="443"/>
                  </a:lnTo>
                  <a:lnTo>
                    <a:pt x="185" y="417"/>
                  </a:lnTo>
                  <a:lnTo>
                    <a:pt x="218" y="395"/>
                  </a:lnTo>
                  <a:lnTo>
                    <a:pt x="224" y="391"/>
                  </a:lnTo>
                  <a:lnTo>
                    <a:pt x="224" y="389"/>
                  </a:lnTo>
                  <a:lnTo>
                    <a:pt x="225" y="389"/>
                  </a:lnTo>
                  <a:lnTo>
                    <a:pt x="227" y="388"/>
                  </a:lnTo>
                  <a:lnTo>
                    <a:pt x="228" y="388"/>
                  </a:lnTo>
                  <a:lnTo>
                    <a:pt x="228" y="387"/>
                  </a:lnTo>
                  <a:lnTo>
                    <a:pt x="229" y="387"/>
                  </a:lnTo>
                  <a:lnTo>
                    <a:pt x="231" y="385"/>
                  </a:lnTo>
                  <a:lnTo>
                    <a:pt x="232" y="385"/>
                  </a:lnTo>
                  <a:lnTo>
                    <a:pt x="232" y="384"/>
                  </a:lnTo>
                  <a:lnTo>
                    <a:pt x="233" y="384"/>
                  </a:lnTo>
                  <a:lnTo>
                    <a:pt x="235" y="383"/>
                  </a:lnTo>
                  <a:lnTo>
                    <a:pt x="236" y="383"/>
                  </a:lnTo>
                  <a:lnTo>
                    <a:pt x="236" y="382"/>
                  </a:lnTo>
                  <a:lnTo>
                    <a:pt x="237" y="382"/>
                  </a:lnTo>
                  <a:lnTo>
                    <a:pt x="238" y="380"/>
                  </a:lnTo>
                  <a:lnTo>
                    <a:pt x="241" y="379"/>
                  </a:lnTo>
                  <a:lnTo>
                    <a:pt x="242" y="378"/>
                  </a:lnTo>
                  <a:lnTo>
                    <a:pt x="244" y="378"/>
                  </a:lnTo>
                  <a:lnTo>
                    <a:pt x="244" y="376"/>
                  </a:lnTo>
                  <a:lnTo>
                    <a:pt x="245" y="376"/>
                  </a:lnTo>
                  <a:lnTo>
                    <a:pt x="246" y="375"/>
                  </a:lnTo>
                  <a:lnTo>
                    <a:pt x="250" y="372"/>
                  </a:lnTo>
                  <a:lnTo>
                    <a:pt x="252" y="372"/>
                  </a:lnTo>
                  <a:lnTo>
                    <a:pt x="252" y="371"/>
                  </a:lnTo>
                  <a:lnTo>
                    <a:pt x="253" y="371"/>
                  </a:lnTo>
                  <a:lnTo>
                    <a:pt x="254" y="370"/>
                  </a:lnTo>
                  <a:lnTo>
                    <a:pt x="255" y="370"/>
                  </a:lnTo>
                  <a:lnTo>
                    <a:pt x="255" y="368"/>
                  </a:lnTo>
                  <a:lnTo>
                    <a:pt x="257" y="368"/>
                  </a:lnTo>
                  <a:lnTo>
                    <a:pt x="257" y="367"/>
                  </a:lnTo>
                  <a:lnTo>
                    <a:pt x="258" y="367"/>
                  </a:lnTo>
                  <a:lnTo>
                    <a:pt x="259" y="367"/>
                  </a:lnTo>
                  <a:lnTo>
                    <a:pt x="259" y="366"/>
                  </a:lnTo>
                  <a:lnTo>
                    <a:pt x="261" y="366"/>
                  </a:lnTo>
                  <a:lnTo>
                    <a:pt x="262" y="365"/>
                  </a:lnTo>
                  <a:lnTo>
                    <a:pt x="265" y="363"/>
                  </a:lnTo>
                  <a:lnTo>
                    <a:pt x="266" y="362"/>
                  </a:lnTo>
                  <a:lnTo>
                    <a:pt x="267" y="362"/>
                  </a:lnTo>
                  <a:lnTo>
                    <a:pt x="267" y="361"/>
                  </a:lnTo>
                  <a:lnTo>
                    <a:pt x="268" y="361"/>
                  </a:lnTo>
                  <a:lnTo>
                    <a:pt x="270" y="359"/>
                  </a:lnTo>
                  <a:lnTo>
                    <a:pt x="271" y="359"/>
                  </a:lnTo>
                  <a:lnTo>
                    <a:pt x="271" y="358"/>
                  </a:lnTo>
                  <a:lnTo>
                    <a:pt x="272" y="358"/>
                  </a:lnTo>
                  <a:lnTo>
                    <a:pt x="274" y="357"/>
                  </a:lnTo>
                  <a:lnTo>
                    <a:pt x="275" y="357"/>
                  </a:lnTo>
                  <a:lnTo>
                    <a:pt x="275" y="355"/>
                  </a:lnTo>
                  <a:lnTo>
                    <a:pt x="276" y="355"/>
                  </a:lnTo>
                  <a:lnTo>
                    <a:pt x="329" y="320"/>
                  </a:lnTo>
                  <a:lnTo>
                    <a:pt x="330" y="320"/>
                  </a:lnTo>
                  <a:lnTo>
                    <a:pt x="330" y="319"/>
                  </a:lnTo>
                  <a:lnTo>
                    <a:pt x="331" y="319"/>
                  </a:lnTo>
                  <a:lnTo>
                    <a:pt x="331" y="318"/>
                  </a:lnTo>
                  <a:lnTo>
                    <a:pt x="332" y="318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6"/>
                  </a:lnTo>
                  <a:lnTo>
                    <a:pt x="335" y="315"/>
                  </a:lnTo>
                  <a:lnTo>
                    <a:pt x="336" y="315"/>
                  </a:lnTo>
                  <a:lnTo>
                    <a:pt x="336" y="314"/>
                  </a:lnTo>
                  <a:lnTo>
                    <a:pt x="338" y="314"/>
                  </a:lnTo>
                  <a:lnTo>
                    <a:pt x="339" y="312"/>
                  </a:lnTo>
                  <a:lnTo>
                    <a:pt x="340" y="312"/>
                  </a:lnTo>
                  <a:lnTo>
                    <a:pt x="340" y="311"/>
                  </a:lnTo>
                  <a:lnTo>
                    <a:pt x="342" y="311"/>
                  </a:lnTo>
                  <a:lnTo>
                    <a:pt x="343" y="310"/>
                  </a:lnTo>
                  <a:lnTo>
                    <a:pt x="344" y="310"/>
                  </a:lnTo>
                  <a:lnTo>
                    <a:pt x="344" y="308"/>
                  </a:lnTo>
                  <a:lnTo>
                    <a:pt x="346" y="308"/>
                  </a:lnTo>
                  <a:lnTo>
                    <a:pt x="346" y="307"/>
                  </a:lnTo>
                  <a:lnTo>
                    <a:pt x="347" y="307"/>
                  </a:lnTo>
                  <a:lnTo>
                    <a:pt x="348" y="307"/>
                  </a:lnTo>
                  <a:lnTo>
                    <a:pt x="348" y="306"/>
                  </a:lnTo>
                  <a:lnTo>
                    <a:pt x="349" y="306"/>
                  </a:lnTo>
                  <a:lnTo>
                    <a:pt x="349" y="305"/>
                  </a:lnTo>
                  <a:lnTo>
                    <a:pt x="351" y="305"/>
                  </a:lnTo>
                  <a:lnTo>
                    <a:pt x="352" y="303"/>
                  </a:lnTo>
                  <a:lnTo>
                    <a:pt x="353" y="303"/>
                  </a:lnTo>
                  <a:lnTo>
                    <a:pt x="353" y="302"/>
                  </a:lnTo>
                  <a:lnTo>
                    <a:pt x="355" y="302"/>
                  </a:lnTo>
                  <a:lnTo>
                    <a:pt x="355" y="301"/>
                  </a:lnTo>
                  <a:lnTo>
                    <a:pt x="356" y="301"/>
                  </a:lnTo>
                  <a:lnTo>
                    <a:pt x="357" y="299"/>
                  </a:lnTo>
                  <a:lnTo>
                    <a:pt x="359" y="299"/>
                  </a:lnTo>
                  <a:lnTo>
                    <a:pt x="359" y="298"/>
                  </a:lnTo>
                  <a:lnTo>
                    <a:pt x="360" y="298"/>
                  </a:lnTo>
                  <a:lnTo>
                    <a:pt x="361" y="297"/>
                  </a:lnTo>
                  <a:lnTo>
                    <a:pt x="362" y="297"/>
                  </a:lnTo>
                  <a:lnTo>
                    <a:pt x="362" y="295"/>
                  </a:lnTo>
                  <a:lnTo>
                    <a:pt x="364" y="295"/>
                  </a:lnTo>
                  <a:lnTo>
                    <a:pt x="364" y="294"/>
                  </a:lnTo>
                  <a:lnTo>
                    <a:pt x="365" y="294"/>
                  </a:lnTo>
                  <a:lnTo>
                    <a:pt x="366" y="294"/>
                  </a:lnTo>
                  <a:lnTo>
                    <a:pt x="366" y="293"/>
                  </a:lnTo>
                  <a:lnTo>
                    <a:pt x="368" y="293"/>
                  </a:lnTo>
                  <a:lnTo>
                    <a:pt x="368" y="291"/>
                  </a:lnTo>
                  <a:lnTo>
                    <a:pt x="369" y="291"/>
                  </a:lnTo>
                  <a:lnTo>
                    <a:pt x="370" y="290"/>
                  </a:lnTo>
                  <a:lnTo>
                    <a:pt x="372" y="290"/>
                  </a:lnTo>
                  <a:lnTo>
                    <a:pt x="372" y="289"/>
                  </a:lnTo>
                  <a:lnTo>
                    <a:pt x="373" y="289"/>
                  </a:lnTo>
                  <a:lnTo>
                    <a:pt x="374" y="289"/>
                  </a:lnTo>
                  <a:lnTo>
                    <a:pt x="374" y="288"/>
                  </a:lnTo>
                  <a:lnTo>
                    <a:pt x="376" y="288"/>
                  </a:lnTo>
                  <a:lnTo>
                    <a:pt x="376" y="286"/>
                  </a:lnTo>
                  <a:lnTo>
                    <a:pt x="377" y="286"/>
                  </a:lnTo>
                  <a:lnTo>
                    <a:pt x="378" y="285"/>
                  </a:lnTo>
                  <a:lnTo>
                    <a:pt x="379" y="285"/>
                  </a:lnTo>
                  <a:lnTo>
                    <a:pt x="379" y="284"/>
                  </a:lnTo>
                  <a:lnTo>
                    <a:pt x="381" y="284"/>
                  </a:lnTo>
                  <a:lnTo>
                    <a:pt x="381" y="282"/>
                  </a:lnTo>
                  <a:lnTo>
                    <a:pt x="382" y="282"/>
                  </a:lnTo>
                  <a:lnTo>
                    <a:pt x="383" y="281"/>
                  </a:lnTo>
                  <a:lnTo>
                    <a:pt x="385" y="281"/>
                  </a:lnTo>
                  <a:lnTo>
                    <a:pt x="385" y="280"/>
                  </a:lnTo>
                  <a:lnTo>
                    <a:pt x="386" y="280"/>
                  </a:lnTo>
                  <a:lnTo>
                    <a:pt x="386" y="278"/>
                  </a:lnTo>
                  <a:lnTo>
                    <a:pt x="387" y="278"/>
                  </a:lnTo>
                  <a:lnTo>
                    <a:pt x="389" y="278"/>
                  </a:lnTo>
                  <a:lnTo>
                    <a:pt x="389" y="277"/>
                  </a:lnTo>
                  <a:lnTo>
                    <a:pt x="390" y="277"/>
                  </a:lnTo>
                  <a:lnTo>
                    <a:pt x="390" y="276"/>
                  </a:lnTo>
                  <a:lnTo>
                    <a:pt x="391" y="276"/>
                  </a:lnTo>
                  <a:lnTo>
                    <a:pt x="393" y="274"/>
                  </a:lnTo>
                  <a:lnTo>
                    <a:pt x="394" y="274"/>
                  </a:lnTo>
                  <a:lnTo>
                    <a:pt x="394" y="273"/>
                  </a:lnTo>
                  <a:lnTo>
                    <a:pt x="395" y="273"/>
                  </a:lnTo>
                  <a:lnTo>
                    <a:pt x="395" y="272"/>
                  </a:lnTo>
                  <a:lnTo>
                    <a:pt x="396" y="272"/>
                  </a:lnTo>
                  <a:lnTo>
                    <a:pt x="398" y="271"/>
                  </a:lnTo>
                  <a:lnTo>
                    <a:pt x="399" y="271"/>
                  </a:lnTo>
                  <a:lnTo>
                    <a:pt x="399" y="269"/>
                  </a:lnTo>
                  <a:lnTo>
                    <a:pt x="400" y="269"/>
                  </a:lnTo>
                  <a:lnTo>
                    <a:pt x="402" y="268"/>
                  </a:lnTo>
                  <a:lnTo>
                    <a:pt x="403" y="268"/>
                  </a:lnTo>
                  <a:lnTo>
                    <a:pt x="403" y="267"/>
                  </a:lnTo>
                  <a:lnTo>
                    <a:pt x="404" y="267"/>
                  </a:lnTo>
                  <a:lnTo>
                    <a:pt x="404" y="265"/>
                  </a:lnTo>
                  <a:lnTo>
                    <a:pt x="406" y="265"/>
                  </a:lnTo>
                  <a:lnTo>
                    <a:pt x="407" y="265"/>
                  </a:lnTo>
                  <a:lnTo>
                    <a:pt x="407" y="264"/>
                  </a:lnTo>
                  <a:lnTo>
                    <a:pt x="408" y="264"/>
                  </a:lnTo>
                  <a:lnTo>
                    <a:pt x="408" y="263"/>
                  </a:lnTo>
                  <a:lnTo>
                    <a:pt x="409" y="263"/>
                  </a:lnTo>
                  <a:lnTo>
                    <a:pt x="411" y="261"/>
                  </a:lnTo>
                  <a:lnTo>
                    <a:pt x="412" y="261"/>
                  </a:lnTo>
                  <a:lnTo>
                    <a:pt x="412" y="260"/>
                  </a:lnTo>
                  <a:lnTo>
                    <a:pt x="413" y="260"/>
                  </a:lnTo>
                  <a:lnTo>
                    <a:pt x="413" y="259"/>
                  </a:lnTo>
                  <a:lnTo>
                    <a:pt x="415" y="259"/>
                  </a:lnTo>
                  <a:lnTo>
                    <a:pt x="415" y="257"/>
                  </a:lnTo>
                  <a:lnTo>
                    <a:pt x="416" y="257"/>
                  </a:lnTo>
                  <a:lnTo>
                    <a:pt x="417" y="257"/>
                  </a:lnTo>
                  <a:lnTo>
                    <a:pt x="417" y="256"/>
                  </a:lnTo>
                  <a:lnTo>
                    <a:pt x="419" y="256"/>
                  </a:lnTo>
                  <a:lnTo>
                    <a:pt x="419" y="255"/>
                  </a:lnTo>
                  <a:lnTo>
                    <a:pt x="420" y="255"/>
                  </a:lnTo>
                  <a:lnTo>
                    <a:pt x="420" y="254"/>
                  </a:lnTo>
                  <a:lnTo>
                    <a:pt x="420" y="252"/>
                  </a:lnTo>
                  <a:lnTo>
                    <a:pt x="419" y="252"/>
                  </a:lnTo>
                  <a:lnTo>
                    <a:pt x="419" y="251"/>
                  </a:lnTo>
                  <a:lnTo>
                    <a:pt x="417" y="251"/>
                  </a:lnTo>
                  <a:lnTo>
                    <a:pt x="417" y="250"/>
                  </a:lnTo>
                  <a:lnTo>
                    <a:pt x="419" y="250"/>
                  </a:lnTo>
                  <a:lnTo>
                    <a:pt x="419" y="248"/>
                  </a:lnTo>
                  <a:lnTo>
                    <a:pt x="420" y="248"/>
                  </a:lnTo>
                  <a:lnTo>
                    <a:pt x="421" y="248"/>
                  </a:lnTo>
                  <a:lnTo>
                    <a:pt x="421" y="247"/>
                  </a:lnTo>
                  <a:lnTo>
                    <a:pt x="420" y="247"/>
                  </a:lnTo>
                  <a:lnTo>
                    <a:pt x="420" y="246"/>
                  </a:lnTo>
                  <a:lnTo>
                    <a:pt x="421" y="246"/>
                  </a:lnTo>
                  <a:lnTo>
                    <a:pt x="421" y="244"/>
                  </a:lnTo>
                  <a:lnTo>
                    <a:pt x="421" y="243"/>
                  </a:lnTo>
                  <a:lnTo>
                    <a:pt x="421" y="242"/>
                  </a:lnTo>
                  <a:lnTo>
                    <a:pt x="421" y="243"/>
                  </a:lnTo>
                  <a:lnTo>
                    <a:pt x="423" y="243"/>
                  </a:lnTo>
                  <a:lnTo>
                    <a:pt x="423" y="242"/>
                  </a:lnTo>
                  <a:lnTo>
                    <a:pt x="421" y="242"/>
                  </a:lnTo>
                  <a:lnTo>
                    <a:pt x="423" y="242"/>
                  </a:lnTo>
                  <a:lnTo>
                    <a:pt x="423" y="241"/>
                  </a:lnTo>
                  <a:lnTo>
                    <a:pt x="421" y="241"/>
                  </a:lnTo>
                  <a:lnTo>
                    <a:pt x="421" y="242"/>
                  </a:lnTo>
                  <a:lnTo>
                    <a:pt x="421" y="241"/>
                  </a:lnTo>
                  <a:lnTo>
                    <a:pt x="421" y="239"/>
                  </a:lnTo>
                  <a:lnTo>
                    <a:pt x="421" y="238"/>
                  </a:lnTo>
                  <a:lnTo>
                    <a:pt x="423" y="238"/>
                  </a:lnTo>
                  <a:lnTo>
                    <a:pt x="423" y="237"/>
                  </a:lnTo>
                  <a:lnTo>
                    <a:pt x="423" y="235"/>
                  </a:lnTo>
                  <a:lnTo>
                    <a:pt x="424" y="235"/>
                  </a:lnTo>
                  <a:lnTo>
                    <a:pt x="424" y="234"/>
                  </a:lnTo>
                  <a:lnTo>
                    <a:pt x="423" y="234"/>
                  </a:lnTo>
                  <a:lnTo>
                    <a:pt x="423" y="233"/>
                  </a:lnTo>
                  <a:lnTo>
                    <a:pt x="424" y="233"/>
                  </a:lnTo>
                  <a:lnTo>
                    <a:pt x="424" y="231"/>
                  </a:lnTo>
                  <a:lnTo>
                    <a:pt x="425" y="231"/>
                  </a:lnTo>
                  <a:lnTo>
                    <a:pt x="425" y="230"/>
                  </a:lnTo>
                  <a:lnTo>
                    <a:pt x="424" y="230"/>
                  </a:lnTo>
                  <a:lnTo>
                    <a:pt x="424" y="229"/>
                  </a:lnTo>
                  <a:lnTo>
                    <a:pt x="425" y="229"/>
                  </a:lnTo>
                  <a:lnTo>
                    <a:pt x="425" y="227"/>
                  </a:lnTo>
                  <a:lnTo>
                    <a:pt x="425" y="229"/>
                  </a:lnTo>
                  <a:lnTo>
                    <a:pt x="424" y="229"/>
                  </a:lnTo>
                  <a:lnTo>
                    <a:pt x="424" y="227"/>
                  </a:lnTo>
                  <a:lnTo>
                    <a:pt x="424" y="226"/>
                  </a:lnTo>
                  <a:lnTo>
                    <a:pt x="425" y="226"/>
                  </a:lnTo>
                  <a:lnTo>
                    <a:pt x="426" y="226"/>
                  </a:lnTo>
                  <a:lnTo>
                    <a:pt x="428" y="227"/>
                  </a:lnTo>
                  <a:lnTo>
                    <a:pt x="428" y="226"/>
                  </a:lnTo>
                  <a:lnTo>
                    <a:pt x="429" y="226"/>
                  </a:lnTo>
                  <a:lnTo>
                    <a:pt x="428" y="226"/>
                  </a:lnTo>
                  <a:lnTo>
                    <a:pt x="428" y="225"/>
                  </a:lnTo>
                  <a:lnTo>
                    <a:pt x="429" y="226"/>
                  </a:lnTo>
                  <a:lnTo>
                    <a:pt x="429" y="225"/>
                  </a:lnTo>
                  <a:lnTo>
                    <a:pt x="428" y="225"/>
                  </a:lnTo>
                  <a:lnTo>
                    <a:pt x="428" y="224"/>
                  </a:lnTo>
                  <a:lnTo>
                    <a:pt x="428" y="222"/>
                  </a:lnTo>
                  <a:lnTo>
                    <a:pt x="429" y="222"/>
                  </a:lnTo>
                  <a:lnTo>
                    <a:pt x="429" y="221"/>
                  </a:lnTo>
                  <a:lnTo>
                    <a:pt x="428" y="221"/>
                  </a:lnTo>
                  <a:lnTo>
                    <a:pt x="428" y="220"/>
                  </a:lnTo>
                  <a:lnTo>
                    <a:pt x="426" y="220"/>
                  </a:lnTo>
                  <a:lnTo>
                    <a:pt x="426" y="218"/>
                  </a:lnTo>
                  <a:lnTo>
                    <a:pt x="426" y="217"/>
                  </a:lnTo>
                  <a:lnTo>
                    <a:pt x="425" y="217"/>
                  </a:lnTo>
                  <a:lnTo>
                    <a:pt x="425" y="216"/>
                  </a:lnTo>
                  <a:lnTo>
                    <a:pt x="424" y="216"/>
                  </a:lnTo>
                  <a:lnTo>
                    <a:pt x="424" y="214"/>
                  </a:lnTo>
                  <a:lnTo>
                    <a:pt x="423" y="214"/>
                  </a:lnTo>
                  <a:lnTo>
                    <a:pt x="423" y="213"/>
                  </a:lnTo>
                  <a:lnTo>
                    <a:pt x="423" y="212"/>
                  </a:lnTo>
                  <a:lnTo>
                    <a:pt x="423" y="213"/>
                  </a:lnTo>
                  <a:lnTo>
                    <a:pt x="424" y="213"/>
                  </a:lnTo>
                  <a:lnTo>
                    <a:pt x="425" y="213"/>
                  </a:lnTo>
                  <a:lnTo>
                    <a:pt x="425" y="212"/>
                  </a:lnTo>
                  <a:lnTo>
                    <a:pt x="425" y="213"/>
                  </a:lnTo>
                  <a:lnTo>
                    <a:pt x="426" y="213"/>
                  </a:lnTo>
                  <a:lnTo>
                    <a:pt x="426" y="212"/>
                  </a:lnTo>
                  <a:lnTo>
                    <a:pt x="425" y="212"/>
                  </a:lnTo>
                  <a:lnTo>
                    <a:pt x="424" y="212"/>
                  </a:lnTo>
                  <a:lnTo>
                    <a:pt x="424" y="210"/>
                  </a:lnTo>
                  <a:lnTo>
                    <a:pt x="424" y="209"/>
                  </a:lnTo>
                  <a:lnTo>
                    <a:pt x="424" y="208"/>
                  </a:lnTo>
                  <a:lnTo>
                    <a:pt x="425" y="208"/>
                  </a:lnTo>
                  <a:lnTo>
                    <a:pt x="426" y="207"/>
                  </a:lnTo>
                  <a:lnTo>
                    <a:pt x="428" y="207"/>
                  </a:lnTo>
                  <a:lnTo>
                    <a:pt x="429" y="207"/>
                  </a:lnTo>
                  <a:lnTo>
                    <a:pt x="430" y="207"/>
                  </a:lnTo>
                  <a:lnTo>
                    <a:pt x="432" y="207"/>
                  </a:lnTo>
                  <a:lnTo>
                    <a:pt x="433" y="207"/>
                  </a:lnTo>
                  <a:lnTo>
                    <a:pt x="433" y="205"/>
                  </a:lnTo>
                  <a:lnTo>
                    <a:pt x="434" y="205"/>
                  </a:lnTo>
                  <a:lnTo>
                    <a:pt x="436" y="204"/>
                  </a:lnTo>
                  <a:lnTo>
                    <a:pt x="436" y="203"/>
                  </a:lnTo>
                  <a:lnTo>
                    <a:pt x="436" y="201"/>
                  </a:lnTo>
                  <a:lnTo>
                    <a:pt x="437" y="201"/>
                  </a:lnTo>
                  <a:lnTo>
                    <a:pt x="437" y="200"/>
                  </a:lnTo>
                  <a:lnTo>
                    <a:pt x="437" y="199"/>
                  </a:lnTo>
                  <a:lnTo>
                    <a:pt x="437" y="197"/>
                  </a:lnTo>
                  <a:lnTo>
                    <a:pt x="437" y="196"/>
                  </a:lnTo>
                  <a:lnTo>
                    <a:pt x="437" y="195"/>
                  </a:lnTo>
                  <a:lnTo>
                    <a:pt x="437" y="194"/>
                  </a:lnTo>
                  <a:lnTo>
                    <a:pt x="437" y="192"/>
                  </a:lnTo>
                  <a:lnTo>
                    <a:pt x="436" y="192"/>
                  </a:lnTo>
                  <a:lnTo>
                    <a:pt x="434" y="191"/>
                  </a:lnTo>
                  <a:lnTo>
                    <a:pt x="436" y="191"/>
                  </a:lnTo>
                  <a:lnTo>
                    <a:pt x="436" y="190"/>
                  </a:lnTo>
                  <a:lnTo>
                    <a:pt x="437" y="190"/>
                  </a:lnTo>
                  <a:lnTo>
                    <a:pt x="437" y="188"/>
                  </a:lnTo>
                  <a:lnTo>
                    <a:pt x="437" y="187"/>
                  </a:lnTo>
                  <a:lnTo>
                    <a:pt x="438" y="187"/>
                  </a:lnTo>
                  <a:lnTo>
                    <a:pt x="439" y="187"/>
                  </a:lnTo>
                  <a:lnTo>
                    <a:pt x="439" y="186"/>
                  </a:lnTo>
                  <a:lnTo>
                    <a:pt x="441" y="186"/>
                  </a:lnTo>
                  <a:lnTo>
                    <a:pt x="441" y="184"/>
                  </a:lnTo>
                  <a:lnTo>
                    <a:pt x="441" y="183"/>
                  </a:lnTo>
                  <a:lnTo>
                    <a:pt x="441" y="184"/>
                  </a:lnTo>
                  <a:lnTo>
                    <a:pt x="442" y="184"/>
                  </a:lnTo>
                  <a:lnTo>
                    <a:pt x="442" y="183"/>
                  </a:lnTo>
                  <a:lnTo>
                    <a:pt x="443" y="183"/>
                  </a:lnTo>
                  <a:lnTo>
                    <a:pt x="443" y="182"/>
                  </a:lnTo>
                  <a:lnTo>
                    <a:pt x="445" y="182"/>
                  </a:lnTo>
                  <a:lnTo>
                    <a:pt x="445" y="180"/>
                  </a:lnTo>
                  <a:lnTo>
                    <a:pt x="445" y="179"/>
                  </a:lnTo>
                  <a:lnTo>
                    <a:pt x="446" y="179"/>
                  </a:lnTo>
                  <a:lnTo>
                    <a:pt x="446" y="178"/>
                  </a:lnTo>
                  <a:lnTo>
                    <a:pt x="446" y="177"/>
                  </a:lnTo>
                  <a:lnTo>
                    <a:pt x="446" y="175"/>
                  </a:lnTo>
                  <a:lnTo>
                    <a:pt x="445" y="175"/>
                  </a:lnTo>
                  <a:lnTo>
                    <a:pt x="445" y="174"/>
                  </a:lnTo>
                  <a:lnTo>
                    <a:pt x="446" y="174"/>
                  </a:lnTo>
                  <a:lnTo>
                    <a:pt x="446" y="173"/>
                  </a:lnTo>
                  <a:lnTo>
                    <a:pt x="447" y="173"/>
                  </a:lnTo>
                  <a:lnTo>
                    <a:pt x="447" y="171"/>
                  </a:lnTo>
                  <a:lnTo>
                    <a:pt x="449" y="170"/>
                  </a:lnTo>
                  <a:lnTo>
                    <a:pt x="449" y="169"/>
                  </a:lnTo>
                  <a:lnTo>
                    <a:pt x="449" y="167"/>
                  </a:lnTo>
                  <a:lnTo>
                    <a:pt x="450" y="169"/>
                  </a:lnTo>
                  <a:lnTo>
                    <a:pt x="450" y="170"/>
                  </a:lnTo>
                  <a:lnTo>
                    <a:pt x="451" y="170"/>
                  </a:lnTo>
                  <a:lnTo>
                    <a:pt x="451" y="169"/>
                  </a:lnTo>
                  <a:lnTo>
                    <a:pt x="450" y="167"/>
                  </a:lnTo>
                  <a:lnTo>
                    <a:pt x="450" y="166"/>
                  </a:lnTo>
                  <a:lnTo>
                    <a:pt x="450" y="165"/>
                  </a:lnTo>
                  <a:lnTo>
                    <a:pt x="451" y="163"/>
                  </a:lnTo>
                  <a:lnTo>
                    <a:pt x="453" y="163"/>
                  </a:lnTo>
                  <a:lnTo>
                    <a:pt x="453" y="162"/>
                  </a:lnTo>
                  <a:lnTo>
                    <a:pt x="454" y="162"/>
                  </a:lnTo>
                  <a:lnTo>
                    <a:pt x="454" y="161"/>
                  </a:lnTo>
                  <a:lnTo>
                    <a:pt x="454" y="160"/>
                  </a:lnTo>
                  <a:lnTo>
                    <a:pt x="453" y="160"/>
                  </a:lnTo>
                  <a:lnTo>
                    <a:pt x="454" y="160"/>
                  </a:lnTo>
                  <a:lnTo>
                    <a:pt x="455" y="160"/>
                  </a:lnTo>
                  <a:lnTo>
                    <a:pt x="456" y="160"/>
                  </a:lnTo>
                  <a:lnTo>
                    <a:pt x="456" y="158"/>
                  </a:lnTo>
                  <a:lnTo>
                    <a:pt x="456" y="157"/>
                  </a:lnTo>
                  <a:lnTo>
                    <a:pt x="456" y="156"/>
                  </a:lnTo>
                  <a:lnTo>
                    <a:pt x="455" y="156"/>
                  </a:lnTo>
                  <a:lnTo>
                    <a:pt x="455" y="154"/>
                  </a:lnTo>
                  <a:lnTo>
                    <a:pt x="456" y="154"/>
                  </a:lnTo>
                  <a:lnTo>
                    <a:pt x="458" y="154"/>
                  </a:lnTo>
                  <a:lnTo>
                    <a:pt x="458" y="153"/>
                  </a:lnTo>
                  <a:lnTo>
                    <a:pt x="459" y="153"/>
                  </a:lnTo>
                  <a:lnTo>
                    <a:pt x="460" y="153"/>
                  </a:lnTo>
                  <a:lnTo>
                    <a:pt x="460" y="152"/>
                  </a:lnTo>
                  <a:lnTo>
                    <a:pt x="459" y="152"/>
                  </a:lnTo>
                  <a:lnTo>
                    <a:pt x="459" y="150"/>
                  </a:lnTo>
                  <a:lnTo>
                    <a:pt x="459" y="149"/>
                  </a:lnTo>
                  <a:lnTo>
                    <a:pt x="459" y="148"/>
                  </a:lnTo>
                  <a:lnTo>
                    <a:pt x="459" y="147"/>
                  </a:lnTo>
                  <a:lnTo>
                    <a:pt x="460" y="147"/>
                  </a:lnTo>
                  <a:lnTo>
                    <a:pt x="459" y="147"/>
                  </a:lnTo>
                  <a:lnTo>
                    <a:pt x="459" y="145"/>
                  </a:lnTo>
                  <a:lnTo>
                    <a:pt x="459" y="144"/>
                  </a:lnTo>
                  <a:lnTo>
                    <a:pt x="459" y="143"/>
                  </a:lnTo>
                  <a:lnTo>
                    <a:pt x="459" y="141"/>
                  </a:lnTo>
                  <a:lnTo>
                    <a:pt x="459" y="140"/>
                  </a:lnTo>
                  <a:lnTo>
                    <a:pt x="460" y="140"/>
                  </a:lnTo>
                  <a:lnTo>
                    <a:pt x="462" y="140"/>
                  </a:lnTo>
                  <a:lnTo>
                    <a:pt x="463" y="140"/>
                  </a:lnTo>
                  <a:lnTo>
                    <a:pt x="464" y="140"/>
                  </a:lnTo>
                  <a:lnTo>
                    <a:pt x="464" y="139"/>
                  </a:lnTo>
                  <a:lnTo>
                    <a:pt x="466" y="139"/>
                  </a:lnTo>
                  <a:lnTo>
                    <a:pt x="466" y="137"/>
                  </a:lnTo>
                  <a:lnTo>
                    <a:pt x="467" y="137"/>
                  </a:lnTo>
                  <a:lnTo>
                    <a:pt x="468" y="136"/>
                  </a:lnTo>
                  <a:lnTo>
                    <a:pt x="470" y="136"/>
                  </a:lnTo>
                  <a:lnTo>
                    <a:pt x="470" y="135"/>
                  </a:lnTo>
                  <a:lnTo>
                    <a:pt x="471" y="135"/>
                  </a:lnTo>
                  <a:lnTo>
                    <a:pt x="471" y="133"/>
                  </a:lnTo>
                  <a:lnTo>
                    <a:pt x="471" y="132"/>
                  </a:lnTo>
                  <a:lnTo>
                    <a:pt x="471" y="131"/>
                  </a:lnTo>
                  <a:lnTo>
                    <a:pt x="471" y="130"/>
                  </a:lnTo>
                  <a:lnTo>
                    <a:pt x="471" y="128"/>
                  </a:lnTo>
                  <a:lnTo>
                    <a:pt x="471" y="127"/>
                  </a:lnTo>
                  <a:lnTo>
                    <a:pt x="471" y="126"/>
                  </a:lnTo>
                  <a:lnTo>
                    <a:pt x="472" y="126"/>
                  </a:lnTo>
                  <a:lnTo>
                    <a:pt x="472" y="124"/>
                  </a:lnTo>
                  <a:lnTo>
                    <a:pt x="473" y="124"/>
                  </a:lnTo>
                  <a:lnTo>
                    <a:pt x="473" y="123"/>
                  </a:lnTo>
                  <a:lnTo>
                    <a:pt x="475" y="123"/>
                  </a:lnTo>
                  <a:lnTo>
                    <a:pt x="475" y="122"/>
                  </a:lnTo>
                  <a:lnTo>
                    <a:pt x="475" y="120"/>
                  </a:lnTo>
                  <a:lnTo>
                    <a:pt x="473" y="120"/>
                  </a:lnTo>
                  <a:lnTo>
                    <a:pt x="473" y="119"/>
                  </a:lnTo>
                  <a:lnTo>
                    <a:pt x="475" y="119"/>
                  </a:lnTo>
                  <a:lnTo>
                    <a:pt x="475" y="118"/>
                  </a:lnTo>
                  <a:lnTo>
                    <a:pt x="476" y="118"/>
                  </a:lnTo>
                  <a:lnTo>
                    <a:pt x="477" y="116"/>
                  </a:lnTo>
                  <a:lnTo>
                    <a:pt x="477" y="118"/>
                  </a:lnTo>
                  <a:lnTo>
                    <a:pt x="479" y="116"/>
                  </a:lnTo>
                  <a:lnTo>
                    <a:pt x="479" y="115"/>
                  </a:lnTo>
                  <a:lnTo>
                    <a:pt x="480" y="115"/>
                  </a:lnTo>
                  <a:lnTo>
                    <a:pt x="480" y="114"/>
                  </a:lnTo>
                  <a:lnTo>
                    <a:pt x="479" y="114"/>
                  </a:lnTo>
                  <a:lnTo>
                    <a:pt x="479" y="113"/>
                  </a:lnTo>
                  <a:lnTo>
                    <a:pt x="480" y="113"/>
                  </a:lnTo>
                  <a:lnTo>
                    <a:pt x="480" y="111"/>
                  </a:lnTo>
                  <a:lnTo>
                    <a:pt x="480" y="110"/>
                  </a:lnTo>
                  <a:lnTo>
                    <a:pt x="480" y="109"/>
                  </a:lnTo>
                  <a:lnTo>
                    <a:pt x="480" y="107"/>
                  </a:lnTo>
                  <a:lnTo>
                    <a:pt x="480" y="106"/>
                  </a:lnTo>
                  <a:lnTo>
                    <a:pt x="479" y="105"/>
                  </a:lnTo>
                  <a:lnTo>
                    <a:pt x="480" y="103"/>
                  </a:lnTo>
                  <a:lnTo>
                    <a:pt x="480" y="102"/>
                  </a:lnTo>
                  <a:lnTo>
                    <a:pt x="481" y="101"/>
                  </a:lnTo>
                  <a:lnTo>
                    <a:pt x="481" y="99"/>
                  </a:lnTo>
                  <a:lnTo>
                    <a:pt x="481" y="98"/>
                  </a:lnTo>
                  <a:lnTo>
                    <a:pt x="483" y="98"/>
                  </a:lnTo>
                  <a:lnTo>
                    <a:pt x="484" y="98"/>
                  </a:lnTo>
                  <a:lnTo>
                    <a:pt x="484" y="97"/>
                  </a:lnTo>
                  <a:lnTo>
                    <a:pt x="484" y="96"/>
                  </a:lnTo>
                  <a:lnTo>
                    <a:pt x="484" y="94"/>
                  </a:lnTo>
                  <a:lnTo>
                    <a:pt x="484" y="93"/>
                  </a:lnTo>
                  <a:lnTo>
                    <a:pt x="485" y="93"/>
                  </a:lnTo>
                  <a:lnTo>
                    <a:pt x="484" y="93"/>
                  </a:lnTo>
                  <a:lnTo>
                    <a:pt x="484" y="92"/>
                  </a:lnTo>
                  <a:lnTo>
                    <a:pt x="485" y="92"/>
                  </a:lnTo>
                  <a:lnTo>
                    <a:pt x="485" y="90"/>
                  </a:lnTo>
                  <a:lnTo>
                    <a:pt x="486" y="90"/>
                  </a:lnTo>
                  <a:lnTo>
                    <a:pt x="486" y="89"/>
                  </a:lnTo>
                  <a:lnTo>
                    <a:pt x="486" y="88"/>
                  </a:lnTo>
                  <a:lnTo>
                    <a:pt x="485" y="88"/>
                  </a:lnTo>
                  <a:lnTo>
                    <a:pt x="488" y="85"/>
                  </a:lnTo>
                  <a:lnTo>
                    <a:pt x="489" y="85"/>
                  </a:lnTo>
                  <a:lnTo>
                    <a:pt x="490" y="85"/>
                  </a:lnTo>
                  <a:lnTo>
                    <a:pt x="492" y="85"/>
                  </a:lnTo>
                  <a:lnTo>
                    <a:pt x="493" y="85"/>
                  </a:lnTo>
                  <a:lnTo>
                    <a:pt x="494" y="85"/>
                  </a:lnTo>
                  <a:lnTo>
                    <a:pt x="496" y="85"/>
                  </a:lnTo>
                  <a:lnTo>
                    <a:pt x="497" y="85"/>
                  </a:lnTo>
                  <a:lnTo>
                    <a:pt x="498" y="85"/>
                  </a:lnTo>
                  <a:lnTo>
                    <a:pt x="500" y="85"/>
                  </a:lnTo>
                  <a:lnTo>
                    <a:pt x="501" y="85"/>
                  </a:lnTo>
                  <a:lnTo>
                    <a:pt x="502" y="86"/>
                  </a:lnTo>
                  <a:lnTo>
                    <a:pt x="503" y="86"/>
                  </a:lnTo>
                  <a:lnTo>
                    <a:pt x="505" y="86"/>
                  </a:lnTo>
                  <a:lnTo>
                    <a:pt x="506" y="86"/>
                  </a:lnTo>
                  <a:lnTo>
                    <a:pt x="507" y="86"/>
                  </a:lnTo>
                  <a:lnTo>
                    <a:pt x="509" y="86"/>
                  </a:lnTo>
                  <a:lnTo>
                    <a:pt x="510" y="86"/>
                  </a:lnTo>
                  <a:lnTo>
                    <a:pt x="511" y="86"/>
                  </a:lnTo>
                  <a:lnTo>
                    <a:pt x="513" y="86"/>
                  </a:lnTo>
                  <a:lnTo>
                    <a:pt x="514" y="86"/>
                  </a:lnTo>
                  <a:lnTo>
                    <a:pt x="515" y="86"/>
                  </a:lnTo>
                  <a:lnTo>
                    <a:pt x="517" y="86"/>
                  </a:lnTo>
                  <a:lnTo>
                    <a:pt x="518" y="86"/>
                  </a:lnTo>
                  <a:lnTo>
                    <a:pt x="519" y="86"/>
                  </a:lnTo>
                  <a:lnTo>
                    <a:pt x="520" y="86"/>
                  </a:lnTo>
                  <a:lnTo>
                    <a:pt x="522" y="86"/>
                  </a:lnTo>
                  <a:lnTo>
                    <a:pt x="523" y="86"/>
                  </a:lnTo>
                  <a:lnTo>
                    <a:pt x="524" y="86"/>
                  </a:lnTo>
                  <a:lnTo>
                    <a:pt x="526" y="86"/>
                  </a:lnTo>
                  <a:lnTo>
                    <a:pt x="527" y="86"/>
                  </a:lnTo>
                  <a:lnTo>
                    <a:pt x="528" y="86"/>
                  </a:lnTo>
                  <a:lnTo>
                    <a:pt x="530" y="88"/>
                  </a:lnTo>
                  <a:lnTo>
                    <a:pt x="531" y="88"/>
                  </a:lnTo>
                  <a:lnTo>
                    <a:pt x="532" y="88"/>
                  </a:lnTo>
                  <a:lnTo>
                    <a:pt x="533" y="88"/>
                  </a:lnTo>
                  <a:lnTo>
                    <a:pt x="535" y="88"/>
                  </a:lnTo>
                  <a:lnTo>
                    <a:pt x="536" y="88"/>
                  </a:lnTo>
                  <a:lnTo>
                    <a:pt x="537" y="88"/>
                  </a:lnTo>
                  <a:lnTo>
                    <a:pt x="539" y="88"/>
                  </a:lnTo>
                  <a:lnTo>
                    <a:pt x="540" y="88"/>
                  </a:lnTo>
                  <a:lnTo>
                    <a:pt x="541" y="88"/>
                  </a:lnTo>
                  <a:lnTo>
                    <a:pt x="543" y="88"/>
                  </a:lnTo>
                  <a:lnTo>
                    <a:pt x="544" y="88"/>
                  </a:lnTo>
                  <a:lnTo>
                    <a:pt x="545" y="88"/>
                  </a:lnTo>
                  <a:lnTo>
                    <a:pt x="547" y="88"/>
                  </a:lnTo>
                  <a:lnTo>
                    <a:pt x="548" y="88"/>
                  </a:lnTo>
                  <a:lnTo>
                    <a:pt x="549" y="88"/>
                  </a:lnTo>
                  <a:lnTo>
                    <a:pt x="550" y="88"/>
                  </a:lnTo>
                  <a:lnTo>
                    <a:pt x="552" y="88"/>
                  </a:lnTo>
                  <a:lnTo>
                    <a:pt x="553" y="88"/>
                  </a:lnTo>
                  <a:lnTo>
                    <a:pt x="554" y="88"/>
                  </a:lnTo>
                  <a:lnTo>
                    <a:pt x="556" y="88"/>
                  </a:lnTo>
                  <a:lnTo>
                    <a:pt x="557" y="88"/>
                  </a:lnTo>
                  <a:lnTo>
                    <a:pt x="558" y="88"/>
                  </a:lnTo>
                  <a:lnTo>
                    <a:pt x="558" y="89"/>
                  </a:lnTo>
                  <a:lnTo>
                    <a:pt x="560" y="89"/>
                  </a:lnTo>
                  <a:lnTo>
                    <a:pt x="561" y="89"/>
                  </a:lnTo>
                  <a:lnTo>
                    <a:pt x="562" y="89"/>
                  </a:lnTo>
                  <a:lnTo>
                    <a:pt x="564" y="89"/>
                  </a:lnTo>
                  <a:lnTo>
                    <a:pt x="565" y="89"/>
                  </a:lnTo>
                  <a:lnTo>
                    <a:pt x="566" y="89"/>
                  </a:lnTo>
                  <a:lnTo>
                    <a:pt x="567" y="89"/>
                  </a:lnTo>
                  <a:lnTo>
                    <a:pt x="569" y="89"/>
                  </a:lnTo>
                  <a:lnTo>
                    <a:pt x="570" y="89"/>
                  </a:lnTo>
                  <a:lnTo>
                    <a:pt x="571" y="89"/>
                  </a:lnTo>
                  <a:lnTo>
                    <a:pt x="573" y="89"/>
                  </a:lnTo>
                  <a:lnTo>
                    <a:pt x="574" y="89"/>
                  </a:lnTo>
                  <a:lnTo>
                    <a:pt x="575" y="89"/>
                  </a:lnTo>
                  <a:lnTo>
                    <a:pt x="577" y="89"/>
                  </a:lnTo>
                  <a:lnTo>
                    <a:pt x="578" y="89"/>
                  </a:lnTo>
                  <a:lnTo>
                    <a:pt x="579" y="89"/>
                  </a:lnTo>
                  <a:lnTo>
                    <a:pt x="580" y="89"/>
                  </a:lnTo>
                  <a:lnTo>
                    <a:pt x="582" y="89"/>
                  </a:lnTo>
                  <a:lnTo>
                    <a:pt x="583" y="89"/>
                  </a:lnTo>
                  <a:lnTo>
                    <a:pt x="584" y="89"/>
                  </a:lnTo>
                  <a:lnTo>
                    <a:pt x="586" y="89"/>
                  </a:lnTo>
                  <a:lnTo>
                    <a:pt x="587" y="89"/>
                  </a:lnTo>
                  <a:lnTo>
                    <a:pt x="588" y="89"/>
                  </a:lnTo>
                  <a:lnTo>
                    <a:pt x="588" y="90"/>
                  </a:lnTo>
                  <a:lnTo>
                    <a:pt x="590" y="90"/>
                  </a:lnTo>
                  <a:lnTo>
                    <a:pt x="591" y="90"/>
                  </a:lnTo>
                  <a:lnTo>
                    <a:pt x="592" y="90"/>
                  </a:lnTo>
                  <a:lnTo>
                    <a:pt x="594" y="90"/>
                  </a:lnTo>
                  <a:lnTo>
                    <a:pt x="595" y="90"/>
                  </a:lnTo>
                  <a:lnTo>
                    <a:pt x="596" y="90"/>
                  </a:lnTo>
                  <a:lnTo>
                    <a:pt x="597" y="90"/>
                  </a:lnTo>
                  <a:lnTo>
                    <a:pt x="599" y="90"/>
                  </a:lnTo>
                  <a:lnTo>
                    <a:pt x="600" y="90"/>
                  </a:lnTo>
                  <a:lnTo>
                    <a:pt x="601" y="90"/>
                  </a:lnTo>
                  <a:lnTo>
                    <a:pt x="603" y="90"/>
                  </a:lnTo>
                  <a:lnTo>
                    <a:pt x="604" y="90"/>
                  </a:lnTo>
                  <a:lnTo>
                    <a:pt x="605" y="90"/>
                  </a:lnTo>
                  <a:lnTo>
                    <a:pt x="607" y="90"/>
                  </a:lnTo>
                  <a:lnTo>
                    <a:pt x="608" y="90"/>
                  </a:lnTo>
                  <a:lnTo>
                    <a:pt x="609" y="90"/>
                  </a:lnTo>
                  <a:lnTo>
                    <a:pt x="611" y="90"/>
                  </a:lnTo>
                  <a:lnTo>
                    <a:pt x="612" y="90"/>
                  </a:lnTo>
                  <a:lnTo>
                    <a:pt x="613" y="90"/>
                  </a:lnTo>
                  <a:lnTo>
                    <a:pt x="614" y="90"/>
                  </a:lnTo>
                  <a:lnTo>
                    <a:pt x="616" y="90"/>
                  </a:lnTo>
                  <a:lnTo>
                    <a:pt x="617" y="90"/>
                  </a:lnTo>
                  <a:lnTo>
                    <a:pt x="618" y="90"/>
                  </a:lnTo>
                  <a:lnTo>
                    <a:pt x="620" y="90"/>
                  </a:lnTo>
                  <a:lnTo>
                    <a:pt x="620" y="92"/>
                  </a:lnTo>
                  <a:lnTo>
                    <a:pt x="621" y="92"/>
                  </a:lnTo>
                  <a:lnTo>
                    <a:pt x="622" y="92"/>
                  </a:lnTo>
                  <a:lnTo>
                    <a:pt x="624" y="92"/>
                  </a:lnTo>
                  <a:lnTo>
                    <a:pt x="625" y="92"/>
                  </a:lnTo>
                  <a:lnTo>
                    <a:pt x="626" y="92"/>
                  </a:lnTo>
                  <a:lnTo>
                    <a:pt x="627" y="92"/>
                  </a:lnTo>
                  <a:lnTo>
                    <a:pt x="629" y="92"/>
                  </a:lnTo>
                  <a:lnTo>
                    <a:pt x="630" y="92"/>
                  </a:lnTo>
                  <a:lnTo>
                    <a:pt x="631" y="92"/>
                  </a:lnTo>
                  <a:lnTo>
                    <a:pt x="633" y="92"/>
                  </a:lnTo>
                  <a:lnTo>
                    <a:pt x="634" y="92"/>
                  </a:lnTo>
                  <a:lnTo>
                    <a:pt x="635" y="92"/>
                  </a:lnTo>
                  <a:lnTo>
                    <a:pt x="637" y="92"/>
                  </a:lnTo>
                  <a:lnTo>
                    <a:pt x="638" y="92"/>
                  </a:lnTo>
                  <a:lnTo>
                    <a:pt x="639" y="92"/>
                  </a:lnTo>
                  <a:lnTo>
                    <a:pt x="646" y="92"/>
                  </a:lnTo>
                  <a:lnTo>
                    <a:pt x="647" y="92"/>
                  </a:lnTo>
                  <a:lnTo>
                    <a:pt x="648" y="92"/>
                  </a:lnTo>
                  <a:lnTo>
                    <a:pt x="650" y="92"/>
                  </a:lnTo>
                  <a:lnTo>
                    <a:pt x="651" y="92"/>
                  </a:lnTo>
                  <a:lnTo>
                    <a:pt x="652" y="92"/>
                  </a:lnTo>
                  <a:lnTo>
                    <a:pt x="654" y="92"/>
                  </a:lnTo>
                  <a:lnTo>
                    <a:pt x="654" y="93"/>
                  </a:lnTo>
                  <a:lnTo>
                    <a:pt x="655" y="93"/>
                  </a:lnTo>
                  <a:lnTo>
                    <a:pt x="656" y="93"/>
                  </a:lnTo>
                  <a:lnTo>
                    <a:pt x="657" y="93"/>
                  </a:lnTo>
                  <a:lnTo>
                    <a:pt x="659" y="93"/>
                  </a:lnTo>
                  <a:lnTo>
                    <a:pt x="660" y="93"/>
                  </a:lnTo>
                  <a:lnTo>
                    <a:pt x="661" y="93"/>
                  </a:lnTo>
                  <a:lnTo>
                    <a:pt x="663" y="93"/>
                  </a:lnTo>
                  <a:lnTo>
                    <a:pt x="664" y="93"/>
                  </a:lnTo>
                  <a:lnTo>
                    <a:pt x="665" y="93"/>
                  </a:lnTo>
                  <a:lnTo>
                    <a:pt x="667" y="93"/>
                  </a:lnTo>
                  <a:lnTo>
                    <a:pt x="668" y="93"/>
                  </a:lnTo>
                  <a:lnTo>
                    <a:pt x="669" y="93"/>
                  </a:lnTo>
                  <a:lnTo>
                    <a:pt x="671" y="93"/>
                  </a:lnTo>
                  <a:lnTo>
                    <a:pt x="672" y="93"/>
                  </a:lnTo>
                  <a:lnTo>
                    <a:pt x="673" y="93"/>
                  </a:lnTo>
                  <a:lnTo>
                    <a:pt x="674" y="93"/>
                  </a:lnTo>
                  <a:lnTo>
                    <a:pt x="676" y="93"/>
                  </a:lnTo>
                  <a:lnTo>
                    <a:pt x="677" y="93"/>
                  </a:lnTo>
                  <a:lnTo>
                    <a:pt x="678" y="93"/>
                  </a:lnTo>
                  <a:lnTo>
                    <a:pt x="680" y="93"/>
                  </a:lnTo>
                  <a:lnTo>
                    <a:pt x="681" y="93"/>
                  </a:lnTo>
                  <a:lnTo>
                    <a:pt x="682" y="93"/>
                  </a:lnTo>
                  <a:lnTo>
                    <a:pt x="684" y="93"/>
                  </a:lnTo>
                  <a:lnTo>
                    <a:pt x="685" y="93"/>
                  </a:lnTo>
                  <a:lnTo>
                    <a:pt x="686" y="93"/>
                  </a:lnTo>
                  <a:lnTo>
                    <a:pt x="688" y="93"/>
                  </a:lnTo>
                  <a:lnTo>
                    <a:pt x="688" y="94"/>
                  </a:lnTo>
                  <a:lnTo>
                    <a:pt x="689" y="94"/>
                  </a:lnTo>
                  <a:lnTo>
                    <a:pt x="690" y="94"/>
                  </a:lnTo>
                  <a:lnTo>
                    <a:pt x="691" y="94"/>
                  </a:lnTo>
                  <a:lnTo>
                    <a:pt x="693" y="94"/>
                  </a:lnTo>
                  <a:lnTo>
                    <a:pt x="694" y="94"/>
                  </a:lnTo>
                  <a:lnTo>
                    <a:pt x="695" y="94"/>
                  </a:lnTo>
                  <a:lnTo>
                    <a:pt x="697" y="94"/>
                  </a:lnTo>
                  <a:lnTo>
                    <a:pt x="698" y="94"/>
                  </a:lnTo>
                  <a:lnTo>
                    <a:pt x="699" y="94"/>
                  </a:lnTo>
                  <a:lnTo>
                    <a:pt x="701" y="94"/>
                  </a:lnTo>
                  <a:lnTo>
                    <a:pt x="702" y="94"/>
                  </a:lnTo>
                  <a:lnTo>
                    <a:pt x="703" y="94"/>
                  </a:lnTo>
                  <a:lnTo>
                    <a:pt x="704" y="94"/>
                  </a:lnTo>
                  <a:lnTo>
                    <a:pt x="706" y="94"/>
                  </a:lnTo>
                  <a:lnTo>
                    <a:pt x="707" y="94"/>
                  </a:lnTo>
                  <a:lnTo>
                    <a:pt x="708" y="94"/>
                  </a:lnTo>
                  <a:lnTo>
                    <a:pt x="710" y="94"/>
                  </a:lnTo>
                  <a:lnTo>
                    <a:pt x="711" y="94"/>
                  </a:lnTo>
                  <a:lnTo>
                    <a:pt x="712" y="94"/>
                  </a:lnTo>
                  <a:lnTo>
                    <a:pt x="714" y="94"/>
                  </a:lnTo>
                  <a:lnTo>
                    <a:pt x="715" y="94"/>
                  </a:lnTo>
                  <a:lnTo>
                    <a:pt x="716" y="94"/>
                  </a:lnTo>
                  <a:lnTo>
                    <a:pt x="718" y="94"/>
                  </a:lnTo>
                  <a:lnTo>
                    <a:pt x="719" y="94"/>
                  </a:lnTo>
                  <a:lnTo>
                    <a:pt x="720" y="94"/>
                  </a:lnTo>
                  <a:lnTo>
                    <a:pt x="721" y="94"/>
                  </a:lnTo>
                  <a:lnTo>
                    <a:pt x="721" y="96"/>
                  </a:lnTo>
                  <a:lnTo>
                    <a:pt x="723" y="96"/>
                  </a:lnTo>
                  <a:lnTo>
                    <a:pt x="724" y="96"/>
                  </a:lnTo>
                  <a:lnTo>
                    <a:pt x="725" y="96"/>
                  </a:lnTo>
                  <a:lnTo>
                    <a:pt x="727" y="96"/>
                  </a:lnTo>
                  <a:lnTo>
                    <a:pt x="728" y="96"/>
                  </a:lnTo>
                  <a:lnTo>
                    <a:pt x="729" y="96"/>
                  </a:lnTo>
                  <a:lnTo>
                    <a:pt x="731" y="96"/>
                  </a:lnTo>
                  <a:lnTo>
                    <a:pt x="732" y="96"/>
                  </a:lnTo>
                  <a:lnTo>
                    <a:pt x="733" y="96"/>
                  </a:lnTo>
                  <a:lnTo>
                    <a:pt x="735" y="96"/>
                  </a:lnTo>
                  <a:lnTo>
                    <a:pt x="736" y="96"/>
                  </a:lnTo>
                  <a:lnTo>
                    <a:pt x="737" y="96"/>
                  </a:lnTo>
                  <a:lnTo>
                    <a:pt x="738" y="96"/>
                  </a:lnTo>
                  <a:lnTo>
                    <a:pt x="740" y="96"/>
                  </a:lnTo>
                  <a:lnTo>
                    <a:pt x="741" y="96"/>
                  </a:lnTo>
                  <a:lnTo>
                    <a:pt x="742" y="96"/>
                  </a:lnTo>
                  <a:lnTo>
                    <a:pt x="744" y="96"/>
                  </a:lnTo>
                  <a:lnTo>
                    <a:pt x="745" y="96"/>
                  </a:lnTo>
                  <a:lnTo>
                    <a:pt x="746" y="96"/>
                  </a:lnTo>
                  <a:lnTo>
                    <a:pt x="748" y="96"/>
                  </a:lnTo>
                  <a:lnTo>
                    <a:pt x="749" y="96"/>
                  </a:lnTo>
                  <a:lnTo>
                    <a:pt x="750" y="96"/>
                  </a:lnTo>
                  <a:lnTo>
                    <a:pt x="751" y="96"/>
                  </a:lnTo>
                  <a:lnTo>
                    <a:pt x="753" y="96"/>
                  </a:lnTo>
                  <a:lnTo>
                    <a:pt x="754" y="96"/>
                  </a:lnTo>
                  <a:lnTo>
                    <a:pt x="755" y="96"/>
                  </a:lnTo>
                  <a:lnTo>
                    <a:pt x="757" y="96"/>
                  </a:lnTo>
                  <a:lnTo>
                    <a:pt x="757" y="97"/>
                  </a:lnTo>
                  <a:lnTo>
                    <a:pt x="758" y="97"/>
                  </a:lnTo>
                  <a:lnTo>
                    <a:pt x="759" y="97"/>
                  </a:lnTo>
                  <a:lnTo>
                    <a:pt x="761" y="97"/>
                  </a:lnTo>
                  <a:lnTo>
                    <a:pt x="762" y="97"/>
                  </a:lnTo>
                  <a:lnTo>
                    <a:pt x="763" y="97"/>
                  </a:lnTo>
                  <a:lnTo>
                    <a:pt x="765" y="97"/>
                  </a:lnTo>
                  <a:lnTo>
                    <a:pt x="766" y="97"/>
                  </a:lnTo>
                  <a:lnTo>
                    <a:pt x="767" y="97"/>
                  </a:lnTo>
                  <a:lnTo>
                    <a:pt x="768" y="97"/>
                  </a:lnTo>
                  <a:lnTo>
                    <a:pt x="851" y="96"/>
                  </a:lnTo>
                  <a:lnTo>
                    <a:pt x="852" y="96"/>
                  </a:lnTo>
                  <a:lnTo>
                    <a:pt x="855" y="97"/>
                  </a:lnTo>
                  <a:lnTo>
                    <a:pt x="859" y="97"/>
                  </a:lnTo>
                  <a:lnTo>
                    <a:pt x="860" y="94"/>
                  </a:lnTo>
                  <a:lnTo>
                    <a:pt x="861" y="94"/>
                  </a:lnTo>
                  <a:lnTo>
                    <a:pt x="862" y="93"/>
                  </a:lnTo>
                  <a:lnTo>
                    <a:pt x="865" y="92"/>
                  </a:lnTo>
                  <a:lnTo>
                    <a:pt x="868" y="92"/>
                  </a:lnTo>
                  <a:lnTo>
                    <a:pt x="870" y="93"/>
                  </a:lnTo>
                  <a:lnTo>
                    <a:pt x="873" y="93"/>
                  </a:lnTo>
                  <a:lnTo>
                    <a:pt x="875" y="94"/>
                  </a:lnTo>
                  <a:lnTo>
                    <a:pt x="878" y="94"/>
                  </a:lnTo>
                  <a:lnTo>
                    <a:pt x="879" y="96"/>
                  </a:lnTo>
                  <a:lnTo>
                    <a:pt x="883" y="96"/>
                  </a:lnTo>
                  <a:lnTo>
                    <a:pt x="886" y="96"/>
                  </a:lnTo>
                  <a:lnTo>
                    <a:pt x="887" y="94"/>
                  </a:lnTo>
                  <a:lnTo>
                    <a:pt x="890" y="93"/>
                  </a:lnTo>
                  <a:lnTo>
                    <a:pt x="892" y="93"/>
                  </a:lnTo>
                  <a:lnTo>
                    <a:pt x="895" y="92"/>
                  </a:lnTo>
                  <a:lnTo>
                    <a:pt x="898" y="92"/>
                  </a:lnTo>
                  <a:lnTo>
                    <a:pt x="900" y="92"/>
                  </a:lnTo>
                  <a:lnTo>
                    <a:pt x="902" y="90"/>
                  </a:lnTo>
                  <a:lnTo>
                    <a:pt x="904" y="90"/>
                  </a:lnTo>
                  <a:lnTo>
                    <a:pt x="906" y="88"/>
                  </a:lnTo>
                  <a:lnTo>
                    <a:pt x="907" y="86"/>
                  </a:lnTo>
                  <a:lnTo>
                    <a:pt x="907" y="84"/>
                  </a:lnTo>
                  <a:lnTo>
                    <a:pt x="907" y="80"/>
                  </a:lnTo>
                  <a:lnTo>
                    <a:pt x="908" y="79"/>
                  </a:lnTo>
                  <a:lnTo>
                    <a:pt x="911" y="79"/>
                  </a:lnTo>
                  <a:lnTo>
                    <a:pt x="913" y="79"/>
                  </a:lnTo>
                  <a:lnTo>
                    <a:pt x="916" y="80"/>
                  </a:lnTo>
                  <a:lnTo>
                    <a:pt x="919" y="80"/>
                  </a:lnTo>
                  <a:lnTo>
                    <a:pt x="921" y="79"/>
                  </a:lnTo>
                  <a:lnTo>
                    <a:pt x="924" y="79"/>
                  </a:lnTo>
                  <a:lnTo>
                    <a:pt x="925" y="76"/>
                  </a:lnTo>
                  <a:lnTo>
                    <a:pt x="928" y="76"/>
                  </a:lnTo>
                  <a:lnTo>
                    <a:pt x="929" y="75"/>
                  </a:lnTo>
                  <a:lnTo>
                    <a:pt x="929" y="73"/>
                  </a:lnTo>
                  <a:lnTo>
                    <a:pt x="929" y="71"/>
                  </a:lnTo>
                  <a:lnTo>
                    <a:pt x="929" y="67"/>
                  </a:lnTo>
                  <a:lnTo>
                    <a:pt x="930" y="66"/>
                  </a:lnTo>
                  <a:lnTo>
                    <a:pt x="932" y="64"/>
                  </a:lnTo>
                  <a:lnTo>
                    <a:pt x="934" y="63"/>
                  </a:lnTo>
                  <a:lnTo>
                    <a:pt x="937" y="64"/>
                  </a:lnTo>
                  <a:lnTo>
                    <a:pt x="939" y="66"/>
                  </a:lnTo>
                  <a:lnTo>
                    <a:pt x="941" y="66"/>
                  </a:lnTo>
                  <a:lnTo>
                    <a:pt x="943" y="66"/>
                  </a:lnTo>
                  <a:lnTo>
                    <a:pt x="945" y="66"/>
                  </a:lnTo>
                  <a:lnTo>
                    <a:pt x="947" y="64"/>
                  </a:lnTo>
                  <a:lnTo>
                    <a:pt x="949" y="63"/>
                  </a:lnTo>
                  <a:lnTo>
                    <a:pt x="951" y="62"/>
                  </a:lnTo>
                  <a:lnTo>
                    <a:pt x="954" y="62"/>
                  </a:lnTo>
                  <a:lnTo>
                    <a:pt x="956" y="62"/>
                  </a:lnTo>
                  <a:lnTo>
                    <a:pt x="959" y="63"/>
                  </a:lnTo>
                  <a:lnTo>
                    <a:pt x="962" y="64"/>
                  </a:lnTo>
                  <a:lnTo>
                    <a:pt x="964" y="64"/>
                  </a:lnTo>
                  <a:lnTo>
                    <a:pt x="967" y="64"/>
                  </a:lnTo>
                  <a:lnTo>
                    <a:pt x="969" y="64"/>
                  </a:lnTo>
                  <a:lnTo>
                    <a:pt x="972" y="66"/>
                  </a:lnTo>
                  <a:lnTo>
                    <a:pt x="975" y="66"/>
                  </a:lnTo>
                  <a:lnTo>
                    <a:pt x="976" y="67"/>
                  </a:lnTo>
                  <a:lnTo>
                    <a:pt x="977" y="68"/>
                  </a:lnTo>
                  <a:lnTo>
                    <a:pt x="979" y="69"/>
                  </a:lnTo>
                  <a:lnTo>
                    <a:pt x="980" y="72"/>
                  </a:lnTo>
                  <a:lnTo>
                    <a:pt x="984" y="72"/>
                  </a:lnTo>
                  <a:lnTo>
                    <a:pt x="986" y="72"/>
                  </a:lnTo>
                  <a:lnTo>
                    <a:pt x="988" y="72"/>
                  </a:lnTo>
                  <a:lnTo>
                    <a:pt x="989" y="72"/>
                  </a:lnTo>
                  <a:lnTo>
                    <a:pt x="990" y="73"/>
                  </a:lnTo>
                  <a:lnTo>
                    <a:pt x="993" y="75"/>
                  </a:lnTo>
                  <a:lnTo>
                    <a:pt x="996" y="75"/>
                  </a:lnTo>
                  <a:lnTo>
                    <a:pt x="997" y="75"/>
                  </a:lnTo>
                  <a:lnTo>
                    <a:pt x="998" y="72"/>
                  </a:lnTo>
                  <a:lnTo>
                    <a:pt x="1000" y="71"/>
                  </a:lnTo>
                  <a:lnTo>
                    <a:pt x="1002" y="69"/>
                  </a:lnTo>
                  <a:lnTo>
                    <a:pt x="1003" y="68"/>
                  </a:lnTo>
                  <a:lnTo>
                    <a:pt x="1005" y="67"/>
                  </a:lnTo>
                  <a:lnTo>
                    <a:pt x="1009" y="67"/>
                  </a:lnTo>
                  <a:lnTo>
                    <a:pt x="1010" y="68"/>
                  </a:lnTo>
                  <a:lnTo>
                    <a:pt x="1014" y="68"/>
                  </a:lnTo>
                  <a:lnTo>
                    <a:pt x="1015" y="68"/>
                  </a:lnTo>
                  <a:lnTo>
                    <a:pt x="1018" y="67"/>
                  </a:lnTo>
                  <a:lnTo>
                    <a:pt x="1018" y="64"/>
                  </a:lnTo>
                  <a:lnTo>
                    <a:pt x="1019" y="62"/>
                  </a:lnTo>
                  <a:lnTo>
                    <a:pt x="1019" y="59"/>
                  </a:lnTo>
                  <a:lnTo>
                    <a:pt x="1022" y="58"/>
                  </a:lnTo>
                  <a:lnTo>
                    <a:pt x="1023" y="56"/>
                  </a:lnTo>
                  <a:lnTo>
                    <a:pt x="1024" y="55"/>
                  </a:lnTo>
                  <a:lnTo>
                    <a:pt x="1026" y="54"/>
                  </a:lnTo>
                  <a:lnTo>
                    <a:pt x="1027" y="51"/>
                  </a:lnTo>
                  <a:lnTo>
                    <a:pt x="1028" y="50"/>
                  </a:lnTo>
                  <a:lnTo>
                    <a:pt x="1030" y="49"/>
                  </a:lnTo>
                  <a:lnTo>
                    <a:pt x="1032" y="49"/>
                  </a:lnTo>
                  <a:lnTo>
                    <a:pt x="1035" y="47"/>
                  </a:lnTo>
                  <a:lnTo>
                    <a:pt x="1037" y="47"/>
                  </a:lnTo>
                  <a:lnTo>
                    <a:pt x="1040" y="47"/>
                  </a:lnTo>
                  <a:lnTo>
                    <a:pt x="1043" y="46"/>
                  </a:lnTo>
                  <a:lnTo>
                    <a:pt x="1045" y="46"/>
                  </a:lnTo>
                  <a:lnTo>
                    <a:pt x="1046" y="45"/>
                  </a:lnTo>
                  <a:lnTo>
                    <a:pt x="1048" y="42"/>
                  </a:lnTo>
                  <a:lnTo>
                    <a:pt x="1049" y="41"/>
                  </a:lnTo>
                  <a:lnTo>
                    <a:pt x="1050" y="39"/>
                  </a:lnTo>
                  <a:lnTo>
                    <a:pt x="1052" y="37"/>
                  </a:lnTo>
                  <a:lnTo>
                    <a:pt x="1053" y="37"/>
                  </a:lnTo>
                  <a:lnTo>
                    <a:pt x="1056" y="36"/>
                  </a:lnTo>
                  <a:lnTo>
                    <a:pt x="1058" y="36"/>
                  </a:lnTo>
                  <a:lnTo>
                    <a:pt x="1061" y="34"/>
                  </a:lnTo>
                  <a:lnTo>
                    <a:pt x="1063" y="34"/>
                  </a:lnTo>
                  <a:lnTo>
                    <a:pt x="1066" y="34"/>
                  </a:lnTo>
                  <a:lnTo>
                    <a:pt x="1070" y="34"/>
                  </a:lnTo>
                  <a:lnTo>
                    <a:pt x="1073" y="34"/>
                  </a:lnTo>
                  <a:lnTo>
                    <a:pt x="1075" y="36"/>
                  </a:lnTo>
                  <a:lnTo>
                    <a:pt x="1078" y="34"/>
                  </a:lnTo>
                  <a:lnTo>
                    <a:pt x="1080" y="34"/>
                  </a:lnTo>
                  <a:lnTo>
                    <a:pt x="1083" y="33"/>
                  </a:lnTo>
                  <a:lnTo>
                    <a:pt x="1084" y="33"/>
                  </a:lnTo>
                  <a:lnTo>
                    <a:pt x="1087" y="32"/>
                  </a:lnTo>
                  <a:lnTo>
                    <a:pt x="1088" y="30"/>
                  </a:lnTo>
                  <a:lnTo>
                    <a:pt x="1090" y="29"/>
                  </a:lnTo>
                  <a:lnTo>
                    <a:pt x="1092" y="28"/>
                  </a:lnTo>
                  <a:lnTo>
                    <a:pt x="1093" y="26"/>
                  </a:lnTo>
                  <a:lnTo>
                    <a:pt x="1096" y="26"/>
                  </a:lnTo>
                  <a:lnTo>
                    <a:pt x="1099" y="28"/>
                  </a:lnTo>
                  <a:lnTo>
                    <a:pt x="1101" y="29"/>
                  </a:lnTo>
                  <a:lnTo>
                    <a:pt x="1103" y="30"/>
                  </a:lnTo>
                  <a:lnTo>
                    <a:pt x="1105" y="30"/>
                  </a:lnTo>
                  <a:lnTo>
                    <a:pt x="1108" y="30"/>
                  </a:lnTo>
                  <a:lnTo>
                    <a:pt x="1110" y="30"/>
                  </a:lnTo>
                  <a:lnTo>
                    <a:pt x="1110" y="28"/>
                  </a:lnTo>
                  <a:lnTo>
                    <a:pt x="1112" y="26"/>
                  </a:lnTo>
                  <a:lnTo>
                    <a:pt x="1112" y="22"/>
                  </a:lnTo>
                  <a:lnTo>
                    <a:pt x="1112" y="21"/>
                  </a:lnTo>
                  <a:lnTo>
                    <a:pt x="1113" y="19"/>
                  </a:lnTo>
                  <a:lnTo>
                    <a:pt x="1114" y="17"/>
                  </a:lnTo>
                  <a:lnTo>
                    <a:pt x="1116" y="15"/>
                  </a:lnTo>
                  <a:lnTo>
                    <a:pt x="1117" y="13"/>
                  </a:lnTo>
                  <a:lnTo>
                    <a:pt x="1118" y="12"/>
                  </a:lnTo>
                  <a:lnTo>
                    <a:pt x="1120" y="11"/>
                  </a:lnTo>
                  <a:lnTo>
                    <a:pt x="1120" y="8"/>
                  </a:lnTo>
                  <a:lnTo>
                    <a:pt x="1118" y="5"/>
                  </a:lnTo>
                  <a:lnTo>
                    <a:pt x="1118" y="3"/>
                  </a:lnTo>
                  <a:lnTo>
                    <a:pt x="1121" y="3"/>
                  </a:lnTo>
                  <a:lnTo>
                    <a:pt x="1122" y="2"/>
                  </a:lnTo>
                  <a:lnTo>
                    <a:pt x="1125" y="3"/>
                  </a:lnTo>
                  <a:lnTo>
                    <a:pt x="1127" y="4"/>
                  </a:lnTo>
                  <a:lnTo>
                    <a:pt x="1130" y="4"/>
                  </a:lnTo>
                  <a:lnTo>
                    <a:pt x="1133" y="4"/>
                  </a:lnTo>
                  <a:lnTo>
                    <a:pt x="1134" y="3"/>
                  </a:lnTo>
                  <a:lnTo>
                    <a:pt x="1137" y="3"/>
                  </a:lnTo>
                  <a:lnTo>
                    <a:pt x="1139" y="2"/>
                  </a:lnTo>
                  <a:lnTo>
                    <a:pt x="1142" y="2"/>
                  </a:lnTo>
                  <a:lnTo>
                    <a:pt x="1144" y="3"/>
                  </a:lnTo>
                  <a:lnTo>
                    <a:pt x="1146" y="4"/>
                  </a:lnTo>
                  <a:lnTo>
                    <a:pt x="1148" y="4"/>
                  </a:lnTo>
                  <a:lnTo>
                    <a:pt x="1151" y="4"/>
                  </a:lnTo>
                  <a:lnTo>
                    <a:pt x="1154" y="3"/>
                  </a:lnTo>
                  <a:lnTo>
                    <a:pt x="1156" y="2"/>
                  </a:lnTo>
                  <a:lnTo>
                    <a:pt x="1157" y="0"/>
                  </a:lnTo>
                  <a:lnTo>
                    <a:pt x="1160" y="0"/>
                  </a:lnTo>
                  <a:lnTo>
                    <a:pt x="1163" y="0"/>
                  </a:lnTo>
                  <a:lnTo>
                    <a:pt x="1165" y="2"/>
                  </a:lnTo>
                  <a:lnTo>
                    <a:pt x="1167" y="2"/>
                  </a:lnTo>
                  <a:lnTo>
                    <a:pt x="1169" y="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62" name="Freeform 52">
              <a:extLst>
                <a:ext uri="{FF2B5EF4-FFF2-40B4-BE49-F238E27FC236}">
                  <a16:creationId xmlns:a16="http://schemas.microsoft.com/office/drawing/2014/main" id="{1F23B37A-E674-E4E8-7764-964E007E4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2" y="277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" name="Freeform 53">
              <a:extLst>
                <a:ext uri="{FF2B5EF4-FFF2-40B4-BE49-F238E27FC236}">
                  <a16:creationId xmlns:a16="http://schemas.microsoft.com/office/drawing/2014/main" id="{F4AB473D-E5BB-E702-57D1-FDDE5FF50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4" y="1854"/>
              <a:ext cx="797" cy="678"/>
            </a:xfrm>
            <a:custGeom>
              <a:avLst/>
              <a:gdLst>
                <a:gd name="T0" fmla="*/ 582 w 797"/>
                <a:gd name="T1" fmla="*/ 5 h 678"/>
                <a:gd name="T2" fmla="*/ 609 w 797"/>
                <a:gd name="T3" fmla="*/ 23 h 678"/>
                <a:gd name="T4" fmla="*/ 646 w 797"/>
                <a:gd name="T5" fmla="*/ 17 h 678"/>
                <a:gd name="T6" fmla="*/ 681 w 797"/>
                <a:gd name="T7" fmla="*/ 31 h 678"/>
                <a:gd name="T8" fmla="*/ 710 w 797"/>
                <a:gd name="T9" fmla="*/ 72 h 678"/>
                <a:gd name="T10" fmla="*/ 715 w 797"/>
                <a:gd name="T11" fmla="*/ 129 h 678"/>
                <a:gd name="T12" fmla="*/ 753 w 797"/>
                <a:gd name="T13" fmla="*/ 171 h 678"/>
                <a:gd name="T14" fmla="*/ 785 w 797"/>
                <a:gd name="T15" fmla="*/ 221 h 678"/>
                <a:gd name="T16" fmla="*/ 791 w 797"/>
                <a:gd name="T17" fmla="*/ 265 h 678"/>
                <a:gd name="T18" fmla="*/ 751 w 797"/>
                <a:gd name="T19" fmla="*/ 312 h 678"/>
                <a:gd name="T20" fmla="*/ 727 w 797"/>
                <a:gd name="T21" fmla="*/ 364 h 678"/>
                <a:gd name="T22" fmla="*/ 680 w 797"/>
                <a:gd name="T23" fmla="*/ 393 h 678"/>
                <a:gd name="T24" fmla="*/ 618 w 797"/>
                <a:gd name="T25" fmla="*/ 397 h 678"/>
                <a:gd name="T26" fmla="*/ 607 w 797"/>
                <a:gd name="T27" fmla="*/ 448 h 678"/>
                <a:gd name="T28" fmla="*/ 556 w 797"/>
                <a:gd name="T29" fmla="*/ 496 h 678"/>
                <a:gd name="T30" fmla="*/ 539 w 797"/>
                <a:gd name="T31" fmla="*/ 560 h 678"/>
                <a:gd name="T32" fmla="*/ 552 w 797"/>
                <a:gd name="T33" fmla="*/ 612 h 678"/>
                <a:gd name="T34" fmla="*/ 550 w 797"/>
                <a:gd name="T35" fmla="*/ 659 h 678"/>
                <a:gd name="T36" fmla="*/ 514 w 797"/>
                <a:gd name="T37" fmla="*/ 672 h 678"/>
                <a:gd name="T38" fmla="*/ 501 w 797"/>
                <a:gd name="T39" fmla="*/ 666 h 678"/>
                <a:gd name="T40" fmla="*/ 488 w 797"/>
                <a:gd name="T41" fmla="*/ 655 h 678"/>
                <a:gd name="T42" fmla="*/ 476 w 797"/>
                <a:gd name="T43" fmla="*/ 645 h 678"/>
                <a:gd name="T44" fmla="*/ 460 w 797"/>
                <a:gd name="T45" fmla="*/ 638 h 678"/>
                <a:gd name="T46" fmla="*/ 442 w 797"/>
                <a:gd name="T47" fmla="*/ 634 h 678"/>
                <a:gd name="T48" fmla="*/ 430 w 797"/>
                <a:gd name="T49" fmla="*/ 633 h 678"/>
                <a:gd name="T50" fmla="*/ 411 w 797"/>
                <a:gd name="T51" fmla="*/ 629 h 678"/>
                <a:gd name="T52" fmla="*/ 390 w 797"/>
                <a:gd name="T53" fmla="*/ 627 h 678"/>
                <a:gd name="T54" fmla="*/ 374 w 797"/>
                <a:gd name="T55" fmla="*/ 621 h 678"/>
                <a:gd name="T56" fmla="*/ 356 w 797"/>
                <a:gd name="T57" fmla="*/ 617 h 678"/>
                <a:gd name="T58" fmla="*/ 334 w 797"/>
                <a:gd name="T59" fmla="*/ 617 h 678"/>
                <a:gd name="T60" fmla="*/ 312 w 797"/>
                <a:gd name="T61" fmla="*/ 616 h 678"/>
                <a:gd name="T62" fmla="*/ 289 w 797"/>
                <a:gd name="T63" fmla="*/ 615 h 678"/>
                <a:gd name="T64" fmla="*/ 272 w 797"/>
                <a:gd name="T65" fmla="*/ 608 h 678"/>
                <a:gd name="T66" fmla="*/ 255 w 797"/>
                <a:gd name="T67" fmla="*/ 608 h 678"/>
                <a:gd name="T68" fmla="*/ 240 w 797"/>
                <a:gd name="T69" fmla="*/ 604 h 678"/>
                <a:gd name="T70" fmla="*/ 233 w 797"/>
                <a:gd name="T71" fmla="*/ 606 h 678"/>
                <a:gd name="T72" fmla="*/ 221 w 797"/>
                <a:gd name="T73" fmla="*/ 601 h 678"/>
                <a:gd name="T74" fmla="*/ 208 w 797"/>
                <a:gd name="T75" fmla="*/ 598 h 678"/>
                <a:gd name="T76" fmla="*/ 197 w 797"/>
                <a:gd name="T77" fmla="*/ 593 h 678"/>
                <a:gd name="T78" fmla="*/ 189 w 797"/>
                <a:gd name="T79" fmla="*/ 577 h 678"/>
                <a:gd name="T80" fmla="*/ 182 w 797"/>
                <a:gd name="T81" fmla="*/ 561 h 678"/>
                <a:gd name="T82" fmla="*/ 178 w 797"/>
                <a:gd name="T83" fmla="*/ 546 h 678"/>
                <a:gd name="T84" fmla="*/ 169 w 797"/>
                <a:gd name="T85" fmla="*/ 535 h 678"/>
                <a:gd name="T86" fmla="*/ 161 w 797"/>
                <a:gd name="T87" fmla="*/ 525 h 678"/>
                <a:gd name="T88" fmla="*/ 147 w 797"/>
                <a:gd name="T89" fmla="*/ 531 h 678"/>
                <a:gd name="T90" fmla="*/ 137 w 797"/>
                <a:gd name="T91" fmla="*/ 527 h 678"/>
                <a:gd name="T92" fmla="*/ 125 w 797"/>
                <a:gd name="T93" fmla="*/ 526 h 678"/>
                <a:gd name="T94" fmla="*/ 121 w 797"/>
                <a:gd name="T95" fmla="*/ 513 h 678"/>
                <a:gd name="T96" fmla="*/ 112 w 797"/>
                <a:gd name="T97" fmla="*/ 521 h 678"/>
                <a:gd name="T98" fmla="*/ 101 w 797"/>
                <a:gd name="T99" fmla="*/ 531 h 678"/>
                <a:gd name="T100" fmla="*/ 88 w 797"/>
                <a:gd name="T101" fmla="*/ 538 h 678"/>
                <a:gd name="T102" fmla="*/ 77 w 797"/>
                <a:gd name="T103" fmla="*/ 533 h 678"/>
                <a:gd name="T104" fmla="*/ 66 w 797"/>
                <a:gd name="T105" fmla="*/ 525 h 678"/>
                <a:gd name="T106" fmla="*/ 60 w 797"/>
                <a:gd name="T107" fmla="*/ 535 h 678"/>
                <a:gd name="T108" fmla="*/ 50 w 797"/>
                <a:gd name="T109" fmla="*/ 525 h 678"/>
                <a:gd name="T110" fmla="*/ 41 w 797"/>
                <a:gd name="T111" fmla="*/ 510 h 678"/>
                <a:gd name="T112" fmla="*/ 32 w 797"/>
                <a:gd name="T113" fmla="*/ 499 h 678"/>
                <a:gd name="T114" fmla="*/ 27 w 797"/>
                <a:gd name="T115" fmla="*/ 500 h 678"/>
                <a:gd name="T116" fmla="*/ 18 w 797"/>
                <a:gd name="T117" fmla="*/ 510 h 678"/>
                <a:gd name="T118" fmla="*/ 2 w 797"/>
                <a:gd name="T119" fmla="*/ 517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7" h="678">
                  <a:moveTo>
                    <a:pt x="545" y="0"/>
                  </a:moveTo>
                  <a:lnTo>
                    <a:pt x="547" y="1"/>
                  </a:lnTo>
                  <a:lnTo>
                    <a:pt x="549" y="2"/>
                  </a:lnTo>
                  <a:lnTo>
                    <a:pt x="550" y="2"/>
                  </a:lnTo>
                  <a:lnTo>
                    <a:pt x="553" y="4"/>
                  </a:lnTo>
                  <a:lnTo>
                    <a:pt x="556" y="4"/>
                  </a:lnTo>
                  <a:lnTo>
                    <a:pt x="558" y="4"/>
                  </a:lnTo>
                  <a:lnTo>
                    <a:pt x="562" y="4"/>
                  </a:lnTo>
                  <a:lnTo>
                    <a:pt x="565" y="5"/>
                  </a:lnTo>
                  <a:lnTo>
                    <a:pt x="567" y="5"/>
                  </a:lnTo>
                  <a:lnTo>
                    <a:pt x="569" y="6"/>
                  </a:lnTo>
                  <a:lnTo>
                    <a:pt x="571" y="6"/>
                  </a:lnTo>
                  <a:lnTo>
                    <a:pt x="573" y="8"/>
                  </a:lnTo>
                  <a:lnTo>
                    <a:pt x="577" y="8"/>
                  </a:lnTo>
                  <a:lnTo>
                    <a:pt x="578" y="8"/>
                  </a:lnTo>
                  <a:lnTo>
                    <a:pt x="580" y="6"/>
                  </a:lnTo>
                  <a:lnTo>
                    <a:pt x="582" y="5"/>
                  </a:lnTo>
                  <a:lnTo>
                    <a:pt x="583" y="5"/>
                  </a:lnTo>
                  <a:lnTo>
                    <a:pt x="584" y="4"/>
                  </a:lnTo>
                  <a:lnTo>
                    <a:pt x="586" y="5"/>
                  </a:lnTo>
                  <a:lnTo>
                    <a:pt x="588" y="5"/>
                  </a:lnTo>
                  <a:lnTo>
                    <a:pt x="590" y="6"/>
                  </a:lnTo>
                  <a:lnTo>
                    <a:pt x="591" y="8"/>
                  </a:lnTo>
                  <a:lnTo>
                    <a:pt x="592" y="10"/>
                  </a:lnTo>
                  <a:lnTo>
                    <a:pt x="595" y="10"/>
                  </a:lnTo>
                  <a:lnTo>
                    <a:pt x="596" y="13"/>
                  </a:lnTo>
                  <a:lnTo>
                    <a:pt x="599" y="13"/>
                  </a:lnTo>
                  <a:lnTo>
                    <a:pt x="600" y="14"/>
                  </a:lnTo>
                  <a:lnTo>
                    <a:pt x="603" y="16"/>
                  </a:lnTo>
                  <a:lnTo>
                    <a:pt x="604" y="16"/>
                  </a:lnTo>
                  <a:lnTo>
                    <a:pt x="605" y="18"/>
                  </a:lnTo>
                  <a:lnTo>
                    <a:pt x="607" y="19"/>
                  </a:lnTo>
                  <a:lnTo>
                    <a:pt x="608" y="22"/>
                  </a:lnTo>
                  <a:lnTo>
                    <a:pt x="609" y="23"/>
                  </a:lnTo>
                  <a:lnTo>
                    <a:pt x="612" y="23"/>
                  </a:lnTo>
                  <a:lnTo>
                    <a:pt x="613" y="25"/>
                  </a:lnTo>
                  <a:lnTo>
                    <a:pt x="616" y="26"/>
                  </a:lnTo>
                  <a:lnTo>
                    <a:pt x="618" y="26"/>
                  </a:lnTo>
                  <a:lnTo>
                    <a:pt x="621" y="25"/>
                  </a:lnTo>
                  <a:lnTo>
                    <a:pt x="624" y="25"/>
                  </a:lnTo>
                  <a:lnTo>
                    <a:pt x="625" y="23"/>
                  </a:lnTo>
                  <a:lnTo>
                    <a:pt x="627" y="23"/>
                  </a:lnTo>
                  <a:lnTo>
                    <a:pt x="630" y="22"/>
                  </a:lnTo>
                  <a:lnTo>
                    <a:pt x="631" y="21"/>
                  </a:lnTo>
                  <a:lnTo>
                    <a:pt x="633" y="19"/>
                  </a:lnTo>
                  <a:lnTo>
                    <a:pt x="634" y="19"/>
                  </a:lnTo>
                  <a:lnTo>
                    <a:pt x="635" y="18"/>
                  </a:lnTo>
                  <a:lnTo>
                    <a:pt x="638" y="18"/>
                  </a:lnTo>
                  <a:lnTo>
                    <a:pt x="640" y="18"/>
                  </a:lnTo>
                  <a:lnTo>
                    <a:pt x="642" y="17"/>
                  </a:lnTo>
                  <a:lnTo>
                    <a:pt x="646" y="17"/>
                  </a:lnTo>
                  <a:lnTo>
                    <a:pt x="648" y="17"/>
                  </a:lnTo>
                  <a:lnTo>
                    <a:pt x="651" y="17"/>
                  </a:lnTo>
                  <a:lnTo>
                    <a:pt x="654" y="17"/>
                  </a:lnTo>
                  <a:lnTo>
                    <a:pt x="656" y="18"/>
                  </a:lnTo>
                  <a:lnTo>
                    <a:pt x="657" y="18"/>
                  </a:lnTo>
                  <a:lnTo>
                    <a:pt x="660" y="19"/>
                  </a:lnTo>
                  <a:lnTo>
                    <a:pt x="664" y="18"/>
                  </a:lnTo>
                  <a:lnTo>
                    <a:pt x="667" y="19"/>
                  </a:lnTo>
                  <a:lnTo>
                    <a:pt x="668" y="19"/>
                  </a:lnTo>
                  <a:lnTo>
                    <a:pt x="671" y="21"/>
                  </a:lnTo>
                  <a:lnTo>
                    <a:pt x="672" y="22"/>
                  </a:lnTo>
                  <a:lnTo>
                    <a:pt x="673" y="23"/>
                  </a:lnTo>
                  <a:lnTo>
                    <a:pt x="674" y="26"/>
                  </a:lnTo>
                  <a:lnTo>
                    <a:pt x="676" y="27"/>
                  </a:lnTo>
                  <a:lnTo>
                    <a:pt x="677" y="29"/>
                  </a:lnTo>
                  <a:lnTo>
                    <a:pt x="678" y="30"/>
                  </a:lnTo>
                  <a:lnTo>
                    <a:pt x="681" y="31"/>
                  </a:lnTo>
                  <a:lnTo>
                    <a:pt x="684" y="31"/>
                  </a:lnTo>
                  <a:lnTo>
                    <a:pt x="686" y="31"/>
                  </a:lnTo>
                  <a:lnTo>
                    <a:pt x="686" y="33"/>
                  </a:lnTo>
                  <a:lnTo>
                    <a:pt x="686" y="35"/>
                  </a:lnTo>
                  <a:lnTo>
                    <a:pt x="689" y="38"/>
                  </a:lnTo>
                  <a:lnTo>
                    <a:pt x="693" y="38"/>
                  </a:lnTo>
                  <a:lnTo>
                    <a:pt x="695" y="39"/>
                  </a:lnTo>
                  <a:lnTo>
                    <a:pt x="699" y="42"/>
                  </a:lnTo>
                  <a:lnTo>
                    <a:pt x="702" y="44"/>
                  </a:lnTo>
                  <a:lnTo>
                    <a:pt x="703" y="47"/>
                  </a:lnTo>
                  <a:lnTo>
                    <a:pt x="704" y="51"/>
                  </a:lnTo>
                  <a:lnTo>
                    <a:pt x="706" y="53"/>
                  </a:lnTo>
                  <a:lnTo>
                    <a:pt x="706" y="57"/>
                  </a:lnTo>
                  <a:lnTo>
                    <a:pt x="707" y="61"/>
                  </a:lnTo>
                  <a:lnTo>
                    <a:pt x="708" y="64"/>
                  </a:lnTo>
                  <a:lnTo>
                    <a:pt x="708" y="68"/>
                  </a:lnTo>
                  <a:lnTo>
                    <a:pt x="710" y="72"/>
                  </a:lnTo>
                  <a:lnTo>
                    <a:pt x="711" y="74"/>
                  </a:lnTo>
                  <a:lnTo>
                    <a:pt x="712" y="78"/>
                  </a:lnTo>
                  <a:lnTo>
                    <a:pt x="712" y="81"/>
                  </a:lnTo>
                  <a:lnTo>
                    <a:pt x="711" y="85"/>
                  </a:lnTo>
                  <a:lnTo>
                    <a:pt x="710" y="89"/>
                  </a:lnTo>
                  <a:lnTo>
                    <a:pt x="710" y="91"/>
                  </a:lnTo>
                  <a:lnTo>
                    <a:pt x="710" y="95"/>
                  </a:lnTo>
                  <a:lnTo>
                    <a:pt x="711" y="99"/>
                  </a:lnTo>
                  <a:lnTo>
                    <a:pt x="712" y="102"/>
                  </a:lnTo>
                  <a:lnTo>
                    <a:pt x="712" y="104"/>
                  </a:lnTo>
                  <a:lnTo>
                    <a:pt x="711" y="108"/>
                  </a:lnTo>
                  <a:lnTo>
                    <a:pt x="711" y="112"/>
                  </a:lnTo>
                  <a:lnTo>
                    <a:pt x="710" y="116"/>
                  </a:lnTo>
                  <a:lnTo>
                    <a:pt x="710" y="119"/>
                  </a:lnTo>
                  <a:lnTo>
                    <a:pt x="710" y="123"/>
                  </a:lnTo>
                  <a:lnTo>
                    <a:pt x="712" y="125"/>
                  </a:lnTo>
                  <a:lnTo>
                    <a:pt x="715" y="129"/>
                  </a:lnTo>
                  <a:lnTo>
                    <a:pt x="716" y="132"/>
                  </a:lnTo>
                  <a:lnTo>
                    <a:pt x="719" y="136"/>
                  </a:lnTo>
                  <a:lnTo>
                    <a:pt x="720" y="138"/>
                  </a:lnTo>
                  <a:lnTo>
                    <a:pt x="720" y="142"/>
                  </a:lnTo>
                  <a:lnTo>
                    <a:pt x="724" y="144"/>
                  </a:lnTo>
                  <a:lnTo>
                    <a:pt x="727" y="146"/>
                  </a:lnTo>
                  <a:lnTo>
                    <a:pt x="731" y="146"/>
                  </a:lnTo>
                  <a:lnTo>
                    <a:pt x="733" y="146"/>
                  </a:lnTo>
                  <a:lnTo>
                    <a:pt x="737" y="147"/>
                  </a:lnTo>
                  <a:lnTo>
                    <a:pt x="740" y="149"/>
                  </a:lnTo>
                  <a:lnTo>
                    <a:pt x="744" y="151"/>
                  </a:lnTo>
                  <a:lnTo>
                    <a:pt x="746" y="154"/>
                  </a:lnTo>
                  <a:lnTo>
                    <a:pt x="749" y="158"/>
                  </a:lnTo>
                  <a:lnTo>
                    <a:pt x="750" y="162"/>
                  </a:lnTo>
                  <a:lnTo>
                    <a:pt x="751" y="164"/>
                  </a:lnTo>
                  <a:lnTo>
                    <a:pt x="753" y="168"/>
                  </a:lnTo>
                  <a:lnTo>
                    <a:pt x="753" y="171"/>
                  </a:lnTo>
                  <a:lnTo>
                    <a:pt x="754" y="175"/>
                  </a:lnTo>
                  <a:lnTo>
                    <a:pt x="754" y="177"/>
                  </a:lnTo>
                  <a:lnTo>
                    <a:pt x="755" y="181"/>
                  </a:lnTo>
                  <a:lnTo>
                    <a:pt x="757" y="184"/>
                  </a:lnTo>
                  <a:lnTo>
                    <a:pt x="759" y="188"/>
                  </a:lnTo>
                  <a:lnTo>
                    <a:pt x="761" y="191"/>
                  </a:lnTo>
                  <a:lnTo>
                    <a:pt x="762" y="191"/>
                  </a:lnTo>
                  <a:lnTo>
                    <a:pt x="763" y="194"/>
                  </a:lnTo>
                  <a:lnTo>
                    <a:pt x="765" y="198"/>
                  </a:lnTo>
                  <a:lnTo>
                    <a:pt x="766" y="201"/>
                  </a:lnTo>
                  <a:lnTo>
                    <a:pt x="767" y="205"/>
                  </a:lnTo>
                  <a:lnTo>
                    <a:pt x="770" y="207"/>
                  </a:lnTo>
                  <a:lnTo>
                    <a:pt x="774" y="210"/>
                  </a:lnTo>
                  <a:lnTo>
                    <a:pt x="776" y="213"/>
                  </a:lnTo>
                  <a:lnTo>
                    <a:pt x="779" y="215"/>
                  </a:lnTo>
                  <a:lnTo>
                    <a:pt x="783" y="219"/>
                  </a:lnTo>
                  <a:lnTo>
                    <a:pt x="785" y="221"/>
                  </a:lnTo>
                  <a:lnTo>
                    <a:pt x="789" y="222"/>
                  </a:lnTo>
                  <a:lnTo>
                    <a:pt x="792" y="223"/>
                  </a:lnTo>
                  <a:lnTo>
                    <a:pt x="796" y="226"/>
                  </a:lnTo>
                  <a:lnTo>
                    <a:pt x="797" y="228"/>
                  </a:lnTo>
                  <a:lnTo>
                    <a:pt x="796" y="232"/>
                  </a:lnTo>
                  <a:lnTo>
                    <a:pt x="795" y="235"/>
                  </a:lnTo>
                  <a:lnTo>
                    <a:pt x="792" y="238"/>
                  </a:lnTo>
                  <a:lnTo>
                    <a:pt x="789" y="239"/>
                  </a:lnTo>
                  <a:lnTo>
                    <a:pt x="788" y="240"/>
                  </a:lnTo>
                  <a:lnTo>
                    <a:pt x="785" y="241"/>
                  </a:lnTo>
                  <a:lnTo>
                    <a:pt x="783" y="245"/>
                  </a:lnTo>
                  <a:lnTo>
                    <a:pt x="783" y="248"/>
                  </a:lnTo>
                  <a:lnTo>
                    <a:pt x="785" y="252"/>
                  </a:lnTo>
                  <a:lnTo>
                    <a:pt x="789" y="254"/>
                  </a:lnTo>
                  <a:lnTo>
                    <a:pt x="791" y="258"/>
                  </a:lnTo>
                  <a:lnTo>
                    <a:pt x="792" y="261"/>
                  </a:lnTo>
                  <a:lnTo>
                    <a:pt x="791" y="265"/>
                  </a:lnTo>
                  <a:lnTo>
                    <a:pt x="791" y="266"/>
                  </a:lnTo>
                  <a:lnTo>
                    <a:pt x="788" y="268"/>
                  </a:lnTo>
                  <a:lnTo>
                    <a:pt x="785" y="271"/>
                  </a:lnTo>
                  <a:lnTo>
                    <a:pt x="783" y="275"/>
                  </a:lnTo>
                  <a:lnTo>
                    <a:pt x="781" y="278"/>
                  </a:lnTo>
                  <a:lnTo>
                    <a:pt x="780" y="282"/>
                  </a:lnTo>
                  <a:lnTo>
                    <a:pt x="778" y="285"/>
                  </a:lnTo>
                  <a:lnTo>
                    <a:pt x="775" y="285"/>
                  </a:lnTo>
                  <a:lnTo>
                    <a:pt x="771" y="287"/>
                  </a:lnTo>
                  <a:lnTo>
                    <a:pt x="768" y="290"/>
                  </a:lnTo>
                  <a:lnTo>
                    <a:pt x="765" y="292"/>
                  </a:lnTo>
                  <a:lnTo>
                    <a:pt x="762" y="295"/>
                  </a:lnTo>
                  <a:lnTo>
                    <a:pt x="759" y="299"/>
                  </a:lnTo>
                  <a:lnTo>
                    <a:pt x="759" y="302"/>
                  </a:lnTo>
                  <a:lnTo>
                    <a:pt x="758" y="305"/>
                  </a:lnTo>
                  <a:lnTo>
                    <a:pt x="755" y="308"/>
                  </a:lnTo>
                  <a:lnTo>
                    <a:pt x="751" y="312"/>
                  </a:lnTo>
                  <a:lnTo>
                    <a:pt x="748" y="315"/>
                  </a:lnTo>
                  <a:lnTo>
                    <a:pt x="745" y="316"/>
                  </a:lnTo>
                  <a:lnTo>
                    <a:pt x="741" y="318"/>
                  </a:lnTo>
                  <a:lnTo>
                    <a:pt x="740" y="322"/>
                  </a:lnTo>
                  <a:lnTo>
                    <a:pt x="740" y="325"/>
                  </a:lnTo>
                  <a:lnTo>
                    <a:pt x="738" y="329"/>
                  </a:lnTo>
                  <a:lnTo>
                    <a:pt x="740" y="333"/>
                  </a:lnTo>
                  <a:lnTo>
                    <a:pt x="740" y="335"/>
                  </a:lnTo>
                  <a:lnTo>
                    <a:pt x="740" y="339"/>
                  </a:lnTo>
                  <a:lnTo>
                    <a:pt x="740" y="342"/>
                  </a:lnTo>
                  <a:lnTo>
                    <a:pt x="740" y="345"/>
                  </a:lnTo>
                  <a:lnTo>
                    <a:pt x="740" y="349"/>
                  </a:lnTo>
                  <a:lnTo>
                    <a:pt x="738" y="351"/>
                  </a:lnTo>
                  <a:lnTo>
                    <a:pt x="737" y="355"/>
                  </a:lnTo>
                  <a:lnTo>
                    <a:pt x="734" y="359"/>
                  </a:lnTo>
                  <a:lnTo>
                    <a:pt x="731" y="362"/>
                  </a:lnTo>
                  <a:lnTo>
                    <a:pt x="727" y="364"/>
                  </a:lnTo>
                  <a:lnTo>
                    <a:pt x="724" y="365"/>
                  </a:lnTo>
                  <a:lnTo>
                    <a:pt x="720" y="368"/>
                  </a:lnTo>
                  <a:lnTo>
                    <a:pt x="716" y="371"/>
                  </a:lnTo>
                  <a:lnTo>
                    <a:pt x="714" y="372"/>
                  </a:lnTo>
                  <a:lnTo>
                    <a:pt x="710" y="373"/>
                  </a:lnTo>
                  <a:lnTo>
                    <a:pt x="707" y="376"/>
                  </a:lnTo>
                  <a:lnTo>
                    <a:pt x="706" y="380"/>
                  </a:lnTo>
                  <a:lnTo>
                    <a:pt x="706" y="384"/>
                  </a:lnTo>
                  <a:lnTo>
                    <a:pt x="706" y="386"/>
                  </a:lnTo>
                  <a:lnTo>
                    <a:pt x="703" y="390"/>
                  </a:lnTo>
                  <a:lnTo>
                    <a:pt x="699" y="390"/>
                  </a:lnTo>
                  <a:lnTo>
                    <a:pt x="695" y="390"/>
                  </a:lnTo>
                  <a:lnTo>
                    <a:pt x="693" y="390"/>
                  </a:lnTo>
                  <a:lnTo>
                    <a:pt x="690" y="390"/>
                  </a:lnTo>
                  <a:lnTo>
                    <a:pt x="686" y="392"/>
                  </a:lnTo>
                  <a:lnTo>
                    <a:pt x="684" y="392"/>
                  </a:lnTo>
                  <a:lnTo>
                    <a:pt x="680" y="393"/>
                  </a:lnTo>
                  <a:lnTo>
                    <a:pt x="676" y="394"/>
                  </a:lnTo>
                  <a:lnTo>
                    <a:pt x="672" y="394"/>
                  </a:lnTo>
                  <a:lnTo>
                    <a:pt x="669" y="394"/>
                  </a:lnTo>
                  <a:lnTo>
                    <a:pt x="664" y="393"/>
                  </a:lnTo>
                  <a:lnTo>
                    <a:pt x="660" y="390"/>
                  </a:lnTo>
                  <a:lnTo>
                    <a:pt x="657" y="390"/>
                  </a:lnTo>
                  <a:lnTo>
                    <a:pt x="654" y="389"/>
                  </a:lnTo>
                  <a:lnTo>
                    <a:pt x="650" y="389"/>
                  </a:lnTo>
                  <a:lnTo>
                    <a:pt x="647" y="388"/>
                  </a:lnTo>
                  <a:lnTo>
                    <a:pt x="643" y="388"/>
                  </a:lnTo>
                  <a:lnTo>
                    <a:pt x="639" y="388"/>
                  </a:lnTo>
                  <a:lnTo>
                    <a:pt x="635" y="389"/>
                  </a:lnTo>
                  <a:lnTo>
                    <a:pt x="631" y="389"/>
                  </a:lnTo>
                  <a:lnTo>
                    <a:pt x="629" y="390"/>
                  </a:lnTo>
                  <a:lnTo>
                    <a:pt x="625" y="392"/>
                  </a:lnTo>
                  <a:lnTo>
                    <a:pt x="621" y="394"/>
                  </a:lnTo>
                  <a:lnTo>
                    <a:pt x="618" y="397"/>
                  </a:lnTo>
                  <a:lnTo>
                    <a:pt x="616" y="401"/>
                  </a:lnTo>
                  <a:lnTo>
                    <a:pt x="613" y="403"/>
                  </a:lnTo>
                  <a:lnTo>
                    <a:pt x="612" y="407"/>
                  </a:lnTo>
                  <a:lnTo>
                    <a:pt x="610" y="410"/>
                  </a:lnTo>
                  <a:lnTo>
                    <a:pt x="610" y="411"/>
                  </a:lnTo>
                  <a:lnTo>
                    <a:pt x="612" y="414"/>
                  </a:lnTo>
                  <a:lnTo>
                    <a:pt x="614" y="416"/>
                  </a:lnTo>
                  <a:lnTo>
                    <a:pt x="618" y="419"/>
                  </a:lnTo>
                  <a:lnTo>
                    <a:pt x="621" y="422"/>
                  </a:lnTo>
                  <a:lnTo>
                    <a:pt x="621" y="426"/>
                  </a:lnTo>
                  <a:lnTo>
                    <a:pt x="620" y="428"/>
                  </a:lnTo>
                  <a:lnTo>
                    <a:pt x="618" y="432"/>
                  </a:lnTo>
                  <a:lnTo>
                    <a:pt x="616" y="435"/>
                  </a:lnTo>
                  <a:lnTo>
                    <a:pt x="613" y="439"/>
                  </a:lnTo>
                  <a:lnTo>
                    <a:pt x="612" y="443"/>
                  </a:lnTo>
                  <a:lnTo>
                    <a:pt x="610" y="445"/>
                  </a:lnTo>
                  <a:lnTo>
                    <a:pt x="607" y="448"/>
                  </a:lnTo>
                  <a:lnTo>
                    <a:pt x="604" y="450"/>
                  </a:lnTo>
                  <a:lnTo>
                    <a:pt x="600" y="452"/>
                  </a:lnTo>
                  <a:lnTo>
                    <a:pt x="597" y="453"/>
                  </a:lnTo>
                  <a:lnTo>
                    <a:pt x="594" y="454"/>
                  </a:lnTo>
                  <a:lnTo>
                    <a:pt x="590" y="456"/>
                  </a:lnTo>
                  <a:lnTo>
                    <a:pt x="587" y="457"/>
                  </a:lnTo>
                  <a:lnTo>
                    <a:pt x="583" y="460"/>
                  </a:lnTo>
                  <a:lnTo>
                    <a:pt x="579" y="462"/>
                  </a:lnTo>
                  <a:lnTo>
                    <a:pt x="574" y="467"/>
                  </a:lnTo>
                  <a:lnTo>
                    <a:pt x="570" y="470"/>
                  </a:lnTo>
                  <a:lnTo>
                    <a:pt x="567" y="475"/>
                  </a:lnTo>
                  <a:lnTo>
                    <a:pt x="565" y="479"/>
                  </a:lnTo>
                  <a:lnTo>
                    <a:pt x="563" y="483"/>
                  </a:lnTo>
                  <a:lnTo>
                    <a:pt x="561" y="486"/>
                  </a:lnTo>
                  <a:lnTo>
                    <a:pt x="560" y="490"/>
                  </a:lnTo>
                  <a:lnTo>
                    <a:pt x="558" y="493"/>
                  </a:lnTo>
                  <a:lnTo>
                    <a:pt x="556" y="496"/>
                  </a:lnTo>
                  <a:lnTo>
                    <a:pt x="554" y="500"/>
                  </a:lnTo>
                  <a:lnTo>
                    <a:pt x="553" y="504"/>
                  </a:lnTo>
                  <a:lnTo>
                    <a:pt x="552" y="508"/>
                  </a:lnTo>
                  <a:lnTo>
                    <a:pt x="550" y="510"/>
                  </a:lnTo>
                  <a:lnTo>
                    <a:pt x="549" y="514"/>
                  </a:lnTo>
                  <a:lnTo>
                    <a:pt x="545" y="518"/>
                  </a:lnTo>
                  <a:lnTo>
                    <a:pt x="543" y="522"/>
                  </a:lnTo>
                  <a:lnTo>
                    <a:pt x="540" y="525"/>
                  </a:lnTo>
                  <a:lnTo>
                    <a:pt x="537" y="529"/>
                  </a:lnTo>
                  <a:lnTo>
                    <a:pt x="535" y="533"/>
                  </a:lnTo>
                  <a:lnTo>
                    <a:pt x="533" y="535"/>
                  </a:lnTo>
                  <a:lnTo>
                    <a:pt x="533" y="539"/>
                  </a:lnTo>
                  <a:lnTo>
                    <a:pt x="533" y="543"/>
                  </a:lnTo>
                  <a:lnTo>
                    <a:pt x="533" y="547"/>
                  </a:lnTo>
                  <a:lnTo>
                    <a:pt x="535" y="552"/>
                  </a:lnTo>
                  <a:lnTo>
                    <a:pt x="537" y="556"/>
                  </a:lnTo>
                  <a:lnTo>
                    <a:pt x="539" y="560"/>
                  </a:lnTo>
                  <a:lnTo>
                    <a:pt x="540" y="563"/>
                  </a:lnTo>
                  <a:lnTo>
                    <a:pt x="541" y="567"/>
                  </a:lnTo>
                  <a:lnTo>
                    <a:pt x="541" y="570"/>
                  </a:lnTo>
                  <a:lnTo>
                    <a:pt x="543" y="573"/>
                  </a:lnTo>
                  <a:lnTo>
                    <a:pt x="543" y="577"/>
                  </a:lnTo>
                  <a:lnTo>
                    <a:pt x="544" y="581"/>
                  </a:lnTo>
                  <a:lnTo>
                    <a:pt x="545" y="584"/>
                  </a:lnTo>
                  <a:lnTo>
                    <a:pt x="545" y="587"/>
                  </a:lnTo>
                  <a:lnTo>
                    <a:pt x="545" y="591"/>
                  </a:lnTo>
                  <a:lnTo>
                    <a:pt x="544" y="594"/>
                  </a:lnTo>
                  <a:lnTo>
                    <a:pt x="544" y="598"/>
                  </a:lnTo>
                  <a:lnTo>
                    <a:pt x="544" y="601"/>
                  </a:lnTo>
                  <a:lnTo>
                    <a:pt x="544" y="604"/>
                  </a:lnTo>
                  <a:lnTo>
                    <a:pt x="544" y="608"/>
                  </a:lnTo>
                  <a:lnTo>
                    <a:pt x="545" y="611"/>
                  </a:lnTo>
                  <a:lnTo>
                    <a:pt x="548" y="612"/>
                  </a:lnTo>
                  <a:lnTo>
                    <a:pt x="552" y="612"/>
                  </a:lnTo>
                  <a:lnTo>
                    <a:pt x="556" y="612"/>
                  </a:lnTo>
                  <a:lnTo>
                    <a:pt x="558" y="612"/>
                  </a:lnTo>
                  <a:lnTo>
                    <a:pt x="561" y="615"/>
                  </a:lnTo>
                  <a:lnTo>
                    <a:pt x="562" y="619"/>
                  </a:lnTo>
                  <a:lnTo>
                    <a:pt x="561" y="623"/>
                  </a:lnTo>
                  <a:lnTo>
                    <a:pt x="560" y="627"/>
                  </a:lnTo>
                  <a:lnTo>
                    <a:pt x="556" y="629"/>
                  </a:lnTo>
                  <a:lnTo>
                    <a:pt x="556" y="631"/>
                  </a:lnTo>
                  <a:lnTo>
                    <a:pt x="554" y="633"/>
                  </a:lnTo>
                  <a:lnTo>
                    <a:pt x="553" y="636"/>
                  </a:lnTo>
                  <a:lnTo>
                    <a:pt x="553" y="640"/>
                  </a:lnTo>
                  <a:lnTo>
                    <a:pt x="554" y="644"/>
                  </a:lnTo>
                  <a:lnTo>
                    <a:pt x="557" y="646"/>
                  </a:lnTo>
                  <a:lnTo>
                    <a:pt x="558" y="650"/>
                  </a:lnTo>
                  <a:lnTo>
                    <a:pt x="556" y="653"/>
                  </a:lnTo>
                  <a:lnTo>
                    <a:pt x="553" y="657"/>
                  </a:lnTo>
                  <a:lnTo>
                    <a:pt x="550" y="659"/>
                  </a:lnTo>
                  <a:lnTo>
                    <a:pt x="547" y="662"/>
                  </a:lnTo>
                  <a:lnTo>
                    <a:pt x="543" y="666"/>
                  </a:lnTo>
                  <a:lnTo>
                    <a:pt x="541" y="670"/>
                  </a:lnTo>
                  <a:lnTo>
                    <a:pt x="539" y="672"/>
                  </a:lnTo>
                  <a:lnTo>
                    <a:pt x="536" y="676"/>
                  </a:lnTo>
                  <a:lnTo>
                    <a:pt x="535" y="678"/>
                  </a:lnTo>
                  <a:lnTo>
                    <a:pt x="526" y="675"/>
                  </a:lnTo>
                  <a:lnTo>
                    <a:pt x="524" y="675"/>
                  </a:lnTo>
                  <a:lnTo>
                    <a:pt x="523" y="675"/>
                  </a:lnTo>
                  <a:lnTo>
                    <a:pt x="522" y="675"/>
                  </a:lnTo>
                  <a:lnTo>
                    <a:pt x="520" y="675"/>
                  </a:lnTo>
                  <a:lnTo>
                    <a:pt x="519" y="675"/>
                  </a:lnTo>
                  <a:lnTo>
                    <a:pt x="518" y="674"/>
                  </a:lnTo>
                  <a:lnTo>
                    <a:pt x="516" y="674"/>
                  </a:lnTo>
                  <a:lnTo>
                    <a:pt x="515" y="674"/>
                  </a:lnTo>
                  <a:lnTo>
                    <a:pt x="515" y="672"/>
                  </a:lnTo>
                  <a:lnTo>
                    <a:pt x="514" y="672"/>
                  </a:lnTo>
                  <a:lnTo>
                    <a:pt x="513" y="672"/>
                  </a:lnTo>
                  <a:lnTo>
                    <a:pt x="513" y="671"/>
                  </a:lnTo>
                  <a:lnTo>
                    <a:pt x="513" y="670"/>
                  </a:lnTo>
                  <a:lnTo>
                    <a:pt x="511" y="670"/>
                  </a:lnTo>
                  <a:lnTo>
                    <a:pt x="510" y="670"/>
                  </a:lnTo>
                  <a:lnTo>
                    <a:pt x="510" y="668"/>
                  </a:lnTo>
                  <a:lnTo>
                    <a:pt x="509" y="668"/>
                  </a:lnTo>
                  <a:lnTo>
                    <a:pt x="507" y="668"/>
                  </a:lnTo>
                  <a:lnTo>
                    <a:pt x="507" y="667"/>
                  </a:lnTo>
                  <a:lnTo>
                    <a:pt x="506" y="667"/>
                  </a:lnTo>
                  <a:lnTo>
                    <a:pt x="505" y="667"/>
                  </a:lnTo>
                  <a:lnTo>
                    <a:pt x="503" y="667"/>
                  </a:lnTo>
                  <a:lnTo>
                    <a:pt x="503" y="666"/>
                  </a:lnTo>
                  <a:lnTo>
                    <a:pt x="502" y="666"/>
                  </a:lnTo>
                  <a:lnTo>
                    <a:pt x="502" y="667"/>
                  </a:lnTo>
                  <a:lnTo>
                    <a:pt x="501" y="667"/>
                  </a:lnTo>
                  <a:lnTo>
                    <a:pt x="501" y="666"/>
                  </a:lnTo>
                  <a:lnTo>
                    <a:pt x="500" y="666"/>
                  </a:lnTo>
                  <a:lnTo>
                    <a:pt x="500" y="665"/>
                  </a:lnTo>
                  <a:lnTo>
                    <a:pt x="498" y="665"/>
                  </a:lnTo>
                  <a:lnTo>
                    <a:pt x="497" y="663"/>
                  </a:lnTo>
                  <a:lnTo>
                    <a:pt x="496" y="663"/>
                  </a:lnTo>
                  <a:lnTo>
                    <a:pt x="496" y="662"/>
                  </a:lnTo>
                  <a:lnTo>
                    <a:pt x="496" y="663"/>
                  </a:lnTo>
                  <a:lnTo>
                    <a:pt x="494" y="663"/>
                  </a:lnTo>
                  <a:lnTo>
                    <a:pt x="494" y="662"/>
                  </a:lnTo>
                  <a:lnTo>
                    <a:pt x="494" y="661"/>
                  </a:lnTo>
                  <a:lnTo>
                    <a:pt x="494" y="659"/>
                  </a:lnTo>
                  <a:lnTo>
                    <a:pt x="493" y="659"/>
                  </a:lnTo>
                  <a:lnTo>
                    <a:pt x="492" y="658"/>
                  </a:lnTo>
                  <a:lnTo>
                    <a:pt x="490" y="657"/>
                  </a:lnTo>
                  <a:lnTo>
                    <a:pt x="489" y="657"/>
                  </a:lnTo>
                  <a:lnTo>
                    <a:pt x="489" y="655"/>
                  </a:lnTo>
                  <a:lnTo>
                    <a:pt x="488" y="655"/>
                  </a:lnTo>
                  <a:lnTo>
                    <a:pt x="488" y="654"/>
                  </a:lnTo>
                  <a:lnTo>
                    <a:pt x="488" y="653"/>
                  </a:lnTo>
                  <a:lnTo>
                    <a:pt x="486" y="653"/>
                  </a:lnTo>
                  <a:lnTo>
                    <a:pt x="486" y="651"/>
                  </a:lnTo>
                  <a:lnTo>
                    <a:pt x="485" y="651"/>
                  </a:lnTo>
                  <a:lnTo>
                    <a:pt x="485" y="650"/>
                  </a:lnTo>
                  <a:lnTo>
                    <a:pt x="484" y="650"/>
                  </a:lnTo>
                  <a:lnTo>
                    <a:pt x="484" y="649"/>
                  </a:lnTo>
                  <a:lnTo>
                    <a:pt x="483" y="649"/>
                  </a:lnTo>
                  <a:lnTo>
                    <a:pt x="483" y="648"/>
                  </a:lnTo>
                  <a:lnTo>
                    <a:pt x="481" y="648"/>
                  </a:lnTo>
                  <a:lnTo>
                    <a:pt x="480" y="648"/>
                  </a:lnTo>
                  <a:lnTo>
                    <a:pt x="480" y="646"/>
                  </a:lnTo>
                  <a:lnTo>
                    <a:pt x="479" y="646"/>
                  </a:lnTo>
                  <a:lnTo>
                    <a:pt x="479" y="645"/>
                  </a:lnTo>
                  <a:lnTo>
                    <a:pt x="477" y="645"/>
                  </a:lnTo>
                  <a:lnTo>
                    <a:pt x="476" y="645"/>
                  </a:lnTo>
                  <a:lnTo>
                    <a:pt x="476" y="644"/>
                  </a:lnTo>
                  <a:lnTo>
                    <a:pt x="475" y="644"/>
                  </a:lnTo>
                  <a:lnTo>
                    <a:pt x="475" y="642"/>
                  </a:lnTo>
                  <a:lnTo>
                    <a:pt x="473" y="642"/>
                  </a:lnTo>
                  <a:lnTo>
                    <a:pt x="472" y="642"/>
                  </a:lnTo>
                  <a:lnTo>
                    <a:pt x="471" y="642"/>
                  </a:lnTo>
                  <a:lnTo>
                    <a:pt x="469" y="642"/>
                  </a:lnTo>
                  <a:lnTo>
                    <a:pt x="469" y="641"/>
                  </a:lnTo>
                  <a:lnTo>
                    <a:pt x="468" y="641"/>
                  </a:lnTo>
                  <a:lnTo>
                    <a:pt x="467" y="641"/>
                  </a:lnTo>
                  <a:lnTo>
                    <a:pt x="467" y="640"/>
                  </a:lnTo>
                  <a:lnTo>
                    <a:pt x="466" y="640"/>
                  </a:lnTo>
                  <a:lnTo>
                    <a:pt x="466" y="638"/>
                  </a:lnTo>
                  <a:lnTo>
                    <a:pt x="464" y="638"/>
                  </a:lnTo>
                  <a:lnTo>
                    <a:pt x="463" y="638"/>
                  </a:lnTo>
                  <a:lnTo>
                    <a:pt x="462" y="638"/>
                  </a:lnTo>
                  <a:lnTo>
                    <a:pt x="460" y="638"/>
                  </a:lnTo>
                  <a:lnTo>
                    <a:pt x="459" y="638"/>
                  </a:lnTo>
                  <a:lnTo>
                    <a:pt x="458" y="638"/>
                  </a:lnTo>
                  <a:lnTo>
                    <a:pt x="456" y="638"/>
                  </a:lnTo>
                  <a:lnTo>
                    <a:pt x="456" y="637"/>
                  </a:lnTo>
                  <a:lnTo>
                    <a:pt x="455" y="637"/>
                  </a:lnTo>
                  <a:lnTo>
                    <a:pt x="454" y="636"/>
                  </a:lnTo>
                  <a:lnTo>
                    <a:pt x="453" y="636"/>
                  </a:lnTo>
                  <a:lnTo>
                    <a:pt x="453" y="634"/>
                  </a:lnTo>
                  <a:lnTo>
                    <a:pt x="451" y="634"/>
                  </a:lnTo>
                  <a:lnTo>
                    <a:pt x="450" y="634"/>
                  </a:lnTo>
                  <a:lnTo>
                    <a:pt x="449" y="634"/>
                  </a:lnTo>
                  <a:lnTo>
                    <a:pt x="447" y="634"/>
                  </a:lnTo>
                  <a:lnTo>
                    <a:pt x="446" y="636"/>
                  </a:lnTo>
                  <a:lnTo>
                    <a:pt x="445" y="636"/>
                  </a:lnTo>
                  <a:lnTo>
                    <a:pt x="443" y="636"/>
                  </a:lnTo>
                  <a:lnTo>
                    <a:pt x="443" y="634"/>
                  </a:lnTo>
                  <a:lnTo>
                    <a:pt x="442" y="634"/>
                  </a:lnTo>
                  <a:lnTo>
                    <a:pt x="442" y="633"/>
                  </a:lnTo>
                  <a:lnTo>
                    <a:pt x="441" y="633"/>
                  </a:lnTo>
                  <a:lnTo>
                    <a:pt x="439" y="633"/>
                  </a:lnTo>
                  <a:lnTo>
                    <a:pt x="438" y="633"/>
                  </a:lnTo>
                  <a:lnTo>
                    <a:pt x="437" y="633"/>
                  </a:lnTo>
                  <a:lnTo>
                    <a:pt x="436" y="633"/>
                  </a:lnTo>
                  <a:lnTo>
                    <a:pt x="436" y="634"/>
                  </a:lnTo>
                  <a:lnTo>
                    <a:pt x="434" y="634"/>
                  </a:lnTo>
                  <a:lnTo>
                    <a:pt x="434" y="636"/>
                  </a:lnTo>
                  <a:lnTo>
                    <a:pt x="433" y="636"/>
                  </a:lnTo>
                  <a:lnTo>
                    <a:pt x="433" y="634"/>
                  </a:lnTo>
                  <a:lnTo>
                    <a:pt x="434" y="633"/>
                  </a:lnTo>
                  <a:lnTo>
                    <a:pt x="434" y="632"/>
                  </a:lnTo>
                  <a:lnTo>
                    <a:pt x="433" y="632"/>
                  </a:lnTo>
                  <a:lnTo>
                    <a:pt x="432" y="632"/>
                  </a:lnTo>
                  <a:lnTo>
                    <a:pt x="430" y="632"/>
                  </a:lnTo>
                  <a:lnTo>
                    <a:pt x="430" y="633"/>
                  </a:lnTo>
                  <a:lnTo>
                    <a:pt x="429" y="633"/>
                  </a:lnTo>
                  <a:lnTo>
                    <a:pt x="428" y="632"/>
                  </a:lnTo>
                  <a:lnTo>
                    <a:pt x="428" y="631"/>
                  </a:lnTo>
                  <a:lnTo>
                    <a:pt x="426" y="632"/>
                  </a:lnTo>
                  <a:lnTo>
                    <a:pt x="425" y="632"/>
                  </a:lnTo>
                  <a:lnTo>
                    <a:pt x="425" y="631"/>
                  </a:lnTo>
                  <a:lnTo>
                    <a:pt x="424" y="631"/>
                  </a:lnTo>
                  <a:lnTo>
                    <a:pt x="422" y="631"/>
                  </a:lnTo>
                  <a:lnTo>
                    <a:pt x="421" y="631"/>
                  </a:lnTo>
                  <a:lnTo>
                    <a:pt x="420" y="631"/>
                  </a:lnTo>
                  <a:lnTo>
                    <a:pt x="419" y="631"/>
                  </a:lnTo>
                  <a:lnTo>
                    <a:pt x="417" y="631"/>
                  </a:lnTo>
                  <a:lnTo>
                    <a:pt x="416" y="631"/>
                  </a:lnTo>
                  <a:lnTo>
                    <a:pt x="415" y="631"/>
                  </a:lnTo>
                  <a:lnTo>
                    <a:pt x="415" y="629"/>
                  </a:lnTo>
                  <a:lnTo>
                    <a:pt x="413" y="629"/>
                  </a:lnTo>
                  <a:lnTo>
                    <a:pt x="411" y="629"/>
                  </a:lnTo>
                  <a:lnTo>
                    <a:pt x="408" y="629"/>
                  </a:lnTo>
                  <a:lnTo>
                    <a:pt x="406" y="629"/>
                  </a:lnTo>
                  <a:lnTo>
                    <a:pt x="404" y="629"/>
                  </a:lnTo>
                  <a:lnTo>
                    <a:pt x="403" y="629"/>
                  </a:lnTo>
                  <a:lnTo>
                    <a:pt x="403" y="628"/>
                  </a:lnTo>
                  <a:lnTo>
                    <a:pt x="402" y="628"/>
                  </a:lnTo>
                  <a:lnTo>
                    <a:pt x="400" y="628"/>
                  </a:lnTo>
                  <a:lnTo>
                    <a:pt x="399" y="628"/>
                  </a:lnTo>
                  <a:lnTo>
                    <a:pt x="398" y="628"/>
                  </a:lnTo>
                  <a:lnTo>
                    <a:pt x="396" y="629"/>
                  </a:lnTo>
                  <a:lnTo>
                    <a:pt x="395" y="629"/>
                  </a:lnTo>
                  <a:lnTo>
                    <a:pt x="394" y="629"/>
                  </a:lnTo>
                  <a:lnTo>
                    <a:pt x="394" y="628"/>
                  </a:lnTo>
                  <a:lnTo>
                    <a:pt x="392" y="628"/>
                  </a:lnTo>
                  <a:lnTo>
                    <a:pt x="392" y="627"/>
                  </a:lnTo>
                  <a:lnTo>
                    <a:pt x="391" y="627"/>
                  </a:lnTo>
                  <a:lnTo>
                    <a:pt x="390" y="627"/>
                  </a:lnTo>
                  <a:lnTo>
                    <a:pt x="390" y="625"/>
                  </a:lnTo>
                  <a:lnTo>
                    <a:pt x="389" y="625"/>
                  </a:lnTo>
                  <a:lnTo>
                    <a:pt x="387" y="624"/>
                  </a:lnTo>
                  <a:lnTo>
                    <a:pt x="386" y="624"/>
                  </a:lnTo>
                  <a:lnTo>
                    <a:pt x="386" y="625"/>
                  </a:lnTo>
                  <a:lnTo>
                    <a:pt x="385" y="625"/>
                  </a:lnTo>
                  <a:lnTo>
                    <a:pt x="383" y="625"/>
                  </a:lnTo>
                  <a:lnTo>
                    <a:pt x="383" y="624"/>
                  </a:lnTo>
                  <a:lnTo>
                    <a:pt x="383" y="623"/>
                  </a:lnTo>
                  <a:lnTo>
                    <a:pt x="382" y="623"/>
                  </a:lnTo>
                  <a:lnTo>
                    <a:pt x="381" y="623"/>
                  </a:lnTo>
                  <a:lnTo>
                    <a:pt x="381" y="621"/>
                  </a:lnTo>
                  <a:lnTo>
                    <a:pt x="379" y="621"/>
                  </a:lnTo>
                  <a:lnTo>
                    <a:pt x="378" y="621"/>
                  </a:lnTo>
                  <a:lnTo>
                    <a:pt x="377" y="621"/>
                  </a:lnTo>
                  <a:lnTo>
                    <a:pt x="376" y="621"/>
                  </a:lnTo>
                  <a:lnTo>
                    <a:pt x="374" y="621"/>
                  </a:lnTo>
                  <a:lnTo>
                    <a:pt x="374" y="620"/>
                  </a:lnTo>
                  <a:lnTo>
                    <a:pt x="373" y="620"/>
                  </a:lnTo>
                  <a:lnTo>
                    <a:pt x="373" y="619"/>
                  </a:lnTo>
                  <a:lnTo>
                    <a:pt x="372" y="619"/>
                  </a:lnTo>
                  <a:lnTo>
                    <a:pt x="370" y="619"/>
                  </a:lnTo>
                  <a:lnTo>
                    <a:pt x="369" y="619"/>
                  </a:lnTo>
                  <a:lnTo>
                    <a:pt x="368" y="619"/>
                  </a:lnTo>
                  <a:lnTo>
                    <a:pt x="368" y="617"/>
                  </a:lnTo>
                  <a:lnTo>
                    <a:pt x="366" y="617"/>
                  </a:lnTo>
                  <a:lnTo>
                    <a:pt x="365" y="617"/>
                  </a:lnTo>
                  <a:lnTo>
                    <a:pt x="364" y="617"/>
                  </a:lnTo>
                  <a:lnTo>
                    <a:pt x="362" y="617"/>
                  </a:lnTo>
                  <a:lnTo>
                    <a:pt x="361" y="617"/>
                  </a:lnTo>
                  <a:lnTo>
                    <a:pt x="360" y="617"/>
                  </a:lnTo>
                  <a:lnTo>
                    <a:pt x="359" y="617"/>
                  </a:lnTo>
                  <a:lnTo>
                    <a:pt x="357" y="617"/>
                  </a:lnTo>
                  <a:lnTo>
                    <a:pt x="356" y="617"/>
                  </a:lnTo>
                  <a:lnTo>
                    <a:pt x="355" y="617"/>
                  </a:lnTo>
                  <a:lnTo>
                    <a:pt x="353" y="617"/>
                  </a:lnTo>
                  <a:lnTo>
                    <a:pt x="352" y="617"/>
                  </a:lnTo>
                  <a:lnTo>
                    <a:pt x="351" y="617"/>
                  </a:lnTo>
                  <a:lnTo>
                    <a:pt x="349" y="617"/>
                  </a:lnTo>
                  <a:lnTo>
                    <a:pt x="348" y="617"/>
                  </a:lnTo>
                  <a:lnTo>
                    <a:pt x="347" y="617"/>
                  </a:lnTo>
                  <a:lnTo>
                    <a:pt x="345" y="617"/>
                  </a:lnTo>
                  <a:lnTo>
                    <a:pt x="344" y="617"/>
                  </a:lnTo>
                  <a:lnTo>
                    <a:pt x="343" y="617"/>
                  </a:lnTo>
                  <a:lnTo>
                    <a:pt x="342" y="617"/>
                  </a:lnTo>
                  <a:lnTo>
                    <a:pt x="340" y="617"/>
                  </a:lnTo>
                  <a:lnTo>
                    <a:pt x="339" y="617"/>
                  </a:lnTo>
                  <a:lnTo>
                    <a:pt x="338" y="617"/>
                  </a:lnTo>
                  <a:lnTo>
                    <a:pt x="336" y="617"/>
                  </a:lnTo>
                  <a:lnTo>
                    <a:pt x="335" y="617"/>
                  </a:lnTo>
                  <a:lnTo>
                    <a:pt x="334" y="617"/>
                  </a:lnTo>
                  <a:lnTo>
                    <a:pt x="332" y="617"/>
                  </a:lnTo>
                  <a:lnTo>
                    <a:pt x="331" y="617"/>
                  </a:lnTo>
                  <a:lnTo>
                    <a:pt x="330" y="617"/>
                  </a:lnTo>
                  <a:lnTo>
                    <a:pt x="329" y="616"/>
                  </a:lnTo>
                  <a:lnTo>
                    <a:pt x="327" y="616"/>
                  </a:lnTo>
                  <a:lnTo>
                    <a:pt x="326" y="616"/>
                  </a:lnTo>
                  <a:lnTo>
                    <a:pt x="325" y="616"/>
                  </a:lnTo>
                  <a:lnTo>
                    <a:pt x="323" y="616"/>
                  </a:lnTo>
                  <a:lnTo>
                    <a:pt x="322" y="616"/>
                  </a:lnTo>
                  <a:lnTo>
                    <a:pt x="321" y="616"/>
                  </a:lnTo>
                  <a:lnTo>
                    <a:pt x="319" y="616"/>
                  </a:lnTo>
                  <a:lnTo>
                    <a:pt x="318" y="616"/>
                  </a:lnTo>
                  <a:lnTo>
                    <a:pt x="317" y="616"/>
                  </a:lnTo>
                  <a:lnTo>
                    <a:pt x="315" y="616"/>
                  </a:lnTo>
                  <a:lnTo>
                    <a:pt x="314" y="616"/>
                  </a:lnTo>
                  <a:lnTo>
                    <a:pt x="313" y="616"/>
                  </a:lnTo>
                  <a:lnTo>
                    <a:pt x="312" y="616"/>
                  </a:lnTo>
                  <a:lnTo>
                    <a:pt x="310" y="616"/>
                  </a:lnTo>
                  <a:lnTo>
                    <a:pt x="309" y="616"/>
                  </a:lnTo>
                  <a:lnTo>
                    <a:pt x="308" y="616"/>
                  </a:lnTo>
                  <a:lnTo>
                    <a:pt x="306" y="616"/>
                  </a:lnTo>
                  <a:lnTo>
                    <a:pt x="305" y="616"/>
                  </a:lnTo>
                  <a:lnTo>
                    <a:pt x="304" y="615"/>
                  </a:lnTo>
                  <a:lnTo>
                    <a:pt x="302" y="615"/>
                  </a:lnTo>
                  <a:lnTo>
                    <a:pt x="301" y="615"/>
                  </a:lnTo>
                  <a:lnTo>
                    <a:pt x="300" y="615"/>
                  </a:lnTo>
                  <a:lnTo>
                    <a:pt x="298" y="615"/>
                  </a:lnTo>
                  <a:lnTo>
                    <a:pt x="297" y="615"/>
                  </a:lnTo>
                  <a:lnTo>
                    <a:pt x="296" y="615"/>
                  </a:lnTo>
                  <a:lnTo>
                    <a:pt x="295" y="615"/>
                  </a:lnTo>
                  <a:lnTo>
                    <a:pt x="293" y="615"/>
                  </a:lnTo>
                  <a:lnTo>
                    <a:pt x="292" y="615"/>
                  </a:lnTo>
                  <a:lnTo>
                    <a:pt x="291" y="615"/>
                  </a:lnTo>
                  <a:lnTo>
                    <a:pt x="289" y="615"/>
                  </a:lnTo>
                  <a:lnTo>
                    <a:pt x="288" y="615"/>
                  </a:lnTo>
                  <a:lnTo>
                    <a:pt x="288" y="614"/>
                  </a:lnTo>
                  <a:lnTo>
                    <a:pt x="287" y="614"/>
                  </a:lnTo>
                  <a:lnTo>
                    <a:pt x="285" y="614"/>
                  </a:lnTo>
                  <a:lnTo>
                    <a:pt x="284" y="614"/>
                  </a:lnTo>
                  <a:lnTo>
                    <a:pt x="284" y="612"/>
                  </a:lnTo>
                  <a:lnTo>
                    <a:pt x="283" y="612"/>
                  </a:lnTo>
                  <a:lnTo>
                    <a:pt x="282" y="612"/>
                  </a:lnTo>
                  <a:lnTo>
                    <a:pt x="280" y="611"/>
                  </a:lnTo>
                  <a:lnTo>
                    <a:pt x="279" y="611"/>
                  </a:lnTo>
                  <a:lnTo>
                    <a:pt x="278" y="611"/>
                  </a:lnTo>
                  <a:lnTo>
                    <a:pt x="278" y="610"/>
                  </a:lnTo>
                  <a:lnTo>
                    <a:pt x="276" y="610"/>
                  </a:lnTo>
                  <a:lnTo>
                    <a:pt x="275" y="610"/>
                  </a:lnTo>
                  <a:lnTo>
                    <a:pt x="274" y="610"/>
                  </a:lnTo>
                  <a:lnTo>
                    <a:pt x="272" y="610"/>
                  </a:lnTo>
                  <a:lnTo>
                    <a:pt x="272" y="608"/>
                  </a:lnTo>
                  <a:lnTo>
                    <a:pt x="271" y="608"/>
                  </a:lnTo>
                  <a:lnTo>
                    <a:pt x="270" y="608"/>
                  </a:lnTo>
                  <a:lnTo>
                    <a:pt x="268" y="608"/>
                  </a:lnTo>
                  <a:lnTo>
                    <a:pt x="267" y="608"/>
                  </a:lnTo>
                  <a:lnTo>
                    <a:pt x="266" y="608"/>
                  </a:lnTo>
                  <a:lnTo>
                    <a:pt x="265" y="608"/>
                  </a:lnTo>
                  <a:lnTo>
                    <a:pt x="263" y="608"/>
                  </a:lnTo>
                  <a:lnTo>
                    <a:pt x="262" y="608"/>
                  </a:lnTo>
                  <a:lnTo>
                    <a:pt x="261" y="608"/>
                  </a:lnTo>
                  <a:lnTo>
                    <a:pt x="259" y="608"/>
                  </a:lnTo>
                  <a:lnTo>
                    <a:pt x="259" y="607"/>
                  </a:lnTo>
                  <a:lnTo>
                    <a:pt x="258" y="607"/>
                  </a:lnTo>
                  <a:lnTo>
                    <a:pt x="258" y="606"/>
                  </a:lnTo>
                  <a:lnTo>
                    <a:pt x="257" y="606"/>
                  </a:lnTo>
                  <a:lnTo>
                    <a:pt x="257" y="607"/>
                  </a:lnTo>
                  <a:lnTo>
                    <a:pt x="255" y="607"/>
                  </a:lnTo>
                  <a:lnTo>
                    <a:pt x="255" y="608"/>
                  </a:lnTo>
                  <a:lnTo>
                    <a:pt x="255" y="610"/>
                  </a:lnTo>
                  <a:lnTo>
                    <a:pt x="254" y="610"/>
                  </a:lnTo>
                  <a:lnTo>
                    <a:pt x="254" y="611"/>
                  </a:lnTo>
                  <a:lnTo>
                    <a:pt x="253" y="611"/>
                  </a:lnTo>
                  <a:lnTo>
                    <a:pt x="251" y="611"/>
                  </a:lnTo>
                  <a:lnTo>
                    <a:pt x="250" y="611"/>
                  </a:lnTo>
                  <a:lnTo>
                    <a:pt x="250" y="610"/>
                  </a:lnTo>
                  <a:lnTo>
                    <a:pt x="249" y="608"/>
                  </a:lnTo>
                  <a:lnTo>
                    <a:pt x="248" y="608"/>
                  </a:lnTo>
                  <a:lnTo>
                    <a:pt x="246" y="608"/>
                  </a:lnTo>
                  <a:lnTo>
                    <a:pt x="246" y="607"/>
                  </a:lnTo>
                  <a:lnTo>
                    <a:pt x="245" y="607"/>
                  </a:lnTo>
                  <a:lnTo>
                    <a:pt x="245" y="606"/>
                  </a:lnTo>
                  <a:lnTo>
                    <a:pt x="244" y="604"/>
                  </a:lnTo>
                  <a:lnTo>
                    <a:pt x="242" y="604"/>
                  </a:lnTo>
                  <a:lnTo>
                    <a:pt x="241" y="604"/>
                  </a:lnTo>
                  <a:lnTo>
                    <a:pt x="240" y="604"/>
                  </a:lnTo>
                  <a:lnTo>
                    <a:pt x="240" y="603"/>
                  </a:lnTo>
                  <a:lnTo>
                    <a:pt x="238" y="603"/>
                  </a:lnTo>
                  <a:lnTo>
                    <a:pt x="237" y="603"/>
                  </a:lnTo>
                  <a:lnTo>
                    <a:pt x="237" y="602"/>
                  </a:lnTo>
                  <a:lnTo>
                    <a:pt x="236" y="602"/>
                  </a:lnTo>
                  <a:lnTo>
                    <a:pt x="236" y="601"/>
                  </a:lnTo>
                  <a:lnTo>
                    <a:pt x="235" y="601"/>
                  </a:lnTo>
                  <a:lnTo>
                    <a:pt x="235" y="599"/>
                  </a:lnTo>
                  <a:lnTo>
                    <a:pt x="233" y="599"/>
                  </a:lnTo>
                  <a:lnTo>
                    <a:pt x="232" y="599"/>
                  </a:lnTo>
                  <a:lnTo>
                    <a:pt x="232" y="601"/>
                  </a:lnTo>
                  <a:lnTo>
                    <a:pt x="232" y="602"/>
                  </a:lnTo>
                  <a:lnTo>
                    <a:pt x="233" y="603"/>
                  </a:lnTo>
                  <a:lnTo>
                    <a:pt x="233" y="604"/>
                  </a:lnTo>
                  <a:lnTo>
                    <a:pt x="235" y="604"/>
                  </a:lnTo>
                  <a:lnTo>
                    <a:pt x="233" y="604"/>
                  </a:lnTo>
                  <a:lnTo>
                    <a:pt x="233" y="606"/>
                  </a:lnTo>
                  <a:lnTo>
                    <a:pt x="232" y="606"/>
                  </a:lnTo>
                  <a:lnTo>
                    <a:pt x="231" y="606"/>
                  </a:lnTo>
                  <a:lnTo>
                    <a:pt x="231" y="604"/>
                  </a:lnTo>
                  <a:lnTo>
                    <a:pt x="231" y="603"/>
                  </a:lnTo>
                  <a:lnTo>
                    <a:pt x="229" y="603"/>
                  </a:lnTo>
                  <a:lnTo>
                    <a:pt x="229" y="602"/>
                  </a:lnTo>
                  <a:lnTo>
                    <a:pt x="228" y="602"/>
                  </a:lnTo>
                  <a:lnTo>
                    <a:pt x="228" y="603"/>
                  </a:lnTo>
                  <a:lnTo>
                    <a:pt x="227" y="603"/>
                  </a:lnTo>
                  <a:lnTo>
                    <a:pt x="225" y="603"/>
                  </a:lnTo>
                  <a:lnTo>
                    <a:pt x="224" y="603"/>
                  </a:lnTo>
                  <a:lnTo>
                    <a:pt x="224" y="604"/>
                  </a:lnTo>
                  <a:lnTo>
                    <a:pt x="223" y="604"/>
                  </a:lnTo>
                  <a:lnTo>
                    <a:pt x="223" y="603"/>
                  </a:lnTo>
                  <a:lnTo>
                    <a:pt x="223" y="602"/>
                  </a:lnTo>
                  <a:lnTo>
                    <a:pt x="223" y="601"/>
                  </a:lnTo>
                  <a:lnTo>
                    <a:pt x="221" y="601"/>
                  </a:lnTo>
                  <a:lnTo>
                    <a:pt x="221" y="602"/>
                  </a:lnTo>
                  <a:lnTo>
                    <a:pt x="220" y="602"/>
                  </a:lnTo>
                  <a:lnTo>
                    <a:pt x="219" y="602"/>
                  </a:lnTo>
                  <a:lnTo>
                    <a:pt x="218" y="602"/>
                  </a:lnTo>
                  <a:lnTo>
                    <a:pt x="216" y="602"/>
                  </a:lnTo>
                  <a:lnTo>
                    <a:pt x="215" y="602"/>
                  </a:lnTo>
                  <a:lnTo>
                    <a:pt x="215" y="601"/>
                  </a:lnTo>
                  <a:lnTo>
                    <a:pt x="214" y="599"/>
                  </a:lnTo>
                  <a:lnTo>
                    <a:pt x="214" y="598"/>
                  </a:lnTo>
                  <a:lnTo>
                    <a:pt x="214" y="597"/>
                  </a:lnTo>
                  <a:lnTo>
                    <a:pt x="215" y="597"/>
                  </a:lnTo>
                  <a:lnTo>
                    <a:pt x="214" y="595"/>
                  </a:lnTo>
                  <a:lnTo>
                    <a:pt x="212" y="595"/>
                  </a:lnTo>
                  <a:lnTo>
                    <a:pt x="211" y="595"/>
                  </a:lnTo>
                  <a:lnTo>
                    <a:pt x="211" y="597"/>
                  </a:lnTo>
                  <a:lnTo>
                    <a:pt x="210" y="597"/>
                  </a:lnTo>
                  <a:lnTo>
                    <a:pt x="208" y="598"/>
                  </a:lnTo>
                  <a:lnTo>
                    <a:pt x="208" y="597"/>
                  </a:lnTo>
                  <a:lnTo>
                    <a:pt x="207" y="597"/>
                  </a:lnTo>
                  <a:lnTo>
                    <a:pt x="207" y="595"/>
                  </a:lnTo>
                  <a:lnTo>
                    <a:pt x="206" y="595"/>
                  </a:lnTo>
                  <a:lnTo>
                    <a:pt x="207" y="594"/>
                  </a:lnTo>
                  <a:lnTo>
                    <a:pt x="207" y="593"/>
                  </a:lnTo>
                  <a:lnTo>
                    <a:pt x="207" y="591"/>
                  </a:lnTo>
                  <a:lnTo>
                    <a:pt x="206" y="591"/>
                  </a:lnTo>
                  <a:lnTo>
                    <a:pt x="204" y="590"/>
                  </a:lnTo>
                  <a:lnTo>
                    <a:pt x="203" y="590"/>
                  </a:lnTo>
                  <a:lnTo>
                    <a:pt x="203" y="591"/>
                  </a:lnTo>
                  <a:lnTo>
                    <a:pt x="203" y="590"/>
                  </a:lnTo>
                  <a:lnTo>
                    <a:pt x="202" y="591"/>
                  </a:lnTo>
                  <a:lnTo>
                    <a:pt x="201" y="591"/>
                  </a:lnTo>
                  <a:lnTo>
                    <a:pt x="199" y="593"/>
                  </a:lnTo>
                  <a:lnTo>
                    <a:pt x="198" y="593"/>
                  </a:lnTo>
                  <a:lnTo>
                    <a:pt x="197" y="593"/>
                  </a:lnTo>
                  <a:lnTo>
                    <a:pt x="195" y="593"/>
                  </a:lnTo>
                  <a:lnTo>
                    <a:pt x="195" y="591"/>
                  </a:lnTo>
                  <a:lnTo>
                    <a:pt x="194" y="591"/>
                  </a:lnTo>
                  <a:lnTo>
                    <a:pt x="194" y="590"/>
                  </a:lnTo>
                  <a:lnTo>
                    <a:pt x="194" y="589"/>
                  </a:lnTo>
                  <a:lnTo>
                    <a:pt x="193" y="589"/>
                  </a:lnTo>
                  <a:lnTo>
                    <a:pt x="193" y="587"/>
                  </a:lnTo>
                  <a:lnTo>
                    <a:pt x="191" y="586"/>
                  </a:lnTo>
                  <a:lnTo>
                    <a:pt x="191" y="585"/>
                  </a:lnTo>
                  <a:lnTo>
                    <a:pt x="191" y="584"/>
                  </a:lnTo>
                  <a:lnTo>
                    <a:pt x="191" y="582"/>
                  </a:lnTo>
                  <a:lnTo>
                    <a:pt x="191" y="581"/>
                  </a:lnTo>
                  <a:lnTo>
                    <a:pt x="191" y="580"/>
                  </a:lnTo>
                  <a:lnTo>
                    <a:pt x="191" y="578"/>
                  </a:lnTo>
                  <a:lnTo>
                    <a:pt x="190" y="578"/>
                  </a:lnTo>
                  <a:lnTo>
                    <a:pt x="190" y="577"/>
                  </a:lnTo>
                  <a:lnTo>
                    <a:pt x="189" y="577"/>
                  </a:lnTo>
                  <a:lnTo>
                    <a:pt x="189" y="576"/>
                  </a:lnTo>
                  <a:lnTo>
                    <a:pt x="188" y="574"/>
                  </a:lnTo>
                  <a:lnTo>
                    <a:pt x="188" y="573"/>
                  </a:lnTo>
                  <a:lnTo>
                    <a:pt x="189" y="573"/>
                  </a:lnTo>
                  <a:lnTo>
                    <a:pt x="188" y="572"/>
                  </a:lnTo>
                  <a:lnTo>
                    <a:pt x="188" y="570"/>
                  </a:lnTo>
                  <a:lnTo>
                    <a:pt x="186" y="569"/>
                  </a:lnTo>
                  <a:lnTo>
                    <a:pt x="186" y="568"/>
                  </a:lnTo>
                  <a:lnTo>
                    <a:pt x="188" y="568"/>
                  </a:lnTo>
                  <a:lnTo>
                    <a:pt x="188" y="567"/>
                  </a:lnTo>
                  <a:lnTo>
                    <a:pt x="188" y="565"/>
                  </a:lnTo>
                  <a:lnTo>
                    <a:pt x="186" y="565"/>
                  </a:lnTo>
                  <a:lnTo>
                    <a:pt x="185" y="564"/>
                  </a:lnTo>
                  <a:lnTo>
                    <a:pt x="184" y="564"/>
                  </a:lnTo>
                  <a:lnTo>
                    <a:pt x="184" y="563"/>
                  </a:lnTo>
                  <a:lnTo>
                    <a:pt x="184" y="561"/>
                  </a:lnTo>
                  <a:lnTo>
                    <a:pt x="182" y="561"/>
                  </a:lnTo>
                  <a:lnTo>
                    <a:pt x="181" y="560"/>
                  </a:lnTo>
                  <a:lnTo>
                    <a:pt x="181" y="559"/>
                  </a:lnTo>
                  <a:lnTo>
                    <a:pt x="180" y="559"/>
                  </a:lnTo>
                  <a:lnTo>
                    <a:pt x="180" y="557"/>
                  </a:lnTo>
                  <a:lnTo>
                    <a:pt x="180" y="556"/>
                  </a:lnTo>
                  <a:lnTo>
                    <a:pt x="180" y="555"/>
                  </a:lnTo>
                  <a:lnTo>
                    <a:pt x="178" y="554"/>
                  </a:lnTo>
                  <a:lnTo>
                    <a:pt x="178" y="552"/>
                  </a:lnTo>
                  <a:lnTo>
                    <a:pt x="180" y="552"/>
                  </a:lnTo>
                  <a:lnTo>
                    <a:pt x="180" y="551"/>
                  </a:lnTo>
                  <a:lnTo>
                    <a:pt x="181" y="551"/>
                  </a:lnTo>
                  <a:lnTo>
                    <a:pt x="181" y="550"/>
                  </a:lnTo>
                  <a:lnTo>
                    <a:pt x="181" y="548"/>
                  </a:lnTo>
                  <a:lnTo>
                    <a:pt x="180" y="548"/>
                  </a:lnTo>
                  <a:lnTo>
                    <a:pt x="180" y="547"/>
                  </a:lnTo>
                  <a:lnTo>
                    <a:pt x="180" y="546"/>
                  </a:lnTo>
                  <a:lnTo>
                    <a:pt x="178" y="546"/>
                  </a:lnTo>
                  <a:lnTo>
                    <a:pt x="178" y="544"/>
                  </a:lnTo>
                  <a:lnTo>
                    <a:pt x="178" y="543"/>
                  </a:lnTo>
                  <a:lnTo>
                    <a:pt x="178" y="542"/>
                  </a:lnTo>
                  <a:lnTo>
                    <a:pt x="177" y="542"/>
                  </a:lnTo>
                  <a:lnTo>
                    <a:pt x="177" y="540"/>
                  </a:lnTo>
                  <a:lnTo>
                    <a:pt x="176" y="540"/>
                  </a:lnTo>
                  <a:lnTo>
                    <a:pt x="174" y="540"/>
                  </a:lnTo>
                  <a:lnTo>
                    <a:pt x="173" y="540"/>
                  </a:lnTo>
                  <a:lnTo>
                    <a:pt x="173" y="539"/>
                  </a:lnTo>
                  <a:lnTo>
                    <a:pt x="173" y="540"/>
                  </a:lnTo>
                  <a:lnTo>
                    <a:pt x="172" y="540"/>
                  </a:lnTo>
                  <a:lnTo>
                    <a:pt x="171" y="540"/>
                  </a:lnTo>
                  <a:lnTo>
                    <a:pt x="171" y="539"/>
                  </a:lnTo>
                  <a:lnTo>
                    <a:pt x="171" y="538"/>
                  </a:lnTo>
                  <a:lnTo>
                    <a:pt x="169" y="538"/>
                  </a:lnTo>
                  <a:lnTo>
                    <a:pt x="169" y="537"/>
                  </a:lnTo>
                  <a:lnTo>
                    <a:pt x="169" y="535"/>
                  </a:lnTo>
                  <a:lnTo>
                    <a:pt x="168" y="535"/>
                  </a:lnTo>
                  <a:lnTo>
                    <a:pt x="168" y="534"/>
                  </a:lnTo>
                  <a:lnTo>
                    <a:pt x="168" y="533"/>
                  </a:lnTo>
                  <a:lnTo>
                    <a:pt x="168" y="531"/>
                  </a:lnTo>
                  <a:lnTo>
                    <a:pt x="167" y="531"/>
                  </a:lnTo>
                  <a:lnTo>
                    <a:pt x="167" y="530"/>
                  </a:lnTo>
                  <a:lnTo>
                    <a:pt x="167" y="529"/>
                  </a:lnTo>
                  <a:lnTo>
                    <a:pt x="167" y="527"/>
                  </a:lnTo>
                  <a:lnTo>
                    <a:pt x="165" y="527"/>
                  </a:lnTo>
                  <a:lnTo>
                    <a:pt x="165" y="526"/>
                  </a:lnTo>
                  <a:lnTo>
                    <a:pt x="165" y="525"/>
                  </a:lnTo>
                  <a:lnTo>
                    <a:pt x="164" y="523"/>
                  </a:lnTo>
                  <a:lnTo>
                    <a:pt x="163" y="523"/>
                  </a:lnTo>
                  <a:lnTo>
                    <a:pt x="161" y="523"/>
                  </a:lnTo>
                  <a:lnTo>
                    <a:pt x="160" y="523"/>
                  </a:lnTo>
                  <a:lnTo>
                    <a:pt x="160" y="525"/>
                  </a:lnTo>
                  <a:lnTo>
                    <a:pt x="161" y="525"/>
                  </a:lnTo>
                  <a:lnTo>
                    <a:pt x="160" y="526"/>
                  </a:lnTo>
                  <a:lnTo>
                    <a:pt x="159" y="526"/>
                  </a:lnTo>
                  <a:lnTo>
                    <a:pt x="159" y="527"/>
                  </a:lnTo>
                  <a:lnTo>
                    <a:pt x="158" y="527"/>
                  </a:lnTo>
                  <a:lnTo>
                    <a:pt x="158" y="529"/>
                  </a:lnTo>
                  <a:lnTo>
                    <a:pt x="158" y="530"/>
                  </a:lnTo>
                  <a:lnTo>
                    <a:pt x="158" y="531"/>
                  </a:lnTo>
                  <a:lnTo>
                    <a:pt x="156" y="531"/>
                  </a:lnTo>
                  <a:lnTo>
                    <a:pt x="155" y="531"/>
                  </a:lnTo>
                  <a:lnTo>
                    <a:pt x="155" y="530"/>
                  </a:lnTo>
                  <a:lnTo>
                    <a:pt x="154" y="530"/>
                  </a:lnTo>
                  <a:lnTo>
                    <a:pt x="152" y="530"/>
                  </a:lnTo>
                  <a:lnTo>
                    <a:pt x="152" y="531"/>
                  </a:lnTo>
                  <a:lnTo>
                    <a:pt x="151" y="531"/>
                  </a:lnTo>
                  <a:lnTo>
                    <a:pt x="150" y="531"/>
                  </a:lnTo>
                  <a:lnTo>
                    <a:pt x="148" y="531"/>
                  </a:lnTo>
                  <a:lnTo>
                    <a:pt x="147" y="531"/>
                  </a:lnTo>
                  <a:lnTo>
                    <a:pt x="146" y="533"/>
                  </a:lnTo>
                  <a:lnTo>
                    <a:pt x="144" y="533"/>
                  </a:lnTo>
                  <a:lnTo>
                    <a:pt x="144" y="534"/>
                  </a:lnTo>
                  <a:lnTo>
                    <a:pt x="143" y="533"/>
                  </a:lnTo>
                  <a:lnTo>
                    <a:pt x="142" y="533"/>
                  </a:lnTo>
                  <a:lnTo>
                    <a:pt x="142" y="534"/>
                  </a:lnTo>
                  <a:lnTo>
                    <a:pt x="141" y="534"/>
                  </a:lnTo>
                  <a:lnTo>
                    <a:pt x="139" y="534"/>
                  </a:lnTo>
                  <a:lnTo>
                    <a:pt x="139" y="533"/>
                  </a:lnTo>
                  <a:lnTo>
                    <a:pt x="138" y="533"/>
                  </a:lnTo>
                  <a:lnTo>
                    <a:pt x="138" y="531"/>
                  </a:lnTo>
                  <a:lnTo>
                    <a:pt x="137" y="531"/>
                  </a:lnTo>
                  <a:lnTo>
                    <a:pt x="137" y="530"/>
                  </a:lnTo>
                  <a:lnTo>
                    <a:pt x="138" y="530"/>
                  </a:lnTo>
                  <a:lnTo>
                    <a:pt x="138" y="529"/>
                  </a:lnTo>
                  <a:lnTo>
                    <a:pt x="137" y="529"/>
                  </a:lnTo>
                  <a:lnTo>
                    <a:pt x="137" y="527"/>
                  </a:lnTo>
                  <a:lnTo>
                    <a:pt x="135" y="527"/>
                  </a:lnTo>
                  <a:lnTo>
                    <a:pt x="134" y="527"/>
                  </a:lnTo>
                  <a:lnTo>
                    <a:pt x="134" y="529"/>
                  </a:lnTo>
                  <a:lnTo>
                    <a:pt x="133" y="529"/>
                  </a:lnTo>
                  <a:lnTo>
                    <a:pt x="133" y="527"/>
                  </a:lnTo>
                  <a:lnTo>
                    <a:pt x="133" y="526"/>
                  </a:lnTo>
                  <a:lnTo>
                    <a:pt x="131" y="526"/>
                  </a:lnTo>
                  <a:lnTo>
                    <a:pt x="130" y="525"/>
                  </a:lnTo>
                  <a:lnTo>
                    <a:pt x="129" y="525"/>
                  </a:lnTo>
                  <a:lnTo>
                    <a:pt x="129" y="526"/>
                  </a:lnTo>
                  <a:lnTo>
                    <a:pt x="127" y="526"/>
                  </a:lnTo>
                  <a:lnTo>
                    <a:pt x="126" y="526"/>
                  </a:lnTo>
                  <a:lnTo>
                    <a:pt x="125" y="526"/>
                  </a:lnTo>
                  <a:lnTo>
                    <a:pt x="125" y="527"/>
                  </a:lnTo>
                  <a:lnTo>
                    <a:pt x="125" y="526"/>
                  </a:lnTo>
                  <a:lnTo>
                    <a:pt x="124" y="526"/>
                  </a:lnTo>
                  <a:lnTo>
                    <a:pt x="125" y="526"/>
                  </a:lnTo>
                  <a:lnTo>
                    <a:pt x="125" y="525"/>
                  </a:lnTo>
                  <a:lnTo>
                    <a:pt x="124" y="525"/>
                  </a:lnTo>
                  <a:lnTo>
                    <a:pt x="124" y="523"/>
                  </a:lnTo>
                  <a:lnTo>
                    <a:pt x="125" y="523"/>
                  </a:lnTo>
                  <a:lnTo>
                    <a:pt x="125" y="522"/>
                  </a:lnTo>
                  <a:lnTo>
                    <a:pt x="124" y="522"/>
                  </a:lnTo>
                  <a:lnTo>
                    <a:pt x="122" y="522"/>
                  </a:lnTo>
                  <a:lnTo>
                    <a:pt x="121" y="522"/>
                  </a:lnTo>
                  <a:lnTo>
                    <a:pt x="121" y="521"/>
                  </a:lnTo>
                  <a:lnTo>
                    <a:pt x="121" y="520"/>
                  </a:lnTo>
                  <a:lnTo>
                    <a:pt x="121" y="518"/>
                  </a:lnTo>
                  <a:lnTo>
                    <a:pt x="121" y="517"/>
                  </a:lnTo>
                  <a:lnTo>
                    <a:pt x="122" y="517"/>
                  </a:lnTo>
                  <a:lnTo>
                    <a:pt x="122" y="516"/>
                  </a:lnTo>
                  <a:lnTo>
                    <a:pt x="122" y="514"/>
                  </a:lnTo>
                  <a:lnTo>
                    <a:pt x="122" y="513"/>
                  </a:lnTo>
                  <a:lnTo>
                    <a:pt x="121" y="513"/>
                  </a:lnTo>
                  <a:lnTo>
                    <a:pt x="120" y="513"/>
                  </a:lnTo>
                  <a:lnTo>
                    <a:pt x="120" y="514"/>
                  </a:lnTo>
                  <a:lnTo>
                    <a:pt x="118" y="514"/>
                  </a:lnTo>
                  <a:lnTo>
                    <a:pt x="117" y="514"/>
                  </a:lnTo>
                  <a:lnTo>
                    <a:pt x="117" y="513"/>
                  </a:lnTo>
                  <a:lnTo>
                    <a:pt x="116" y="513"/>
                  </a:lnTo>
                  <a:lnTo>
                    <a:pt x="114" y="513"/>
                  </a:lnTo>
                  <a:lnTo>
                    <a:pt x="114" y="514"/>
                  </a:lnTo>
                  <a:lnTo>
                    <a:pt x="114" y="516"/>
                  </a:lnTo>
                  <a:lnTo>
                    <a:pt x="113" y="516"/>
                  </a:lnTo>
                  <a:lnTo>
                    <a:pt x="113" y="517"/>
                  </a:lnTo>
                  <a:lnTo>
                    <a:pt x="112" y="517"/>
                  </a:lnTo>
                  <a:lnTo>
                    <a:pt x="111" y="517"/>
                  </a:lnTo>
                  <a:lnTo>
                    <a:pt x="111" y="518"/>
                  </a:lnTo>
                  <a:lnTo>
                    <a:pt x="111" y="520"/>
                  </a:lnTo>
                  <a:lnTo>
                    <a:pt x="111" y="521"/>
                  </a:lnTo>
                  <a:lnTo>
                    <a:pt x="112" y="521"/>
                  </a:lnTo>
                  <a:lnTo>
                    <a:pt x="112" y="522"/>
                  </a:lnTo>
                  <a:lnTo>
                    <a:pt x="113" y="522"/>
                  </a:lnTo>
                  <a:lnTo>
                    <a:pt x="112" y="522"/>
                  </a:lnTo>
                  <a:lnTo>
                    <a:pt x="112" y="523"/>
                  </a:lnTo>
                  <a:lnTo>
                    <a:pt x="111" y="523"/>
                  </a:lnTo>
                  <a:lnTo>
                    <a:pt x="109" y="523"/>
                  </a:lnTo>
                  <a:lnTo>
                    <a:pt x="108" y="523"/>
                  </a:lnTo>
                  <a:lnTo>
                    <a:pt x="108" y="525"/>
                  </a:lnTo>
                  <a:lnTo>
                    <a:pt x="107" y="525"/>
                  </a:lnTo>
                  <a:lnTo>
                    <a:pt x="105" y="525"/>
                  </a:lnTo>
                  <a:lnTo>
                    <a:pt x="105" y="526"/>
                  </a:lnTo>
                  <a:lnTo>
                    <a:pt x="104" y="526"/>
                  </a:lnTo>
                  <a:lnTo>
                    <a:pt x="104" y="527"/>
                  </a:lnTo>
                  <a:lnTo>
                    <a:pt x="104" y="529"/>
                  </a:lnTo>
                  <a:lnTo>
                    <a:pt x="103" y="529"/>
                  </a:lnTo>
                  <a:lnTo>
                    <a:pt x="103" y="530"/>
                  </a:lnTo>
                  <a:lnTo>
                    <a:pt x="101" y="531"/>
                  </a:lnTo>
                  <a:lnTo>
                    <a:pt x="100" y="531"/>
                  </a:lnTo>
                  <a:lnTo>
                    <a:pt x="100" y="533"/>
                  </a:lnTo>
                  <a:lnTo>
                    <a:pt x="99" y="533"/>
                  </a:lnTo>
                  <a:lnTo>
                    <a:pt x="99" y="534"/>
                  </a:lnTo>
                  <a:lnTo>
                    <a:pt x="97" y="534"/>
                  </a:lnTo>
                  <a:lnTo>
                    <a:pt x="97" y="535"/>
                  </a:lnTo>
                  <a:lnTo>
                    <a:pt x="96" y="535"/>
                  </a:lnTo>
                  <a:lnTo>
                    <a:pt x="95" y="535"/>
                  </a:lnTo>
                  <a:lnTo>
                    <a:pt x="95" y="537"/>
                  </a:lnTo>
                  <a:lnTo>
                    <a:pt x="94" y="537"/>
                  </a:lnTo>
                  <a:lnTo>
                    <a:pt x="92" y="537"/>
                  </a:lnTo>
                  <a:lnTo>
                    <a:pt x="92" y="538"/>
                  </a:lnTo>
                  <a:lnTo>
                    <a:pt x="91" y="538"/>
                  </a:lnTo>
                  <a:lnTo>
                    <a:pt x="90" y="538"/>
                  </a:lnTo>
                  <a:lnTo>
                    <a:pt x="90" y="537"/>
                  </a:lnTo>
                  <a:lnTo>
                    <a:pt x="90" y="538"/>
                  </a:lnTo>
                  <a:lnTo>
                    <a:pt x="88" y="538"/>
                  </a:lnTo>
                  <a:lnTo>
                    <a:pt x="88" y="537"/>
                  </a:lnTo>
                  <a:lnTo>
                    <a:pt x="87" y="537"/>
                  </a:lnTo>
                  <a:lnTo>
                    <a:pt x="87" y="535"/>
                  </a:lnTo>
                  <a:lnTo>
                    <a:pt x="86" y="535"/>
                  </a:lnTo>
                  <a:lnTo>
                    <a:pt x="84" y="535"/>
                  </a:lnTo>
                  <a:lnTo>
                    <a:pt x="83" y="535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80" y="534"/>
                  </a:lnTo>
                  <a:lnTo>
                    <a:pt x="79" y="534"/>
                  </a:lnTo>
                  <a:lnTo>
                    <a:pt x="79" y="533"/>
                  </a:lnTo>
                  <a:lnTo>
                    <a:pt x="78" y="533"/>
                  </a:lnTo>
                  <a:lnTo>
                    <a:pt x="79" y="531"/>
                  </a:lnTo>
                  <a:lnTo>
                    <a:pt x="78" y="531"/>
                  </a:lnTo>
                  <a:lnTo>
                    <a:pt x="78" y="530"/>
                  </a:lnTo>
                  <a:lnTo>
                    <a:pt x="77" y="531"/>
                  </a:lnTo>
                  <a:lnTo>
                    <a:pt x="77" y="533"/>
                  </a:lnTo>
                  <a:lnTo>
                    <a:pt x="77" y="534"/>
                  </a:lnTo>
                  <a:lnTo>
                    <a:pt x="77" y="535"/>
                  </a:lnTo>
                  <a:lnTo>
                    <a:pt x="77" y="534"/>
                  </a:lnTo>
                  <a:lnTo>
                    <a:pt x="75" y="534"/>
                  </a:lnTo>
                  <a:lnTo>
                    <a:pt x="74" y="534"/>
                  </a:lnTo>
                  <a:lnTo>
                    <a:pt x="74" y="533"/>
                  </a:lnTo>
                  <a:lnTo>
                    <a:pt x="73" y="531"/>
                  </a:lnTo>
                  <a:lnTo>
                    <a:pt x="73" y="530"/>
                  </a:lnTo>
                  <a:lnTo>
                    <a:pt x="71" y="530"/>
                  </a:lnTo>
                  <a:lnTo>
                    <a:pt x="71" y="529"/>
                  </a:lnTo>
                  <a:lnTo>
                    <a:pt x="71" y="527"/>
                  </a:lnTo>
                  <a:lnTo>
                    <a:pt x="71" y="526"/>
                  </a:lnTo>
                  <a:lnTo>
                    <a:pt x="70" y="526"/>
                  </a:lnTo>
                  <a:lnTo>
                    <a:pt x="70" y="525"/>
                  </a:lnTo>
                  <a:lnTo>
                    <a:pt x="69" y="525"/>
                  </a:lnTo>
                  <a:lnTo>
                    <a:pt x="67" y="525"/>
                  </a:lnTo>
                  <a:lnTo>
                    <a:pt x="66" y="525"/>
                  </a:lnTo>
                  <a:lnTo>
                    <a:pt x="65" y="525"/>
                  </a:lnTo>
                  <a:lnTo>
                    <a:pt x="65" y="526"/>
                  </a:lnTo>
                  <a:lnTo>
                    <a:pt x="65" y="525"/>
                  </a:lnTo>
                  <a:lnTo>
                    <a:pt x="65" y="523"/>
                  </a:lnTo>
                  <a:lnTo>
                    <a:pt x="64" y="523"/>
                  </a:lnTo>
                  <a:lnTo>
                    <a:pt x="62" y="525"/>
                  </a:lnTo>
                  <a:lnTo>
                    <a:pt x="62" y="526"/>
                  </a:lnTo>
                  <a:lnTo>
                    <a:pt x="62" y="527"/>
                  </a:lnTo>
                  <a:lnTo>
                    <a:pt x="62" y="529"/>
                  </a:lnTo>
                  <a:lnTo>
                    <a:pt x="61" y="529"/>
                  </a:lnTo>
                  <a:lnTo>
                    <a:pt x="61" y="530"/>
                  </a:lnTo>
                  <a:lnTo>
                    <a:pt x="62" y="530"/>
                  </a:lnTo>
                  <a:lnTo>
                    <a:pt x="62" y="531"/>
                  </a:lnTo>
                  <a:lnTo>
                    <a:pt x="61" y="533"/>
                  </a:lnTo>
                  <a:lnTo>
                    <a:pt x="60" y="533"/>
                  </a:lnTo>
                  <a:lnTo>
                    <a:pt x="60" y="534"/>
                  </a:lnTo>
                  <a:lnTo>
                    <a:pt x="60" y="535"/>
                  </a:lnTo>
                  <a:lnTo>
                    <a:pt x="58" y="535"/>
                  </a:lnTo>
                  <a:lnTo>
                    <a:pt x="58" y="537"/>
                  </a:lnTo>
                  <a:lnTo>
                    <a:pt x="57" y="537"/>
                  </a:lnTo>
                  <a:lnTo>
                    <a:pt x="57" y="535"/>
                  </a:lnTo>
                  <a:lnTo>
                    <a:pt x="57" y="534"/>
                  </a:lnTo>
                  <a:lnTo>
                    <a:pt x="56" y="534"/>
                  </a:lnTo>
                  <a:lnTo>
                    <a:pt x="56" y="533"/>
                  </a:lnTo>
                  <a:lnTo>
                    <a:pt x="56" y="531"/>
                  </a:lnTo>
                  <a:lnTo>
                    <a:pt x="54" y="531"/>
                  </a:lnTo>
                  <a:lnTo>
                    <a:pt x="54" y="530"/>
                  </a:lnTo>
                  <a:lnTo>
                    <a:pt x="54" y="529"/>
                  </a:lnTo>
                  <a:lnTo>
                    <a:pt x="54" y="527"/>
                  </a:lnTo>
                  <a:lnTo>
                    <a:pt x="54" y="526"/>
                  </a:lnTo>
                  <a:lnTo>
                    <a:pt x="53" y="526"/>
                  </a:lnTo>
                  <a:lnTo>
                    <a:pt x="53" y="525"/>
                  </a:lnTo>
                  <a:lnTo>
                    <a:pt x="52" y="525"/>
                  </a:lnTo>
                  <a:lnTo>
                    <a:pt x="50" y="525"/>
                  </a:lnTo>
                  <a:lnTo>
                    <a:pt x="50" y="523"/>
                  </a:lnTo>
                  <a:lnTo>
                    <a:pt x="49" y="523"/>
                  </a:lnTo>
                  <a:lnTo>
                    <a:pt x="48" y="523"/>
                  </a:lnTo>
                  <a:lnTo>
                    <a:pt x="48" y="522"/>
                  </a:lnTo>
                  <a:lnTo>
                    <a:pt x="48" y="521"/>
                  </a:lnTo>
                  <a:lnTo>
                    <a:pt x="48" y="520"/>
                  </a:lnTo>
                  <a:lnTo>
                    <a:pt x="47" y="520"/>
                  </a:lnTo>
                  <a:lnTo>
                    <a:pt x="47" y="518"/>
                  </a:lnTo>
                  <a:lnTo>
                    <a:pt x="45" y="518"/>
                  </a:lnTo>
                  <a:lnTo>
                    <a:pt x="45" y="517"/>
                  </a:lnTo>
                  <a:lnTo>
                    <a:pt x="44" y="516"/>
                  </a:lnTo>
                  <a:lnTo>
                    <a:pt x="44" y="514"/>
                  </a:lnTo>
                  <a:lnTo>
                    <a:pt x="43" y="514"/>
                  </a:lnTo>
                  <a:lnTo>
                    <a:pt x="43" y="513"/>
                  </a:lnTo>
                  <a:lnTo>
                    <a:pt x="41" y="513"/>
                  </a:lnTo>
                  <a:lnTo>
                    <a:pt x="41" y="512"/>
                  </a:lnTo>
                  <a:lnTo>
                    <a:pt x="41" y="510"/>
                  </a:lnTo>
                  <a:lnTo>
                    <a:pt x="41" y="509"/>
                  </a:lnTo>
                  <a:lnTo>
                    <a:pt x="40" y="509"/>
                  </a:lnTo>
                  <a:lnTo>
                    <a:pt x="39" y="509"/>
                  </a:lnTo>
                  <a:lnTo>
                    <a:pt x="37" y="509"/>
                  </a:lnTo>
                  <a:lnTo>
                    <a:pt x="37" y="510"/>
                  </a:lnTo>
                  <a:lnTo>
                    <a:pt x="36" y="510"/>
                  </a:lnTo>
                  <a:lnTo>
                    <a:pt x="35" y="510"/>
                  </a:lnTo>
                  <a:lnTo>
                    <a:pt x="35" y="509"/>
                  </a:lnTo>
                  <a:lnTo>
                    <a:pt x="35" y="508"/>
                  </a:lnTo>
                  <a:lnTo>
                    <a:pt x="35" y="507"/>
                  </a:lnTo>
                  <a:lnTo>
                    <a:pt x="33" y="505"/>
                  </a:lnTo>
                  <a:lnTo>
                    <a:pt x="33" y="504"/>
                  </a:lnTo>
                  <a:lnTo>
                    <a:pt x="32" y="504"/>
                  </a:lnTo>
                  <a:lnTo>
                    <a:pt x="32" y="503"/>
                  </a:lnTo>
                  <a:lnTo>
                    <a:pt x="32" y="501"/>
                  </a:lnTo>
                  <a:lnTo>
                    <a:pt x="32" y="500"/>
                  </a:lnTo>
                  <a:lnTo>
                    <a:pt x="32" y="499"/>
                  </a:lnTo>
                  <a:lnTo>
                    <a:pt x="32" y="497"/>
                  </a:lnTo>
                  <a:lnTo>
                    <a:pt x="31" y="497"/>
                  </a:lnTo>
                  <a:lnTo>
                    <a:pt x="31" y="496"/>
                  </a:lnTo>
                  <a:lnTo>
                    <a:pt x="32" y="495"/>
                  </a:lnTo>
                  <a:lnTo>
                    <a:pt x="31" y="495"/>
                  </a:lnTo>
                  <a:lnTo>
                    <a:pt x="31" y="493"/>
                  </a:lnTo>
                  <a:lnTo>
                    <a:pt x="31" y="492"/>
                  </a:lnTo>
                  <a:lnTo>
                    <a:pt x="30" y="492"/>
                  </a:lnTo>
                  <a:lnTo>
                    <a:pt x="30" y="493"/>
                  </a:lnTo>
                  <a:lnTo>
                    <a:pt x="28" y="493"/>
                  </a:lnTo>
                  <a:lnTo>
                    <a:pt x="27" y="495"/>
                  </a:lnTo>
                  <a:lnTo>
                    <a:pt x="28" y="495"/>
                  </a:lnTo>
                  <a:lnTo>
                    <a:pt x="28" y="496"/>
                  </a:lnTo>
                  <a:lnTo>
                    <a:pt x="28" y="497"/>
                  </a:lnTo>
                  <a:lnTo>
                    <a:pt x="27" y="497"/>
                  </a:lnTo>
                  <a:lnTo>
                    <a:pt x="27" y="499"/>
                  </a:lnTo>
                  <a:lnTo>
                    <a:pt x="27" y="500"/>
                  </a:lnTo>
                  <a:lnTo>
                    <a:pt x="27" y="501"/>
                  </a:lnTo>
                  <a:lnTo>
                    <a:pt x="27" y="503"/>
                  </a:lnTo>
                  <a:lnTo>
                    <a:pt x="27" y="504"/>
                  </a:lnTo>
                  <a:lnTo>
                    <a:pt x="27" y="505"/>
                  </a:lnTo>
                  <a:lnTo>
                    <a:pt x="27" y="507"/>
                  </a:lnTo>
                  <a:lnTo>
                    <a:pt x="27" y="508"/>
                  </a:lnTo>
                  <a:lnTo>
                    <a:pt x="26" y="508"/>
                  </a:lnTo>
                  <a:lnTo>
                    <a:pt x="26" y="509"/>
                  </a:lnTo>
                  <a:lnTo>
                    <a:pt x="24" y="509"/>
                  </a:lnTo>
                  <a:lnTo>
                    <a:pt x="24" y="508"/>
                  </a:lnTo>
                  <a:lnTo>
                    <a:pt x="23" y="508"/>
                  </a:lnTo>
                  <a:lnTo>
                    <a:pt x="22" y="508"/>
                  </a:lnTo>
                  <a:lnTo>
                    <a:pt x="22" y="509"/>
                  </a:lnTo>
                  <a:lnTo>
                    <a:pt x="20" y="509"/>
                  </a:lnTo>
                  <a:lnTo>
                    <a:pt x="19" y="509"/>
                  </a:lnTo>
                  <a:lnTo>
                    <a:pt x="19" y="510"/>
                  </a:lnTo>
                  <a:lnTo>
                    <a:pt x="18" y="510"/>
                  </a:lnTo>
                  <a:lnTo>
                    <a:pt x="18" y="512"/>
                  </a:lnTo>
                  <a:lnTo>
                    <a:pt x="18" y="513"/>
                  </a:lnTo>
                  <a:lnTo>
                    <a:pt x="17" y="513"/>
                  </a:lnTo>
                  <a:lnTo>
                    <a:pt x="15" y="513"/>
                  </a:lnTo>
                  <a:lnTo>
                    <a:pt x="14" y="513"/>
                  </a:lnTo>
                  <a:lnTo>
                    <a:pt x="13" y="513"/>
                  </a:lnTo>
                  <a:lnTo>
                    <a:pt x="11" y="513"/>
                  </a:lnTo>
                  <a:lnTo>
                    <a:pt x="10" y="513"/>
                  </a:lnTo>
                  <a:lnTo>
                    <a:pt x="10" y="514"/>
                  </a:lnTo>
                  <a:lnTo>
                    <a:pt x="9" y="514"/>
                  </a:lnTo>
                  <a:lnTo>
                    <a:pt x="7" y="516"/>
                  </a:lnTo>
                  <a:lnTo>
                    <a:pt x="6" y="517"/>
                  </a:lnTo>
                  <a:lnTo>
                    <a:pt x="6" y="518"/>
                  </a:lnTo>
                  <a:lnTo>
                    <a:pt x="5" y="518"/>
                  </a:lnTo>
                  <a:lnTo>
                    <a:pt x="5" y="517"/>
                  </a:lnTo>
                  <a:lnTo>
                    <a:pt x="3" y="517"/>
                  </a:lnTo>
                  <a:lnTo>
                    <a:pt x="2" y="517"/>
                  </a:lnTo>
                  <a:lnTo>
                    <a:pt x="1" y="516"/>
                  </a:lnTo>
                  <a:lnTo>
                    <a:pt x="1" y="514"/>
                  </a:lnTo>
                  <a:lnTo>
                    <a:pt x="0" y="514"/>
                  </a:lnTo>
                  <a:lnTo>
                    <a:pt x="0" y="516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4" name="Freeform 54">
              <a:extLst>
                <a:ext uri="{FF2B5EF4-FFF2-40B4-BE49-F238E27FC236}">
                  <a16:creationId xmlns:a16="http://schemas.microsoft.com/office/drawing/2014/main" id="{1C18909E-C999-90E8-140D-760C301D9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" y="2239"/>
              <a:ext cx="624" cy="580"/>
            </a:xfrm>
            <a:custGeom>
              <a:avLst/>
              <a:gdLst>
                <a:gd name="T0" fmla="*/ 614 w 624"/>
                <a:gd name="T1" fmla="*/ 132 h 580"/>
                <a:gd name="T2" fmla="*/ 599 w 624"/>
                <a:gd name="T3" fmla="*/ 124 h 580"/>
                <a:gd name="T4" fmla="*/ 594 w 624"/>
                <a:gd name="T5" fmla="*/ 128 h 580"/>
                <a:gd name="T6" fmla="*/ 590 w 624"/>
                <a:gd name="T7" fmla="*/ 146 h 580"/>
                <a:gd name="T8" fmla="*/ 587 w 624"/>
                <a:gd name="T9" fmla="*/ 166 h 580"/>
                <a:gd name="T10" fmla="*/ 583 w 624"/>
                <a:gd name="T11" fmla="*/ 184 h 580"/>
                <a:gd name="T12" fmla="*/ 580 w 624"/>
                <a:gd name="T13" fmla="*/ 204 h 580"/>
                <a:gd name="T14" fmla="*/ 577 w 624"/>
                <a:gd name="T15" fmla="*/ 223 h 580"/>
                <a:gd name="T16" fmla="*/ 573 w 624"/>
                <a:gd name="T17" fmla="*/ 243 h 580"/>
                <a:gd name="T18" fmla="*/ 537 w 624"/>
                <a:gd name="T19" fmla="*/ 435 h 580"/>
                <a:gd name="T20" fmla="*/ 519 w 624"/>
                <a:gd name="T21" fmla="*/ 443 h 580"/>
                <a:gd name="T22" fmla="*/ 501 w 624"/>
                <a:gd name="T23" fmla="*/ 449 h 580"/>
                <a:gd name="T24" fmla="*/ 484 w 624"/>
                <a:gd name="T25" fmla="*/ 456 h 580"/>
                <a:gd name="T26" fmla="*/ 467 w 624"/>
                <a:gd name="T27" fmla="*/ 464 h 580"/>
                <a:gd name="T28" fmla="*/ 451 w 624"/>
                <a:gd name="T29" fmla="*/ 470 h 580"/>
                <a:gd name="T30" fmla="*/ 434 w 624"/>
                <a:gd name="T31" fmla="*/ 475 h 580"/>
                <a:gd name="T32" fmla="*/ 419 w 624"/>
                <a:gd name="T33" fmla="*/ 482 h 580"/>
                <a:gd name="T34" fmla="*/ 400 w 624"/>
                <a:gd name="T35" fmla="*/ 488 h 580"/>
                <a:gd name="T36" fmla="*/ 383 w 624"/>
                <a:gd name="T37" fmla="*/ 495 h 580"/>
                <a:gd name="T38" fmla="*/ 366 w 624"/>
                <a:gd name="T39" fmla="*/ 500 h 580"/>
                <a:gd name="T40" fmla="*/ 348 w 624"/>
                <a:gd name="T41" fmla="*/ 507 h 580"/>
                <a:gd name="T42" fmla="*/ 329 w 624"/>
                <a:gd name="T43" fmla="*/ 512 h 580"/>
                <a:gd name="T44" fmla="*/ 114 w 624"/>
                <a:gd name="T45" fmla="*/ 501 h 580"/>
                <a:gd name="T46" fmla="*/ 105 w 624"/>
                <a:gd name="T47" fmla="*/ 486 h 580"/>
                <a:gd name="T48" fmla="*/ 91 w 624"/>
                <a:gd name="T49" fmla="*/ 475 h 580"/>
                <a:gd name="T50" fmla="*/ 79 w 624"/>
                <a:gd name="T51" fmla="*/ 462 h 580"/>
                <a:gd name="T52" fmla="*/ 73 w 624"/>
                <a:gd name="T53" fmla="*/ 444 h 580"/>
                <a:gd name="T54" fmla="*/ 69 w 624"/>
                <a:gd name="T55" fmla="*/ 426 h 580"/>
                <a:gd name="T56" fmla="*/ 70 w 624"/>
                <a:gd name="T57" fmla="*/ 410 h 580"/>
                <a:gd name="T58" fmla="*/ 61 w 624"/>
                <a:gd name="T59" fmla="*/ 393 h 580"/>
                <a:gd name="T60" fmla="*/ 52 w 624"/>
                <a:gd name="T61" fmla="*/ 377 h 580"/>
                <a:gd name="T62" fmla="*/ 39 w 624"/>
                <a:gd name="T63" fmla="*/ 366 h 580"/>
                <a:gd name="T64" fmla="*/ 32 w 624"/>
                <a:gd name="T65" fmla="*/ 351 h 580"/>
                <a:gd name="T66" fmla="*/ 37 w 624"/>
                <a:gd name="T67" fmla="*/ 340 h 580"/>
                <a:gd name="T68" fmla="*/ 39 w 624"/>
                <a:gd name="T69" fmla="*/ 323 h 580"/>
                <a:gd name="T70" fmla="*/ 36 w 624"/>
                <a:gd name="T71" fmla="*/ 308 h 580"/>
                <a:gd name="T72" fmla="*/ 27 w 624"/>
                <a:gd name="T73" fmla="*/ 294 h 580"/>
                <a:gd name="T74" fmla="*/ 11 w 624"/>
                <a:gd name="T75" fmla="*/ 293 h 580"/>
                <a:gd name="T76" fmla="*/ 1 w 624"/>
                <a:gd name="T77" fmla="*/ 283 h 580"/>
                <a:gd name="T78" fmla="*/ 10 w 624"/>
                <a:gd name="T79" fmla="*/ 269 h 580"/>
                <a:gd name="T80" fmla="*/ 20 w 624"/>
                <a:gd name="T81" fmla="*/ 251 h 580"/>
                <a:gd name="T82" fmla="*/ 23 w 624"/>
                <a:gd name="T83" fmla="*/ 236 h 580"/>
                <a:gd name="T84" fmla="*/ 32 w 624"/>
                <a:gd name="T85" fmla="*/ 231 h 580"/>
                <a:gd name="T86" fmla="*/ 40 w 624"/>
                <a:gd name="T87" fmla="*/ 227 h 580"/>
                <a:gd name="T88" fmla="*/ 47 w 624"/>
                <a:gd name="T89" fmla="*/ 227 h 580"/>
                <a:gd name="T90" fmla="*/ 52 w 624"/>
                <a:gd name="T91" fmla="*/ 222 h 580"/>
                <a:gd name="T92" fmla="*/ 58 w 624"/>
                <a:gd name="T93" fmla="*/ 218 h 580"/>
                <a:gd name="T94" fmla="*/ 65 w 624"/>
                <a:gd name="T95" fmla="*/ 219 h 580"/>
                <a:gd name="T96" fmla="*/ 75 w 624"/>
                <a:gd name="T97" fmla="*/ 213 h 580"/>
                <a:gd name="T98" fmla="*/ 83 w 624"/>
                <a:gd name="T99" fmla="*/ 206 h 580"/>
                <a:gd name="T100" fmla="*/ 92 w 624"/>
                <a:gd name="T101" fmla="*/ 200 h 580"/>
                <a:gd name="T102" fmla="*/ 104 w 624"/>
                <a:gd name="T103" fmla="*/ 196 h 580"/>
                <a:gd name="T104" fmla="*/ 116 w 624"/>
                <a:gd name="T105" fmla="*/ 196 h 580"/>
                <a:gd name="T106" fmla="*/ 124 w 624"/>
                <a:gd name="T107" fmla="*/ 185 h 580"/>
                <a:gd name="T108" fmla="*/ 126 w 624"/>
                <a:gd name="T109" fmla="*/ 174 h 580"/>
                <a:gd name="T110" fmla="*/ 133 w 624"/>
                <a:gd name="T111" fmla="*/ 166 h 580"/>
                <a:gd name="T112" fmla="*/ 141 w 624"/>
                <a:gd name="T113" fmla="*/ 157 h 580"/>
                <a:gd name="T114" fmla="*/ 146 w 624"/>
                <a:gd name="T115" fmla="*/ 142 h 580"/>
                <a:gd name="T116" fmla="*/ 90 w 624"/>
                <a:gd name="T117" fmla="*/ 97 h 580"/>
                <a:gd name="T118" fmla="*/ 224 w 624"/>
                <a:gd name="T119" fmla="*/ 3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4" h="580">
                  <a:moveTo>
                    <a:pt x="624" y="131"/>
                  </a:moveTo>
                  <a:lnTo>
                    <a:pt x="624" y="132"/>
                  </a:lnTo>
                  <a:lnTo>
                    <a:pt x="624" y="133"/>
                  </a:lnTo>
                  <a:lnTo>
                    <a:pt x="624" y="135"/>
                  </a:lnTo>
                  <a:lnTo>
                    <a:pt x="624" y="136"/>
                  </a:lnTo>
                  <a:lnTo>
                    <a:pt x="624" y="137"/>
                  </a:lnTo>
                  <a:lnTo>
                    <a:pt x="622" y="137"/>
                  </a:lnTo>
                  <a:lnTo>
                    <a:pt x="621" y="137"/>
                  </a:lnTo>
                  <a:lnTo>
                    <a:pt x="620" y="137"/>
                  </a:lnTo>
                  <a:lnTo>
                    <a:pt x="620" y="136"/>
                  </a:lnTo>
                  <a:lnTo>
                    <a:pt x="618" y="136"/>
                  </a:lnTo>
                  <a:lnTo>
                    <a:pt x="617" y="136"/>
                  </a:lnTo>
                  <a:lnTo>
                    <a:pt x="617" y="135"/>
                  </a:lnTo>
                  <a:lnTo>
                    <a:pt x="616" y="135"/>
                  </a:lnTo>
                  <a:lnTo>
                    <a:pt x="616" y="133"/>
                  </a:lnTo>
                  <a:lnTo>
                    <a:pt x="614" y="133"/>
                  </a:lnTo>
                  <a:lnTo>
                    <a:pt x="614" y="132"/>
                  </a:lnTo>
                  <a:lnTo>
                    <a:pt x="613" y="132"/>
                  </a:lnTo>
                  <a:lnTo>
                    <a:pt x="612" y="132"/>
                  </a:lnTo>
                  <a:lnTo>
                    <a:pt x="611" y="132"/>
                  </a:lnTo>
                  <a:lnTo>
                    <a:pt x="609" y="132"/>
                  </a:lnTo>
                  <a:lnTo>
                    <a:pt x="609" y="131"/>
                  </a:lnTo>
                  <a:lnTo>
                    <a:pt x="609" y="129"/>
                  </a:lnTo>
                  <a:lnTo>
                    <a:pt x="609" y="128"/>
                  </a:lnTo>
                  <a:lnTo>
                    <a:pt x="608" y="128"/>
                  </a:lnTo>
                  <a:lnTo>
                    <a:pt x="607" y="128"/>
                  </a:lnTo>
                  <a:lnTo>
                    <a:pt x="605" y="127"/>
                  </a:lnTo>
                  <a:lnTo>
                    <a:pt x="604" y="127"/>
                  </a:lnTo>
                  <a:lnTo>
                    <a:pt x="603" y="127"/>
                  </a:lnTo>
                  <a:lnTo>
                    <a:pt x="603" y="125"/>
                  </a:lnTo>
                  <a:lnTo>
                    <a:pt x="603" y="124"/>
                  </a:lnTo>
                  <a:lnTo>
                    <a:pt x="601" y="124"/>
                  </a:lnTo>
                  <a:lnTo>
                    <a:pt x="600" y="124"/>
                  </a:lnTo>
                  <a:lnTo>
                    <a:pt x="599" y="124"/>
                  </a:lnTo>
                  <a:lnTo>
                    <a:pt x="597" y="124"/>
                  </a:lnTo>
                  <a:lnTo>
                    <a:pt x="597" y="123"/>
                  </a:lnTo>
                  <a:lnTo>
                    <a:pt x="597" y="122"/>
                  </a:lnTo>
                  <a:lnTo>
                    <a:pt x="597" y="120"/>
                  </a:lnTo>
                  <a:lnTo>
                    <a:pt x="597" y="119"/>
                  </a:lnTo>
                  <a:lnTo>
                    <a:pt x="596" y="119"/>
                  </a:lnTo>
                  <a:lnTo>
                    <a:pt x="596" y="118"/>
                  </a:lnTo>
                  <a:lnTo>
                    <a:pt x="595" y="118"/>
                  </a:lnTo>
                  <a:lnTo>
                    <a:pt x="595" y="119"/>
                  </a:lnTo>
                  <a:lnTo>
                    <a:pt x="595" y="120"/>
                  </a:lnTo>
                  <a:lnTo>
                    <a:pt x="595" y="122"/>
                  </a:lnTo>
                  <a:lnTo>
                    <a:pt x="595" y="123"/>
                  </a:lnTo>
                  <a:lnTo>
                    <a:pt x="595" y="124"/>
                  </a:lnTo>
                  <a:lnTo>
                    <a:pt x="594" y="124"/>
                  </a:lnTo>
                  <a:lnTo>
                    <a:pt x="594" y="125"/>
                  </a:lnTo>
                  <a:lnTo>
                    <a:pt x="594" y="127"/>
                  </a:lnTo>
                  <a:lnTo>
                    <a:pt x="594" y="128"/>
                  </a:lnTo>
                  <a:lnTo>
                    <a:pt x="594" y="129"/>
                  </a:lnTo>
                  <a:lnTo>
                    <a:pt x="594" y="131"/>
                  </a:lnTo>
                  <a:lnTo>
                    <a:pt x="594" y="132"/>
                  </a:lnTo>
                  <a:lnTo>
                    <a:pt x="592" y="132"/>
                  </a:lnTo>
                  <a:lnTo>
                    <a:pt x="592" y="133"/>
                  </a:lnTo>
                  <a:lnTo>
                    <a:pt x="592" y="135"/>
                  </a:lnTo>
                  <a:lnTo>
                    <a:pt x="592" y="136"/>
                  </a:lnTo>
                  <a:lnTo>
                    <a:pt x="592" y="137"/>
                  </a:lnTo>
                  <a:lnTo>
                    <a:pt x="592" y="138"/>
                  </a:lnTo>
                  <a:lnTo>
                    <a:pt x="591" y="138"/>
                  </a:lnTo>
                  <a:lnTo>
                    <a:pt x="591" y="140"/>
                  </a:lnTo>
                  <a:lnTo>
                    <a:pt x="591" y="141"/>
                  </a:lnTo>
                  <a:lnTo>
                    <a:pt x="591" y="142"/>
                  </a:lnTo>
                  <a:lnTo>
                    <a:pt x="591" y="144"/>
                  </a:lnTo>
                  <a:lnTo>
                    <a:pt x="591" y="145"/>
                  </a:lnTo>
                  <a:lnTo>
                    <a:pt x="591" y="146"/>
                  </a:lnTo>
                  <a:lnTo>
                    <a:pt x="590" y="146"/>
                  </a:lnTo>
                  <a:lnTo>
                    <a:pt x="590" y="148"/>
                  </a:lnTo>
                  <a:lnTo>
                    <a:pt x="590" y="149"/>
                  </a:lnTo>
                  <a:lnTo>
                    <a:pt x="590" y="150"/>
                  </a:lnTo>
                  <a:lnTo>
                    <a:pt x="590" y="152"/>
                  </a:lnTo>
                  <a:lnTo>
                    <a:pt x="590" y="153"/>
                  </a:lnTo>
                  <a:lnTo>
                    <a:pt x="588" y="153"/>
                  </a:lnTo>
                  <a:lnTo>
                    <a:pt x="588" y="154"/>
                  </a:lnTo>
                  <a:lnTo>
                    <a:pt x="588" y="155"/>
                  </a:lnTo>
                  <a:lnTo>
                    <a:pt x="588" y="157"/>
                  </a:lnTo>
                  <a:lnTo>
                    <a:pt x="588" y="158"/>
                  </a:lnTo>
                  <a:lnTo>
                    <a:pt x="588" y="159"/>
                  </a:lnTo>
                  <a:lnTo>
                    <a:pt x="587" y="159"/>
                  </a:lnTo>
                  <a:lnTo>
                    <a:pt x="587" y="161"/>
                  </a:lnTo>
                  <a:lnTo>
                    <a:pt x="587" y="162"/>
                  </a:lnTo>
                  <a:lnTo>
                    <a:pt x="587" y="163"/>
                  </a:lnTo>
                  <a:lnTo>
                    <a:pt x="587" y="165"/>
                  </a:lnTo>
                  <a:lnTo>
                    <a:pt x="587" y="166"/>
                  </a:lnTo>
                  <a:lnTo>
                    <a:pt x="587" y="167"/>
                  </a:lnTo>
                  <a:lnTo>
                    <a:pt x="586" y="167"/>
                  </a:lnTo>
                  <a:lnTo>
                    <a:pt x="586" y="169"/>
                  </a:lnTo>
                  <a:lnTo>
                    <a:pt x="586" y="170"/>
                  </a:lnTo>
                  <a:lnTo>
                    <a:pt x="586" y="171"/>
                  </a:lnTo>
                  <a:lnTo>
                    <a:pt x="586" y="172"/>
                  </a:lnTo>
                  <a:lnTo>
                    <a:pt x="586" y="174"/>
                  </a:lnTo>
                  <a:lnTo>
                    <a:pt x="586" y="175"/>
                  </a:lnTo>
                  <a:lnTo>
                    <a:pt x="584" y="175"/>
                  </a:lnTo>
                  <a:lnTo>
                    <a:pt x="584" y="176"/>
                  </a:lnTo>
                  <a:lnTo>
                    <a:pt x="584" y="178"/>
                  </a:lnTo>
                  <a:lnTo>
                    <a:pt x="584" y="179"/>
                  </a:lnTo>
                  <a:lnTo>
                    <a:pt x="584" y="180"/>
                  </a:lnTo>
                  <a:lnTo>
                    <a:pt x="584" y="182"/>
                  </a:lnTo>
                  <a:lnTo>
                    <a:pt x="583" y="182"/>
                  </a:lnTo>
                  <a:lnTo>
                    <a:pt x="583" y="183"/>
                  </a:lnTo>
                  <a:lnTo>
                    <a:pt x="583" y="184"/>
                  </a:lnTo>
                  <a:lnTo>
                    <a:pt x="583" y="185"/>
                  </a:lnTo>
                  <a:lnTo>
                    <a:pt x="583" y="187"/>
                  </a:lnTo>
                  <a:lnTo>
                    <a:pt x="583" y="188"/>
                  </a:lnTo>
                  <a:lnTo>
                    <a:pt x="583" y="189"/>
                  </a:lnTo>
                  <a:lnTo>
                    <a:pt x="582" y="189"/>
                  </a:lnTo>
                  <a:lnTo>
                    <a:pt x="582" y="191"/>
                  </a:lnTo>
                  <a:lnTo>
                    <a:pt x="582" y="192"/>
                  </a:lnTo>
                  <a:lnTo>
                    <a:pt x="582" y="193"/>
                  </a:lnTo>
                  <a:lnTo>
                    <a:pt x="582" y="195"/>
                  </a:lnTo>
                  <a:lnTo>
                    <a:pt x="582" y="196"/>
                  </a:lnTo>
                  <a:lnTo>
                    <a:pt x="580" y="196"/>
                  </a:lnTo>
                  <a:lnTo>
                    <a:pt x="580" y="197"/>
                  </a:lnTo>
                  <a:lnTo>
                    <a:pt x="580" y="199"/>
                  </a:lnTo>
                  <a:lnTo>
                    <a:pt x="580" y="200"/>
                  </a:lnTo>
                  <a:lnTo>
                    <a:pt x="580" y="201"/>
                  </a:lnTo>
                  <a:lnTo>
                    <a:pt x="580" y="202"/>
                  </a:lnTo>
                  <a:lnTo>
                    <a:pt x="580" y="204"/>
                  </a:lnTo>
                  <a:lnTo>
                    <a:pt x="579" y="204"/>
                  </a:lnTo>
                  <a:lnTo>
                    <a:pt x="579" y="205"/>
                  </a:lnTo>
                  <a:lnTo>
                    <a:pt x="579" y="206"/>
                  </a:lnTo>
                  <a:lnTo>
                    <a:pt x="579" y="208"/>
                  </a:lnTo>
                  <a:lnTo>
                    <a:pt x="579" y="209"/>
                  </a:lnTo>
                  <a:lnTo>
                    <a:pt x="579" y="210"/>
                  </a:lnTo>
                  <a:lnTo>
                    <a:pt x="579" y="212"/>
                  </a:lnTo>
                  <a:lnTo>
                    <a:pt x="578" y="212"/>
                  </a:lnTo>
                  <a:lnTo>
                    <a:pt x="578" y="213"/>
                  </a:lnTo>
                  <a:lnTo>
                    <a:pt x="578" y="214"/>
                  </a:lnTo>
                  <a:lnTo>
                    <a:pt x="578" y="216"/>
                  </a:lnTo>
                  <a:lnTo>
                    <a:pt x="578" y="217"/>
                  </a:lnTo>
                  <a:lnTo>
                    <a:pt x="578" y="218"/>
                  </a:lnTo>
                  <a:lnTo>
                    <a:pt x="577" y="219"/>
                  </a:lnTo>
                  <a:lnTo>
                    <a:pt x="577" y="221"/>
                  </a:lnTo>
                  <a:lnTo>
                    <a:pt x="577" y="222"/>
                  </a:lnTo>
                  <a:lnTo>
                    <a:pt x="577" y="223"/>
                  </a:lnTo>
                  <a:lnTo>
                    <a:pt x="577" y="225"/>
                  </a:lnTo>
                  <a:lnTo>
                    <a:pt x="577" y="226"/>
                  </a:lnTo>
                  <a:lnTo>
                    <a:pt x="575" y="226"/>
                  </a:lnTo>
                  <a:lnTo>
                    <a:pt x="575" y="227"/>
                  </a:lnTo>
                  <a:lnTo>
                    <a:pt x="575" y="229"/>
                  </a:lnTo>
                  <a:lnTo>
                    <a:pt x="575" y="230"/>
                  </a:lnTo>
                  <a:lnTo>
                    <a:pt x="575" y="231"/>
                  </a:lnTo>
                  <a:lnTo>
                    <a:pt x="575" y="232"/>
                  </a:lnTo>
                  <a:lnTo>
                    <a:pt x="574" y="234"/>
                  </a:lnTo>
                  <a:lnTo>
                    <a:pt x="574" y="235"/>
                  </a:lnTo>
                  <a:lnTo>
                    <a:pt x="574" y="236"/>
                  </a:lnTo>
                  <a:lnTo>
                    <a:pt x="574" y="238"/>
                  </a:lnTo>
                  <a:lnTo>
                    <a:pt x="574" y="239"/>
                  </a:lnTo>
                  <a:lnTo>
                    <a:pt x="574" y="240"/>
                  </a:lnTo>
                  <a:lnTo>
                    <a:pt x="573" y="240"/>
                  </a:lnTo>
                  <a:lnTo>
                    <a:pt x="573" y="242"/>
                  </a:lnTo>
                  <a:lnTo>
                    <a:pt x="573" y="243"/>
                  </a:lnTo>
                  <a:lnTo>
                    <a:pt x="573" y="244"/>
                  </a:lnTo>
                  <a:lnTo>
                    <a:pt x="573" y="249"/>
                  </a:lnTo>
                  <a:lnTo>
                    <a:pt x="570" y="263"/>
                  </a:lnTo>
                  <a:lnTo>
                    <a:pt x="567" y="273"/>
                  </a:lnTo>
                  <a:lnTo>
                    <a:pt x="566" y="281"/>
                  </a:lnTo>
                  <a:lnTo>
                    <a:pt x="564" y="298"/>
                  </a:lnTo>
                  <a:lnTo>
                    <a:pt x="562" y="306"/>
                  </a:lnTo>
                  <a:lnTo>
                    <a:pt x="560" y="321"/>
                  </a:lnTo>
                  <a:lnTo>
                    <a:pt x="556" y="343"/>
                  </a:lnTo>
                  <a:lnTo>
                    <a:pt x="552" y="366"/>
                  </a:lnTo>
                  <a:lnTo>
                    <a:pt x="549" y="383"/>
                  </a:lnTo>
                  <a:lnTo>
                    <a:pt x="547" y="401"/>
                  </a:lnTo>
                  <a:lnTo>
                    <a:pt x="543" y="426"/>
                  </a:lnTo>
                  <a:lnTo>
                    <a:pt x="541" y="430"/>
                  </a:lnTo>
                  <a:lnTo>
                    <a:pt x="541" y="434"/>
                  </a:lnTo>
                  <a:lnTo>
                    <a:pt x="539" y="435"/>
                  </a:lnTo>
                  <a:lnTo>
                    <a:pt x="537" y="435"/>
                  </a:lnTo>
                  <a:lnTo>
                    <a:pt x="536" y="435"/>
                  </a:lnTo>
                  <a:lnTo>
                    <a:pt x="536" y="436"/>
                  </a:lnTo>
                  <a:lnTo>
                    <a:pt x="535" y="436"/>
                  </a:lnTo>
                  <a:lnTo>
                    <a:pt x="533" y="436"/>
                  </a:lnTo>
                  <a:lnTo>
                    <a:pt x="532" y="438"/>
                  </a:lnTo>
                  <a:lnTo>
                    <a:pt x="531" y="438"/>
                  </a:lnTo>
                  <a:lnTo>
                    <a:pt x="530" y="438"/>
                  </a:lnTo>
                  <a:lnTo>
                    <a:pt x="530" y="439"/>
                  </a:lnTo>
                  <a:lnTo>
                    <a:pt x="528" y="439"/>
                  </a:lnTo>
                  <a:lnTo>
                    <a:pt x="527" y="439"/>
                  </a:lnTo>
                  <a:lnTo>
                    <a:pt x="526" y="440"/>
                  </a:lnTo>
                  <a:lnTo>
                    <a:pt x="524" y="440"/>
                  </a:lnTo>
                  <a:lnTo>
                    <a:pt x="523" y="440"/>
                  </a:lnTo>
                  <a:lnTo>
                    <a:pt x="523" y="441"/>
                  </a:lnTo>
                  <a:lnTo>
                    <a:pt x="522" y="441"/>
                  </a:lnTo>
                  <a:lnTo>
                    <a:pt x="520" y="441"/>
                  </a:lnTo>
                  <a:lnTo>
                    <a:pt x="519" y="443"/>
                  </a:lnTo>
                  <a:lnTo>
                    <a:pt x="518" y="443"/>
                  </a:lnTo>
                  <a:lnTo>
                    <a:pt x="517" y="443"/>
                  </a:lnTo>
                  <a:lnTo>
                    <a:pt x="517" y="444"/>
                  </a:lnTo>
                  <a:lnTo>
                    <a:pt x="515" y="444"/>
                  </a:lnTo>
                  <a:lnTo>
                    <a:pt x="514" y="444"/>
                  </a:lnTo>
                  <a:lnTo>
                    <a:pt x="513" y="445"/>
                  </a:lnTo>
                  <a:lnTo>
                    <a:pt x="511" y="445"/>
                  </a:lnTo>
                  <a:lnTo>
                    <a:pt x="510" y="445"/>
                  </a:lnTo>
                  <a:lnTo>
                    <a:pt x="510" y="447"/>
                  </a:lnTo>
                  <a:lnTo>
                    <a:pt x="509" y="447"/>
                  </a:lnTo>
                  <a:lnTo>
                    <a:pt x="507" y="447"/>
                  </a:lnTo>
                  <a:lnTo>
                    <a:pt x="506" y="448"/>
                  </a:lnTo>
                  <a:lnTo>
                    <a:pt x="505" y="448"/>
                  </a:lnTo>
                  <a:lnTo>
                    <a:pt x="503" y="448"/>
                  </a:lnTo>
                  <a:lnTo>
                    <a:pt x="503" y="449"/>
                  </a:lnTo>
                  <a:lnTo>
                    <a:pt x="502" y="449"/>
                  </a:lnTo>
                  <a:lnTo>
                    <a:pt x="501" y="449"/>
                  </a:lnTo>
                  <a:lnTo>
                    <a:pt x="500" y="451"/>
                  </a:lnTo>
                  <a:lnTo>
                    <a:pt x="498" y="451"/>
                  </a:lnTo>
                  <a:lnTo>
                    <a:pt x="497" y="451"/>
                  </a:lnTo>
                  <a:lnTo>
                    <a:pt x="497" y="452"/>
                  </a:lnTo>
                  <a:lnTo>
                    <a:pt x="496" y="452"/>
                  </a:lnTo>
                  <a:lnTo>
                    <a:pt x="494" y="452"/>
                  </a:lnTo>
                  <a:lnTo>
                    <a:pt x="493" y="452"/>
                  </a:lnTo>
                  <a:lnTo>
                    <a:pt x="493" y="453"/>
                  </a:lnTo>
                  <a:lnTo>
                    <a:pt x="492" y="453"/>
                  </a:lnTo>
                  <a:lnTo>
                    <a:pt x="490" y="453"/>
                  </a:lnTo>
                  <a:lnTo>
                    <a:pt x="490" y="454"/>
                  </a:lnTo>
                  <a:lnTo>
                    <a:pt x="489" y="454"/>
                  </a:lnTo>
                  <a:lnTo>
                    <a:pt x="488" y="454"/>
                  </a:lnTo>
                  <a:lnTo>
                    <a:pt x="486" y="454"/>
                  </a:lnTo>
                  <a:lnTo>
                    <a:pt x="486" y="456"/>
                  </a:lnTo>
                  <a:lnTo>
                    <a:pt x="485" y="456"/>
                  </a:lnTo>
                  <a:lnTo>
                    <a:pt x="484" y="456"/>
                  </a:lnTo>
                  <a:lnTo>
                    <a:pt x="484" y="457"/>
                  </a:lnTo>
                  <a:lnTo>
                    <a:pt x="483" y="457"/>
                  </a:lnTo>
                  <a:lnTo>
                    <a:pt x="481" y="457"/>
                  </a:lnTo>
                  <a:lnTo>
                    <a:pt x="480" y="457"/>
                  </a:lnTo>
                  <a:lnTo>
                    <a:pt x="480" y="458"/>
                  </a:lnTo>
                  <a:lnTo>
                    <a:pt x="479" y="458"/>
                  </a:lnTo>
                  <a:lnTo>
                    <a:pt x="477" y="458"/>
                  </a:lnTo>
                  <a:lnTo>
                    <a:pt x="476" y="460"/>
                  </a:lnTo>
                  <a:lnTo>
                    <a:pt x="475" y="460"/>
                  </a:lnTo>
                  <a:lnTo>
                    <a:pt x="473" y="460"/>
                  </a:lnTo>
                  <a:lnTo>
                    <a:pt x="473" y="461"/>
                  </a:lnTo>
                  <a:lnTo>
                    <a:pt x="472" y="461"/>
                  </a:lnTo>
                  <a:lnTo>
                    <a:pt x="471" y="461"/>
                  </a:lnTo>
                  <a:lnTo>
                    <a:pt x="470" y="462"/>
                  </a:lnTo>
                  <a:lnTo>
                    <a:pt x="468" y="462"/>
                  </a:lnTo>
                  <a:lnTo>
                    <a:pt x="467" y="462"/>
                  </a:lnTo>
                  <a:lnTo>
                    <a:pt x="467" y="464"/>
                  </a:lnTo>
                  <a:lnTo>
                    <a:pt x="466" y="464"/>
                  </a:lnTo>
                  <a:lnTo>
                    <a:pt x="464" y="464"/>
                  </a:lnTo>
                  <a:lnTo>
                    <a:pt x="464" y="465"/>
                  </a:lnTo>
                  <a:lnTo>
                    <a:pt x="463" y="465"/>
                  </a:lnTo>
                  <a:lnTo>
                    <a:pt x="462" y="465"/>
                  </a:lnTo>
                  <a:lnTo>
                    <a:pt x="460" y="465"/>
                  </a:lnTo>
                  <a:lnTo>
                    <a:pt x="460" y="466"/>
                  </a:lnTo>
                  <a:lnTo>
                    <a:pt x="459" y="466"/>
                  </a:lnTo>
                  <a:lnTo>
                    <a:pt x="458" y="466"/>
                  </a:lnTo>
                  <a:lnTo>
                    <a:pt x="458" y="468"/>
                  </a:lnTo>
                  <a:lnTo>
                    <a:pt x="456" y="468"/>
                  </a:lnTo>
                  <a:lnTo>
                    <a:pt x="455" y="468"/>
                  </a:lnTo>
                  <a:lnTo>
                    <a:pt x="454" y="468"/>
                  </a:lnTo>
                  <a:lnTo>
                    <a:pt x="454" y="469"/>
                  </a:lnTo>
                  <a:lnTo>
                    <a:pt x="453" y="469"/>
                  </a:lnTo>
                  <a:lnTo>
                    <a:pt x="451" y="469"/>
                  </a:lnTo>
                  <a:lnTo>
                    <a:pt x="451" y="470"/>
                  </a:lnTo>
                  <a:lnTo>
                    <a:pt x="450" y="470"/>
                  </a:lnTo>
                  <a:lnTo>
                    <a:pt x="449" y="470"/>
                  </a:lnTo>
                  <a:lnTo>
                    <a:pt x="447" y="470"/>
                  </a:lnTo>
                  <a:lnTo>
                    <a:pt x="447" y="471"/>
                  </a:lnTo>
                  <a:lnTo>
                    <a:pt x="446" y="471"/>
                  </a:lnTo>
                  <a:lnTo>
                    <a:pt x="445" y="471"/>
                  </a:lnTo>
                  <a:lnTo>
                    <a:pt x="445" y="473"/>
                  </a:lnTo>
                  <a:lnTo>
                    <a:pt x="443" y="473"/>
                  </a:lnTo>
                  <a:lnTo>
                    <a:pt x="442" y="473"/>
                  </a:lnTo>
                  <a:lnTo>
                    <a:pt x="441" y="473"/>
                  </a:lnTo>
                  <a:lnTo>
                    <a:pt x="441" y="474"/>
                  </a:lnTo>
                  <a:lnTo>
                    <a:pt x="439" y="474"/>
                  </a:lnTo>
                  <a:lnTo>
                    <a:pt x="438" y="474"/>
                  </a:lnTo>
                  <a:lnTo>
                    <a:pt x="438" y="475"/>
                  </a:lnTo>
                  <a:lnTo>
                    <a:pt x="437" y="475"/>
                  </a:lnTo>
                  <a:lnTo>
                    <a:pt x="436" y="475"/>
                  </a:lnTo>
                  <a:lnTo>
                    <a:pt x="434" y="475"/>
                  </a:lnTo>
                  <a:lnTo>
                    <a:pt x="434" y="477"/>
                  </a:lnTo>
                  <a:lnTo>
                    <a:pt x="433" y="477"/>
                  </a:lnTo>
                  <a:lnTo>
                    <a:pt x="432" y="477"/>
                  </a:lnTo>
                  <a:lnTo>
                    <a:pt x="432" y="478"/>
                  </a:lnTo>
                  <a:lnTo>
                    <a:pt x="430" y="478"/>
                  </a:lnTo>
                  <a:lnTo>
                    <a:pt x="429" y="478"/>
                  </a:lnTo>
                  <a:lnTo>
                    <a:pt x="428" y="478"/>
                  </a:lnTo>
                  <a:lnTo>
                    <a:pt x="428" y="479"/>
                  </a:lnTo>
                  <a:lnTo>
                    <a:pt x="426" y="479"/>
                  </a:lnTo>
                  <a:lnTo>
                    <a:pt x="425" y="479"/>
                  </a:lnTo>
                  <a:lnTo>
                    <a:pt x="425" y="481"/>
                  </a:lnTo>
                  <a:lnTo>
                    <a:pt x="424" y="481"/>
                  </a:lnTo>
                  <a:lnTo>
                    <a:pt x="423" y="481"/>
                  </a:lnTo>
                  <a:lnTo>
                    <a:pt x="421" y="481"/>
                  </a:lnTo>
                  <a:lnTo>
                    <a:pt x="421" y="482"/>
                  </a:lnTo>
                  <a:lnTo>
                    <a:pt x="420" y="482"/>
                  </a:lnTo>
                  <a:lnTo>
                    <a:pt x="419" y="482"/>
                  </a:lnTo>
                  <a:lnTo>
                    <a:pt x="417" y="483"/>
                  </a:lnTo>
                  <a:lnTo>
                    <a:pt x="416" y="483"/>
                  </a:lnTo>
                  <a:lnTo>
                    <a:pt x="415" y="483"/>
                  </a:lnTo>
                  <a:lnTo>
                    <a:pt x="415" y="485"/>
                  </a:lnTo>
                  <a:lnTo>
                    <a:pt x="413" y="485"/>
                  </a:lnTo>
                  <a:lnTo>
                    <a:pt x="412" y="485"/>
                  </a:lnTo>
                  <a:lnTo>
                    <a:pt x="411" y="486"/>
                  </a:lnTo>
                  <a:lnTo>
                    <a:pt x="409" y="486"/>
                  </a:lnTo>
                  <a:lnTo>
                    <a:pt x="408" y="486"/>
                  </a:lnTo>
                  <a:lnTo>
                    <a:pt x="407" y="486"/>
                  </a:lnTo>
                  <a:lnTo>
                    <a:pt x="407" y="487"/>
                  </a:lnTo>
                  <a:lnTo>
                    <a:pt x="406" y="487"/>
                  </a:lnTo>
                  <a:lnTo>
                    <a:pt x="404" y="487"/>
                  </a:lnTo>
                  <a:lnTo>
                    <a:pt x="403" y="487"/>
                  </a:lnTo>
                  <a:lnTo>
                    <a:pt x="403" y="488"/>
                  </a:lnTo>
                  <a:lnTo>
                    <a:pt x="402" y="488"/>
                  </a:lnTo>
                  <a:lnTo>
                    <a:pt x="400" y="488"/>
                  </a:lnTo>
                  <a:lnTo>
                    <a:pt x="399" y="488"/>
                  </a:lnTo>
                  <a:lnTo>
                    <a:pt x="399" y="490"/>
                  </a:lnTo>
                  <a:lnTo>
                    <a:pt x="398" y="490"/>
                  </a:lnTo>
                  <a:lnTo>
                    <a:pt x="396" y="490"/>
                  </a:lnTo>
                  <a:lnTo>
                    <a:pt x="395" y="490"/>
                  </a:lnTo>
                  <a:lnTo>
                    <a:pt x="394" y="491"/>
                  </a:lnTo>
                  <a:lnTo>
                    <a:pt x="393" y="491"/>
                  </a:lnTo>
                  <a:lnTo>
                    <a:pt x="391" y="491"/>
                  </a:lnTo>
                  <a:lnTo>
                    <a:pt x="391" y="492"/>
                  </a:lnTo>
                  <a:lnTo>
                    <a:pt x="390" y="492"/>
                  </a:lnTo>
                  <a:lnTo>
                    <a:pt x="389" y="492"/>
                  </a:lnTo>
                  <a:lnTo>
                    <a:pt x="387" y="492"/>
                  </a:lnTo>
                  <a:lnTo>
                    <a:pt x="387" y="494"/>
                  </a:lnTo>
                  <a:lnTo>
                    <a:pt x="386" y="494"/>
                  </a:lnTo>
                  <a:lnTo>
                    <a:pt x="385" y="494"/>
                  </a:lnTo>
                  <a:lnTo>
                    <a:pt x="383" y="494"/>
                  </a:lnTo>
                  <a:lnTo>
                    <a:pt x="383" y="495"/>
                  </a:lnTo>
                  <a:lnTo>
                    <a:pt x="382" y="495"/>
                  </a:lnTo>
                  <a:lnTo>
                    <a:pt x="381" y="495"/>
                  </a:lnTo>
                  <a:lnTo>
                    <a:pt x="379" y="495"/>
                  </a:lnTo>
                  <a:lnTo>
                    <a:pt x="379" y="496"/>
                  </a:lnTo>
                  <a:lnTo>
                    <a:pt x="378" y="496"/>
                  </a:lnTo>
                  <a:lnTo>
                    <a:pt x="377" y="496"/>
                  </a:lnTo>
                  <a:lnTo>
                    <a:pt x="376" y="496"/>
                  </a:lnTo>
                  <a:lnTo>
                    <a:pt x="376" y="498"/>
                  </a:lnTo>
                  <a:lnTo>
                    <a:pt x="374" y="498"/>
                  </a:lnTo>
                  <a:lnTo>
                    <a:pt x="373" y="498"/>
                  </a:lnTo>
                  <a:lnTo>
                    <a:pt x="372" y="498"/>
                  </a:lnTo>
                  <a:lnTo>
                    <a:pt x="372" y="499"/>
                  </a:lnTo>
                  <a:lnTo>
                    <a:pt x="370" y="499"/>
                  </a:lnTo>
                  <a:lnTo>
                    <a:pt x="369" y="499"/>
                  </a:lnTo>
                  <a:lnTo>
                    <a:pt x="368" y="499"/>
                  </a:lnTo>
                  <a:lnTo>
                    <a:pt x="368" y="500"/>
                  </a:lnTo>
                  <a:lnTo>
                    <a:pt x="366" y="500"/>
                  </a:lnTo>
                  <a:lnTo>
                    <a:pt x="365" y="500"/>
                  </a:lnTo>
                  <a:lnTo>
                    <a:pt x="364" y="500"/>
                  </a:lnTo>
                  <a:lnTo>
                    <a:pt x="364" y="501"/>
                  </a:lnTo>
                  <a:lnTo>
                    <a:pt x="362" y="501"/>
                  </a:lnTo>
                  <a:lnTo>
                    <a:pt x="361" y="501"/>
                  </a:lnTo>
                  <a:lnTo>
                    <a:pt x="360" y="501"/>
                  </a:lnTo>
                  <a:lnTo>
                    <a:pt x="360" y="503"/>
                  </a:lnTo>
                  <a:lnTo>
                    <a:pt x="359" y="503"/>
                  </a:lnTo>
                  <a:lnTo>
                    <a:pt x="357" y="503"/>
                  </a:lnTo>
                  <a:lnTo>
                    <a:pt x="356" y="503"/>
                  </a:lnTo>
                  <a:lnTo>
                    <a:pt x="356" y="504"/>
                  </a:lnTo>
                  <a:lnTo>
                    <a:pt x="355" y="504"/>
                  </a:lnTo>
                  <a:lnTo>
                    <a:pt x="353" y="504"/>
                  </a:lnTo>
                  <a:lnTo>
                    <a:pt x="352" y="505"/>
                  </a:lnTo>
                  <a:lnTo>
                    <a:pt x="351" y="505"/>
                  </a:lnTo>
                  <a:lnTo>
                    <a:pt x="349" y="505"/>
                  </a:lnTo>
                  <a:lnTo>
                    <a:pt x="348" y="507"/>
                  </a:lnTo>
                  <a:lnTo>
                    <a:pt x="347" y="507"/>
                  </a:lnTo>
                  <a:lnTo>
                    <a:pt x="346" y="507"/>
                  </a:lnTo>
                  <a:lnTo>
                    <a:pt x="346" y="508"/>
                  </a:lnTo>
                  <a:lnTo>
                    <a:pt x="344" y="508"/>
                  </a:lnTo>
                  <a:lnTo>
                    <a:pt x="343" y="508"/>
                  </a:lnTo>
                  <a:lnTo>
                    <a:pt x="342" y="508"/>
                  </a:lnTo>
                  <a:lnTo>
                    <a:pt x="340" y="508"/>
                  </a:lnTo>
                  <a:lnTo>
                    <a:pt x="340" y="509"/>
                  </a:lnTo>
                  <a:lnTo>
                    <a:pt x="339" y="509"/>
                  </a:lnTo>
                  <a:lnTo>
                    <a:pt x="338" y="509"/>
                  </a:lnTo>
                  <a:lnTo>
                    <a:pt x="336" y="511"/>
                  </a:lnTo>
                  <a:lnTo>
                    <a:pt x="335" y="511"/>
                  </a:lnTo>
                  <a:lnTo>
                    <a:pt x="334" y="511"/>
                  </a:lnTo>
                  <a:lnTo>
                    <a:pt x="332" y="512"/>
                  </a:lnTo>
                  <a:lnTo>
                    <a:pt x="331" y="512"/>
                  </a:lnTo>
                  <a:lnTo>
                    <a:pt x="330" y="512"/>
                  </a:lnTo>
                  <a:lnTo>
                    <a:pt x="329" y="512"/>
                  </a:lnTo>
                  <a:lnTo>
                    <a:pt x="270" y="533"/>
                  </a:lnTo>
                  <a:lnTo>
                    <a:pt x="267" y="534"/>
                  </a:lnTo>
                  <a:lnTo>
                    <a:pt x="244" y="542"/>
                  </a:lnTo>
                  <a:lnTo>
                    <a:pt x="139" y="580"/>
                  </a:lnTo>
                  <a:lnTo>
                    <a:pt x="130" y="562"/>
                  </a:lnTo>
                  <a:lnTo>
                    <a:pt x="122" y="548"/>
                  </a:lnTo>
                  <a:lnTo>
                    <a:pt x="121" y="535"/>
                  </a:lnTo>
                  <a:lnTo>
                    <a:pt x="118" y="524"/>
                  </a:lnTo>
                  <a:lnTo>
                    <a:pt x="117" y="509"/>
                  </a:lnTo>
                  <a:lnTo>
                    <a:pt x="117" y="508"/>
                  </a:lnTo>
                  <a:lnTo>
                    <a:pt x="116" y="508"/>
                  </a:lnTo>
                  <a:lnTo>
                    <a:pt x="116" y="507"/>
                  </a:lnTo>
                  <a:lnTo>
                    <a:pt x="116" y="505"/>
                  </a:lnTo>
                  <a:lnTo>
                    <a:pt x="116" y="504"/>
                  </a:lnTo>
                  <a:lnTo>
                    <a:pt x="116" y="503"/>
                  </a:lnTo>
                  <a:lnTo>
                    <a:pt x="114" y="503"/>
                  </a:lnTo>
                  <a:lnTo>
                    <a:pt x="114" y="501"/>
                  </a:lnTo>
                  <a:lnTo>
                    <a:pt x="114" y="500"/>
                  </a:lnTo>
                  <a:lnTo>
                    <a:pt x="113" y="499"/>
                  </a:lnTo>
                  <a:lnTo>
                    <a:pt x="113" y="498"/>
                  </a:lnTo>
                  <a:lnTo>
                    <a:pt x="113" y="496"/>
                  </a:lnTo>
                  <a:lnTo>
                    <a:pt x="112" y="496"/>
                  </a:lnTo>
                  <a:lnTo>
                    <a:pt x="112" y="495"/>
                  </a:lnTo>
                  <a:lnTo>
                    <a:pt x="112" y="494"/>
                  </a:lnTo>
                  <a:lnTo>
                    <a:pt x="111" y="494"/>
                  </a:lnTo>
                  <a:lnTo>
                    <a:pt x="111" y="492"/>
                  </a:lnTo>
                  <a:lnTo>
                    <a:pt x="109" y="491"/>
                  </a:lnTo>
                  <a:lnTo>
                    <a:pt x="109" y="490"/>
                  </a:lnTo>
                  <a:lnTo>
                    <a:pt x="108" y="490"/>
                  </a:lnTo>
                  <a:lnTo>
                    <a:pt x="108" y="488"/>
                  </a:lnTo>
                  <a:lnTo>
                    <a:pt x="107" y="488"/>
                  </a:lnTo>
                  <a:lnTo>
                    <a:pt x="107" y="487"/>
                  </a:lnTo>
                  <a:lnTo>
                    <a:pt x="105" y="487"/>
                  </a:lnTo>
                  <a:lnTo>
                    <a:pt x="105" y="486"/>
                  </a:lnTo>
                  <a:lnTo>
                    <a:pt x="104" y="486"/>
                  </a:lnTo>
                  <a:lnTo>
                    <a:pt x="104" y="485"/>
                  </a:lnTo>
                  <a:lnTo>
                    <a:pt x="103" y="485"/>
                  </a:lnTo>
                  <a:lnTo>
                    <a:pt x="103" y="483"/>
                  </a:lnTo>
                  <a:lnTo>
                    <a:pt x="101" y="483"/>
                  </a:lnTo>
                  <a:lnTo>
                    <a:pt x="100" y="482"/>
                  </a:lnTo>
                  <a:lnTo>
                    <a:pt x="99" y="481"/>
                  </a:lnTo>
                  <a:lnTo>
                    <a:pt x="97" y="481"/>
                  </a:lnTo>
                  <a:lnTo>
                    <a:pt x="97" y="479"/>
                  </a:lnTo>
                  <a:lnTo>
                    <a:pt x="96" y="479"/>
                  </a:lnTo>
                  <a:lnTo>
                    <a:pt x="95" y="479"/>
                  </a:lnTo>
                  <a:lnTo>
                    <a:pt x="95" y="478"/>
                  </a:lnTo>
                  <a:lnTo>
                    <a:pt x="94" y="478"/>
                  </a:lnTo>
                  <a:lnTo>
                    <a:pt x="94" y="477"/>
                  </a:lnTo>
                  <a:lnTo>
                    <a:pt x="92" y="477"/>
                  </a:lnTo>
                  <a:lnTo>
                    <a:pt x="91" y="477"/>
                  </a:lnTo>
                  <a:lnTo>
                    <a:pt x="91" y="475"/>
                  </a:lnTo>
                  <a:lnTo>
                    <a:pt x="90" y="475"/>
                  </a:lnTo>
                  <a:lnTo>
                    <a:pt x="88" y="474"/>
                  </a:lnTo>
                  <a:lnTo>
                    <a:pt x="87" y="474"/>
                  </a:lnTo>
                  <a:lnTo>
                    <a:pt x="87" y="473"/>
                  </a:lnTo>
                  <a:lnTo>
                    <a:pt x="86" y="473"/>
                  </a:lnTo>
                  <a:lnTo>
                    <a:pt x="86" y="471"/>
                  </a:lnTo>
                  <a:lnTo>
                    <a:pt x="84" y="471"/>
                  </a:lnTo>
                  <a:lnTo>
                    <a:pt x="84" y="470"/>
                  </a:lnTo>
                  <a:lnTo>
                    <a:pt x="83" y="470"/>
                  </a:lnTo>
                  <a:lnTo>
                    <a:pt x="83" y="469"/>
                  </a:lnTo>
                  <a:lnTo>
                    <a:pt x="82" y="469"/>
                  </a:lnTo>
                  <a:lnTo>
                    <a:pt x="82" y="468"/>
                  </a:lnTo>
                  <a:lnTo>
                    <a:pt x="81" y="466"/>
                  </a:lnTo>
                  <a:lnTo>
                    <a:pt x="81" y="465"/>
                  </a:lnTo>
                  <a:lnTo>
                    <a:pt x="81" y="464"/>
                  </a:lnTo>
                  <a:lnTo>
                    <a:pt x="79" y="464"/>
                  </a:lnTo>
                  <a:lnTo>
                    <a:pt x="79" y="462"/>
                  </a:lnTo>
                  <a:lnTo>
                    <a:pt x="79" y="461"/>
                  </a:lnTo>
                  <a:lnTo>
                    <a:pt x="78" y="461"/>
                  </a:lnTo>
                  <a:lnTo>
                    <a:pt x="78" y="460"/>
                  </a:lnTo>
                  <a:lnTo>
                    <a:pt x="78" y="458"/>
                  </a:lnTo>
                  <a:lnTo>
                    <a:pt x="78" y="457"/>
                  </a:lnTo>
                  <a:lnTo>
                    <a:pt x="77" y="457"/>
                  </a:lnTo>
                  <a:lnTo>
                    <a:pt x="77" y="456"/>
                  </a:lnTo>
                  <a:lnTo>
                    <a:pt x="77" y="454"/>
                  </a:lnTo>
                  <a:lnTo>
                    <a:pt x="75" y="453"/>
                  </a:lnTo>
                  <a:lnTo>
                    <a:pt x="75" y="452"/>
                  </a:lnTo>
                  <a:lnTo>
                    <a:pt x="75" y="451"/>
                  </a:lnTo>
                  <a:lnTo>
                    <a:pt x="74" y="449"/>
                  </a:lnTo>
                  <a:lnTo>
                    <a:pt x="74" y="448"/>
                  </a:lnTo>
                  <a:lnTo>
                    <a:pt x="74" y="447"/>
                  </a:lnTo>
                  <a:lnTo>
                    <a:pt x="74" y="445"/>
                  </a:lnTo>
                  <a:lnTo>
                    <a:pt x="73" y="445"/>
                  </a:lnTo>
                  <a:lnTo>
                    <a:pt x="73" y="444"/>
                  </a:lnTo>
                  <a:lnTo>
                    <a:pt x="73" y="443"/>
                  </a:lnTo>
                  <a:lnTo>
                    <a:pt x="73" y="441"/>
                  </a:lnTo>
                  <a:lnTo>
                    <a:pt x="71" y="441"/>
                  </a:lnTo>
                  <a:lnTo>
                    <a:pt x="71" y="440"/>
                  </a:lnTo>
                  <a:lnTo>
                    <a:pt x="71" y="439"/>
                  </a:lnTo>
                  <a:lnTo>
                    <a:pt x="71" y="438"/>
                  </a:lnTo>
                  <a:lnTo>
                    <a:pt x="70" y="438"/>
                  </a:lnTo>
                  <a:lnTo>
                    <a:pt x="70" y="436"/>
                  </a:lnTo>
                  <a:lnTo>
                    <a:pt x="70" y="435"/>
                  </a:lnTo>
                  <a:lnTo>
                    <a:pt x="70" y="434"/>
                  </a:lnTo>
                  <a:lnTo>
                    <a:pt x="69" y="434"/>
                  </a:lnTo>
                  <a:lnTo>
                    <a:pt x="69" y="432"/>
                  </a:lnTo>
                  <a:lnTo>
                    <a:pt x="69" y="431"/>
                  </a:lnTo>
                  <a:lnTo>
                    <a:pt x="69" y="430"/>
                  </a:lnTo>
                  <a:lnTo>
                    <a:pt x="69" y="428"/>
                  </a:lnTo>
                  <a:lnTo>
                    <a:pt x="69" y="427"/>
                  </a:lnTo>
                  <a:lnTo>
                    <a:pt x="69" y="426"/>
                  </a:lnTo>
                  <a:lnTo>
                    <a:pt x="69" y="424"/>
                  </a:lnTo>
                  <a:lnTo>
                    <a:pt x="70" y="424"/>
                  </a:lnTo>
                  <a:lnTo>
                    <a:pt x="70" y="423"/>
                  </a:lnTo>
                  <a:lnTo>
                    <a:pt x="71" y="422"/>
                  </a:lnTo>
                  <a:lnTo>
                    <a:pt x="73" y="421"/>
                  </a:lnTo>
                  <a:lnTo>
                    <a:pt x="73" y="419"/>
                  </a:lnTo>
                  <a:lnTo>
                    <a:pt x="73" y="418"/>
                  </a:lnTo>
                  <a:lnTo>
                    <a:pt x="74" y="418"/>
                  </a:lnTo>
                  <a:lnTo>
                    <a:pt x="74" y="417"/>
                  </a:lnTo>
                  <a:lnTo>
                    <a:pt x="74" y="415"/>
                  </a:lnTo>
                  <a:lnTo>
                    <a:pt x="73" y="415"/>
                  </a:lnTo>
                  <a:lnTo>
                    <a:pt x="73" y="414"/>
                  </a:lnTo>
                  <a:lnTo>
                    <a:pt x="73" y="413"/>
                  </a:lnTo>
                  <a:lnTo>
                    <a:pt x="71" y="413"/>
                  </a:lnTo>
                  <a:lnTo>
                    <a:pt x="71" y="411"/>
                  </a:lnTo>
                  <a:lnTo>
                    <a:pt x="70" y="411"/>
                  </a:lnTo>
                  <a:lnTo>
                    <a:pt x="70" y="410"/>
                  </a:lnTo>
                  <a:lnTo>
                    <a:pt x="70" y="409"/>
                  </a:lnTo>
                  <a:lnTo>
                    <a:pt x="69" y="409"/>
                  </a:lnTo>
                  <a:lnTo>
                    <a:pt x="69" y="407"/>
                  </a:lnTo>
                  <a:lnTo>
                    <a:pt x="67" y="406"/>
                  </a:lnTo>
                  <a:lnTo>
                    <a:pt x="67" y="405"/>
                  </a:lnTo>
                  <a:lnTo>
                    <a:pt x="66" y="405"/>
                  </a:lnTo>
                  <a:lnTo>
                    <a:pt x="66" y="404"/>
                  </a:lnTo>
                  <a:lnTo>
                    <a:pt x="66" y="402"/>
                  </a:lnTo>
                  <a:lnTo>
                    <a:pt x="65" y="401"/>
                  </a:lnTo>
                  <a:lnTo>
                    <a:pt x="65" y="400"/>
                  </a:lnTo>
                  <a:lnTo>
                    <a:pt x="64" y="398"/>
                  </a:lnTo>
                  <a:lnTo>
                    <a:pt x="64" y="397"/>
                  </a:lnTo>
                  <a:lnTo>
                    <a:pt x="64" y="396"/>
                  </a:lnTo>
                  <a:lnTo>
                    <a:pt x="62" y="396"/>
                  </a:lnTo>
                  <a:lnTo>
                    <a:pt x="62" y="394"/>
                  </a:lnTo>
                  <a:lnTo>
                    <a:pt x="62" y="393"/>
                  </a:lnTo>
                  <a:lnTo>
                    <a:pt x="61" y="393"/>
                  </a:lnTo>
                  <a:lnTo>
                    <a:pt x="61" y="392"/>
                  </a:lnTo>
                  <a:lnTo>
                    <a:pt x="61" y="390"/>
                  </a:lnTo>
                  <a:lnTo>
                    <a:pt x="60" y="390"/>
                  </a:lnTo>
                  <a:lnTo>
                    <a:pt x="60" y="389"/>
                  </a:lnTo>
                  <a:lnTo>
                    <a:pt x="58" y="389"/>
                  </a:lnTo>
                  <a:lnTo>
                    <a:pt x="58" y="388"/>
                  </a:lnTo>
                  <a:lnTo>
                    <a:pt x="57" y="388"/>
                  </a:lnTo>
                  <a:lnTo>
                    <a:pt x="57" y="387"/>
                  </a:lnTo>
                  <a:lnTo>
                    <a:pt x="57" y="385"/>
                  </a:lnTo>
                  <a:lnTo>
                    <a:pt x="56" y="385"/>
                  </a:lnTo>
                  <a:lnTo>
                    <a:pt x="56" y="384"/>
                  </a:lnTo>
                  <a:lnTo>
                    <a:pt x="54" y="383"/>
                  </a:lnTo>
                  <a:lnTo>
                    <a:pt x="54" y="381"/>
                  </a:lnTo>
                  <a:lnTo>
                    <a:pt x="53" y="381"/>
                  </a:lnTo>
                  <a:lnTo>
                    <a:pt x="53" y="380"/>
                  </a:lnTo>
                  <a:lnTo>
                    <a:pt x="52" y="379"/>
                  </a:lnTo>
                  <a:lnTo>
                    <a:pt x="52" y="377"/>
                  </a:lnTo>
                  <a:lnTo>
                    <a:pt x="50" y="377"/>
                  </a:lnTo>
                  <a:lnTo>
                    <a:pt x="50" y="376"/>
                  </a:lnTo>
                  <a:lnTo>
                    <a:pt x="49" y="376"/>
                  </a:lnTo>
                  <a:lnTo>
                    <a:pt x="49" y="375"/>
                  </a:lnTo>
                  <a:lnTo>
                    <a:pt x="48" y="375"/>
                  </a:lnTo>
                  <a:lnTo>
                    <a:pt x="48" y="374"/>
                  </a:lnTo>
                  <a:lnTo>
                    <a:pt x="47" y="374"/>
                  </a:lnTo>
                  <a:lnTo>
                    <a:pt x="47" y="372"/>
                  </a:lnTo>
                  <a:lnTo>
                    <a:pt x="45" y="372"/>
                  </a:lnTo>
                  <a:lnTo>
                    <a:pt x="45" y="371"/>
                  </a:lnTo>
                  <a:lnTo>
                    <a:pt x="44" y="371"/>
                  </a:lnTo>
                  <a:lnTo>
                    <a:pt x="44" y="370"/>
                  </a:lnTo>
                  <a:lnTo>
                    <a:pt x="43" y="370"/>
                  </a:lnTo>
                  <a:lnTo>
                    <a:pt x="41" y="368"/>
                  </a:lnTo>
                  <a:lnTo>
                    <a:pt x="41" y="367"/>
                  </a:lnTo>
                  <a:lnTo>
                    <a:pt x="40" y="367"/>
                  </a:lnTo>
                  <a:lnTo>
                    <a:pt x="39" y="366"/>
                  </a:lnTo>
                  <a:lnTo>
                    <a:pt x="37" y="364"/>
                  </a:lnTo>
                  <a:lnTo>
                    <a:pt x="37" y="363"/>
                  </a:lnTo>
                  <a:lnTo>
                    <a:pt x="36" y="363"/>
                  </a:lnTo>
                  <a:lnTo>
                    <a:pt x="36" y="362"/>
                  </a:lnTo>
                  <a:lnTo>
                    <a:pt x="37" y="362"/>
                  </a:lnTo>
                  <a:lnTo>
                    <a:pt x="37" y="360"/>
                  </a:lnTo>
                  <a:lnTo>
                    <a:pt x="37" y="359"/>
                  </a:lnTo>
                  <a:lnTo>
                    <a:pt x="37" y="358"/>
                  </a:lnTo>
                  <a:lnTo>
                    <a:pt x="36" y="358"/>
                  </a:lnTo>
                  <a:lnTo>
                    <a:pt x="35" y="358"/>
                  </a:lnTo>
                  <a:lnTo>
                    <a:pt x="35" y="357"/>
                  </a:lnTo>
                  <a:lnTo>
                    <a:pt x="34" y="357"/>
                  </a:lnTo>
                  <a:lnTo>
                    <a:pt x="34" y="355"/>
                  </a:lnTo>
                  <a:lnTo>
                    <a:pt x="32" y="355"/>
                  </a:lnTo>
                  <a:lnTo>
                    <a:pt x="32" y="354"/>
                  </a:lnTo>
                  <a:lnTo>
                    <a:pt x="32" y="353"/>
                  </a:lnTo>
                  <a:lnTo>
                    <a:pt x="32" y="351"/>
                  </a:lnTo>
                  <a:lnTo>
                    <a:pt x="34" y="351"/>
                  </a:lnTo>
                  <a:lnTo>
                    <a:pt x="34" y="350"/>
                  </a:lnTo>
                  <a:lnTo>
                    <a:pt x="35" y="350"/>
                  </a:lnTo>
                  <a:lnTo>
                    <a:pt x="36" y="350"/>
                  </a:lnTo>
                  <a:lnTo>
                    <a:pt x="36" y="351"/>
                  </a:lnTo>
                  <a:lnTo>
                    <a:pt x="37" y="351"/>
                  </a:lnTo>
                  <a:lnTo>
                    <a:pt x="39" y="351"/>
                  </a:lnTo>
                  <a:lnTo>
                    <a:pt x="39" y="350"/>
                  </a:lnTo>
                  <a:lnTo>
                    <a:pt x="39" y="349"/>
                  </a:lnTo>
                  <a:lnTo>
                    <a:pt x="39" y="347"/>
                  </a:lnTo>
                  <a:lnTo>
                    <a:pt x="39" y="346"/>
                  </a:lnTo>
                  <a:lnTo>
                    <a:pt x="39" y="345"/>
                  </a:lnTo>
                  <a:lnTo>
                    <a:pt x="39" y="343"/>
                  </a:lnTo>
                  <a:lnTo>
                    <a:pt x="39" y="342"/>
                  </a:lnTo>
                  <a:lnTo>
                    <a:pt x="39" y="341"/>
                  </a:lnTo>
                  <a:lnTo>
                    <a:pt x="39" y="340"/>
                  </a:lnTo>
                  <a:lnTo>
                    <a:pt x="37" y="340"/>
                  </a:lnTo>
                  <a:lnTo>
                    <a:pt x="37" y="338"/>
                  </a:lnTo>
                  <a:lnTo>
                    <a:pt x="37" y="337"/>
                  </a:lnTo>
                  <a:lnTo>
                    <a:pt x="37" y="336"/>
                  </a:lnTo>
                  <a:lnTo>
                    <a:pt x="37" y="334"/>
                  </a:lnTo>
                  <a:lnTo>
                    <a:pt x="37" y="333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0"/>
                  </a:lnTo>
                  <a:lnTo>
                    <a:pt x="40" y="330"/>
                  </a:lnTo>
                  <a:lnTo>
                    <a:pt x="40" y="329"/>
                  </a:lnTo>
                  <a:lnTo>
                    <a:pt x="39" y="328"/>
                  </a:lnTo>
                  <a:lnTo>
                    <a:pt x="39" y="327"/>
                  </a:lnTo>
                  <a:lnTo>
                    <a:pt x="37" y="327"/>
                  </a:lnTo>
                  <a:lnTo>
                    <a:pt x="37" y="325"/>
                  </a:lnTo>
                  <a:lnTo>
                    <a:pt x="37" y="324"/>
                  </a:lnTo>
                  <a:lnTo>
                    <a:pt x="39" y="324"/>
                  </a:lnTo>
                  <a:lnTo>
                    <a:pt x="39" y="323"/>
                  </a:lnTo>
                  <a:lnTo>
                    <a:pt x="40" y="323"/>
                  </a:lnTo>
                  <a:lnTo>
                    <a:pt x="40" y="321"/>
                  </a:lnTo>
                  <a:lnTo>
                    <a:pt x="39" y="321"/>
                  </a:lnTo>
                  <a:lnTo>
                    <a:pt x="39" y="320"/>
                  </a:lnTo>
                  <a:lnTo>
                    <a:pt x="39" y="319"/>
                  </a:lnTo>
                  <a:lnTo>
                    <a:pt x="37" y="319"/>
                  </a:lnTo>
                  <a:lnTo>
                    <a:pt x="37" y="317"/>
                  </a:lnTo>
                  <a:lnTo>
                    <a:pt x="36" y="317"/>
                  </a:lnTo>
                  <a:lnTo>
                    <a:pt x="35" y="317"/>
                  </a:lnTo>
                  <a:lnTo>
                    <a:pt x="35" y="316"/>
                  </a:lnTo>
                  <a:lnTo>
                    <a:pt x="35" y="315"/>
                  </a:lnTo>
                  <a:lnTo>
                    <a:pt x="35" y="313"/>
                  </a:lnTo>
                  <a:lnTo>
                    <a:pt x="36" y="313"/>
                  </a:lnTo>
                  <a:lnTo>
                    <a:pt x="36" y="312"/>
                  </a:lnTo>
                  <a:lnTo>
                    <a:pt x="36" y="311"/>
                  </a:lnTo>
                  <a:lnTo>
                    <a:pt x="36" y="310"/>
                  </a:lnTo>
                  <a:lnTo>
                    <a:pt x="36" y="308"/>
                  </a:lnTo>
                  <a:lnTo>
                    <a:pt x="35" y="308"/>
                  </a:lnTo>
                  <a:lnTo>
                    <a:pt x="35" y="307"/>
                  </a:lnTo>
                  <a:lnTo>
                    <a:pt x="34" y="306"/>
                  </a:lnTo>
                  <a:lnTo>
                    <a:pt x="34" y="304"/>
                  </a:lnTo>
                  <a:lnTo>
                    <a:pt x="34" y="303"/>
                  </a:lnTo>
                  <a:lnTo>
                    <a:pt x="32" y="303"/>
                  </a:lnTo>
                  <a:lnTo>
                    <a:pt x="32" y="302"/>
                  </a:lnTo>
                  <a:lnTo>
                    <a:pt x="32" y="300"/>
                  </a:lnTo>
                  <a:lnTo>
                    <a:pt x="32" y="299"/>
                  </a:lnTo>
                  <a:lnTo>
                    <a:pt x="32" y="298"/>
                  </a:lnTo>
                  <a:lnTo>
                    <a:pt x="31" y="298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28" y="296"/>
                  </a:lnTo>
                  <a:lnTo>
                    <a:pt x="27" y="296"/>
                  </a:lnTo>
                  <a:lnTo>
                    <a:pt x="27" y="295"/>
                  </a:lnTo>
                  <a:lnTo>
                    <a:pt x="27" y="294"/>
                  </a:lnTo>
                  <a:lnTo>
                    <a:pt x="26" y="294"/>
                  </a:lnTo>
                  <a:lnTo>
                    <a:pt x="26" y="293"/>
                  </a:lnTo>
                  <a:lnTo>
                    <a:pt x="24" y="293"/>
                  </a:lnTo>
                  <a:lnTo>
                    <a:pt x="24" y="291"/>
                  </a:lnTo>
                  <a:lnTo>
                    <a:pt x="23" y="291"/>
                  </a:lnTo>
                  <a:lnTo>
                    <a:pt x="23" y="290"/>
                  </a:lnTo>
                  <a:lnTo>
                    <a:pt x="22" y="289"/>
                  </a:lnTo>
                  <a:lnTo>
                    <a:pt x="20" y="290"/>
                  </a:lnTo>
                  <a:lnTo>
                    <a:pt x="19" y="290"/>
                  </a:lnTo>
                  <a:lnTo>
                    <a:pt x="19" y="291"/>
                  </a:lnTo>
                  <a:lnTo>
                    <a:pt x="18" y="291"/>
                  </a:lnTo>
                  <a:lnTo>
                    <a:pt x="18" y="293"/>
                  </a:lnTo>
                  <a:lnTo>
                    <a:pt x="17" y="293"/>
                  </a:lnTo>
                  <a:lnTo>
                    <a:pt x="15" y="293"/>
                  </a:lnTo>
                  <a:lnTo>
                    <a:pt x="14" y="293"/>
                  </a:lnTo>
                  <a:lnTo>
                    <a:pt x="13" y="293"/>
                  </a:lnTo>
                  <a:lnTo>
                    <a:pt x="11" y="293"/>
                  </a:lnTo>
                  <a:lnTo>
                    <a:pt x="10" y="293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7" y="291"/>
                  </a:lnTo>
                  <a:lnTo>
                    <a:pt x="7" y="290"/>
                  </a:lnTo>
                  <a:lnTo>
                    <a:pt x="7" y="289"/>
                  </a:lnTo>
                  <a:lnTo>
                    <a:pt x="6" y="289"/>
                  </a:lnTo>
                  <a:lnTo>
                    <a:pt x="6" y="287"/>
                  </a:lnTo>
                  <a:lnTo>
                    <a:pt x="5" y="287"/>
                  </a:lnTo>
                  <a:lnTo>
                    <a:pt x="5" y="286"/>
                  </a:lnTo>
                  <a:lnTo>
                    <a:pt x="4" y="286"/>
                  </a:lnTo>
                  <a:lnTo>
                    <a:pt x="2" y="286"/>
                  </a:lnTo>
                  <a:lnTo>
                    <a:pt x="2" y="285"/>
                  </a:lnTo>
                  <a:lnTo>
                    <a:pt x="1" y="285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1" y="283"/>
                  </a:lnTo>
                  <a:lnTo>
                    <a:pt x="1" y="282"/>
                  </a:lnTo>
                  <a:lnTo>
                    <a:pt x="2" y="282"/>
                  </a:lnTo>
                  <a:lnTo>
                    <a:pt x="4" y="282"/>
                  </a:lnTo>
                  <a:lnTo>
                    <a:pt x="4" y="281"/>
                  </a:lnTo>
                  <a:lnTo>
                    <a:pt x="4" y="280"/>
                  </a:lnTo>
                  <a:lnTo>
                    <a:pt x="5" y="280"/>
                  </a:lnTo>
                  <a:lnTo>
                    <a:pt x="5" y="278"/>
                  </a:lnTo>
                  <a:lnTo>
                    <a:pt x="6" y="278"/>
                  </a:lnTo>
                  <a:lnTo>
                    <a:pt x="6" y="277"/>
                  </a:lnTo>
                  <a:lnTo>
                    <a:pt x="6" y="276"/>
                  </a:lnTo>
                  <a:lnTo>
                    <a:pt x="6" y="274"/>
                  </a:lnTo>
                  <a:lnTo>
                    <a:pt x="6" y="273"/>
                  </a:lnTo>
                  <a:lnTo>
                    <a:pt x="7" y="273"/>
                  </a:lnTo>
                  <a:lnTo>
                    <a:pt x="7" y="272"/>
                  </a:lnTo>
                  <a:lnTo>
                    <a:pt x="9" y="270"/>
                  </a:lnTo>
                  <a:lnTo>
                    <a:pt x="9" y="269"/>
                  </a:lnTo>
                  <a:lnTo>
                    <a:pt x="10" y="269"/>
                  </a:lnTo>
                  <a:lnTo>
                    <a:pt x="10" y="268"/>
                  </a:lnTo>
                  <a:lnTo>
                    <a:pt x="10" y="266"/>
                  </a:lnTo>
                  <a:lnTo>
                    <a:pt x="11" y="265"/>
                  </a:lnTo>
                  <a:lnTo>
                    <a:pt x="13" y="265"/>
                  </a:lnTo>
                  <a:lnTo>
                    <a:pt x="13" y="264"/>
                  </a:lnTo>
                  <a:lnTo>
                    <a:pt x="13" y="263"/>
                  </a:lnTo>
                  <a:lnTo>
                    <a:pt x="14" y="263"/>
                  </a:lnTo>
                  <a:lnTo>
                    <a:pt x="14" y="261"/>
                  </a:lnTo>
                  <a:lnTo>
                    <a:pt x="15" y="260"/>
                  </a:lnTo>
                  <a:lnTo>
                    <a:pt x="17" y="259"/>
                  </a:lnTo>
                  <a:lnTo>
                    <a:pt x="17" y="257"/>
                  </a:lnTo>
                  <a:lnTo>
                    <a:pt x="17" y="256"/>
                  </a:lnTo>
                  <a:lnTo>
                    <a:pt x="18" y="255"/>
                  </a:lnTo>
                  <a:lnTo>
                    <a:pt x="19" y="255"/>
                  </a:lnTo>
                  <a:lnTo>
                    <a:pt x="19" y="253"/>
                  </a:lnTo>
                  <a:lnTo>
                    <a:pt x="19" y="252"/>
                  </a:lnTo>
                  <a:lnTo>
                    <a:pt x="20" y="251"/>
                  </a:lnTo>
                  <a:lnTo>
                    <a:pt x="22" y="251"/>
                  </a:lnTo>
                  <a:lnTo>
                    <a:pt x="22" y="249"/>
                  </a:lnTo>
                  <a:lnTo>
                    <a:pt x="22" y="248"/>
                  </a:lnTo>
                  <a:lnTo>
                    <a:pt x="22" y="247"/>
                  </a:lnTo>
                  <a:lnTo>
                    <a:pt x="22" y="246"/>
                  </a:lnTo>
                  <a:lnTo>
                    <a:pt x="20" y="244"/>
                  </a:lnTo>
                  <a:lnTo>
                    <a:pt x="20" y="243"/>
                  </a:lnTo>
                  <a:lnTo>
                    <a:pt x="20" y="242"/>
                  </a:lnTo>
                  <a:lnTo>
                    <a:pt x="22" y="242"/>
                  </a:lnTo>
                  <a:lnTo>
                    <a:pt x="22" y="240"/>
                  </a:lnTo>
                  <a:lnTo>
                    <a:pt x="23" y="240"/>
                  </a:lnTo>
                  <a:lnTo>
                    <a:pt x="23" y="239"/>
                  </a:lnTo>
                  <a:lnTo>
                    <a:pt x="23" y="238"/>
                  </a:lnTo>
                  <a:lnTo>
                    <a:pt x="23" y="239"/>
                  </a:lnTo>
                  <a:lnTo>
                    <a:pt x="24" y="239"/>
                  </a:lnTo>
                  <a:lnTo>
                    <a:pt x="23" y="238"/>
                  </a:lnTo>
                  <a:lnTo>
                    <a:pt x="23" y="236"/>
                  </a:lnTo>
                  <a:lnTo>
                    <a:pt x="24" y="238"/>
                  </a:lnTo>
                  <a:lnTo>
                    <a:pt x="26" y="239"/>
                  </a:lnTo>
                  <a:lnTo>
                    <a:pt x="26" y="238"/>
                  </a:lnTo>
                  <a:lnTo>
                    <a:pt x="27" y="236"/>
                  </a:lnTo>
                  <a:lnTo>
                    <a:pt x="27" y="235"/>
                  </a:lnTo>
                  <a:lnTo>
                    <a:pt x="28" y="235"/>
                  </a:lnTo>
                  <a:lnTo>
                    <a:pt x="30" y="236"/>
                  </a:lnTo>
                  <a:lnTo>
                    <a:pt x="31" y="238"/>
                  </a:lnTo>
                  <a:lnTo>
                    <a:pt x="31" y="236"/>
                  </a:lnTo>
                  <a:lnTo>
                    <a:pt x="32" y="238"/>
                  </a:lnTo>
                  <a:lnTo>
                    <a:pt x="32" y="236"/>
                  </a:lnTo>
                  <a:lnTo>
                    <a:pt x="32" y="235"/>
                  </a:lnTo>
                  <a:lnTo>
                    <a:pt x="34" y="235"/>
                  </a:lnTo>
                  <a:lnTo>
                    <a:pt x="34" y="234"/>
                  </a:lnTo>
                  <a:lnTo>
                    <a:pt x="34" y="232"/>
                  </a:lnTo>
                  <a:lnTo>
                    <a:pt x="32" y="232"/>
                  </a:lnTo>
                  <a:lnTo>
                    <a:pt x="32" y="231"/>
                  </a:lnTo>
                  <a:lnTo>
                    <a:pt x="32" y="230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5" y="230"/>
                  </a:lnTo>
                  <a:lnTo>
                    <a:pt x="35" y="229"/>
                  </a:lnTo>
                  <a:lnTo>
                    <a:pt x="36" y="229"/>
                  </a:lnTo>
                  <a:lnTo>
                    <a:pt x="36" y="230"/>
                  </a:lnTo>
                  <a:lnTo>
                    <a:pt x="37" y="231"/>
                  </a:lnTo>
                  <a:lnTo>
                    <a:pt x="39" y="231"/>
                  </a:lnTo>
                  <a:lnTo>
                    <a:pt x="39" y="230"/>
                  </a:lnTo>
                  <a:lnTo>
                    <a:pt x="40" y="230"/>
                  </a:lnTo>
                  <a:lnTo>
                    <a:pt x="41" y="230"/>
                  </a:lnTo>
                  <a:lnTo>
                    <a:pt x="41" y="229"/>
                  </a:lnTo>
                  <a:lnTo>
                    <a:pt x="40" y="229"/>
                  </a:lnTo>
                  <a:lnTo>
                    <a:pt x="39" y="229"/>
                  </a:lnTo>
                  <a:lnTo>
                    <a:pt x="39" y="227"/>
                  </a:lnTo>
                  <a:lnTo>
                    <a:pt x="40" y="227"/>
                  </a:lnTo>
                  <a:lnTo>
                    <a:pt x="40" y="226"/>
                  </a:lnTo>
                  <a:lnTo>
                    <a:pt x="39" y="226"/>
                  </a:lnTo>
                  <a:lnTo>
                    <a:pt x="40" y="226"/>
                  </a:lnTo>
                  <a:lnTo>
                    <a:pt x="41" y="226"/>
                  </a:lnTo>
                  <a:lnTo>
                    <a:pt x="41" y="225"/>
                  </a:lnTo>
                  <a:lnTo>
                    <a:pt x="43" y="225"/>
                  </a:lnTo>
                  <a:lnTo>
                    <a:pt x="43" y="223"/>
                  </a:lnTo>
                  <a:lnTo>
                    <a:pt x="41" y="223"/>
                  </a:lnTo>
                  <a:lnTo>
                    <a:pt x="41" y="222"/>
                  </a:lnTo>
                  <a:lnTo>
                    <a:pt x="43" y="222"/>
                  </a:lnTo>
                  <a:lnTo>
                    <a:pt x="43" y="223"/>
                  </a:lnTo>
                  <a:lnTo>
                    <a:pt x="44" y="223"/>
                  </a:lnTo>
                  <a:lnTo>
                    <a:pt x="45" y="223"/>
                  </a:lnTo>
                  <a:lnTo>
                    <a:pt x="47" y="223"/>
                  </a:lnTo>
                  <a:lnTo>
                    <a:pt x="47" y="225"/>
                  </a:lnTo>
                  <a:lnTo>
                    <a:pt x="47" y="226"/>
                  </a:lnTo>
                  <a:lnTo>
                    <a:pt x="47" y="227"/>
                  </a:lnTo>
                  <a:lnTo>
                    <a:pt x="47" y="226"/>
                  </a:lnTo>
                  <a:lnTo>
                    <a:pt x="48" y="226"/>
                  </a:lnTo>
                  <a:lnTo>
                    <a:pt x="48" y="227"/>
                  </a:lnTo>
                  <a:lnTo>
                    <a:pt x="49" y="227"/>
                  </a:lnTo>
                  <a:lnTo>
                    <a:pt x="49" y="226"/>
                  </a:lnTo>
                  <a:lnTo>
                    <a:pt x="48" y="226"/>
                  </a:lnTo>
                  <a:lnTo>
                    <a:pt x="48" y="225"/>
                  </a:lnTo>
                  <a:lnTo>
                    <a:pt x="49" y="225"/>
                  </a:lnTo>
                  <a:lnTo>
                    <a:pt x="49" y="226"/>
                  </a:lnTo>
                  <a:lnTo>
                    <a:pt x="50" y="226"/>
                  </a:lnTo>
                  <a:lnTo>
                    <a:pt x="52" y="227"/>
                  </a:lnTo>
                  <a:lnTo>
                    <a:pt x="52" y="226"/>
                  </a:lnTo>
                  <a:lnTo>
                    <a:pt x="52" y="225"/>
                  </a:lnTo>
                  <a:lnTo>
                    <a:pt x="52" y="223"/>
                  </a:lnTo>
                  <a:lnTo>
                    <a:pt x="50" y="223"/>
                  </a:lnTo>
                  <a:lnTo>
                    <a:pt x="50" y="222"/>
                  </a:lnTo>
                  <a:lnTo>
                    <a:pt x="52" y="222"/>
                  </a:lnTo>
                  <a:lnTo>
                    <a:pt x="53" y="222"/>
                  </a:lnTo>
                  <a:lnTo>
                    <a:pt x="53" y="223"/>
                  </a:lnTo>
                  <a:lnTo>
                    <a:pt x="54" y="223"/>
                  </a:lnTo>
                  <a:lnTo>
                    <a:pt x="54" y="222"/>
                  </a:lnTo>
                  <a:lnTo>
                    <a:pt x="54" y="221"/>
                  </a:lnTo>
                  <a:lnTo>
                    <a:pt x="53" y="221"/>
                  </a:lnTo>
                  <a:lnTo>
                    <a:pt x="53" y="219"/>
                  </a:lnTo>
                  <a:lnTo>
                    <a:pt x="52" y="219"/>
                  </a:lnTo>
                  <a:lnTo>
                    <a:pt x="53" y="219"/>
                  </a:lnTo>
                  <a:lnTo>
                    <a:pt x="54" y="219"/>
                  </a:lnTo>
                  <a:lnTo>
                    <a:pt x="56" y="219"/>
                  </a:lnTo>
                  <a:lnTo>
                    <a:pt x="54" y="218"/>
                  </a:lnTo>
                  <a:lnTo>
                    <a:pt x="53" y="218"/>
                  </a:lnTo>
                  <a:lnTo>
                    <a:pt x="54" y="218"/>
                  </a:lnTo>
                  <a:lnTo>
                    <a:pt x="56" y="218"/>
                  </a:lnTo>
                  <a:lnTo>
                    <a:pt x="57" y="218"/>
                  </a:lnTo>
                  <a:lnTo>
                    <a:pt x="58" y="218"/>
                  </a:lnTo>
                  <a:lnTo>
                    <a:pt x="58" y="219"/>
                  </a:lnTo>
                  <a:lnTo>
                    <a:pt x="57" y="219"/>
                  </a:lnTo>
                  <a:lnTo>
                    <a:pt x="58" y="219"/>
                  </a:lnTo>
                  <a:lnTo>
                    <a:pt x="60" y="219"/>
                  </a:lnTo>
                  <a:lnTo>
                    <a:pt x="60" y="218"/>
                  </a:lnTo>
                  <a:lnTo>
                    <a:pt x="61" y="218"/>
                  </a:lnTo>
                  <a:lnTo>
                    <a:pt x="61" y="219"/>
                  </a:lnTo>
                  <a:lnTo>
                    <a:pt x="62" y="219"/>
                  </a:lnTo>
                  <a:lnTo>
                    <a:pt x="62" y="221"/>
                  </a:lnTo>
                  <a:lnTo>
                    <a:pt x="64" y="221"/>
                  </a:lnTo>
                  <a:lnTo>
                    <a:pt x="65" y="221"/>
                  </a:lnTo>
                  <a:lnTo>
                    <a:pt x="66" y="221"/>
                  </a:lnTo>
                  <a:lnTo>
                    <a:pt x="66" y="222"/>
                  </a:lnTo>
                  <a:lnTo>
                    <a:pt x="67" y="222"/>
                  </a:lnTo>
                  <a:lnTo>
                    <a:pt x="67" y="221"/>
                  </a:lnTo>
                  <a:lnTo>
                    <a:pt x="66" y="219"/>
                  </a:lnTo>
                  <a:lnTo>
                    <a:pt x="65" y="219"/>
                  </a:lnTo>
                  <a:lnTo>
                    <a:pt x="64" y="218"/>
                  </a:lnTo>
                  <a:lnTo>
                    <a:pt x="65" y="218"/>
                  </a:lnTo>
                  <a:lnTo>
                    <a:pt x="65" y="217"/>
                  </a:lnTo>
                  <a:lnTo>
                    <a:pt x="66" y="216"/>
                  </a:lnTo>
                  <a:lnTo>
                    <a:pt x="67" y="216"/>
                  </a:lnTo>
                  <a:lnTo>
                    <a:pt x="66" y="216"/>
                  </a:lnTo>
                  <a:lnTo>
                    <a:pt x="66" y="217"/>
                  </a:lnTo>
                  <a:lnTo>
                    <a:pt x="67" y="217"/>
                  </a:lnTo>
                  <a:lnTo>
                    <a:pt x="69" y="217"/>
                  </a:lnTo>
                  <a:lnTo>
                    <a:pt x="70" y="217"/>
                  </a:lnTo>
                  <a:lnTo>
                    <a:pt x="71" y="217"/>
                  </a:lnTo>
                  <a:lnTo>
                    <a:pt x="73" y="217"/>
                  </a:lnTo>
                  <a:lnTo>
                    <a:pt x="73" y="216"/>
                  </a:lnTo>
                  <a:lnTo>
                    <a:pt x="73" y="214"/>
                  </a:lnTo>
                  <a:lnTo>
                    <a:pt x="73" y="213"/>
                  </a:lnTo>
                  <a:lnTo>
                    <a:pt x="74" y="213"/>
                  </a:lnTo>
                  <a:lnTo>
                    <a:pt x="75" y="213"/>
                  </a:lnTo>
                  <a:lnTo>
                    <a:pt x="77" y="213"/>
                  </a:lnTo>
                  <a:lnTo>
                    <a:pt x="77" y="212"/>
                  </a:lnTo>
                  <a:lnTo>
                    <a:pt x="77" y="210"/>
                  </a:lnTo>
                  <a:lnTo>
                    <a:pt x="77" y="209"/>
                  </a:lnTo>
                  <a:lnTo>
                    <a:pt x="78" y="209"/>
                  </a:lnTo>
                  <a:lnTo>
                    <a:pt x="77" y="208"/>
                  </a:lnTo>
                  <a:lnTo>
                    <a:pt x="77" y="206"/>
                  </a:lnTo>
                  <a:lnTo>
                    <a:pt x="78" y="206"/>
                  </a:lnTo>
                  <a:lnTo>
                    <a:pt x="79" y="206"/>
                  </a:lnTo>
                  <a:lnTo>
                    <a:pt x="79" y="208"/>
                  </a:lnTo>
                  <a:lnTo>
                    <a:pt x="81" y="208"/>
                  </a:lnTo>
                  <a:lnTo>
                    <a:pt x="81" y="209"/>
                  </a:lnTo>
                  <a:lnTo>
                    <a:pt x="81" y="208"/>
                  </a:lnTo>
                  <a:lnTo>
                    <a:pt x="82" y="208"/>
                  </a:lnTo>
                  <a:lnTo>
                    <a:pt x="82" y="206"/>
                  </a:lnTo>
                  <a:lnTo>
                    <a:pt x="83" y="205"/>
                  </a:lnTo>
                  <a:lnTo>
                    <a:pt x="83" y="206"/>
                  </a:lnTo>
                  <a:lnTo>
                    <a:pt x="83" y="208"/>
                  </a:lnTo>
                  <a:lnTo>
                    <a:pt x="84" y="208"/>
                  </a:lnTo>
                  <a:lnTo>
                    <a:pt x="86" y="208"/>
                  </a:lnTo>
                  <a:lnTo>
                    <a:pt x="87" y="208"/>
                  </a:lnTo>
                  <a:lnTo>
                    <a:pt x="87" y="206"/>
                  </a:lnTo>
                  <a:lnTo>
                    <a:pt x="88" y="206"/>
                  </a:lnTo>
                  <a:lnTo>
                    <a:pt x="88" y="205"/>
                  </a:lnTo>
                  <a:lnTo>
                    <a:pt x="87" y="204"/>
                  </a:lnTo>
                  <a:lnTo>
                    <a:pt x="88" y="204"/>
                  </a:lnTo>
                  <a:lnTo>
                    <a:pt x="88" y="202"/>
                  </a:lnTo>
                  <a:lnTo>
                    <a:pt x="88" y="204"/>
                  </a:lnTo>
                  <a:lnTo>
                    <a:pt x="90" y="204"/>
                  </a:lnTo>
                  <a:lnTo>
                    <a:pt x="91" y="204"/>
                  </a:lnTo>
                  <a:lnTo>
                    <a:pt x="91" y="202"/>
                  </a:lnTo>
                  <a:lnTo>
                    <a:pt x="92" y="202"/>
                  </a:lnTo>
                  <a:lnTo>
                    <a:pt x="92" y="201"/>
                  </a:lnTo>
                  <a:lnTo>
                    <a:pt x="92" y="200"/>
                  </a:lnTo>
                  <a:lnTo>
                    <a:pt x="94" y="200"/>
                  </a:lnTo>
                  <a:lnTo>
                    <a:pt x="95" y="200"/>
                  </a:lnTo>
                  <a:lnTo>
                    <a:pt x="95" y="201"/>
                  </a:lnTo>
                  <a:lnTo>
                    <a:pt x="96" y="201"/>
                  </a:lnTo>
                  <a:lnTo>
                    <a:pt x="96" y="200"/>
                  </a:lnTo>
                  <a:lnTo>
                    <a:pt x="97" y="200"/>
                  </a:lnTo>
                  <a:lnTo>
                    <a:pt x="99" y="201"/>
                  </a:lnTo>
                  <a:lnTo>
                    <a:pt x="99" y="200"/>
                  </a:lnTo>
                  <a:lnTo>
                    <a:pt x="97" y="200"/>
                  </a:lnTo>
                  <a:lnTo>
                    <a:pt x="97" y="199"/>
                  </a:lnTo>
                  <a:lnTo>
                    <a:pt x="99" y="199"/>
                  </a:lnTo>
                  <a:lnTo>
                    <a:pt x="100" y="199"/>
                  </a:lnTo>
                  <a:lnTo>
                    <a:pt x="101" y="199"/>
                  </a:lnTo>
                  <a:lnTo>
                    <a:pt x="101" y="197"/>
                  </a:lnTo>
                  <a:lnTo>
                    <a:pt x="101" y="196"/>
                  </a:lnTo>
                  <a:lnTo>
                    <a:pt x="103" y="196"/>
                  </a:lnTo>
                  <a:lnTo>
                    <a:pt x="104" y="196"/>
                  </a:lnTo>
                  <a:lnTo>
                    <a:pt x="105" y="196"/>
                  </a:lnTo>
                  <a:lnTo>
                    <a:pt x="105" y="197"/>
                  </a:lnTo>
                  <a:lnTo>
                    <a:pt x="107" y="197"/>
                  </a:lnTo>
                  <a:lnTo>
                    <a:pt x="107" y="199"/>
                  </a:lnTo>
                  <a:lnTo>
                    <a:pt x="108" y="199"/>
                  </a:lnTo>
                  <a:lnTo>
                    <a:pt x="109" y="199"/>
                  </a:lnTo>
                  <a:lnTo>
                    <a:pt x="109" y="197"/>
                  </a:lnTo>
                  <a:lnTo>
                    <a:pt x="111" y="197"/>
                  </a:lnTo>
                  <a:lnTo>
                    <a:pt x="112" y="197"/>
                  </a:lnTo>
                  <a:lnTo>
                    <a:pt x="113" y="197"/>
                  </a:lnTo>
                  <a:lnTo>
                    <a:pt x="113" y="199"/>
                  </a:lnTo>
                  <a:lnTo>
                    <a:pt x="114" y="199"/>
                  </a:lnTo>
                  <a:lnTo>
                    <a:pt x="114" y="200"/>
                  </a:lnTo>
                  <a:lnTo>
                    <a:pt x="114" y="199"/>
                  </a:lnTo>
                  <a:lnTo>
                    <a:pt x="114" y="197"/>
                  </a:lnTo>
                  <a:lnTo>
                    <a:pt x="116" y="197"/>
                  </a:lnTo>
                  <a:lnTo>
                    <a:pt x="116" y="196"/>
                  </a:lnTo>
                  <a:lnTo>
                    <a:pt x="116" y="195"/>
                  </a:lnTo>
                  <a:lnTo>
                    <a:pt x="117" y="195"/>
                  </a:lnTo>
                  <a:lnTo>
                    <a:pt x="117" y="193"/>
                  </a:lnTo>
                  <a:lnTo>
                    <a:pt x="116" y="193"/>
                  </a:lnTo>
                  <a:lnTo>
                    <a:pt x="116" y="192"/>
                  </a:lnTo>
                  <a:lnTo>
                    <a:pt x="117" y="192"/>
                  </a:lnTo>
                  <a:lnTo>
                    <a:pt x="117" y="191"/>
                  </a:lnTo>
                  <a:lnTo>
                    <a:pt x="116" y="189"/>
                  </a:lnTo>
                  <a:lnTo>
                    <a:pt x="117" y="189"/>
                  </a:lnTo>
                  <a:lnTo>
                    <a:pt x="117" y="188"/>
                  </a:lnTo>
                  <a:lnTo>
                    <a:pt x="118" y="188"/>
                  </a:lnTo>
                  <a:lnTo>
                    <a:pt x="118" y="187"/>
                  </a:lnTo>
                  <a:lnTo>
                    <a:pt x="120" y="187"/>
                  </a:lnTo>
                  <a:lnTo>
                    <a:pt x="121" y="187"/>
                  </a:lnTo>
                  <a:lnTo>
                    <a:pt x="122" y="187"/>
                  </a:lnTo>
                  <a:lnTo>
                    <a:pt x="122" y="185"/>
                  </a:lnTo>
                  <a:lnTo>
                    <a:pt x="124" y="185"/>
                  </a:lnTo>
                  <a:lnTo>
                    <a:pt x="125" y="185"/>
                  </a:lnTo>
                  <a:lnTo>
                    <a:pt x="126" y="185"/>
                  </a:lnTo>
                  <a:lnTo>
                    <a:pt x="126" y="184"/>
                  </a:lnTo>
                  <a:lnTo>
                    <a:pt x="128" y="184"/>
                  </a:lnTo>
                  <a:lnTo>
                    <a:pt x="129" y="184"/>
                  </a:lnTo>
                  <a:lnTo>
                    <a:pt x="129" y="183"/>
                  </a:lnTo>
                  <a:lnTo>
                    <a:pt x="129" y="182"/>
                  </a:lnTo>
                  <a:lnTo>
                    <a:pt x="128" y="182"/>
                  </a:lnTo>
                  <a:lnTo>
                    <a:pt x="128" y="180"/>
                  </a:lnTo>
                  <a:lnTo>
                    <a:pt x="129" y="179"/>
                  </a:lnTo>
                  <a:lnTo>
                    <a:pt x="128" y="179"/>
                  </a:lnTo>
                  <a:lnTo>
                    <a:pt x="126" y="178"/>
                  </a:lnTo>
                  <a:lnTo>
                    <a:pt x="128" y="178"/>
                  </a:lnTo>
                  <a:lnTo>
                    <a:pt x="128" y="176"/>
                  </a:lnTo>
                  <a:lnTo>
                    <a:pt x="126" y="176"/>
                  </a:lnTo>
                  <a:lnTo>
                    <a:pt x="126" y="175"/>
                  </a:lnTo>
                  <a:lnTo>
                    <a:pt x="126" y="174"/>
                  </a:lnTo>
                  <a:lnTo>
                    <a:pt x="126" y="172"/>
                  </a:lnTo>
                  <a:lnTo>
                    <a:pt x="128" y="172"/>
                  </a:lnTo>
                  <a:lnTo>
                    <a:pt x="128" y="171"/>
                  </a:lnTo>
                  <a:lnTo>
                    <a:pt x="128" y="170"/>
                  </a:lnTo>
                  <a:lnTo>
                    <a:pt x="129" y="171"/>
                  </a:lnTo>
                  <a:lnTo>
                    <a:pt x="130" y="171"/>
                  </a:lnTo>
                  <a:lnTo>
                    <a:pt x="130" y="170"/>
                  </a:lnTo>
                  <a:lnTo>
                    <a:pt x="131" y="170"/>
                  </a:lnTo>
                  <a:lnTo>
                    <a:pt x="131" y="169"/>
                  </a:lnTo>
                  <a:lnTo>
                    <a:pt x="130" y="169"/>
                  </a:lnTo>
                  <a:lnTo>
                    <a:pt x="131" y="169"/>
                  </a:lnTo>
                  <a:lnTo>
                    <a:pt x="131" y="167"/>
                  </a:lnTo>
                  <a:lnTo>
                    <a:pt x="130" y="167"/>
                  </a:lnTo>
                  <a:lnTo>
                    <a:pt x="131" y="166"/>
                  </a:lnTo>
                  <a:lnTo>
                    <a:pt x="131" y="167"/>
                  </a:lnTo>
                  <a:lnTo>
                    <a:pt x="133" y="167"/>
                  </a:lnTo>
                  <a:lnTo>
                    <a:pt x="133" y="166"/>
                  </a:lnTo>
                  <a:lnTo>
                    <a:pt x="133" y="165"/>
                  </a:lnTo>
                  <a:lnTo>
                    <a:pt x="133" y="163"/>
                  </a:lnTo>
                  <a:lnTo>
                    <a:pt x="134" y="163"/>
                  </a:lnTo>
                  <a:lnTo>
                    <a:pt x="134" y="162"/>
                  </a:lnTo>
                  <a:lnTo>
                    <a:pt x="133" y="162"/>
                  </a:lnTo>
                  <a:lnTo>
                    <a:pt x="133" y="161"/>
                  </a:lnTo>
                  <a:lnTo>
                    <a:pt x="134" y="161"/>
                  </a:lnTo>
                  <a:lnTo>
                    <a:pt x="134" y="159"/>
                  </a:lnTo>
                  <a:lnTo>
                    <a:pt x="135" y="159"/>
                  </a:lnTo>
                  <a:lnTo>
                    <a:pt x="137" y="159"/>
                  </a:lnTo>
                  <a:lnTo>
                    <a:pt x="137" y="158"/>
                  </a:lnTo>
                  <a:lnTo>
                    <a:pt x="138" y="158"/>
                  </a:lnTo>
                  <a:lnTo>
                    <a:pt x="138" y="157"/>
                  </a:lnTo>
                  <a:lnTo>
                    <a:pt x="138" y="155"/>
                  </a:lnTo>
                  <a:lnTo>
                    <a:pt x="139" y="155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2" y="155"/>
                  </a:lnTo>
                  <a:lnTo>
                    <a:pt x="143" y="154"/>
                  </a:lnTo>
                  <a:lnTo>
                    <a:pt x="142" y="154"/>
                  </a:lnTo>
                  <a:lnTo>
                    <a:pt x="143" y="153"/>
                  </a:lnTo>
                  <a:lnTo>
                    <a:pt x="144" y="153"/>
                  </a:lnTo>
                  <a:lnTo>
                    <a:pt x="146" y="152"/>
                  </a:lnTo>
                  <a:lnTo>
                    <a:pt x="147" y="152"/>
                  </a:lnTo>
                  <a:lnTo>
                    <a:pt x="147" y="150"/>
                  </a:lnTo>
                  <a:lnTo>
                    <a:pt x="147" y="149"/>
                  </a:lnTo>
                  <a:lnTo>
                    <a:pt x="148" y="149"/>
                  </a:lnTo>
                  <a:lnTo>
                    <a:pt x="148" y="148"/>
                  </a:lnTo>
                  <a:lnTo>
                    <a:pt x="147" y="148"/>
                  </a:lnTo>
                  <a:lnTo>
                    <a:pt x="147" y="146"/>
                  </a:lnTo>
                  <a:lnTo>
                    <a:pt x="147" y="145"/>
                  </a:lnTo>
                  <a:lnTo>
                    <a:pt x="146" y="145"/>
                  </a:lnTo>
                  <a:lnTo>
                    <a:pt x="146" y="144"/>
                  </a:lnTo>
                  <a:lnTo>
                    <a:pt x="146" y="142"/>
                  </a:lnTo>
                  <a:lnTo>
                    <a:pt x="144" y="142"/>
                  </a:lnTo>
                  <a:lnTo>
                    <a:pt x="144" y="141"/>
                  </a:lnTo>
                  <a:lnTo>
                    <a:pt x="144" y="140"/>
                  </a:lnTo>
                  <a:lnTo>
                    <a:pt x="143" y="140"/>
                  </a:lnTo>
                  <a:lnTo>
                    <a:pt x="143" y="138"/>
                  </a:lnTo>
                  <a:lnTo>
                    <a:pt x="142" y="138"/>
                  </a:lnTo>
                  <a:lnTo>
                    <a:pt x="142" y="137"/>
                  </a:lnTo>
                  <a:lnTo>
                    <a:pt x="138" y="135"/>
                  </a:lnTo>
                  <a:lnTo>
                    <a:pt x="130" y="131"/>
                  </a:lnTo>
                  <a:lnTo>
                    <a:pt x="126" y="128"/>
                  </a:lnTo>
                  <a:lnTo>
                    <a:pt x="117" y="123"/>
                  </a:lnTo>
                  <a:lnTo>
                    <a:pt x="109" y="118"/>
                  </a:lnTo>
                  <a:lnTo>
                    <a:pt x="99" y="111"/>
                  </a:lnTo>
                  <a:lnTo>
                    <a:pt x="90" y="107"/>
                  </a:lnTo>
                  <a:lnTo>
                    <a:pt x="90" y="102"/>
                  </a:lnTo>
                  <a:lnTo>
                    <a:pt x="90" y="99"/>
                  </a:lnTo>
                  <a:lnTo>
                    <a:pt x="90" y="97"/>
                  </a:lnTo>
                  <a:lnTo>
                    <a:pt x="90" y="95"/>
                  </a:lnTo>
                  <a:lnTo>
                    <a:pt x="92" y="93"/>
                  </a:lnTo>
                  <a:lnTo>
                    <a:pt x="94" y="91"/>
                  </a:lnTo>
                  <a:lnTo>
                    <a:pt x="95" y="91"/>
                  </a:lnTo>
                  <a:lnTo>
                    <a:pt x="96" y="90"/>
                  </a:lnTo>
                  <a:lnTo>
                    <a:pt x="97" y="90"/>
                  </a:lnTo>
                  <a:lnTo>
                    <a:pt x="96" y="89"/>
                  </a:lnTo>
                  <a:lnTo>
                    <a:pt x="97" y="88"/>
                  </a:lnTo>
                  <a:lnTo>
                    <a:pt x="99" y="88"/>
                  </a:lnTo>
                  <a:lnTo>
                    <a:pt x="100" y="85"/>
                  </a:lnTo>
                  <a:lnTo>
                    <a:pt x="100" y="84"/>
                  </a:lnTo>
                  <a:lnTo>
                    <a:pt x="101" y="82"/>
                  </a:lnTo>
                  <a:lnTo>
                    <a:pt x="105" y="81"/>
                  </a:lnTo>
                  <a:lnTo>
                    <a:pt x="146" y="55"/>
                  </a:lnTo>
                  <a:lnTo>
                    <a:pt x="185" y="29"/>
                  </a:lnTo>
                  <a:lnTo>
                    <a:pt x="218" y="7"/>
                  </a:lnTo>
                  <a:lnTo>
                    <a:pt x="224" y="3"/>
                  </a:lnTo>
                  <a:lnTo>
                    <a:pt x="224" y="1"/>
                  </a:lnTo>
                  <a:lnTo>
                    <a:pt x="225" y="1"/>
                  </a:lnTo>
                  <a:lnTo>
                    <a:pt x="227" y="0"/>
                  </a:lnTo>
                  <a:lnTo>
                    <a:pt x="228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5" name="Freeform 55">
              <a:extLst>
                <a:ext uri="{FF2B5EF4-FFF2-40B4-BE49-F238E27FC236}">
                  <a16:creationId xmlns:a16="http://schemas.microsoft.com/office/drawing/2014/main" id="{A240DAE9-B37B-5CF6-56AD-FF372AA9C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" y="1851"/>
              <a:ext cx="941" cy="388"/>
            </a:xfrm>
            <a:custGeom>
              <a:avLst/>
              <a:gdLst>
                <a:gd name="T0" fmla="*/ 13 w 941"/>
                <a:gd name="T1" fmla="*/ 379 h 388"/>
                <a:gd name="T2" fmla="*/ 29 w 941"/>
                <a:gd name="T3" fmla="*/ 368 h 388"/>
                <a:gd name="T4" fmla="*/ 43 w 941"/>
                <a:gd name="T5" fmla="*/ 359 h 388"/>
                <a:gd name="T6" fmla="*/ 104 w 941"/>
                <a:gd name="T7" fmla="*/ 316 h 388"/>
                <a:gd name="T8" fmla="*/ 116 w 941"/>
                <a:gd name="T9" fmla="*/ 308 h 388"/>
                <a:gd name="T10" fmla="*/ 127 w 941"/>
                <a:gd name="T11" fmla="*/ 301 h 388"/>
                <a:gd name="T12" fmla="*/ 138 w 941"/>
                <a:gd name="T13" fmla="*/ 293 h 388"/>
                <a:gd name="T14" fmla="*/ 150 w 941"/>
                <a:gd name="T15" fmla="*/ 285 h 388"/>
                <a:gd name="T16" fmla="*/ 161 w 941"/>
                <a:gd name="T17" fmla="*/ 277 h 388"/>
                <a:gd name="T18" fmla="*/ 172 w 941"/>
                <a:gd name="T19" fmla="*/ 269 h 388"/>
                <a:gd name="T20" fmla="*/ 184 w 941"/>
                <a:gd name="T21" fmla="*/ 261 h 388"/>
                <a:gd name="T22" fmla="*/ 192 w 941"/>
                <a:gd name="T23" fmla="*/ 252 h 388"/>
                <a:gd name="T24" fmla="*/ 193 w 941"/>
                <a:gd name="T25" fmla="*/ 244 h 388"/>
                <a:gd name="T26" fmla="*/ 193 w 941"/>
                <a:gd name="T27" fmla="*/ 238 h 388"/>
                <a:gd name="T28" fmla="*/ 196 w 941"/>
                <a:gd name="T29" fmla="*/ 229 h 388"/>
                <a:gd name="T30" fmla="*/ 200 w 941"/>
                <a:gd name="T31" fmla="*/ 225 h 388"/>
                <a:gd name="T32" fmla="*/ 197 w 941"/>
                <a:gd name="T33" fmla="*/ 217 h 388"/>
                <a:gd name="T34" fmla="*/ 198 w 941"/>
                <a:gd name="T35" fmla="*/ 212 h 388"/>
                <a:gd name="T36" fmla="*/ 205 w 941"/>
                <a:gd name="T37" fmla="*/ 205 h 388"/>
                <a:gd name="T38" fmla="*/ 208 w 941"/>
                <a:gd name="T39" fmla="*/ 192 h 388"/>
                <a:gd name="T40" fmla="*/ 213 w 941"/>
                <a:gd name="T41" fmla="*/ 184 h 388"/>
                <a:gd name="T42" fmla="*/ 217 w 941"/>
                <a:gd name="T43" fmla="*/ 174 h 388"/>
                <a:gd name="T44" fmla="*/ 222 w 941"/>
                <a:gd name="T45" fmla="*/ 166 h 388"/>
                <a:gd name="T46" fmla="*/ 228 w 941"/>
                <a:gd name="T47" fmla="*/ 157 h 388"/>
                <a:gd name="T48" fmla="*/ 231 w 941"/>
                <a:gd name="T49" fmla="*/ 148 h 388"/>
                <a:gd name="T50" fmla="*/ 236 w 941"/>
                <a:gd name="T51" fmla="*/ 139 h 388"/>
                <a:gd name="T52" fmla="*/ 243 w 941"/>
                <a:gd name="T53" fmla="*/ 127 h 388"/>
                <a:gd name="T54" fmla="*/ 248 w 941"/>
                <a:gd name="T55" fmla="*/ 118 h 388"/>
                <a:gd name="T56" fmla="*/ 252 w 941"/>
                <a:gd name="T57" fmla="*/ 107 h 388"/>
                <a:gd name="T58" fmla="*/ 256 w 941"/>
                <a:gd name="T59" fmla="*/ 93 h 388"/>
                <a:gd name="T60" fmla="*/ 264 w 941"/>
                <a:gd name="T61" fmla="*/ 85 h 388"/>
                <a:gd name="T62" fmla="*/ 281 w 941"/>
                <a:gd name="T63" fmla="*/ 86 h 388"/>
                <a:gd name="T64" fmla="*/ 298 w 941"/>
                <a:gd name="T65" fmla="*/ 86 h 388"/>
                <a:gd name="T66" fmla="*/ 315 w 941"/>
                <a:gd name="T67" fmla="*/ 88 h 388"/>
                <a:gd name="T68" fmla="*/ 330 w 941"/>
                <a:gd name="T69" fmla="*/ 89 h 388"/>
                <a:gd name="T70" fmla="*/ 347 w 941"/>
                <a:gd name="T71" fmla="*/ 89 h 388"/>
                <a:gd name="T72" fmla="*/ 363 w 941"/>
                <a:gd name="T73" fmla="*/ 90 h 388"/>
                <a:gd name="T74" fmla="*/ 380 w 941"/>
                <a:gd name="T75" fmla="*/ 90 h 388"/>
                <a:gd name="T76" fmla="*/ 396 w 941"/>
                <a:gd name="T77" fmla="*/ 92 h 388"/>
                <a:gd name="T78" fmla="*/ 418 w 941"/>
                <a:gd name="T79" fmla="*/ 92 h 388"/>
                <a:gd name="T80" fmla="*/ 433 w 941"/>
                <a:gd name="T81" fmla="*/ 93 h 388"/>
                <a:gd name="T82" fmla="*/ 450 w 941"/>
                <a:gd name="T83" fmla="*/ 93 h 388"/>
                <a:gd name="T84" fmla="*/ 466 w 941"/>
                <a:gd name="T85" fmla="*/ 94 h 388"/>
                <a:gd name="T86" fmla="*/ 483 w 941"/>
                <a:gd name="T87" fmla="*/ 94 h 388"/>
                <a:gd name="T88" fmla="*/ 499 w 941"/>
                <a:gd name="T89" fmla="*/ 96 h 388"/>
                <a:gd name="T90" fmla="*/ 516 w 941"/>
                <a:gd name="T91" fmla="*/ 96 h 388"/>
                <a:gd name="T92" fmla="*/ 531 w 941"/>
                <a:gd name="T93" fmla="*/ 97 h 388"/>
                <a:gd name="T94" fmla="*/ 633 w 941"/>
                <a:gd name="T95" fmla="*/ 94 h 388"/>
                <a:gd name="T96" fmla="*/ 664 w 941"/>
                <a:gd name="T97" fmla="*/ 93 h 388"/>
                <a:gd name="T98" fmla="*/ 688 w 941"/>
                <a:gd name="T99" fmla="*/ 80 h 388"/>
                <a:gd name="T100" fmla="*/ 709 w 941"/>
                <a:gd name="T101" fmla="*/ 64 h 388"/>
                <a:gd name="T102" fmla="*/ 739 w 941"/>
                <a:gd name="T103" fmla="*/ 64 h 388"/>
                <a:gd name="T104" fmla="*/ 765 w 941"/>
                <a:gd name="T105" fmla="*/ 75 h 388"/>
                <a:gd name="T106" fmla="*/ 790 w 941"/>
                <a:gd name="T107" fmla="*/ 64 h 388"/>
                <a:gd name="T108" fmla="*/ 812 w 941"/>
                <a:gd name="T109" fmla="*/ 47 h 388"/>
                <a:gd name="T110" fmla="*/ 838 w 941"/>
                <a:gd name="T111" fmla="*/ 34 h 388"/>
                <a:gd name="T112" fmla="*/ 868 w 941"/>
                <a:gd name="T113" fmla="*/ 26 h 388"/>
                <a:gd name="T114" fmla="*/ 888 w 941"/>
                <a:gd name="T115" fmla="*/ 15 h 388"/>
                <a:gd name="T116" fmla="*/ 906 w 941"/>
                <a:gd name="T117" fmla="*/ 3 h 388"/>
                <a:gd name="T118" fmla="*/ 937 w 941"/>
                <a:gd name="T119" fmla="*/ 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1" h="388">
                  <a:moveTo>
                    <a:pt x="0" y="388"/>
                  </a:moveTo>
                  <a:lnTo>
                    <a:pt x="0" y="387"/>
                  </a:lnTo>
                  <a:lnTo>
                    <a:pt x="1" y="387"/>
                  </a:lnTo>
                  <a:lnTo>
                    <a:pt x="3" y="385"/>
                  </a:lnTo>
                  <a:lnTo>
                    <a:pt x="4" y="385"/>
                  </a:lnTo>
                  <a:lnTo>
                    <a:pt x="4" y="384"/>
                  </a:lnTo>
                  <a:lnTo>
                    <a:pt x="5" y="384"/>
                  </a:lnTo>
                  <a:lnTo>
                    <a:pt x="7" y="383"/>
                  </a:lnTo>
                  <a:lnTo>
                    <a:pt x="8" y="383"/>
                  </a:lnTo>
                  <a:lnTo>
                    <a:pt x="8" y="382"/>
                  </a:lnTo>
                  <a:lnTo>
                    <a:pt x="9" y="382"/>
                  </a:lnTo>
                  <a:lnTo>
                    <a:pt x="10" y="380"/>
                  </a:lnTo>
                  <a:lnTo>
                    <a:pt x="13" y="379"/>
                  </a:lnTo>
                  <a:lnTo>
                    <a:pt x="14" y="378"/>
                  </a:lnTo>
                  <a:lnTo>
                    <a:pt x="16" y="378"/>
                  </a:lnTo>
                  <a:lnTo>
                    <a:pt x="16" y="376"/>
                  </a:lnTo>
                  <a:lnTo>
                    <a:pt x="17" y="376"/>
                  </a:lnTo>
                  <a:lnTo>
                    <a:pt x="18" y="375"/>
                  </a:lnTo>
                  <a:lnTo>
                    <a:pt x="22" y="372"/>
                  </a:lnTo>
                  <a:lnTo>
                    <a:pt x="24" y="372"/>
                  </a:lnTo>
                  <a:lnTo>
                    <a:pt x="24" y="371"/>
                  </a:lnTo>
                  <a:lnTo>
                    <a:pt x="25" y="371"/>
                  </a:lnTo>
                  <a:lnTo>
                    <a:pt x="26" y="370"/>
                  </a:lnTo>
                  <a:lnTo>
                    <a:pt x="27" y="370"/>
                  </a:lnTo>
                  <a:lnTo>
                    <a:pt x="27" y="368"/>
                  </a:lnTo>
                  <a:lnTo>
                    <a:pt x="29" y="368"/>
                  </a:lnTo>
                  <a:lnTo>
                    <a:pt x="29" y="367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1" y="366"/>
                  </a:lnTo>
                  <a:lnTo>
                    <a:pt x="33" y="366"/>
                  </a:lnTo>
                  <a:lnTo>
                    <a:pt x="34" y="365"/>
                  </a:lnTo>
                  <a:lnTo>
                    <a:pt x="37" y="363"/>
                  </a:lnTo>
                  <a:lnTo>
                    <a:pt x="38" y="362"/>
                  </a:lnTo>
                  <a:lnTo>
                    <a:pt x="39" y="362"/>
                  </a:lnTo>
                  <a:lnTo>
                    <a:pt x="39" y="361"/>
                  </a:lnTo>
                  <a:lnTo>
                    <a:pt x="40" y="361"/>
                  </a:lnTo>
                  <a:lnTo>
                    <a:pt x="42" y="359"/>
                  </a:lnTo>
                  <a:lnTo>
                    <a:pt x="43" y="359"/>
                  </a:lnTo>
                  <a:lnTo>
                    <a:pt x="43" y="358"/>
                  </a:lnTo>
                  <a:lnTo>
                    <a:pt x="44" y="358"/>
                  </a:lnTo>
                  <a:lnTo>
                    <a:pt x="46" y="357"/>
                  </a:lnTo>
                  <a:lnTo>
                    <a:pt x="47" y="357"/>
                  </a:lnTo>
                  <a:lnTo>
                    <a:pt x="47" y="355"/>
                  </a:lnTo>
                  <a:lnTo>
                    <a:pt x="48" y="355"/>
                  </a:lnTo>
                  <a:lnTo>
                    <a:pt x="101" y="320"/>
                  </a:lnTo>
                  <a:lnTo>
                    <a:pt x="102" y="320"/>
                  </a:lnTo>
                  <a:lnTo>
                    <a:pt x="102" y="319"/>
                  </a:lnTo>
                  <a:lnTo>
                    <a:pt x="103" y="319"/>
                  </a:lnTo>
                  <a:lnTo>
                    <a:pt x="103" y="318"/>
                  </a:lnTo>
                  <a:lnTo>
                    <a:pt x="104" y="318"/>
                  </a:lnTo>
                  <a:lnTo>
                    <a:pt x="104" y="316"/>
                  </a:lnTo>
                  <a:lnTo>
                    <a:pt x="106" y="316"/>
                  </a:lnTo>
                  <a:lnTo>
                    <a:pt x="107" y="316"/>
                  </a:lnTo>
                  <a:lnTo>
                    <a:pt x="107" y="315"/>
                  </a:lnTo>
                  <a:lnTo>
                    <a:pt x="108" y="315"/>
                  </a:lnTo>
                  <a:lnTo>
                    <a:pt x="108" y="314"/>
                  </a:lnTo>
                  <a:lnTo>
                    <a:pt x="110" y="314"/>
                  </a:lnTo>
                  <a:lnTo>
                    <a:pt x="111" y="312"/>
                  </a:lnTo>
                  <a:lnTo>
                    <a:pt x="112" y="312"/>
                  </a:lnTo>
                  <a:lnTo>
                    <a:pt x="112" y="311"/>
                  </a:lnTo>
                  <a:lnTo>
                    <a:pt x="114" y="311"/>
                  </a:lnTo>
                  <a:lnTo>
                    <a:pt x="115" y="310"/>
                  </a:lnTo>
                  <a:lnTo>
                    <a:pt x="116" y="310"/>
                  </a:lnTo>
                  <a:lnTo>
                    <a:pt x="116" y="308"/>
                  </a:lnTo>
                  <a:lnTo>
                    <a:pt x="118" y="308"/>
                  </a:lnTo>
                  <a:lnTo>
                    <a:pt x="118" y="307"/>
                  </a:lnTo>
                  <a:lnTo>
                    <a:pt x="119" y="307"/>
                  </a:lnTo>
                  <a:lnTo>
                    <a:pt x="120" y="307"/>
                  </a:lnTo>
                  <a:lnTo>
                    <a:pt x="120" y="306"/>
                  </a:lnTo>
                  <a:lnTo>
                    <a:pt x="121" y="306"/>
                  </a:lnTo>
                  <a:lnTo>
                    <a:pt x="121" y="305"/>
                  </a:lnTo>
                  <a:lnTo>
                    <a:pt x="123" y="305"/>
                  </a:lnTo>
                  <a:lnTo>
                    <a:pt x="124" y="303"/>
                  </a:lnTo>
                  <a:lnTo>
                    <a:pt x="125" y="303"/>
                  </a:lnTo>
                  <a:lnTo>
                    <a:pt x="125" y="302"/>
                  </a:lnTo>
                  <a:lnTo>
                    <a:pt x="127" y="302"/>
                  </a:lnTo>
                  <a:lnTo>
                    <a:pt x="127" y="301"/>
                  </a:lnTo>
                  <a:lnTo>
                    <a:pt x="128" y="301"/>
                  </a:lnTo>
                  <a:lnTo>
                    <a:pt x="129" y="299"/>
                  </a:lnTo>
                  <a:lnTo>
                    <a:pt x="131" y="299"/>
                  </a:lnTo>
                  <a:lnTo>
                    <a:pt x="131" y="298"/>
                  </a:lnTo>
                  <a:lnTo>
                    <a:pt x="132" y="298"/>
                  </a:lnTo>
                  <a:lnTo>
                    <a:pt x="133" y="297"/>
                  </a:lnTo>
                  <a:lnTo>
                    <a:pt x="134" y="297"/>
                  </a:lnTo>
                  <a:lnTo>
                    <a:pt x="134" y="295"/>
                  </a:lnTo>
                  <a:lnTo>
                    <a:pt x="136" y="295"/>
                  </a:lnTo>
                  <a:lnTo>
                    <a:pt x="136" y="294"/>
                  </a:lnTo>
                  <a:lnTo>
                    <a:pt x="137" y="294"/>
                  </a:lnTo>
                  <a:lnTo>
                    <a:pt x="138" y="294"/>
                  </a:lnTo>
                  <a:lnTo>
                    <a:pt x="138" y="293"/>
                  </a:lnTo>
                  <a:lnTo>
                    <a:pt x="140" y="293"/>
                  </a:lnTo>
                  <a:lnTo>
                    <a:pt x="140" y="291"/>
                  </a:lnTo>
                  <a:lnTo>
                    <a:pt x="141" y="291"/>
                  </a:lnTo>
                  <a:lnTo>
                    <a:pt x="142" y="290"/>
                  </a:lnTo>
                  <a:lnTo>
                    <a:pt x="144" y="290"/>
                  </a:lnTo>
                  <a:lnTo>
                    <a:pt x="144" y="289"/>
                  </a:lnTo>
                  <a:lnTo>
                    <a:pt x="145" y="289"/>
                  </a:lnTo>
                  <a:lnTo>
                    <a:pt x="146" y="289"/>
                  </a:lnTo>
                  <a:lnTo>
                    <a:pt x="146" y="288"/>
                  </a:lnTo>
                  <a:lnTo>
                    <a:pt x="148" y="288"/>
                  </a:lnTo>
                  <a:lnTo>
                    <a:pt x="148" y="286"/>
                  </a:lnTo>
                  <a:lnTo>
                    <a:pt x="149" y="286"/>
                  </a:lnTo>
                  <a:lnTo>
                    <a:pt x="150" y="285"/>
                  </a:lnTo>
                  <a:lnTo>
                    <a:pt x="151" y="285"/>
                  </a:lnTo>
                  <a:lnTo>
                    <a:pt x="151" y="284"/>
                  </a:lnTo>
                  <a:lnTo>
                    <a:pt x="153" y="284"/>
                  </a:lnTo>
                  <a:lnTo>
                    <a:pt x="153" y="282"/>
                  </a:lnTo>
                  <a:lnTo>
                    <a:pt x="154" y="282"/>
                  </a:lnTo>
                  <a:lnTo>
                    <a:pt x="155" y="281"/>
                  </a:lnTo>
                  <a:lnTo>
                    <a:pt x="157" y="281"/>
                  </a:lnTo>
                  <a:lnTo>
                    <a:pt x="157" y="280"/>
                  </a:lnTo>
                  <a:lnTo>
                    <a:pt x="158" y="280"/>
                  </a:lnTo>
                  <a:lnTo>
                    <a:pt x="158" y="278"/>
                  </a:lnTo>
                  <a:lnTo>
                    <a:pt x="159" y="278"/>
                  </a:lnTo>
                  <a:lnTo>
                    <a:pt x="161" y="278"/>
                  </a:lnTo>
                  <a:lnTo>
                    <a:pt x="161" y="277"/>
                  </a:lnTo>
                  <a:lnTo>
                    <a:pt x="162" y="277"/>
                  </a:lnTo>
                  <a:lnTo>
                    <a:pt x="162" y="276"/>
                  </a:lnTo>
                  <a:lnTo>
                    <a:pt x="163" y="276"/>
                  </a:lnTo>
                  <a:lnTo>
                    <a:pt x="165" y="274"/>
                  </a:lnTo>
                  <a:lnTo>
                    <a:pt x="166" y="274"/>
                  </a:lnTo>
                  <a:lnTo>
                    <a:pt x="166" y="273"/>
                  </a:lnTo>
                  <a:lnTo>
                    <a:pt x="167" y="273"/>
                  </a:lnTo>
                  <a:lnTo>
                    <a:pt x="167" y="272"/>
                  </a:lnTo>
                  <a:lnTo>
                    <a:pt x="168" y="272"/>
                  </a:lnTo>
                  <a:lnTo>
                    <a:pt x="170" y="271"/>
                  </a:lnTo>
                  <a:lnTo>
                    <a:pt x="171" y="271"/>
                  </a:lnTo>
                  <a:lnTo>
                    <a:pt x="171" y="269"/>
                  </a:lnTo>
                  <a:lnTo>
                    <a:pt x="172" y="269"/>
                  </a:lnTo>
                  <a:lnTo>
                    <a:pt x="174" y="268"/>
                  </a:lnTo>
                  <a:lnTo>
                    <a:pt x="175" y="268"/>
                  </a:lnTo>
                  <a:lnTo>
                    <a:pt x="175" y="267"/>
                  </a:lnTo>
                  <a:lnTo>
                    <a:pt x="176" y="267"/>
                  </a:lnTo>
                  <a:lnTo>
                    <a:pt x="176" y="265"/>
                  </a:lnTo>
                  <a:lnTo>
                    <a:pt x="178" y="265"/>
                  </a:lnTo>
                  <a:lnTo>
                    <a:pt x="179" y="265"/>
                  </a:lnTo>
                  <a:lnTo>
                    <a:pt x="179" y="264"/>
                  </a:lnTo>
                  <a:lnTo>
                    <a:pt x="180" y="264"/>
                  </a:lnTo>
                  <a:lnTo>
                    <a:pt x="180" y="263"/>
                  </a:lnTo>
                  <a:lnTo>
                    <a:pt x="181" y="263"/>
                  </a:lnTo>
                  <a:lnTo>
                    <a:pt x="183" y="261"/>
                  </a:lnTo>
                  <a:lnTo>
                    <a:pt x="184" y="261"/>
                  </a:lnTo>
                  <a:lnTo>
                    <a:pt x="184" y="260"/>
                  </a:lnTo>
                  <a:lnTo>
                    <a:pt x="185" y="260"/>
                  </a:lnTo>
                  <a:lnTo>
                    <a:pt x="185" y="259"/>
                  </a:lnTo>
                  <a:lnTo>
                    <a:pt x="187" y="259"/>
                  </a:lnTo>
                  <a:lnTo>
                    <a:pt x="187" y="257"/>
                  </a:lnTo>
                  <a:lnTo>
                    <a:pt x="188" y="257"/>
                  </a:lnTo>
                  <a:lnTo>
                    <a:pt x="189" y="257"/>
                  </a:lnTo>
                  <a:lnTo>
                    <a:pt x="189" y="256"/>
                  </a:lnTo>
                  <a:lnTo>
                    <a:pt x="191" y="256"/>
                  </a:lnTo>
                  <a:lnTo>
                    <a:pt x="191" y="255"/>
                  </a:lnTo>
                  <a:lnTo>
                    <a:pt x="192" y="255"/>
                  </a:lnTo>
                  <a:lnTo>
                    <a:pt x="192" y="254"/>
                  </a:lnTo>
                  <a:lnTo>
                    <a:pt x="192" y="252"/>
                  </a:lnTo>
                  <a:lnTo>
                    <a:pt x="191" y="252"/>
                  </a:lnTo>
                  <a:lnTo>
                    <a:pt x="191" y="251"/>
                  </a:lnTo>
                  <a:lnTo>
                    <a:pt x="189" y="251"/>
                  </a:lnTo>
                  <a:lnTo>
                    <a:pt x="189" y="250"/>
                  </a:lnTo>
                  <a:lnTo>
                    <a:pt x="191" y="250"/>
                  </a:lnTo>
                  <a:lnTo>
                    <a:pt x="191" y="248"/>
                  </a:lnTo>
                  <a:lnTo>
                    <a:pt x="192" y="248"/>
                  </a:lnTo>
                  <a:lnTo>
                    <a:pt x="193" y="248"/>
                  </a:lnTo>
                  <a:lnTo>
                    <a:pt x="193" y="247"/>
                  </a:lnTo>
                  <a:lnTo>
                    <a:pt x="192" y="247"/>
                  </a:lnTo>
                  <a:lnTo>
                    <a:pt x="192" y="246"/>
                  </a:lnTo>
                  <a:lnTo>
                    <a:pt x="193" y="246"/>
                  </a:lnTo>
                  <a:lnTo>
                    <a:pt x="193" y="244"/>
                  </a:lnTo>
                  <a:lnTo>
                    <a:pt x="193" y="243"/>
                  </a:lnTo>
                  <a:lnTo>
                    <a:pt x="193" y="242"/>
                  </a:lnTo>
                  <a:lnTo>
                    <a:pt x="193" y="243"/>
                  </a:lnTo>
                  <a:lnTo>
                    <a:pt x="195" y="243"/>
                  </a:lnTo>
                  <a:lnTo>
                    <a:pt x="195" y="242"/>
                  </a:lnTo>
                  <a:lnTo>
                    <a:pt x="193" y="242"/>
                  </a:lnTo>
                  <a:lnTo>
                    <a:pt x="195" y="242"/>
                  </a:lnTo>
                  <a:lnTo>
                    <a:pt x="195" y="241"/>
                  </a:lnTo>
                  <a:lnTo>
                    <a:pt x="193" y="241"/>
                  </a:lnTo>
                  <a:lnTo>
                    <a:pt x="193" y="242"/>
                  </a:lnTo>
                  <a:lnTo>
                    <a:pt x="193" y="241"/>
                  </a:lnTo>
                  <a:lnTo>
                    <a:pt x="193" y="239"/>
                  </a:lnTo>
                  <a:lnTo>
                    <a:pt x="193" y="238"/>
                  </a:lnTo>
                  <a:lnTo>
                    <a:pt x="195" y="238"/>
                  </a:lnTo>
                  <a:lnTo>
                    <a:pt x="195" y="237"/>
                  </a:lnTo>
                  <a:lnTo>
                    <a:pt x="195" y="235"/>
                  </a:lnTo>
                  <a:lnTo>
                    <a:pt x="196" y="235"/>
                  </a:lnTo>
                  <a:lnTo>
                    <a:pt x="196" y="234"/>
                  </a:lnTo>
                  <a:lnTo>
                    <a:pt x="195" y="234"/>
                  </a:lnTo>
                  <a:lnTo>
                    <a:pt x="195" y="233"/>
                  </a:lnTo>
                  <a:lnTo>
                    <a:pt x="196" y="233"/>
                  </a:lnTo>
                  <a:lnTo>
                    <a:pt x="196" y="231"/>
                  </a:lnTo>
                  <a:lnTo>
                    <a:pt x="197" y="231"/>
                  </a:lnTo>
                  <a:lnTo>
                    <a:pt x="197" y="230"/>
                  </a:lnTo>
                  <a:lnTo>
                    <a:pt x="196" y="230"/>
                  </a:lnTo>
                  <a:lnTo>
                    <a:pt x="196" y="229"/>
                  </a:lnTo>
                  <a:lnTo>
                    <a:pt x="197" y="229"/>
                  </a:lnTo>
                  <a:lnTo>
                    <a:pt x="197" y="227"/>
                  </a:lnTo>
                  <a:lnTo>
                    <a:pt x="197" y="229"/>
                  </a:lnTo>
                  <a:lnTo>
                    <a:pt x="196" y="229"/>
                  </a:lnTo>
                  <a:lnTo>
                    <a:pt x="196" y="227"/>
                  </a:lnTo>
                  <a:lnTo>
                    <a:pt x="196" y="226"/>
                  </a:lnTo>
                  <a:lnTo>
                    <a:pt x="197" y="226"/>
                  </a:lnTo>
                  <a:lnTo>
                    <a:pt x="198" y="226"/>
                  </a:lnTo>
                  <a:lnTo>
                    <a:pt x="200" y="227"/>
                  </a:lnTo>
                  <a:lnTo>
                    <a:pt x="200" y="226"/>
                  </a:lnTo>
                  <a:lnTo>
                    <a:pt x="201" y="226"/>
                  </a:lnTo>
                  <a:lnTo>
                    <a:pt x="200" y="226"/>
                  </a:lnTo>
                  <a:lnTo>
                    <a:pt x="200" y="225"/>
                  </a:lnTo>
                  <a:lnTo>
                    <a:pt x="201" y="226"/>
                  </a:lnTo>
                  <a:lnTo>
                    <a:pt x="201" y="225"/>
                  </a:lnTo>
                  <a:lnTo>
                    <a:pt x="200" y="225"/>
                  </a:lnTo>
                  <a:lnTo>
                    <a:pt x="200" y="224"/>
                  </a:lnTo>
                  <a:lnTo>
                    <a:pt x="200" y="222"/>
                  </a:lnTo>
                  <a:lnTo>
                    <a:pt x="201" y="222"/>
                  </a:lnTo>
                  <a:lnTo>
                    <a:pt x="201" y="221"/>
                  </a:lnTo>
                  <a:lnTo>
                    <a:pt x="200" y="221"/>
                  </a:lnTo>
                  <a:lnTo>
                    <a:pt x="200" y="220"/>
                  </a:lnTo>
                  <a:lnTo>
                    <a:pt x="198" y="220"/>
                  </a:lnTo>
                  <a:lnTo>
                    <a:pt x="198" y="218"/>
                  </a:lnTo>
                  <a:lnTo>
                    <a:pt x="198" y="217"/>
                  </a:lnTo>
                  <a:lnTo>
                    <a:pt x="197" y="217"/>
                  </a:lnTo>
                  <a:lnTo>
                    <a:pt x="197" y="216"/>
                  </a:lnTo>
                  <a:lnTo>
                    <a:pt x="196" y="216"/>
                  </a:lnTo>
                  <a:lnTo>
                    <a:pt x="196" y="214"/>
                  </a:lnTo>
                  <a:lnTo>
                    <a:pt x="195" y="214"/>
                  </a:lnTo>
                  <a:lnTo>
                    <a:pt x="195" y="213"/>
                  </a:lnTo>
                  <a:lnTo>
                    <a:pt x="195" y="212"/>
                  </a:lnTo>
                  <a:lnTo>
                    <a:pt x="195" y="213"/>
                  </a:lnTo>
                  <a:lnTo>
                    <a:pt x="196" y="213"/>
                  </a:lnTo>
                  <a:lnTo>
                    <a:pt x="197" y="213"/>
                  </a:lnTo>
                  <a:lnTo>
                    <a:pt x="197" y="212"/>
                  </a:lnTo>
                  <a:lnTo>
                    <a:pt x="197" y="213"/>
                  </a:lnTo>
                  <a:lnTo>
                    <a:pt x="198" y="213"/>
                  </a:lnTo>
                  <a:lnTo>
                    <a:pt x="198" y="212"/>
                  </a:lnTo>
                  <a:lnTo>
                    <a:pt x="197" y="212"/>
                  </a:lnTo>
                  <a:lnTo>
                    <a:pt x="196" y="212"/>
                  </a:lnTo>
                  <a:lnTo>
                    <a:pt x="196" y="210"/>
                  </a:lnTo>
                  <a:lnTo>
                    <a:pt x="196" y="209"/>
                  </a:lnTo>
                  <a:lnTo>
                    <a:pt x="196" y="208"/>
                  </a:lnTo>
                  <a:lnTo>
                    <a:pt x="197" y="208"/>
                  </a:lnTo>
                  <a:lnTo>
                    <a:pt x="198" y="207"/>
                  </a:lnTo>
                  <a:lnTo>
                    <a:pt x="200" y="207"/>
                  </a:lnTo>
                  <a:lnTo>
                    <a:pt x="201" y="207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6" y="205"/>
                  </a:lnTo>
                  <a:lnTo>
                    <a:pt x="208" y="204"/>
                  </a:lnTo>
                  <a:lnTo>
                    <a:pt x="208" y="203"/>
                  </a:lnTo>
                  <a:lnTo>
                    <a:pt x="208" y="201"/>
                  </a:lnTo>
                  <a:lnTo>
                    <a:pt x="209" y="201"/>
                  </a:lnTo>
                  <a:lnTo>
                    <a:pt x="209" y="200"/>
                  </a:lnTo>
                  <a:lnTo>
                    <a:pt x="209" y="199"/>
                  </a:lnTo>
                  <a:lnTo>
                    <a:pt x="209" y="197"/>
                  </a:lnTo>
                  <a:lnTo>
                    <a:pt x="209" y="196"/>
                  </a:lnTo>
                  <a:lnTo>
                    <a:pt x="209" y="195"/>
                  </a:lnTo>
                  <a:lnTo>
                    <a:pt x="209" y="194"/>
                  </a:lnTo>
                  <a:lnTo>
                    <a:pt x="209" y="192"/>
                  </a:lnTo>
                  <a:lnTo>
                    <a:pt x="208" y="192"/>
                  </a:lnTo>
                  <a:lnTo>
                    <a:pt x="206" y="191"/>
                  </a:lnTo>
                  <a:lnTo>
                    <a:pt x="208" y="191"/>
                  </a:lnTo>
                  <a:lnTo>
                    <a:pt x="208" y="190"/>
                  </a:lnTo>
                  <a:lnTo>
                    <a:pt x="209" y="190"/>
                  </a:lnTo>
                  <a:lnTo>
                    <a:pt x="209" y="188"/>
                  </a:lnTo>
                  <a:lnTo>
                    <a:pt x="209" y="187"/>
                  </a:lnTo>
                  <a:lnTo>
                    <a:pt x="210" y="187"/>
                  </a:lnTo>
                  <a:lnTo>
                    <a:pt x="211" y="187"/>
                  </a:lnTo>
                  <a:lnTo>
                    <a:pt x="211" y="186"/>
                  </a:lnTo>
                  <a:lnTo>
                    <a:pt x="213" y="186"/>
                  </a:lnTo>
                  <a:lnTo>
                    <a:pt x="213" y="184"/>
                  </a:lnTo>
                  <a:lnTo>
                    <a:pt x="213" y="183"/>
                  </a:lnTo>
                  <a:lnTo>
                    <a:pt x="213" y="184"/>
                  </a:lnTo>
                  <a:lnTo>
                    <a:pt x="214" y="184"/>
                  </a:lnTo>
                  <a:lnTo>
                    <a:pt x="214" y="183"/>
                  </a:lnTo>
                  <a:lnTo>
                    <a:pt x="215" y="183"/>
                  </a:lnTo>
                  <a:lnTo>
                    <a:pt x="215" y="182"/>
                  </a:lnTo>
                  <a:lnTo>
                    <a:pt x="217" y="182"/>
                  </a:lnTo>
                  <a:lnTo>
                    <a:pt x="217" y="180"/>
                  </a:lnTo>
                  <a:lnTo>
                    <a:pt x="217" y="179"/>
                  </a:lnTo>
                  <a:lnTo>
                    <a:pt x="218" y="179"/>
                  </a:lnTo>
                  <a:lnTo>
                    <a:pt x="218" y="178"/>
                  </a:lnTo>
                  <a:lnTo>
                    <a:pt x="218" y="177"/>
                  </a:lnTo>
                  <a:lnTo>
                    <a:pt x="218" y="175"/>
                  </a:lnTo>
                  <a:lnTo>
                    <a:pt x="217" y="175"/>
                  </a:lnTo>
                  <a:lnTo>
                    <a:pt x="217" y="174"/>
                  </a:lnTo>
                  <a:lnTo>
                    <a:pt x="218" y="174"/>
                  </a:lnTo>
                  <a:lnTo>
                    <a:pt x="218" y="173"/>
                  </a:lnTo>
                  <a:lnTo>
                    <a:pt x="219" y="173"/>
                  </a:lnTo>
                  <a:lnTo>
                    <a:pt x="219" y="171"/>
                  </a:lnTo>
                  <a:lnTo>
                    <a:pt x="221" y="170"/>
                  </a:lnTo>
                  <a:lnTo>
                    <a:pt x="221" y="169"/>
                  </a:lnTo>
                  <a:lnTo>
                    <a:pt x="221" y="167"/>
                  </a:lnTo>
                  <a:lnTo>
                    <a:pt x="222" y="169"/>
                  </a:lnTo>
                  <a:lnTo>
                    <a:pt x="222" y="170"/>
                  </a:lnTo>
                  <a:lnTo>
                    <a:pt x="223" y="170"/>
                  </a:lnTo>
                  <a:lnTo>
                    <a:pt x="223" y="169"/>
                  </a:lnTo>
                  <a:lnTo>
                    <a:pt x="222" y="167"/>
                  </a:lnTo>
                  <a:lnTo>
                    <a:pt x="222" y="166"/>
                  </a:lnTo>
                  <a:lnTo>
                    <a:pt x="222" y="165"/>
                  </a:lnTo>
                  <a:lnTo>
                    <a:pt x="223" y="163"/>
                  </a:lnTo>
                  <a:lnTo>
                    <a:pt x="225" y="163"/>
                  </a:lnTo>
                  <a:lnTo>
                    <a:pt x="225" y="162"/>
                  </a:lnTo>
                  <a:lnTo>
                    <a:pt x="226" y="162"/>
                  </a:lnTo>
                  <a:lnTo>
                    <a:pt x="226" y="161"/>
                  </a:lnTo>
                  <a:lnTo>
                    <a:pt x="226" y="160"/>
                  </a:lnTo>
                  <a:lnTo>
                    <a:pt x="225" y="160"/>
                  </a:lnTo>
                  <a:lnTo>
                    <a:pt x="226" y="160"/>
                  </a:lnTo>
                  <a:lnTo>
                    <a:pt x="227" y="160"/>
                  </a:lnTo>
                  <a:lnTo>
                    <a:pt x="228" y="160"/>
                  </a:lnTo>
                  <a:lnTo>
                    <a:pt x="228" y="158"/>
                  </a:lnTo>
                  <a:lnTo>
                    <a:pt x="228" y="157"/>
                  </a:lnTo>
                  <a:lnTo>
                    <a:pt x="228" y="156"/>
                  </a:lnTo>
                  <a:lnTo>
                    <a:pt x="227" y="156"/>
                  </a:lnTo>
                  <a:lnTo>
                    <a:pt x="227" y="154"/>
                  </a:lnTo>
                  <a:lnTo>
                    <a:pt x="228" y="154"/>
                  </a:lnTo>
                  <a:lnTo>
                    <a:pt x="230" y="154"/>
                  </a:lnTo>
                  <a:lnTo>
                    <a:pt x="230" y="153"/>
                  </a:lnTo>
                  <a:lnTo>
                    <a:pt x="231" y="153"/>
                  </a:lnTo>
                  <a:lnTo>
                    <a:pt x="232" y="153"/>
                  </a:lnTo>
                  <a:lnTo>
                    <a:pt x="232" y="152"/>
                  </a:lnTo>
                  <a:lnTo>
                    <a:pt x="231" y="152"/>
                  </a:lnTo>
                  <a:lnTo>
                    <a:pt x="231" y="150"/>
                  </a:lnTo>
                  <a:lnTo>
                    <a:pt x="231" y="149"/>
                  </a:lnTo>
                  <a:lnTo>
                    <a:pt x="231" y="148"/>
                  </a:lnTo>
                  <a:lnTo>
                    <a:pt x="231" y="147"/>
                  </a:lnTo>
                  <a:lnTo>
                    <a:pt x="232" y="147"/>
                  </a:lnTo>
                  <a:lnTo>
                    <a:pt x="231" y="147"/>
                  </a:lnTo>
                  <a:lnTo>
                    <a:pt x="231" y="145"/>
                  </a:lnTo>
                  <a:lnTo>
                    <a:pt x="231" y="144"/>
                  </a:lnTo>
                  <a:lnTo>
                    <a:pt x="231" y="143"/>
                  </a:lnTo>
                  <a:lnTo>
                    <a:pt x="231" y="141"/>
                  </a:lnTo>
                  <a:lnTo>
                    <a:pt x="231" y="140"/>
                  </a:lnTo>
                  <a:lnTo>
                    <a:pt x="232" y="140"/>
                  </a:lnTo>
                  <a:lnTo>
                    <a:pt x="234" y="140"/>
                  </a:lnTo>
                  <a:lnTo>
                    <a:pt x="235" y="140"/>
                  </a:lnTo>
                  <a:lnTo>
                    <a:pt x="236" y="140"/>
                  </a:lnTo>
                  <a:lnTo>
                    <a:pt x="236" y="139"/>
                  </a:lnTo>
                  <a:lnTo>
                    <a:pt x="238" y="139"/>
                  </a:lnTo>
                  <a:lnTo>
                    <a:pt x="238" y="137"/>
                  </a:lnTo>
                  <a:lnTo>
                    <a:pt x="239" y="137"/>
                  </a:lnTo>
                  <a:lnTo>
                    <a:pt x="240" y="136"/>
                  </a:lnTo>
                  <a:lnTo>
                    <a:pt x="242" y="136"/>
                  </a:lnTo>
                  <a:lnTo>
                    <a:pt x="242" y="135"/>
                  </a:lnTo>
                  <a:lnTo>
                    <a:pt x="243" y="135"/>
                  </a:lnTo>
                  <a:lnTo>
                    <a:pt x="243" y="133"/>
                  </a:lnTo>
                  <a:lnTo>
                    <a:pt x="243" y="132"/>
                  </a:lnTo>
                  <a:lnTo>
                    <a:pt x="243" y="131"/>
                  </a:lnTo>
                  <a:lnTo>
                    <a:pt x="243" y="130"/>
                  </a:lnTo>
                  <a:lnTo>
                    <a:pt x="243" y="128"/>
                  </a:lnTo>
                  <a:lnTo>
                    <a:pt x="243" y="127"/>
                  </a:lnTo>
                  <a:lnTo>
                    <a:pt x="243" y="126"/>
                  </a:lnTo>
                  <a:lnTo>
                    <a:pt x="244" y="126"/>
                  </a:lnTo>
                  <a:lnTo>
                    <a:pt x="244" y="124"/>
                  </a:lnTo>
                  <a:lnTo>
                    <a:pt x="245" y="124"/>
                  </a:lnTo>
                  <a:lnTo>
                    <a:pt x="245" y="123"/>
                  </a:lnTo>
                  <a:lnTo>
                    <a:pt x="247" y="123"/>
                  </a:lnTo>
                  <a:lnTo>
                    <a:pt x="247" y="122"/>
                  </a:lnTo>
                  <a:lnTo>
                    <a:pt x="247" y="120"/>
                  </a:lnTo>
                  <a:lnTo>
                    <a:pt x="245" y="120"/>
                  </a:lnTo>
                  <a:lnTo>
                    <a:pt x="245" y="119"/>
                  </a:lnTo>
                  <a:lnTo>
                    <a:pt x="247" y="119"/>
                  </a:lnTo>
                  <a:lnTo>
                    <a:pt x="247" y="118"/>
                  </a:lnTo>
                  <a:lnTo>
                    <a:pt x="248" y="118"/>
                  </a:lnTo>
                  <a:lnTo>
                    <a:pt x="249" y="116"/>
                  </a:lnTo>
                  <a:lnTo>
                    <a:pt x="249" y="118"/>
                  </a:lnTo>
                  <a:lnTo>
                    <a:pt x="251" y="116"/>
                  </a:lnTo>
                  <a:lnTo>
                    <a:pt x="251" y="115"/>
                  </a:lnTo>
                  <a:lnTo>
                    <a:pt x="252" y="115"/>
                  </a:lnTo>
                  <a:lnTo>
                    <a:pt x="252" y="114"/>
                  </a:lnTo>
                  <a:lnTo>
                    <a:pt x="251" y="114"/>
                  </a:lnTo>
                  <a:lnTo>
                    <a:pt x="251" y="113"/>
                  </a:lnTo>
                  <a:lnTo>
                    <a:pt x="252" y="113"/>
                  </a:lnTo>
                  <a:lnTo>
                    <a:pt x="252" y="111"/>
                  </a:lnTo>
                  <a:lnTo>
                    <a:pt x="252" y="110"/>
                  </a:lnTo>
                  <a:lnTo>
                    <a:pt x="252" y="109"/>
                  </a:lnTo>
                  <a:lnTo>
                    <a:pt x="252" y="107"/>
                  </a:lnTo>
                  <a:lnTo>
                    <a:pt x="252" y="106"/>
                  </a:lnTo>
                  <a:lnTo>
                    <a:pt x="251" y="105"/>
                  </a:lnTo>
                  <a:lnTo>
                    <a:pt x="252" y="103"/>
                  </a:lnTo>
                  <a:lnTo>
                    <a:pt x="252" y="102"/>
                  </a:lnTo>
                  <a:lnTo>
                    <a:pt x="253" y="101"/>
                  </a:lnTo>
                  <a:lnTo>
                    <a:pt x="253" y="99"/>
                  </a:lnTo>
                  <a:lnTo>
                    <a:pt x="253" y="98"/>
                  </a:lnTo>
                  <a:lnTo>
                    <a:pt x="255" y="98"/>
                  </a:lnTo>
                  <a:lnTo>
                    <a:pt x="256" y="98"/>
                  </a:lnTo>
                  <a:lnTo>
                    <a:pt x="256" y="97"/>
                  </a:lnTo>
                  <a:lnTo>
                    <a:pt x="256" y="96"/>
                  </a:lnTo>
                  <a:lnTo>
                    <a:pt x="256" y="94"/>
                  </a:lnTo>
                  <a:lnTo>
                    <a:pt x="256" y="93"/>
                  </a:lnTo>
                  <a:lnTo>
                    <a:pt x="257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7" y="92"/>
                  </a:lnTo>
                  <a:lnTo>
                    <a:pt x="257" y="90"/>
                  </a:lnTo>
                  <a:lnTo>
                    <a:pt x="258" y="90"/>
                  </a:lnTo>
                  <a:lnTo>
                    <a:pt x="258" y="89"/>
                  </a:lnTo>
                  <a:lnTo>
                    <a:pt x="258" y="88"/>
                  </a:lnTo>
                  <a:lnTo>
                    <a:pt x="257" y="88"/>
                  </a:lnTo>
                  <a:lnTo>
                    <a:pt x="260" y="85"/>
                  </a:lnTo>
                  <a:lnTo>
                    <a:pt x="261" y="85"/>
                  </a:lnTo>
                  <a:lnTo>
                    <a:pt x="262" y="85"/>
                  </a:lnTo>
                  <a:lnTo>
                    <a:pt x="264" y="85"/>
                  </a:lnTo>
                  <a:lnTo>
                    <a:pt x="265" y="85"/>
                  </a:lnTo>
                  <a:lnTo>
                    <a:pt x="266" y="85"/>
                  </a:lnTo>
                  <a:lnTo>
                    <a:pt x="268" y="85"/>
                  </a:lnTo>
                  <a:lnTo>
                    <a:pt x="269" y="85"/>
                  </a:lnTo>
                  <a:lnTo>
                    <a:pt x="270" y="85"/>
                  </a:lnTo>
                  <a:lnTo>
                    <a:pt x="272" y="85"/>
                  </a:lnTo>
                  <a:lnTo>
                    <a:pt x="273" y="85"/>
                  </a:lnTo>
                  <a:lnTo>
                    <a:pt x="274" y="86"/>
                  </a:lnTo>
                  <a:lnTo>
                    <a:pt x="275" y="86"/>
                  </a:lnTo>
                  <a:lnTo>
                    <a:pt x="277" y="86"/>
                  </a:lnTo>
                  <a:lnTo>
                    <a:pt x="278" y="86"/>
                  </a:lnTo>
                  <a:lnTo>
                    <a:pt x="279" y="86"/>
                  </a:lnTo>
                  <a:lnTo>
                    <a:pt x="281" y="86"/>
                  </a:lnTo>
                  <a:lnTo>
                    <a:pt x="282" y="86"/>
                  </a:lnTo>
                  <a:lnTo>
                    <a:pt x="283" y="86"/>
                  </a:lnTo>
                  <a:lnTo>
                    <a:pt x="285" y="86"/>
                  </a:lnTo>
                  <a:lnTo>
                    <a:pt x="286" y="86"/>
                  </a:lnTo>
                  <a:lnTo>
                    <a:pt x="287" y="86"/>
                  </a:lnTo>
                  <a:lnTo>
                    <a:pt x="289" y="86"/>
                  </a:lnTo>
                  <a:lnTo>
                    <a:pt x="290" y="86"/>
                  </a:lnTo>
                  <a:lnTo>
                    <a:pt x="291" y="86"/>
                  </a:lnTo>
                  <a:lnTo>
                    <a:pt x="292" y="86"/>
                  </a:lnTo>
                  <a:lnTo>
                    <a:pt x="294" y="86"/>
                  </a:lnTo>
                  <a:lnTo>
                    <a:pt x="295" y="86"/>
                  </a:lnTo>
                  <a:lnTo>
                    <a:pt x="296" y="86"/>
                  </a:lnTo>
                  <a:lnTo>
                    <a:pt x="298" y="86"/>
                  </a:lnTo>
                  <a:lnTo>
                    <a:pt x="299" y="86"/>
                  </a:lnTo>
                  <a:lnTo>
                    <a:pt x="300" y="86"/>
                  </a:lnTo>
                  <a:lnTo>
                    <a:pt x="302" y="88"/>
                  </a:lnTo>
                  <a:lnTo>
                    <a:pt x="303" y="88"/>
                  </a:lnTo>
                  <a:lnTo>
                    <a:pt x="304" y="88"/>
                  </a:lnTo>
                  <a:lnTo>
                    <a:pt x="305" y="88"/>
                  </a:lnTo>
                  <a:lnTo>
                    <a:pt x="307" y="88"/>
                  </a:lnTo>
                  <a:lnTo>
                    <a:pt x="308" y="88"/>
                  </a:lnTo>
                  <a:lnTo>
                    <a:pt x="309" y="88"/>
                  </a:lnTo>
                  <a:lnTo>
                    <a:pt x="311" y="88"/>
                  </a:lnTo>
                  <a:lnTo>
                    <a:pt x="312" y="88"/>
                  </a:lnTo>
                  <a:lnTo>
                    <a:pt x="313" y="88"/>
                  </a:lnTo>
                  <a:lnTo>
                    <a:pt x="315" y="88"/>
                  </a:lnTo>
                  <a:lnTo>
                    <a:pt x="316" y="88"/>
                  </a:lnTo>
                  <a:lnTo>
                    <a:pt x="317" y="88"/>
                  </a:lnTo>
                  <a:lnTo>
                    <a:pt x="319" y="88"/>
                  </a:lnTo>
                  <a:lnTo>
                    <a:pt x="320" y="88"/>
                  </a:lnTo>
                  <a:lnTo>
                    <a:pt x="321" y="88"/>
                  </a:lnTo>
                  <a:lnTo>
                    <a:pt x="322" y="88"/>
                  </a:lnTo>
                  <a:lnTo>
                    <a:pt x="324" y="88"/>
                  </a:lnTo>
                  <a:lnTo>
                    <a:pt x="325" y="88"/>
                  </a:lnTo>
                  <a:lnTo>
                    <a:pt x="326" y="88"/>
                  </a:lnTo>
                  <a:lnTo>
                    <a:pt x="328" y="88"/>
                  </a:lnTo>
                  <a:lnTo>
                    <a:pt x="329" y="88"/>
                  </a:lnTo>
                  <a:lnTo>
                    <a:pt x="330" y="88"/>
                  </a:lnTo>
                  <a:lnTo>
                    <a:pt x="330" y="89"/>
                  </a:lnTo>
                  <a:lnTo>
                    <a:pt x="332" y="89"/>
                  </a:lnTo>
                  <a:lnTo>
                    <a:pt x="333" y="89"/>
                  </a:lnTo>
                  <a:lnTo>
                    <a:pt x="334" y="89"/>
                  </a:lnTo>
                  <a:lnTo>
                    <a:pt x="336" y="89"/>
                  </a:lnTo>
                  <a:lnTo>
                    <a:pt x="337" y="89"/>
                  </a:lnTo>
                  <a:lnTo>
                    <a:pt x="338" y="89"/>
                  </a:lnTo>
                  <a:lnTo>
                    <a:pt x="339" y="89"/>
                  </a:lnTo>
                  <a:lnTo>
                    <a:pt x="341" y="89"/>
                  </a:lnTo>
                  <a:lnTo>
                    <a:pt x="342" y="89"/>
                  </a:lnTo>
                  <a:lnTo>
                    <a:pt x="343" y="89"/>
                  </a:lnTo>
                  <a:lnTo>
                    <a:pt x="345" y="89"/>
                  </a:lnTo>
                  <a:lnTo>
                    <a:pt x="346" y="89"/>
                  </a:lnTo>
                  <a:lnTo>
                    <a:pt x="347" y="89"/>
                  </a:lnTo>
                  <a:lnTo>
                    <a:pt x="349" y="89"/>
                  </a:lnTo>
                  <a:lnTo>
                    <a:pt x="350" y="89"/>
                  </a:lnTo>
                  <a:lnTo>
                    <a:pt x="351" y="89"/>
                  </a:lnTo>
                  <a:lnTo>
                    <a:pt x="352" y="89"/>
                  </a:lnTo>
                  <a:lnTo>
                    <a:pt x="354" y="89"/>
                  </a:lnTo>
                  <a:lnTo>
                    <a:pt x="355" y="89"/>
                  </a:lnTo>
                  <a:lnTo>
                    <a:pt x="356" y="89"/>
                  </a:lnTo>
                  <a:lnTo>
                    <a:pt x="358" y="89"/>
                  </a:lnTo>
                  <a:lnTo>
                    <a:pt x="359" y="89"/>
                  </a:lnTo>
                  <a:lnTo>
                    <a:pt x="360" y="89"/>
                  </a:lnTo>
                  <a:lnTo>
                    <a:pt x="360" y="90"/>
                  </a:lnTo>
                  <a:lnTo>
                    <a:pt x="362" y="90"/>
                  </a:lnTo>
                  <a:lnTo>
                    <a:pt x="363" y="90"/>
                  </a:lnTo>
                  <a:lnTo>
                    <a:pt x="364" y="90"/>
                  </a:lnTo>
                  <a:lnTo>
                    <a:pt x="366" y="90"/>
                  </a:lnTo>
                  <a:lnTo>
                    <a:pt x="367" y="90"/>
                  </a:lnTo>
                  <a:lnTo>
                    <a:pt x="368" y="90"/>
                  </a:lnTo>
                  <a:lnTo>
                    <a:pt x="369" y="90"/>
                  </a:lnTo>
                  <a:lnTo>
                    <a:pt x="371" y="90"/>
                  </a:lnTo>
                  <a:lnTo>
                    <a:pt x="372" y="90"/>
                  </a:lnTo>
                  <a:lnTo>
                    <a:pt x="373" y="90"/>
                  </a:lnTo>
                  <a:lnTo>
                    <a:pt x="375" y="90"/>
                  </a:lnTo>
                  <a:lnTo>
                    <a:pt x="376" y="90"/>
                  </a:lnTo>
                  <a:lnTo>
                    <a:pt x="377" y="90"/>
                  </a:lnTo>
                  <a:lnTo>
                    <a:pt x="379" y="90"/>
                  </a:lnTo>
                  <a:lnTo>
                    <a:pt x="380" y="90"/>
                  </a:lnTo>
                  <a:lnTo>
                    <a:pt x="381" y="90"/>
                  </a:lnTo>
                  <a:lnTo>
                    <a:pt x="383" y="90"/>
                  </a:lnTo>
                  <a:lnTo>
                    <a:pt x="384" y="90"/>
                  </a:lnTo>
                  <a:lnTo>
                    <a:pt x="385" y="90"/>
                  </a:lnTo>
                  <a:lnTo>
                    <a:pt x="386" y="90"/>
                  </a:lnTo>
                  <a:lnTo>
                    <a:pt x="388" y="90"/>
                  </a:lnTo>
                  <a:lnTo>
                    <a:pt x="389" y="90"/>
                  </a:lnTo>
                  <a:lnTo>
                    <a:pt x="390" y="90"/>
                  </a:lnTo>
                  <a:lnTo>
                    <a:pt x="392" y="90"/>
                  </a:lnTo>
                  <a:lnTo>
                    <a:pt x="392" y="92"/>
                  </a:lnTo>
                  <a:lnTo>
                    <a:pt x="393" y="92"/>
                  </a:lnTo>
                  <a:lnTo>
                    <a:pt x="394" y="92"/>
                  </a:lnTo>
                  <a:lnTo>
                    <a:pt x="396" y="92"/>
                  </a:lnTo>
                  <a:lnTo>
                    <a:pt x="397" y="92"/>
                  </a:lnTo>
                  <a:lnTo>
                    <a:pt x="398" y="92"/>
                  </a:lnTo>
                  <a:lnTo>
                    <a:pt x="399" y="92"/>
                  </a:lnTo>
                  <a:lnTo>
                    <a:pt x="401" y="92"/>
                  </a:lnTo>
                  <a:lnTo>
                    <a:pt x="402" y="92"/>
                  </a:lnTo>
                  <a:lnTo>
                    <a:pt x="403" y="92"/>
                  </a:lnTo>
                  <a:lnTo>
                    <a:pt x="405" y="92"/>
                  </a:lnTo>
                  <a:lnTo>
                    <a:pt x="406" y="92"/>
                  </a:lnTo>
                  <a:lnTo>
                    <a:pt x="407" y="92"/>
                  </a:lnTo>
                  <a:lnTo>
                    <a:pt x="409" y="92"/>
                  </a:lnTo>
                  <a:lnTo>
                    <a:pt x="410" y="92"/>
                  </a:lnTo>
                  <a:lnTo>
                    <a:pt x="411" y="92"/>
                  </a:lnTo>
                  <a:lnTo>
                    <a:pt x="418" y="92"/>
                  </a:lnTo>
                  <a:lnTo>
                    <a:pt x="419" y="92"/>
                  </a:lnTo>
                  <a:lnTo>
                    <a:pt x="420" y="92"/>
                  </a:lnTo>
                  <a:lnTo>
                    <a:pt x="422" y="92"/>
                  </a:lnTo>
                  <a:lnTo>
                    <a:pt x="423" y="92"/>
                  </a:lnTo>
                  <a:lnTo>
                    <a:pt x="424" y="92"/>
                  </a:lnTo>
                  <a:lnTo>
                    <a:pt x="426" y="92"/>
                  </a:lnTo>
                  <a:lnTo>
                    <a:pt x="426" y="93"/>
                  </a:lnTo>
                  <a:lnTo>
                    <a:pt x="427" y="93"/>
                  </a:lnTo>
                  <a:lnTo>
                    <a:pt x="428" y="93"/>
                  </a:lnTo>
                  <a:lnTo>
                    <a:pt x="429" y="93"/>
                  </a:lnTo>
                  <a:lnTo>
                    <a:pt x="431" y="93"/>
                  </a:lnTo>
                  <a:lnTo>
                    <a:pt x="432" y="93"/>
                  </a:lnTo>
                  <a:lnTo>
                    <a:pt x="433" y="93"/>
                  </a:lnTo>
                  <a:lnTo>
                    <a:pt x="435" y="93"/>
                  </a:lnTo>
                  <a:lnTo>
                    <a:pt x="436" y="93"/>
                  </a:lnTo>
                  <a:lnTo>
                    <a:pt x="437" y="93"/>
                  </a:lnTo>
                  <a:lnTo>
                    <a:pt x="439" y="93"/>
                  </a:lnTo>
                  <a:lnTo>
                    <a:pt x="440" y="93"/>
                  </a:lnTo>
                  <a:lnTo>
                    <a:pt x="441" y="93"/>
                  </a:lnTo>
                  <a:lnTo>
                    <a:pt x="443" y="93"/>
                  </a:lnTo>
                  <a:lnTo>
                    <a:pt x="444" y="93"/>
                  </a:lnTo>
                  <a:lnTo>
                    <a:pt x="445" y="93"/>
                  </a:lnTo>
                  <a:lnTo>
                    <a:pt x="446" y="93"/>
                  </a:lnTo>
                  <a:lnTo>
                    <a:pt x="448" y="93"/>
                  </a:lnTo>
                  <a:lnTo>
                    <a:pt x="449" y="93"/>
                  </a:lnTo>
                  <a:lnTo>
                    <a:pt x="450" y="93"/>
                  </a:lnTo>
                  <a:lnTo>
                    <a:pt x="452" y="93"/>
                  </a:lnTo>
                  <a:lnTo>
                    <a:pt x="453" y="93"/>
                  </a:lnTo>
                  <a:lnTo>
                    <a:pt x="454" y="93"/>
                  </a:lnTo>
                  <a:lnTo>
                    <a:pt x="456" y="93"/>
                  </a:lnTo>
                  <a:lnTo>
                    <a:pt x="457" y="93"/>
                  </a:lnTo>
                  <a:lnTo>
                    <a:pt x="458" y="93"/>
                  </a:lnTo>
                  <a:lnTo>
                    <a:pt x="460" y="93"/>
                  </a:lnTo>
                  <a:lnTo>
                    <a:pt x="460" y="94"/>
                  </a:lnTo>
                  <a:lnTo>
                    <a:pt x="461" y="94"/>
                  </a:lnTo>
                  <a:lnTo>
                    <a:pt x="462" y="94"/>
                  </a:lnTo>
                  <a:lnTo>
                    <a:pt x="463" y="94"/>
                  </a:lnTo>
                  <a:lnTo>
                    <a:pt x="465" y="94"/>
                  </a:lnTo>
                  <a:lnTo>
                    <a:pt x="466" y="94"/>
                  </a:lnTo>
                  <a:lnTo>
                    <a:pt x="467" y="94"/>
                  </a:lnTo>
                  <a:lnTo>
                    <a:pt x="469" y="94"/>
                  </a:lnTo>
                  <a:lnTo>
                    <a:pt x="470" y="94"/>
                  </a:lnTo>
                  <a:lnTo>
                    <a:pt x="471" y="94"/>
                  </a:lnTo>
                  <a:lnTo>
                    <a:pt x="473" y="94"/>
                  </a:lnTo>
                  <a:lnTo>
                    <a:pt x="474" y="94"/>
                  </a:lnTo>
                  <a:lnTo>
                    <a:pt x="475" y="94"/>
                  </a:lnTo>
                  <a:lnTo>
                    <a:pt x="476" y="94"/>
                  </a:lnTo>
                  <a:lnTo>
                    <a:pt x="478" y="94"/>
                  </a:lnTo>
                  <a:lnTo>
                    <a:pt x="479" y="94"/>
                  </a:lnTo>
                  <a:lnTo>
                    <a:pt x="480" y="94"/>
                  </a:lnTo>
                  <a:lnTo>
                    <a:pt x="482" y="94"/>
                  </a:lnTo>
                  <a:lnTo>
                    <a:pt x="483" y="94"/>
                  </a:lnTo>
                  <a:lnTo>
                    <a:pt x="484" y="94"/>
                  </a:lnTo>
                  <a:lnTo>
                    <a:pt x="486" y="94"/>
                  </a:lnTo>
                  <a:lnTo>
                    <a:pt x="487" y="94"/>
                  </a:lnTo>
                  <a:lnTo>
                    <a:pt x="488" y="94"/>
                  </a:lnTo>
                  <a:lnTo>
                    <a:pt x="490" y="94"/>
                  </a:lnTo>
                  <a:lnTo>
                    <a:pt x="491" y="94"/>
                  </a:lnTo>
                  <a:lnTo>
                    <a:pt x="492" y="94"/>
                  </a:lnTo>
                  <a:lnTo>
                    <a:pt x="493" y="94"/>
                  </a:lnTo>
                  <a:lnTo>
                    <a:pt x="493" y="96"/>
                  </a:lnTo>
                  <a:lnTo>
                    <a:pt x="495" y="96"/>
                  </a:lnTo>
                  <a:lnTo>
                    <a:pt x="496" y="96"/>
                  </a:lnTo>
                  <a:lnTo>
                    <a:pt x="497" y="96"/>
                  </a:lnTo>
                  <a:lnTo>
                    <a:pt x="499" y="96"/>
                  </a:lnTo>
                  <a:lnTo>
                    <a:pt x="500" y="96"/>
                  </a:lnTo>
                  <a:lnTo>
                    <a:pt x="501" y="96"/>
                  </a:lnTo>
                  <a:lnTo>
                    <a:pt x="503" y="96"/>
                  </a:lnTo>
                  <a:lnTo>
                    <a:pt x="504" y="96"/>
                  </a:lnTo>
                  <a:lnTo>
                    <a:pt x="505" y="96"/>
                  </a:lnTo>
                  <a:lnTo>
                    <a:pt x="507" y="96"/>
                  </a:lnTo>
                  <a:lnTo>
                    <a:pt x="508" y="96"/>
                  </a:lnTo>
                  <a:lnTo>
                    <a:pt x="509" y="96"/>
                  </a:lnTo>
                  <a:lnTo>
                    <a:pt x="510" y="96"/>
                  </a:lnTo>
                  <a:lnTo>
                    <a:pt x="512" y="96"/>
                  </a:lnTo>
                  <a:lnTo>
                    <a:pt x="513" y="96"/>
                  </a:lnTo>
                  <a:lnTo>
                    <a:pt x="514" y="96"/>
                  </a:lnTo>
                  <a:lnTo>
                    <a:pt x="516" y="96"/>
                  </a:lnTo>
                  <a:lnTo>
                    <a:pt x="517" y="96"/>
                  </a:lnTo>
                  <a:lnTo>
                    <a:pt x="518" y="96"/>
                  </a:lnTo>
                  <a:lnTo>
                    <a:pt x="520" y="96"/>
                  </a:lnTo>
                  <a:lnTo>
                    <a:pt x="521" y="96"/>
                  </a:lnTo>
                  <a:lnTo>
                    <a:pt x="522" y="96"/>
                  </a:lnTo>
                  <a:lnTo>
                    <a:pt x="523" y="96"/>
                  </a:lnTo>
                  <a:lnTo>
                    <a:pt x="525" y="96"/>
                  </a:lnTo>
                  <a:lnTo>
                    <a:pt x="526" y="96"/>
                  </a:lnTo>
                  <a:lnTo>
                    <a:pt x="527" y="96"/>
                  </a:lnTo>
                  <a:lnTo>
                    <a:pt x="529" y="96"/>
                  </a:lnTo>
                  <a:lnTo>
                    <a:pt x="529" y="97"/>
                  </a:lnTo>
                  <a:lnTo>
                    <a:pt x="530" y="97"/>
                  </a:lnTo>
                  <a:lnTo>
                    <a:pt x="531" y="97"/>
                  </a:lnTo>
                  <a:lnTo>
                    <a:pt x="533" y="97"/>
                  </a:lnTo>
                  <a:lnTo>
                    <a:pt x="534" y="97"/>
                  </a:lnTo>
                  <a:lnTo>
                    <a:pt x="535" y="97"/>
                  </a:lnTo>
                  <a:lnTo>
                    <a:pt x="537" y="97"/>
                  </a:lnTo>
                  <a:lnTo>
                    <a:pt x="538" y="97"/>
                  </a:lnTo>
                  <a:lnTo>
                    <a:pt x="539" y="97"/>
                  </a:lnTo>
                  <a:lnTo>
                    <a:pt x="540" y="97"/>
                  </a:lnTo>
                  <a:lnTo>
                    <a:pt x="623" y="96"/>
                  </a:lnTo>
                  <a:lnTo>
                    <a:pt x="624" y="96"/>
                  </a:lnTo>
                  <a:lnTo>
                    <a:pt x="627" y="97"/>
                  </a:lnTo>
                  <a:lnTo>
                    <a:pt x="631" y="97"/>
                  </a:lnTo>
                  <a:lnTo>
                    <a:pt x="632" y="94"/>
                  </a:lnTo>
                  <a:lnTo>
                    <a:pt x="633" y="94"/>
                  </a:lnTo>
                  <a:lnTo>
                    <a:pt x="634" y="93"/>
                  </a:lnTo>
                  <a:lnTo>
                    <a:pt x="637" y="92"/>
                  </a:lnTo>
                  <a:lnTo>
                    <a:pt x="640" y="92"/>
                  </a:lnTo>
                  <a:lnTo>
                    <a:pt x="642" y="93"/>
                  </a:lnTo>
                  <a:lnTo>
                    <a:pt x="645" y="93"/>
                  </a:lnTo>
                  <a:lnTo>
                    <a:pt x="647" y="94"/>
                  </a:lnTo>
                  <a:lnTo>
                    <a:pt x="650" y="94"/>
                  </a:lnTo>
                  <a:lnTo>
                    <a:pt x="651" y="96"/>
                  </a:lnTo>
                  <a:lnTo>
                    <a:pt x="655" y="96"/>
                  </a:lnTo>
                  <a:lnTo>
                    <a:pt x="658" y="96"/>
                  </a:lnTo>
                  <a:lnTo>
                    <a:pt x="659" y="94"/>
                  </a:lnTo>
                  <a:lnTo>
                    <a:pt x="662" y="93"/>
                  </a:lnTo>
                  <a:lnTo>
                    <a:pt x="664" y="93"/>
                  </a:lnTo>
                  <a:lnTo>
                    <a:pt x="667" y="92"/>
                  </a:lnTo>
                  <a:lnTo>
                    <a:pt x="670" y="92"/>
                  </a:lnTo>
                  <a:lnTo>
                    <a:pt x="672" y="92"/>
                  </a:lnTo>
                  <a:lnTo>
                    <a:pt x="674" y="90"/>
                  </a:lnTo>
                  <a:lnTo>
                    <a:pt x="676" y="90"/>
                  </a:lnTo>
                  <a:lnTo>
                    <a:pt x="678" y="88"/>
                  </a:lnTo>
                  <a:lnTo>
                    <a:pt x="679" y="86"/>
                  </a:lnTo>
                  <a:lnTo>
                    <a:pt x="679" y="84"/>
                  </a:lnTo>
                  <a:lnTo>
                    <a:pt x="679" y="80"/>
                  </a:lnTo>
                  <a:lnTo>
                    <a:pt x="680" y="79"/>
                  </a:lnTo>
                  <a:lnTo>
                    <a:pt x="683" y="79"/>
                  </a:lnTo>
                  <a:lnTo>
                    <a:pt x="685" y="79"/>
                  </a:lnTo>
                  <a:lnTo>
                    <a:pt x="688" y="80"/>
                  </a:lnTo>
                  <a:lnTo>
                    <a:pt x="691" y="80"/>
                  </a:lnTo>
                  <a:lnTo>
                    <a:pt x="693" y="79"/>
                  </a:lnTo>
                  <a:lnTo>
                    <a:pt x="696" y="79"/>
                  </a:lnTo>
                  <a:lnTo>
                    <a:pt x="697" y="76"/>
                  </a:lnTo>
                  <a:lnTo>
                    <a:pt x="700" y="76"/>
                  </a:lnTo>
                  <a:lnTo>
                    <a:pt x="701" y="75"/>
                  </a:lnTo>
                  <a:lnTo>
                    <a:pt x="701" y="73"/>
                  </a:lnTo>
                  <a:lnTo>
                    <a:pt x="701" y="71"/>
                  </a:lnTo>
                  <a:lnTo>
                    <a:pt x="701" y="67"/>
                  </a:lnTo>
                  <a:lnTo>
                    <a:pt x="702" y="66"/>
                  </a:lnTo>
                  <a:lnTo>
                    <a:pt x="704" y="64"/>
                  </a:lnTo>
                  <a:lnTo>
                    <a:pt x="706" y="63"/>
                  </a:lnTo>
                  <a:lnTo>
                    <a:pt x="709" y="64"/>
                  </a:lnTo>
                  <a:lnTo>
                    <a:pt x="711" y="66"/>
                  </a:lnTo>
                  <a:lnTo>
                    <a:pt x="713" y="66"/>
                  </a:lnTo>
                  <a:lnTo>
                    <a:pt x="715" y="66"/>
                  </a:lnTo>
                  <a:lnTo>
                    <a:pt x="717" y="66"/>
                  </a:lnTo>
                  <a:lnTo>
                    <a:pt x="719" y="64"/>
                  </a:lnTo>
                  <a:lnTo>
                    <a:pt x="721" y="63"/>
                  </a:lnTo>
                  <a:lnTo>
                    <a:pt x="723" y="62"/>
                  </a:lnTo>
                  <a:lnTo>
                    <a:pt x="726" y="62"/>
                  </a:lnTo>
                  <a:lnTo>
                    <a:pt x="728" y="62"/>
                  </a:lnTo>
                  <a:lnTo>
                    <a:pt x="731" y="63"/>
                  </a:lnTo>
                  <a:lnTo>
                    <a:pt x="734" y="64"/>
                  </a:lnTo>
                  <a:lnTo>
                    <a:pt x="736" y="64"/>
                  </a:lnTo>
                  <a:lnTo>
                    <a:pt x="739" y="64"/>
                  </a:lnTo>
                  <a:lnTo>
                    <a:pt x="741" y="64"/>
                  </a:lnTo>
                  <a:lnTo>
                    <a:pt x="744" y="66"/>
                  </a:lnTo>
                  <a:lnTo>
                    <a:pt x="747" y="66"/>
                  </a:lnTo>
                  <a:lnTo>
                    <a:pt x="748" y="67"/>
                  </a:lnTo>
                  <a:lnTo>
                    <a:pt x="749" y="68"/>
                  </a:lnTo>
                  <a:lnTo>
                    <a:pt x="751" y="69"/>
                  </a:lnTo>
                  <a:lnTo>
                    <a:pt x="752" y="72"/>
                  </a:lnTo>
                  <a:lnTo>
                    <a:pt x="756" y="72"/>
                  </a:lnTo>
                  <a:lnTo>
                    <a:pt x="758" y="72"/>
                  </a:lnTo>
                  <a:lnTo>
                    <a:pt x="760" y="72"/>
                  </a:lnTo>
                  <a:lnTo>
                    <a:pt x="761" y="72"/>
                  </a:lnTo>
                  <a:lnTo>
                    <a:pt x="762" y="73"/>
                  </a:lnTo>
                  <a:lnTo>
                    <a:pt x="765" y="75"/>
                  </a:lnTo>
                  <a:lnTo>
                    <a:pt x="768" y="75"/>
                  </a:lnTo>
                  <a:lnTo>
                    <a:pt x="769" y="75"/>
                  </a:lnTo>
                  <a:lnTo>
                    <a:pt x="770" y="72"/>
                  </a:lnTo>
                  <a:lnTo>
                    <a:pt x="772" y="71"/>
                  </a:lnTo>
                  <a:lnTo>
                    <a:pt x="774" y="69"/>
                  </a:lnTo>
                  <a:lnTo>
                    <a:pt x="775" y="68"/>
                  </a:lnTo>
                  <a:lnTo>
                    <a:pt x="777" y="67"/>
                  </a:lnTo>
                  <a:lnTo>
                    <a:pt x="781" y="67"/>
                  </a:lnTo>
                  <a:lnTo>
                    <a:pt x="782" y="68"/>
                  </a:lnTo>
                  <a:lnTo>
                    <a:pt x="786" y="68"/>
                  </a:lnTo>
                  <a:lnTo>
                    <a:pt x="787" y="68"/>
                  </a:lnTo>
                  <a:lnTo>
                    <a:pt x="790" y="67"/>
                  </a:lnTo>
                  <a:lnTo>
                    <a:pt x="790" y="64"/>
                  </a:lnTo>
                  <a:lnTo>
                    <a:pt x="791" y="62"/>
                  </a:lnTo>
                  <a:lnTo>
                    <a:pt x="791" y="59"/>
                  </a:lnTo>
                  <a:lnTo>
                    <a:pt x="794" y="58"/>
                  </a:lnTo>
                  <a:lnTo>
                    <a:pt x="795" y="56"/>
                  </a:lnTo>
                  <a:lnTo>
                    <a:pt x="796" y="55"/>
                  </a:lnTo>
                  <a:lnTo>
                    <a:pt x="798" y="54"/>
                  </a:lnTo>
                  <a:lnTo>
                    <a:pt x="799" y="51"/>
                  </a:lnTo>
                  <a:lnTo>
                    <a:pt x="800" y="50"/>
                  </a:lnTo>
                  <a:lnTo>
                    <a:pt x="802" y="49"/>
                  </a:lnTo>
                  <a:lnTo>
                    <a:pt x="804" y="49"/>
                  </a:lnTo>
                  <a:lnTo>
                    <a:pt x="807" y="47"/>
                  </a:lnTo>
                  <a:lnTo>
                    <a:pt x="809" y="47"/>
                  </a:lnTo>
                  <a:lnTo>
                    <a:pt x="812" y="47"/>
                  </a:lnTo>
                  <a:lnTo>
                    <a:pt x="815" y="46"/>
                  </a:lnTo>
                  <a:lnTo>
                    <a:pt x="817" y="46"/>
                  </a:lnTo>
                  <a:lnTo>
                    <a:pt x="818" y="45"/>
                  </a:lnTo>
                  <a:lnTo>
                    <a:pt x="820" y="42"/>
                  </a:lnTo>
                  <a:lnTo>
                    <a:pt x="821" y="41"/>
                  </a:lnTo>
                  <a:lnTo>
                    <a:pt x="822" y="39"/>
                  </a:lnTo>
                  <a:lnTo>
                    <a:pt x="824" y="37"/>
                  </a:lnTo>
                  <a:lnTo>
                    <a:pt x="825" y="37"/>
                  </a:lnTo>
                  <a:lnTo>
                    <a:pt x="828" y="36"/>
                  </a:lnTo>
                  <a:lnTo>
                    <a:pt x="830" y="36"/>
                  </a:lnTo>
                  <a:lnTo>
                    <a:pt x="833" y="34"/>
                  </a:lnTo>
                  <a:lnTo>
                    <a:pt x="835" y="34"/>
                  </a:lnTo>
                  <a:lnTo>
                    <a:pt x="838" y="34"/>
                  </a:lnTo>
                  <a:lnTo>
                    <a:pt x="842" y="34"/>
                  </a:lnTo>
                  <a:lnTo>
                    <a:pt x="845" y="34"/>
                  </a:lnTo>
                  <a:lnTo>
                    <a:pt x="847" y="36"/>
                  </a:lnTo>
                  <a:lnTo>
                    <a:pt x="850" y="34"/>
                  </a:lnTo>
                  <a:lnTo>
                    <a:pt x="852" y="34"/>
                  </a:lnTo>
                  <a:lnTo>
                    <a:pt x="855" y="33"/>
                  </a:lnTo>
                  <a:lnTo>
                    <a:pt x="856" y="33"/>
                  </a:lnTo>
                  <a:lnTo>
                    <a:pt x="859" y="32"/>
                  </a:lnTo>
                  <a:lnTo>
                    <a:pt x="860" y="30"/>
                  </a:lnTo>
                  <a:lnTo>
                    <a:pt x="862" y="29"/>
                  </a:lnTo>
                  <a:lnTo>
                    <a:pt x="864" y="28"/>
                  </a:lnTo>
                  <a:lnTo>
                    <a:pt x="865" y="26"/>
                  </a:lnTo>
                  <a:lnTo>
                    <a:pt x="868" y="26"/>
                  </a:lnTo>
                  <a:lnTo>
                    <a:pt x="871" y="28"/>
                  </a:lnTo>
                  <a:lnTo>
                    <a:pt x="873" y="29"/>
                  </a:lnTo>
                  <a:lnTo>
                    <a:pt x="875" y="30"/>
                  </a:lnTo>
                  <a:lnTo>
                    <a:pt x="877" y="30"/>
                  </a:lnTo>
                  <a:lnTo>
                    <a:pt x="880" y="30"/>
                  </a:lnTo>
                  <a:lnTo>
                    <a:pt x="882" y="30"/>
                  </a:lnTo>
                  <a:lnTo>
                    <a:pt x="882" y="28"/>
                  </a:lnTo>
                  <a:lnTo>
                    <a:pt x="884" y="26"/>
                  </a:lnTo>
                  <a:lnTo>
                    <a:pt x="884" y="22"/>
                  </a:lnTo>
                  <a:lnTo>
                    <a:pt x="884" y="21"/>
                  </a:lnTo>
                  <a:lnTo>
                    <a:pt x="885" y="19"/>
                  </a:lnTo>
                  <a:lnTo>
                    <a:pt x="886" y="17"/>
                  </a:lnTo>
                  <a:lnTo>
                    <a:pt x="888" y="15"/>
                  </a:lnTo>
                  <a:lnTo>
                    <a:pt x="889" y="13"/>
                  </a:lnTo>
                  <a:lnTo>
                    <a:pt x="890" y="12"/>
                  </a:lnTo>
                  <a:lnTo>
                    <a:pt x="892" y="11"/>
                  </a:lnTo>
                  <a:lnTo>
                    <a:pt x="892" y="8"/>
                  </a:lnTo>
                  <a:lnTo>
                    <a:pt x="890" y="5"/>
                  </a:lnTo>
                  <a:lnTo>
                    <a:pt x="890" y="3"/>
                  </a:lnTo>
                  <a:lnTo>
                    <a:pt x="893" y="3"/>
                  </a:lnTo>
                  <a:lnTo>
                    <a:pt x="894" y="2"/>
                  </a:lnTo>
                  <a:lnTo>
                    <a:pt x="897" y="3"/>
                  </a:lnTo>
                  <a:lnTo>
                    <a:pt x="899" y="4"/>
                  </a:lnTo>
                  <a:lnTo>
                    <a:pt x="902" y="4"/>
                  </a:lnTo>
                  <a:lnTo>
                    <a:pt x="905" y="4"/>
                  </a:lnTo>
                  <a:lnTo>
                    <a:pt x="906" y="3"/>
                  </a:lnTo>
                  <a:lnTo>
                    <a:pt x="909" y="3"/>
                  </a:lnTo>
                  <a:lnTo>
                    <a:pt x="911" y="2"/>
                  </a:lnTo>
                  <a:lnTo>
                    <a:pt x="914" y="2"/>
                  </a:lnTo>
                  <a:lnTo>
                    <a:pt x="916" y="3"/>
                  </a:lnTo>
                  <a:lnTo>
                    <a:pt x="918" y="4"/>
                  </a:lnTo>
                  <a:lnTo>
                    <a:pt x="920" y="4"/>
                  </a:lnTo>
                  <a:lnTo>
                    <a:pt x="923" y="4"/>
                  </a:lnTo>
                  <a:lnTo>
                    <a:pt x="926" y="3"/>
                  </a:lnTo>
                  <a:lnTo>
                    <a:pt x="928" y="2"/>
                  </a:lnTo>
                  <a:lnTo>
                    <a:pt x="929" y="0"/>
                  </a:lnTo>
                  <a:lnTo>
                    <a:pt x="932" y="0"/>
                  </a:lnTo>
                  <a:lnTo>
                    <a:pt x="935" y="0"/>
                  </a:lnTo>
                  <a:lnTo>
                    <a:pt x="937" y="2"/>
                  </a:lnTo>
                  <a:lnTo>
                    <a:pt x="939" y="2"/>
                  </a:lnTo>
                  <a:lnTo>
                    <a:pt x="941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6" name="Freeform 56">
              <a:extLst>
                <a:ext uri="{FF2B5EF4-FFF2-40B4-BE49-F238E27FC236}">
                  <a16:creationId xmlns:a16="http://schemas.microsoft.com/office/drawing/2014/main" id="{88B07B3C-1A3A-33BD-FE0B-AA5BCFC620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78" y="2346"/>
              <a:ext cx="908" cy="1042"/>
            </a:xfrm>
            <a:custGeom>
              <a:avLst/>
              <a:gdLst>
                <a:gd name="T0" fmla="*/ 578 w 908"/>
                <a:gd name="T1" fmla="*/ 35 h 1042"/>
                <a:gd name="T2" fmla="*/ 612 w 908"/>
                <a:gd name="T3" fmla="*/ 43 h 1042"/>
                <a:gd name="T4" fmla="*/ 640 w 908"/>
                <a:gd name="T5" fmla="*/ 30 h 1042"/>
                <a:gd name="T6" fmla="*/ 674 w 908"/>
                <a:gd name="T7" fmla="*/ 37 h 1042"/>
                <a:gd name="T8" fmla="*/ 696 w 908"/>
                <a:gd name="T9" fmla="*/ 65 h 1042"/>
                <a:gd name="T10" fmla="*/ 723 w 908"/>
                <a:gd name="T11" fmla="*/ 103 h 1042"/>
                <a:gd name="T12" fmla="*/ 754 w 908"/>
                <a:gd name="T13" fmla="*/ 111 h 1042"/>
                <a:gd name="T14" fmla="*/ 775 w 908"/>
                <a:gd name="T15" fmla="*/ 141 h 1042"/>
                <a:gd name="T16" fmla="*/ 760 w 908"/>
                <a:gd name="T17" fmla="*/ 192 h 1042"/>
                <a:gd name="T18" fmla="*/ 784 w 908"/>
                <a:gd name="T19" fmla="*/ 238 h 1042"/>
                <a:gd name="T20" fmla="*/ 812 w 908"/>
                <a:gd name="T21" fmla="*/ 278 h 1042"/>
                <a:gd name="T22" fmla="*/ 835 w 908"/>
                <a:gd name="T23" fmla="*/ 328 h 1042"/>
                <a:gd name="T24" fmla="*/ 859 w 908"/>
                <a:gd name="T25" fmla="*/ 372 h 1042"/>
                <a:gd name="T26" fmla="*/ 881 w 908"/>
                <a:gd name="T27" fmla="*/ 418 h 1042"/>
                <a:gd name="T28" fmla="*/ 906 w 908"/>
                <a:gd name="T29" fmla="*/ 468 h 1042"/>
                <a:gd name="T30" fmla="*/ 881 w 908"/>
                <a:gd name="T31" fmla="*/ 512 h 1042"/>
                <a:gd name="T32" fmla="*/ 852 w 908"/>
                <a:gd name="T33" fmla="*/ 558 h 1042"/>
                <a:gd name="T34" fmla="*/ 820 w 908"/>
                <a:gd name="T35" fmla="*/ 606 h 1042"/>
                <a:gd name="T36" fmla="*/ 788 w 908"/>
                <a:gd name="T37" fmla="*/ 652 h 1042"/>
                <a:gd name="T38" fmla="*/ 743 w 908"/>
                <a:gd name="T39" fmla="*/ 639 h 1042"/>
                <a:gd name="T40" fmla="*/ 731 w 908"/>
                <a:gd name="T41" fmla="*/ 645 h 1042"/>
                <a:gd name="T42" fmla="*/ 734 w 908"/>
                <a:gd name="T43" fmla="*/ 688 h 1042"/>
                <a:gd name="T44" fmla="*/ 707 w 908"/>
                <a:gd name="T45" fmla="*/ 709 h 1042"/>
                <a:gd name="T46" fmla="*/ 687 w 908"/>
                <a:gd name="T47" fmla="*/ 733 h 1042"/>
                <a:gd name="T48" fmla="*/ 657 w 908"/>
                <a:gd name="T49" fmla="*/ 747 h 1042"/>
                <a:gd name="T50" fmla="*/ 636 w 908"/>
                <a:gd name="T51" fmla="*/ 763 h 1042"/>
                <a:gd name="T52" fmla="*/ 615 w 908"/>
                <a:gd name="T53" fmla="*/ 791 h 1042"/>
                <a:gd name="T54" fmla="*/ 608 w 908"/>
                <a:gd name="T55" fmla="*/ 823 h 1042"/>
                <a:gd name="T56" fmla="*/ 591 w 908"/>
                <a:gd name="T57" fmla="*/ 842 h 1042"/>
                <a:gd name="T58" fmla="*/ 581 w 908"/>
                <a:gd name="T59" fmla="*/ 867 h 1042"/>
                <a:gd name="T60" fmla="*/ 568 w 908"/>
                <a:gd name="T61" fmla="*/ 900 h 1042"/>
                <a:gd name="T62" fmla="*/ 574 w 908"/>
                <a:gd name="T63" fmla="*/ 943 h 1042"/>
                <a:gd name="T64" fmla="*/ 606 w 908"/>
                <a:gd name="T65" fmla="*/ 966 h 1042"/>
                <a:gd name="T66" fmla="*/ 602 w 908"/>
                <a:gd name="T67" fmla="*/ 1033 h 1042"/>
                <a:gd name="T68" fmla="*/ 538 w 908"/>
                <a:gd name="T69" fmla="*/ 952 h 1042"/>
                <a:gd name="T70" fmla="*/ 450 w 908"/>
                <a:gd name="T71" fmla="*/ 976 h 1042"/>
                <a:gd name="T72" fmla="*/ 393 w 908"/>
                <a:gd name="T73" fmla="*/ 946 h 1042"/>
                <a:gd name="T74" fmla="*/ 367 w 908"/>
                <a:gd name="T75" fmla="*/ 953 h 1042"/>
                <a:gd name="T76" fmla="*/ 330 w 908"/>
                <a:gd name="T77" fmla="*/ 948 h 1042"/>
                <a:gd name="T78" fmla="*/ 309 w 908"/>
                <a:gd name="T79" fmla="*/ 927 h 1042"/>
                <a:gd name="T80" fmla="*/ 295 w 908"/>
                <a:gd name="T81" fmla="*/ 925 h 1042"/>
                <a:gd name="T82" fmla="*/ 261 w 908"/>
                <a:gd name="T83" fmla="*/ 891 h 1042"/>
                <a:gd name="T84" fmla="*/ 202 w 908"/>
                <a:gd name="T85" fmla="*/ 857 h 1042"/>
                <a:gd name="T86" fmla="*/ 206 w 908"/>
                <a:gd name="T87" fmla="*/ 812 h 1042"/>
                <a:gd name="T88" fmla="*/ 209 w 908"/>
                <a:gd name="T89" fmla="*/ 763 h 1042"/>
                <a:gd name="T90" fmla="*/ 180 w 908"/>
                <a:gd name="T91" fmla="*/ 734 h 1042"/>
                <a:gd name="T92" fmla="*/ 150 w 908"/>
                <a:gd name="T93" fmla="*/ 707 h 1042"/>
                <a:gd name="T94" fmla="*/ 116 w 908"/>
                <a:gd name="T95" fmla="*/ 678 h 1042"/>
                <a:gd name="T96" fmla="*/ 108 w 908"/>
                <a:gd name="T97" fmla="*/ 633 h 1042"/>
                <a:gd name="T98" fmla="*/ 89 w 908"/>
                <a:gd name="T99" fmla="*/ 614 h 1042"/>
                <a:gd name="T100" fmla="*/ 47 w 908"/>
                <a:gd name="T101" fmla="*/ 632 h 1042"/>
                <a:gd name="T102" fmla="*/ 17 w 908"/>
                <a:gd name="T103" fmla="*/ 620 h 1042"/>
                <a:gd name="T104" fmla="*/ 10 w 908"/>
                <a:gd name="T105" fmla="*/ 584 h 1042"/>
                <a:gd name="T106" fmla="*/ 0 w 908"/>
                <a:gd name="T107" fmla="*/ 530 h 1042"/>
                <a:gd name="T108" fmla="*/ 25 w 908"/>
                <a:gd name="T109" fmla="*/ 477 h 1042"/>
                <a:gd name="T110" fmla="*/ 265 w 908"/>
                <a:gd name="T111" fmla="*/ 391 h 1042"/>
                <a:gd name="T112" fmla="*/ 318 w 908"/>
                <a:gd name="T113" fmla="*/ 372 h 1042"/>
                <a:gd name="T114" fmla="*/ 368 w 908"/>
                <a:gd name="T115" fmla="*/ 353 h 1042"/>
                <a:gd name="T116" fmla="*/ 422 w 908"/>
                <a:gd name="T117" fmla="*/ 331 h 1042"/>
                <a:gd name="T118" fmla="*/ 471 w 908"/>
                <a:gd name="T119" fmla="*/ 103 h 1042"/>
                <a:gd name="T120" fmla="*/ 482 w 908"/>
                <a:gd name="T121" fmla="*/ 46 h 1042"/>
                <a:gd name="T122" fmla="*/ 501 w 908"/>
                <a:gd name="T123" fmla="*/ 25 h 1042"/>
                <a:gd name="T124" fmla="*/ 543 w 908"/>
                <a:gd name="T125" fmla="*/ 16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8" h="1042">
                  <a:moveTo>
                    <a:pt x="551" y="17"/>
                  </a:moveTo>
                  <a:lnTo>
                    <a:pt x="551" y="18"/>
                  </a:lnTo>
                  <a:lnTo>
                    <a:pt x="552" y="18"/>
                  </a:lnTo>
                  <a:lnTo>
                    <a:pt x="553" y="18"/>
                  </a:lnTo>
                  <a:lnTo>
                    <a:pt x="553" y="17"/>
                  </a:lnTo>
                  <a:lnTo>
                    <a:pt x="555" y="17"/>
                  </a:lnTo>
                  <a:lnTo>
                    <a:pt x="556" y="17"/>
                  </a:lnTo>
                  <a:lnTo>
                    <a:pt x="557" y="17"/>
                  </a:lnTo>
                  <a:lnTo>
                    <a:pt x="557" y="18"/>
                  </a:lnTo>
                  <a:lnTo>
                    <a:pt x="557" y="20"/>
                  </a:lnTo>
                  <a:lnTo>
                    <a:pt x="557" y="21"/>
                  </a:lnTo>
                  <a:lnTo>
                    <a:pt x="559" y="21"/>
                  </a:lnTo>
                  <a:lnTo>
                    <a:pt x="559" y="22"/>
                  </a:lnTo>
                  <a:lnTo>
                    <a:pt x="560" y="22"/>
                  </a:lnTo>
                  <a:lnTo>
                    <a:pt x="560" y="24"/>
                  </a:lnTo>
                  <a:lnTo>
                    <a:pt x="561" y="25"/>
                  </a:lnTo>
                  <a:lnTo>
                    <a:pt x="561" y="26"/>
                  </a:lnTo>
                  <a:lnTo>
                    <a:pt x="563" y="26"/>
                  </a:lnTo>
                  <a:lnTo>
                    <a:pt x="563" y="28"/>
                  </a:lnTo>
                  <a:lnTo>
                    <a:pt x="564" y="28"/>
                  </a:lnTo>
                  <a:lnTo>
                    <a:pt x="564" y="29"/>
                  </a:lnTo>
                  <a:lnTo>
                    <a:pt x="564" y="30"/>
                  </a:lnTo>
                  <a:lnTo>
                    <a:pt x="564" y="31"/>
                  </a:lnTo>
                  <a:lnTo>
                    <a:pt x="565" y="31"/>
                  </a:lnTo>
                  <a:lnTo>
                    <a:pt x="566" y="31"/>
                  </a:lnTo>
                  <a:lnTo>
                    <a:pt x="566" y="33"/>
                  </a:lnTo>
                  <a:lnTo>
                    <a:pt x="568" y="33"/>
                  </a:lnTo>
                  <a:lnTo>
                    <a:pt x="569" y="33"/>
                  </a:lnTo>
                  <a:lnTo>
                    <a:pt x="569" y="34"/>
                  </a:lnTo>
                  <a:lnTo>
                    <a:pt x="570" y="34"/>
                  </a:lnTo>
                  <a:lnTo>
                    <a:pt x="570" y="35"/>
                  </a:lnTo>
                  <a:lnTo>
                    <a:pt x="570" y="37"/>
                  </a:lnTo>
                  <a:lnTo>
                    <a:pt x="570" y="38"/>
                  </a:lnTo>
                  <a:lnTo>
                    <a:pt x="570" y="39"/>
                  </a:lnTo>
                  <a:lnTo>
                    <a:pt x="572" y="39"/>
                  </a:lnTo>
                  <a:lnTo>
                    <a:pt x="572" y="41"/>
                  </a:lnTo>
                  <a:lnTo>
                    <a:pt x="572" y="42"/>
                  </a:lnTo>
                  <a:lnTo>
                    <a:pt x="573" y="42"/>
                  </a:lnTo>
                  <a:lnTo>
                    <a:pt x="573" y="43"/>
                  </a:lnTo>
                  <a:lnTo>
                    <a:pt x="573" y="45"/>
                  </a:lnTo>
                  <a:lnTo>
                    <a:pt x="574" y="45"/>
                  </a:lnTo>
                  <a:lnTo>
                    <a:pt x="574" y="43"/>
                  </a:lnTo>
                  <a:lnTo>
                    <a:pt x="576" y="43"/>
                  </a:lnTo>
                  <a:lnTo>
                    <a:pt x="576" y="42"/>
                  </a:lnTo>
                  <a:lnTo>
                    <a:pt x="576" y="41"/>
                  </a:lnTo>
                  <a:lnTo>
                    <a:pt x="577" y="41"/>
                  </a:lnTo>
                  <a:lnTo>
                    <a:pt x="578" y="39"/>
                  </a:lnTo>
                  <a:lnTo>
                    <a:pt x="578" y="38"/>
                  </a:lnTo>
                  <a:lnTo>
                    <a:pt x="577" y="38"/>
                  </a:lnTo>
                  <a:lnTo>
                    <a:pt x="577" y="37"/>
                  </a:lnTo>
                  <a:lnTo>
                    <a:pt x="578" y="37"/>
                  </a:lnTo>
                  <a:lnTo>
                    <a:pt x="578" y="35"/>
                  </a:lnTo>
                  <a:lnTo>
                    <a:pt x="578" y="34"/>
                  </a:lnTo>
                  <a:lnTo>
                    <a:pt x="578" y="33"/>
                  </a:lnTo>
                  <a:lnTo>
                    <a:pt x="580" y="31"/>
                  </a:lnTo>
                  <a:lnTo>
                    <a:pt x="581" y="31"/>
                  </a:lnTo>
                  <a:lnTo>
                    <a:pt x="581" y="33"/>
                  </a:lnTo>
                  <a:lnTo>
                    <a:pt x="581" y="34"/>
                  </a:lnTo>
                  <a:lnTo>
                    <a:pt x="581" y="33"/>
                  </a:lnTo>
                  <a:lnTo>
                    <a:pt x="582" y="33"/>
                  </a:lnTo>
                  <a:lnTo>
                    <a:pt x="583" y="33"/>
                  </a:lnTo>
                  <a:lnTo>
                    <a:pt x="585" y="33"/>
                  </a:lnTo>
                  <a:lnTo>
                    <a:pt x="586" y="33"/>
                  </a:lnTo>
                  <a:lnTo>
                    <a:pt x="586" y="34"/>
                  </a:lnTo>
                  <a:lnTo>
                    <a:pt x="587" y="34"/>
                  </a:lnTo>
                  <a:lnTo>
                    <a:pt x="587" y="35"/>
                  </a:lnTo>
                  <a:lnTo>
                    <a:pt x="587" y="37"/>
                  </a:lnTo>
                  <a:lnTo>
                    <a:pt x="587" y="38"/>
                  </a:lnTo>
                  <a:lnTo>
                    <a:pt x="589" y="38"/>
                  </a:lnTo>
                  <a:lnTo>
                    <a:pt x="589" y="39"/>
                  </a:lnTo>
                  <a:lnTo>
                    <a:pt x="590" y="41"/>
                  </a:lnTo>
                  <a:lnTo>
                    <a:pt x="590" y="42"/>
                  </a:lnTo>
                  <a:lnTo>
                    <a:pt x="591" y="42"/>
                  </a:lnTo>
                  <a:lnTo>
                    <a:pt x="593" y="42"/>
                  </a:lnTo>
                  <a:lnTo>
                    <a:pt x="593" y="43"/>
                  </a:lnTo>
                  <a:lnTo>
                    <a:pt x="593" y="42"/>
                  </a:lnTo>
                  <a:lnTo>
                    <a:pt x="593" y="41"/>
                  </a:lnTo>
                  <a:lnTo>
                    <a:pt x="593" y="39"/>
                  </a:lnTo>
                  <a:lnTo>
                    <a:pt x="594" y="38"/>
                  </a:lnTo>
                  <a:lnTo>
                    <a:pt x="594" y="39"/>
                  </a:lnTo>
                  <a:lnTo>
                    <a:pt x="595" y="39"/>
                  </a:lnTo>
                  <a:lnTo>
                    <a:pt x="594" y="41"/>
                  </a:lnTo>
                  <a:lnTo>
                    <a:pt x="595" y="41"/>
                  </a:lnTo>
                  <a:lnTo>
                    <a:pt x="595" y="42"/>
                  </a:lnTo>
                  <a:lnTo>
                    <a:pt x="596" y="42"/>
                  </a:lnTo>
                  <a:lnTo>
                    <a:pt x="596" y="43"/>
                  </a:lnTo>
                  <a:lnTo>
                    <a:pt x="598" y="43"/>
                  </a:lnTo>
                  <a:lnTo>
                    <a:pt x="599" y="43"/>
                  </a:lnTo>
                  <a:lnTo>
                    <a:pt x="600" y="43"/>
                  </a:lnTo>
                  <a:lnTo>
                    <a:pt x="602" y="43"/>
                  </a:lnTo>
                  <a:lnTo>
                    <a:pt x="603" y="43"/>
                  </a:lnTo>
                  <a:lnTo>
                    <a:pt x="603" y="45"/>
                  </a:lnTo>
                  <a:lnTo>
                    <a:pt x="604" y="45"/>
                  </a:lnTo>
                  <a:lnTo>
                    <a:pt x="604" y="46"/>
                  </a:lnTo>
                  <a:lnTo>
                    <a:pt x="606" y="46"/>
                  </a:lnTo>
                  <a:lnTo>
                    <a:pt x="606" y="45"/>
                  </a:lnTo>
                  <a:lnTo>
                    <a:pt x="606" y="46"/>
                  </a:lnTo>
                  <a:lnTo>
                    <a:pt x="607" y="46"/>
                  </a:lnTo>
                  <a:lnTo>
                    <a:pt x="608" y="46"/>
                  </a:lnTo>
                  <a:lnTo>
                    <a:pt x="608" y="45"/>
                  </a:lnTo>
                  <a:lnTo>
                    <a:pt x="610" y="45"/>
                  </a:lnTo>
                  <a:lnTo>
                    <a:pt x="611" y="45"/>
                  </a:lnTo>
                  <a:lnTo>
                    <a:pt x="611" y="43"/>
                  </a:lnTo>
                  <a:lnTo>
                    <a:pt x="612" y="43"/>
                  </a:lnTo>
                  <a:lnTo>
                    <a:pt x="613" y="43"/>
                  </a:lnTo>
                  <a:lnTo>
                    <a:pt x="613" y="42"/>
                  </a:lnTo>
                  <a:lnTo>
                    <a:pt x="615" y="42"/>
                  </a:lnTo>
                  <a:lnTo>
                    <a:pt x="615" y="41"/>
                  </a:lnTo>
                  <a:lnTo>
                    <a:pt x="616" y="41"/>
                  </a:lnTo>
                  <a:lnTo>
                    <a:pt x="616" y="39"/>
                  </a:lnTo>
                  <a:lnTo>
                    <a:pt x="617" y="39"/>
                  </a:lnTo>
                  <a:lnTo>
                    <a:pt x="619" y="38"/>
                  </a:lnTo>
                  <a:lnTo>
                    <a:pt x="619" y="37"/>
                  </a:lnTo>
                  <a:lnTo>
                    <a:pt x="620" y="37"/>
                  </a:lnTo>
                  <a:lnTo>
                    <a:pt x="620" y="35"/>
                  </a:lnTo>
                  <a:lnTo>
                    <a:pt x="620" y="34"/>
                  </a:lnTo>
                  <a:lnTo>
                    <a:pt x="621" y="34"/>
                  </a:lnTo>
                  <a:lnTo>
                    <a:pt x="621" y="33"/>
                  </a:lnTo>
                  <a:lnTo>
                    <a:pt x="623" y="33"/>
                  </a:lnTo>
                  <a:lnTo>
                    <a:pt x="624" y="33"/>
                  </a:lnTo>
                  <a:lnTo>
                    <a:pt x="624" y="31"/>
                  </a:lnTo>
                  <a:lnTo>
                    <a:pt x="625" y="31"/>
                  </a:lnTo>
                  <a:lnTo>
                    <a:pt x="627" y="31"/>
                  </a:lnTo>
                  <a:lnTo>
                    <a:pt x="628" y="31"/>
                  </a:lnTo>
                  <a:lnTo>
                    <a:pt x="628" y="30"/>
                  </a:lnTo>
                  <a:lnTo>
                    <a:pt x="629" y="30"/>
                  </a:lnTo>
                  <a:lnTo>
                    <a:pt x="628" y="30"/>
                  </a:lnTo>
                  <a:lnTo>
                    <a:pt x="628" y="29"/>
                  </a:lnTo>
                  <a:lnTo>
                    <a:pt x="627" y="29"/>
                  </a:lnTo>
                  <a:lnTo>
                    <a:pt x="627" y="28"/>
                  </a:lnTo>
                  <a:lnTo>
                    <a:pt x="627" y="26"/>
                  </a:lnTo>
                  <a:lnTo>
                    <a:pt x="627" y="25"/>
                  </a:lnTo>
                  <a:lnTo>
                    <a:pt x="628" y="25"/>
                  </a:lnTo>
                  <a:lnTo>
                    <a:pt x="629" y="25"/>
                  </a:lnTo>
                  <a:lnTo>
                    <a:pt x="629" y="24"/>
                  </a:lnTo>
                  <a:lnTo>
                    <a:pt x="630" y="24"/>
                  </a:lnTo>
                  <a:lnTo>
                    <a:pt x="630" y="22"/>
                  </a:lnTo>
                  <a:lnTo>
                    <a:pt x="630" y="21"/>
                  </a:lnTo>
                  <a:lnTo>
                    <a:pt x="632" y="21"/>
                  </a:lnTo>
                  <a:lnTo>
                    <a:pt x="633" y="21"/>
                  </a:lnTo>
                  <a:lnTo>
                    <a:pt x="633" y="22"/>
                  </a:lnTo>
                  <a:lnTo>
                    <a:pt x="634" y="22"/>
                  </a:lnTo>
                  <a:lnTo>
                    <a:pt x="636" y="22"/>
                  </a:lnTo>
                  <a:lnTo>
                    <a:pt x="636" y="21"/>
                  </a:lnTo>
                  <a:lnTo>
                    <a:pt x="637" y="21"/>
                  </a:lnTo>
                  <a:lnTo>
                    <a:pt x="638" y="21"/>
                  </a:lnTo>
                  <a:lnTo>
                    <a:pt x="638" y="22"/>
                  </a:lnTo>
                  <a:lnTo>
                    <a:pt x="638" y="24"/>
                  </a:lnTo>
                  <a:lnTo>
                    <a:pt x="638" y="25"/>
                  </a:lnTo>
                  <a:lnTo>
                    <a:pt x="637" y="25"/>
                  </a:lnTo>
                  <a:lnTo>
                    <a:pt x="637" y="26"/>
                  </a:lnTo>
                  <a:lnTo>
                    <a:pt x="637" y="28"/>
                  </a:lnTo>
                  <a:lnTo>
                    <a:pt x="637" y="29"/>
                  </a:lnTo>
                  <a:lnTo>
                    <a:pt x="637" y="30"/>
                  </a:lnTo>
                  <a:lnTo>
                    <a:pt x="638" y="30"/>
                  </a:lnTo>
                  <a:lnTo>
                    <a:pt x="640" y="30"/>
                  </a:lnTo>
                  <a:lnTo>
                    <a:pt x="641" y="30"/>
                  </a:lnTo>
                  <a:lnTo>
                    <a:pt x="641" y="31"/>
                  </a:lnTo>
                  <a:lnTo>
                    <a:pt x="640" y="31"/>
                  </a:lnTo>
                  <a:lnTo>
                    <a:pt x="640" y="33"/>
                  </a:lnTo>
                  <a:lnTo>
                    <a:pt x="641" y="33"/>
                  </a:lnTo>
                  <a:lnTo>
                    <a:pt x="641" y="34"/>
                  </a:lnTo>
                  <a:lnTo>
                    <a:pt x="640" y="34"/>
                  </a:lnTo>
                  <a:lnTo>
                    <a:pt x="641" y="34"/>
                  </a:lnTo>
                  <a:lnTo>
                    <a:pt x="641" y="35"/>
                  </a:lnTo>
                  <a:lnTo>
                    <a:pt x="641" y="34"/>
                  </a:lnTo>
                  <a:lnTo>
                    <a:pt x="642" y="34"/>
                  </a:lnTo>
                  <a:lnTo>
                    <a:pt x="643" y="34"/>
                  </a:lnTo>
                  <a:lnTo>
                    <a:pt x="645" y="34"/>
                  </a:lnTo>
                  <a:lnTo>
                    <a:pt x="645" y="33"/>
                  </a:lnTo>
                  <a:lnTo>
                    <a:pt x="646" y="33"/>
                  </a:lnTo>
                  <a:lnTo>
                    <a:pt x="647" y="34"/>
                  </a:lnTo>
                  <a:lnTo>
                    <a:pt x="649" y="34"/>
                  </a:lnTo>
                  <a:lnTo>
                    <a:pt x="649" y="35"/>
                  </a:lnTo>
                  <a:lnTo>
                    <a:pt x="649" y="37"/>
                  </a:lnTo>
                  <a:lnTo>
                    <a:pt x="650" y="37"/>
                  </a:lnTo>
                  <a:lnTo>
                    <a:pt x="650" y="35"/>
                  </a:lnTo>
                  <a:lnTo>
                    <a:pt x="651" y="35"/>
                  </a:lnTo>
                  <a:lnTo>
                    <a:pt x="653" y="35"/>
                  </a:lnTo>
                  <a:lnTo>
                    <a:pt x="653" y="37"/>
                  </a:lnTo>
                  <a:lnTo>
                    <a:pt x="654" y="37"/>
                  </a:lnTo>
                  <a:lnTo>
                    <a:pt x="654" y="38"/>
                  </a:lnTo>
                  <a:lnTo>
                    <a:pt x="653" y="38"/>
                  </a:lnTo>
                  <a:lnTo>
                    <a:pt x="653" y="39"/>
                  </a:lnTo>
                  <a:lnTo>
                    <a:pt x="654" y="39"/>
                  </a:lnTo>
                  <a:lnTo>
                    <a:pt x="654" y="41"/>
                  </a:lnTo>
                  <a:lnTo>
                    <a:pt x="655" y="41"/>
                  </a:lnTo>
                  <a:lnTo>
                    <a:pt x="655" y="42"/>
                  </a:lnTo>
                  <a:lnTo>
                    <a:pt x="657" y="42"/>
                  </a:lnTo>
                  <a:lnTo>
                    <a:pt x="658" y="42"/>
                  </a:lnTo>
                  <a:lnTo>
                    <a:pt x="658" y="41"/>
                  </a:lnTo>
                  <a:lnTo>
                    <a:pt x="659" y="41"/>
                  </a:lnTo>
                  <a:lnTo>
                    <a:pt x="660" y="42"/>
                  </a:lnTo>
                  <a:lnTo>
                    <a:pt x="660" y="41"/>
                  </a:lnTo>
                  <a:lnTo>
                    <a:pt x="662" y="41"/>
                  </a:lnTo>
                  <a:lnTo>
                    <a:pt x="663" y="39"/>
                  </a:lnTo>
                  <a:lnTo>
                    <a:pt x="664" y="39"/>
                  </a:lnTo>
                  <a:lnTo>
                    <a:pt x="666" y="39"/>
                  </a:lnTo>
                  <a:lnTo>
                    <a:pt x="667" y="39"/>
                  </a:lnTo>
                  <a:lnTo>
                    <a:pt x="668" y="39"/>
                  </a:lnTo>
                  <a:lnTo>
                    <a:pt x="668" y="38"/>
                  </a:lnTo>
                  <a:lnTo>
                    <a:pt x="670" y="38"/>
                  </a:lnTo>
                  <a:lnTo>
                    <a:pt x="671" y="38"/>
                  </a:lnTo>
                  <a:lnTo>
                    <a:pt x="671" y="39"/>
                  </a:lnTo>
                  <a:lnTo>
                    <a:pt x="672" y="39"/>
                  </a:lnTo>
                  <a:lnTo>
                    <a:pt x="674" y="39"/>
                  </a:lnTo>
                  <a:lnTo>
                    <a:pt x="674" y="38"/>
                  </a:lnTo>
                  <a:lnTo>
                    <a:pt x="674" y="37"/>
                  </a:lnTo>
                  <a:lnTo>
                    <a:pt x="674" y="35"/>
                  </a:lnTo>
                  <a:lnTo>
                    <a:pt x="675" y="35"/>
                  </a:lnTo>
                  <a:lnTo>
                    <a:pt x="675" y="34"/>
                  </a:lnTo>
                  <a:lnTo>
                    <a:pt x="676" y="34"/>
                  </a:lnTo>
                  <a:lnTo>
                    <a:pt x="677" y="33"/>
                  </a:lnTo>
                  <a:lnTo>
                    <a:pt x="676" y="33"/>
                  </a:lnTo>
                  <a:lnTo>
                    <a:pt x="676" y="31"/>
                  </a:lnTo>
                  <a:lnTo>
                    <a:pt x="677" y="31"/>
                  </a:lnTo>
                  <a:lnTo>
                    <a:pt x="679" y="31"/>
                  </a:lnTo>
                  <a:lnTo>
                    <a:pt x="680" y="31"/>
                  </a:lnTo>
                  <a:lnTo>
                    <a:pt x="681" y="33"/>
                  </a:lnTo>
                  <a:lnTo>
                    <a:pt x="681" y="34"/>
                  </a:lnTo>
                  <a:lnTo>
                    <a:pt x="681" y="35"/>
                  </a:lnTo>
                  <a:lnTo>
                    <a:pt x="683" y="35"/>
                  </a:lnTo>
                  <a:lnTo>
                    <a:pt x="683" y="37"/>
                  </a:lnTo>
                  <a:lnTo>
                    <a:pt x="683" y="38"/>
                  </a:lnTo>
                  <a:lnTo>
                    <a:pt x="683" y="39"/>
                  </a:lnTo>
                  <a:lnTo>
                    <a:pt x="684" y="39"/>
                  </a:lnTo>
                  <a:lnTo>
                    <a:pt x="684" y="41"/>
                  </a:lnTo>
                  <a:lnTo>
                    <a:pt x="684" y="42"/>
                  </a:lnTo>
                  <a:lnTo>
                    <a:pt x="684" y="43"/>
                  </a:lnTo>
                  <a:lnTo>
                    <a:pt x="685" y="43"/>
                  </a:lnTo>
                  <a:lnTo>
                    <a:pt x="685" y="45"/>
                  </a:lnTo>
                  <a:lnTo>
                    <a:pt x="685" y="46"/>
                  </a:lnTo>
                  <a:lnTo>
                    <a:pt x="687" y="46"/>
                  </a:lnTo>
                  <a:lnTo>
                    <a:pt x="687" y="47"/>
                  </a:lnTo>
                  <a:lnTo>
                    <a:pt x="687" y="48"/>
                  </a:lnTo>
                  <a:lnTo>
                    <a:pt x="688" y="48"/>
                  </a:lnTo>
                  <a:lnTo>
                    <a:pt x="689" y="48"/>
                  </a:lnTo>
                  <a:lnTo>
                    <a:pt x="689" y="47"/>
                  </a:lnTo>
                  <a:lnTo>
                    <a:pt x="689" y="48"/>
                  </a:lnTo>
                  <a:lnTo>
                    <a:pt x="690" y="48"/>
                  </a:lnTo>
                  <a:lnTo>
                    <a:pt x="692" y="48"/>
                  </a:lnTo>
                  <a:lnTo>
                    <a:pt x="693" y="48"/>
                  </a:lnTo>
                  <a:lnTo>
                    <a:pt x="693" y="50"/>
                  </a:lnTo>
                  <a:lnTo>
                    <a:pt x="694" y="50"/>
                  </a:lnTo>
                  <a:lnTo>
                    <a:pt x="694" y="51"/>
                  </a:lnTo>
                  <a:lnTo>
                    <a:pt x="694" y="52"/>
                  </a:lnTo>
                  <a:lnTo>
                    <a:pt x="694" y="54"/>
                  </a:lnTo>
                  <a:lnTo>
                    <a:pt x="696" y="54"/>
                  </a:lnTo>
                  <a:lnTo>
                    <a:pt x="696" y="55"/>
                  </a:lnTo>
                  <a:lnTo>
                    <a:pt x="696" y="56"/>
                  </a:lnTo>
                  <a:lnTo>
                    <a:pt x="697" y="56"/>
                  </a:lnTo>
                  <a:lnTo>
                    <a:pt x="697" y="58"/>
                  </a:lnTo>
                  <a:lnTo>
                    <a:pt x="697" y="59"/>
                  </a:lnTo>
                  <a:lnTo>
                    <a:pt x="696" y="59"/>
                  </a:lnTo>
                  <a:lnTo>
                    <a:pt x="696" y="60"/>
                  </a:lnTo>
                  <a:lnTo>
                    <a:pt x="694" y="60"/>
                  </a:lnTo>
                  <a:lnTo>
                    <a:pt x="694" y="62"/>
                  </a:lnTo>
                  <a:lnTo>
                    <a:pt x="696" y="63"/>
                  </a:lnTo>
                  <a:lnTo>
                    <a:pt x="696" y="64"/>
                  </a:lnTo>
                  <a:lnTo>
                    <a:pt x="696" y="65"/>
                  </a:lnTo>
                  <a:lnTo>
                    <a:pt x="696" y="67"/>
                  </a:lnTo>
                  <a:lnTo>
                    <a:pt x="697" y="67"/>
                  </a:lnTo>
                  <a:lnTo>
                    <a:pt x="697" y="68"/>
                  </a:lnTo>
                  <a:lnTo>
                    <a:pt x="698" y="69"/>
                  </a:lnTo>
                  <a:lnTo>
                    <a:pt x="700" y="69"/>
                  </a:lnTo>
                  <a:lnTo>
                    <a:pt x="700" y="71"/>
                  </a:lnTo>
                  <a:lnTo>
                    <a:pt x="700" y="72"/>
                  </a:lnTo>
                  <a:lnTo>
                    <a:pt x="701" y="72"/>
                  </a:lnTo>
                  <a:lnTo>
                    <a:pt x="702" y="73"/>
                  </a:lnTo>
                  <a:lnTo>
                    <a:pt x="704" y="73"/>
                  </a:lnTo>
                  <a:lnTo>
                    <a:pt x="704" y="75"/>
                  </a:lnTo>
                  <a:lnTo>
                    <a:pt x="704" y="76"/>
                  </a:lnTo>
                  <a:lnTo>
                    <a:pt x="702" y="76"/>
                  </a:lnTo>
                  <a:lnTo>
                    <a:pt x="702" y="77"/>
                  </a:lnTo>
                  <a:lnTo>
                    <a:pt x="704" y="78"/>
                  </a:lnTo>
                  <a:lnTo>
                    <a:pt x="704" y="80"/>
                  </a:lnTo>
                  <a:lnTo>
                    <a:pt x="705" y="81"/>
                  </a:lnTo>
                  <a:lnTo>
                    <a:pt x="704" y="81"/>
                  </a:lnTo>
                  <a:lnTo>
                    <a:pt x="704" y="82"/>
                  </a:lnTo>
                  <a:lnTo>
                    <a:pt x="705" y="84"/>
                  </a:lnTo>
                  <a:lnTo>
                    <a:pt x="705" y="85"/>
                  </a:lnTo>
                  <a:lnTo>
                    <a:pt x="706" y="85"/>
                  </a:lnTo>
                  <a:lnTo>
                    <a:pt x="706" y="86"/>
                  </a:lnTo>
                  <a:lnTo>
                    <a:pt x="707" y="86"/>
                  </a:lnTo>
                  <a:lnTo>
                    <a:pt x="707" y="88"/>
                  </a:lnTo>
                  <a:lnTo>
                    <a:pt x="707" y="89"/>
                  </a:lnTo>
                  <a:lnTo>
                    <a:pt x="707" y="90"/>
                  </a:lnTo>
                  <a:lnTo>
                    <a:pt x="707" y="92"/>
                  </a:lnTo>
                  <a:lnTo>
                    <a:pt x="707" y="93"/>
                  </a:lnTo>
                  <a:lnTo>
                    <a:pt x="707" y="94"/>
                  </a:lnTo>
                  <a:lnTo>
                    <a:pt x="709" y="95"/>
                  </a:lnTo>
                  <a:lnTo>
                    <a:pt x="709" y="97"/>
                  </a:lnTo>
                  <a:lnTo>
                    <a:pt x="710" y="97"/>
                  </a:lnTo>
                  <a:lnTo>
                    <a:pt x="710" y="98"/>
                  </a:lnTo>
                  <a:lnTo>
                    <a:pt x="710" y="99"/>
                  </a:lnTo>
                  <a:lnTo>
                    <a:pt x="711" y="99"/>
                  </a:lnTo>
                  <a:lnTo>
                    <a:pt x="711" y="101"/>
                  </a:lnTo>
                  <a:lnTo>
                    <a:pt x="713" y="101"/>
                  </a:lnTo>
                  <a:lnTo>
                    <a:pt x="714" y="101"/>
                  </a:lnTo>
                  <a:lnTo>
                    <a:pt x="715" y="101"/>
                  </a:lnTo>
                  <a:lnTo>
                    <a:pt x="717" y="99"/>
                  </a:lnTo>
                  <a:lnTo>
                    <a:pt x="718" y="99"/>
                  </a:lnTo>
                  <a:lnTo>
                    <a:pt x="719" y="98"/>
                  </a:lnTo>
                  <a:lnTo>
                    <a:pt x="719" y="99"/>
                  </a:lnTo>
                  <a:lnTo>
                    <a:pt x="719" y="98"/>
                  </a:lnTo>
                  <a:lnTo>
                    <a:pt x="720" y="98"/>
                  </a:lnTo>
                  <a:lnTo>
                    <a:pt x="722" y="99"/>
                  </a:lnTo>
                  <a:lnTo>
                    <a:pt x="723" y="99"/>
                  </a:lnTo>
                  <a:lnTo>
                    <a:pt x="723" y="101"/>
                  </a:lnTo>
                  <a:lnTo>
                    <a:pt x="723" y="102"/>
                  </a:lnTo>
                  <a:lnTo>
                    <a:pt x="722" y="103"/>
                  </a:lnTo>
                  <a:lnTo>
                    <a:pt x="723" y="103"/>
                  </a:lnTo>
                  <a:lnTo>
                    <a:pt x="723" y="105"/>
                  </a:lnTo>
                  <a:lnTo>
                    <a:pt x="724" y="105"/>
                  </a:lnTo>
                  <a:lnTo>
                    <a:pt x="724" y="106"/>
                  </a:lnTo>
                  <a:lnTo>
                    <a:pt x="726" y="105"/>
                  </a:lnTo>
                  <a:lnTo>
                    <a:pt x="727" y="105"/>
                  </a:lnTo>
                  <a:lnTo>
                    <a:pt x="727" y="103"/>
                  </a:lnTo>
                  <a:lnTo>
                    <a:pt x="728" y="103"/>
                  </a:lnTo>
                  <a:lnTo>
                    <a:pt x="730" y="103"/>
                  </a:lnTo>
                  <a:lnTo>
                    <a:pt x="731" y="105"/>
                  </a:lnTo>
                  <a:lnTo>
                    <a:pt x="730" y="105"/>
                  </a:lnTo>
                  <a:lnTo>
                    <a:pt x="730" y="106"/>
                  </a:lnTo>
                  <a:lnTo>
                    <a:pt x="730" y="107"/>
                  </a:lnTo>
                  <a:lnTo>
                    <a:pt x="731" y="109"/>
                  </a:lnTo>
                  <a:lnTo>
                    <a:pt x="731" y="110"/>
                  </a:lnTo>
                  <a:lnTo>
                    <a:pt x="732" y="110"/>
                  </a:lnTo>
                  <a:lnTo>
                    <a:pt x="734" y="110"/>
                  </a:lnTo>
                  <a:lnTo>
                    <a:pt x="735" y="110"/>
                  </a:lnTo>
                  <a:lnTo>
                    <a:pt x="736" y="110"/>
                  </a:lnTo>
                  <a:lnTo>
                    <a:pt x="737" y="110"/>
                  </a:lnTo>
                  <a:lnTo>
                    <a:pt x="737" y="109"/>
                  </a:lnTo>
                  <a:lnTo>
                    <a:pt x="739" y="109"/>
                  </a:lnTo>
                  <a:lnTo>
                    <a:pt x="739" y="110"/>
                  </a:lnTo>
                  <a:lnTo>
                    <a:pt x="739" y="111"/>
                  </a:lnTo>
                  <a:lnTo>
                    <a:pt x="739" y="112"/>
                  </a:lnTo>
                  <a:lnTo>
                    <a:pt x="740" y="112"/>
                  </a:lnTo>
                  <a:lnTo>
                    <a:pt x="740" y="111"/>
                  </a:lnTo>
                  <a:lnTo>
                    <a:pt x="741" y="111"/>
                  </a:lnTo>
                  <a:lnTo>
                    <a:pt x="743" y="111"/>
                  </a:lnTo>
                  <a:lnTo>
                    <a:pt x="744" y="111"/>
                  </a:lnTo>
                  <a:lnTo>
                    <a:pt x="744" y="110"/>
                  </a:lnTo>
                  <a:lnTo>
                    <a:pt x="745" y="110"/>
                  </a:lnTo>
                  <a:lnTo>
                    <a:pt x="745" y="111"/>
                  </a:lnTo>
                  <a:lnTo>
                    <a:pt x="747" y="111"/>
                  </a:lnTo>
                  <a:lnTo>
                    <a:pt x="747" y="112"/>
                  </a:lnTo>
                  <a:lnTo>
                    <a:pt x="747" y="114"/>
                  </a:lnTo>
                  <a:lnTo>
                    <a:pt x="748" y="114"/>
                  </a:lnTo>
                  <a:lnTo>
                    <a:pt x="749" y="114"/>
                  </a:lnTo>
                  <a:lnTo>
                    <a:pt x="749" y="112"/>
                  </a:lnTo>
                  <a:lnTo>
                    <a:pt x="751" y="112"/>
                  </a:lnTo>
                  <a:lnTo>
                    <a:pt x="749" y="112"/>
                  </a:lnTo>
                  <a:lnTo>
                    <a:pt x="749" y="111"/>
                  </a:lnTo>
                  <a:lnTo>
                    <a:pt x="748" y="110"/>
                  </a:lnTo>
                  <a:lnTo>
                    <a:pt x="748" y="109"/>
                  </a:lnTo>
                  <a:lnTo>
                    <a:pt x="748" y="107"/>
                  </a:lnTo>
                  <a:lnTo>
                    <a:pt x="749" y="107"/>
                  </a:lnTo>
                  <a:lnTo>
                    <a:pt x="751" y="107"/>
                  </a:lnTo>
                  <a:lnTo>
                    <a:pt x="751" y="109"/>
                  </a:lnTo>
                  <a:lnTo>
                    <a:pt x="752" y="109"/>
                  </a:lnTo>
                  <a:lnTo>
                    <a:pt x="752" y="110"/>
                  </a:lnTo>
                  <a:lnTo>
                    <a:pt x="753" y="110"/>
                  </a:lnTo>
                  <a:lnTo>
                    <a:pt x="753" y="111"/>
                  </a:lnTo>
                  <a:lnTo>
                    <a:pt x="754" y="111"/>
                  </a:lnTo>
                  <a:lnTo>
                    <a:pt x="756" y="111"/>
                  </a:lnTo>
                  <a:lnTo>
                    <a:pt x="756" y="112"/>
                  </a:lnTo>
                  <a:lnTo>
                    <a:pt x="757" y="112"/>
                  </a:lnTo>
                  <a:lnTo>
                    <a:pt x="758" y="112"/>
                  </a:lnTo>
                  <a:lnTo>
                    <a:pt x="760" y="112"/>
                  </a:lnTo>
                  <a:lnTo>
                    <a:pt x="761" y="114"/>
                  </a:lnTo>
                  <a:lnTo>
                    <a:pt x="761" y="115"/>
                  </a:lnTo>
                  <a:lnTo>
                    <a:pt x="762" y="115"/>
                  </a:lnTo>
                  <a:lnTo>
                    <a:pt x="762" y="116"/>
                  </a:lnTo>
                  <a:lnTo>
                    <a:pt x="764" y="116"/>
                  </a:lnTo>
                  <a:lnTo>
                    <a:pt x="765" y="116"/>
                  </a:lnTo>
                  <a:lnTo>
                    <a:pt x="766" y="118"/>
                  </a:lnTo>
                  <a:lnTo>
                    <a:pt x="766" y="119"/>
                  </a:lnTo>
                  <a:lnTo>
                    <a:pt x="767" y="119"/>
                  </a:lnTo>
                  <a:lnTo>
                    <a:pt x="769" y="119"/>
                  </a:lnTo>
                  <a:lnTo>
                    <a:pt x="770" y="119"/>
                  </a:lnTo>
                  <a:lnTo>
                    <a:pt x="770" y="118"/>
                  </a:lnTo>
                  <a:lnTo>
                    <a:pt x="771" y="118"/>
                  </a:lnTo>
                  <a:lnTo>
                    <a:pt x="771" y="116"/>
                  </a:lnTo>
                  <a:lnTo>
                    <a:pt x="771" y="115"/>
                  </a:lnTo>
                  <a:lnTo>
                    <a:pt x="773" y="115"/>
                  </a:lnTo>
                  <a:lnTo>
                    <a:pt x="773" y="114"/>
                  </a:lnTo>
                  <a:lnTo>
                    <a:pt x="774" y="114"/>
                  </a:lnTo>
                  <a:lnTo>
                    <a:pt x="774" y="115"/>
                  </a:lnTo>
                  <a:lnTo>
                    <a:pt x="775" y="115"/>
                  </a:lnTo>
                  <a:lnTo>
                    <a:pt x="775" y="116"/>
                  </a:lnTo>
                  <a:lnTo>
                    <a:pt x="777" y="116"/>
                  </a:lnTo>
                  <a:lnTo>
                    <a:pt x="778" y="116"/>
                  </a:lnTo>
                  <a:lnTo>
                    <a:pt x="779" y="116"/>
                  </a:lnTo>
                  <a:lnTo>
                    <a:pt x="781" y="116"/>
                  </a:lnTo>
                  <a:lnTo>
                    <a:pt x="781" y="118"/>
                  </a:lnTo>
                  <a:lnTo>
                    <a:pt x="781" y="119"/>
                  </a:lnTo>
                  <a:lnTo>
                    <a:pt x="781" y="120"/>
                  </a:lnTo>
                  <a:lnTo>
                    <a:pt x="781" y="122"/>
                  </a:lnTo>
                  <a:lnTo>
                    <a:pt x="779" y="122"/>
                  </a:lnTo>
                  <a:lnTo>
                    <a:pt x="779" y="123"/>
                  </a:lnTo>
                  <a:lnTo>
                    <a:pt x="779" y="124"/>
                  </a:lnTo>
                  <a:lnTo>
                    <a:pt x="779" y="125"/>
                  </a:lnTo>
                  <a:lnTo>
                    <a:pt x="779" y="127"/>
                  </a:lnTo>
                  <a:lnTo>
                    <a:pt x="779" y="128"/>
                  </a:lnTo>
                  <a:lnTo>
                    <a:pt x="779" y="129"/>
                  </a:lnTo>
                  <a:lnTo>
                    <a:pt x="778" y="129"/>
                  </a:lnTo>
                  <a:lnTo>
                    <a:pt x="778" y="131"/>
                  </a:lnTo>
                  <a:lnTo>
                    <a:pt x="778" y="132"/>
                  </a:lnTo>
                  <a:lnTo>
                    <a:pt x="778" y="133"/>
                  </a:lnTo>
                  <a:lnTo>
                    <a:pt x="778" y="135"/>
                  </a:lnTo>
                  <a:lnTo>
                    <a:pt x="778" y="136"/>
                  </a:lnTo>
                  <a:lnTo>
                    <a:pt x="778" y="137"/>
                  </a:lnTo>
                  <a:lnTo>
                    <a:pt x="777" y="139"/>
                  </a:lnTo>
                  <a:lnTo>
                    <a:pt x="777" y="140"/>
                  </a:lnTo>
                  <a:lnTo>
                    <a:pt x="775" y="140"/>
                  </a:lnTo>
                  <a:lnTo>
                    <a:pt x="775" y="141"/>
                  </a:lnTo>
                  <a:lnTo>
                    <a:pt x="774" y="141"/>
                  </a:lnTo>
                  <a:lnTo>
                    <a:pt x="774" y="142"/>
                  </a:lnTo>
                  <a:lnTo>
                    <a:pt x="774" y="144"/>
                  </a:lnTo>
                  <a:lnTo>
                    <a:pt x="773" y="144"/>
                  </a:lnTo>
                  <a:lnTo>
                    <a:pt x="773" y="145"/>
                  </a:lnTo>
                  <a:lnTo>
                    <a:pt x="771" y="145"/>
                  </a:lnTo>
                  <a:lnTo>
                    <a:pt x="771" y="146"/>
                  </a:lnTo>
                  <a:lnTo>
                    <a:pt x="770" y="146"/>
                  </a:lnTo>
                  <a:lnTo>
                    <a:pt x="770" y="148"/>
                  </a:lnTo>
                  <a:lnTo>
                    <a:pt x="769" y="148"/>
                  </a:lnTo>
                  <a:lnTo>
                    <a:pt x="769" y="149"/>
                  </a:lnTo>
                  <a:lnTo>
                    <a:pt x="767" y="150"/>
                  </a:lnTo>
                  <a:lnTo>
                    <a:pt x="767" y="152"/>
                  </a:lnTo>
                  <a:lnTo>
                    <a:pt x="767" y="153"/>
                  </a:lnTo>
                  <a:lnTo>
                    <a:pt x="767" y="154"/>
                  </a:lnTo>
                  <a:lnTo>
                    <a:pt x="766" y="156"/>
                  </a:lnTo>
                  <a:lnTo>
                    <a:pt x="766" y="157"/>
                  </a:lnTo>
                  <a:lnTo>
                    <a:pt x="765" y="157"/>
                  </a:lnTo>
                  <a:lnTo>
                    <a:pt x="765" y="158"/>
                  </a:lnTo>
                  <a:lnTo>
                    <a:pt x="764" y="158"/>
                  </a:lnTo>
                  <a:lnTo>
                    <a:pt x="764" y="159"/>
                  </a:lnTo>
                  <a:lnTo>
                    <a:pt x="764" y="161"/>
                  </a:lnTo>
                  <a:lnTo>
                    <a:pt x="762" y="161"/>
                  </a:lnTo>
                  <a:lnTo>
                    <a:pt x="762" y="162"/>
                  </a:lnTo>
                  <a:lnTo>
                    <a:pt x="762" y="163"/>
                  </a:lnTo>
                  <a:lnTo>
                    <a:pt x="762" y="165"/>
                  </a:lnTo>
                  <a:lnTo>
                    <a:pt x="762" y="166"/>
                  </a:lnTo>
                  <a:lnTo>
                    <a:pt x="762" y="167"/>
                  </a:lnTo>
                  <a:lnTo>
                    <a:pt x="761" y="167"/>
                  </a:lnTo>
                  <a:lnTo>
                    <a:pt x="761" y="169"/>
                  </a:lnTo>
                  <a:lnTo>
                    <a:pt x="760" y="169"/>
                  </a:lnTo>
                  <a:lnTo>
                    <a:pt x="760" y="170"/>
                  </a:lnTo>
                  <a:lnTo>
                    <a:pt x="758" y="170"/>
                  </a:lnTo>
                  <a:lnTo>
                    <a:pt x="758" y="171"/>
                  </a:lnTo>
                  <a:lnTo>
                    <a:pt x="757" y="171"/>
                  </a:lnTo>
                  <a:lnTo>
                    <a:pt x="757" y="173"/>
                  </a:lnTo>
                  <a:lnTo>
                    <a:pt x="757" y="174"/>
                  </a:lnTo>
                  <a:lnTo>
                    <a:pt x="757" y="175"/>
                  </a:lnTo>
                  <a:lnTo>
                    <a:pt x="757" y="176"/>
                  </a:lnTo>
                  <a:lnTo>
                    <a:pt x="757" y="178"/>
                  </a:lnTo>
                  <a:lnTo>
                    <a:pt x="757" y="179"/>
                  </a:lnTo>
                  <a:lnTo>
                    <a:pt x="758" y="180"/>
                  </a:lnTo>
                  <a:lnTo>
                    <a:pt x="758" y="182"/>
                  </a:lnTo>
                  <a:lnTo>
                    <a:pt x="758" y="183"/>
                  </a:lnTo>
                  <a:lnTo>
                    <a:pt x="760" y="183"/>
                  </a:lnTo>
                  <a:lnTo>
                    <a:pt x="760" y="184"/>
                  </a:lnTo>
                  <a:lnTo>
                    <a:pt x="760" y="186"/>
                  </a:lnTo>
                  <a:lnTo>
                    <a:pt x="760" y="187"/>
                  </a:lnTo>
                  <a:lnTo>
                    <a:pt x="760" y="188"/>
                  </a:lnTo>
                  <a:lnTo>
                    <a:pt x="760" y="189"/>
                  </a:lnTo>
                  <a:lnTo>
                    <a:pt x="760" y="191"/>
                  </a:lnTo>
                  <a:lnTo>
                    <a:pt x="760" y="192"/>
                  </a:lnTo>
                  <a:lnTo>
                    <a:pt x="760" y="193"/>
                  </a:lnTo>
                  <a:lnTo>
                    <a:pt x="760" y="195"/>
                  </a:lnTo>
                  <a:lnTo>
                    <a:pt x="761" y="196"/>
                  </a:lnTo>
                  <a:lnTo>
                    <a:pt x="761" y="197"/>
                  </a:lnTo>
                  <a:lnTo>
                    <a:pt x="762" y="199"/>
                  </a:lnTo>
                  <a:lnTo>
                    <a:pt x="762" y="200"/>
                  </a:lnTo>
                  <a:lnTo>
                    <a:pt x="764" y="200"/>
                  </a:lnTo>
                  <a:lnTo>
                    <a:pt x="764" y="201"/>
                  </a:lnTo>
                  <a:lnTo>
                    <a:pt x="764" y="203"/>
                  </a:lnTo>
                  <a:lnTo>
                    <a:pt x="765" y="203"/>
                  </a:lnTo>
                  <a:lnTo>
                    <a:pt x="765" y="204"/>
                  </a:lnTo>
                  <a:lnTo>
                    <a:pt x="765" y="205"/>
                  </a:lnTo>
                  <a:lnTo>
                    <a:pt x="765" y="206"/>
                  </a:lnTo>
                  <a:lnTo>
                    <a:pt x="765" y="208"/>
                  </a:lnTo>
                  <a:lnTo>
                    <a:pt x="765" y="209"/>
                  </a:lnTo>
                  <a:lnTo>
                    <a:pt x="765" y="210"/>
                  </a:lnTo>
                  <a:lnTo>
                    <a:pt x="764" y="212"/>
                  </a:lnTo>
                  <a:lnTo>
                    <a:pt x="764" y="213"/>
                  </a:lnTo>
                  <a:lnTo>
                    <a:pt x="764" y="214"/>
                  </a:lnTo>
                  <a:lnTo>
                    <a:pt x="762" y="216"/>
                  </a:lnTo>
                  <a:lnTo>
                    <a:pt x="762" y="217"/>
                  </a:lnTo>
                  <a:lnTo>
                    <a:pt x="762" y="218"/>
                  </a:lnTo>
                  <a:lnTo>
                    <a:pt x="762" y="220"/>
                  </a:lnTo>
                  <a:lnTo>
                    <a:pt x="764" y="221"/>
                  </a:lnTo>
                  <a:lnTo>
                    <a:pt x="764" y="222"/>
                  </a:lnTo>
                  <a:lnTo>
                    <a:pt x="765" y="222"/>
                  </a:lnTo>
                  <a:lnTo>
                    <a:pt x="765" y="223"/>
                  </a:lnTo>
                  <a:lnTo>
                    <a:pt x="766" y="223"/>
                  </a:lnTo>
                  <a:lnTo>
                    <a:pt x="766" y="225"/>
                  </a:lnTo>
                  <a:lnTo>
                    <a:pt x="767" y="225"/>
                  </a:lnTo>
                  <a:lnTo>
                    <a:pt x="767" y="226"/>
                  </a:lnTo>
                  <a:lnTo>
                    <a:pt x="769" y="226"/>
                  </a:lnTo>
                  <a:lnTo>
                    <a:pt x="769" y="227"/>
                  </a:lnTo>
                  <a:lnTo>
                    <a:pt x="770" y="229"/>
                  </a:lnTo>
                  <a:lnTo>
                    <a:pt x="770" y="230"/>
                  </a:lnTo>
                  <a:lnTo>
                    <a:pt x="771" y="230"/>
                  </a:lnTo>
                  <a:lnTo>
                    <a:pt x="771" y="231"/>
                  </a:lnTo>
                  <a:lnTo>
                    <a:pt x="773" y="231"/>
                  </a:lnTo>
                  <a:lnTo>
                    <a:pt x="773" y="233"/>
                  </a:lnTo>
                  <a:lnTo>
                    <a:pt x="774" y="233"/>
                  </a:lnTo>
                  <a:lnTo>
                    <a:pt x="774" y="234"/>
                  </a:lnTo>
                  <a:lnTo>
                    <a:pt x="775" y="234"/>
                  </a:lnTo>
                  <a:lnTo>
                    <a:pt x="775" y="235"/>
                  </a:lnTo>
                  <a:lnTo>
                    <a:pt x="777" y="235"/>
                  </a:lnTo>
                  <a:lnTo>
                    <a:pt x="777" y="236"/>
                  </a:lnTo>
                  <a:lnTo>
                    <a:pt x="778" y="236"/>
                  </a:lnTo>
                  <a:lnTo>
                    <a:pt x="779" y="236"/>
                  </a:lnTo>
                  <a:lnTo>
                    <a:pt x="781" y="236"/>
                  </a:lnTo>
                  <a:lnTo>
                    <a:pt x="782" y="236"/>
                  </a:lnTo>
                  <a:lnTo>
                    <a:pt x="783" y="236"/>
                  </a:lnTo>
                  <a:lnTo>
                    <a:pt x="784" y="236"/>
                  </a:lnTo>
                  <a:lnTo>
                    <a:pt x="784" y="238"/>
                  </a:lnTo>
                  <a:lnTo>
                    <a:pt x="786" y="238"/>
                  </a:lnTo>
                  <a:lnTo>
                    <a:pt x="787" y="238"/>
                  </a:lnTo>
                  <a:lnTo>
                    <a:pt x="788" y="238"/>
                  </a:lnTo>
                  <a:lnTo>
                    <a:pt x="790" y="238"/>
                  </a:lnTo>
                  <a:lnTo>
                    <a:pt x="791" y="238"/>
                  </a:lnTo>
                  <a:lnTo>
                    <a:pt x="792" y="238"/>
                  </a:lnTo>
                  <a:lnTo>
                    <a:pt x="792" y="239"/>
                  </a:lnTo>
                  <a:lnTo>
                    <a:pt x="794" y="239"/>
                  </a:lnTo>
                  <a:lnTo>
                    <a:pt x="795" y="240"/>
                  </a:lnTo>
                  <a:lnTo>
                    <a:pt x="794" y="242"/>
                  </a:lnTo>
                  <a:lnTo>
                    <a:pt x="794" y="243"/>
                  </a:lnTo>
                  <a:lnTo>
                    <a:pt x="795" y="243"/>
                  </a:lnTo>
                  <a:lnTo>
                    <a:pt x="795" y="244"/>
                  </a:lnTo>
                  <a:lnTo>
                    <a:pt x="795" y="246"/>
                  </a:lnTo>
                  <a:lnTo>
                    <a:pt x="795" y="247"/>
                  </a:lnTo>
                  <a:lnTo>
                    <a:pt x="794" y="247"/>
                  </a:lnTo>
                  <a:lnTo>
                    <a:pt x="794" y="248"/>
                  </a:lnTo>
                  <a:lnTo>
                    <a:pt x="794" y="250"/>
                  </a:lnTo>
                  <a:lnTo>
                    <a:pt x="794" y="251"/>
                  </a:lnTo>
                  <a:lnTo>
                    <a:pt x="795" y="251"/>
                  </a:lnTo>
                  <a:lnTo>
                    <a:pt x="795" y="252"/>
                  </a:lnTo>
                  <a:lnTo>
                    <a:pt x="795" y="253"/>
                  </a:lnTo>
                  <a:lnTo>
                    <a:pt x="796" y="253"/>
                  </a:lnTo>
                  <a:lnTo>
                    <a:pt x="796" y="255"/>
                  </a:lnTo>
                  <a:lnTo>
                    <a:pt x="798" y="255"/>
                  </a:lnTo>
                  <a:lnTo>
                    <a:pt x="798" y="256"/>
                  </a:lnTo>
                  <a:lnTo>
                    <a:pt x="799" y="257"/>
                  </a:lnTo>
                  <a:lnTo>
                    <a:pt x="799" y="259"/>
                  </a:lnTo>
                  <a:lnTo>
                    <a:pt x="800" y="259"/>
                  </a:lnTo>
                  <a:lnTo>
                    <a:pt x="800" y="260"/>
                  </a:lnTo>
                  <a:lnTo>
                    <a:pt x="801" y="260"/>
                  </a:lnTo>
                  <a:lnTo>
                    <a:pt x="803" y="260"/>
                  </a:lnTo>
                  <a:lnTo>
                    <a:pt x="804" y="260"/>
                  </a:lnTo>
                  <a:lnTo>
                    <a:pt x="804" y="261"/>
                  </a:lnTo>
                  <a:lnTo>
                    <a:pt x="804" y="263"/>
                  </a:lnTo>
                  <a:lnTo>
                    <a:pt x="804" y="264"/>
                  </a:lnTo>
                  <a:lnTo>
                    <a:pt x="805" y="265"/>
                  </a:lnTo>
                  <a:lnTo>
                    <a:pt x="805" y="267"/>
                  </a:lnTo>
                  <a:lnTo>
                    <a:pt x="805" y="268"/>
                  </a:lnTo>
                  <a:lnTo>
                    <a:pt x="807" y="268"/>
                  </a:lnTo>
                  <a:lnTo>
                    <a:pt x="807" y="269"/>
                  </a:lnTo>
                  <a:lnTo>
                    <a:pt x="807" y="270"/>
                  </a:lnTo>
                  <a:lnTo>
                    <a:pt x="808" y="270"/>
                  </a:lnTo>
                  <a:lnTo>
                    <a:pt x="808" y="272"/>
                  </a:lnTo>
                  <a:lnTo>
                    <a:pt x="808" y="273"/>
                  </a:lnTo>
                  <a:lnTo>
                    <a:pt x="809" y="273"/>
                  </a:lnTo>
                  <a:lnTo>
                    <a:pt x="809" y="274"/>
                  </a:lnTo>
                  <a:lnTo>
                    <a:pt x="809" y="276"/>
                  </a:lnTo>
                  <a:lnTo>
                    <a:pt x="811" y="276"/>
                  </a:lnTo>
                  <a:lnTo>
                    <a:pt x="811" y="277"/>
                  </a:lnTo>
                  <a:lnTo>
                    <a:pt x="811" y="278"/>
                  </a:lnTo>
                  <a:lnTo>
                    <a:pt x="812" y="278"/>
                  </a:lnTo>
                  <a:lnTo>
                    <a:pt x="812" y="280"/>
                  </a:lnTo>
                  <a:lnTo>
                    <a:pt x="812" y="281"/>
                  </a:lnTo>
                  <a:lnTo>
                    <a:pt x="813" y="281"/>
                  </a:lnTo>
                  <a:lnTo>
                    <a:pt x="813" y="282"/>
                  </a:lnTo>
                  <a:lnTo>
                    <a:pt x="813" y="283"/>
                  </a:lnTo>
                  <a:lnTo>
                    <a:pt x="814" y="283"/>
                  </a:lnTo>
                  <a:lnTo>
                    <a:pt x="814" y="285"/>
                  </a:lnTo>
                  <a:lnTo>
                    <a:pt x="814" y="286"/>
                  </a:lnTo>
                  <a:lnTo>
                    <a:pt x="816" y="286"/>
                  </a:lnTo>
                  <a:lnTo>
                    <a:pt x="816" y="287"/>
                  </a:lnTo>
                  <a:lnTo>
                    <a:pt x="816" y="289"/>
                  </a:lnTo>
                  <a:lnTo>
                    <a:pt x="817" y="289"/>
                  </a:lnTo>
                  <a:lnTo>
                    <a:pt x="817" y="290"/>
                  </a:lnTo>
                  <a:lnTo>
                    <a:pt x="817" y="291"/>
                  </a:lnTo>
                  <a:lnTo>
                    <a:pt x="818" y="291"/>
                  </a:lnTo>
                  <a:lnTo>
                    <a:pt x="818" y="293"/>
                  </a:lnTo>
                  <a:lnTo>
                    <a:pt x="818" y="294"/>
                  </a:lnTo>
                  <a:lnTo>
                    <a:pt x="820" y="294"/>
                  </a:lnTo>
                  <a:lnTo>
                    <a:pt x="820" y="295"/>
                  </a:lnTo>
                  <a:lnTo>
                    <a:pt x="820" y="297"/>
                  </a:lnTo>
                  <a:lnTo>
                    <a:pt x="821" y="297"/>
                  </a:lnTo>
                  <a:lnTo>
                    <a:pt x="821" y="298"/>
                  </a:lnTo>
                  <a:lnTo>
                    <a:pt x="822" y="299"/>
                  </a:lnTo>
                  <a:lnTo>
                    <a:pt x="822" y="300"/>
                  </a:lnTo>
                  <a:lnTo>
                    <a:pt x="822" y="302"/>
                  </a:lnTo>
                  <a:lnTo>
                    <a:pt x="824" y="302"/>
                  </a:lnTo>
                  <a:lnTo>
                    <a:pt x="824" y="303"/>
                  </a:lnTo>
                  <a:lnTo>
                    <a:pt x="825" y="304"/>
                  </a:lnTo>
                  <a:lnTo>
                    <a:pt x="825" y="306"/>
                  </a:lnTo>
                  <a:lnTo>
                    <a:pt x="825" y="307"/>
                  </a:lnTo>
                  <a:lnTo>
                    <a:pt x="826" y="307"/>
                  </a:lnTo>
                  <a:lnTo>
                    <a:pt x="826" y="308"/>
                  </a:lnTo>
                  <a:lnTo>
                    <a:pt x="826" y="310"/>
                  </a:lnTo>
                  <a:lnTo>
                    <a:pt x="828" y="310"/>
                  </a:lnTo>
                  <a:lnTo>
                    <a:pt x="828" y="311"/>
                  </a:lnTo>
                  <a:lnTo>
                    <a:pt x="829" y="312"/>
                  </a:lnTo>
                  <a:lnTo>
                    <a:pt x="829" y="314"/>
                  </a:lnTo>
                  <a:lnTo>
                    <a:pt x="830" y="315"/>
                  </a:lnTo>
                  <a:lnTo>
                    <a:pt x="830" y="316"/>
                  </a:lnTo>
                  <a:lnTo>
                    <a:pt x="830" y="317"/>
                  </a:lnTo>
                  <a:lnTo>
                    <a:pt x="831" y="317"/>
                  </a:lnTo>
                  <a:lnTo>
                    <a:pt x="831" y="319"/>
                  </a:lnTo>
                  <a:lnTo>
                    <a:pt x="831" y="320"/>
                  </a:lnTo>
                  <a:lnTo>
                    <a:pt x="833" y="320"/>
                  </a:lnTo>
                  <a:lnTo>
                    <a:pt x="833" y="321"/>
                  </a:lnTo>
                  <a:lnTo>
                    <a:pt x="833" y="323"/>
                  </a:lnTo>
                  <a:lnTo>
                    <a:pt x="834" y="323"/>
                  </a:lnTo>
                  <a:lnTo>
                    <a:pt x="834" y="324"/>
                  </a:lnTo>
                  <a:lnTo>
                    <a:pt x="834" y="325"/>
                  </a:lnTo>
                  <a:lnTo>
                    <a:pt x="835" y="325"/>
                  </a:lnTo>
                  <a:lnTo>
                    <a:pt x="835" y="327"/>
                  </a:lnTo>
                  <a:lnTo>
                    <a:pt x="835" y="328"/>
                  </a:lnTo>
                  <a:lnTo>
                    <a:pt x="837" y="328"/>
                  </a:lnTo>
                  <a:lnTo>
                    <a:pt x="837" y="329"/>
                  </a:lnTo>
                  <a:lnTo>
                    <a:pt x="837" y="331"/>
                  </a:lnTo>
                  <a:lnTo>
                    <a:pt x="838" y="331"/>
                  </a:lnTo>
                  <a:lnTo>
                    <a:pt x="838" y="332"/>
                  </a:lnTo>
                  <a:lnTo>
                    <a:pt x="838" y="333"/>
                  </a:lnTo>
                  <a:lnTo>
                    <a:pt x="839" y="333"/>
                  </a:lnTo>
                  <a:lnTo>
                    <a:pt x="839" y="334"/>
                  </a:lnTo>
                  <a:lnTo>
                    <a:pt x="839" y="336"/>
                  </a:lnTo>
                  <a:lnTo>
                    <a:pt x="841" y="336"/>
                  </a:lnTo>
                  <a:lnTo>
                    <a:pt x="841" y="337"/>
                  </a:lnTo>
                  <a:lnTo>
                    <a:pt x="841" y="338"/>
                  </a:lnTo>
                  <a:lnTo>
                    <a:pt x="842" y="338"/>
                  </a:lnTo>
                  <a:lnTo>
                    <a:pt x="842" y="340"/>
                  </a:lnTo>
                  <a:lnTo>
                    <a:pt x="842" y="341"/>
                  </a:lnTo>
                  <a:lnTo>
                    <a:pt x="843" y="341"/>
                  </a:lnTo>
                  <a:lnTo>
                    <a:pt x="843" y="342"/>
                  </a:lnTo>
                  <a:lnTo>
                    <a:pt x="843" y="344"/>
                  </a:lnTo>
                  <a:lnTo>
                    <a:pt x="845" y="344"/>
                  </a:lnTo>
                  <a:lnTo>
                    <a:pt x="845" y="345"/>
                  </a:lnTo>
                  <a:lnTo>
                    <a:pt x="845" y="346"/>
                  </a:lnTo>
                  <a:lnTo>
                    <a:pt x="846" y="346"/>
                  </a:lnTo>
                  <a:lnTo>
                    <a:pt x="846" y="347"/>
                  </a:lnTo>
                  <a:lnTo>
                    <a:pt x="846" y="349"/>
                  </a:lnTo>
                  <a:lnTo>
                    <a:pt x="847" y="349"/>
                  </a:lnTo>
                  <a:lnTo>
                    <a:pt x="847" y="350"/>
                  </a:lnTo>
                  <a:lnTo>
                    <a:pt x="847" y="351"/>
                  </a:lnTo>
                  <a:lnTo>
                    <a:pt x="848" y="351"/>
                  </a:lnTo>
                  <a:lnTo>
                    <a:pt x="848" y="353"/>
                  </a:lnTo>
                  <a:lnTo>
                    <a:pt x="848" y="354"/>
                  </a:lnTo>
                  <a:lnTo>
                    <a:pt x="850" y="354"/>
                  </a:lnTo>
                  <a:lnTo>
                    <a:pt x="850" y="355"/>
                  </a:lnTo>
                  <a:lnTo>
                    <a:pt x="850" y="357"/>
                  </a:lnTo>
                  <a:lnTo>
                    <a:pt x="851" y="357"/>
                  </a:lnTo>
                  <a:lnTo>
                    <a:pt x="851" y="358"/>
                  </a:lnTo>
                  <a:lnTo>
                    <a:pt x="851" y="359"/>
                  </a:lnTo>
                  <a:lnTo>
                    <a:pt x="852" y="359"/>
                  </a:lnTo>
                  <a:lnTo>
                    <a:pt x="852" y="361"/>
                  </a:lnTo>
                  <a:lnTo>
                    <a:pt x="852" y="362"/>
                  </a:lnTo>
                  <a:lnTo>
                    <a:pt x="854" y="362"/>
                  </a:lnTo>
                  <a:lnTo>
                    <a:pt x="854" y="363"/>
                  </a:lnTo>
                  <a:lnTo>
                    <a:pt x="854" y="364"/>
                  </a:lnTo>
                  <a:lnTo>
                    <a:pt x="855" y="364"/>
                  </a:lnTo>
                  <a:lnTo>
                    <a:pt x="855" y="366"/>
                  </a:lnTo>
                  <a:lnTo>
                    <a:pt x="855" y="367"/>
                  </a:lnTo>
                  <a:lnTo>
                    <a:pt x="856" y="367"/>
                  </a:lnTo>
                  <a:lnTo>
                    <a:pt x="856" y="368"/>
                  </a:lnTo>
                  <a:lnTo>
                    <a:pt x="856" y="370"/>
                  </a:lnTo>
                  <a:lnTo>
                    <a:pt x="858" y="370"/>
                  </a:lnTo>
                  <a:lnTo>
                    <a:pt x="858" y="371"/>
                  </a:lnTo>
                  <a:lnTo>
                    <a:pt x="858" y="372"/>
                  </a:lnTo>
                  <a:lnTo>
                    <a:pt x="859" y="372"/>
                  </a:lnTo>
                  <a:lnTo>
                    <a:pt x="859" y="374"/>
                  </a:lnTo>
                  <a:lnTo>
                    <a:pt x="859" y="375"/>
                  </a:lnTo>
                  <a:lnTo>
                    <a:pt x="860" y="375"/>
                  </a:lnTo>
                  <a:lnTo>
                    <a:pt x="860" y="376"/>
                  </a:lnTo>
                  <a:lnTo>
                    <a:pt x="860" y="378"/>
                  </a:lnTo>
                  <a:lnTo>
                    <a:pt x="861" y="378"/>
                  </a:lnTo>
                  <a:lnTo>
                    <a:pt x="861" y="379"/>
                  </a:lnTo>
                  <a:lnTo>
                    <a:pt x="861" y="380"/>
                  </a:lnTo>
                  <a:lnTo>
                    <a:pt x="863" y="380"/>
                  </a:lnTo>
                  <a:lnTo>
                    <a:pt x="863" y="381"/>
                  </a:lnTo>
                  <a:lnTo>
                    <a:pt x="863" y="383"/>
                  </a:lnTo>
                  <a:lnTo>
                    <a:pt x="864" y="383"/>
                  </a:lnTo>
                  <a:lnTo>
                    <a:pt x="864" y="384"/>
                  </a:lnTo>
                  <a:lnTo>
                    <a:pt x="864" y="385"/>
                  </a:lnTo>
                  <a:lnTo>
                    <a:pt x="865" y="385"/>
                  </a:lnTo>
                  <a:lnTo>
                    <a:pt x="865" y="387"/>
                  </a:lnTo>
                  <a:lnTo>
                    <a:pt x="865" y="388"/>
                  </a:lnTo>
                  <a:lnTo>
                    <a:pt x="867" y="388"/>
                  </a:lnTo>
                  <a:lnTo>
                    <a:pt x="867" y="389"/>
                  </a:lnTo>
                  <a:lnTo>
                    <a:pt x="867" y="391"/>
                  </a:lnTo>
                  <a:lnTo>
                    <a:pt x="868" y="391"/>
                  </a:lnTo>
                  <a:lnTo>
                    <a:pt x="868" y="392"/>
                  </a:lnTo>
                  <a:lnTo>
                    <a:pt x="868" y="393"/>
                  </a:lnTo>
                  <a:lnTo>
                    <a:pt x="869" y="393"/>
                  </a:lnTo>
                  <a:lnTo>
                    <a:pt x="869" y="394"/>
                  </a:lnTo>
                  <a:lnTo>
                    <a:pt x="869" y="396"/>
                  </a:lnTo>
                  <a:lnTo>
                    <a:pt x="871" y="396"/>
                  </a:lnTo>
                  <a:lnTo>
                    <a:pt x="871" y="397"/>
                  </a:lnTo>
                  <a:lnTo>
                    <a:pt x="871" y="398"/>
                  </a:lnTo>
                  <a:lnTo>
                    <a:pt x="872" y="398"/>
                  </a:lnTo>
                  <a:lnTo>
                    <a:pt x="872" y="400"/>
                  </a:lnTo>
                  <a:lnTo>
                    <a:pt x="872" y="401"/>
                  </a:lnTo>
                  <a:lnTo>
                    <a:pt x="873" y="401"/>
                  </a:lnTo>
                  <a:lnTo>
                    <a:pt x="873" y="402"/>
                  </a:lnTo>
                  <a:lnTo>
                    <a:pt x="873" y="404"/>
                  </a:lnTo>
                  <a:lnTo>
                    <a:pt x="875" y="404"/>
                  </a:lnTo>
                  <a:lnTo>
                    <a:pt x="875" y="405"/>
                  </a:lnTo>
                  <a:lnTo>
                    <a:pt x="875" y="406"/>
                  </a:lnTo>
                  <a:lnTo>
                    <a:pt x="876" y="406"/>
                  </a:lnTo>
                  <a:lnTo>
                    <a:pt x="876" y="408"/>
                  </a:lnTo>
                  <a:lnTo>
                    <a:pt x="876" y="409"/>
                  </a:lnTo>
                  <a:lnTo>
                    <a:pt x="877" y="409"/>
                  </a:lnTo>
                  <a:lnTo>
                    <a:pt x="877" y="410"/>
                  </a:lnTo>
                  <a:lnTo>
                    <a:pt x="877" y="411"/>
                  </a:lnTo>
                  <a:lnTo>
                    <a:pt x="878" y="411"/>
                  </a:lnTo>
                  <a:lnTo>
                    <a:pt x="878" y="413"/>
                  </a:lnTo>
                  <a:lnTo>
                    <a:pt x="878" y="414"/>
                  </a:lnTo>
                  <a:lnTo>
                    <a:pt x="880" y="414"/>
                  </a:lnTo>
                  <a:lnTo>
                    <a:pt x="880" y="415"/>
                  </a:lnTo>
                  <a:lnTo>
                    <a:pt x="880" y="417"/>
                  </a:lnTo>
                  <a:lnTo>
                    <a:pt x="881" y="417"/>
                  </a:lnTo>
                  <a:lnTo>
                    <a:pt x="881" y="418"/>
                  </a:lnTo>
                  <a:lnTo>
                    <a:pt x="881" y="419"/>
                  </a:lnTo>
                  <a:lnTo>
                    <a:pt x="882" y="419"/>
                  </a:lnTo>
                  <a:lnTo>
                    <a:pt x="882" y="421"/>
                  </a:lnTo>
                  <a:lnTo>
                    <a:pt x="882" y="422"/>
                  </a:lnTo>
                  <a:lnTo>
                    <a:pt x="884" y="422"/>
                  </a:lnTo>
                  <a:lnTo>
                    <a:pt x="884" y="423"/>
                  </a:lnTo>
                  <a:lnTo>
                    <a:pt x="884" y="425"/>
                  </a:lnTo>
                  <a:lnTo>
                    <a:pt x="885" y="425"/>
                  </a:lnTo>
                  <a:lnTo>
                    <a:pt x="885" y="426"/>
                  </a:lnTo>
                  <a:lnTo>
                    <a:pt x="885" y="427"/>
                  </a:lnTo>
                  <a:lnTo>
                    <a:pt x="886" y="427"/>
                  </a:lnTo>
                  <a:lnTo>
                    <a:pt x="886" y="428"/>
                  </a:lnTo>
                  <a:lnTo>
                    <a:pt x="886" y="430"/>
                  </a:lnTo>
                  <a:lnTo>
                    <a:pt x="888" y="431"/>
                  </a:lnTo>
                  <a:lnTo>
                    <a:pt x="888" y="432"/>
                  </a:lnTo>
                  <a:lnTo>
                    <a:pt x="889" y="434"/>
                  </a:lnTo>
                  <a:lnTo>
                    <a:pt x="889" y="435"/>
                  </a:lnTo>
                  <a:lnTo>
                    <a:pt x="890" y="436"/>
                  </a:lnTo>
                  <a:lnTo>
                    <a:pt x="890" y="438"/>
                  </a:lnTo>
                  <a:lnTo>
                    <a:pt x="890" y="439"/>
                  </a:lnTo>
                  <a:lnTo>
                    <a:pt x="892" y="439"/>
                  </a:lnTo>
                  <a:lnTo>
                    <a:pt x="892" y="440"/>
                  </a:lnTo>
                  <a:lnTo>
                    <a:pt x="892" y="441"/>
                  </a:lnTo>
                  <a:lnTo>
                    <a:pt x="893" y="441"/>
                  </a:lnTo>
                  <a:lnTo>
                    <a:pt x="893" y="443"/>
                  </a:lnTo>
                  <a:lnTo>
                    <a:pt x="893" y="444"/>
                  </a:lnTo>
                  <a:lnTo>
                    <a:pt x="894" y="444"/>
                  </a:lnTo>
                  <a:lnTo>
                    <a:pt x="894" y="445"/>
                  </a:lnTo>
                  <a:lnTo>
                    <a:pt x="894" y="447"/>
                  </a:lnTo>
                  <a:lnTo>
                    <a:pt x="895" y="447"/>
                  </a:lnTo>
                  <a:lnTo>
                    <a:pt x="895" y="448"/>
                  </a:lnTo>
                  <a:lnTo>
                    <a:pt x="895" y="449"/>
                  </a:lnTo>
                  <a:lnTo>
                    <a:pt x="897" y="449"/>
                  </a:lnTo>
                  <a:lnTo>
                    <a:pt x="897" y="451"/>
                  </a:lnTo>
                  <a:lnTo>
                    <a:pt x="897" y="452"/>
                  </a:lnTo>
                  <a:lnTo>
                    <a:pt x="898" y="452"/>
                  </a:lnTo>
                  <a:lnTo>
                    <a:pt x="898" y="453"/>
                  </a:lnTo>
                  <a:lnTo>
                    <a:pt x="899" y="455"/>
                  </a:lnTo>
                  <a:lnTo>
                    <a:pt x="899" y="456"/>
                  </a:lnTo>
                  <a:lnTo>
                    <a:pt x="901" y="456"/>
                  </a:lnTo>
                  <a:lnTo>
                    <a:pt x="901" y="457"/>
                  </a:lnTo>
                  <a:lnTo>
                    <a:pt x="901" y="458"/>
                  </a:lnTo>
                  <a:lnTo>
                    <a:pt x="902" y="458"/>
                  </a:lnTo>
                  <a:lnTo>
                    <a:pt x="902" y="460"/>
                  </a:lnTo>
                  <a:lnTo>
                    <a:pt x="902" y="461"/>
                  </a:lnTo>
                  <a:lnTo>
                    <a:pt x="902" y="462"/>
                  </a:lnTo>
                  <a:lnTo>
                    <a:pt x="903" y="462"/>
                  </a:lnTo>
                  <a:lnTo>
                    <a:pt x="903" y="464"/>
                  </a:lnTo>
                  <a:lnTo>
                    <a:pt x="905" y="464"/>
                  </a:lnTo>
                  <a:lnTo>
                    <a:pt x="905" y="465"/>
                  </a:lnTo>
                  <a:lnTo>
                    <a:pt x="905" y="466"/>
                  </a:lnTo>
                  <a:lnTo>
                    <a:pt x="906" y="468"/>
                  </a:lnTo>
                  <a:lnTo>
                    <a:pt x="907" y="469"/>
                  </a:lnTo>
                  <a:lnTo>
                    <a:pt x="907" y="470"/>
                  </a:lnTo>
                  <a:lnTo>
                    <a:pt x="908" y="470"/>
                  </a:lnTo>
                  <a:lnTo>
                    <a:pt x="908" y="472"/>
                  </a:lnTo>
                  <a:lnTo>
                    <a:pt x="908" y="473"/>
                  </a:lnTo>
                  <a:lnTo>
                    <a:pt x="907" y="473"/>
                  </a:lnTo>
                  <a:lnTo>
                    <a:pt x="907" y="474"/>
                  </a:lnTo>
                  <a:lnTo>
                    <a:pt x="907" y="475"/>
                  </a:lnTo>
                  <a:lnTo>
                    <a:pt x="906" y="475"/>
                  </a:lnTo>
                  <a:lnTo>
                    <a:pt x="906" y="477"/>
                  </a:lnTo>
                  <a:lnTo>
                    <a:pt x="905" y="478"/>
                  </a:lnTo>
                  <a:lnTo>
                    <a:pt x="905" y="479"/>
                  </a:lnTo>
                  <a:lnTo>
                    <a:pt x="903" y="479"/>
                  </a:lnTo>
                  <a:lnTo>
                    <a:pt x="903" y="481"/>
                  </a:lnTo>
                  <a:lnTo>
                    <a:pt x="902" y="481"/>
                  </a:lnTo>
                  <a:lnTo>
                    <a:pt x="902" y="482"/>
                  </a:lnTo>
                  <a:lnTo>
                    <a:pt x="902" y="483"/>
                  </a:lnTo>
                  <a:lnTo>
                    <a:pt x="901" y="483"/>
                  </a:lnTo>
                  <a:lnTo>
                    <a:pt x="901" y="485"/>
                  </a:lnTo>
                  <a:lnTo>
                    <a:pt x="899" y="485"/>
                  </a:lnTo>
                  <a:lnTo>
                    <a:pt x="899" y="486"/>
                  </a:lnTo>
                  <a:lnTo>
                    <a:pt x="899" y="487"/>
                  </a:lnTo>
                  <a:lnTo>
                    <a:pt x="898" y="487"/>
                  </a:lnTo>
                  <a:lnTo>
                    <a:pt x="898" y="489"/>
                  </a:lnTo>
                  <a:lnTo>
                    <a:pt x="897" y="489"/>
                  </a:lnTo>
                  <a:lnTo>
                    <a:pt x="897" y="490"/>
                  </a:lnTo>
                  <a:lnTo>
                    <a:pt x="897" y="491"/>
                  </a:lnTo>
                  <a:lnTo>
                    <a:pt x="895" y="491"/>
                  </a:lnTo>
                  <a:lnTo>
                    <a:pt x="895" y="492"/>
                  </a:lnTo>
                  <a:lnTo>
                    <a:pt x="894" y="492"/>
                  </a:lnTo>
                  <a:lnTo>
                    <a:pt x="894" y="494"/>
                  </a:lnTo>
                  <a:lnTo>
                    <a:pt x="894" y="495"/>
                  </a:lnTo>
                  <a:lnTo>
                    <a:pt x="893" y="495"/>
                  </a:lnTo>
                  <a:lnTo>
                    <a:pt x="893" y="496"/>
                  </a:lnTo>
                  <a:lnTo>
                    <a:pt x="892" y="498"/>
                  </a:lnTo>
                  <a:lnTo>
                    <a:pt x="892" y="499"/>
                  </a:lnTo>
                  <a:lnTo>
                    <a:pt x="890" y="499"/>
                  </a:lnTo>
                  <a:lnTo>
                    <a:pt x="890" y="500"/>
                  </a:lnTo>
                  <a:lnTo>
                    <a:pt x="889" y="502"/>
                  </a:lnTo>
                  <a:lnTo>
                    <a:pt x="889" y="503"/>
                  </a:lnTo>
                  <a:lnTo>
                    <a:pt x="888" y="503"/>
                  </a:lnTo>
                  <a:lnTo>
                    <a:pt x="888" y="504"/>
                  </a:lnTo>
                  <a:lnTo>
                    <a:pt x="886" y="505"/>
                  </a:lnTo>
                  <a:lnTo>
                    <a:pt x="886" y="507"/>
                  </a:lnTo>
                  <a:lnTo>
                    <a:pt x="885" y="507"/>
                  </a:lnTo>
                  <a:lnTo>
                    <a:pt x="885" y="508"/>
                  </a:lnTo>
                  <a:lnTo>
                    <a:pt x="884" y="508"/>
                  </a:lnTo>
                  <a:lnTo>
                    <a:pt x="884" y="509"/>
                  </a:lnTo>
                  <a:lnTo>
                    <a:pt x="884" y="511"/>
                  </a:lnTo>
                  <a:lnTo>
                    <a:pt x="882" y="511"/>
                  </a:lnTo>
                  <a:lnTo>
                    <a:pt x="882" y="512"/>
                  </a:lnTo>
                  <a:lnTo>
                    <a:pt x="881" y="512"/>
                  </a:lnTo>
                  <a:lnTo>
                    <a:pt x="881" y="513"/>
                  </a:lnTo>
                  <a:lnTo>
                    <a:pt x="881" y="515"/>
                  </a:lnTo>
                  <a:lnTo>
                    <a:pt x="880" y="515"/>
                  </a:lnTo>
                  <a:lnTo>
                    <a:pt x="880" y="516"/>
                  </a:lnTo>
                  <a:lnTo>
                    <a:pt x="878" y="516"/>
                  </a:lnTo>
                  <a:lnTo>
                    <a:pt x="878" y="517"/>
                  </a:lnTo>
                  <a:lnTo>
                    <a:pt x="878" y="519"/>
                  </a:lnTo>
                  <a:lnTo>
                    <a:pt x="877" y="519"/>
                  </a:lnTo>
                  <a:lnTo>
                    <a:pt x="877" y="520"/>
                  </a:lnTo>
                  <a:lnTo>
                    <a:pt x="876" y="520"/>
                  </a:lnTo>
                  <a:lnTo>
                    <a:pt x="876" y="521"/>
                  </a:lnTo>
                  <a:lnTo>
                    <a:pt x="876" y="522"/>
                  </a:lnTo>
                  <a:lnTo>
                    <a:pt x="875" y="522"/>
                  </a:lnTo>
                  <a:lnTo>
                    <a:pt x="875" y="524"/>
                  </a:lnTo>
                  <a:lnTo>
                    <a:pt x="873" y="525"/>
                  </a:lnTo>
                  <a:lnTo>
                    <a:pt x="873" y="526"/>
                  </a:lnTo>
                  <a:lnTo>
                    <a:pt x="872" y="526"/>
                  </a:lnTo>
                  <a:lnTo>
                    <a:pt x="872" y="528"/>
                  </a:lnTo>
                  <a:lnTo>
                    <a:pt x="871" y="529"/>
                  </a:lnTo>
                  <a:lnTo>
                    <a:pt x="871" y="530"/>
                  </a:lnTo>
                  <a:lnTo>
                    <a:pt x="869" y="530"/>
                  </a:lnTo>
                  <a:lnTo>
                    <a:pt x="869" y="532"/>
                  </a:lnTo>
                  <a:lnTo>
                    <a:pt x="868" y="532"/>
                  </a:lnTo>
                  <a:lnTo>
                    <a:pt x="868" y="533"/>
                  </a:lnTo>
                  <a:lnTo>
                    <a:pt x="868" y="534"/>
                  </a:lnTo>
                  <a:lnTo>
                    <a:pt x="867" y="534"/>
                  </a:lnTo>
                  <a:lnTo>
                    <a:pt x="867" y="536"/>
                  </a:lnTo>
                  <a:lnTo>
                    <a:pt x="865" y="536"/>
                  </a:lnTo>
                  <a:lnTo>
                    <a:pt x="865" y="537"/>
                  </a:lnTo>
                  <a:lnTo>
                    <a:pt x="865" y="538"/>
                  </a:lnTo>
                  <a:lnTo>
                    <a:pt x="864" y="538"/>
                  </a:lnTo>
                  <a:lnTo>
                    <a:pt x="864" y="539"/>
                  </a:lnTo>
                  <a:lnTo>
                    <a:pt x="863" y="539"/>
                  </a:lnTo>
                  <a:lnTo>
                    <a:pt x="863" y="541"/>
                  </a:lnTo>
                  <a:lnTo>
                    <a:pt x="863" y="542"/>
                  </a:lnTo>
                  <a:lnTo>
                    <a:pt x="861" y="542"/>
                  </a:lnTo>
                  <a:lnTo>
                    <a:pt x="861" y="543"/>
                  </a:lnTo>
                  <a:lnTo>
                    <a:pt x="860" y="543"/>
                  </a:lnTo>
                  <a:lnTo>
                    <a:pt x="860" y="545"/>
                  </a:lnTo>
                  <a:lnTo>
                    <a:pt x="860" y="546"/>
                  </a:lnTo>
                  <a:lnTo>
                    <a:pt x="859" y="546"/>
                  </a:lnTo>
                  <a:lnTo>
                    <a:pt x="859" y="547"/>
                  </a:lnTo>
                  <a:lnTo>
                    <a:pt x="858" y="549"/>
                  </a:lnTo>
                  <a:lnTo>
                    <a:pt x="858" y="550"/>
                  </a:lnTo>
                  <a:lnTo>
                    <a:pt x="856" y="550"/>
                  </a:lnTo>
                  <a:lnTo>
                    <a:pt x="856" y="551"/>
                  </a:lnTo>
                  <a:lnTo>
                    <a:pt x="855" y="552"/>
                  </a:lnTo>
                  <a:lnTo>
                    <a:pt x="855" y="554"/>
                  </a:lnTo>
                  <a:lnTo>
                    <a:pt x="854" y="554"/>
                  </a:lnTo>
                  <a:lnTo>
                    <a:pt x="854" y="555"/>
                  </a:lnTo>
                  <a:lnTo>
                    <a:pt x="852" y="556"/>
                  </a:lnTo>
                  <a:lnTo>
                    <a:pt x="852" y="558"/>
                  </a:lnTo>
                  <a:lnTo>
                    <a:pt x="851" y="558"/>
                  </a:lnTo>
                  <a:lnTo>
                    <a:pt x="851" y="559"/>
                  </a:lnTo>
                  <a:lnTo>
                    <a:pt x="850" y="560"/>
                  </a:lnTo>
                  <a:lnTo>
                    <a:pt x="850" y="562"/>
                  </a:lnTo>
                  <a:lnTo>
                    <a:pt x="848" y="562"/>
                  </a:lnTo>
                  <a:lnTo>
                    <a:pt x="848" y="563"/>
                  </a:lnTo>
                  <a:lnTo>
                    <a:pt x="847" y="564"/>
                  </a:lnTo>
                  <a:lnTo>
                    <a:pt x="847" y="566"/>
                  </a:lnTo>
                  <a:lnTo>
                    <a:pt x="846" y="566"/>
                  </a:lnTo>
                  <a:lnTo>
                    <a:pt x="846" y="567"/>
                  </a:lnTo>
                  <a:lnTo>
                    <a:pt x="845" y="568"/>
                  </a:lnTo>
                  <a:lnTo>
                    <a:pt x="845" y="569"/>
                  </a:lnTo>
                  <a:lnTo>
                    <a:pt x="843" y="569"/>
                  </a:lnTo>
                  <a:lnTo>
                    <a:pt x="843" y="571"/>
                  </a:lnTo>
                  <a:lnTo>
                    <a:pt x="842" y="572"/>
                  </a:lnTo>
                  <a:lnTo>
                    <a:pt x="842" y="573"/>
                  </a:lnTo>
                  <a:lnTo>
                    <a:pt x="841" y="573"/>
                  </a:lnTo>
                  <a:lnTo>
                    <a:pt x="841" y="575"/>
                  </a:lnTo>
                  <a:lnTo>
                    <a:pt x="841" y="576"/>
                  </a:lnTo>
                  <a:lnTo>
                    <a:pt x="839" y="576"/>
                  </a:lnTo>
                  <a:lnTo>
                    <a:pt x="839" y="577"/>
                  </a:lnTo>
                  <a:lnTo>
                    <a:pt x="838" y="577"/>
                  </a:lnTo>
                  <a:lnTo>
                    <a:pt x="838" y="579"/>
                  </a:lnTo>
                  <a:lnTo>
                    <a:pt x="837" y="580"/>
                  </a:lnTo>
                  <a:lnTo>
                    <a:pt x="837" y="581"/>
                  </a:lnTo>
                  <a:lnTo>
                    <a:pt x="835" y="581"/>
                  </a:lnTo>
                  <a:lnTo>
                    <a:pt x="835" y="583"/>
                  </a:lnTo>
                  <a:lnTo>
                    <a:pt x="834" y="584"/>
                  </a:lnTo>
                  <a:lnTo>
                    <a:pt x="834" y="585"/>
                  </a:lnTo>
                  <a:lnTo>
                    <a:pt x="833" y="585"/>
                  </a:lnTo>
                  <a:lnTo>
                    <a:pt x="833" y="586"/>
                  </a:lnTo>
                  <a:lnTo>
                    <a:pt x="831" y="588"/>
                  </a:lnTo>
                  <a:lnTo>
                    <a:pt x="831" y="589"/>
                  </a:lnTo>
                  <a:lnTo>
                    <a:pt x="830" y="589"/>
                  </a:lnTo>
                  <a:lnTo>
                    <a:pt x="830" y="590"/>
                  </a:lnTo>
                  <a:lnTo>
                    <a:pt x="829" y="592"/>
                  </a:lnTo>
                  <a:lnTo>
                    <a:pt x="829" y="593"/>
                  </a:lnTo>
                  <a:lnTo>
                    <a:pt x="828" y="593"/>
                  </a:lnTo>
                  <a:lnTo>
                    <a:pt x="828" y="594"/>
                  </a:lnTo>
                  <a:lnTo>
                    <a:pt x="826" y="594"/>
                  </a:lnTo>
                  <a:lnTo>
                    <a:pt x="826" y="596"/>
                  </a:lnTo>
                  <a:lnTo>
                    <a:pt x="826" y="597"/>
                  </a:lnTo>
                  <a:lnTo>
                    <a:pt x="825" y="597"/>
                  </a:lnTo>
                  <a:lnTo>
                    <a:pt x="825" y="598"/>
                  </a:lnTo>
                  <a:lnTo>
                    <a:pt x="824" y="598"/>
                  </a:lnTo>
                  <a:lnTo>
                    <a:pt x="824" y="599"/>
                  </a:lnTo>
                  <a:lnTo>
                    <a:pt x="822" y="601"/>
                  </a:lnTo>
                  <a:lnTo>
                    <a:pt x="822" y="602"/>
                  </a:lnTo>
                  <a:lnTo>
                    <a:pt x="821" y="602"/>
                  </a:lnTo>
                  <a:lnTo>
                    <a:pt x="821" y="603"/>
                  </a:lnTo>
                  <a:lnTo>
                    <a:pt x="820" y="605"/>
                  </a:lnTo>
                  <a:lnTo>
                    <a:pt x="820" y="606"/>
                  </a:lnTo>
                  <a:lnTo>
                    <a:pt x="818" y="606"/>
                  </a:lnTo>
                  <a:lnTo>
                    <a:pt x="818" y="607"/>
                  </a:lnTo>
                  <a:lnTo>
                    <a:pt x="817" y="609"/>
                  </a:lnTo>
                  <a:lnTo>
                    <a:pt x="817" y="610"/>
                  </a:lnTo>
                  <a:lnTo>
                    <a:pt x="816" y="610"/>
                  </a:lnTo>
                  <a:lnTo>
                    <a:pt x="816" y="611"/>
                  </a:lnTo>
                  <a:lnTo>
                    <a:pt x="814" y="613"/>
                  </a:lnTo>
                  <a:lnTo>
                    <a:pt x="814" y="614"/>
                  </a:lnTo>
                  <a:lnTo>
                    <a:pt x="813" y="614"/>
                  </a:lnTo>
                  <a:lnTo>
                    <a:pt x="813" y="615"/>
                  </a:lnTo>
                  <a:lnTo>
                    <a:pt x="812" y="616"/>
                  </a:lnTo>
                  <a:lnTo>
                    <a:pt x="812" y="618"/>
                  </a:lnTo>
                  <a:lnTo>
                    <a:pt x="811" y="618"/>
                  </a:lnTo>
                  <a:lnTo>
                    <a:pt x="811" y="619"/>
                  </a:lnTo>
                  <a:lnTo>
                    <a:pt x="809" y="619"/>
                  </a:lnTo>
                  <a:lnTo>
                    <a:pt x="809" y="620"/>
                  </a:lnTo>
                  <a:lnTo>
                    <a:pt x="809" y="622"/>
                  </a:lnTo>
                  <a:lnTo>
                    <a:pt x="808" y="622"/>
                  </a:lnTo>
                  <a:lnTo>
                    <a:pt x="808" y="623"/>
                  </a:lnTo>
                  <a:lnTo>
                    <a:pt x="807" y="623"/>
                  </a:lnTo>
                  <a:lnTo>
                    <a:pt x="807" y="624"/>
                  </a:lnTo>
                  <a:lnTo>
                    <a:pt x="805" y="626"/>
                  </a:lnTo>
                  <a:lnTo>
                    <a:pt x="805" y="627"/>
                  </a:lnTo>
                  <a:lnTo>
                    <a:pt x="804" y="627"/>
                  </a:lnTo>
                  <a:lnTo>
                    <a:pt x="804" y="628"/>
                  </a:lnTo>
                  <a:lnTo>
                    <a:pt x="804" y="630"/>
                  </a:lnTo>
                  <a:lnTo>
                    <a:pt x="803" y="630"/>
                  </a:lnTo>
                  <a:lnTo>
                    <a:pt x="803" y="631"/>
                  </a:lnTo>
                  <a:lnTo>
                    <a:pt x="801" y="631"/>
                  </a:lnTo>
                  <a:lnTo>
                    <a:pt x="801" y="632"/>
                  </a:lnTo>
                  <a:lnTo>
                    <a:pt x="800" y="633"/>
                  </a:lnTo>
                  <a:lnTo>
                    <a:pt x="800" y="635"/>
                  </a:lnTo>
                  <a:lnTo>
                    <a:pt x="799" y="635"/>
                  </a:lnTo>
                  <a:lnTo>
                    <a:pt x="799" y="636"/>
                  </a:lnTo>
                  <a:lnTo>
                    <a:pt x="798" y="637"/>
                  </a:lnTo>
                  <a:lnTo>
                    <a:pt x="798" y="639"/>
                  </a:lnTo>
                  <a:lnTo>
                    <a:pt x="796" y="639"/>
                  </a:lnTo>
                  <a:lnTo>
                    <a:pt x="796" y="640"/>
                  </a:lnTo>
                  <a:lnTo>
                    <a:pt x="796" y="641"/>
                  </a:lnTo>
                  <a:lnTo>
                    <a:pt x="795" y="641"/>
                  </a:lnTo>
                  <a:lnTo>
                    <a:pt x="795" y="643"/>
                  </a:lnTo>
                  <a:lnTo>
                    <a:pt x="794" y="643"/>
                  </a:lnTo>
                  <a:lnTo>
                    <a:pt x="794" y="644"/>
                  </a:lnTo>
                  <a:lnTo>
                    <a:pt x="794" y="645"/>
                  </a:lnTo>
                  <a:lnTo>
                    <a:pt x="792" y="645"/>
                  </a:lnTo>
                  <a:lnTo>
                    <a:pt x="792" y="647"/>
                  </a:lnTo>
                  <a:lnTo>
                    <a:pt x="791" y="647"/>
                  </a:lnTo>
                  <a:lnTo>
                    <a:pt x="791" y="648"/>
                  </a:lnTo>
                  <a:lnTo>
                    <a:pt x="790" y="649"/>
                  </a:lnTo>
                  <a:lnTo>
                    <a:pt x="790" y="650"/>
                  </a:lnTo>
                  <a:lnTo>
                    <a:pt x="788" y="650"/>
                  </a:lnTo>
                  <a:lnTo>
                    <a:pt x="788" y="652"/>
                  </a:lnTo>
                  <a:lnTo>
                    <a:pt x="787" y="653"/>
                  </a:lnTo>
                  <a:lnTo>
                    <a:pt x="787" y="654"/>
                  </a:lnTo>
                  <a:lnTo>
                    <a:pt x="786" y="654"/>
                  </a:lnTo>
                  <a:lnTo>
                    <a:pt x="786" y="656"/>
                  </a:lnTo>
                  <a:lnTo>
                    <a:pt x="784" y="656"/>
                  </a:lnTo>
                  <a:lnTo>
                    <a:pt x="784" y="657"/>
                  </a:lnTo>
                  <a:lnTo>
                    <a:pt x="784" y="658"/>
                  </a:lnTo>
                  <a:lnTo>
                    <a:pt x="783" y="658"/>
                  </a:lnTo>
                  <a:lnTo>
                    <a:pt x="783" y="660"/>
                  </a:lnTo>
                  <a:lnTo>
                    <a:pt x="782" y="660"/>
                  </a:lnTo>
                  <a:lnTo>
                    <a:pt x="782" y="661"/>
                  </a:lnTo>
                  <a:lnTo>
                    <a:pt x="781" y="661"/>
                  </a:lnTo>
                  <a:lnTo>
                    <a:pt x="781" y="660"/>
                  </a:lnTo>
                  <a:lnTo>
                    <a:pt x="779" y="660"/>
                  </a:lnTo>
                  <a:lnTo>
                    <a:pt x="779" y="658"/>
                  </a:lnTo>
                  <a:lnTo>
                    <a:pt x="778" y="657"/>
                  </a:lnTo>
                  <a:lnTo>
                    <a:pt x="778" y="656"/>
                  </a:lnTo>
                  <a:lnTo>
                    <a:pt x="777" y="656"/>
                  </a:lnTo>
                  <a:lnTo>
                    <a:pt x="775" y="656"/>
                  </a:lnTo>
                  <a:lnTo>
                    <a:pt x="774" y="656"/>
                  </a:lnTo>
                  <a:lnTo>
                    <a:pt x="773" y="656"/>
                  </a:lnTo>
                  <a:lnTo>
                    <a:pt x="771" y="656"/>
                  </a:lnTo>
                  <a:lnTo>
                    <a:pt x="770" y="656"/>
                  </a:lnTo>
                  <a:lnTo>
                    <a:pt x="769" y="654"/>
                  </a:lnTo>
                  <a:lnTo>
                    <a:pt x="767" y="653"/>
                  </a:lnTo>
                  <a:lnTo>
                    <a:pt x="767" y="652"/>
                  </a:lnTo>
                  <a:lnTo>
                    <a:pt x="766" y="652"/>
                  </a:lnTo>
                  <a:lnTo>
                    <a:pt x="766" y="650"/>
                  </a:lnTo>
                  <a:lnTo>
                    <a:pt x="765" y="650"/>
                  </a:lnTo>
                  <a:lnTo>
                    <a:pt x="765" y="649"/>
                  </a:lnTo>
                  <a:lnTo>
                    <a:pt x="764" y="649"/>
                  </a:lnTo>
                  <a:lnTo>
                    <a:pt x="762" y="649"/>
                  </a:lnTo>
                  <a:lnTo>
                    <a:pt x="762" y="648"/>
                  </a:lnTo>
                  <a:lnTo>
                    <a:pt x="761" y="648"/>
                  </a:lnTo>
                  <a:lnTo>
                    <a:pt x="760" y="648"/>
                  </a:lnTo>
                  <a:lnTo>
                    <a:pt x="758" y="647"/>
                  </a:lnTo>
                  <a:lnTo>
                    <a:pt x="757" y="647"/>
                  </a:lnTo>
                  <a:lnTo>
                    <a:pt x="757" y="645"/>
                  </a:lnTo>
                  <a:lnTo>
                    <a:pt x="757" y="644"/>
                  </a:lnTo>
                  <a:lnTo>
                    <a:pt x="756" y="644"/>
                  </a:lnTo>
                  <a:lnTo>
                    <a:pt x="756" y="643"/>
                  </a:lnTo>
                  <a:lnTo>
                    <a:pt x="754" y="643"/>
                  </a:lnTo>
                  <a:lnTo>
                    <a:pt x="754" y="641"/>
                  </a:lnTo>
                  <a:lnTo>
                    <a:pt x="753" y="640"/>
                  </a:lnTo>
                  <a:lnTo>
                    <a:pt x="752" y="640"/>
                  </a:lnTo>
                  <a:lnTo>
                    <a:pt x="751" y="641"/>
                  </a:lnTo>
                  <a:lnTo>
                    <a:pt x="749" y="641"/>
                  </a:lnTo>
                  <a:lnTo>
                    <a:pt x="748" y="641"/>
                  </a:lnTo>
                  <a:lnTo>
                    <a:pt x="747" y="640"/>
                  </a:lnTo>
                  <a:lnTo>
                    <a:pt x="745" y="640"/>
                  </a:lnTo>
                  <a:lnTo>
                    <a:pt x="744" y="640"/>
                  </a:lnTo>
                  <a:lnTo>
                    <a:pt x="743" y="639"/>
                  </a:lnTo>
                  <a:lnTo>
                    <a:pt x="741" y="639"/>
                  </a:lnTo>
                  <a:lnTo>
                    <a:pt x="741" y="637"/>
                  </a:lnTo>
                  <a:lnTo>
                    <a:pt x="740" y="637"/>
                  </a:lnTo>
                  <a:lnTo>
                    <a:pt x="740" y="636"/>
                  </a:lnTo>
                  <a:lnTo>
                    <a:pt x="739" y="636"/>
                  </a:lnTo>
                  <a:lnTo>
                    <a:pt x="739" y="635"/>
                  </a:lnTo>
                  <a:lnTo>
                    <a:pt x="740" y="635"/>
                  </a:lnTo>
                  <a:lnTo>
                    <a:pt x="740" y="633"/>
                  </a:lnTo>
                  <a:lnTo>
                    <a:pt x="739" y="632"/>
                  </a:lnTo>
                  <a:lnTo>
                    <a:pt x="739" y="633"/>
                  </a:lnTo>
                  <a:lnTo>
                    <a:pt x="739" y="635"/>
                  </a:lnTo>
                  <a:lnTo>
                    <a:pt x="739" y="633"/>
                  </a:lnTo>
                  <a:lnTo>
                    <a:pt x="737" y="633"/>
                  </a:lnTo>
                  <a:lnTo>
                    <a:pt x="737" y="632"/>
                  </a:lnTo>
                  <a:lnTo>
                    <a:pt x="739" y="632"/>
                  </a:lnTo>
                  <a:lnTo>
                    <a:pt x="739" y="631"/>
                  </a:lnTo>
                  <a:lnTo>
                    <a:pt x="737" y="631"/>
                  </a:lnTo>
                  <a:lnTo>
                    <a:pt x="737" y="630"/>
                  </a:lnTo>
                  <a:lnTo>
                    <a:pt x="736" y="630"/>
                  </a:lnTo>
                  <a:lnTo>
                    <a:pt x="735" y="630"/>
                  </a:lnTo>
                  <a:lnTo>
                    <a:pt x="734" y="630"/>
                  </a:lnTo>
                  <a:lnTo>
                    <a:pt x="734" y="631"/>
                  </a:lnTo>
                  <a:lnTo>
                    <a:pt x="732" y="631"/>
                  </a:lnTo>
                  <a:lnTo>
                    <a:pt x="732" y="632"/>
                  </a:lnTo>
                  <a:lnTo>
                    <a:pt x="731" y="632"/>
                  </a:lnTo>
                  <a:lnTo>
                    <a:pt x="730" y="632"/>
                  </a:lnTo>
                  <a:lnTo>
                    <a:pt x="728" y="632"/>
                  </a:lnTo>
                  <a:lnTo>
                    <a:pt x="728" y="633"/>
                  </a:lnTo>
                  <a:lnTo>
                    <a:pt x="727" y="633"/>
                  </a:lnTo>
                  <a:lnTo>
                    <a:pt x="728" y="635"/>
                  </a:lnTo>
                  <a:lnTo>
                    <a:pt x="728" y="633"/>
                  </a:lnTo>
                  <a:lnTo>
                    <a:pt x="730" y="633"/>
                  </a:lnTo>
                  <a:lnTo>
                    <a:pt x="730" y="635"/>
                  </a:lnTo>
                  <a:lnTo>
                    <a:pt x="731" y="635"/>
                  </a:lnTo>
                  <a:lnTo>
                    <a:pt x="730" y="636"/>
                  </a:lnTo>
                  <a:lnTo>
                    <a:pt x="728" y="636"/>
                  </a:lnTo>
                  <a:lnTo>
                    <a:pt x="727" y="636"/>
                  </a:lnTo>
                  <a:lnTo>
                    <a:pt x="727" y="637"/>
                  </a:lnTo>
                  <a:lnTo>
                    <a:pt x="726" y="637"/>
                  </a:lnTo>
                  <a:lnTo>
                    <a:pt x="726" y="639"/>
                  </a:lnTo>
                  <a:lnTo>
                    <a:pt x="727" y="639"/>
                  </a:lnTo>
                  <a:lnTo>
                    <a:pt x="728" y="639"/>
                  </a:lnTo>
                  <a:lnTo>
                    <a:pt x="730" y="639"/>
                  </a:lnTo>
                  <a:lnTo>
                    <a:pt x="730" y="640"/>
                  </a:lnTo>
                  <a:lnTo>
                    <a:pt x="730" y="641"/>
                  </a:lnTo>
                  <a:lnTo>
                    <a:pt x="728" y="641"/>
                  </a:lnTo>
                  <a:lnTo>
                    <a:pt x="727" y="643"/>
                  </a:lnTo>
                  <a:lnTo>
                    <a:pt x="727" y="644"/>
                  </a:lnTo>
                  <a:lnTo>
                    <a:pt x="728" y="644"/>
                  </a:lnTo>
                  <a:lnTo>
                    <a:pt x="730" y="644"/>
                  </a:lnTo>
                  <a:lnTo>
                    <a:pt x="731" y="644"/>
                  </a:lnTo>
                  <a:lnTo>
                    <a:pt x="731" y="645"/>
                  </a:lnTo>
                  <a:lnTo>
                    <a:pt x="731" y="647"/>
                  </a:lnTo>
                  <a:lnTo>
                    <a:pt x="731" y="648"/>
                  </a:lnTo>
                  <a:lnTo>
                    <a:pt x="731" y="649"/>
                  </a:lnTo>
                  <a:lnTo>
                    <a:pt x="731" y="650"/>
                  </a:lnTo>
                  <a:lnTo>
                    <a:pt x="731" y="652"/>
                  </a:lnTo>
                  <a:lnTo>
                    <a:pt x="731" y="653"/>
                  </a:lnTo>
                  <a:lnTo>
                    <a:pt x="730" y="653"/>
                  </a:lnTo>
                  <a:lnTo>
                    <a:pt x="730" y="654"/>
                  </a:lnTo>
                  <a:lnTo>
                    <a:pt x="731" y="654"/>
                  </a:lnTo>
                  <a:lnTo>
                    <a:pt x="731" y="656"/>
                  </a:lnTo>
                  <a:lnTo>
                    <a:pt x="730" y="656"/>
                  </a:lnTo>
                  <a:lnTo>
                    <a:pt x="730" y="657"/>
                  </a:lnTo>
                  <a:lnTo>
                    <a:pt x="730" y="658"/>
                  </a:lnTo>
                  <a:lnTo>
                    <a:pt x="730" y="657"/>
                  </a:lnTo>
                  <a:lnTo>
                    <a:pt x="728" y="657"/>
                  </a:lnTo>
                  <a:lnTo>
                    <a:pt x="728" y="658"/>
                  </a:lnTo>
                  <a:lnTo>
                    <a:pt x="728" y="660"/>
                  </a:lnTo>
                  <a:lnTo>
                    <a:pt x="728" y="661"/>
                  </a:lnTo>
                  <a:lnTo>
                    <a:pt x="730" y="661"/>
                  </a:lnTo>
                  <a:lnTo>
                    <a:pt x="731" y="661"/>
                  </a:lnTo>
                  <a:lnTo>
                    <a:pt x="731" y="662"/>
                  </a:lnTo>
                  <a:lnTo>
                    <a:pt x="730" y="662"/>
                  </a:lnTo>
                  <a:lnTo>
                    <a:pt x="730" y="663"/>
                  </a:lnTo>
                  <a:lnTo>
                    <a:pt x="730" y="665"/>
                  </a:lnTo>
                  <a:lnTo>
                    <a:pt x="731" y="665"/>
                  </a:lnTo>
                  <a:lnTo>
                    <a:pt x="732" y="665"/>
                  </a:lnTo>
                  <a:lnTo>
                    <a:pt x="732" y="663"/>
                  </a:lnTo>
                  <a:lnTo>
                    <a:pt x="732" y="665"/>
                  </a:lnTo>
                  <a:lnTo>
                    <a:pt x="734" y="665"/>
                  </a:lnTo>
                  <a:lnTo>
                    <a:pt x="734" y="666"/>
                  </a:lnTo>
                  <a:lnTo>
                    <a:pt x="734" y="667"/>
                  </a:lnTo>
                  <a:lnTo>
                    <a:pt x="732" y="669"/>
                  </a:lnTo>
                  <a:lnTo>
                    <a:pt x="732" y="670"/>
                  </a:lnTo>
                  <a:lnTo>
                    <a:pt x="732" y="671"/>
                  </a:lnTo>
                  <a:lnTo>
                    <a:pt x="732" y="673"/>
                  </a:lnTo>
                  <a:lnTo>
                    <a:pt x="734" y="673"/>
                  </a:lnTo>
                  <a:lnTo>
                    <a:pt x="734" y="674"/>
                  </a:lnTo>
                  <a:lnTo>
                    <a:pt x="734" y="675"/>
                  </a:lnTo>
                  <a:lnTo>
                    <a:pt x="734" y="677"/>
                  </a:lnTo>
                  <a:lnTo>
                    <a:pt x="734" y="678"/>
                  </a:lnTo>
                  <a:lnTo>
                    <a:pt x="734" y="679"/>
                  </a:lnTo>
                  <a:lnTo>
                    <a:pt x="732" y="679"/>
                  </a:lnTo>
                  <a:lnTo>
                    <a:pt x="732" y="680"/>
                  </a:lnTo>
                  <a:lnTo>
                    <a:pt x="732" y="682"/>
                  </a:lnTo>
                  <a:lnTo>
                    <a:pt x="734" y="682"/>
                  </a:lnTo>
                  <a:lnTo>
                    <a:pt x="734" y="683"/>
                  </a:lnTo>
                  <a:lnTo>
                    <a:pt x="732" y="683"/>
                  </a:lnTo>
                  <a:lnTo>
                    <a:pt x="732" y="684"/>
                  </a:lnTo>
                  <a:lnTo>
                    <a:pt x="732" y="686"/>
                  </a:lnTo>
                  <a:lnTo>
                    <a:pt x="732" y="687"/>
                  </a:lnTo>
                  <a:lnTo>
                    <a:pt x="734" y="687"/>
                  </a:lnTo>
                  <a:lnTo>
                    <a:pt x="734" y="688"/>
                  </a:lnTo>
                  <a:lnTo>
                    <a:pt x="732" y="688"/>
                  </a:lnTo>
                  <a:lnTo>
                    <a:pt x="732" y="690"/>
                  </a:lnTo>
                  <a:lnTo>
                    <a:pt x="732" y="691"/>
                  </a:lnTo>
                  <a:lnTo>
                    <a:pt x="731" y="691"/>
                  </a:lnTo>
                  <a:lnTo>
                    <a:pt x="730" y="691"/>
                  </a:lnTo>
                  <a:lnTo>
                    <a:pt x="730" y="692"/>
                  </a:lnTo>
                  <a:lnTo>
                    <a:pt x="730" y="694"/>
                  </a:lnTo>
                  <a:lnTo>
                    <a:pt x="731" y="694"/>
                  </a:lnTo>
                  <a:lnTo>
                    <a:pt x="732" y="695"/>
                  </a:lnTo>
                  <a:lnTo>
                    <a:pt x="731" y="695"/>
                  </a:lnTo>
                  <a:lnTo>
                    <a:pt x="731" y="696"/>
                  </a:lnTo>
                  <a:lnTo>
                    <a:pt x="731" y="697"/>
                  </a:lnTo>
                  <a:lnTo>
                    <a:pt x="730" y="697"/>
                  </a:lnTo>
                  <a:lnTo>
                    <a:pt x="730" y="699"/>
                  </a:lnTo>
                  <a:lnTo>
                    <a:pt x="728" y="699"/>
                  </a:lnTo>
                  <a:lnTo>
                    <a:pt x="727" y="700"/>
                  </a:lnTo>
                  <a:lnTo>
                    <a:pt x="726" y="700"/>
                  </a:lnTo>
                  <a:lnTo>
                    <a:pt x="724" y="700"/>
                  </a:lnTo>
                  <a:lnTo>
                    <a:pt x="724" y="701"/>
                  </a:lnTo>
                  <a:lnTo>
                    <a:pt x="724" y="703"/>
                  </a:lnTo>
                  <a:lnTo>
                    <a:pt x="723" y="703"/>
                  </a:lnTo>
                  <a:lnTo>
                    <a:pt x="723" y="701"/>
                  </a:lnTo>
                  <a:lnTo>
                    <a:pt x="722" y="701"/>
                  </a:lnTo>
                  <a:lnTo>
                    <a:pt x="722" y="700"/>
                  </a:lnTo>
                  <a:lnTo>
                    <a:pt x="720" y="700"/>
                  </a:lnTo>
                  <a:lnTo>
                    <a:pt x="720" y="701"/>
                  </a:lnTo>
                  <a:lnTo>
                    <a:pt x="720" y="703"/>
                  </a:lnTo>
                  <a:lnTo>
                    <a:pt x="719" y="703"/>
                  </a:lnTo>
                  <a:lnTo>
                    <a:pt x="718" y="701"/>
                  </a:lnTo>
                  <a:lnTo>
                    <a:pt x="717" y="701"/>
                  </a:lnTo>
                  <a:lnTo>
                    <a:pt x="717" y="700"/>
                  </a:lnTo>
                  <a:lnTo>
                    <a:pt x="717" y="699"/>
                  </a:lnTo>
                  <a:lnTo>
                    <a:pt x="715" y="699"/>
                  </a:lnTo>
                  <a:lnTo>
                    <a:pt x="715" y="700"/>
                  </a:lnTo>
                  <a:lnTo>
                    <a:pt x="717" y="700"/>
                  </a:lnTo>
                  <a:lnTo>
                    <a:pt x="717" y="701"/>
                  </a:lnTo>
                  <a:lnTo>
                    <a:pt x="715" y="703"/>
                  </a:lnTo>
                  <a:lnTo>
                    <a:pt x="715" y="701"/>
                  </a:lnTo>
                  <a:lnTo>
                    <a:pt x="714" y="701"/>
                  </a:lnTo>
                  <a:lnTo>
                    <a:pt x="714" y="703"/>
                  </a:lnTo>
                  <a:lnTo>
                    <a:pt x="715" y="703"/>
                  </a:lnTo>
                  <a:lnTo>
                    <a:pt x="715" y="704"/>
                  </a:lnTo>
                  <a:lnTo>
                    <a:pt x="714" y="704"/>
                  </a:lnTo>
                  <a:lnTo>
                    <a:pt x="713" y="704"/>
                  </a:lnTo>
                  <a:lnTo>
                    <a:pt x="713" y="705"/>
                  </a:lnTo>
                  <a:lnTo>
                    <a:pt x="713" y="707"/>
                  </a:lnTo>
                  <a:lnTo>
                    <a:pt x="711" y="707"/>
                  </a:lnTo>
                  <a:lnTo>
                    <a:pt x="710" y="707"/>
                  </a:lnTo>
                  <a:lnTo>
                    <a:pt x="709" y="707"/>
                  </a:lnTo>
                  <a:lnTo>
                    <a:pt x="707" y="707"/>
                  </a:lnTo>
                  <a:lnTo>
                    <a:pt x="707" y="708"/>
                  </a:lnTo>
                  <a:lnTo>
                    <a:pt x="707" y="709"/>
                  </a:lnTo>
                  <a:lnTo>
                    <a:pt x="706" y="709"/>
                  </a:lnTo>
                  <a:lnTo>
                    <a:pt x="706" y="710"/>
                  </a:lnTo>
                  <a:lnTo>
                    <a:pt x="707" y="710"/>
                  </a:lnTo>
                  <a:lnTo>
                    <a:pt x="707" y="712"/>
                  </a:lnTo>
                  <a:lnTo>
                    <a:pt x="707" y="713"/>
                  </a:lnTo>
                  <a:lnTo>
                    <a:pt x="707" y="714"/>
                  </a:lnTo>
                  <a:lnTo>
                    <a:pt x="709" y="714"/>
                  </a:lnTo>
                  <a:lnTo>
                    <a:pt x="707" y="714"/>
                  </a:lnTo>
                  <a:lnTo>
                    <a:pt x="707" y="716"/>
                  </a:lnTo>
                  <a:lnTo>
                    <a:pt x="709" y="716"/>
                  </a:lnTo>
                  <a:lnTo>
                    <a:pt x="709" y="717"/>
                  </a:lnTo>
                  <a:lnTo>
                    <a:pt x="707" y="717"/>
                  </a:lnTo>
                  <a:lnTo>
                    <a:pt x="706" y="718"/>
                  </a:lnTo>
                  <a:lnTo>
                    <a:pt x="707" y="718"/>
                  </a:lnTo>
                  <a:lnTo>
                    <a:pt x="707" y="720"/>
                  </a:lnTo>
                  <a:lnTo>
                    <a:pt x="707" y="721"/>
                  </a:lnTo>
                  <a:lnTo>
                    <a:pt x="706" y="721"/>
                  </a:lnTo>
                  <a:lnTo>
                    <a:pt x="706" y="722"/>
                  </a:lnTo>
                  <a:lnTo>
                    <a:pt x="706" y="724"/>
                  </a:lnTo>
                  <a:lnTo>
                    <a:pt x="705" y="724"/>
                  </a:lnTo>
                  <a:lnTo>
                    <a:pt x="704" y="724"/>
                  </a:lnTo>
                  <a:lnTo>
                    <a:pt x="702" y="724"/>
                  </a:lnTo>
                  <a:lnTo>
                    <a:pt x="702" y="722"/>
                  </a:lnTo>
                  <a:lnTo>
                    <a:pt x="701" y="722"/>
                  </a:lnTo>
                  <a:lnTo>
                    <a:pt x="701" y="724"/>
                  </a:lnTo>
                  <a:lnTo>
                    <a:pt x="702" y="724"/>
                  </a:lnTo>
                  <a:lnTo>
                    <a:pt x="702" y="725"/>
                  </a:lnTo>
                  <a:lnTo>
                    <a:pt x="701" y="726"/>
                  </a:lnTo>
                  <a:lnTo>
                    <a:pt x="700" y="726"/>
                  </a:lnTo>
                  <a:lnTo>
                    <a:pt x="700" y="725"/>
                  </a:lnTo>
                  <a:lnTo>
                    <a:pt x="698" y="725"/>
                  </a:lnTo>
                  <a:lnTo>
                    <a:pt x="697" y="725"/>
                  </a:lnTo>
                  <a:lnTo>
                    <a:pt x="697" y="724"/>
                  </a:lnTo>
                  <a:lnTo>
                    <a:pt x="696" y="724"/>
                  </a:lnTo>
                  <a:lnTo>
                    <a:pt x="694" y="724"/>
                  </a:lnTo>
                  <a:lnTo>
                    <a:pt x="694" y="725"/>
                  </a:lnTo>
                  <a:lnTo>
                    <a:pt x="693" y="725"/>
                  </a:lnTo>
                  <a:lnTo>
                    <a:pt x="693" y="726"/>
                  </a:lnTo>
                  <a:lnTo>
                    <a:pt x="692" y="726"/>
                  </a:lnTo>
                  <a:lnTo>
                    <a:pt x="692" y="727"/>
                  </a:lnTo>
                  <a:lnTo>
                    <a:pt x="693" y="727"/>
                  </a:lnTo>
                  <a:lnTo>
                    <a:pt x="692" y="727"/>
                  </a:lnTo>
                  <a:lnTo>
                    <a:pt x="692" y="729"/>
                  </a:lnTo>
                  <a:lnTo>
                    <a:pt x="690" y="729"/>
                  </a:lnTo>
                  <a:lnTo>
                    <a:pt x="690" y="730"/>
                  </a:lnTo>
                  <a:lnTo>
                    <a:pt x="689" y="730"/>
                  </a:lnTo>
                  <a:lnTo>
                    <a:pt x="690" y="730"/>
                  </a:lnTo>
                  <a:lnTo>
                    <a:pt x="690" y="731"/>
                  </a:lnTo>
                  <a:lnTo>
                    <a:pt x="689" y="731"/>
                  </a:lnTo>
                  <a:lnTo>
                    <a:pt x="689" y="733"/>
                  </a:lnTo>
                  <a:lnTo>
                    <a:pt x="688" y="733"/>
                  </a:lnTo>
                  <a:lnTo>
                    <a:pt x="687" y="733"/>
                  </a:lnTo>
                  <a:lnTo>
                    <a:pt x="687" y="731"/>
                  </a:lnTo>
                  <a:lnTo>
                    <a:pt x="685" y="731"/>
                  </a:lnTo>
                  <a:lnTo>
                    <a:pt x="684" y="730"/>
                  </a:lnTo>
                  <a:lnTo>
                    <a:pt x="683" y="730"/>
                  </a:lnTo>
                  <a:lnTo>
                    <a:pt x="681" y="730"/>
                  </a:lnTo>
                  <a:lnTo>
                    <a:pt x="681" y="729"/>
                  </a:lnTo>
                  <a:lnTo>
                    <a:pt x="680" y="729"/>
                  </a:lnTo>
                  <a:lnTo>
                    <a:pt x="680" y="730"/>
                  </a:lnTo>
                  <a:lnTo>
                    <a:pt x="679" y="730"/>
                  </a:lnTo>
                  <a:lnTo>
                    <a:pt x="677" y="730"/>
                  </a:lnTo>
                  <a:lnTo>
                    <a:pt x="676" y="730"/>
                  </a:lnTo>
                  <a:lnTo>
                    <a:pt x="675" y="730"/>
                  </a:lnTo>
                  <a:lnTo>
                    <a:pt x="675" y="731"/>
                  </a:lnTo>
                  <a:lnTo>
                    <a:pt x="675" y="733"/>
                  </a:lnTo>
                  <a:lnTo>
                    <a:pt x="674" y="733"/>
                  </a:lnTo>
                  <a:lnTo>
                    <a:pt x="674" y="734"/>
                  </a:lnTo>
                  <a:lnTo>
                    <a:pt x="674" y="735"/>
                  </a:lnTo>
                  <a:lnTo>
                    <a:pt x="672" y="735"/>
                  </a:lnTo>
                  <a:lnTo>
                    <a:pt x="672" y="737"/>
                  </a:lnTo>
                  <a:lnTo>
                    <a:pt x="671" y="737"/>
                  </a:lnTo>
                  <a:lnTo>
                    <a:pt x="672" y="737"/>
                  </a:lnTo>
                  <a:lnTo>
                    <a:pt x="672" y="738"/>
                  </a:lnTo>
                  <a:lnTo>
                    <a:pt x="671" y="739"/>
                  </a:lnTo>
                  <a:lnTo>
                    <a:pt x="671" y="741"/>
                  </a:lnTo>
                  <a:lnTo>
                    <a:pt x="670" y="741"/>
                  </a:lnTo>
                  <a:lnTo>
                    <a:pt x="668" y="741"/>
                  </a:lnTo>
                  <a:lnTo>
                    <a:pt x="667" y="741"/>
                  </a:lnTo>
                  <a:lnTo>
                    <a:pt x="667" y="742"/>
                  </a:lnTo>
                  <a:lnTo>
                    <a:pt x="668" y="742"/>
                  </a:lnTo>
                  <a:lnTo>
                    <a:pt x="668" y="743"/>
                  </a:lnTo>
                  <a:lnTo>
                    <a:pt x="667" y="743"/>
                  </a:lnTo>
                  <a:lnTo>
                    <a:pt x="667" y="744"/>
                  </a:lnTo>
                  <a:lnTo>
                    <a:pt x="667" y="743"/>
                  </a:lnTo>
                  <a:lnTo>
                    <a:pt x="666" y="743"/>
                  </a:lnTo>
                  <a:lnTo>
                    <a:pt x="664" y="743"/>
                  </a:lnTo>
                  <a:lnTo>
                    <a:pt x="664" y="744"/>
                  </a:lnTo>
                  <a:lnTo>
                    <a:pt x="663" y="744"/>
                  </a:lnTo>
                  <a:lnTo>
                    <a:pt x="663" y="746"/>
                  </a:lnTo>
                  <a:lnTo>
                    <a:pt x="663" y="747"/>
                  </a:lnTo>
                  <a:lnTo>
                    <a:pt x="662" y="747"/>
                  </a:lnTo>
                  <a:lnTo>
                    <a:pt x="660" y="747"/>
                  </a:lnTo>
                  <a:lnTo>
                    <a:pt x="660" y="746"/>
                  </a:lnTo>
                  <a:lnTo>
                    <a:pt x="659" y="746"/>
                  </a:lnTo>
                  <a:lnTo>
                    <a:pt x="659" y="747"/>
                  </a:lnTo>
                  <a:lnTo>
                    <a:pt x="659" y="746"/>
                  </a:lnTo>
                  <a:lnTo>
                    <a:pt x="659" y="747"/>
                  </a:lnTo>
                  <a:lnTo>
                    <a:pt x="658" y="747"/>
                  </a:lnTo>
                  <a:lnTo>
                    <a:pt x="658" y="746"/>
                  </a:lnTo>
                  <a:lnTo>
                    <a:pt x="657" y="746"/>
                  </a:lnTo>
                  <a:lnTo>
                    <a:pt x="657" y="747"/>
                  </a:lnTo>
                  <a:lnTo>
                    <a:pt x="655" y="747"/>
                  </a:lnTo>
                  <a:lnTo>
                    <a:pt x="657" y="747"/>
                  </a:lnTo>
                  <a:lnTo>
                    <a:pt x="657" y="748"/>
                  </a:lnTo>
                  <a:lnTo>
                    <a:pt x="655" y="748"/>
                  </a:lnTo>
                  <a:lnTo>
                    <a:pt x="657" y="748"/>
                  </a:lnTo>
                  <a:lnTo>
                    <a:pt x="655" y="748"/>
                  </a:lnTo>
                  <a:lnTo>
                    <a:pt x="654" y="748"/>
                  </a:lnTo>
                  <a:lnTo>
                    <a:pt x="653" y="748"/>
                  </a:lnTo>
                  <a:lnTo>
                    <a:pt x="653" y="750"/>
                  </a:lnTo>
                  <a:lnTo>
                    <a:pt x="651" y="750"/>
                  </a:lnTo>
                  <a:lnTo>
                    <a:pt x="650" y="750"/>
                  </a:lnTo>
                  <a:lnTo>
                    <a:pt x="650" y="751"/>
                  </a:lnTo>
                  <a:lnTo>
                    <a:pt x="651" y="751"/>
                  </a:lnTo>
                  <a:lnTo>
                    <a:pt x="651" y="752"/>
                  </a:lnTo>
                  <a:lnTo>
                    <a:pt x="650" y="752"/>
                  </a:lnTo>
                  <a:lnTo>
                    <a:pt x="650" y="754"/>
                  </a:lnTo>
                  <a:lnTo>
                    <a:pt x="649" y="754"/>
                  </a:lnTo>
                  <a:lnTo>
                    <a:pt x="649" y="755"/>
                  </a:lnTo>
                  <a:lnTo>
                    <a:pt x="649" y="754"/>
                  </a:lnTo>
                  <a:lnTo>
                    <a:pt x="650" y="755"/>
                  </a:lnTo>
                  <a:lnTo>
                    <a:pt x="649" y="755"/>
                  </a:lnTo>
                  <a:lnTo>
                    <a:pt x="649" y="756"/>
                  </a:lnTo>
                  <a:lnTo>
                    <a:pt x="647" y="755"/>
                  </a:lnTo>
                  <a:lnTo>
                    <a:pt x="647" y="756"/>
                  </a:lnTo>
                  <a:lnTo>
                    <a:pt x="649" y="756"/>
                  </a:lnTo>
                  <a:lnTo>
                    <a:pt x="647" y="756"/>
                  </a:lnTo>
                  <a:lnTo>
                    <a:pt x="646" y="756"/>
                  </a:lnTo>
                  <a:lnTo>
                    <a:pt x="646" y="755"/>
                  </a:lnTo>
                  <a:lnTo>
                    <a:pt x="645" y="755"/>
                  </a:lnTo>
                  <a:lnTo>
                    <a:pt x="643" y="755"/>
                  </a:lnTo>
                  <a:lnTo>
                    <a:pt x="643" y="754"/>
                  </a:lnTo>
                  <a:lnTo>
                    <a:pt x="642" y="754"/>
                  </a:lnTo>
                  <a:lnTo>
                    <a:pt x="641" y="754"/>
                  </a:lnTo>
                  <a:lnTo>
                    <a:pt x="642" y="754"/>
                  </a:lnTo>
                  <a:lnTo>
                    <a:pt x="642" y="752"/>
                  </a:lnTo>
                  <a:lnTo>
                    <a:pt x="641" y="752"/>
                  </a:lnTo>
                  <a:lnTo>
                    <a:pt x="641" y="754"/>
                  </a:lnTo>
                  <a:lnTo>
                    <a:pt x="640" y="754"/>
                  </a:lnTo>
                  <a:lnTo>
                    <a:pt x="640" y="755"/>
                  </a:lnTo>
                  <a:lnTo>
                    <a:pt x="638" y="755"/>
                  </a:lnTo>
                  <a:lnTo>
                    <a:pt x="638" y="756"/>
                  </a:lnTo>
                  <a:lnTo>
                    <a:pt x="637" y="756"/>
                  </a:lnTo>
                  <a:lnTo>
                    <a:pt x="636" y="756"/>
                  </a:lnTo>
                  <a:lnTo>
                    <a:pt x="637" y="756"/>
                  </a:lnTo>
                  <a:lnTo>
                    <a:pt x="636" y="756"/>
                  </a:lnTo>
                  <a:lnTo>
                    <a:pt x="636" y="757"/>
                  </a:lnTo>
                  <a:lnTo>
                    <a:pt x="636" y="759"/>
                  </a:lnTo>
                  <a:lnTo>
                    <a:pt x="637" y="759"/>
                  </a:lnTo>
                  <a:lnTo>
                    <a:pt x="637" y="760"/>
                  </a:lnTo>
                  <a:lnTo>
                    <a:pt x="636" y="760"/>
                  </a:lnTo>
                  <a:lnTo>
                    <a:pt x="636" y="761"/>
                  </a:lnTo>
                  <a:lnTo>
                    <a:pt x="634" y="761"/>
                  </a:lnTo>
                  <a:lnTo>
                    <a:pt x="636" y="761"/>
                  </a:lnTo>
                  <a:lnTo>
                    <a:pt x="636" y="763"/>
                  </a:lnTo>
                  <a:lnTo>
                    <a:pt x="636" y="764"/>
                  </a:lnTo>
                  <a:lnTo>
                    <a:pt x="634" y="764"/>
                  </a:lnTo>
                  <a:lnTo>
                    <a:pt x="634" y="765"/>
                  </a:lnTo>
                  <a:lnTo>
                    <a:pt x="634" y="767"/>
                  </a:lnTo>
                  <a:lnTo>
                    <a:pt x="636" y="768"/>
                  </a:lnTo>
                  <a:lnTo>
                    <a:pt x="636" y="769"/>
                  </a:lnTo>
                  <a:lnTo>
                    <a:pt x="634" y="769"/>
                  </a:lnTo>
                  <a:lnTo>
                    <a:pt x="634" y="771"/>
                  </a:lnTo>
                  <a:lnTo>
                    <a:pt x="636" y="771"/>
                  </a:lnTo>
                  <a:lnTo>
                    <a:pt x="636" y="772"/>
                  </a:lnTo>
                  <a:lnTo>
                    <a:pt x="634" y="772"/>
                  </a:lnTo>
                  <a:lnTo>
                    <a:pt x="634" y="773"/>
                  </a:lnTo>
                  <a:lnTo>
                    <a:pt x="633" y="773"/>
                  </a:lnTo>
                  <a:lnTo>
                    <a:pt x="633" y="774"/>
                  </a:lnTo>
                  <a:lnTo>
                    <a:pt x="634" y="774"/>
                  </a:lnTo>
                  <a:lnTo>
                    <a:pt x="633" y="774"/>
                  </a:lnTo>
                  <a:lnTo>
                    <a:pt x="633" y="776"/>
                  </a:lnTo>
                  <a:lnTo>
                    <a:pt x="633" y="774"/>
                  </a:lnTo>
                  <a:lnTo>
                    <a:pt x="632" y="776"/>
                  </a:lnTo>
                  <a:lnTo>
                    <a:pt x="633" y="776"/>
                  </a:lnTo>
                  <a:lnTo>
                    <a:pt x="632" y="776"/>
                  </a:lnTo>
                  <a:lnTo>
                    <a:pt x="632" y="777"/>
                  </a:lnTo>
                  <a:lnTo>
                    <a:pt x="630" y="777"/>
                  </a:lnTo>
                  <a:lnTo>
                    <a:pt x="630" y="778"/>
                  </a:lnTo>
                  <a:lnTo>
                    <a:pt x="629" y="778"/>
                  </a:lnTo>
                  <a:lnTo>
                    <a:pt x="628" y="778"/>
                  </a:lnTo>
                  <a:lnTo>
                    <a:pt x="628" y="777"/>
                  </a:lnTo>
                  <a:lnTo>
                    <a:pt x="629" y="777"/>
                  </a:lnTo>
                  <a:lnTo>
                    <a:pt x="628" y="777"/>
                  </a:lnTo>
                  <a:lnTo>
                    <a:pt x="628" y="778"/>
                  </a:lnTo>
                  <a:lnTo>
                    <a:pt x="627" y="778"/>
                  </a:lnTo>
                  <a:lnTo>
                    <a:pt x="625" y="778"/>
                  </a:lnTo>
                  <a:lnTo>
                    <a:pt x="625" y="780"/>
                  </a:lnTo>
                  <a:lnTo>
                    <a:pt x="625" y="778"/>
                  </a:lnTo>
                  <a:lnTo>
                    <a:pt x="624" y="778"/>
                  </a:lnTo>
                  <a:lnTo>
                    <a:pt x="624" y="780"/>
                  </a:lnTo>
                  <a:lnTo>
                    <a:pt x="623" y="780"/>
                  </a:lnTo>
                  <a:lnTo>
                    <a:pt x="623" y="781"/>
                  </a:lnTo>
                  <a:lnTo>
                    <a:pt x="621" y="781"/>
                  </a:lnTo>
                  <a:lnTo>
                    <a:pt x="621" y="782"/>
                  </a:lnTo>
                  <a:lnTo>
                    <a:pt x="620" y="782"/>
                  </a:lnTo>
                  <a:lnTo>
                    <a:pt x="620" y="784"/>
                  </a:lnTo>
                  <a:lnTo>
                    <a:pt x="619" y="785"/>
                  </a:lnTo>
                  <a:lnTo>
                    <a:pt x="617" y="784"/>
                  </a:lnTo>
                  <a:lnTo>
                    <a:pt x="617" y="785"/>
                  </a:lnTo>
                  <a:lnTo>
                    <a:pt x="617" y="786"/>
                  </a:lnTo>
                  <a:lnTo>
                    <a:pt x="617" y="788"/>
                  </a:lnTo>
                  <a:lnTo>
                    <a:pt x="616" y="788"/>
                  </a:lnTo>
                  <a:lnTo>
                    <a:pt x="616" y="789"/>
                  </a:lnTo>
                  <a:lnTo>
                    <a:pt x="616" y="790"/>
                  </a:lnTo>
                  <a:lnTo>
                    <a:pt x="615" y="790"/>
                  </a:lnTo>
                  <a:lnTo>
                    <a:pt x="615" y="791"/>
                  </a:lnTo>
                  <a:lnTo>
                    <a:pt x="613" y="791"/>
                  </a:lnTo>
                  <a:lnTo>
                    <a:pt x="615" y="793"/>
                  </a:lnTo>
                  <a:lnTo>
                    <a:pt x="613" y="793"/>
                  </a:lnTo>
                  <a:lnTo>
                    <a:pt x="613" y="794"/>
                  </a:lnTo>
                  <a:lnTo>
                    <a:pt x="613" y="795"/>
                  </a:lnTo>
                  <a:lnTo>
                    <a:pt x="612" y="795"/>
                  </a:lnTo>
                  <a:lnTo>
                    <a:pt x="611" y="797"/>
                  </a:lnTo>
                  <a:lnTo>
                    <a:pt x="611" y="798"/>
                  </a:lnTo>
                  <a:lnTo>
                    <a:pt x="611" y="799"/>
                  </a:lnTo>
                  <a:lnTo>
                    <a:pt x="612" y="799"/>
                  </a:lnTo>
                  <a:lnTo>
                    <a:pt x="612" y="801"/>
                  </a:lnTo>
                  <a:lnTo>
                    <a:pt x="611" y="801"/>
                  </a:lnTo>
                  <a:lnTo>
                    <a:pt x="611" y="802"/>
                  </a:lnTo>
                  <a:lnTo>
                    <a:pt x="612" y="802"/>
                  </a:lnTo>
                  <a:lnTo>
                    <a:pt x="613" y="802"/>
                  </a:lnTo>
                  <a:lnTo>
                    <a:pt x="613" y="803"/>
                  </a:lnTo>
                  <a:lnTo>
                    <a:pt x="613" y="805"/>
                  </a:lnTo>
                  <a:lnTo>
                    <a:pt x="615" y="805"/>
                  </a:lnTo>
                  <a:lnTo>
                    <a:pt x="613" y="805"/>
                  </a:lnTo>
                  <a:lnTo>
                    <a:pt x="615" y="806"/>
                  </a:lnTo>
                  <a:lnTo>
                    <a:pt x="613" y="806"/>
                  </a:lnTo>
                  <a:lnTo>
                    <a:pt x="615" y="806"/>
                  </a:lnTo>
                  <a:lnTo>
                    <a:pt x="613" y="806"/>
                  </a:lnTo>
                  <a:lnTo>
                    <a:pt x="613" y="807"/>
                  </a:lnTo>
                  <a:lnTo>
                    <a:pt x="615" y="806"/>
                  </a:lnTo>
                  <a:lnTo>
                    <a:pt x="615" y="807"/>
                  </a:lnTo>
                  <a:lnTo>
                    <a:pt x="613" y="807"/>
                  </a:lnTo>
                  <a:lnTo>
                    <a:pt x="613" y="808"/>
                  </a:lnTo>
                  <a:lnTo>
                    <a:pt x="615" y="808"/>
                  </a:lnTo>
                  <a:lnTo>
                    <a:pt x="615" y="810"/>
                  </a:lnTo>
                  <a:lnTo>
                    <a:pt x="615" y="811"/>
                  </a:lnTo>
                  <a:lnTo>
                    <a:pt x="613" y="811"/>
                  </a:lnTo>
                  <a:lnTo>
                    <a:pt x="613" y="812"/>
                  </a:lnTo>
                  <a:lnTo>
                    <a:pt x="613" y="814"/>
                  </a:lnTo>
                  <a:lnTo>
                    <a:pt x="613" y="815"/>
                  </a:lnTo>
                  <a:lnTo>
                    <a:pt x="615" y="815"/>
                  </a:lnTo>
                  <a:lnTo>
                    <a:pt x="613" y="815"/>
                  </a:lnTo>
                  <a:lnTo>
                    <a:pt x="613" y="816"/>
                  </a:lnTo>
                  <a:lnTo>
                    <a:pt x="613" y="815"/>
                  </a:lnTo>
                  <a:lnTo>
                    <a:pt x="613" y="816"/>
                  </a:lnTo>
                  <a:lnTo>
                    <a:pt x="613" y="818"/>
                  </a:lnTo>
                  <a:lnTo>
                    <a:pt x="612" y="818"/>
                  </a:lnTo>
                  <a:lnTo>
                    <a:pt x="611" y="818"/>
                  </a:lnTo>
                  <a:lnTo>
                    <a:pt x="611" y="819"/>
                  </a:lnTo>
                  <a:lnTo>
                    <a:pt x="611" y="820"/>
                  </a:lnTo>
                  <a:lnTo>
                    <a:pt x="610" y="820"/>
                  </a:lnTo>
                  <a:lnTo>
                    <a:pt x="610" y="821"/>
                  </a:lnTo>
                  <a:lnTo>
                    <a:pt x="611" y="821"/>
                  </a:lnTo>
                  <a:lnTo>
                    <a:pt x="610" y="821"/>
                  </a:lnTo>
                  <a:lnTo>
                    <a:pt x="610" y="823"/>
                  </a:lnTo>
                  <a:lnTo>
                    <a:pt x="608" y="821"/>
                  </a:lnTo>
                  <a:lnTo>
                    <a:pt x="608" y="823"/>
                  </a:lnTo>
                  <a:lnTo>
                    <a:pt x="607" y="823"/>
                  </a:lnTo>
                  <a:lnTo>
                    <a:pt x="607" y="821"/>
                  </a:lnTo>
                  <a:lnTo>
                    <a:pt x="606" y="821"/>
                  </a:lnTo>
                  <a:lnTo>
                    <a:pt x="606" y="823"/>
                  </a:lnTo>
                  <a:lnTo>
                    <a:pt x="604" y="823"/>
                  </a:lnTo>
                  <a:lnTo>
                    <a:pt x="604" y="824"/>
                  </a:lnTo>
                  <a:lnTo>
                    <a:pt x="604" y="825"/>
                  </a:lnTo>
                  <a:lnTo>
                    <a:pt x="604" y="827"/>
                  </a:lnTo>
                  <a:lnTo>
                    <a:pt x="603" y="827"/>
                  </a:lnTo>
                  <a:lnTo>
                    <a:pt x="602" y="827"/>
                  </a:lnTo>
                  <a:lnTo>
                    <a:pt x="602" y="828"/>
                  </a:lnTo>
                  <a:lnTo>
                    <a:pt x="603" y="828"/>
                  </a:lnTo>
                  <a:lnTo>
                    <a:pt x="602" y="828"/>
                  </a:lnTo>
                  <a:lnTo>
                    <a:pt x="600" y="828"/>
                  </a:lnTo>
                  <a:lnTo>
                    <a:pt x="600" y="829"/>
                  </a:lnTo>
                  <a:lnTo>
                    <a:pt x="602" y="829"/>
                  </a:lnTo>
                  <a:lnTo>
                    <a:pt x="602" y="831"/>
                  </a:lnTo>
                  <a:lnTo>
                    <a:pt x="603" y="831"/>
                  </a:lnTo>
                  <a:lnTo>
                    <a:pt x="603" y="829"/>
                  </a:lnTo>
                  <a:lnTo>
                    <a:pt x="603" y="831"/>
                  </a:lnTo>
                  <a:lnTo>
                    <a:pt x="604" y="831"/>
                  </a:lnTo>
                  <a:lnTo>
                    <a:pt x="604" y="832"/>
                  </a:lnTo>
                  <a:lnTo>
                    <a:pt x="604" y="831"/>
                  </a:lnTo>
                  <a:lnTo>
                    <a:pt x="606" y="831"/>
                  </a:lnTo>
                  <a:lnTo>
                    <a:pt x="606" y="832"/>
                  </a:lnTo>
                  <a:lnTo>
                    <a:pt x="604" y="832"/>
                  </a:lnTo>
                  <a:lnTo>
                    <a:pt x="604" y="833"/>
                  </a:lnTo>
                  <a:lnTo>
                    <a:pt x="604" y="832"/>
                  </a:lnTo>
                  <a:lnTo>
                    <a:pt x="603" y="832"/>
                  </a:lnTo>
                  <a:lnTo>
                    <a:pt x="603" y="833"/>
                  </a:lnTo>
                  <a:lnTo>
                    <a:pt x="602" y="833"/>
                  </a:lnTo>
                  <a:lnTo>
                    <a:pt x="602" y="835"/>
                  </a:lnTo>
                  <a:lnTo>
                    <a:pt x="600" y="835"/>
                  </a:lnTo>
                  <a:lnTo>
                    <a:pt x="599" y="835"/>
                  </a:lnTo>
                  <a:lnTo>
                    <a:pt x="599" y="836"/>
                  </a:lnTo>
                  <a:lnTo>
                    <a:pt x="598" y="836"/>
                  </a:lnTo>
                  <a:lnTo>
                    <a:pt x="596" y="836"/>
                  </a:lnTo>
                  <a:lnTo>
                    <a:pt x="595" y="836"/>
                  </a:lnTo>
                  <a:lnTo>
                    <a:pt x="595" y="835"/>
                  </a:lnTo>
                  <a:lnTo>
                    <a:pt x="594" y="835"/>
                  </a:lnTo>
                  <a:lnTo>
                    <a:pt x="594" y="836"/>
                  </a:lnTo>
                  <a:lnTo>
                    <a:pt x="594" y="837"/>
                  </a:lnTo>
                  <a:lnTo>
                    <a:pt x="594" y="838"/>
                  </a:lnTo>
                  <a:lnTo>
                    <a:pt x="593" y="838"/>
                  </a:lnTo>
                  <a:lnTo>
                    <a:pt x="594" y="838"/>
                  </a:lnTo>
                  <a:lnTo>
                    <a:pt x="593" y="838"/>
                  </a:lnTo>
                  <a:lnTo>
                    <a:pt x="593" y="840"/>
                  </a:lnTo>
                  <a:lnTo>
                    <a:pt x="593" y="841"/>
                  </a:lnTo>
                  <a:lnTo>
                    <a:pt x="591" y="841"/>
                  </a:lnTo>
                  <a:lnTo>
                    <a:pt x="593" y="841"/>
                  </a:lnTo>
                  <a:lnTo>
                    <a:pt x="593" y="842"/>
                  </a:lnTo>
                  <a:lnTo>
                    <a:pt x="591" y="842"/>
                  </a:lnTo>
                  <a:lnTo>
                    <a:pt x="593" y="842"/>
                  </a:lnTo>
                  <a:lnTo>
                    <a:pt x="591" y="842"/>
                  </a:lnTo>
                  <a:lnTo>
                    <a:pt x="591" y="844"/>
                  </a:lnTo>
                  <a:lnTo>
                    <a:pt x="591" y="842"/>
                  </a:lnTo>
                  <a:lnTo>
                    <a:pt x="591" y="844"/>
                  </a:lnTo>
                  <a:lnTo>
                    <a:pt x="591" y="845"/>
                  </a:lnTo>
                  <a:lnTo>
                    <a:pt x="590" y="845"/>
                  </a:lnTo>
                  <a:lnTo>
                    <a:pt x="591" y="845"/>
                  </a:lnTo>
                  <a:lnTo>
                    <a:pt x="590" y="845"/>
                  </a:lnTo>
                  <a:lnTo>
                    <a:pt x="590" y="846"/>
                  </a:lnTo>
                  <a:lnTo>
                    <a:pt x="590" y="845"/>
                  </a:lnTo>
                  <a:lnTo>
                    <a:pt x="590" y="846"/>
                  </a:lnTo>
                  <a:lnTo>
                    <a:pt x="590" y="848"/>
                  </a:lnTo>
                  <a:lnTo>
                    <a:pt x="590" y="849"/>
                  </a:lnTo>
                  <a:lnTo>
                    <a:pt x="590" y="850"/>
                  </a:lnTo>
                  <a:lnTo>
                    <a:pt x="590" y="852"/>
                  </a:lnTo>
                  <a:lnTo>
                    <a:pt x="591" y="850"/>
                  </a:lnTo>
                  <a:lnTo>
                    <a:pt x="591" y="852"/>
                  </a:lnTo>
                  <a:lnTo>
                    <a:pt x="591" y="853"/>
                  </a:lnTo>
                  <a:lnTo>
                    <a:pt x="591" y="854"/>
                  </a:lnTo>
                  <a:lnTo>
                    <a:pt x="593" y="854"/>
                  </a:lnTo>
                  <a:lnTo>
                    <a:pt x="593" y="855"/>
                  </a:lnTo>
                  <a:lnTo>
                    <a:pt x="591" y="857"/>
                  </a:lnTo>
                  <a:lnTo>
                    <a:pt x="590" y="857"/>
                  </a:lnTo>
                  <a:lnTo>
                    <a:pt x="589" y="857"/>
                  </a:lnTo>
                  <a:lnTo>
                    <a:pt x="589" y="858"/>
                  </a:lnTo>
                  <a:lnTo>
                    <a:pt x="587" y="858"/>
                  </a:lnTo>
                  <a:lnTo>
                    <a:pt x="587" y="859"/>
                  </a:lnTo>
                  <a:lnTo>
                    <a:pt x="587" y="858"/>
                  </a:lnTo>
                  <a:lnTo>
                    <a:pt x="587" y="859"/>
                  </a:lnTo>
                  <a:lnTo>
                    <a:pt x="586" y="859"/>
                  </a:lnTo>
                  <a:lnTo>
                    <a:pt x="585" y="859"/>
                  </a:lnTo>
                  <a:lnTo>
                    <a:pt x="585" y="858"/>
                  </a:lnTo>
                  <a:lnTo>
                    <a:pt x="583" y="858"/>
                  </a:lnTo>
                  <a:lnTo>
                    <a:pt x="582" y="858"/>
                  </a:lnTo>
                  <a:lnTo>
                    <a:pt x="582" y="859"/>
                  </a:lnTo>
                  <a:lnTo>
                    <a:pt x="582" y="861"/>
                  </a:lnTo>
                  <a:lnTo>
                    <a:pt x="583" y="861"/>
                  </a:lnTo>
                  <a:lnTo>
                    <a:pt x="582" y="861"/>
                  </a:lnTo>
                  <a:lnTo>
                    <a:pt x="583" y="861"/>
                  </a:lnTo>
                  <a:lnTo>
                    <a:pt x="582" y="861"/>
                  </a:lnTo>
                  <a:lnTo>
                    <a:pt x="582" y="862"/>
                  </a:lnTo>
                  <a:lnTo>
                    <a:pt x="583" y="862"/>
                  </a:lnTo>
                  <a:lnTo>
                    <a:pt x="582" y="862"/>
                  </a:lnTo>
                  <a:lnTo>
                    <a:pt x="582" y="863"/>
                  </a:lnTo>
                  <a:lnTo>
                    <a:pt x="583" y="863"/>
                  </a:lnTo>
                  <a:lnTo>
                    <a:pt x="583" y="865"/>
                  </a:lnTo>
                  <a:lnTo>
                    <a:pt x="582" y="865"/>
                  </a:lnTo>
                  <a:lnTo>
                    <a:pt x="582" y="866"/>
                  </a:lnTo>
                  <a:lnTo>
                    <a:pt x="583" y="866"/>
                  </a:lnTo>
                  <a:lnTo>
                    <a:pt x="582" y="867"/>
                  </a:lnTo>
                  <a:lnTo>
                    <a:pt x="581" y="867"/>
                  </a:lnTo>
                  <a:lnTo>
                    <a:pt x="581" y="868"/>
                  </a:lnTo>
                  <a:lnTo>
                    <a:pt x="581" y="870"/>
                  </a:lnTo>
                  <a:lnTo>
                    <a:pt x="580" y="870"/>
                  </a:lnTo>
                  <a:lnTo>
                    <a:pt x="580" y="871"/>
                  </a:lnTo>
                  <a:lnTo>
                    <a:pt x="578" y="871"/>
                  </a:lnTo>
                  <a:lnTo>
                    <a:pt x="577" y="871"/>
                  </a:lnTo>
                  <a:lnTo>
                    <a:pt x="577" y="872"/>
                  </a:lnTo>
                  <a:lnTo>
                    <a:pt x="577" y="871"/>
                  </a:lnTo>
                  <a:lnTo>
                    <a:pt x="577" y="872"/>
                  </a:lnTo>
                  <a:lnTo>
                    <a:pt x="577" y="874"/>
                  </a:lnTo>
                  <a:lnTo>
                    <a:pt x="577" y="872"/>
                  </a:lnTo>
                  <a:lnTo>
                    <a:pt x="576" y="872"/>
                  </a:lnTo>
                  <a:lnTo>
                    <a:pt x="576" y="874"/>
                  </a:lnTo>
                  <a:lnTo>
                    <a:pt x="576" y="875"/>
                  </a:lnTo>
                  <a:lnTo>
                    <a:pt x="576" y="876"/>
                  </a:lnTo>
                  <a:lnTo>
                    <a:pt x="576" y="875"/>
                  </a:lnTo>
                  <a:lnTo>
                    <a:pt x="574" y="875"/>
                  </a:lnTo>
                  <a:lnTo>
                    <a:pt x="574" y="876"/>
                  </a:lnTo>
                  <a:lnTo>
                    <a:pt x="576" y="876"/>
                  </a:lnTo>
                  <a:lnTo>
                    <a:pt x="574" y="876"/>
                  </a:lnTo>
                  <a:lnTo>
                    <a:pt x="574" y="878"/>
                  </a:lnTo>
                  <a:lnTo>
                    <a:pt x="574" y="876"/>
                  </a:lnTo>
                  <a:lnTo>
                    <a:pt x="574" y="878"/>
                  </a:lnTo>
                  <a:lnTo>
                    <a:pt x="574" y="879"/>
                  </a:lnTo>
                  <a:lnTo>
                    <a:pt x="574" y="878"/>
                  </a:lnTo>
                  <a:lnTo>
                    <a:pt x="573" y="878"/>
                  </a:lnTo>
                  <a:lnTo>
                    <a:pt x="573" y="879"/>
                  </a:lnTo>
                  <a:lnTo>
                    <a:pt x="573" y="880"/>
                  </a:lnTo>
                  <a:lnTo>
                    <a:pt x="573" y="882"/>
                  </a:lnTo>
                  <a:lnTo>
                    <a:pt x="573" y="883"/>
                  </a:lnTo>
                  <a:lnTo>
                    <a:pt x="573" y="884"/>
                  </a:lnTo>
                  <a:lnTo>
                    <a:pt x="573" y="885"/>
                  </a:lnTo>
                  <a:lnTo>
                    <a:pt x="573" y="887"/>
                  </a:lnTo>
                  <a:lnTo>
                    <a:pt x="574" y="888"/>
                  </a:lnTo>
                  <a:lnTo>
                    <a:pt x="574" y="889"/>
                  </a:lnTo>
                  <a:lnTo>
                    <a:pt x="574" y="891"/>
                  </a:lnTo>
                  <a:lnTo>
                    <a:pt x="574" y="892"/>
                  </a:lnTo>
                  <a:lnTo>
                    <a:pt x="574" y="893"/>
                  </a:lnTo>
                  <a:lnTo>
                    <a:pt x="573" y="893"/>
                  </a:lnTo>
                  <a:lnTo>
                    <a:pt x="574" y="893"/>
                  </a:lnTo>
                  <a:lnTo>
                    <a:pt x="574" y="895"/>
                  </a:lnTo>
                  <a:lnTo>
                    <a:pt x="573" y="895"/>
                  </a:lnTo>
                  <a:lnTo>
                    <a:pt x="573" y="896"/>
                  </a:lnTo>
                  <a:lnTo>
                    <a:pt x="572" y="896"/>
                  </a:lnTo>
                  <a:lnTo>
                    <a:pt x="570" y="896"/>
                  </a:lnTo>
                  <a:lnTo>
                    <a:pt x="569" y="896"/>
                  </a:lnTo>
                  <a:lnTo>
                    <a:pt x="569" y="897"/>
                  </a:lnTo>
                  <a:lnTo>
                    <a:pt x="568" y="897"/>
                  </a:lnTo>
                  <a:lnTo>
                    <a:pt x="566" y="897"/>
                  </a:lnTo>
                  <a:lnTo>
                    <a:pt x="566" y="899"/>
                  </a:lnTo>
                  <a:lnTo>
                    <a:pt x="568" y="899"/>
                  </a:lnTo>
                  <a:lnTo>
                    <a:pt x="568" y="900"/>
                  </a:lnTo>
                  <a:lnTo>
                    <a:pt x="568" y="901"/>
                  </a:lnTo>
                  <a:lnTo>
                    <a:pt x="568" y="902"/>
                  </a:lnTo>
                  <a:lnTo>
                    <a:pt x="568" y="904"/>
                  </a:lnTo>
                  <a:lnTo>
                    <a:pt x="568" y="905"/>
                  </a:lnTo>
                  <a:lnTo>
                    <a:pt x="566" y="905"/>
                  </a:lnTo>
                  <a:lnTo>
                    <a:pt x="565" y="905"/>
                  </a:lnTo>
                  <a:lnTo>
                    <a:pt x="565" y="906"/>
                  </a:lnTo>
                  <a:lnTo>
                    <a:pt x="565" y="908"/>
                  </a:lnTo>
                  <a:lnTo>
                    <a:pt x="564" y="908"/>
                  </a:lnTo>
                  <a:lnTo>
                    <a:pt x="564" y="909"/>
                  </a:lnTo>
                  <a:lnTo>
                    <a:pt x="563" y="909"/>
                  </a:lnTo>
                  <a:lnTo>
                    <a:pt x="563" y="910"/>
                  </a:lnTo>
                  <a:lnTo>
                    <a:pt x="561" y="910"/>
                  </a:lnTo>
                  <a:lnTo>
                    <a:pt x="561" y="912"/>
                  </a:lnTo>
                  <a:lnTo>
                    <a:pt x="561" y="913"/>
                  </a:lnTo>
                  <a:lnTo>
                    <a:pt x="560" y="913"/>
                  </a:lnTo>
                  <a:lnTo>
                    <a:pt x="560" y="914"/>
                  </a:lnTo>
                  <a:lnTo>
                    <a:pt x="559" y="914"/>
                  </a:lnTo>
                  <a:lnTo>
                    <a:pt x="559" y="915"/>
                  </a:lnTo>
                  <a:lnTo>
                    <a:pt x="559" y="917"/>
                  </a:lnTo>
                  <a:lnTo>
                    <a:pt x="559" y="918"/>
                  </a:lnTo>
                  <a:lnTo>
                    <a:pt x="559" y="919"/>
                  </a:lnTo>
                  <a:lnTo>
                    <a:pt x="560" y="919"/>
                  </a:lnTo>
                  <a:lnTo>
                    <a:pt x="561" y="919"/>
                  </a:lnTo>
                  <a:lnTo>
                    <a:pt x="561" y="921"/>
                  </a:lnTo>
                  <a:lnTo>
                    <a:pt x="563" y="921"/>
                  </a:lnTo>
                  <a:lnTo>
                    <a:pt x="563" y="922"/>
                  </a:lnTo>
                  <a:lnTo>
                    <a:pt x="564" y="922"/>
                  </a:lnTo>
                  <a:lnTo>
                    <a:pt x="564" y="923"/>
                  </a:lnTo>
                  <a:lnTo>
                    <a:pt x="563" y="923"/>
                  </a:lnTo>
                  <a:lnTo>
                    <a:pt x="563" y="925"/>
                  </a:lnTo>
                  <a:lnTo>
                    <a:pt x="564" y="925"/>
                  </a:lnTo>
                  <a:lnTo>
                    <a:pt x="564" y="926"/>
                  </a:lnTo>
                  <a:lnTo>
                    <a:pt x="565" y="927"/>
                  </a:lnTo>
                  <a:lnTo>
                    <a:pt x="566" y="929"/>
                  </a:lnTo>
                  <a:lnTo>
                    <a:pt x="568" y="930"/>
                  </a:lnTo>
                  <a:lnTo>
                    <a:pt x="569" y="931"/>
                  </a:lnTo>
                  <a:lnTo>
                    <a:pt x="569" y="932"/>
                  </a:lnTo>
                  <a:lnTo>
                    <a:pt x="569" y="934"/>
                  </a:lnTo>
                  <a:lnTo>
                    <a:pt x="569" y="935"/>
                  </a:lnTo>
                  <a:lnTo>
                    <a:pt x="569" y="936"/>
                  </a:lnTo>
                  <a:lnTo>
                    <a:pt x="569" y="938"/>
                  </a:lnTo>
                  <a:lnTo>
                    <a:pt x="569" y="939"/>
                  </a:lnTo>
                  <a:lnTo>
                    <a:pt x="569" y="940"/>
                  </a:lnTo>
                  <a:lnTo>
                    <a:pt x="570" y="940"/>
                  </a:lnTo>
                  <a:lnTo>
                    <a:pt x="570" y="942"/>
                  </a:lnTo>
                  <a:lnTo>
                    <a:pt x="572" y="942"/>
                  </a:lnTo>
                  <a:lnTo>
                    <a:pt x="572" y="943"/>
                  </a:lnTo>
                  <a:lnTo>
                    <a:pt x="573" y="943"/>
                  </a:lnTo>
                  <a:lnTo>
                    <a:pt x="573" y="942"/>
                  </a:lnTo>
                  <a:lnTo>
                    <a:pt x="573" y="943"/>
                  </a:lnTo>
                  <a:lnTo>
                    <a:pt x="574" y="943"/>
                  </a:lnTo>
                  <a:lnTo>
                    <a:pt x="574" y="942"/>
                  </a:lnTo>
                  <a:lnTo>
                    <a:pt x="576" y="942"/>
                  </a:lnTo>
                  <a:lnTo>
                    <a:pt x="576" y="943"/>
                  </a:lnTo>
                  <a:lnTo>
                    <a:pt x="577" y="943"/>
                  </a:lnTo>
                  <a:lnTo>
                    <a:pt x="578" y="943"/>
                  </a:lnTo>
                  <a:lnTo>
                    <a:pt x="580" y="943"/>
                  </a:lnTo>
                  <a:lnTo>
                    <a:pt x="581" y="943"/>
                  </a:lnTo>
                  <a:lnTo>
                    <a:pt x="581" y="942"/>
                  </a:lnTo>
                  <a:lnTo>
                    <a:pt x="580" y="942"/>
                  </a:lnTo>
                  <a:lnTo>
                    <a:pt x="580" y="940"/>
                  </a:lnTo>
                  <a:lnTo>
                    <a:pt x="581" y="940"/>
                  </a:lnTo>
                  <a:lnTo>
                    <a:pt x="581" y="939"/>
                  </a:lnTo>
                  <a:lnTo>
                    <a:pt x="581" y="938"/>
                  </a:lnTo>
                  <a:lnTo>
                    <a:pt x="582" y="938"/>
                  </a:lnTo>
                  <a:lnTo>
                    <a:pt x="583" y="938"/>
                  </a:lnTo>
                  <a:lnTo>
                    <a:pt x="585" y="938"/>
                  </a:lnTo>
                  <a:lnTo>
                    <a:pt x="585" y="939"/>
                  </a:lnTo>
                  <a:lnTo>
                    <a:pt x="586" y="939"/>
                  </a:lnTo>
                  <a:lnTo>
                    <a:pt x="587" y="939"/>
                  </a:lnTo>
                  <a:lnTo>
                    <a:pt x="587" y="940"/>
                  </a:lnTo>
                  <a:lnTo>
                    <a:pt x="589" y="942"/>
                  </a:lnTo>
                  <a:lnTo>
                    <a:pt x="590" y="942"/>
                  </a:lnTo>
                  <a:lnTo>
                    <a:pt x="590" y="943"/>
                  </a:lnTo>
                  <a:lnTo>
                    <a:pt x="590" y="944"/>
                  </a:lnTo>
                  <a:lnTo>
                    <a:pt x="591" y="946"/>
                  </a:lnTo>
                  <a:lnTo>
                    <a:pt x="591" y="947"/>
                  </a:lnTo>
                  <a:lnTo>
                    <a:pt x="591" y="948"/>
                  </a:lnTo>
                  <a:lnTo>
                    <a:pt x="591" y="949"/>
                  </a:lnTo>
                  <a:lnTo>
                    <a:pt x="593" y="949"/>
                  </a:lnTo>
                  <a:lnTo>
                    <a:pt x="593" y="951"/>
                  </a:lnTo>
                  <a:lnTo>
                    <a:pt x="594" y="951"/>
                  </a:lnTo>
                  <a:lnTo>
                    <a:pt x="595" y="952"/>
                  </a:lnTo>
                  <a:lnTo>
                    <a:pt x="595" y="953"/>
                  </a:lnTo>
                  <a:lnTo>
                    <a:pt x="596" y="953"/>
                  </a:lnTo>
                  <a:lnTo>
                    <a:pt x="596" y="955"/>
                  </a:lnTo>
                  <a:lnTo>
                    <a:pt x="596" y="956"/>
                  </a:lnTo>
                  <a:lnTo>
                    <a:pt x="596" y="957"/>
                  </a:lnTo>
                  <a:lnTo>
                    <a:pt x="598" y="957"/>
                  </a:lnTo>
                  <a:lnTo>
                    <a:pt x="599" y="957"/>
                  </a:lnTo>
                  <a:lnTo>
                    <a:pt x="599" y="959"/>
                  </a:lnTo>
                  <a:lnTo>
                    <a:pt x="599" y="960"/>
                  </a:lnTo>
                  <a:lnTo>
                    <a:pt x="600" y="960"/>
                  </a:lnTo>
                  <a:lnTo>
                    <a:pt x="600" y="961"/>
                  </a:lnTo>
                  <a:lnTo>
                    <a:pt x="602" y="961"/>
                  </a:lnTo>
                  <a:lnTo>
                    <a:pt x="603" y="961"/>
                  </a:lnTo>
                  <a:lnTo>
                    <a:pt x="603" y="963"/>
                  </a:lnTo>
                  <a:lnTo>
                    <a:pt x="602" y="963"/>
                  </a:lnTo>
                  <a:lnTo>
                    <a:pt x="602" y="964"/>
                  </a:lnTo>
                  <a:lnTo>
                    <a:pt x="602" y="965"/>
                  </a:lnTo>
                  <a:lnTo>
                    <a:pt x="603" y="965"/>
                  </a:lnTo>
                  <a:lnTo>
                    <a:pt x="604" y="966"/>
                  </a:lnTo>
                  <a:lnTo>
                    <a:pt x="606" y="966"/>
                  </a:lnTo>
                  <a:lnTo>
                    <a:pt x="607" y="965"/>
                  </a:lnTo>
                  <a:lnTo>
                    <a:pt x="616" y="985"/>
                  </a:lnTo>
                  <a:lnTo>
                    <a:pt x="623" y="1000"/>
                  </a:lnTo>
                  <a:lnTo>
                    <a:pt x="627" y="1012"/>
                  </a:lnTo>
                  <a:lnTo>
                    <a:pt x="625" y="1012"/>
                  </a:lnTo>
                  <a:lnTo>
                    <a:pt x="625" y="1013"/>
                  </a:lnTo>
                  <a:lnTo>
                    <a:pt x="627" y="1015"/>
                  </a:lnTo>
                  <a:lnTo>
                    <a:pt x="627" y="1016"/>
                  </a:lnTo>
                  <a:lnTo>
                    <a:pt x="627" y="1017"/>
                  </a:lnTo>
                  <a:lnTo>
                    <a:pt x="627" y="1019"/>
                  </a:lnTo>
                  <a:lnTo>
                    <a:pt x="628" y="1019"/>
                  </a:lnTo>
                  <a:lnTo>
                    <a:pt x="628" y="1020"/>
                  </a:lnTo>
                  <a:lnTo>
                    <a:pt x="629" y="1020"/>
                  </a:lnTo>
                  <a:lnTo>
                    <a:pt x="629" y="1021"/>
                  </a:lnTo>
                  <a:lnTo>
                    <a:pt x="630" y="1021"/>
                  </a:lnTo>
                  <a:lnTo>
                    <a:pt x="632" y="1021"/>
                  </a:lnTo>
                  <a:lnTo>
                    <a:pt x="632" y="1023"/>
                  </a:lnTo>
                  <a:lnTo>
                    <a:pt x="633" y="1023"/>
                  </a:lnTo>
                  <a:lnTo>
                    <a:pt x="633" y="1024"/>
                  </a:lnTo>
                  <a:lnTo>
                    <a:pt x="633" y="1025"/>
                  </a:lnTo>
                  <a:lnTo>
                    <a:pt x="632" y="1025"/>
                  </a:lnTo>
                  <a:lnTo>
                    <a:pt x="632" y="1026"/>
                  </a:lnTo>
                  <a:lnTo>
                    <a:pt x="632" y="1028"/>
                  </a:lnTo>
                  <a:lnTo>
                    <a:pt x="633" y="1028"/>
                  </a:lnTo>
                  <a:lnTo>
                    <a:pt x="633" y="1029"/>
                  </a:lnTo>
                  <a:lnTo>
                    <a:pt x="634" y="1029"/>
                  </a:lnTo>
                  <a:lnTo>
                    <a:pt x="636" y="1030"/>
                  </a:lnTo>
                  <a:lnTo>
                    <a:pt x="636" y="1032"/>
                  </a:lnTo>
                  <a:lnTo>
                    <a:pt x="636" y="1033"/>
                  </a:lnTo>
                  <a:lnTo>
                    <a:pt x="634" y="1032"/>
                  </a:lnTo>
                  <a:lnTo>
                    <a:pt x="633" y="1032"/>
                  </a:lnTo>
                  <a:lnTo>
                    <a:pt x="632" y="1032"/>
                  </a:lnTo>
                  <a:lnTo>
                    <a:pt x="630" y="1032"/>
                  </a:lnTo>
                  <a:lnTo>
                    <a:pt x="629" y="1032"/>
                  </a:lnTo>
                  <a:lnTo>
                    <a:pt x="628" y="1032"/>
                  </a:lnTo>
                  <a:lnTo>
                    <a:pt x="628" y="1033"/>
                  </a:lnTo>
                  <a:lnTo>
                    <a:pt x="628" y="1034"/>
                  </a:lnTo>
                  <a:lnTo>
                    <a:pt x="627" y="1034"/>
                  </a:lnTo>
                  <a:lnTo>
                    <a:pt x="625" y="1036"/>
                  </a:lnTo>
                  <a:lnTo>
                    <a:pt x="625" y="1037"/>
                  </a:lnTo>
                  <a:lnTo>
                    <a:pt x="624" y="1037"/>
                  </a:lnTo>
                  <a:lnTo>
                    <a:pt x="623" y="1037"/>
                  </a:lnTo>
                  <a:lnTo>
                    <a:pt x="623" y="1036"/>
                  </a:lnTo>
                  <a:lnTo>
                    <a:pt x="621" y="1036"/>
                  </a:lnTo>
                  <a:lnTo>
                    <a:pt x="620" y="1037"/>
                  </a:lnTo>
                  <a:lnTo>
                    <a:pt x="619" y="1037"/>
                  </a:lnTo>
                  <a:lnTo>
                    <a:pt x="608" y="1042"/>
                  </a:lnTo>
                  <a:lnTo>
                    <a:pt x="607" y="1041"/>
                  </a:lnTo>
                  <a:lnTo>
                    <a:pt x="606" y="1040"/>
                  </a:lnTo>
                  <a:lnTo>
                    <a:pt x="603" y="1037"/>
                  </a:lnTo>
                  <a:lnTo>
                    <a:pt x="603" y="1036"/>
                  </a:lnTo>
                  <a:lnTo>
                    <a:pt x="602" y="1033"/>
                  </a:lnTo>
                  <a:lnTo>
                    <a:pt x="600" y="1032"/>
                  </a:lnTo>
                  <a:lnTo>
                    <a:pt x="600" y="1029"/>
                  </a:lnTo>
                  <a:lnTo>
                    <a:pt x="600" y="1026"/>
                  </a:lnTo>
                  <a:lnTo>
                    <a:pt x="600" y="1024"/>
                  </a:lnTo>
                  <a:lnTo>
                    <a:pt x="600" y="1021"/>
                  </a:lnTo>
                  <a:lnTo>
                    <a:pt x="599" y="1020"/>
                  </a:lnTo>
                  <a:lnTo>
                    <a:pt x="598" y="1017"/>
                  </a:lnTo>
                  <a:lnTo>
                    <a:pt x="595" y="1016"/>
                  </a:lnTo>
                  <a:lnTo>
                    <a:pt x="594" y="1015"/>
                  </a:lnTo>
                  <a:lnTo>
                    <a:pt x="594" y="1013"/>
                  </a:lnTo>
                  <a:lnTo>
                    <a:pt x="593" y="1011"/>
                  </a:lnTo>
                  <a:lnTo>
                    <a:pt x="594" y="1008"/>
                  </a:lnTo>
                  <a:lnTo>
                    <a:pt x="594" y="1006"/>
                  </a:lnTo>
                  <a:lnTo>
                    <a:pt x="594" y="1003"/>
                  </a:lnTo>
                  <a:lnTo>
                    <a:pt x="594" y="1000"/>
                  </a:lnTo>
                  <a:lnTo>
                    <a:pt x="593" y="999"/>
                  </a:lnTo>
                  <a:lnTo>
                    <a:pt x="593" y="996"/>
                  </a:lnTo>
                  <a:lnTo>
                    <a:pt x="591" y="995"/>
                  </a:lnTo>
                  <a:lnTo>
                    <a:pt x="589" y="994"/>
                  </a:lnTo>
                  <a:lnTo>
                    <a:pt x="587" y="993"/>
                  </a:lnTo>
                  <a:lnTo>
                    <a:pt x="585" y="991"/>
                  </a:lnTo>
                  <a:lnTo>
                    <a:pt x="583" y="990"/>
                  </a:lnTo>
                  <a:lnTo>
                    <a:pt x="582" y="989"/>
                  </a:lnTo>
                  <a:lnTo>
                    <a:pt x="582" y="986"/>
                  </a:lnTo>
                  <a:lnTo>
                    <a:pt x="582" y="983"/>
                  </a:lnTo>
                  <a:lnTo>
                    <a:pt x="582" y="981"/>
                  </a:lnTo>
                  <a:lnTo>
                    <a:pt x="582" y="978"/>
                  </a:lnTo>
                  <a:lnTo>
                    <a:pt x="581" y="976"/>
                  </a:lnTo>
                  <a:lnTo>
                    <a:pt x="578" y="976"/>
                  </a:lnTo>
                  <a:lnTo>
                    <a:pt x="576" y="974"/>
                  </a:lnTo>
                  <a:lnTo>
                    <a:pt x="573" y="974"/>
                  </a:lnTo>
                  <a:lnTo>
                    <a:pt x="572" y="973"/>
                  </a:lnTo>
                  <a:lnTo>
                    <a:pt x="569" y="972"/>
                  </a:lnTo>
                  <a:lnTo>
                    <a:pt x="566" y="972"/>
                  </a:lnTo>
                  <a:lnTo>
                    <a:pt x="564" y="972"/>
                  </a:lnTo>
                  <a:lnTo>
                    <a:pt x="563" y="972"/>
                  </a:lnTo>
                  <a:lnTo>
                    <a:pt x="560" y="973"/>
                  </a:lnTo>
                  <a:lnTo>
                    <a:pt x="556" y="973"/>
                  </a:lnTo>
                  <a:lnTo>
                    <a:pt x="555" y="972"/>
                  </a:lnTo>
                  <a:lnTo>
                    <a:pt x="553" y="970"/>
                  </a:lnTo>
                  <a:lnTo>
                    <a:pt x="551" y="969"/>
                  </a:lnTo>
                  <a:lnTo>
                    <a:pt x="549" y="968"/>
                  </a:lnTo>
                  <a:lnTo>
                    <a:pt x="548" y="966"/>
                  </a:lnTo>
                  <a:lnTo>
                    <a:pt x="547" y="965"/>
                  </a:lnTo>
                  <a:lnTo>
                    <a:pt x="547" y="964"/>
                  </a:lnTo>
                  <a:lnTo>
                    <a:pt x="546" y="963"/>
                  </a:lnTo>
                  <a:lnTo>
                    <a:pt x="544" y="961"/>
                  </a:lnTo>
                  <a:lnTo>
                    <a:pt x="543" y="959"/>
                  </a:lnTo>
                  <a:lnTo>
                    <a:pt x="542" y="957"/>
                  </a:lnTo>
                  <a:lnTo>
                    <a:pt x="540" y="955"/>
                  </a:lnTo>
                  <a:lnTo>
                    <a:pt x="539" y="953"/>
                  </a:lnTo>
                  <a:lnTo>
                    <a:pt x="538" y="952"/>
                  </a:lnTo>
                  <a:lnTo>
                    <a:pt x="535" y="951"/>
                  </a:lnTo>
                  <a:lnTo>
                    <a:pt x="534" y="951"/>
                  </a:lnTo>
                  <a:lnTo>
                    <a:pt x="531" y="949"/>
                  </a:lnTo>
                  <a:lnTo>
                    <a:pt x="529" y="949"/>
                  </a:lnTo>
                  <a:lnTo>
                    <a:pt x="526" y="948"/>
                  </a:lnTo>
                  <a:lnTo>
                    <a:pt x="525" y="948"/>
                  </a:lnTo>
                  <a:lnTo>
                    <a:pt x="522" y="947"/>
                  </a:lnTo>
                  <a:lnTo>
                    <a:pt x="519" y="946"/>
                  </a:lnTo>
                  <a:lnTo>
                    <a:pt x="518" y="946"/>
                  </a:lnTo>
                  <a:lnTo>
                    <a:pt x="516" y="944"/>
                  </a:lnTo>
                  <a:lnTo>
                    <a:pt x="514" y="943"/>
                  </a:lnTo>
                  <a:lnTo>
                    <a:pt x="512" y="942"/>
                  </a:lnTo>
                  <a:lnTo>
                    <a:pt x="510" y="940"/>
                  </a:lnTo>
                  <a:lnTo>
                    <a:pt x="509" y="939"/>
                  </a:lnTo>
                  <a:lnTo>
                    <a:pt x="506" y="938"/>
                  </a:lnTo>
                  <a:lnTo>
                    <a:pt x="504" y="939"/>
                  </a:lnTo>
                  <a:lnTo>
                    <a:pt x="503" y="940"/>
                  </a:lnTo>
                  <a:lnTo>
                    <a:pt x="500" y="940"/>
                  </a:lnTo>
                  <a:lnTo>
                    <a:pt x="499" y="942"/>
                  </a:lnTo>
                  <a:lnTo>
                    <a:pt x="496" y="943"/>
                  </a:lnTo>
                  <a:lnTo>
                    <a:pt x="493" y="942"/>
                  </a:lnTo>
                  <a:lnTo>
                    <a:pt x="492" y="940"/>
                  </a:lnTo>
                  <a:lnTo>
                    <a:pt x="489" y="940"/>
                  </a:lnTo>
                  <a:lnTo>
                    <a:pt x="488" y="939"/>
                  </a:lnTo>
                  <a:lnTo>
                    <a:pt x="484" y="939"/>
                  </a:lnTo>
                  <a:lnTo>
                    <a:pt x="482" y="939"/>
                  </a:lnTo>
                  <a:lnTo>
                    <a:pt x="480" y="939"/>
                  </a:lnTo>
                  <a:lnTo>
                    <a:pt x="478" y="940"/>
                  </a:lnTo>
                  <a:lnTo>
                    <a:pt x="476" y="942"/>
                  </a:lnTo>
                  <a:lnTo>
                    <a:pt x="475" y="943"/>
                  </a:lnTo>
                  <a:lnTo>
                    <a:pt x="474" y="946"/>
                  </a:lnTo>
                  <a:lnTo>
                    <a:pt x="472" y="947"/>
                  </a:lnTo>
                  <a:lnTo>
                    <a:pt x="471" y="948"/>
                  </a:lnTo>
                  <a:lnTo>
                    <a:pt x="469" y="948"/>
                  </a:lnTo>
                  <a:lnTo>
                    <a:pt x="466" y="949"/>
                  </a:lnTo>
                  <a:lnTo>
                    <a:pt x="465" y="951"/>
                  </a:lnTo>
                  <a:lnTo>
                    <a:pt x="463" y="952"/>
                  </a:lnTo>
                  <a:lnTo>
                    <a:pt x="461" y="953"/>
                  </a:lnTo>
                  <a:lnTo>
                    <a:pt x="459" y="955"/>
                  </a:lnTo>
                  <a:lnTo>
                    <a:pt x="458" y="956"/>
                  </a:lnTo>
                  <a:lnTo>
                    <a:pt x="456" y="957"/>
                  </a:lnTo>
                  <a:lnTo>
                    <a:pt x="454" y="959"/>
                  </a:lnTo>
                  <a:lnTo>
                    <a:pt x="452" y="960"/>
                  </a:lnTo>
                  <a:lnTo>
                    <a:pt x="449" y="960"/>
                  </a:lnTo>
                  <a:lnTo>
                    <a:pt x="449" y="963"/>
                  </a:lnTo>
                  <a:lnTo>
                    <a:pt x="450" y="964"/>
                  </a:lnTo>
                  <a:lnTo>
                    <a:pt x="452" y="966"/>
                  </a:lnTo>
                  <a:lnTo>
                    <a:pt x="453" y="968"/>
                  </a:lnTo>
                  <a:lnTo>
                    <a:pt x="453" y="970"/>
                  </a:lnTo>
                  <a:lnTo>
                    <a:pt x="452" y="972"/>
                  </a:lnTo>
                  <a:lnTo>
                    <a:pt x="452" y="974"/>
                  </a:lnTo>
                  <a:lnTo>
                    <a:pt x="450" y="976"/>
                  </a:lnTo>
                  <a:lnTo>
                    <a:pt x="449" y="978"/>
                  </a:lnTo>
                  <a:lnTo>
                    <a:pt x="446" y="979"/>
                  </a:lnTo>
                  <a:lnTo>
                    <a:pt x="445" y="981"/>
                  </a:lnTo>
                  <a:lnTo>
                    <a:pt x="444" y="982"/>
                  </a:lnTo>
                  <a:lnTo>
                    <a:pt x="441" y="982"/>
                  </a:lnTo>
                  <a:lnTo>
                    <a:pt x="439" y="983"/>
                  </a:lnTo>
                  <a:lnTo>
                    <a:pt x="437" y="982"/>
                  </a:lnTo>
                  <a:lnTo>
                    <a:pt x="436" y="979"/>
                  </a:lnTo>
                  <a:lnTo>
                    <a:pt x="435" y="978"/>
                  </a:lnTo>
                  <a:lnTo>
                    <a:pt x="433" y="977"/>
                  </a:lnTo>
                  <a:lnTo>
                    <a:pt x="431" y="976"/>
                  </a:lnTo>
                  <a:lnTo>
                    <a:pt x="428" y="976"/>
                  </a:lnTo>
                  <a:lnTo>
                    <a:pt x="427" y="974"/>
                  </a:lnTo>
                  <a:lnTo>
                    <a:pt x="424" y="973"/>
                  </a:lnTo>
                  <a:lnTo>
                    <a:pt x="424" y="970"/>
                  </a:lnTo>
                  <a:lnTo>
                    <a:pt x="423" y="968"/>
                  </a:lnTo>
                  <a:lnTo>
                    <a:pt x="423" y="966"/>
                  </a:lnTo>
                  <a:lnTo>
                    <a:pt x="422" y="964"/>
                  </a:lnTo>
                  <a:lnTo>
                    <a:pt x="420" y="963"/>
                  </a:lnTo>
                  <a:lnTo>
                    <a:pt x="418" y="963"/>
                  </a:lnTo>
                  <a:lnTo>
                    <a:pt x="410" y="957"/>
                  </a:lnTo>
                  <a:lnTo>
                    <a:pt x="409" y="957"/>
                  </a:lnTo>
                  <a:lnTo>
                    <a:pt x="409" y="956"/>
                  </a:lnTo>
                  <a:lnTo>
                    <a:pt x="409" y="955"/>
                  </a:lnTo>
                  <a:lnTo>
                    <a:pt x="407" y="955"/>
                  </a:lnTo>
                  <a:lnTo>
                    <a:pt x="407" y="956"/>
                  </a:lnTo>
                  <a:lnTo>
                    <a:pt x="406" y="956"/>
                  </a:lnTo>
                  <a:lnTo>
                    <a:pt x="406" y="957"/>
                  </a:lnTo>
                  <a:lnTo>
                    <a:pt x="405" y="957"/>
                  </a:lnTo>
                  <a:lnTo>
                    <a:pt x="403" y="957"/>
                  </a:lnTo>
                  <a:lnTo>
                    <a:pt x="402" y="957"/>
                  </a:lnTo>
                  <a:lnTo>
                    <a:pt x="402" y="956"/>
                  </a:lnTo>
                  <a:lnTo>
                    <a:pt x="402" y="955"/>
                  </a:lnTo>
                  <a:lnTo>
                    <a:pt x="402" y="953"/>
                  </a:lnTo>
                  <a:lnTo>
                    <a:pt x="403" y="953"/>
                  </a:lnTo>
                  <a:lnTo>
                    <a:pt x="403" y="952"/>
                  </a:lnTo>
                  <a:lnTo>
                    <a:pt x="403" y="951"/>
                  </a:lnTo>
                  <a:lnTo>
                    <a:pt x="403" y="949"/>
                  </a:lnTo>
                  <a:lnTo>
                    <a:pt x="403" y="948"/>
                  </a:lnTo>
                  <a:lnTo>
                    <a:pt x="402" y="948"/>
                  </a:lnTo>
                  <a:lnTo>
                    <a:pt x="401" y="948"/>
                  </a:lnTo>
                  <a:lnTo>
                    <a:pt x="399" y="949"/>
                  </a:lnTo>
                  <a:lnTo>
                    <a:pt x="398" y="949"/>
                  </a:lnTo>
                  <a:lnTo>
                    <a:pt x="397" y="949"/>
                  </a:lnTo>
                  <a:lnTo>
                    <a:pt x="397" y="948"/>
                  </a:lnTo>
                  <a:lnTo>
                    <a:pt x="395" y="948"/>
                  </a:lnTo>
                  <a:lnTo>
                    <a:pt x="395" y="947"/>
                  </a:lnTo>
                  <a:lnTo>
                    <a:pt x="394" y="947"/>
                  </a:lnTo>
                  <a:lnTo>
                    <a:pt x="394" y="946"/>
                  </a:lnTo>
                  <a:lnTo>
                    <a:pt x="394" y="944"/>
                  </a:lnTo>
                  <a:lnTo>
                    <a:pt x="393" y="944"/>
                  </a:lnTo>
                  <a:lnTo>
                    <a:pt x="393" y="946"/>
                  </a:lnTo>
                  <a:lnTo>
                    <a:pt x="393" y="947"/>
                  </a:lnTo>
                  <a:lnTo>
                    <a:pt x="394" y="948"/>
                  </a:lnTo>
                  <a:lnTo>
                    <a:pt x="394" y="949"/>
                  </a:lnTo>
                  <a:lnTo>
                    <a:pt x="393" y="949"/>
                  </a:lnTo>
                  <a:lnTo>
                    <a:pt x="393" y="951"/>
                  </a:lnTo>
                  <a:lnTo>
                    <a:pt x="392" y="951"/>
                  </a:lnTo>
                  <a:lnTo>
                    <a:pt x="392" y="949"/>
                  </a:lnTo>
                  <a:lnTo>
                    <a:pt x="390" y="949"/>
                  </a:lnTo>
                  <a:lnTo>
                    <a:pt x="389" y="949"/>
                  </a:lnTo>
                  <a:lnTo>
                    <a:pt x="389" y="951"/>
                  </a:lnTo>
                  <a:lnTo>
                    <a:pt x="389" y="952"/>
                  </a:lnTo>
                  <a:lnTo>
                    <a:pt x="389" y="953"/>
                  </a:lnTo>
                  <a:lnTo>
                    <a:pt x="388" y="955"/>
                  </a:lnTo>
                  <a:lnTo>
                    <a:pt x="386" y="956"/>
                  </a:lnTo>
                  <a:lnTo>
                    <a:pt x="386" y="955"/>
                  </a:lnTo>
                  <a:lnTo>
                    <a:pt x="385" y="955"/>
                  </a:lnTo>
                  <a:lnTo>
                    <a:pt x="385" y="956"/>
                  </a:lnTo>
                  <a:lnTo>
                    <a:pt x="384" y="956"/>
                  </a:lnTo>
                  <a:lnTo>
                    <a:pt x="384" y="957"/>
                  </a:lnTo>
                  <a:lnTo>
                    <a:pt x="384" y="959"/>
                  </a:lnTo>
                  <a:lnTo>
                    <a:pt x="384" y="960"/>
                  </a:lnTo>
                  <a:lnTo>
                    <a:pt x="382" y="960"/>
                  </a:lnTo>
                  <a:lnTo>
                    <a:pt x="381" y="960"/>
                  </a:lnTo>
                  <a:lnTo>
                    <a:pt x="380" y="960"/>
                  </a:lnTo>
                  <a:lnTo>
                    <a:pt x="380" y="961"/>
                  </a:lnTo>
                  <a:lnTo>
                    <a:pt x="381" y="961"/>
                  </a:lnTo>
                  <a:lnTo>
                    <a:pt x="381" y="963"/>
                  </a:lnTo>
                  <a:lnTo>
                    <a:pt x="380" y="964"/>
                  </a:lnTo>
                  <a:lnTo>
                    <a:pt x="378" y="964"/>
                  </a:lnTo>
                  <a:lnTo>
                    <a:pt x="377" y="964"/>
                  </a:lnTo>
                  <a:lnTo>
                    <a:pt x="377" y="963"/>
                  </a:lnTo>
                  <a:lnTo>
                    <a:pt x="377" y="961"/>
                  </a:lnTo>
                  <a:lnTo>
                    <a:pt x="376" y="961"/>
                  </a:lnTo>
                  <a:lnTo>
                    <a:pt x="375" y="961"/>
                  </a:lnTo>
                  <a:lnTo>
                    <a:pt x="375" y="960"/>
                  </a:lnTo>
                  <a:lnTo>
                    <a:pt x="373" y="960"/>
                  </a:lnTo>
                  <a:lnTo>
                    <a:pt x="373" y="961"/>
                  </a:lnTo>
                  <a:lnTo>
                    <a:pt x="373" y="963"/>
                  </a:lnTo>
                  <a:lnTo>
                    <a:pt x="373" y="964"/>
                  </a:lnTo>
                  <a:lnTo>
                    <a:pt x="372" y="964"/>
                  </a:lnTo>
                  <a:lnTo>
                    <a:pt x="371" y="964"/>
                  </a:lnTo>
                  <a:lnTo>
                    <a:pt x="371" y="963"/>
                  </a:lnTo>
                  <a:lnTo>
                    <a:pt x="371" y="961"/>
                  </a:lnTo>
                  <a:lnTo>
                    <a:pt x="371" y="960"/>
                  </a:lnTo>
                  <a:lnTo>
                    <a:pt x="369" y="960"/>
                  </a:lnTo>
                  <a:lnTo>
                    <a:pt x="369" y="959"/>
                  </a:lnTo>
                  <a:lnTo>
                    <a:pt x="369" y="957"/>
                  </a:lnTo>
                  <a:lnTo>
                    <a:pt x="368" y="957"/>
                  </a:lnTo>
                  <a:lnTo>
                    <a:pt x="368" y="956"/>
                  </a:lnTo>
                  <a:lnTo>
                    <a:pt x="367" y="956"/>
                  </a:lnTo>
                  <a:lnTo>
                    <a:pt x="367" y="955"/>
                  </a:lnTo>
                  <a:lnTo>
                    <a:pt x="367" y="953"/>
                  </a:lnTo>
                  <a:lnTo>
                    <a:pt x="367" y="952"/>
                  </a:lnTo>
                  <a:lnTo>
                    <a:pt x="367" y="951"/>
                  </a:lnTo>
                  <a:lnTo>
                    <a:pt x="367" y="949"/>
                  </a:lnTo>
                  <a:lnTo>
                    <a:pt x="365" y="949"/>
                  </a:lnTo>
                  <a:lnTo>
                    <a:pt x="365" y="948"/>
                  </a:lnTo>
                  <a:lnTo>
                    <a:pt x="364" y="948"/>
                  </a:lnTo>
                  <a:lnTo>
                    <a:pt x="364" y="949"/>
                  </a:lnTo>
                  <a:lnTo>
                    <a:pt x="363" y="949"/>
                  </a:lnTo>
                  <a:lnTo>
                    <a:pt x="362" y="949"/>
                  </a:lnTo>
                  <a:lnTo>
                    <a:pt x="360" y="949"/>
                  </a:lnTo>
                  <a:lnTo>
                    <a:pt x="359" y="949"/>
                  </a:lnTo>
                  <a:lnTo>
                    <a:pt x="359" y="948"/>
                  </a:lnTo>
                  <a:lnTo>
                    <a:pt x="358" y="948"/>
                  </a:lnTo>
                  <a:lnTo>
                    <a:pt x="358" y="947"/>
                  </a:lnTo>
                  <a:lnTo>
                    <a:pt x="358" y="946"/>
                  </a:lnTo>
                  <a:lnTo>
                    <a:pt x="356" y="946"/>
                  </a:lnTo>
                  <a:lnTo>
                    <a:pt x="355" y="946"/>
                  </a:lnTo>
                  <a:lnTo>
                    <a:pt x="354" y="946"/>
                  </a:lnTo>
                  <a:lnTo>
                    <a:pt x="352" y="946"/>
                  </a:lnTo>
                  <a:lnTo>
                    <a:pt x="351" y="946"/>
                  </a:lnTo>
                  <a:lnTo>
                    <a:pt x="351" y="944"/>
                  </a:lnTo>
                  <a:lnTo>
                    <a:pt x="350" y="944"/>
                  </a:lnTo>
                  <a:lnTo>
                    <a:pt x="350" y="943"/>
                  </a:lnTo>
                  <a:lnTo>
                    <a:pt x="348" y="943"/>
                  </a:lnTo>
                  <a:lnTo>
                    <a:pt x="347" y="943"/>
                  </a:lnTo>
                  <a:lnTo>
                    <a:pt x="348" y="944"/>
                  </a:lnTo>
                  <a:lnTo>
                    <a:pt x="348" y="946"/>
                  </a:lnTo>
                  <a:lnTo>
                    <a:pt x="348" y="947"/>
                  </a:lnTo>
                  <a:lnTo>
                    <a:pt x="347" y="947"/>
                  </a:lnTo>
                  <a:lnTo>
                    <a:pt x="346" y="947"/>
                  </a:lnTo>
                  <a:lnTo>
                    <a:pt x="345" y="947"/>
                  </a:lnTo>
                  <a:lnTo>
                    <a:pt x="345" y="948"/>
                  </a:lnTo>
                  <a:lnTo>
                    <a:pt x="345" y="949"/>
                  </a:lnTo>
                  <a:lnTo>
                    <a:pt x="345" y="951"/>
                  </a:lnTo>
                  <a:lnTo>
                    <a:pt x="345" y="952"/>
                  </a:lnTo>
                  <a:lnTo>
                    <a:pt x="345" y="953"/>
                  </a:lnTo>
                  <a:lnTo>
                    <a:pt x="343" y="953"/>
                  </a:lnTo>
                  <a:lnTo>
                    <a:pt x="342" y="953"/>
                  </a:lnTo>
                  <a:lnTo>
                    <a:pt x="341" y="953"/>
                  </a:lnTo>
                  <a:lnTo>
                    <a:pt x="341" y="952"/>
                  </a:lnTo>
                  <a:lnTo>
                    <a:pt x="339" y="953"/>
                  </a:lnTo>
                  <a:lnTo>
                    <a:pt x="338" y="953"/>
                  </a:lnTo>
                  <a:lnTo>
                    <a:pt x="337" y="953"/>
                  </a:lnTo>
                  <a:lnTo>
                    <a:pt x="335" y="953"/>
                  </a:lnTo>
                  <a:lnTo>
                    <a:pt x="334" y="953"/>
                  </a:lnTo>
                  <a:lnTo>
                    <a:pt x="334" y="952"/>
                  </a:lnTo>
                  <a:lnTo>
                    <a:pt x="333" y="952"/>
                  </a:lnTo>
                  <a:lnTo>
                    <a:pt x="333" y="951"/>
                  </a:lnTo>
                  <a:lnTo>
                    <a:pt x="331" y="951"/>
                  </a:lnTo>
                  <a:lnTo>
                    <a:pt x="331" y="949"/>
                  </a:lnTo>
                  <a:lnTo>
                    <a:pt x="330" y="949"/>
                  </a:lnTo>
                  <a:lnTo>
                    <a:pt x="330" y="948"/>
                  </a:lnTo>
                  <a:lnTo>
                    <a:pt x="329" y="948"/>
                  </a:lnTo>
                  <a:lnTo>
                    <a:pt x="329" y="947"/>
                  </a:lnTo>
                  <a:lnTo>
                    <a:pt x="330" y="946"/>
                  </a:lnTo>
                  <a:lnTo>
                    <a:pt x="330" y="944"/>
                  </a:lnTo>
                  <a:lnTo>
                    <a:pt x="330" y="943"/>
                  </a:lnTo>
                  <a:lnTo>
                    <a:pt x="329" y="943"/>
                  </a:lnTo>
                  <a:lnTo>
                    <a:pt x="329" y="942"/>
                  </a:lnTo>
                  <a:lnTo>
                    <a:pt x="329" y="940"/>
                  </a:lnTo>
                  <a:lnTo>
                    <a:pt x="329" y="939"/>
                  </a:lnTo>
                  <a:lnTo>
                    <a:pt x="328" y="939"/>
                  </a:lnTo>
                  <a:lnTo>
                    <a:pt x="328" y="938"/>
                  </a:lnTo>
                  <a:lnTo>
                    <a:pt x="326" y="938"/>
                  </a:lnTo>
                  <a:lnTo>
                    <a:pt x="326" y="936"/>
                  </a:lnTo>
                  <a:lnTo>
                    <a:pt x="325" y="936"/>
                  </a:lnTo>
                  <a:lnTo>
                    <a:pt x="325" y="935"/>
                  </a:lnTo>
                  <a:lnTo>
                    <a:pt x="324" y="935"/>
                  </a:lnTo>
                  <a:lnTo>
                    <a:pt x="324" y="934"/>
                  </a:lnTo>
                  <a:lnTo>
                    <a:pt x="324" y="932"/>
                  </a:lnTo>
                  <a:lnTo>
                    <a:pt x="324" y="931"/>
                  </a:lnTo>
                  <a:lnTo>
                    <a:pt x="322" y="931"/>
                  </a:lnTo>
                  <a:lnTo>
                    <a:pt x="324" y="931"/>
                  </a:lnTo>
                  <a:lnTo>
                    <a:pt x="324" y="930"/>
                  </a:lnTo>
                  <a:lnTo>
                    <a:pt x="324" y="929"/>
                  </a:lnTo>
                  <a:lnTo>
                    <a:pt x="325" y="927"/>
                  </a:lnTo>
                  <a:lnTo>
                    <a:pt x="324" y="927"/>
                  </a:lnTo>
                  <a:lnTo>
                    <a:pt x="324" y="926"/>
                  </a:lnTo>
                  <a:lnTo>
                    <a:pt x="322" y="926"/>
                  </a:lnTo>
                  <a:lnTo>
                    <a:pt x="322" y="927"/>
                  </a:lnTo>
                  <a:lnTo>
                    <a:pt x="321" y="927"/>
                  </a:lnTo>
                  <a:lnTo>
                    <a:pt x="321" y="929"/>
                  </a:lnTo>
                  <a:lnTo>
                    <a:pt x="321" y="930"/>
                  </a:lnTo>
                  <a:lnTo>
                    <a:pt x="320" y="930"/>
                  </a:lnTo>
                  <a:lnTo>
                    <a:pt x="318" y="930"/>
                  </a:lnTo>
                  <a:lnTo>
                    <a:pt x="318" y="929"/>
                  </a:lnTo>
                  <a:lnTo>
                    <a:pt x="318" y="927"/>
                  </a:lnTo>
                  <a:lnTo>
                    <a:pt x="318" y="926"/>
                  </a:lnTo>
                  <a:lnTo>
                    <a:pt x="317" y="926"/>
                  </a:lnTo>
                  <a:lnTo>
                    <a:pt x="316" y="926"/>
                  </a:lnTo>
                  <a:lnTo>
                    <a:pt x="316" y="925"/>
                  </a:lnTo>
                  <a:lnTo>
                    <a:pt x="316" y="923"/>
                  </a:lnTo>
                  <a:lnTo>
                    <a:pt x="316" y="922"/>
                  </a:lnTo>
                  <a:lnTo>
                    <a:pt x="315" y="921"/>
                  </a:lnTo>
                  <a:lnTo>
                    <a:pt x="313" y="919"/>
                  </a:lnTo>
                  <a:lnTo>
                    <a:pt x="312" y="921"/>
                  </a:lnTo>
                  <a:lnTo>
                    <a:pt x="313" y="922"/>
                  </a:lnTo>
                  <a:lnTo>
                    <a:pt x="313" y="923"/>
                  </a:lnTo>
                  <a:lnTo>
                    <a:pt x="313" y="925"/>
                  </a:lnTo>
                  <a:lnTo>
                    <a:pt x="313" y="926"/>
                  </a:lnTo>
                  <a:lnTo>
                    <a:pt x="312" y="926"/>
                  </a:lnTo>
                  <a:lnTo>
                    <a:pt x="311" y="926"/>
                  </a:lnTo>
                  <a:lnTo>
                    <a:pt x="311" y="927"/>
                  </a:lnTo>
                  <a:lnTo>
                    <a:pt x="309" y="927"/>
                  </a:lnTo>
                  <a:lnTo>
                    <a:pt x="308" y="927"/>
                  </a:lnTo>
                  <a:lnTo>
                    <a:pt x="308" y="926"/>
                  </a:lnTo>
                  <a:lnTo>
                    <a:pt x="307" y="926"/>
                  </a:lnTo>
                  <a:lnTo>
                    <a:pt x="307" y="927"/>
                  </a:lnTo>
                  <a:lnTo>
                    <a:pt x="307" y="929"/>
                  </a:lnTo>
                  <a:lnTo>
                    <a:pt x="305" y="929"/>
                  </a:lnTo>
                  <a:lnTo>
                    <a:pt x="304" y="929"/>
                  </a:lnTo>
                  <a:lnTo>
                    <a:pt x="303" y="929"/>
                  </a:lnTo>
                  <a:lnTo>
                    <a:pt x="303" y="930"/>
                  </a:lnTo>
                  <a:lnTo>
                    <a:pt x="303" y="931"/>
                  </a:lnTo>
                  <a:lnTo>
                    <a:pt x="304" y="931"/>
                  </a:lnTo>
                  <a:lnTo>
                    <a:pt x="304" y="932"/>
                  </a:lnTo>
                  <a:lnTo>
                    <a:pt x="305" y="932"/>
                  </a:lnTo>
                  <a:lnTo>
                    <a:pt x="305" y="934"/>
                  </a:lnTo>
                  <a:lnTo>
                    <a:pt x="307" y="934"/>
                  </a:lnTo>
                  <a:lnTo>
                    <a:pt x="308" y="934"/>
                  </a:lnTo>
                  <a:lnTo>
                    <a:pt x="309" y="934"/>
                  </a:lnTo>
                  <a:lnTo>
                    <a:pt x="309" y="935"/>
                  </a:lnTo>
                  <a:lnTo>
                    <a:pt x="311" y="935"/>
                  </a:lnTo>
                  <a:lnTo>
                    <a:pt x="312" y="935"/>
                  </a:lnTo>
                  <a:lnTo>
                    <a:pt x="312" y="936"/>
                  </a:lnTo>
                  <a:lnTo>
                    <a:pt x="313" y="936"/>
                  </a:lnTo>
                  <a:lnTo>
                    <a:pt x="313" y="938"/>
                  </a:lnTo>
                  <a:lnTo>
                    <a:pt x="315" y="939"/>
                  </a:lnTo>
                  <a:lnTo>
                    <a:pt x="315" y="940"/>
                  </a:lnTo>
                  <a:lnTo>
                    <a:pt x="313" y="940"/>
                  </a:lnTo>
                  <a:lnTo>
                    <a:pt x="312" y="940"/>
                  </a:lnTo>
                  <a:lnTo>
                    <a:pt x="312" y="939"/>
                  </a:lnTo>
                  <a:lnTo>
                    <a:pt x="311" y="939"/>
                  </a:lnTo>
                  <a:lnTo>
                    <a:pt x="311" y="938"/>
                  </a:lnTo>
                  <a:lnTo>
                    <a:pt x="309" y="938"/>
                  </a:lnTo>
                  <a:lnTo>
                    <a:pt x="308" y="938"/>
                  </a:lnTo>
                  <a:lnTo>
                    <a:pt x="308" y="936"/>
                  </a:lnTo>
                  <a:lnTo>
                    <a:pt x="307" y="936"/>
                  </a:lnTo>
                  <a:lnTo>
                    <a:pt x="305" y="936"/>
                  </a:lnTo>
                  <a:lnTo>
                    <a:pt x="305" y="935"/>
                  </a:lnTo>
                  <a:lnTo>
                    <a:pt x="304" y="935"/>
                  </a:lnTo>
                  <a:lnTo>
                    <a:pt x="303" y="935"/>
                  </a:lnTo>
                  <a:lnTo>
                    <a:pt x="303" y="934"/>
                  </a:lnTo>
                  <a:lnTo>
                    <a:pt x="301" y="934"/>
                  </a:lnTo>
                  <a:lnTo>
                    <a:pt x="300" y="934"/>
                  </a:lnTo>
                  <a:lnTo>
                    <a:pt x="300" y="932"/>
                  </a:lnTo>
                  <a:lnTo>
                    <a:pt x="299" y="932"/>
                  </a:lnTo>
                  <a:lnTo>
                    <a:pt x="299" y="931"/>
                  </a:lnTo>
                  <a:lnTo>
                    <a:pt x="299" y="930"/>
                  </a:lnTo>
                  <a:lnTo>
                    <a:pt x="298" y="930"/>
                  </a:lnTo>
                  <a:lnTo>
                    <a:pt x="298" y="929"/>
                  </a:lnTo>
                  <a:lnTo>
                    <a:pt x="298" y="927"/>
                  </a:lnTo>
                  <a:lnTo>
                    <a:pt x="296" y="927"/>
                  </a:lnTo>
                  <a:lnTo>
                    <a:pt x="296" y="926"/>
                  </a:lnTo>
                  <a:lnTo>
                    <a:pt x="296" y="925"/>
                  </a:lnTo>
                  <a:lnTo>
                    <a:pt x="295" y="925"/>
                  </a:lnTo>
                  <a:lnTo>
                    <a:pt x="295" y="923"/>
                  </a:lnTo>
                  <a:lnTo>
                    <a:pt x="294" y="923"/>
                  </a:lnTo>
                  <a:lnTo>
                    <a:pt x="292" y="923"/>
                  </a:lnTo>
                  <a:lnTo>
                    <a:pt x="292" y="922"/>
                  </a:lnTo>
                  <a:lnTo>
                    <a:pt x="291" y="922"/>
                  </a:lnTo>
                  <a:lnTo>
                    <a:pt x="291" y="921"/>
                  </a:lnTo>
                  <a:lnTo>
                    <a:pt x="290" y="921"/>
                  </a:lnTo>
                  <a:lnTo>
                    <a:pt x="288" y="921"/>
                  </a:lnTo>
                  <a:lnTo>
                    <a:pt x="287" y="921"/>
                  </a:lnTo>
                  <a:lnTo>
                    <a:pt x="287" y="919"/>
                  </a:lnTo>
                  <a:lnTo>
                    <a:pt x="286" y="919"/>
                  </a:lnTo>
                  <a:lnTo>
                    <a:pt x="286" y="918"/>
                  </a:lnTo>
                  <a:lnTo>
                    <a:pt x="285" y="918"/>
                  </a:lnTo>
                  <a:lnTo>
                    <a:pt x="285" y="917"/>
                  </a:lnTo>
                  <a:lnTo>
                    <a:pt x="285" y="915"/>
                  </a:lnTo>
                  <a:lnTo>
                    <a:pt x="283" y="915"/>
                  </a:lnTo>
                  <a:lnTo>
                    <a:pt x="283" y="914"/>
                  </a:lnTo>
                  <a:lnTo>
                    <a:pt x="282" y="914"/>
                  </a:lnTo>
                  <a:lnTo>
                    <a:pt x="281" y="914"/>
                  </a:lnTo>
                  <a:lnTo>
                    <a:pt x="281" y="913"/>
                  </a:lnTo>
                  <a:lnTo>
                    <a:pt x="279" y="913"/>
                  </a:lnTo>
                  <a:lnTo>
                    <a:pt x="279" y="912"/>
                  </a:lnTo>
                  <a:lnTo>
                    <a:pt x="278" y="912"/>
                  </a:lnTo>
                  <a:lnTo>
                    <a:pt x="279" y="910"/>
                  </a:lnTo>
                  <a:lnTo>
                    <a:pt x="278" y="910"/>
                  </a:lnTo>
                  <a:lnTo>
                    <a:pt x="278" y="909"/>
                  </a:lnTo>
                  <a:lnTo>
                    <a:pt x="277" y="909"/>
                  </a:lnTo>
                  <a:lnTo>
                    <a:pt x="277" y="908"/>
                  </a:lnTo>
                  <a:lnTo>
                    <a:pt x="275" y="908"/>
                  </a:lnTo>
                  <a:lnTo>
                    <a:pt x="275" y="906"/>
                  </a:lnTo>
                  <a:lnTo>
                    <a:pt x="274" y="905"/>
                  </a:lnTo>
                  <a:lnTo>
                    <a:pt x="273" y="905"/>
                  </a:lnTo>
                  <a:lnTo>
                    <a:pt x="273" y="904"/>
                  </a:lnTo>
                  <a:lnTo>
                    <a:pt x="271" y="904"/>
                  </a:lnTo>
                  <a:lnTo>
                    <a:pt x="271" y="902"/>
                  </a:lnTo>
                  <a:lnTo>
                    <a:pt x="270" y="902"/>
                  </a:lnTo>
                  <a:lnTo>
                    <a:pt x="270" y="901"/>
                  </a:lnTo>
                  <a:lnTo>
                    <a:pt x="269" y="901"/>
                  </a:lnTo>
                  <a:lnTo>
                    <a:pt x="269" y="900"/>
                  </a:lnTo>
                  <a:lnTo>
                    <a:pt x="268" y="900"/>
                  </a:lnTo>
                  <a:lnTo>
                    <a:pt x="268" y="899"/>
                  </a:lnTo>
                  <a:lnTo>
                    <a:pt x="266" y="899"/>
                  </a:lnTo>
                  <a:lnTo>
                    <a:pt x="266" y="897"/>
                  </a:lnTo>
                  <a:lnTo>
                    <a:pt x="265" y="897"/>
                  </a:lnTo>
                  <a:lnTo>
                    <a:pt x="265" y="896"/>
                  </a:lnTo>
                  <a:lnTo>
                    <a:pt x="265" y="895"/>
                  </a:lnTo>
                  <a:lnTo>
                    <a:pt x="264" y="895"/>
                  </a:lnTo>
                  <a:lnTo>
                    <a:pt x="264" y="893"/>
                  </a:lnTo>
                  <a:lnTo>
                    <a:pt x="262" y="893"/>
                  </a:lnTo>
                  <a:lnTo>
                    <a:pt x="262" y="892"/>
                  </a:lnTo>
                  <a:lnTo>
                    <a:pt x="261" y="892"/>
                  </a:lnTo>
                  <a:lnTo>
                    <a:pt x="261" y="891"/>
                  </a:lnTo>
                  <a:lnTo>
                    <a:pt x="260" y="891"/>
                  </a:lnTo>
                  <a:lnTo>
                    <a:pt x="260" y="889"/>
                  </a:lnTo>
                  <a:lnTo>
                    <a:pt x="258" y="889"/>
                  </a:lnTo>
                  <a:lnTo>
                    <a:pt x="257" y="889"/>
                  </a:lnTo>
                  <a:lnTo>
                    <a:pt x="257" y="888"/>
                  </a:lnTo>
                  <a:lnTo>
                    <a:pt x="257" y="887"/>
                  </a:lnTo>
                  <a:lnTo>
                    <a:pt x="257" y="885"/>
                  </a:lnTo>
                  <a:lnTo>
                    <a:pt x="256" y="885"/>
                  </a:lnTo>
                  <a:lnTo>
                    <a:pt x="256" y="884"/>
                  </a:lnTo>
                  <a:lnTo>
                    <a:pt x="256" y="883"/>
                  </a:lnTo>
                  <a:lnTo>
                    <a:pt x="254" y="883"/>
                  </a:lnTo>
                  <a:lnTo>
                    <a:pt x="254" y="882"/>
                  </a:lnTo>
                  <a:lnTo>
                    <a:pt x="253" y="880"/>
                  </a:lnTo>
                  <a:lnTo>
                    <a:pt x="253" y="879"/>
                  </a:lnTo>
                  <a:lnTo>
                    <a:pt x="252" y="879"/>
                  </a:lnTo>
                  <a:lnTo>
                    <a:pt x="252" y="878"/>
                  </a:lnTo>
                  <a:lnTo>
                    <a:pt x="251" y="876"/>
                  </a:lnTo>
                  <a:lnTo>
                    <a:pt x="251" y="875"/>
                  </a:lnTo>
                  <a:lnTo>
                    <a:pt x="249" y="875"/>
                  </a:lnTo>
                  <a:lnTo>
                    <a:pt x="249" y="874"/>
                  </a:lnTo>
                  <a:lnTo>
                    <a:pt x="249" y="872"/>
                  </a:lnTo>
                  <a:lnTo>
                    <a:pt x="249" y="871"/>
                  </a:lnTo>
                  <a:lnTo>
                    <a:pt x="249" y="870"/>
                  </a:lnTo>
                  <a:lnTo>
                    <a:pt x="248" y="870"/>
                  </a:lnTo>
                  <a:lnTo>
                    <a:pt x="248" y="868"/>
                  </a:lnTo>
                  <a:lnTo>
                    <a:pt x="247" y="868"/>
                  </a:lnTo>
                  <a:lnTo>
                    <a:pt x="245" y="868"/>
                  </a:lnTo>
                  <a:lnTo>
                    <a:pt x="244" y="868"/>
                  </a:lnTo>
                  <a:lnTo>
                    <a:pt x="243" y="867"/>
                  </a:lnTo>
                  <a:lnTo>
                    <a:pt x="243" y="866"/>
                  </a:lnTo>
                  <a:lnTo>
                    <a:pt x="243" y="865"/>
                  </a:lnTo>
                  <a:lnTo>
                    <a:pt x="241" y="865"/>
                  </a:lnTo>
                  <a:lnTo>
                    <a:pt x="243" y="865"/>
                  </a:lnTo>
                  <a:lnTo>
                    <a:pt x="243" y="863"/>
                  </a:lnTo>
                  <a:lnTo>
                    <a:pt x="243" y="862"/>
                  </a:lnTo>
                  <a:lnTo>
                    <a:pt x="218" y="861"/>
                  </a:lnTo>
                  <a:lnTo>
                    <a:pt x="217" y="861"/>
                  </a:lnTo>
                  <a:lnTo>
                    <a:pt x="217" y="859"/>
                  </a:lnTo>
                  <a:lnTo>
                    <a:pt x="215" y="861"/>
                  </a:lnTo>
                  <a:lnTo>
                    <a:pt x="215" y="859"/>
                  </a:lnTo>
                  <a:lnTo>
                    <a:pt x="214" y="859"/>
                  </a:lnTo>
                  <a:lnTo>
                    <a:pt x="213" y="859"/>
                  </a:lnTo>
                  <a:lnTo>
                    <a:pt x="211" y="859"/>
                  </a:lnTo>
                  <a:lnTo>
                    <a:pt x="210" y="859"/>
                  </a:lnTo>
                  <a:lnTo>
                    <a:pt x="209" y="859"/>
                  </a:lnTo>
                  <a:lnTo>
                    <a:pt x="209" y="858"/>
                  </a:lnTo>
                  <a:lnTo>
                    <a:pt x="207" y="858"/>
                  </a:lnTo>
                  <a:lnTo>
                    <a:pt x="206" y="858"/>
                  </a:lnTo>
                  <a:lnTo>
                    <a:pt x="206" y="857"/>
                  </a:lnTo>
                  <a:lnTo>
                    <a:pt x="205" y="857"/>
                  </a:lnTo>
                  <a:lnTo>
                    <a:pt x="204" y="857"/>
                  </a:lnTo>
                  <a:lnTo>
                    <a:pt x="202" y="857"/>
                  </a:lnTo>
                  <a:lnTo>
                    <a:pt x="202" y="855"/>
                  </a:lnTo>
                  <a:lnTo>
                    <a:pt x="201" y="855"/>
                  </a:lnTo>
                  <a:lnTo>
                    <a:pt x="200" y="854"/>
                  </a:lnTo>
                  <a:lnTo>
                    <a:pt x="198" y="854"/>
                  </a:lnTo>
                  <a:lnTo>
                    <a:pt x="197" y="854"/>
                  </a:lnTo>
                  <a:lnTo>
                    <a:pt x="197" y="853"/>
                  </a:lnTo>
                  <a:lnTo>
                    <a:pt x="197" y="852"/>
                  </a:lnTo>
                  <a:lnTo>
                    <a:pt x="197" y="850"/>
                  </a:lnTo>
                  <a:lnTo>
                    <a:pt x="197" y="849"/>
                  </a:lnTo>
                  <a:lnTo>
                    <a:pt x="197" y="848"/>
                  </a:lnTo>
                  <a:lnTo>
                    <a:pt x="198" y="848"/>
                  </a:lnTo>
                  <a:lnTo>
                    <a:pt x="197" y="846"/>
                  </a:lnTo>
                  <a:lnTo>
                    <a:pt x="197" y="845"/>
                  </a:lnTo>
                  <a:lnTo>
                    <a:pt x="198" y="845"/>
                  </a:lnTo>
                  <a:lnTo>
                    <a:pt x="198" y="844"/>
                  </a:lnTo>
                  <a:lnTo>
                    <a:pt x="198" y="842"/>
                  </a:lnTo>
                  <a:lnTo>
                    <a:pt x="200" y="842"/>
                  </a:lnTo>
                  <a:lnTo>
                    <a:pt x="198" y="841"/>
                  </a:lnTo>
                  <a:lnTo>
                    <a:pt x="198" y="840"/>
                  </a:lnTo>
                  <a:lnTo>
                    <a:pt x="200" y="840"/>
                  </a:lnTo>
                  <a:lnTo>
                    <a:pt x="200" y="838"/>
                  </a:lnTo>
                  <a:lnTo>
                    <a:pt x="198" y="838"/>
                  </a:lnTo>
                  <a:lnTo>
                    <a:pt x="198" y="837"/>
                  </a:lnTo>
                  <a:lnTo>
                    <a:pt x="198" y="836"/>
                  </a:lnTo>
                  <a:lnTo>
                    <a:pt x="200" y="836"/>
                  </a:lnTo>
                  <a:lnTo>
                    <a:pt x="200" y="835"/>
                  </a:lnTo>
                  <a:lnTo>
                    <a:pt x="198" y="835"/>
                  </a:lnTo>
                  <a:lnTo>
                    <a:pt x="200" y="833"/>
                  </a:lnTo>
                  <a:lnTo>
                    <a:pt x="200" y="832"/>
                  </a:lnTo>
                  <a:lnTo>
                    <a:pt x="200" y="831"/>
                  </a:lnTo>
                  <a:lnTo>
                    <a:pt x="201" y="829"/>
                  </a:lnTo>
                  <a:lnTo>
                    <a:pt x="201" y="828"/>
                  </a:lnTo>
                  <a:lnTo>
                    <a:pt x="201" y="827"/>
                  </a:lnTo>
                  <a:lnTo>
                    <a:pt x="201" y="825"/>
                  </a:lnTo>
                  <a:lnTo>
                    <a:pt x="201" y="824"/>
                  </a:lnTo>
                  <a:lnTo>
                    <a:pt x="200" y="824"/>
                  </a:lnTo>
                  <a:lnTo>
                    <a:pt x="200" y="823"/>
                  </a:lnTo>
                  <a:lnTo>
                    <a:pt x="201" y="823"/>
                  </a:lnTo>
                  <a:lnTo>
                    <a:pt x="201" y="821"/>
                  </a:lnTo>
                  <a:lnTo>
                    <a:pt x="201" y="820"/>
                  </a:lnTo>
                  <a:lnTo>
                    <a:pt x="202" y="820"/>
                  </a:lnTo>
                  <a:lnTo>
                    <a:pt x="202" y="819"/>
                  </a:lnTo>
                  <a:lnTo>
                    <a:pt x="202" y="818"/>
                  </a:lnTo>
                  <a:lnTo>
                    <a:pt x="202" y="816"/>
                  </a:lnTo>
                  <a:lnTo>
                    <a:pt x="204" y="816"/>
                  </a:lnTo>
                  <a:lnTo>
                    <a:pt x="204" y="815"/>
                  </a:lnTo>
                  <a:lnTo>
                    <a:pt x="205" y="815"/>
                  </a:lnTo>
                  <a:lnTo>
                    <a:pt x="204" y="815"/>
                  </a:lnTo>
                  <a:lnTo>
                    <a:pt x="204" y="814"/>
                  </a:lnTo>
                  <a:lnTo>
                    <a:pt x="204" y="812"/>
                  </a:lnTo>
                  <a:lnTo>
                    <a:pt x="205" y="812"/>
                  </a:lnTo>
                  <a:lnTo>
                    <a:pt x="206" y="812"/>
                  </a:lnTo>
                  <a:lnTo>
                    <a:pt x="205" y="811"/>
                  </a:lnTo>
                  <a:lnTo>
                    <a:pt x="205" y="810"/>
                  </a:lnTo>
                  <a:lnTo>
                    <a:pt x="205" y="808"/>
                  </a:lnTo>
                  <a:lnTo>
                    <a:pt x="205" y="807"/>
                  </a:lnTo>
                  <a:lnTo>
                    <a:pt x="206" y="807"/>
                  </a:lnTo>
                  <a:lnTo>
                    <a:pt x="206" y="806"/>
                  </a:lnTo>
                  <a:lnTo>
                    <a:pt x="205" y="805"/>
                  </a:lnTo>
                  <a:lnTo>
                    <a:pt x="206" y="803"/>
                  </a:lnTo>
                  <a:lnTo>
                    <a:pt x="206" y="802"/>
                  </a:lnTo>
                  <a:lnTo>
                    <a:pt x="207" y="802"/>
                  </a:lnTo>
                  <a:lnTo>
                    <a:pt x="206" y="801"/>
                  </a:lnTo>
                  <a:lnTo>
                    <a:pt x="205" y="801"/>
                  </a:lnTo>
                  <a:lnTo>
                    <a:pt x="205" y="799"/>
                  </a:lnTo>
                  <a:lnTo>
                    <a:pt x="205" y="798"/>
                  </a:lnTo>
                  <a:lnTo>
                    <a:pt x="205" y="797"/>
                  </a:lnTo>
                  <a:lnTo>
                    <a:pt x="205" y="795"/>
                  </a:lnTo>
                  <a:lnTo>
                    <a:pt x="205" y="794"/>
                  </a:lnTo>
                  <a:lnTo>
                    <a:pt x="205" y="793"/>
                  </a:lnTo>
                  <a:lnTo>
                    <a:pt x="206" y="793"/>
                  </a:lnTo>
                  <a:lnTo>
                    <a:pt x="206" y="791"/>
                  </a:lnTo>
                  <a:lnTo>
                    <a:pt x="205" y="791"/>
                  </a:lnTo>
                  <a:lnTo>
                    <a:pt x="205" y="790"/>
                  </a:lnTo>
                  <a:lnTo>
                    <a:pt x="206" y="790"/>
                  </a:lnTo>
                  <a:lnTo>
                    <a:pt x="206" y="789"/>
                  </a:lnTo>
                  <a:lnTo>
                    <a:pt x="206" y="788"/>
                  </a:lnTo>
                  <a:lnTo>
                    <a:pt x="206" y="789"/>
                  </a:lnTo>
                  <a:lnTo>
                    <a:pt x="207" y="789"/>
                  </a:lnTo>
                  <a:lnTo>
                    <a:pt x="207" y="788"/>
                  </a:lnTo>
                  <a:lnTo>
                    <a:pt x="207" y="786"/>
                  </a:lnTo>
                  <a:lnTo>
                    <a:pt x="207" y="785"/>
                  </a:lnTo>
                  <a:lnTo>
                    <a:pt x="206" y="785"/>
                  </a:lnTo>
                  <a:lnTo>
                    <a:pt x="205" y="785"/>
                  </a:lnTo>
                  <a:lnTo>
                    <a:pt x="204" y="784"/>
                  </a:lnTo>
                  <a:lnTo>
                    <a:pt x="204" y="782"/>
                  </a:lnTo>
                  <a:lnTo>
                    <a:pt x="204" y="781"/>
                  </a:lnTo>
                  <a:lnTo>
                    <a:pt x="205" y="781"/>
                  </a:lnTo>
                  <a:lnTo>
                    <a:pt x="205" y="780"/>
                  </a:lnTo>
                  <a:lnTo>
                    <a:pt x="205" y="778"/>
                  </a:lnTo>
                  <a:lnTo>
                    <a:pt x="206" y="778"/>
                  </a:lnTo>
                  <a:lnTo>
                    <a:pt x="206" y="777"/>
                  </a:lnTo>
                  <a:lnTo>
                    <a:pt x="207" y="777"/>
                  </a:lnTo>
                  <a:lnTo>
                    <a:pt x="207" y="776"/>
                  </a:lnTo>
                  <a:lnTo>
                    <a:pt x="207" y="774"/>
                  </a:lnTo>
                  <a:lnTo>
                    <a:pt x="207" y="773"/>
                  </a:lnTo>
                  <a:lnTo>
                    <a:pt x="207" y="772"/>
                  </a:lnTo>
                  <a:lnTo>
                    <a:pt x="209" y="772"/>
                  </a:lnTo>
                  <a:lnTo>
                    <a:pt x="209" y="771"/>
                  </a:lnTo>
                  <a:lnTo>
                    <a:pt x="209" y="769"/>
                  </a:lnTo>
                  <a:lnTo>
                    <a:pt x="209" y="768"/>
                  </a:lnTo>
                  <a:lnTo>
                    <a:pt x="209" y="767"/>
                  </a:lnTo>
                  <a:lnTo>
                    <a:pt x="209" y="764"/>
                  </a:lnTo>
                  <a:lnTo>
                    <a:pt x="209" y="763"/>
                  </a:lnTo>
                  <a:lnTo>
                    <a:pt x="209" y="761"/>
                  </a:lnTo>
                  <a:lnTo>
                    <a:pt x="210" y="761"/>
                  </a:lnTo>
                  <a:lnTo>
                    <a:pt x="209" y="761"/>
                  </a:lnTo>
                  <a:lnTo>
                    <a:pt x="209" y="760"/>
                  </a:lnTo>
                  <a:lnTo>
                    <a:pt x="209" y="759"/>
                  </a:lnTo>
                  <a:lnTo>
                    <a:pt x="209" y="757"/>
                  </a:lnTo>
                  <a:lnTo>
                    <a:pt x="209" y="756"/>
                  </a:lnTo>
                  <a:lnTo>
                    <a:pt x="209" y="755"/>
                  </a:lnTo>
                  <a:lnTo>
                    <a:pt x="207" y="755"/>
                  </a:lnTo>
                  <a:lnTo>
                    <a:pt x="207" y="754"/>
                  </a:lnTo>
                  <a:lnTo>
                    <a:pt x="206" y="754"/>
                  </a:lnTo>
                  <a:lnTo>
                    <a:pt x="206" y="752"/>
                  </a:lnTo>
                  <a:lnTo>
                    <a:pt x="205" y="752"/>
                  </a:lnTo>
                  <a:lnTo>
                    <a:pt x="204" y="752"/>
                  </a:lnTo>
                  <a:lnTo>
                    <a:pt x="204" y="751"/>
                  </a:lnTo>
                  <a:lnTo>
                    <a:pt x="202" y="750"/>
                  </a:lnTo>
                  <a:lnTo>
                    <a:pt x="202" y="748"/>
                  </a:lnTo>
                  <a:lnTo>
                    <a:pt x="201" y="748"/>
                  </a:lnTo>
                  <a:lnTo>
                    <a:pt x="200" y="748"/>
                  </a:lnTo>
                  <a:lnTo>
                    <a:pt x="200" y="747"/>
                  </a:lnTo>
                  <a:lnTo>
                    <a:pt x="198" y="747"/>
                  </a:lnTo>
                  <a:lnTo>
                    <a:pt x="198" y="746"/>
                  </a:lnTo>
                  <a:lnTo>
                    <a:pt x="197" y="746"/>
                  </a:lnTo>
                  <a:lnTo>
                    <a:pt x="198" y="746"/>
                  </a:lnTo>
                  <a:lnTo>
                    <a:pt x="197" y="744"/>
                  </a:lnTo>
                  <a:lnTo>
                    <a:pt x="196" y="744"/>
                  </a:lnTo>
                  <a:lnTo>
                    <a:pt x="194" y="743"/>
                  </a:lnTo>
                  <a:lnTo>
                    <a:pt x="193" y="743"/>
                  </a:lnTo>
                  <a:lnTo>
                    <a:pt x="193" y="742"/>
                  </a:lnTo>
                  <a:lnTo>
                    <a:pt x="193" y="741"/>
                  </a:lnTo>
                  <a:lnTo>
                    <a:pt x="192" y="741"/>
                  </a:lnTo>
                  <a:lnTo>
                    <a:pt x="191" y="741"/>
                  </a:lnTo>
                  <a:lnTo>
                    <a:pt x="191" y="739"/>
                  </a:lnTo>
                  <a:lnTo>
                    <a:pt x="189" y="739"/>
                  </a:lnTo>
                  <a:lnTo>
                    <a:pt x="191" y="739"/>
                  </a:lnTo>
                  <a:lnTo>
                    <a:pt x="191" y="741"/>
                  </a:lnTo>
                  <a:lnTo>
                    <a:pt x="189" y="741"/>
                  </a:lnTo>
                  <a:lnTo>
                    <a:pt x="189" y="742"/>
                  </a:lnTo>
                  <a:lnTo>
                    <a:pt x="188" y="742"/>
                  </a:lnTo>
                  <a:lnTo>
                    <a:pt x="188" y="741"/>
                  </a:lnTo>
                  <a:lnTo>
                    <a:pt x="187" y="742"/>
                  </a:lnTo>
                  <a:lnTo>
                    <a:pt x="185" y="742"/>
                  </a:lnTo>
                  <a:lnTo>
                    <a:pt x="185" y="741"/>
                  </a:lnTo>
                  <a:lnTo>
                    <a:pt x="185" y="739"/>
                  </a:lnTo>
                  <a:lnTo>
                    <a:pt x="184" y="739"/>
                  </a:lnTo>
                  <a:lnTo>
                    <a:pt x="184" y="738"/>
                  </a:lnTo>
                  <a:lnTo>
                    <a:pt x="184" y="737"/>
                  </a:lnTo>
                  <a:lnTo>
                    <a:pt x="183" y="737"/>
                  </a:lnTo>
                  <a:lnTo>
                    <a:pt x="183" y="735"/>
                  </a:lnTo>
                  <a:lnTo>
                    <a:pt x="181" y="735"/>
                  </a:lnTo>
                  <a:lnTo>
                    <a:pt x="181" y="734"/>
                  </a:lnTo>
                  <a:lnTo>
                    <a:pt x="180" y="734"/>
                  </a:lnTo>
                  <a:lnTo>
                    <a:pt x="180" y="733"/>
                  </a:lnTo>
                  <a:lnTo>
                    <a:pt x="181" y="733"/>
                  </a:lnTo>
                  <a:lnTo>
                    <a:pt x="180" y="733"/>
                  </a:lnTo>
                  <a:lnTo>
                    <a:pt x="180" y="731"/>
                  </a:lnTo>
                  <a:lnTo>
                    <a:pt x="179" y="730"/>
                  </a:lnTo>
                  <a:lnTo>
                    <a:pt x="179" y="729"/>
                  </a:lnTo>
                  <a:lnTo>
                    <a:pt x="177" y="729"/>
                  </a:lnTo>
                  <a:lnTo>
                    <a:pt x="177" y="727"/>
                  </a:lnTo>
                  <a:lnTo>
                    <a:pt x="176" y="727"/>
                  </a:lnTo>
                  <a:lnTo>
                    <a:pt x="176" y="726"/>
                  </a:lnTo>
                  <a:lnTo>
                    <a:pt x="175" y="726"/>
                  </a:lnTo>
                  <a:lnTo>
                    <a:pt x="175" y="725"/>
                  </a:lnTo>
                  <a:lnTo>
                    <a:pt x="174" y="725"/>
                  </a:lnTo>
                  <a:lnTo>
                    <a:pt x="172" y="725"/>
                  </a:lnTo>
                  <a:lnTo>
                    <a:pt x="171" y="724"/>
                  </a:lnTo>
                  <a:lnTo>
                    <a:pt x="171" y="725"/>
                  </a:lnTo>
                  <a:lnTo>
                    <a:pt x="170" y="725"/>
                  </a:lnTo>
                  <a:lnTo>
                    <a:pt x="170" y="724"/>
                  </a:lnTo>
                  <a:lnTo>
                    <a:pt x="171" y="724"/>
                  </a:lnTo>
                  <a:lnTo>
                    <a:pt x="171" y="722"/>
                  </a:lnTo>
                  <a:lnTo>
                    <a:pt x="170" y="721"/>
                  </a:lnTo>
                  <a:lnTo>
                    <a:pt x="170" y="722"/>
                  </a:lnTo>
                  <a:lnTo>
                    <a:pt x="168" y="722"/>
                  </a:lnTo>
                  <a:lnTo>
                    <a:pt x="170" y="721"/>
                  </a:lnTo>
                  <a:lnTo>
                    <a:pt x="168" y="721"/>
                  </a:lnTo>
                  <a:lnTo>
                    <a:pt x="168" y="720"/>
                  </a:lnTo>
                  <a:lnTo>
                    <a:pt x="167" y="720"/>
                  </a:lnTo>
                  <a:lnTo>
                    <a:pt x="167" y="718"/>
                  </a:lnTo>
                  <a:lnTo>
                    <a:pt x="166" y="718"/>
                  </a:lnTo>
                  <a:lnTo>
                    <a:pt x="166" y="717"/>
                  </a:lnTo>
                  <a:lnTo>
                    <a:pt x="164" y="717"/>
                  </a:lnTo>
                  <a:lnTo>
                    <a:pt x="164" y="716"/>
                  </a:lnTo>
                  <a:lnTo>
                    <a:pt x="163" y="716"/>
                  </a:lnTo>
                  <a:lnTo>
                    <a:pt x="162" y="716"/>
                  </a:lnTo>
                  <a:lnTo>
                    <a:pt x="162" y="714"/>
                  </a:lnTo>
                  <a:lnTo>
                    <a:pt x="160" y="714"/>
                  </a:lnTo>
                  <a:lnTo>
                    <a:pt x="160" y="713"/>
                  </a:lnTo>
                  <a:lnTo>
                    <a:pt x="159" y="713"/>
                  </a:lnTo>
                  <a:lnTo>
                    <a:pt x="158" y="713"/>
                  </a:lnTo>
                  <a:lnTo>
                    <a:pt x="158" y="712"/>
                  </a:lnTo>
                  <a:lnTo>
                    <a:pt x="157" y="712"/>
                  </a:lnTo>
                  <a:lnTo>
                    <a:pt x="155" y="712"/>
                  </a:lnTo>
                  <a:lnTo>
                    <a:pt x="154" y="712"/>
                  </a:lnTo>
                  <a:lnTo>
                    <a:pt x="154" y="710"/>
                  </a:lnTo>
                  <a:lnTo>
                    <a:pt x="153" y="710"/>
                  </a:lnTo>
                  <a:lnTo>
                    <a:pt x="151" y="710"/>
                  </a:lnTo>
                  <a:lnTo>
                    <a:pt x="151" y="709"/>
                  </a:lnTo>
                  <a:lnTo>
                    <a:pt x="153" y="708"/>
                  </a:lnTo>
                  <a:lnTo>
                    <a:pt x="151" y="708"/>
                  </a:lnTo>
                  <a:lnTo>
                    <a:pt x="153" y="707"/>
                  </a:lnTo>
                  <a:lnTo>
                    <a:pt x="151" y="707"/>
                  </a:lnTo>
                  <a:lnTo>
                    <a:pt x="150" y="707"/>
                  </a:lnTo>
                  <a:lnTo>
                    <a:pt x="150" y="705"/>
                  </a:lnTo>
                  <a:lnTo>
                    <a:pt x="149" y="705"/>
                  </a:lnTo>
                  <a:lnTo>
                    <a:pt x="149" y="704"/>
                  </a:lnTo>
                  <a:lnTo>
                    <a:pt x="147" y="704"/>
                  </a:lnTo>
                  <a:lnTo>
                    <a:pt x="147" y="705"/>
                  </a:lnTo>
                  <a:lnTo>
                    <a:pt x="147" y="704"/>
                  </a:lnTo>
                  <a:lnTo>
                    <a:pt x="147" y="703"/>
                  </a:lnTo>
                  <a:lnTo>
                    <a:pt x="146" y="703"/>
                  </a:lnTo>
                  <a:lnTo>
                    <a:pt x="145" y="703"/>
                  </a:lnTo>
                  <a:lnTo>
                    <a:pt x="145" y="701"/>
                  </a:lnTo>
                  <a:lnTo>
                    <a:pt x="145" y="700"/>
                  </a:lnTo>
                  <a:lnTo>
                    <a:pt x="144" y="700"/>
                  </a:lnTo>
                  <a:lnTo>
                    <a:pt x="145" y="700"/>
                  </a:lnTo>
                  <a:lnTo>
                    <a:pt x="144" y="699"/>
                  </a:lnTo>
                  <a:lnTo>
                    <a:pt x="142" y="699"/>
                  </a:lnTo>
                  <a:lnTo>
                    <a:pt x="141" y="699"/>
                  </a:lnTo>
                  <a:lnTo>
                    <a:pt x="141" y="697"/>
                  </a:lnTo>
                  <a:lnTo>
                    <a:pt x="140" y="697"/>
                  </a:lnTo>
                  <a:lnTo>
                    <a:pt x="140" y="696"/>
                  </a:lnTo>
                  <a:lnTo>
                    <a:pt x="138" y="696"/>
                  </a:lnTo>
                  <a:lnTo>
                    <a:pt x="137" y="696"/>
                  </a:lnTo>
                  <a:lnTo>
                    <a:pt x="137" y="695"/>
                  </a:lnTo>
                  <a:lnTo>
                    <a:pt x="136" y="695"/>
                  </a:lnTo>
                  <a:lnTo>
                    <a:pt x="136" y="694"/>
                  </a:lnTo>
                  <a:lnTo>
                    <a:pt x="136" y="692"/>
                  </a:lnTo>
                  <a:lnTo>
                    <a:pt x="134" y="692"/>
                  </a:lnTo>
                  <a:lnTo>
                    <a:pt x="133" y="692"/>
                  </a:lnTo>
                  <a:lnTo>
                    <a:pt x="133" y="691"/>
                  </a:lnTo>
                  <a:lnTo>
                    <a:pt x="132" y="691"/>
                  </a:lnTo>
                  <a:lnTo>
                    <a:pt x="130" y="691"/>
                  </a:lnTo>
                  <a:lnTo>
                    <a:pt x="130" y="690"/>
                  </a:lnTo>
                  <a:lnTo>
                    <a:pt x="129" y="690"/>
                  </a:lnTo>
                  <a:lnTo>
                    <a:pt x="128" y="690"/>
                  </a:lnTo>
                  <a:lnTo>
                    <a:pt x="127" y="690"/>
                  </a:lnTo>
                  <a:lnTo>
                    <a:pt x="127" y="688"/>
                  </a:lnTo>
                  <a:lnTo>
                    <a:pt x="127" y="687"/>
                  </a:lnTo>
                  <a:lnTo>
                    <a:pt x="125" y="687"/>
                  </a:lnTo>
                  <a:lnTo>
                    <a:pt x="124" y="686"/>
                  </a:lnTo>
                  <a:lnTo>
                    <a:pt x="124" y="684"/>
                  </a:lnTo>
                  <a:lnTo>
                    <a:pt x="123" y="684"/>
                  </a:lnTo>
                  <a:lnTo>
                    <a:pt x="121" y="684"/>
                  </a:lnTo>
                  <a:lnTo>
                    <a:pt x="120" y="684"/>
                  </a:lnTo>
                  <a:lnTo>
                    <a:pt x="119" y="684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9" y="683"/>
                  </a:lnTo>
                  <a:lnTo>
                    <a:pt x="119" y="682"/>
                  </a:lnTo>
                  <a:lnTo>
                    <a:pt x="119" y="680"/>
                  </a:lnTo>
                  <a:lnTo>
                    <a:pt x="117" y="680"/>
                  </a:lnTo>
                  <a:lnTo>
                    <a:pt x="117" y="679"/>
                  </a:lnTo>
                  <a:lnTo>
                    <a:pt x="116" y="679"/>
                  </a:lnTo>
                  <a:lnTo>
                    <a:pt x="116" y="678"/>
                  </a:lnTo>
                  <a:lnTo>
                    <a:pt x="116" y="677"/>
                  </a:lnTo>
                  <a:lnTo>
                    <a:pt x="116" y="675"/>
                  </a:lnTo>
                  <a:lnTo>
                    <a:pt x="115" y="675"/>
                  </a:lnTo>
                  <a:lnTo>
                    <a:pt x="115" y="674"/>
                  </a:lnTo>
                  <a:lnTo>
                    <a:pt x="114" y="674"/>
                  </a:lnTo>
                  <a:lnTo>
                    <a:pt x="114" y="673"/>
                  </a:lnTo>
                  <a:lnTo>
                    <a:pt x="112" y="673"/>
                  </a:lnTo>
                  <a:lnTo>
                    <a:pt x="112" y="671"/>
                  </a:lnTo>
                  <a:lnTo>
                    <a:pt x="112" y="670"/>
                  </a:lnTo>
                  <a:lnTo>
                    <a:pt x="111" y="670"/>
                  </a:lnTo>
                  <a:lnTo>
                    <a:pt x="111" y="669"/>
                  </a:lnTo>
                  <a:lnTo>
                    <a:pt x="110" y="669"/>
                  </a:lnTo>
                  <a:lnTo>
                    <a:pt x="110" y="667"/>
                  </a:lnTo>
                  <a:lnTo>
                    <a:pt x="108" y="666"/>
                  </a:lnTo>
                  <a:lnTo>
                    <a:pt x="108" y="665"/>
                  </a:lnTo>
                  <a:lnTo>
                    <a:pt x="107" y="665"/>
                  </a:lnTo>
                  <a:lnTo>
                    <a:pt x="107" y="663"/>
                  </a:lnTo>
                  <a:lnTo>
                    <a:pt x="106" y="663"/>
                  </a:lnTo>
                  <a:lnTo>
                    <a:pt x="106" y="662"/>
                  </a:lnTo>
                  <a:lnTo>
                    <a:pt x="106" y="661"/>
                  </a:lnTo>
                  <a:lnTo>
                    <a:pt x="107" y="661"/>
                  </a:lnTo>
                  <a:lnTo>
                    <a:pt x="107" y="660"/>
                  </a:lnTo>
                  <a:lnTo>
                    <a:pt x="107" y="658"/>
                  </a:lnTo>
                  <a:lnTo>
                    <a:pt x="107" y="657"/>
                  </a:lnTo>
                  <a:lnTo>
                    <a:pt x="108" y="657"/>
                  </a:lnTo>
                  <a:lnTo>
                    <a:pt x="107" y="656"/>
                  </a:lnTo>
                  <a:lnTo>
                    <a:pt x="108" y="656"/>
                  </a:lnTo>
                  <a:lnTo>
                    <a:pt x="108" y="654"/>
                  </a:lnTo>
                  <a:lnTo>
                    <a:pt x="108" y="653"/>
                  </a:lnTo>
                  <a:lnTo>
                    <a:pt x="107" y="653"/>
                  </a:lnTo>
                  <a:lnTo>
                    <a:pt x="107" y="652"/>
                  </a:lnTo>
                  <a:lnTo>
                    <a:pt x="106" y="652"/>
                  </a:lnTo>
                  <a:lnTo>
                    <a:pt x="106" y="650"/>
                  </a:lnTo>
                  <a:lnTo>
                    <a:pt x="106" y="649"/>
                  </a:lnTo>
                  <a:lnTo>
                    <a:pt x="106" y="648"/>
                  </a:lnTo>
                  <a:lnTo>
                    <a:pt x="106" y="647"/>
                  </a:lnTo>
                  <a:lnTo>
                    <a:pt x="106" y="645"/>
                  </a:lnTo>
                  <a:lnTo>
                    <a:pt x="106" y="644"/>
                  </a:lnTo>
                  <a:lnTo>
                    <a:pt x="107" y="644"/>
                  </a:lnTo>
                  <a:lnTo>
                    <a:pt x="107" y="643"/>
                  </a:lnTo>
                  <a:lnTo>
                    <a:pt x="107" y="641"/>
                  </a:lnTo>
                  <a:lnTo>
                    <a:pt x="107" y="640"/>
                  </a:lnTo>
                  <a:lnTo>
                    <a:pt x="107" y="639"/>
                  </a:lnTo>
                  <a:lnTo>
                    <a:pt x="107" y="637"/>
                  </a:lnTo>
                  <a:lnTo>
                    <a:pt x="108" y="637"/>
                  </a:lnTo>
                  <a:lnTo>
                    <a:pt x="107" y="637"/>
                  </a:lnTo>
                  <a:lnTo>
                    <a:pt x="107" y="636"/>
                  </a:lnTo>
                  <a:lnTo>
                    <a:pt x="108" y="636"/>
                  </a:lnTo>
                  <a:lnTo>
                    <a:pt x="108" y="635"/>
                  </a:lnTo>
                  <a:lnTo>
                    <a:pt x="107" y="635"/>
                  </a:lnTo>
                  <a:lnTo>
                    <a:pt x="107" y="633"/>
                  </a:lnTo>
                  <a:lnTo>
                    <a:pt x="108" y="633"/>
                  </a:lnTo>
                  <a:lnTo>
                    <a:pt x="108" y="632"/>
                  </a:lnTo>
                  <a:lnTo>
                    <a:pt x="108" y="631"/>
                  </a:lnTo>
                  <a:lnTo>
                    <a:pt x="110" y="631"/>
                  </a:lnTo>
                  <a:lnTo>
                    <a:pt x="108" y="631"/>
                  </a:lnTo>
                  <a:lnTo>
                    <a:pt x="108" y="630"/>
                  </a:lnTo>
                  <a:lnTo>
                    <a:pt x="108" y="628"/>
                  </a:lnTo>
                  <a:lnTo>
                    <a:pt x="108" y="627"/>
                  </a:lnTo>
                  <a:lnTo>
                    <a:pt x="108" y="626"/>
                  </a:lnTo>
                  <a:lnTo>
                    <a:pt x="107" y="624"/>
                  </a:lnTo>
                  <a:lnTo>
                    <a:pt x="108" y="624"/>
                  </a:lnTo>
                  <a:lnTo>
                    <a:pt x="108" y="623"/>
                  </a:lnTo>
                  <a:lnTo>
                    <a:pt x="107" y="623"/>
                  </a:lnTo>
                  <a:lnTo>
                    <a:pt x="107" y="622"/>
                  </a:lnTo>
                  <a:lnTo>
                    <a:pt x="107" y="620"/>
                  </a:lnTo>
                  <a:lnTo>
                    <a:pt x="107" y="619"/>
                  </a:lnTo>
                  <a:lnTo>
                    <a:pt x="107" y="618"/>
                  </a:lnTo>
                  <a:lnTo>
                    <a:pt x="107" y="616"/>
                  </a:lnTo>
                  <a:lnTo>
                    <a:pt x="108" y="616"/>
                  </a:lnTo>
                  <a:lnTo>
                    <a:pt x="108" y="615"/>
                  </a:lnTo>
                  <a:lnTo>
                    <a:pt x="107" y="615"/>
                  </a:lnTo>
                  <a:lnTo>
                    <a:pt x="107" y="614"/>
                  </a:lnTo>
                  <a:lnTo>
                    <a:pt x="107" y="613"/>
                  </a:lnTo>
                  <a:lnTo>
                    <a:pt x="108" y="613"/>
                  </a:lnTo>
                  <a:lnTo>
                    <a:pt x="108" y="611"/>
                  </a:lnTo>
                  <a:lnTo>
                    <a:pt x="108" y="610"/>
                  </a:lnTo>
                  <a:lnTo>
                    <a:pt x="108" y="609"/>
                  </a:lnTo>
                  <a:lnTo>
                    <a:pt x="110" y="607"/>
                  </a:lnTo>
                  <a:lnTo>
                    <a:pt x="108" y="607"/>
                  </a:lnTo>
                  <a:lnTo>
                    <a:pt x="108" y="606"/>
                  </a:lnTo>
                  <a:lnTo>
                    <a:pt x="110" y="605"/>
                  </a:lnTo>
                  <a:lnTo>
                    <a:pt x="110" y="603"/>
                  </a:lnTo>
                  <a:lnTo>
                    <a:pt x="108" y="603"/>
                  </a:lnTo>
                  <a:lnTo>
                    <a:pt x="108" y="605"/>
                  </a:lnTo>
                  <a:lnTo>
                    <a:pt x="107" y="605"/>
                  </a:lnTo>
                  <a:lnTo>
                    <a:pt x="106" y="605"/>
                  </a:lnTo>
                  <a:lnTo>
                    <a:pt x="106" y="606"/>
                  </a:lnTo>
                  <a:lnTo>
                    <a:pt x="104" y="606"/>
                  </a:lnTo>
                  <a:lnTo>
                    <a:pt x="103" y="607"/>
                  </a:lnTo>
                  <a:lnTo>
                    <a:pt x="102" y="606"/>
                  </a:lnTo>
                  <a:lnTo>
                    <a:pt x="100" y="607"/>
                  </a:lnTo>
                  <a:lnTo>
                    <a:pt x="99" y="607"/>
                  </a:lnTo>
                  <a:lnTo>
                    <a:pt x="99" y="609"/>
                  </a:lnTo>
                  <a:lnTo>
                    <a:pt x="98" y="609"/>
                  </a:lnTo>
                  <a:lnTo>
                    <a:pt x="97" y="609"/>
                  </a:lnTo>
                  <a:lnTo>
                    <a:pt x="95" y="609"/>
                  </a:lnTo>
                  <a:lnTo>
                    <a:pt x="94" y="609"/>
                  </a:lnTo>
                  <a:lnTo>
                    <a:pt x="93" y="610"/>
                  </a:lnTo>
                  <a:lnTo>
                    <a:pt x="91" y="611"/>
                  </a:lnTo>
                  <a:lnTo>
                    <a:pt x="91" y="613"/>
                  </a:lnTo>
                  <a:lnTo>
                    <a:pt x="90" y="613"/>
                  </a:lnTo>
                  <a:lnTo>
                    <a:pt x="90" y="614"/>
                  </a:lnTo>
                  <a:lnTo>
                    <a:pt x="89" y="614"/>
                  </a:lnTo>
                  <a:lnTo>
                    <a:pt x="89" y="615"/>
                  </a:lnTo>
                  <a:lnTo>
                    <a:pt x="87" y="615"/>
                  </a:lnTo>
                  <a:lnTo>
                    <a:pt x="86" y="615"/>
                  </a:lnTo>
                  <a:lnTo>
                    <a:pt x="85" y="615"/>
                  </a:lnTo>
                  <a:lnTo>
                    <a:pt x="83" y="615"/>
                  </a:lnTo>
                  <a:lnTo>
                    <a:pt x="83" y="616"/>
                  </a:lnTo>
                  <a:lnTo>
                    <a:pt x="82" y="616"/>
                  </a:lnTo>
                  <a:lnTo>
                    <a:pt x="82" y="618"/>
                  </a:lnTo>
                  <a:lnTo>
                    <a:pt x="82" y="619"/>
                  </a:lnTo>
                  <a:lnTo>
                    <a:pt x="81" y="619"/>
                  </a:lnTo>
                  <a:lnTo>
                    <a:pt x="80" y="619"/>
                  </a:lnTo>
                  <a:lnTo>
                    <a:pt x="78" y="619"/>
                  </a:lnTo>
                  <a:lnTo>
                    <a:pt x="78" y="618"/>
                  </a:lnTo>
                  <a:lnTo>
                    <a:pt x="77" y="618"/>
                  </a:lnTo>
                  <a:lnTo>
                    <a:pt x="76" y="618"/>
                  </a:lnTo>
                  <a:lnTo>
                    <a:pt x="76" y="619"/>
                  </a:lnTo>
                  <a:lnTo>
                    <a:pt x="74" y="619"/>
                  </a:lnTo>
                  <a:lnTo>
                    <a:pt x="73" y="619"/>
                  </a:lnTo>
                  <a:lnTo>
                    <a:pt x="73" y="620"/>
                  </a:lnTo>
                  <a:lnTo>
                    <a:pt x="73" y="622"/>
                  </a:lnTo>
                  <a:lnTo>
                    <a:pt x="73" y="623"/>
                  </a:lnTo>
                  <a:lnTo>
                    <a:pt x="72" y="623"/>
                  </a:lnTo>
                  <a:lnTo>
                    <a:pt x="72" y="624"/>
                  </a:lnTo>
                  <a:lnTo>
                    <a:pt x="70" y="624"/>
                  </a:lnTo>
                  <a:lnTo>
                    <a:pt x="70" y="626"/>
                  </a:lnTo>
                  <a:lnTo>
                    <a:pt x="69" y="626"/>
                  </a:lnTo>
                  <a:lnTo>
                    <a:pt x="69" y="627"/>
                  </a:lnTo>
                  <a:lnTo>
                    <a:pt x="68" y="627"/>
                  </a:lnTo>
                  <a:lnTo>
                    <a:pt x="68" y="628"/>
                  </a:lnTo>
                  <a:lnTo>
                    <a:pt x="68" y="630"/>
                  </a:lnTo>
                  <a:lnTo>
                    <a:pt x="68" y="631"/>
                  </a:lnTo>
                  <a:lnTo>
                    <a:pt x="67" y="631"/>
                  </a:lnTo>
                  <a:lnTo>
                    <a:pt x="65" y="631"/>
                  </a:lnTo>
                  <a:lnTo>
                    <a:pt x="65" y="632"/>
                  </a:lnTo>
                  <a:lnTo>
                    <a:pt x="64" y="632"/>
                  </a:lnTo>
                  <a:lnTo>
                    <a:pt x="63" y="632"/>
                  </a:lnTo>
                  <a:lnTo>
                    <a:pt x="63" y="631"/>
                  </a:lnTo>
                  <a:lnTo>
                    <a:pt x="63" y="632"/>
                  </a:lnTo>
                  <a:lnTo>
                    <a:pt x="61" y="632"/>
                  </a:lnTo>
                  <a:lnTo>
                    <a:pt x="61" y="631"/>
                  </a:lnTo>
                  <a:lnTo>
                    <a:pt x="60" y="630"/>
                  </a:lnTo>
                  <a:lnTo>
                    <a:pt x="59" y="630"/>
                  </a:lnTo>
                  <a:lnTo>
                    <a:pt x="57" y="630"/>
                  </a:lnTo>
                  <a:lnTo>
                    <a:pt x="57" y="631"/>
                  </a:lnTo>
                  <a:lnTo>
                    <a:pt x="56" y="631"/>
                  </a:lnTo>
                  <a:lnTo>
                    <a:pt x="55" y="631"/>
                  </a:lnTo>
                  <a:lnTo>
                    <a:pt x="53" y="631"/>
                  </a:lnTo>
                  <a:lnTo>
                    <a:pt x="52" y="631"/>
                  </a:lnTo>
                  <a:lnTo>
                    <a:pt x="51" y="631"/>
                  </a:lnTo>
                  <a:lnTo>
                    <a:pt x="50" y="631"/>
                  </a:lnTo>
                  <a:lnTo>
                    <a:pt x="48" y="631"/>
                  </a:lnTo>
                  <a:lnTo>
                    <a:pt x="47" y="632"/>
                  </a:lnTo>
                  <a:lnTo>
                    <a:pt x="46" y="633"/>
                  </a:lnTo>
                  <a:lnTo>
                    <a:pt x="44" y="633"/>
                  </a:lnTo>
                  <a:lnTo>
                    <a:pt x="44" y="635"/>
                  </a:lnTo>
                  <a:lnTo>
                    <a:pt x="44" y="636"/>
                  </a:lnTo>
                  <a:lnTo>
                    <a:pt x="44" y="637"/>
                  </a:lnTo>
                  <a:lnTo>
                    <a:pt x="43" y="637"/>
                  </a:lnTo>
                  <a:lnTo>
                    <a:pt x="42" y="636"/>
                  </a:lnTo>
                  <a:lnTo>
                    <a:pt x="42" y="637"/>
                  </a:lnTo>
                  <a:lnTo>
                    <a:pt x="42" y="639"/>
                  </a:lnTo>
                  <a:lnTo>
                    <a:pt x="42" y="640"/>
                  </a:lnTo>
                  <a:lnTo>
                    <a:pt x="40" y="640"/>
                  </a:lnTo>
                  <a:lnTo>
                    <a:pt x="39" y="640"/>
                  </a:lnTo>
                  <a:lnTo>
                    <a:pt x="39" y="639"/>
                  </a:lnTo>
                  <a:lnTo>
                    <a:pt x="38" y="639"/>
                  </a:lnTo>
                  <a:lnTo>
                    <a:pt x="36" y="639"/>
                  </a:lnTo>
                  <a:lnTo>
                    <a:pt x="36" y="637"/>
                  </a:lnTo>
                  <a:lnTo>
                    <a:pt x="35" y="637"/>
                  </a:lnTo>
                  <a:lnTo>
                    <a:pt x="34" y="636"/>
                  </a:lnTo>
                  <a:lnTo>
                    <a:pt x="33" y="636"/>
                  </a:lnTo>
                  <a:lnTo>
                    <a:pt x="31" y="636"/>
                  </a:lnTo>
                  <a:lnTo>
                    <a:pt x="30" y="636"/>
                  </a:lnTo>
                  <a:lnTo>
                    <a:pt x="29" y="635"/>
                  </a:lnTo>
                  <a:lnTo>
                    <a:pt x="29" y="633"/>
                  </a:lnTo>
                  <a:lnTo>
                    <a:pt x="29" y="632"/>
                  </a:lnTo>
                  <a:lnTo>
                    <a:pt x="27" y="632"/>
                  </a:lnTo>
                  <a:lnTo>
                    <a:pt x="26" y="632"/>
                  </a:lnTo>
                  <a:lnTo>
                    <a:pt x="25" y="632"/>
                  </a:lnTo>
                  <a:lnTo>
                    <a:pt x="23" y="632"/>
                  </a:lnTo>
                  <a:lnTo>
                    <a:pt x="23" y="633"/>
                  </a:lnTo>
                  <a:lnTo>
                    <a:pt x="22" y="633"/>
                  </a:lnTo>
                  <a:lnTo>
                    <a:pt x="21" y="633"/>
                  </a:lnTo>
                  <a:lnTo>
                    <a:pt x="20" y="633"/>
                  </a:lnTo>
                  <a:lnTo>
                    <a:pt x="18" y="633"/>
                  </a:lnTo>
                  <a:lnTo>
                    <a:pt x="18" y="635"/>
                  </a:lnTo>
                  <a:lnTo>
                    <a:pt x="17" y="635"/>
                  </a:lnTo>
                  <a:lnTo>
                    <a:pt x="17" y="633"/>
                  </a:lnTo>
                  <a:lnTo>
                    <a:pt x="17" y="632"/>
                  </a:lnTo>
                  <a:lnTo>
                    <a:pt x="18" y="632"/>
                  </a:lnTo>
                  <a:lnTo>
                    <a:pt x="18" y="631"/>
                  </a:lnTo>
                  <a:lnTo>
                    <a:pt x="20" y="631"/>
                  </a:lnTo>
                  <a:lnTo>
                    <a:pt x="20" y="630"/>
                  </a:lnTo>
                  <a:lnTo>
                    <a:pt x="20" y="628"/>
                  </a:lnTo>
                  <a:lnTo>
                    <a:pt x="20" y="627"/>
                  </a:lnTo>
                  <a:lnTo>
                    <a:pt x="20" y="626"/>
                  </a:lnTo>
                  <a:lnTo>
                    <a:pt x="20" y="624"/>
                  </a:lnTo>
                  <a:lnTo>
                    <a:pt x="21" y="624"/>
                  </a:lnTo>
                  <a:lnTo>
                    <a:pt x="21" y="623"/>
                  </a:lnTo>
                  <a:lnTo>
                    <a:pt x="20" y="623"/>
                  </a:lnTo>
                  <a:lnTo>
                    <a:pt x="18" y="623"/>
                  </a:lnTo>
                  <a:lnTo>
                    <a:pt x="18" y="622"/>
                  </a:lnTo>
                  <a:lnTo>
                    <a:pt x="17" y="622"/>
                  </a:lnTo>
                  <a:lnTo>
                    <a:pt x="17" y="620"/>
                  </a:lnTo>
                  <a:lnTo>
                    <a:pt x="17" y="619"/>
                  </a:lnTo>
                  <a:lnTo>
                    <a:pt x="17" y="618"/>
                  </a:lnTo>
                  <a:lnTo>
                    <a:pt x="17" y="616"/>
                  </a:lnTo>
                  <a:lnTo>
                    <a:pt x="16" y="616"/>
                  </a:lnTo>
                  <a:lnTo>
                    <a:pt x="17" y="616"/>
                  </a:lnTo>
                  <a:lnTo>
                    <a:pt x="18" y="616"/>
                  </a:lnTo>
                  <a:lnTo>
                    <a:pt x="18" y="615"/>
                  </a:lnTo>
                  <a:lnTo>
                    <a:pt x="20" y="615"/>
                  </a:lnTo>
                  <a:lnTo>
                    <a:pt x="21" y="615"/>
                  </a:lnTo>
                  <a:lnTo>
                    <a:pt x="21" y="614"/>
                  </a:lnTo>
                  <a:lnTo>
                    <a:pt x="21" y="613"/>
                  </a:lnTo>
                  <a:lnTo>
                    <a:pt x="20" y="613"/>
                  </a:lnTo>
                  <a:lnTo>
                    <a:pt x="20" y="611"/>
                  </a:lnTo>
                  <a:lnTo>
                    <a:pt x="21" y="611"/>
                  </a:lnTo>
                  <a:lnTo>
                    <a:pt x="22" y="611"/>
                  </a:lnTo>
                  <a:lnTo>
                    <a:pt x="22" y="610"/>
                  </a:lnTo>
                  <a:lnTo>
                    <a:pt x="22" y="609"/>
                  </a:lnTo>
                  <a:lnTo>
                    <a:pt x="22" y="607"/>
                  </a:lnTo>
                  <a:lnTo>
                    <a:pt x="21" y="607"/>
                  </a:lnTo>
                  <a:lnTo>
                    <a:pt x="21" y="606"/>
                  </a:lnTo>
                  <a:lnTo>
                    <a:pt x="21" y="605"/>
                  </a:lnTo>
                  <a:lnTo>
                    <a:pt x="22" y="605"/>
                  </a:lnTo>
                  <a:lnTo>
                    <a:pt x="22" y="603"/>
                  </a:lnTo>
                  <a:lnTo>
                    <a:pt x="21" y="603"/>
                  </a:lnTo>
                  <a:lnTo>
                    <a:pt x="20" y="603"/>
                  </a:lnTo>
                  <a:lnTo>
                    <a:pt x="20" y="602"/>
                  </a:lnTo>
                  <a:lnTo>
                    <a:pt x="18" y="602"/>
                  </a:lnTo>
                  <a:lnTo>
                    <a:pt x="18" y="601"/>
                  </a:lnTo>
                  <a:lnTo>
                    <a:pt x="17" y="601"/>
                  </a:lnTo>
                  <a:lnTo>
                    <a:pt x="17" y="599"/>
                  </a:lnTo>
                  <a:lnTo>
                    <a:pt x="17" y="598"/>
                  </a:lnTo>
                  <a:lnTo>
                    <a:pt x="17" y="597"/>
                  </a:lnTo>
                  <a:lnTo>
                    <a:pt x="16" y="597"/>
                  </a:lnTo>
                  <a:lnTo>
                    <a:pt x="14" y="597"/>
                  </a:lnTo>
                  <a:lnTo>
                    <a:pt x="13" y="597"/>
                  </a:lnTo>
                  <a:lnTo>
                    <a:pt x="13" y="596"/>
                  </a:lnTo>
                  <a:lnTo>
                    <a:pt x="12" y="596"/>
                  </a:lnTo>
                  <a:lnTo>
                    <a:pt x="12" y="594"/>
                  </a:lnTo>
                  <a:lnTo>
                    <a:pt x="13" y="594"/>
                  </a:lnTo>
                  <a:lnTo>
                    <a:pt x="13" y="593"/>
                  </a:lnTo>
                  <a:lnTo>
                    <a:pt x="14" y="593"/>
                  </a:lnTo>
                  <a:lnTo>
                    <a:pt x="14" y="592"/>
                  </a:lnTo>
                  <a:lnTo>
                    <a:pt x="14" y="590"/>
                  </a:lnTo>
                  <a:lnTo>
                    <a:pt x="13" y="589"/>
                  </a:lnTo>
                  <a:lnTo>
                    <a:pt x="13" y="588"/>
                  </a:lnTo>
                  <a:lnTo>
                    <a:pt x="14" y="588"/>
                  </a:lnTo>
                  <a:lnTo>
                    <a:pt x="13" y="588"/>
                  </a:lnTo>
                  <a:lnTo>
                    <a:pt x="13" y="586"/>
                  </a:lnTo>
                  <a:lnTo>
                    <a:pt x="12" y="586"/>
                  </a:lnTo>
                  <a:lnTo>
                    <a:pt x="12" y="585"/>
                  </a:lnTo>
                  <a:lnTo>
                    <a:pt x="12" y="584"/>
                  </a:lnTo>
                  <a:lnTo>
                    <a:pt x="10" y="584"/>
                  </a:lnTo>
                  <a:lnTo>
                    <a:pt x="10" y="583"/>
                  </a:lnTo>
                  <a:lnTo>
                    <a:pt x="10" y="581"/>
                  </a:lnTo>
                  <a:lnTo>
                    <a:pt x="12" y="581"/>
                  </a:lnTo>
                  <a:lnTo>
                    <a:pt x="12" y="580"/>
                  </a:lnTo>
                  <a:lnTo>
                    <a:pt x="13" y="580"/>
                  </a:lnTo>
                  <a:lnTo>
                    <a:pt x="13" y="579"/>
                  </a:lnTo>
                  <a:lnTo>
                    <a:pt x="13" y="577"/>
                  </a:lnTo>
                  <a:lnTo>
                    <a:pt x="16" y="577"/>
                  </a:lnTo>
                  <a:lnTo>
                    <a:pt x="14" y="577"/>
                  </a:lnTo>
                  <a:lnTo>
                    <a:pt x="14" y="576"/>
                  </a:lnTo>
                  <a:lnTo>
                    <a:pt x="13" y="575"/>
                  </a:lnTo>
                  <a:lnTo>
                    <a:pt x="12" y="573"/>
                  </a:lnTo>
                  <a:lnTo>
                    <a:pt x="10" y="572"/>
                  </a:lnTo>
                  <a:lnTo>
                    <a:pt x="10" y="571"/>
                  </a:lnTo>
                  <a:lnTo>
                    <a:pt x="9" y="571"/>
                  </a:lnTo>
                  <a:lnTo>
                    <a:pt x="9" y="569"/>
                  </a:lnTo>
                  <a:lnTo>
                    <a:pt x="8" y="569"/>
                  </a:lnTo>
                  <a:lnTo>
                    <a:pt x="8" y="568"/>
                  </a:lnTo>
                  <a:lnTo>
                    <a:pt x="8" y="567"/>
                  </a:lnTo>
                  <a:lnTo>
                    <a:pt x="6" y="567"/>
                  </a:lnTo>
                  <a:lnTo>
                    <a:pt x="6" y="566"/>
                  </a:lnTo>
                  <a:lnTo>
                    <a:pt x="6" y="564"/>
                  </a:lnTo>
                  <a:lnTo>
                    <a:pt x="5" y="564"/>
                  </a:lnTo>
                  <a:lnTo>
                    <a:pt x="5" y="563"/>
                  </a:lnTo>
                  <a:lnTo>
                    <a:pt x="5" y="562"/>
                  </a:lnTo>
                  <a:lnTo>
                    <a:pt x="4" y="562"/>
                  </a:lnTo>
                  <a:lnTo>
                    <a:pt x="4" y="560"/>
                  </a:lnTo>
                  <a:lnTo>
                    <a:pt x="4" y="559"/>
                  </a:lnTo>
                  <a:lnTo>
                    <a:pt x="3" y="558"/>
                  </a:lnTo>
                  <a:lnTo>
                    <a:pt x="3" y="556"/>
                  </a:lnTo>
                  <a:lnTo>
                    <a:pt x="3" y="555"/>
                  </a:lnTo>
                  <a:lnTo>
                    <a:pt x="3" y="554"/>
                  </a:lnTo>
                  <a:lnTo>
                    <a:pt x="1" y="554"/>
                  </a:lnTo>
                  <a:lnTo>
                    <a:pt x="1" y="552"/>
                  </a:lnTo>
                  <a:lnTo>
                    <a:pt x="1" y="551"/>
                  </a:lnTo>
                  <a:lnTo>
                    <a:pt x="1" y="550"/>
                  </a:lnTo>
                  <a:lnTo>
                    <a:pt x="1" y="549"/>
                  </a:lnTo>
                  <a:lnTo>
                    <a:pt x="1" y="547"/>
                  </a:lnTo>
                  <a:lnTo>
                    <a:pt x="1" y="546"/>
                  </a:lnTo>
                  <a:lnTo>
                    <a:pt x="1" y="545"/>
                  </a:lnTo>
                  <a:lnTo>
                    <a:pt x="1" y="543"/>
                  </a:lnTo>
                  <a:lnTo>
                    <a:pt x="1" y="542"/>
                  </a:lnTo>
                  <a:lnTo>
                    <a:pt x="0" y="542"/>
                  </a:lnTo>
                  <a:lnTo>
                    <a:pt x="0" y="541"/>
                  </a:lnTo>
                  <a:lnTo>
                    <a:pt x="0" y="539"/>
                  </a:lnTo>
                  <a:lnTo>
                    <a:pt x="0" y="538"/>
                  </a:lnTo>
                  <a:lnTo>
                    <a:pt x="0" y="537"/>
                  </a:lnTo>
                  <a:lnTo>
                    <a:pt x="0" y="536"/>
                  </a:lnTo>
                  <a:lnTo>
                    <a:pt x="0" y="534"/>
                  </a:lnTo>
                  <a:lnTo>
                    <a:pt x="0" y="533"/>
                  </a:lnTo>
                  <a:lnTo>
                    <a:pt x="0" y="532"/>
                  </a:lnTo>
                  <a:lnTo>
                    <a:pt x="0" y="530"/>
                  </a:lnTo>
                  <a:lnTo>
                    <a:pt x="0" y="529"/>
                  </a:lnTo>
                  <a:lnTo>
                    <a:pt x="1" y="528"/>
                  </a:lnTo>
                  <a:lnTo>
                    <a:pt x="1" y="526"/>
                  </a:lnTo>
                  <a:lnTo>
                    <a:pt x="1" y="525"/>
                  </a:lnTo>
                  <a:lnTo>
                    <a:pt x="1" y="524"/>
                  </a:lnTo>
                  <a:lnTo>
                    <a:pt x="1" y="522"/>
                  </a:lnTo>
                  <a:lnTo>
                    <a:pt x="1" y="521"/>
                  </a:lnTo>
                  <a:lnTo>
                    <a:pt x="1" y="520"/>
                  </a:lnTo>
                  <a:lnTo>
                    <a:pt x="1" y="519"/>
                  </a:lnTo>
                  <a:lnTo>
                    <a:pt x="1" y="517"/>
                  </a:lnTo>
                  <a:lnTo>
                    <a:pt x="1" y="516"/>
                  </a:lnTo>
                  <a:lnTo>
                    <a:pt x="1" y="515"/>
                  </a:lnTo>
                  <a:lnTo>
                    <a:pt x="1" y="513"/>
                  </a:lnTo>
                  <a:lnTo>
                    <a:pt x="1" y="512"/>
                  </a:lnTo>
                  <a:lnTo>
                    <a:pt x="1" y="511"/>
                  </a:lnTo>
                  <a:lnTo>
                    <a:pt x="1" y="509"/>
                  </a:lnTo>
                  <a:lnTo>
                    <a:pt x="1" y="508"/>
                  </a:lnTo>
                  <a:lnTo>
                    <a:pt x="1" y="507"/>
                  </a:lnTo>
                  <a:lnTo>
                    <a:pt x="1" y="505"/>
                  </a:lnTo>
                  <a:lnTo>
                    <a:pt x="3" y="505"/>
                  </a:lnTo>
                  <a:lnTo>
                    <a:pt x="3" y="504"/>
                  </a:lnTo>
                  <a:lnTo>
                    <a:pt x="3" y="503"/>
                  </a:lnTo>
                  <a:lnTo>
                    <a:pt x="3" y="502"/>
                  </a:lnTo>
                  <a:lnTo>
                    <a:pt x="4" y="500"/>
                  </a:lnTo>
                  <a:lnTo>
                    <a:pt x="4" y="499"/>
                  </a:lnTo>
                  <a:lnTo>
                    <a:pt x="4" y="498"/>
                  </a:lnTo>
                  <a:lnTo>
                    <a:pt x="5" y="498"/>
                  </a:lnTo>
                  <a:lnTo>
                    <a:pt x="5" y="496"/>
                  </a:lnTo>
                  <a:lnTo>
                    <a:pt x="5" y="495"/>
                  </a:lnTo>
                  <a:lnTo>
                    <a:pt x="6" y="495"/>
                  </a:lnTo>
                  <a:lnTo>
                    <a:pt x="6" y="494"/>
                  </a:lnTo>
                  <a:lnTo>
                    <a:pt x="8" y="492"/>
                  </a:lnTo>
                  <a:lnTo>
                    <a:pt x="8" y="491"/>
                  </a:lnTo>
                  <a:lnTo>
                    <a:pt x="9" y="491"/>
                  </a:lnTo>
                  <a:lnTo>
                    <a:pt x="9" y="490"/>
                  </a:lnTo>
                  <a:lnTo>
                    <a:pt x="10" y="490"/>
                  </a:lnTo>
                  <a:lnTo>
                    <a:pt x="10" y="489"/>
                  </a:lnTo>
                  <a:lnTo>
                    <a:pt x="12" y="487"/>
                  </a:lnTo>
                  <a:lnTo>
                    <a:pt x="13" y="486"/>
                  </a:lnTo>
                  <a:lnTo>
                    <a:pt x="14" y="485"/>
                  </a:lnTo>
                  <a:lnTo>
                    <a:pt x="16" y="483"/>
                  </a:lnTo>
                  <a:lnTo>
                    <a:pt x="17" y="482"/>
                  </a:lnTo>
                  <a:lnTo>
                    <a:pt x="18" y="482"/>
                  </a:lnTo>
                  <a:lnTo>
                    <a:pt x="18" y="481"/>
                  </a:lnTo>
                  <a:lnTo>
                    <a:pt x="20" y="481"/>
                  </a:lnTo>
                  <a:lnTo>
                    <a:pt x="20" y="479"/>
                  </a:lnTo>
                  <a:lnTo>
                    <a:pt x="21" y="479"/>
                  </a:lnTo>
                  <a:lnTo>
                    <a:pt x="21" y="478"/>
                  </a:lnTo>
                  <a:lnTo>
                    <a:pt x="22" y="478"/>
                  </a:lnTo>
                  <a:lnTo>
                    <a:pt x="23" y="478"/>
                  </a:lnTo>
                  <a:lnTo>
                    <a:pt x="23" y="477"/>
                  </a:lnTo>
                  <a:lnTo>
                    <a:pt x="25" y="477"/>
                  </a:lnTo>
                  <a:lnTo>
                    <a:pt x="26" y="475"/>
                  </a:lnTo>
                  <a:lnTo>
                    <a:pt x="27" y="475"/>
                  </a:lnTo>
                  <a:lnTo>
                    <a:pt x="27" y="474"/>
                  </a:lnTo>
                  <a:lnTo>
                    <a:pt x="29" y="474"/>
                  </a:lnTo>
                  <a:lnTo>
                    <a:pt x="30" y="474"/>
                  </a:lnTo>
                  <a:lnTo>
                    <a:pt x="30" y="473"/>
                  </a:lnTo>
                  <a:lnTo>
                    <a:pt x="31" y="473"/>
                  </a:lnTo>
                  <a:lnTo>
                    <a:pt x="136" y="435"/>
                  </a:lnTo>
                  <a:lnTo>
                    <a:pt x="159" y="427"/>
                  </a:lnTo>
                  <a:lnTo>
                    <a:pt x="162" y="426"/>
                  </a:lnTo>
                  <a:lnTo>
                    <a:pt x="221" y="405"/>
                  </a:lnTo>
                  <a:lnTo>
                    <a:pt x="222" y="405"/>
                  </a:lnTo>
                  <a:lnTo>
                    <a:pt x="223" y="405"/>
                  </a:lnTo>
                  <a:lnTo>
                    <a:pt x="224" y="405"/>
                  </a:lnTo>
                  <a:lnTo>
                    <a:pt x="226" y="404"/>
                  </a:lnTo>
                  <a:lnTo>
                    <a:pt x="227" y="404"/>
                  </a:lnTo>
                  <a:lnTo>
                    <a:pt x="228" y="404"/>
                  </a:lnTo>
                  <a:lnTo>
                    <a:pt x="230" y="402"/>
                  </a:lnTo>
                  <a:lnTo>
                    <a:pt x="231" y="402"/>
                  </a:lnTo>
                  <a:lnTo>
                    <a:pt x="232" y="402"/>
                  </a:lnTo>
                  <a:lnTo>
                    <a:pt x="232" y="401"/>
                  </a:lnTo>
                  <a:lnTo>
                    <a:pt x="234" y="401"/>
                  </a:lnTo>
                  <a:lnTo>
                    <a:pt x="235" y="401"/>
                  </a:lnTo>
                  <a:lnTo>
                    <a:pt x="236" y="401"/>
                  </a:lnTo>
                  <a:lnTo>
                    <a:pt x="238" y="401"/>
                  </a:lnTo>
                  <a:lnTo>
                    <a:pt x="238" y="400"/>
                  </a:lnTo>
                  <a:lnTo>
                    <a:pt x="239" y="400"/>
                  </a:lnTo>
                  <a:lnTo>
                    <a:pt x="240" y="400"/>
                  </a:lnTo>
                  <a:lnTo>
                    <a:pt x="241" y="398"/>
                  </a:lnTo>
                  <a:lnTo>
                    <a:pt x="243" y="398"/>
                  </a:lnTo>
                  <a:lnTo>
                    <a:pt x="244" y="398"/>
                  </a:lnTo>
                  <a:lnTo>
                    <a:pt x="245" y="397"/>
                  </a:lnTo>
                  <a:lnTo>
                    <a:pt x="247" y="397"/>
                  </a:lnTo>
                  <a:lnTo>
                    <a:pt x="248" y="397"/>
                  </a:lnTo>
                  <a:lnTo>
                    <a:pt x="248" y="396"/>
                  </a:lnTo>
                  <a:lnTo>
                    <a:pt x="249" y="396"/>
                  </a:lnTo>
                  <a:lnTo>
                    <a:pt x="251" y="396"/>
                  </a:lnTo>
                  <a:lnTo>
                    <a:pt x="252" y="396"/>
                  </a:lnTo>
                  <a:lnTo>
                    <a:pt x="252" y="394"/>
                  </a:lnTo>
                  <a:lnTo>
                    <a:pt x="253" y="394"/>
                  </a:lnTo>
                  <a:lnTo>
                    <a:pt x="254" y="394"/>
                  </a:lnTo>
                  <a:lnTo>
                    <a:pt x="256" y="394"/>
                  </a:lnTo>
                  <a:lnTo>
                    <a:pt x="256" y="393"/>
                  </a:lnTo>
                  <a:lnTo>
                    <a:pt x="257" y="393"/>
                  </a:lnTo>
                  <a:lnTo>
                    <a:pt x="258" y="393"/>
                  </a:lnTo>
                  <a:lnTo>
                    <a:pt x="260" y="393"/>
                  </a:lnTo>
                  <a:lnTo>
                    <a:pt x="260" y="392"/>
                  </a:lnTo>
                  <a:lnTo>
                    <a:pt x="261" y="392"/>
                  </a:lnTo>
                  <a:lnTo>
                    <a:pt x="262" y="392"/>
                  </a:lnTo>
                  <a:lnTo>
                    <a:pt x="264" y="392"/>
                  </a:lnTo>
                  <a:lnTo>
                    <a:pt x="264" y="391"/>
                  </a:lnTo>
                  <a:lnTo>
                    <a:pt x="265" y="391"/>
                  </a:lnTo>
                  <a:lnTo>
                    <a:pt x="266" y="391"/>
                  </a:lnTo>
                  <a:lnTo>
                    <a:pt x="268" y="391"/>
                  </a:lnTo>
                  <a:lnTo>
                    <a:pt x="268" y="389"/>
                  </a:lnTo>
                  <a:lnTo>
                    <a:pt x="269" y="389"/>
                  </a:lnTo>
                  <a:lnTo>
                    <a:pt x="270" y="389"/>
                  </a:lnTo>
                  <a:lnTo>
                    <a:pt x="271" y="389"/>
                  </a:lnTo>
                  <a:lnTo>
                    <a:pt x="271" y="388"/>
                  </a:lnTo>
                  <a:lnTo>
                    <a:pt x="273" y="388"/>
                  </a:lnTo>
                  <a:lnTo>
                    <a:pt x="274" y="388"/>
                  </a:lnTo>
                  <a:lnTo>
                    <a:pt x="275" y="388"/>
                  </a:lnTo>
                  <a:lnTo>
                    <a:pt x="275" y="387"/>
                  </a:lnTo>
                  <a:lnTo>
                    <a:pt x="277" y="387"/>
                  </a:lnTo>
                  <a:lnTo>
                    <a:pt x="278" y="387"/>
                  </a:lnTo>
                  <a:lnTo>
                    <a:pt x="279" y="387"/>
                  </a:lnTo>
                  <a:lnTo>
                    <a:pt x="279" y="385"/>
                  </a:lnTo>
                  <a:lnTo>
                    <a:pt x="281" y="385"/>
                  </a:lnTo>
                  <a:lnTo>
                    <a:pt x="282" y="385"/>
                  </a:lnTo>
                  <a:lnTo>
                    <a:pt x="283" y="385"/>
                  </a:lnTo>
                  <a:lnTo>
                    <a:pt x="283" y="384"/>
                  </a:lnTo>
                  <a:lnTo>
                    <a:pt x="285" y="384"/>
                  </a:lnTo>
                  <a:lnTo>
                    <a:pt x="286" y="384"/>
                  </a:lnTo>
                  <a:lnTo>
                    <a:pt x="287" y="383"/>
                  </a:lnTo>
                  <a:lnTo>
                    <a:pt x="288" y="383"/>
                  </a:lnTo>
                  <a:lnTo>
                    <a:pt x="290" y="383"/>
                  </a:lnTo>
                  <a:lnTo>
                    <a:pt x="291" y="383"/>
                  </a:lnTo>
                  <a:lnTo>
                    <a:pt x="291" y="381"/>
                  </a:lnTo>
                  <a:lnTo>
                    <a:pt x="292" y="381"/>
                  </a:lnTo>
                  <a:lnTo>
                    <a:pt x="294" y="381"/>
                  </a:lnTo>
                  <a:lnTo>
                    <a:pt x="295" y="381"/>
                  </a:lnTo>
                  <a:lnTo>
                    <a:pt x="295" y="380"/>
                  </a:lnTo>
                  <a:lnTo>
                    <a:pt x="296" y="380"/>
                  </a:lnTo>
                  <a:lnTo>
                    <a:pt x="298" y="380"/>
                  </a:lnTo>
                  <a:lnTo>
                    <a:pt x="299" y="380"/>
                  </a:lnTo>
                  <a:lnTo>
                    <a:pt x="299" y="379"/>
                  </a:lnTo>
                  <a:lnTo>
                    <a:pt x="300" y="379"/>
                  </a:lnTo>
                  <a:lnTo>
                    <a:pt x="301" y="379"/>
                  </a:lnTo>
                  <a:lnTo>
                    <a:pt x="303" y="379"/>
                  </a:lnTo>
                  <a:lnTo>
                    <a:pt x="304" y="378"/>
                  </a:lnTo>
                  <a:lnTo>
                    <a:pt x="305" y="378"/>
                  </a:lnTo>
                  <a:lnTo>
                    <a:pt x="307" y="378"/>
                  </a:lnTo>
                  <a:lnTo>
                    <a:pt x="307" y="376"/>
                  </a:lnTo>
                  <a:lnTo>
                    <a:pt x="308" y="376"/>
                  </a:lnTo>
                  <a:lnTo>
                    <a:pt x="309" y="376"/>
                  </a:lnTo>
                  <a:lnTo>
                    <a:pt x="311" y="375"/>
                  </a:lnTo>
                  <a:lnTo>
                    <a:pt x="312" y="375"/>
                  </a:lnTo>
                  <a:lnTo>
                    <a:pt x="313" y="375"/>
                  </a:lnTo>
                  <a:lnTo>
                    <a:pt x="313" y="374"/>
                  </a:lnTo>
                  <a:lnTo>
                    <a:pt x="315" y="374"/>
                  </a:lnTo>
                  <a:lnTo>
                    <a:pt x="316" y="374"/>
                  </a:lnTo>
                  <a:lnTo>
                    <a:pt x="317" y="374"/>
                  </a:lnTo>
                  <a:lnTo>
                    <a:pt x="317" y="372"/>
                  </a:lnTo>
                  <a:lnTo>
                    <a:pt x="318" y="372"/>
                  </a:lnTo>
                  <a:lnTo>
                    <a:pt x="320" y="372"/>
                  </a:lnTo>
                  <a:lnTo>
                    <a:pt x="320" y="371"/>
                  </a:lnTo>
                  <a:lnTo>
                    <a:pt x="321" y="371"/>
                  </a:lnTo>
                  <a:lnTo>
                    <a:pt x="322" y="371"/>
                  </a:lnTo>
                  <a:lnTo>
                    <a:pt x="324" y="371"/>
                  </a:lnTo>
                  <a:lnTo>
                    <a:pt x="324" y="370"/>
                  </a:lnTo>
                  <a:lnTo>
                    <a:pt x="325" y="370"/>
                  </a:lnTo>
                  <a:lnTo>
                    <a:pt x="326" y="370"/>
                  </a:lnTo>
                  <a:lnTo>
                    <a:pt x="326" y="368"/>
                  </a:lnTo>
                  <a:lnTo>
                    <a:pt x="328" y="368"/>
                  </a:lnTo>
                  <a:lnTo>
                    <a:pt x="329" y="368"/>
                  </a:lnTo>
                  <a:lnTo>
                    <a:pt x="330" y="368"/>
                  </a:lnTo>
                  <a:lnTo>
                    <a:pt x="330" y="367"/>
                  </a:lnTo>
                  <a:lnTo>
                    <a:pt x="331" y="367"/>
                  </a:lnTo>
                  <a:lnTo>
                    <a:pt x="333" y="367"/>
                  </a:lnTo>
                  <a:lnTo>
                    <a:pt x="333" y="366"/>
                  </a:lnTo>
                  <a:lnTo>
                    <a:pt x="334" y="366"/>
                  </a:lnTo>
                  <a:lnTo>
                    <a:pt x="335" y="366"/>
                  </a:lnTo>
                  <a:lnTo>
                    <a:pt x="337" y="366"/>
                  </a:lnTo>
                  <a:lnTo>
                    <a:pt x="337" y="364"/>
                  </a:lnTo>
                  <a:lnTo>
                    <a:pt x="338" y="364"/>
                  </a:lnTo>
                  <a:lnTo>
                    <a:pt x="339" y="364"/>
                  </a:lnTo>
                  <a:lnTo>
                    <a:pt x="339" y="363"/>
                  </a:lnTo>
                  <a:lnTo>
                    <a:pt x="341" y="363"/>
                  </a:lnTo>
                  <a:lnTo>
                    <a:pt x="342" y="363"/>
                  </a:lnTo>
                  <a:lnTo>
                    <a:pt x="343" y="363"/>
                  </a:lnTo>
                  <a:lnTo>
                    <a:pt x="343" y="362"/>
                  </a:lnTo>
                  <a:lnTo>
                    <a:pt x="345" y="362"/>
                  </a:lnTo>
                  <a:lnTo>
                    <a:pt x="346" y="362"/>
                  </a:lnTo>
                  <a:lnTo>
                    <a:pt x="346" y="361"/>
                  </a:lnTo>
                  <a:lnTo>
                    <a:pt x="347" y="361"/>
                  </a:lnTo>
                  <a:lnTo>
                    <a:pt x="348" y="361"/>
                  </a:lnTo>
                  <a:lnTo>
                    <a:pt x="350" y="361"/>
                  </a:lnTo>
                  <a:lnTo>
                    <a:pt x="350" y="359"/>
                  </a:lnTo>
                  <a:lnTo>
                    <a:pt x="351" y="359"/>
                  </a:lnTo>
                  <a:lnTo>
                    <a:pt x="352" y="359"/>
                  </a:lnTo>
                  <a:lnTo>
                    <a:pt x="352" y="358"/>
                  </a:lnTo>
                  <a:lnTo>
                    <a:pt x="354" y="358"/>
                  </a:lnTo>
                  <a:lnTo>
                    <a:pt x="355" y="358"/>
                  </a:lnTo>
                  <a:lnTo>
                    <a:pt x="356" y="358"/>
                  </a:lnTo>
                  <a:lnTo>
                    <a:pt x="356" y="357"/>
                  </a:lnTo>
                  <a:lnTo>
                    <a:pt x="358" y="357"/>
                  </a:lnTo>
                  <a:lnTo>
                    <a:pt x="359" y="357"/>
                  </a:lnTo>
                  <a:lnTo>
                    <a:pt x="359" y="355"/>
                  </a:lnTo>
                  <a:lnTo>
                    <a:pt x="360" y="355"/>
                  </a:lnTo>
                  <a:lnTo>
                    <a:pt x="362" y="355"/>
                  </a:lnTo>
                  <a:lnTo>
                    <a:pt x="363" y="354"/>
                  </a:lnTo>
                  <a:lnTo>
                    <a:pt x="364" y="354"/>
                  </a:lnTo>
                  <a:lnTo>
                    <a:pt x="365" y="354"/>
                  </a:lnTo>
                  <a:lnTo>
                    <a:pt x="365" y="353"/>
                  </a:lnTo>
                  <a:lnTo>
                    <a:pt x="367" y="353"/>
                  </a:lnTo>
                  <a:lnTo>
                    <a:pt x="368" y="353"/>
                  </a:lnTo>
                  <a:lnTo>
                    <a:pt x="369" y="351"/>
                  </a:lnTo>
                  <a:lnTo>
                    <a:pt x="371" y="351"/>
                  </a:lnTo>
                  <a:lnTo>
                    <a:pt x="372" y="351"/>
                  </a:lnTo>
                  <a:lnTo>
                    <a:pt x="372" y="350"/>
                  </a:lnTo>
                  <a:lnTo>
                    <a:pt x="373" y="350"/>
                  </a:lnTo>
                  <a:lnTo>
                    <a:pt x="375" y="350"/>
                  </a:lnTo>
                  <a:lnTo>
                    <a:pt x="376" y="350"/>
                  </a:lnTo>
                  <a:lnTo>
                    <a:pt x="376" y="349"/>
                  </a:lnTo>
                  <a:lnTo>
                    <a:pt x="377" y="349"/>
                  </a:lnTo>
                  <a:lnTo>
                    <a:pt x="378" y="349"/>
                  </a:lnTo>
                  <a:lnTo>
                    <a:pt x="378" y="347"/>
                  </a:lnTo>
                  <a:lnTo>
                    <a:pt x="380" y="347"/>
                  </a:lnTo>
                  <a:lnTo>
                    <a:pt x="381" y="347"/>
                  </a:lnTo>
                  <a:lnTo>
                    <a:pt x="382" y="347"/>
                  </a:lnTo>
                  <a:lnTo>
                    <a:pt x="382" y="346"/>
                  </a:lnTo>
                  <a:lnTo>
                    <a:pt x="384" y="346"/>
                  </a:lnTo>
                  <a:lnTo>
                    <a:pt x="385" y="346"/>
                  </a:lnTo>
                  <a:lnTo>
                    <a:pt x="385" y="345"/>
                  </a:lnTo>
                  <a:lnTo>
                    <a:pt x="386" y="345"/>
                  </a:lnTo>
                  <a:lnTo>
                    <a:pt x="388" y="345"/>
                  </a:lnTo>
                  <a:lnTo>
                    <a:pt x="389" y="345"/>
                  </a:lnTo>
                  <a:lnTo>
                    <a:pt x="389" y="344"/>
                  </a:lnTo>
                  <a:lnTo>
                    <a:pt x="390" y="344"/>
                  </a:lnTo>
                  <a:lnTo>
                    <a:pt x="392" y="344"/>
                  </a:lnTo>
                  <a:lnTo>
                    <a:pt x="393" y="342"/>
                  </a:lnTo>
                  <a:lnTo>
                    <a:pt x="394" y="342"/>
                  </a:lnTo>
                  <a:lnTo>
                    <a:pt x="395" y="342"/>
                  </a:lnTo>
                  <a:lnTo>
                    <a:pt x="395" y="341"/>
                  </a:lnTo>
                  <a:lnTo>
                    <a:pt x="397" y="341"/>
                  </a:lnTo>
                  <a:lnTo>
                    <a:pt x="398" y="341"/>
                  </a:lnTo>
                  <a:lnTo>
                    <a:pt x="399" y="340"/>
                  </a:lnTo>
                  <a:lnTo>
                    <a:pt x="401" y="340"/>
                  </a:lnTo>
                  <a:lnTo>
                    <a:pt x="402" y="340"/>
                  </a:lnTo>
                  <a:lnTo>
                    <a:pt x="402" y="338"/>
                  </a:lnTo>
                  <a:lnTo>
                    <a:pt x="403" y="338"/>
                  </a:lnTo>
                  <a:lnTo>
                    <a:pt x="405" y="338"/>
                  </a:lnTo>
                  <a:lnTo>
                    <a:pt x="406" y="337"/>
                  </a:lnTo>
                  <a:lnTo>
                    <a:pt x="407" y="337"/>
                  </a:lnTo>
                  <a:lnTo>
                    <a:pt x="409" y="337"/>
                  </a:lnTo>
                  <a:lnTo>
                    <a:pt x="409" y="336"/>
                  </a:lnTo>
                  <a:lnTo>
                    <a:pt x="410" y="336"/>
                  </a:lnTo>
                  <a:lnTo>
                    <a:pt x="411" y="336"/>
                  </a:lnTo>
                  <a:lnTo>
                    <a:pt x="412" y="334"/>
                  </a:lnTo>
                  <a:lnTo>
                    <a:pt x="414" y="334"/>
                  </a:lnTo>
                  <a:lnTo>
                    <a:pt x="415" y="334"/>
                  </a:lnTo>
                  <a:lnTo>
                    <a:pt x="415" y="333"/>
                  </a:lnTo>
                  <a:lnTo>
                    <a:pt x="416" y="333"/>
                  </a:lnTo>
                  <a:lnTo>
                    <a:pt x="418" y="333"/>
                  </a:lnTo>
                  <a:lnTo>
                    <a:pt x="419" y="332"/>
                  </a:lnTo>
                  <a:lnTo>
                    <a:pt x="420" y="332"/>
                  </a:lnTo>
                  <a:lnTo>
                    <a:pt x="422" y="332"/>
                  </a:lnTo>
                  <a:lnTo>
                    <a:pt x="422" y="331"/>
                  </a:lnTo>
                  <a:lnTo>
                    <a:pt x="423" y="331"/>
                  </a:lnTo>
                  <a:lnTo>
                    <a:pt x="424" y="331"/>
                  </a:lnTo>
                  <a:lnTo>
                    <a:pt x="425" y="329"/>
                  </a:lnTo>
                  <a:lnTo>
                    <a:pt x="427" y="329"/>
                  </a:lnTo>
                  <a:lnTo>
                    <a:pt x="428" y="329"/>
                  </a:lnTo>
                  <a:lnTo>
                    <a:pt x="428" y="328"/>
                  </a:lnTo>
                  <a:lnTo>
                    <a:pt x="429" y="328"/>
                  </a:lnTo>
                  <a:lnTo>
                    <a:pt x="431" y="328"/>
                  </a:lnTo>
                  <a:lnTo>
                    <a:pt x="433" y="327"/>
                  </a:lnTo>
                  <a:lnTo>
                    <a:pt x="433" y="323"/>
                  </a:lnTo>
                  <a:lnTo>
                    <a:pt x="435" y="319"/>
                  </a:lnTo>
                  <a:lnTo>
                    <a:pt x="439" y="294"/>
                  </a:lnTo>
                  <a:lnTo>
                    <a:pt x="441" y="276"/>
                  </a:lnTo>
                  <a:lnTo>
                    <a:pt x="444" y="259"/>
                  </a:lnTo>
                  <a:lnTo>
                    <a:pt x="448" y="236"/>
                  </a:lnTo>
                  <a:lnTo>
                    <a:pt x="452" y="214"/>
                  </a:lnTo>
                  <a:lnTo>
                    <a:pt x="454" y="199"/>
                  </a:lnTo>
                  <a:lnTo>
                    <a:pt x="456" y="191"/>
                  </a:lnTo>
                  <a:lnTo>
                    <a:pt x="458" y="174"/>
                  </a:lnTo>
                  <a:lnTo>
                    <a:pt x="459" y="166"/>
                  </a:lnTo>
                  <a:lnTo>
                    <a:pt x="462" y="156"/>
                  </a:lnTo>
                  <a:lnTo>
                    <a:pt x="465" y="142"/>
                  </a:lnTo>
                  <a:lnTo>
                    <a:pt x="465" y="137"/>
                  </a:lnTo>
                  <a:lnTo>
                    <a:pt x="465" y="136"/>
                  </a:lnTo>
                  <a:lnTo>
                    <a:pt x="465" y="135"/>
                  </a:lnTo>
                  <a:lnTo>
                    <a:pt x="465" y="133"/>
                  </a:lnTo>
                  <a:lnTo>
                    <a:pt x="466" y="133"/>
                  </a:lnTo>
                  <a:lnTo>
                    <a:pt x="466" y="132"/>
                  </a:lnTo>
                  <a:lnTo>
                    <a:pt x="466" y="131"/>
                  </a:lnTo>
                  <a:lnTo>
                    <a:pt x="466" y="129"/>
                  </a:lnTo>
                  <a:lnTo>
                    <a:pt x="466" y="128"/>
                  </a:lnTo>
                  <a:lnTo>
                    <a:pt x="466" y="127"/>
                  </a:lnTo>
                  <a:lnTo>
                    <a:pt x="467" y="125"/>
                  </a:lnTo>
                  <a:lnTo>
                    <a:pt x="467" y="124"/>
                  </a:lnTo>
                  <a:lnTo>
                    <a:pt x="467" y="123"/>
                  </a:lnTo>
                  <a:lnTo>
                    <a:pt x="467" y="122"/>
                  </a:lnTo>
                  <a:lnTo>
                    <a:pt x="467" y="120"/>
                  </a:lnTo>
                  <a:lnTo>
                    <a:pt x="467" y="119"/>
                  </a:lnTo>
                  <a:lnTo>
                    <a:pt x="469" y="119"/>
                  </a:lnTo>
                  <a:lnTo>
                    <a:pt x="469" y="118"/>
                  </a:lnTo>
                  <a:lnTo>
                    <a:pt x="469" y="116"/>
                  </a:lnTo>
                  <a:lnTo>
                    <a:pt x="469" y="115"/>
                  </a:lnTo>
                  <a:lnTo>
                    <a:pt x="469" y="114"/>
                  </a:lnTo>
                  <a:lnTo>
                    <a:pt x="469" y="112"/>
                  </a:lnTo>
                  <a:lnTo>
                    <a:pt x="470" y="111"/>
                  </a:lnTo>
                  <a:lnTo>
                    <a:pt x="470" y="110"/>
                  </a:lnTo>
                  <a:lnTo>
                    <a:pt x="470" y="109"/>
                  </a:lnTo>
                  <a:lnTo>
                    <a:pt x="470" y="107"/>
                  </a:lnTo>
                  <a:lnTo>
                    <a:pt x="470" y="106"/>
                  </a:lnTo>
                  <a:lnTo>
                    <a:pt x="470" y="105"/>
                  </a:lnTo>
                  <a:lnTo>
                    <a:pt x="471" y="105"/>
                  </a:lnTo>
                  <a:lnTo>
                    <a:pt x="471" y="103"/>
                  </a:lnTo>
                  <a:lnTo>
                    <a:pt x="471" y="102"/>
                  </a:lnTo>
                  <a:lnTo>
                    <a:pt x="471" y="101"/>
                  </a:lnTo>
                  <a:lnTo>
                    <a:pt x="471" y="99"/>
                  </a:lnTo>
                  <a:lnTo>
                    <a:pt x="471" y="98"/>
                  </a:lnTo>
                  <a:lnTo>
                    <a:pt x="471" y="97"/>
                  </a:lnTo>
                  <a:lnTo>
                    <a:pt x="472" y="97"/>
                  </a:lnTo>
                  <a:lnTo>
                    <a:pt x="472" y="95"/>
                  </a:lnTo>
                  <a:lnTo>
                    <a:pt x="472" y="94"/>
                  </a:lnTo>
                  <a:lnTo>
                    <a:pt x="472" y="93"/>
                  </a:lnTo>
                  <a:lnTo>
                    <a:pt x="472" y="92"/>
                  </a:lnTo>
                  <a:lnTo>
                    <a:pt x="472" y="90"/>
                  </a:lnTo>
                  <a:lnTo>
                    <a:pt x="472" y="89"/>
                  </a:lnTo>
                  <a:lnTo>
                    <a:pt x="474" y="89"/>
                  </a:lnTo>
                  <a:lnTo>
                    <a:pt x="474" y="88"/>
                  </a:lnTo>
                  <a:lnTo>
                    <a:pt x="474" y="86"/>
                  </a:lnTo>
                  <a:lnTo>
                    <a:pt x="474" y="85"/>
                  </a:lnTo>
                  <a:lnTo>
                    <a:pt x="474" y="84"/>
                  </a:lnTo>
                  <a:lnTo>
                    <a:pt x="474" y="82"/>
                  </a:lnTo>
                  <a:lnTo>
                    <a:pt x="475" y="82"/>
                  </a:lnTo>
                  <a:lnTo>
                    <a:pt x="475" y="81"/>
                  </a:lnTo>
                  <a:lnTo>
                    <a:pt x="475" y="80"/>
                  </a:lnTo>
                  <a:lnTo>
                    <a:pt x="475" y="78"/>
                  </a:lnTo>
                  <a:lnTo>
                    <a:pt x="475" y="77"/>
                  </a:lnTo>
                  <a:lnTo>
                    <a:pt x="475" y="76"/>
                  </a:lnTo>
                  <a:lnTo>
                    <a:pt x="475" y="75"/>
                  </a:lnTo>
                  <a:lnTo>
                    <a:pt x="476" y="75"/>
                  </a:lnTo>
                  <a:lnTo>
                    <a:pt x="476" y="73"/>
                  </a:lnTo>
                  <a:lnTo>
                    <a:pt x="476" y="72"/>
                  </a:lnTo>
                  <a:lnTo>
                    <a:pt x="476" y="71"/>
                  </a:lnTo>
                  <a:lnTo>
                    <a:pt x="476" y="69"/>
                  </a:lnTo>
                  <a:lnTo>
                    <a:pt x="476" y="68"/>
                  </a:lnTo>
                  <a:lnTo>
                    <a:pt x="478" y="68"/>
                  </a:lnTo>
                  <a:lnTo>
                    <a:pt x="478" y="67"/>
                  </a:lnTo>
                  <a:lnTo>
                    <a:pt x="478" y="65"/>
                  </a:lnTo>
                  <a:lnTo>
                    <a:pt x="478" y="64"/>
                  </a:lnTo>
                  <a:lnTo>
                    <a:pt x="478" y="63"/>
                  </a:lnTo>
                  <a:lnTo>
                    <a:pt x="478" y="62"/>
                  </a:lnTo>
                  <a:lnTo>
                    <a:pt x="478" y="60"/>
                  </a:lnTo>
                  <a:lnTo>
                    <a:pt x="479" y="60"/>
                  </a:lnTo>
                  <a:lnTo>
                    <a:pt x="479" y="59"/>
                  </a:lnTo>
                  <a:lnTo>
                    <a:pt x="479" y="58"/>
                  </a:lnTo>
                  <a:lnTo>
                    <a:pt x="479" y="56"/>
                  </a:lnTo>
                  <a:lnTo>
                    <a:pt x="479" y="55"/>
                  </a:lnTo>
                  <a:lnTo>
                    <a:pt x="479" y="54"/>
                  </a:lnTo>
                  <a:lnTo>
                    <a:pt x="479" y="52"/>
                  </a:lnTo>
                  <a:lnTo>
                    <a:pt x="480" y="52"/>
                  </a:lnTo>
                  <a:lnTo>
                    <a:pt x="480" y="51"/>
                  </a:lnTo>
                  <a:lnTo>
                    <a:pt x="480" y="50"/>
                  </a:lnTo>
                  <a:lnTo>
                    <a:pt x="480" y="48"/>
                  </a:lnTo>
                  <a:lnTo>
                    <a:pt x="480" y="47"/>
                  </a:lnTo>
                  <a:lnTo>
                    <a:pt x="480" y="46"/>
                  </a:lnTo>
                  <a:lnTo>
                    <a:pt x="482" y="46"/>
                  </a:lnTo>
                  <a:lnTo>
                    <a:pt x="482" y="45"/>
                  </a:lnTo>
                  <a:lnTo>
                    <a:pt x="482" y="43"/>
                  </a:lnTo>
                  <a:lnTo>
                    <a:pt x="482" y="42"/>
                  </a:lnTo>
                  <a:lnTo>
                    <a:pt x="482" y="41"/>
                  </a:lnTo>
                  <a:lnTo>
                    <a:pt x="482" y="39"/>
                  </a:lnTo>
                  <a:lnTo>
                    <a:pt x="483" y="39"/>
                  </a:lnTo>
                  <a:lnTo>
                    <a:pt x="483" y="38"/>
                  </a:lnTo>
                  <a:lnTo>
                    <a:pt x="483" y="37"/>
                  </a:lnTo>
                  <a:lnTo>
                    <a:pt x="483" y="35"/>
                  </a:lnTo>
                  <a:lnTo>
                    <a:pt x="483" y="34"/>
                  </a:lnTo>
                  <a:lnTo>
                    <a:pt x="483" y="33"/>
                  </a:lnTo>
                  <a:lnTo>
                    <a:pt x="483" y="31"/>
                  </a:lnTo>
                  <a:lnTo>
                    <a:pt x="484" y="31"/>
                  </a:lnTo>
                  <a:lnTo>
                    <a:pt x="484" y="30"/>
                  </a:lnTo>
                  <a:lnTo>
                    <a:pt x="484" y="29"/>
                  </a:lnTo>
                  <a:lnTo>
                    <a:pt x="484" y="28"/>
                  </a:lnTo>
                  <a:lnTo>
                    <a:pt x="484" y="26"/>
                  </a:lnTo>
                  <a:lnTo>
                    <a:pt x="484" y="25"/>
                  </a:lnTo>
                  <a:lnTo>
                    <a:pt x="486" y="25"/>
                  </a:lnTo>
                  <a:lnTo>
                    <a:pt x="486" y="24"/>
                  </a:lnTo>
                  <a:lnTo>
                    <a:pt x="486" y="22"/>
                  </a:lnTo>
                  <a:lnTo>
                    <a:pt x="486" y="21"/>
                  </a:lnTo>
                  <a:lnTo>
                    <a:pt x="486" y="20"/>
                  </a:lnTo>
                  <a:lnTo>
                    <a:pt x="486" y="18"/>
                  </a:lnTo>
                  <a:lnTo>
                    <a:pt x="486" y="17"/>
                  </a:lnTo>
                  <a:lnTo>
                    <a:pt x="487" y="17"/>
                  </a:lnTo>
                  <a:lnTo>
                    <a:pt x="487" y="16"/>
                  </a:lnTo>
                  <a:lnTo>
                    <a:pt x="487" y="15"/>
                  </a:lnTo>
                  <a:lnTo>
                    <a:pt x="487" y="13"/>
                  </a:lnTo>
                  <a:lnTo>
                    <a:pt x="487" y="12"/>
                  </a:lnTo>
                  <a:lnTo>
                    <a:pt x="487" y="11"/>
                  </a:lnTo>
                  <a:lnTo>
                    <a:pt x="488" y="11"/>
                  </a:lnTo>
                  <a:lnTo>
                    <a:pt x="488" y="12"/>
                  </a:lnTo>
                  <a:lnTo>
                    <a:pt x="489" y="12"/>
                  </a:lnTo>
                  <a:lnTo>
                    <a:pt x="489" y="13"/>
                  </a:lnTo>
                  <a:lnTo>
                    <a:pt x="489" y="15"/>
                  </a:lnTo>
                  <a:lnTo>
                    <a:pt x="489" y="16"/>
                  </a:lnTo>
                  <a:lnTo>
                    <a:pt x="489" y="17"/>
                  </a:lnTo>
                  <a:lnTo>
                    <a:pt x="491" y="17"/>
                  </a:lnTo>
                  <a:lnTo>
                    <a:pt x="492" y="17"/>
                  </a:lnTo>
                  <a:lnTo>
                    <a:pt x="493" y="17"/>
                  </a:lnTo>
                  <a:lnTo>
                    <a:pt x="495" y="17"/>
                  </a:lnTo>
                  <a:lnTo>
                    <a:pt x="495" y="18"/>
                  </a:lnTo>
                  <a:lnTo>
                    <a:pt x="495" y="20"/>
                  </a:lnTo>
                  <a:lnTo>
                    <a:pt x="496" y="20"/>
                  </a:lnTo>
                  <a:lnTo>
                    <a:pt x="497" y="20"/>
                  </a:lnTo>
                  <a:lnTo>
                    <a:pt x="499" y="21"/>
                  </a:lnTo>
                  <a:lnTo>
                    <a:pt x="500" y="21"/>
                  </a:lnTo>
                  <a:lnTo>
                    <a:pt x="501" y="21"/>
                  </a:lnTo>
                  <a:lnTo>
                    <a:pt x="501" y="22"/>
                  </a:lnTo>
                  <a:lnTo>
                    <a:pt x="501" y="24"/>
                  </a:lnTo>
                  <a:lnTo>
                    <a:pt x="501" y="25"/>
                  </a:lnTo>
                  <a:lnTo>
                    <a:pt x="503" y="25"/>
                  </a:lnTo>
                  <a:lnTo>
                    <a:pt x="504" y="25"/>
                  </a:lnTo>
                  <a:lnTo>
                    <a:pt x="505" y="25"/>
                  </a:lnTo>
                  <a:lnTo>
                    <a:pt x="506" y="25"/>
                  </a:lnTo>
                  <a:lnTo>
                    <a:pt x="506" y="26"/>
                  </a:lnTo>
                  <a:lnTo>
                    <a:pt x="508" y="26"/>
                  </a:lnTo>
                  <a:lnTo>
                    <a:pt x="508" y="28"/>
                  </a:lnTo>
                  <a:lnTo>
                    <a:pt x="509" y="28"/>
                  </a:lnTo>
                  <a:lnTo>
                    <a:pt x="509" y="29"/>
                  </a:lnTo>
                  <a:lnTo>
                    <a:pt x="510" y="29"/>
                  </a:lnTo>
                  <a:lnTo>
                    <a:pt x="512" y="29"/>
                  </a:lnTo>
                  <a:lnTo>
                    <a:pt x="512" y="30"/>
                  </a:lnTo>
                  <a:lnTo>
                    <a:pt x="513" y="30"/>
                  </a:lnTo>
                  <a:lnTo>
                    <a:pt x="514" y="30"/>
                  </a:lnTo>
                  <a:lnTo>
                    <a:pt x="516" y="30"/>
                  </a:lnTo>
                  <a:lnTo>
                    <a:pt x="516" y="29"/>
                  </a:lnTo>
                  <a:lnTo>
                    <a:pt x="516" y="28"/>
                  </a:lnTo>
                  <a:lnTo>
                    <a:pt x="516" y="26"/>
                  </a:lnTo>
                  <a:lnTo>
                    <a:pt x="516" y="25"/>
                  </a:lnTo>
                  <a:lnTo>
                    <a:pt x="516" y="24"/>
                  </a:lnTo>
                  <a:lnTo>
                    <a:pt x="516" y="22"/>
                  </a:lnTo>
                  <a:lnTo>
                    <a:pt x="517" y="22"/>
                  </a:lnTo>
                  <a:lnTo>
                    <a:pt x="517" y="24"/>
                  </a:lnTo>
                  <a:lnTo>
                    <a:pt x="518" y="25"/>
                  </a:lnTo>
                  <a:lnTo>
                    <a:pt x="519" y="25"/>
                  </a:lnTo>
                  <a:lnTo>
                    <a:pt x="521" y="25"/>
                  </a:lnTo>
                  <a:lnTo>
                    <a:pt x="521" y="26"/>
                  </a:lnTo>
                  <a:lnTo>
                    <a:pt x="522" y="26"/>
                  </a:lnTo>
                  <a:lnTo>
                    <a:pt x="522" y="25"/>
                  </a:lnTo>
                  <a:lnTo>
                    <a:pt x="523" y="24"/>
                  </a:lnTo>
                  <a:lnTo>
                    <a:pt x="525" y="22"/>
                  </a:lnTo>
                  <a:lnTo>
                    <a:pt x="526" y="22"/>
                  </a:lnTo>
                  <a:lnTo>
                    <a:pt x="526" y="21"/>
                  </a:lnTo>
                  <a:lnTo>
                    <a:pt x="527" y="21"/>
                  </a:lnTo>
                  <a:lnTo>
                    <a:pt x="529" y="21"/>
                  </a:lnTo>
                  <a:lnTo>
                    <a:pt x="530" y="21"/>
                  </a:lnTo>
                  <a:lnTo>
                    <a:pt x="531" y="21"/>
                  </a:lnTo>
                  <a:lnTo>
                    <a:pt x="533" y="21"/>
                  </a:lnTo>
                  <a:lnTo>
                    <a:pt x="534" y="21"/>
                  </a:lnTo>
                  <a:lnTo>
                    <a:pt x="534" y="20"/>
                  </a:lnTo>
                  <a:lnTo>
                    <a:pt x="534" y="18"/>
                  </a:lnTo>
                  <a:lnTo>
                    <a:pt x="535" y="18"/>
                  </a:lnTo>
                  <a:lnTo>
                    <a:pt x="535" y="17"/>
                  </a:lnTo>
                  <a:lnTo>
                    <a:pt x="536" y="17"/>
                  </a:lnTo>
                  <a:lnTo>
                    <a:pt x="538" y="17"/>
                  </a:lnTo>
                  <a:lnTo>
                    <a:pt x="538" y="16"/>
                  </a:lnTo>
                  <a:lnTo>
                    <a:pt x="539" y="16"/>
                  </a:lnTo>
                  <a:lnTo>
                    <a:pt x="540" y="16"/>
                  </a:lnTo>
                  <a:lnTo>
                    <a:pt x="540" y="17"/>
                  </a:lnTo>
                  <a:lnTo>
                    <a:pt x="542" y="17"/>
                  </a:lnTo>
                  <a:lnTo>
                    <a:pt x="542" y="16"/>
                  </a:lnTo>
                  <a:lnTo>
                    <a:pt x="543" y="16"/>
                  </a:lnTo>
                  <a:lnTo>
                    <a:pt x="543" y="15"/>
                  </a:lnTo>
                  <a:lnTo>
                    <a:pt x="543" y="13"/>
                  </a:lnTo>
                  <a:lnTo>
                    <a:pt x="543" y="12"/>
                  </a:lnTo>
                  <a:lnTo>
                    <a:pt x="543" y="11"/>
                  </a:lnTo>
                  <a:lnTo>
                    <a:pt x="543" y="9"/>
                  </a:lnTo>
                  <a:lnTo>
                    <a:pt x="543" y="8"/>
                  </a:lnTo>
                  <a:lnTo>
                    <a:pt x="543" y="7"/>
                  </a:lnTo>
                  <a:lnTo>
                    <a:pt x="543" y="5"/>
                  </a:lnTo>
                  <a:lnTo>
                    <a:pt x="544" y="5"/>
                  </a:lnTo>
                  <a:lnTo>
                    <a:pt x="544" y="4"/>
                  </a:lnTo>
                  <a:lnTo>
                    <a:pt x="544" y="3"/>
                  </a:lnTo>
                  <a:lnTo>
                    <a:pt x="543" y="3"/>
                  </a:lnTo>
                  <a:lnTo>
                    <a:pt x="544" y="1"/>
                  </a:lnTo>
                  <a:lnTo>
                    <a:pt x="546" y="1"/>
                  </a:lnTo>
                  <a:lnTo>
                    <a:pt x="546" y="0"/>
                  </a:lnTo>
                  <a:lnTo>
                    <a:pt x="547" y="0"/>
                  </a:lnTo>
                  <a:lnTo>
                    <a:pt x="547" y="1"/>
                  </a:lnTo>
                  <a:lnTo>
                    <a:pt x="547" y="3"/>
                  </a:lnTo>
                  <a:lnTo>
                    <a:pt x="548" y="3"/>
                  </a:lnTo>
                  <a:lnTo>
                    <a:pt x="547" y="4"/>
                  </a:lnTo>
                  <a:lnTo>
                    <a:pt x="547" y="5"/>
                  </a:lnTo>
                  <a:lnTo>
                    <a:pt x="548" y="5"/>
                  </a:lnTo>
                  <a:lnTo>
                    <a:pt x="548" y="7"/>
                  </a:lnTo>
                  <a:lnTo>
                    <a:pt x="548" y="8"/>
                  </a:lnTo>
                  <a:lnTo>
                    <a:pt x="548" y="9"/>
                  </a:lnTo>
                  <a:lnTo>
                    <a:pt x="548" y="11"/>
                  </a:lnTo>
                  <a:lnTo>
                    <a:pt x="548" y="12"/>
                  </a:lnTo>
                  <a:lnTo>
                    <a:pt x="549" y="12"/>
                  </a:lnTo>
                  <a:lnTo>
                    <a:pt x="549" y="13"/>
                  </a:lnTo>
                  <a:lnTo>
                    <a:pt x="551" y="15"/>
                  </a:lnTo>
                  <a:lnTo>
                    <a:pt x="551" y="16"/>
                  </a:lnTo>
                  <a:lnTo>
                    <a:pt x="551" y="17"/>
                  </a:lnTo>
                  <a:close/>
                  <a:moveTo>
                    <a:pt x="166" y="428"/>
                  </a:moveTo>
                  <a:lnTo>
                    <a:pt x="164" y="428"/>
                  </a:lnTo>
                  <a:lnTo>
                    <a:pt x="166" y="42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1027" name="Freeform 57">
              <a:extLst>
                <a:ext uri="{FF2B5EF4-FFF2-40B4-BE49-F238E27FC236}">
                  <a16:creationId xmlns:a16="http://schemas.microsoft.com/office/drawing/2014/main" id="{E3563AE1-26F2-2B35-CB98-132F915A5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2363"/>
              <a:ext cx="357" cy="644"/>
            </a:xfrm>
            <a:custGeom>
              <a:avLst/>
              <a:gdLst>
                <a:gd name="T0" fmla="*/ 10 w 357"/>
                <a:gd name="T1" fmla="*/ 9 h 644"/>
                <a:gd name="T2" fmla="*/ 19 w 357"/>
                <a:gd name="T3" fmla="*/ 22 h 644"/>
                <a:gd name="T4" fmla="*/ 27 w 357"/>
                <a:gd name="T5" fmla="*/ 20 h 644"/>
                <a:gd name="T6" fmla="*/ 36 w 357"/>
                <a:gd name="T7" fmla="*/ 21 h 644"/>
                <a:gd name="T8" fmla="*/ 45 w 357"/>
                <a:gd name="T9" fmla="*/ 25 h 644"/>
                <a:gd name="T10" fmla="*/ 60 w 357"/>
                <a:gd name="T11" fmla="*/ 28 h 644"/>
                <a:gd name="T12" fmla="*/ 72 w 357"/>
                <a:gd name="T13" fmla="*/ 16 h 644"/>
                <a:gd name="T14" fmla="*/ 79 w 357"/>
                <a:gd name="T15" fmla="*/ 7 h 644"/>
                <a:gd name="T16" fmla="*/ 86 w 357"/>
                <a:gd name="T17" fmla="*/ 12 h 644"/>
                <a:gd name="T18" fmla="*/ 94 w 357"/>
                <a:gd name="T19" fmla="*/ 16 h 644"/>
                <a:gd name="T20" fmla="*/ 104 w 357"/>
                <a:gd name="T21" fmla="*/ 24 h 644"/>
                <a:gd name="T22" fmla="*/ 120 w 357"/>
                <a:gd name="T23" fmla="*/ 22 h 644"/>
                <a:gd name="T24" fmla="*/ 130 w 357"/>
                <a:gd name="T25" fmla="*/ 18 h 644"/>
                <a:gd name="T26" fmla="*/ 138 w 357"/>
                <a:gd name="T27" fmla="*/ 30 h 644"/>
                <a:gd name="T28" fmla="*/ 145 w 357"/>
                <a:gd name="T29" fmla="*/ 43 h 644"/>
                <a:gd name="T30" fmla="*/ 153 w 357"/>
                <a:gd name="T31" fmla="*/ 59 h 644"/>
                <a:gd name="T32" fmla="*/ 156 w 357"/>
                <a:gd name="T33" fmla="*/ 76 h 644"/>
                <a:gd name="T34" fmla="*/ 169 w 357"/>
                <a:gd name="T35" fmla="*/ 81 h 644"/>
                <a:gd name="T36" fmla="*/ 179 w 357"/>
                <a:gd name="T37" fmla="*/ 89 h 644"/>
                <a:gd name="T38" fmla="*/ 192 w 357"/>
                <a:gd name="T39" fmla="*/ 94 h 644"/>
                <a:gd name="T40" fmla="*/ 198 w 357"/>
                <a:gd name="T41" fmla="*/ 90 h 644"/>
                <a:gd name="T42" fmla="*/ 213 w 357"/>
                <a:gd name="T43" fmla="*/ 99 h 644"/>
                <a:gd name="T44" fmla="*/ 226 w 357"/>
                <a:gd name="T45" fmla="*/ 99 h 644"/>
                <a:gd name="T46" fmla="*/ 227 w 357"/>
                <a:gd name="T47" fmla="*/ 115 h 644"/>
                <a:gd name="T48" fmla="*/ 219 w 357"/>
                <a:gd name="T49" fmla="*/ 131 h 644"/>
                <a:gd name="T50" fmla="*/ 211 w 357"/>
                <a:gd name="T51" fmla="*/ 148 h 644"/>
                <a:gd name="T52" fmla="*/ 207 w 357"/>
                <a:gd name="T53" fmla="*/ 165 h 644"/>
                <a:gd name="T54" fmla="*/ 213 w 357"/>
                <a:gd name="T55" fmla="*/ 184 h 644"/>
                <a:gd name="T56" fmla="*/ 213 w 357"/>
                <a:gd name="T57" fmla="*/ 205 h 644"/>
                <a:gd name="T58" fmla="*/ 224 w 357"/>
                <a:gd name="T59" fmla="*/ 217 h 644"/>
                <a:gd name="T60" fmla="*/ 241 w 357"/>
                <a:gd name="T61" fmla="*/ 222 h 644"/>
                <a:gd name="T62" fmla="*/ 245 w 357"/>
                <a:gd name="T63" fmla="*/ 238 h 644"/>
                <a:gd name="T64" fmla="*/ 256 w 357"/>
                <a:gd name="T65" fmla="*/ 252 h 644"/>
                <a:gd name="T66" fmla="*/ 263 w 357"/>
                <a:gd name="T67" fmla="*/ 266 h 644"/>
                <a:gd name="T68" fmla="*/ 271 w 357"/>
                <a:gd name="T69" fmla="*/ 282 h 644"/>
                <a:gd name="T70" fmla="*/ 279 w 357"/>
                <a:gd name="T71" fmla="*/ 300 h 644"/>
                <a:gd name="T72" fmla="*/ 287 w 357"/>
                <a:gd name="T73" fmla="*/ 315 h 644"/>
                <a:gd name="T74" fmla="*/ 295 w 357"/>
                <a:gd name="T75" fmla="*/ 329 h 644"/>
                <a:gd name="T76" fmla="*/ 301 w 357"/>
                <a:gd name="T77" fmla="*/ 345 h 644"/>
                <a:gd name="T78" fmla="*/ 309 w 357"/>
                <a:gd name="T79" fmla="*/ 359 h 644"/>
                <a:gd name="T80" fmla="*/ 317 w 357"/>
                <a:gd name="T81" fmla="*/ 374 h 644"/>
                <a:gd name="T82" fmla="*/ 324 w 357"/>
                <a:gd name="T83" fmla="*/ 389 h 644"/>
                <a:gd name="T84" fmla="*/ 331 w 357"/>
                <a:gd name="T85" fmla="*/ 404 h 644"/>
                <a:gd name="T86" fmla="*/ 339 w 357"/>
                <a:gd name="T87" fmla="*/ 422 h 644"/>
                <a:gd name="T88" fmla="*/ 347 w 357"/>
                <a:gd name="T89" fmla="*/ 436 h 644"/>
                <a:gd name="T90" fmla="*/ 356 w 357"/>
                <a:gd name="T91" fmla="*/ 453 h 644"/>
                <a:gd name="T92" fmla="*/ 350 w 357"/>
                <a:gd name="T93" fmla="*/ 468 h 644"/>
                <a:gd name="T94" fmla="*/ 341 w 357"/>
                <a:gd name="T95" fmla="*/ 482 h 644"/>
                <a:gd name="T96" fmla="*/ 330 w 357"/>
                <a:gd name="T97" fmla="*/ 496 h 644"/>
                <a:gd name="T98" fmla="*/ 321 w 357"/>
                <a:gd name="T99" fmla="*/ 511 h 644"/>
                <a:gd name="T100" fmla="*/ 312 w 357"/>
                <a:gd name="T101" fmla="*/ 525 h 644"/>
                <a:gd name="T102" fmla="*/ 301 w 357"/>
                <a:gd name="T103" fmla="*/ 541 h 644"/>
                <a:gd name="T104" fmla="*/ 290 w 357"/>
                <a:gd name="T105" fmla="*/ 556 h 644"/>
                <a:gd name="T106" fmla="*/ 279 w 357"/>
                <a:gd name="T107" fmla="*/ 572 h 644"/>
                <a:gd name="T108" fmla="*/ 269 w 357"/>
                <a:gd name="T109" fmla="*/ 588 h 644"/>
                <a:gd name="T110" fmla="*/ 258 w 357"/>
                <a:gd name="T111" fmla="*/ 603 h 644"/>
                <a:gd name="T112" fmla="*/ 248 w 357"/>
                <a:gd name="T113" fmla="*/ 618 h 644"/>
                <a:gd name="T114" fmla="*/ 239 w 357"/>
                <a:gd name="T115" fmla="*/ 633 h 644"/>
                <a:gd name="T116" fmla="*/ 228 w 357"/>
                <a:gd name="T117" fmla="*/ 641 h 644"/>
                <a:gd name="T118" fmla="*/ 211 w 357"/>
                <a:gd name="T119" fmla="*/ 632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7" h="644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9" y="5"/>
                  </a:lnTo>
                  <a:lnTo>
                    <a:pt x="9" y="7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3" y="11"/>
                  </a:lnTo>
                  <a:lnTo>
                    <a:pt x="13" y="12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14" y="14"/>
                  </a:lnTo>
                  <a:lnTo>
                    <a:pt x="15" y="14"/>
                  </a:lnTo>
                  <a:lnTo>
                    <a:pt x="15" y="16"/>
                  </a:lnTo>
                  <a:lnTo>
                    <a:pt x="17" y="16"/>
                  </a:lnTo>
                  <a:lnTo>
                    <a:pt x="18" y="16"/>
                  </a:lnTo>
                  <a:lnTo>
                    <a:pt x="18" y="17"/>
                  </a:lnTo>
                  <a:lnTo>
                    <a:pt x="19" y="17"/>
                  </a:lnTo>
                  <a:lnTo>
                    <a:pt x="19" y="18"/>
                  </a:lnTo>
                  <a:lnTo>
                    <a:pt x="19" y="20"/>
                  </a:lnTo>
                  <a:lnTo>
                    <a:pt x="19" y="21"/>
                  </a:lnTo>
                  <a:lnTo>
                    <a:pt x="19" y="22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21" y="25"/>
                  </a:lnTo>
                  <a:lnTo>
                    <a:pt x="22" y="25"/>
                  </a:lnTo>
                  <a:lnTo>
                    <a:pt x="22" y="26"/>
                  </a:lnTo>
                  <a:lnTo>
                    <a:pt x="22" y="28"/>
                  </a:lnTo>
                  <a:lnTo>
                    <a:pt x="23" y="28"/>
                  </a:lnTo>
                  <a:lnTo>
                    <a:pt x="23" y="26"/>
                  </a:lnTo>
                  <a:lnTo>
                    <a:pt x="25" y="26"/>
                  </a:lnTo>
                  <a:lnTo>
                    <a:pt x="25" y="25"/>
                  </a:lnTo>
                  <a:lnTo>
                    <a:pt x="25" y="24"/>
                  </a:lnTo>
                  <a:lnTo>
                    <a:pt x="26" y="24"/>
                  </a:lnTo>
                  <a:lnTo>
                    <a:pt x="27" y="22"/>
                  </a:lnTo>
                  <a:lnTo>
                    <a:pt x="27" y="21"/>
                  </a:lnTo>
                  <a:lnTo>
                    <a:pt x="26" y="21"/>
                  </a:lnTo>
                  <a:lnTo>
                    <a:pt x="26" y="20"/>
                  </a:lnTo>
                  <a:lnTo>
                    <a:pt x="27" y="20"/>
                  </a:lnTo>
                  <a:lnTo>
                    <a:pt x="27" y="18"/>
                  </a:lnTo>
                  <a:lnTo>
                    <a:pt x="27" y="17"/>
                  </a:lnTo>
                  <a:lnTo>
                    <a:pt x="27" y="16"/>
                  </a:lnTo>
                  <a:lnTo>
                    <a:pt x="29" y="14"/>
                  </a:lnTo>
                  <a:lnTo>
                    <a:pt x="30" y="14"/>
                  </a:lnTo>
                  <a:lnTo>
                    <a:pt x="30" y="16"/>
                  </a:lnTo>
                  <a:lnTo>
                    <a:pt x="30" y="17"/>
                  </a:lnTo>
                  <a:lnTo>
                    <a:pt x="30" y="16"/>
                  </a:lnTo>
                  <a:lnTo>
                    <a:pt x="31" y="16"/>
                  </a:lnTo>
                  <a:lnTo>
                    <a:pt x="32" y="16"/>
                  </a:lnTo>
                  <a:lnTo>
                    <a:pt x="34" y="16"/>
                  </a:lnTo>
                  <a:lnTo>
                    <a:pt x="35" y="16"/>
                  </a:lnTo>
                  <a:lnTo>
                    <a:pt x="35" y="17"/>
                  </a:lnTo>
                  <a:lnTo>
                    <a:pt x="36" y="17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6" y="21"/>
                  </a:lnTo>
                  <a:lnTo>
                    <a:pt x="38" y="21"/>
                  </a:lnTo>
                  <a:lnTo>
                    <a:pt x="38" y="22"/>
                  </a:lnTo>
                  <a:lnTo>
                    <a:pt x="39" y="24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2" y="25"/>
                  </a:lnTo>
                  <a:lnTo>
                    <a:pt x="42" y="26"/>
                  </a:lnTo>
                  <a:lnTo>
                    <a:pt x="42" y="25"/>
                  </a:lnTo>
                  <a:lnTo>
                    <a:pt x="42" y="24"/>
                  </a:lnTo>
                  <a:lnTo>
                    <a:pt x="42" y="22"/>
                  </a:lnTo>
                  <a:lnTo>
                    <a:pt x="43" y="21"/>
                  </a:lnTo>
                  <a:lnTo>
                    <a:pt x="43" y="22"/>
                  </a:lnTo>
                  <a:lnTo>
                    <a:pt x="44" y="22"/>
                  </a:lnTo>
                  <a:lnTo>
                    <a:pt x="43" y="24"/>
                  </a:lnTo>
                  <a:lnTo>
                    <a:pt x="44" y="24"/>
                  </a:lnTo>
                  <a:lnTo>
                    <a:pt x="44" y="25"/>
                  </a:lnTo>
                  <a:lnTo>
                    <a:pt x="45" y="25"/>
                  </a:lnTo>
                  <a:lnTo>
                    <a:pt x="45" y="26"/>
                  </a:lnTo>
                  <a:lnTo>
                    <a:pt x="47" y="26"/>
                  </a:lnTo>
                  <a:lnTo>
                    <a:pt x="48" y="26"/>
                  </a:lnTo>
                  <a:lnTo>
                    <a:pt x="49" y="26"/>
                  </a:lnTo>
                  <a:lnTo>
                    <a:pt x="51" y="26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3" y="28"/>
                  </a:lnTo>
                  <a:lnTo>
                    <a:pt x="53" y="29"/>
                  </a:lnTo>
                  <a:lnTo>
                    <a:pt x="55" y="29"/>
                  </a:lnTo>
                  <a:lnTo>
                    <a:pt x="55" y="28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7" y="29"/>
                  </a:lnTo>
                  <a:lnTo>
                    <a:pt x="57" y="28"/>
                  </a:lnTo>
                  <a:lnTo>
                    <a:pt x="59" y="28"/>
                  </a:lnTo>
                  <a:lnTo>
                    <a:pt x="60" y="28"/>
                  </a:lnTo>
                  <a:lnTo>
                    <a:pt x="60" y="26"/>
                  </a:lnTo>
                  <a:lnTo>
                    <a:pt x="61" y="26"/>
                  </a:lnTo>
                  <a:lnTo>
                    <a:pt x="62" y="26"/>
                  </a:lnTo>
                  <a:lnTo>
                    <a:pt x="62" y="25"/>
                  </a:lnTo>
                  <a:lnTo>
                    <a:pt x="64" y="25"/>
                  </a:lnTo>
                  <a:lnTo>
                    <a:pt x="64" y="24"/>
                  </a:lnTo>
                  <a:lnTo>
                    <a:pt x="65" y="24"/>
                  </a:lnTo>
                  <a:lnTo>
                    <a:pt x="65" y="22"/>
                  </a:lnTo>
                  <a:lnTo>
                    <a:pt x="66" y="22"/>
                  </a:lnTo>
                  <a:lnTo>
                    <a:pt x="68" y="21"/>
                  </a:lnTo>
                  <a:lnTo>
                    <a:pt x="68" y="20"/>
                  </a:lnTo>
                  <a:lnTo>
                    <a:pt x="69" y="20"/>
                  </a:lnTo>
                  <a:lnTo>
                    <a:pt x="69" y="18"/>
                  </a:lnTo>
                  <a:lnTo>
                    <a:pt x="69" y="17"/>
                  </a:lnTo>
                  <a:lnTo>
                    <a:pt x="70" y="17"/>
                  </a:lnTo>
                  <a:lnTo>
                    <a:pt x="70" y="16"/>
                  </a:lnTo>
                  <a:lnTo>
                    <a:pt x="72" y="16"/>
                  </a:lnTo>
                  <a:lnTo>
                    <a:pt x="73" y="16"/>
                  </a:lnTo>
                  <a:lnTo>
                    <a:pt x="73" y="14"/>
                  </a:lnTo>
                  <a:lnTo>
                    <a:pt x="74" y="14"/>
                  </a:lnTo>
                  <a:lnTo>
                    <a:pt x="76" y="14"/>
                  </a:lnTo>
                  <a:lnTo>
                    <a:pt x="77" y="14"/>
                  </a:lnTo>
                  <a:lnTo>
                    <a:pt x="77" y="13"/>
                  </a:lnTo>
                  <a:lnTo>
                    <a:pt x="78" y="13"/>
                  </a:lnTo>
                  <a:lnTo>
                    <a:pt x="77" y="13"/>
                  </a:lnTo>
                  <a:lnTo>
                    <a:pt x="77" y="12"/>
                  </a:lnTo>
                  <a:lnTo>
                    <a:pt x="76" y="12"/>
                  </a:lnTo>
                  <a:lnTo>
                    <a:pt x="76" y="11"/>
                  </a:lnTo>
                  <a:lnTo>
                    <a:pt x="76" y="9"/>
                  </a:lnTo>
                  <a:lnTo>
                    <a:pt x="76" y="8"/>
                  </a:lnTo>
                  <a:lnTo>
                    <a:pt x="77" y="8"/>
                  </a:lnTo>
                  <a:lnTo>
                    <a:pt x="78" y="8"/>
                  </a:lnTo>
                  <a:lnTo>
                    <a:pt x="78" y="7"/>
                  </a:lnTo>
                  <a:lnTo>
                    <a:pt x="79" y="7"/>
                  </a:lnTo>
                  <a:lnTo>
                    <a:pt x="79" y="5"/>
                  </a:lnTo>
                  <a:lnTo>
                    <a:pt x="79" y="4"/>
                  </a:lnTo>
                  <a:lnTo>
                    <a:pt x="81" y="4"/>
                  </a:lnTo>
                  <a:lnTo>
                    <a:pt x="82" y="4"/>
                  </a:lnTo>
                  <a:lnTo>
                    <a:pt x="82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6" y="4"/>
                  </a:lnTo>
                  <a:lnTo>
                    <a:pt x="87" y="4"/>
                  </a:lnTo>
                  <a:lnTo>
                    <a:pt x="87" y="5"/>
                  </a:lnTo>
                  <a:lnTo>
                    <a:pt x="87" y="7"/>
                  </a:lnTo>
                  <a:lnTo>
                    <a:pt x="87" y="8"/>
                  </a:lnTo>
                  <a:lnTo>
                    <a:pt x="86" y="8"/>
                  </a:lnTo>
                  <a:lnTo>
                    <a:pt x="86" y="9"/>
                  </a:lnTo>
                  <a:lnTo>
                    <a:pt x="86" y="11"/>
                  </a:lnTo>
                  <a:lnTo>
                    <a:pt x="86" y="12"/>
                  </a:lnTo>
                  <a:lnTo>
                    <a:pt x="86" y="13"/>
                  </a:lnTo>
                  <a:lnTo>
                    <a:pt x="87" y="13"/>
                  </a:lnTo>
                  <a:lnTo>
                    <a:pt x="89" y="13"/>
                  </a:lnTo>
                  <a:lnTo>
                    <a:pt x="90" y="13"/>
                  </a:lnTo>
                  <a:lnTo>
                    <a:pt x="90" y="14"/>
                  </a:lnTo>
                  <a:lnTo>
                    <a:pt x="89" y="14"/>
                  </a:lnTo>
                  <a:lnTo>
                    <a:pt x="89" y="16"/>
                  </a:lnTo>
                  <a:lnTo>
                    <a:pt x="90" y="16"/>
                  </a:lnTo>
                  <a:lnTo>
                    <a:pt x="90" y="17"/>
                  </a:lnTo>
                  <a:lnTo>
                    <a:pt x="89" y="17"/>
                  </a:lnTo>
                  <a:lnTo>
                    <a:pt x="90" y="17"/>
                  </a:lnTo>
                  <a:lnTo>
                    <a:pt x="90" y="18"/>
                  </a:lnTo>
                  <a:lnTo>
                    <a:pt x="90" y="17"/>
                  </a:lnTo>
                  <a:lnTo>
                    <a:pt x="91" y="17"/>
                  </a:lnTo>
                  <a:lnTo>
                    <a:pt x="92" y="17"/>
                  </a:lnTo>
                  <a:lnTo>
                    <a:pt x="94" y="17"/>
                  </a:lnTo>
                  <a:lnTo>
                    <a:pt x="94" y="16"/>
                  </a:lnTo>
                  <a:lnTo>
                    <a:pt x="95" y="16"/>
                  </a:lnTo>
                  <a:lnTo>
                    <a:pt x="96" y="17"/>
                  </a:lnTo>
                  <a:lnTo>
                    <a:pt x="98" y="17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9" y="20"/>
                  </a:lnTo>
                  <a:lnTo>
                    <a:pt x="99" y="18"/>
                  </a:lnTo>
                  <a:lnTo>
                    <a:pt x="100" y="18"/>
                  </a:lnTo>
                  <a:lnTo>
                    <a:pt x="102" y="18"/>
                  </a:lnTo>
                  <a:lnTo>
                    <a:pt x="102" y="20"/>
                  </a:lnTo>
                  <a:lnTo>
                    <a:pt x="103" y="20"/>
                  </a:lnTo>
                  <a:lnTo>
                    <a:pt x="103" y="21"/>
                  </a:lnTo>
                  <a:lnTo>
                    <a:pt x="102" y="21"/>
                  </a:lnTo>
                  <a:lnTo>
                    <a:pt x="102" y="22"/>
                  </a:lnTo>
                  <a:lnTo>
                    <a:pt x="103" y="22"/>
                  </a:lnTo>
                  <a:lnTo>
                    <a:pt x="103" y="24"/>
                  </a:lnTo>
                  <a:lnTo>
                    <a:pt x="104" y="24"/>
                  </a:lnTo>
                  <a:lnTo>
                    <a:pt x="104" y="25"/>
                  </a:lnTo>
                  <a:lnTo>
                    <a:pt x="106" y="25"/>
                  </a:lnTo>
                  <a:lnTo>
                    <a:pt x="107" y="25"/>
                  </a:lnTo>
                  <a:lnTo>
                    <a:pt x="107" y="24"/>
                  </a:lnTo>
                  <a:lnTo>
                    <a:pt x="108" y="24"/>
                  </a:lnTo>
                  <a:lnTo>
                    <a:pt x="109" y="25"/>
                  </a:lnTo>
                  <a:lnTo>
                    <a:pt x="109" y="24"/>
                  </a:lnTo>
                  <a:lnTo>
                    <a:pt x="111" y="24"/>
                  </a:lnTo>
                  <a:lnTo>
                    <a:pt x="112" y="22"/>
                  </a:lnTo>
                  <a:lnTo>
                    <a:pt x="113" y="22"/>
                  </a:lnTo>
                  <a:lnTo>
                    <a:pt x="115" y="22"/>
                  </a:lnTo>
                  <a:lnTo>
                    <a:pt x="116" y="22"/>
                  </a:lnTo>
                  <a:lnTo>
                    <a:pt x="117" y="22"/>
                  </a:lnTo>
                  <a:lnTo>
                    <a:pt x="117" y="21"/>
                  </a:lnTo>
                  <a:lnTo>
                    <a:pt x="119" y="21"/>
                  </a:lnTo>
                  <a:lnTo>
                    <a:pt x="120" y="21"/>
                  </a:lnTo>
                  <a:lnTo>
                    <a:pt x="120" y="22"/>
                  </a:lnTo>
                  <a:lnTo>
                    <a:pt x="121" y="22"/>
                  </a:lnTo>
                  <a:lnTo>
                    <a:pt x="123" y="22"/>
                  </a:lnTo>
                  <a:lnTo>
                    <a:pt x="123" y="21"/>
                  </a:lnTo>
                  <a:lnTo>
                    <a:pt x="123" y="20"/>
                  </a:lnTo>
                  <a:lnTo>
                    <a:pt x="123" y="18"/>
                  </a:lnTo>
                  <a:lnTo>
                    <a:pt x="124" y="18"/>
                  </a:lnTo>
                  <a:lnTo>
                    <a:pt x="124" y="17"/>
                  </a:lnTo>
                  <a:lnTo>
                    <a:pt x="125" y="17"/>
                  </a:lnTo>
                  <a:lnTo>
                    <a:pt x="126" y="16"/>
                  </a:lnTo>
                  <a:lnTo>
                    <a:pt x="125" y="16"/>
                  </a:lnTo>
                  <a:lnTo>
                    <a:pt x="125" y="14"/>
                  </a:lnTo>
                  <a:lnTo>
                    <a:pt x="126" y="14"/>
                  </a:lnTo>
                  <a:lnTo>
                    <a:pt x="128" y="14"/>
                  </a:lnTo>
                  <a:lnTo>
                    <a:pt x="129" y="14"/>
                  </a:lnTo>
                  <a:lnTo>
                    <a:pt x="130" y="16"/>
                  </a:lnTo>
                  <a:lnTo>
                    <a:pt x="130" y="17"/>
                  </a:lnTo>
                  <a:lnTo>
                    <a:pt x="130" y="18"/>
                  </a:lnTo>
                  <a:lnTo>
                    <a:pt x="132" y="18"/>
                  </a:lnTo>
                  <a:lnTo>
                    <a:pt x="132" y="20"/>
                  </a:lnTo>
                  <a:lnTo>
                    <a:pt x="132" y="21"/>
                  </a:lnTo>
                  <a:lnTo>
                    <a:pt x="132" y="22"/>
                  </a:lnTo>
                  <a:lnTo>
                    <a:pt x="133" y="22"/>
                  </a:lnTo>
                  <a:lnTo>
                    <a:pt x="133" y="24"/>
                  </a:lnTo>
                  <a:lnTo>
                    <a:pt x="133" y="25"/>
                  </a:lnTo>
                  <a:lnTo>
                    <a:pt x="133" y="26"/>
                  </a:lnTo>
                  <a:lnTo>
                    <a:pt x="134" y="26"/>
                  </a:lnTo>
                  <a:lnTo>
                    <a:pt x="134" y="28"/>
                  </a:lnTo>
                  <a:lnTo>
                    <a:pt x="134" y="29"/>
                  </a:lnTo>
                  <a:lnTo>
                    <a:pt x="136" y="29"/>
                  </a:lnTo>
                  <a:lnTo>
                    <a:pt x="136" y="30"/>
                  </a:lnTo>
                  <a:lnTo>
                    <a:pt x="136" y="31"/>
                  </a:lnTo>
                  <a:lnTo>
                    <a:pt x="137" y="31"/>
                  </a:lnTo>
                  <a:lnTo>
                    <a:pt x="138" y="31"/>
                  </a:lnTo>
                  <a:lnTo>
                    <a:pt x="138" y="30"/>
                  </a:lnTo>
                  <a:lnTo>
                    <a:pt x="138" y="31"/>
                  </a:lnTo>
                  <a:lnTo>
                    <a:pt x="139" y="31"/>
                  </a:lnTo>
                  <a:lnTo>
                    <a:pt x="141" y="31"/>
                  </a:lnTo>
                  <a:lnTo>
                    <a:pt x="142" y="31"/>
                  </a:lnTo>
                  <a:lnTo>
                    <a:pt x="142" y="33"/>
                  </a:lnTo>
                  <a:lnTo>
                    <a:pt x="143" y="33"/>
                  </a:lnTo>
                  <a:lnTo>
                    <a:pt x="143" y="34"/>
                  </a:lnTo>
                  <a:lnTo>
                    <a:pt x="143" y="35"/>
                  </a:lnTo>
                  <a:lnTo>
                    <a:pt x="143" y="37"/>
                  </a:lnTo>
                  <a:lnTo>
                    <a:pt x="145" y="37"/>
                  </a:lnTo>
                  <a:lnTo>
                    <a:pt x="145" y="38"/>
                  </a:lnTo>
                  <a:lnTo>
                    <a:pt x="145" y="39"/>
                  </a:lnTo>
                  <a:lnTo>
                    <a:pt x="146" y="39"/>
                  </a:lnTo>
                  <a:lnTo>
                    <a:pt x="146" y="41"/>
                  </a:lnTo>
                  <a:lnTo>
                    <a:pt x="146" y="42"/>
                  </a:lnTo>
                  <a:lnTo>
                    <a:pt x="145" y="42"/>
                  </a:lnTo>
                  <a:lnTo>
                    <a:pt x="145" y="43"/>
                  </a:lnTo>
                  <a:lnTo>
                    <a:pt x="143" y="43"/>
                  </a:lnTo>
                  <a:lnTo>
                    <a:pt x="143" y="45"/>
                  </a:lnTo>
                  <a:lnTo>
                    <a:pt x="145" y="46"/>
                  </a:lnTo>
                  <a:lnTo>
                    <a:pt x="145" y="47"/>
                  </a:lnTo>
                  <a:lnTo>
                    <a:pt x="145" y="48"/>
                  </a:lnTo>
                  <a:lnTo>
                    <a:pt x="145" y="50"/>
                  </a:lnTo>
                  <a:lnTo>
                    <a:pt x="146" y="50"/>
                  </a:lnTo>
                  <a:lnTo>
                    <a:pt x="146" y="51"/>
                  </a:lnTo>
                  <a:lnTo>
                    <a:pt x="147" y="52"/>
                  </a:lnTo>
                  <a:lnTo>
                    <a:pt x="149" y="52"/>
                  </a:lnTo>
                  <a:lnTo>
                    <a:pt x="149" y="54"/>
                  </a:lnTo>
                  <a:lnTo>
                    <a:pt x="149" y="55"/>
                  </a:lnTo>
                  <a:lnTo>
                    <a:pt x="150" y="55"/>
                  </a:lnTo>
                  <a:lnTo>
                    <a:pt x="151" y="56"/>
                  </a:lnTo>
                  <a:lnTo>
                    <a:pt x="153" y="56"/>
                  </a:lnTo>
                  <a:lnTo>
                    <a:pt x="153" y="58"/>
                  </a:lnTo>
                  <a:lnTo>
                    <a:pt x="153" y="59"/>
                  </a:lnTo>
                  <a:lnTo>
                    <a:pt x="151" y="59"/>
                  </a:lnTo>
                  <a:lnTo>
                    <a:pt x="151" y="60"/>
                  </a:lnTo>
                  <a:lnTo>
                    <a:pt x="153" y="61"/>
                  </a:lnTo>
                  <a:lnTo>
                    <a:pt x="153" y="63"/>
                  </a:lnTo>
                  <a:lnTo>
                    <a:pt x="154" y="64"/>
                  </a:lnTo>
                  <a:lnTo>
                    <a:pt x="153" y="64"/>
                  </a:lnTo>
                  <a:lnTo>
                    <a:pt x="153" y="65"/>
                  </a:lnTo>
                  <a:lnTo>
                    <a:pt x="154" y="67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5" y="69"/>
                  </a:lnTo>
                  <a:lnTo>
                    <a:pt x="156" y="69"/>
                  </a:lnTo>
                  <a:lnTo>
                    <a:pt x="156" y="71"/>
                  </a:lnTo>
                  <a:lnTo>
                    <a:pt x="156" y="72"/>
                  </a:lnTo>
                  <a:lnTo>
                    <a:pt x="156" y="73"/>
                  </a:lnTo>
                  <a:lnTo>
                    <a:pt x="156" y="75"/>
                  </a:lnTo>
                  <a:lnTo>
                    <a:pt x="156" y="76"/>
                  </a:lnTo>
                  <a:lnTo>
                    <a:pt x="156" y="77"/>
                  </a:lnTo>
                  <a:lnTo>
                    <a:pt x="158" y="78"/>
                  </a:lnTo>
                  <a:lnTo>
                    <a:pt x="158" y="80"/>
                  </a:lnTo>
                  <a:lnTo>
                    <a:pt x="159" y="80"/>
                  </a:lnTo>
                  <a:lnTo>
                    <a:pt x="159" y="81"/>
                  </a:lnTo>
                  <a:lnTo>
                    <a:pt x="159" y="82"/>
                  </a:lnTo>
                  <a:lnTo>
                    <a:pt x="160" y="82"/>
                  </a:lnTo>
                  <a:lnTo>
                    <a:pt x="160" y="84"/>
                  </a:lnTo>
                  <a:lnTo>
                    <a:pt x="162" y="84"/>
                  </a:lnTo>
                  <a:lnTo>
                    <a:pt x="163" y="84"/>
                  </a:lnTo>
                  <a:lnTo>
                    <a:pt x="164" y="84"/>
                  </a:lnTo>
                  <a:lnTo>
                    <a:pt x="166" y="82"/>
                  </a:lnTo>
                  <a:lnTo>
                    <a:pt x="167" y="82"/>
                  </a:lnTo>
                  <a:lnTo>
                    <a:pt x="168" y="81"/>
                  </a:lnTo>
                  <a:lnTo>
                    <a:pt x="168" y="82"/>
                  </a:lnTo>
                  <a:lnTo>
                    <a:pt x="168" y="81"/>
                  </a:lnTo>
                  <a:lnTo>
                    <a:pt x="169" y="81"/>
                  </a:lnTo>
                  <a:lnTo>
                    <a:pt x="171" y="82"/>
                  </a:lnTo>
                  <a:lnTo>
                    <a:pt x="172" y="82"/>
                  </a:lnTo>
                  <a:lnTo>
                    <a:pt x="172" y="84"/>
                  </a:lnTo>
                  <a:lnTo>
                    <a:pt x="172" y="85"/>
                  </a:lnTo>
                  <a:lnTo>
                    <a:pt x="171" y="86"/>
                  </a:lnTo>
                  <a:lnTo>
                    <a:pt x="172" y="86"/>
                  </a:lnTo>
                  <a:lnTo>
                    <a:pt x="172" y="88"/>
                  </a:lnTo>
                  <a:lnTo>
                    <a:pt x="173" y="88"/>
                  </a:lnTo>
                  <a:lnTo>
                    <a:pt x="173" y="89"/>
                  </a:lnTo>
                  <a:lnTo>
                    <a:pt x="175" y="88"/>
                  </a:lnTo>
                  <a:lnTo>
                    <a:pt x="176" y="88"/>
                  </a:lnTo>
                  <a:lnTo>
                    <a:pt x="176" y="86"/>
                  </a:lnTo>
                  <a:lnTo>
                    <a:pt x="177" y="86"/>
                  </a:lnTo>
                  <a:lnTo>
                    <a:pt x="179" y="86"/>
                  </a:lnTo>
                  <a:lnTo>
                    <a:pt x="180" y="88"/>
                  </a:lnTo>
                  <a:lnTo>
                    <a:pt x="179" y="88"/>
                  </a:lnTo>
                  <a:lnTo>
                    <a:pt x="179" y="89"/>
                  </a:lnTo>
                  <a:lnTo>
                    <a:pt x="179" y="90"/>
                  </a:lnTo>
                  <a:lnTo>
                    <a:pt x="180" y="92"/>
                  </a:lnTo>
                  <a:lnTo>
                    <a:pt x="180" y="93"/>
                  </a:lnTo>
                  <a:lnTo>
                    <a:pt x="181" y="93"/>
                  </a:lnTo>
                  <a:lnTo>
                    <a:pt x="183" y="93"/>
                  </a:lnTo>
                  <a:lnTo>
                    <a:pt x="184" y="93"/>
                  </a:lnTo>
                  <a:lnTo>
                    <a:pt x="185" y="93"/>
                  </a:lnTo>
                  <a:lnTo>
                    <a:pt x="186" y="93"/>
                  </a:lnTo>
                  <a:lnTo>
                    <a:pt x="186" y="92"/>
                  </a:lnTo>
                  <a:lnTo>
                    <a:pt x="188" y="92"/>
                  </a:lnTo>
                  <a:lnTo>
                    <a:pt x="188" y="93"/>
                  </a:lnTo>
                  <a:lnTo>
                    <a:pt x="188" y="94"/>
                  </a:lnTo>
                  <a:lnTo>
                    <a:pt x="188" y="95"/>
                  </a:lnTo>
                  <a:lnTo>
                    <a:pt x="189" y="95"/>
                  </a:lnTo>
                  <a:lnTo>
                    <a:pt x="189" y="94"/>
                  </a:lnTo>
                  <a:lnTo>
                    <a:pt x="190" y="94"/>
                  </a:lnTo>
                  <a:lnTo>
                    <a:pt x="192" y="94"/>
                  </a:lnTo>
                  <a:lnTo>
                    <a:pt x="193" y="94"/>
                  </a:lnTo>
                  <a:lnTo>
                    <a:pt x="193" y="93"/>
                  </a:lnTo>
                  <a:lnTo>
                    <a:pt x="194" y="93"/>
                  </a:lnTo>
                  <a:lnTo>
                    <a:pt x="194" y="94"/>
                  </a:lnTo>
                  <a:lnTo>
                    <a:pt x="196" y="94"/>
                  </a:lnTo>
                  <a:lnTo>
                    <a:pt x="196" y="95"/>
                  </a:lnTo>
                  <a:lnTo>
                    <a:pt x="196" y="97"/>
                  </a:lnTo>
                  <a:lnTo>
                    <a:pt x="197" y="97"/>
                  </a:lnTo>
                  <a:lnTo>
                    <a:pt x="198" y="97"/>
                  </a:lnTo>
                  <a:lnTo>
                    <a:pt x="198" y="95"/>
                  </a:lnTo>
                  <a:lnTo>
                    <a:pt x="200" y="95"/>
                  </a:lnTo>
                  <a:lnTo>
                    <a:pt x="198" y="95"/>
                  </a:lnTo>
                  <a:lnTo>
                    <a:pt x="198" y="94"/>
                  </a:lnTo>
                  <a:lnTo>
                    <a:pt x="197" y="93"/>
                  </a:lnTo>
                  <a:lnTo>
                    <a:pt x="197" y="92"/>
                  </a:lnTo>
                  <a:lnTo>
                    <a:pt x="197" y="90"/>
                  </a:lnTo>
                  <a:lnTo>
                    <a:pt x="198" y="90"/>
                  </a:lnTo>
                  <a:lnTo>
                    <a:pt x="200" y="90"/>
                  </a:lnTo>
                  <a:lnTo>
                    <a:pt x="200" y="92"/>
                  </a:lnTo>
                  <a:lnTo>
                    <a:pt x="201" y="92"/>
                  </a:lnTo>
                  <a:lnTo>
                    <a:pt x="201" y="93"/>
                  </a:lnTo>
                  <a:lnTo>
                    <a:pt x="202" y="93"/>
                  </a:lnTo>
                  <a:lnTo>
                    <a:pt x="202" y="94"/>
                  </a:lnTo>
                  <a:lnTo>
                    <a:pt x="203" y="94"/>
                  </a:lnTo>
                  <a:lnTo>
                    <a:pt x="205" y="94"/>
                  </a:lnTo>
                  <a:lnTo>
                    <a:pt x="205" y="95"/>
                  </a:lnTo>
                  <a:lnTo>
                    <a:pt x="206" y="95"/>
                  </a:lnTo>
                  <a:lnTo>
                    <a:pt x="207" y="95"/>
                  </a:lnTo>
                  <a:lnTo>
                    <a:pt x="209" y="95"/>
                  </a:lnTo>
                  <a:lnTo>
                    <a:pt x="210" y="97"/>
                  </a:lnTo>
                  <a:lnTo>
                    <a:pt x="210" y="98"/>
                  </a:lnTo>
                  <a:lnTo>
                    <a:pt x="211" y="98"/>
                  </a:lnTo>
                  <a:lnTo>
                    <a:pt x="211" y="99"/>
                  </a:lnTo>
                  <a:lnTo>
                    <a:pt x="213" y="99"/>
                  </a:lnTo>
                  <a:lnTo>
                    <a:pt x="214" y="99"/>
                  </a:lnTo>
                  <a:lnTo>
                    <a:pt x="215" y="101"/>
                  </a:lnTo>
                  <a:lnTo>
                    <a:pt x="215" y="102"/>
                  </a:lnTo>
                  <a:lnTo>
                    <a:pt x="216" y="102"/>
                  </a:lnTo>
                  <a:lnTo>
                    <a:pt x="218" y="102"/>
                  </a:lnTo>
                  <a:lnTo>
                    <a:pt x="219" y="102"/>
                  </a:lnTo>
                  <a:lnTo>
                    <a:pt x="219" y="101"/>
                  </a:lnTo>
                  <a:lnTo>
                    <a:pt x="220" y="101"/>
                  </a:lnTo>
                  <a:lnTo>
                    <a:pt x="220" y="99"/>
                  </a:lnTo>
                  <a:lnTo>
                    <a:pt x="220" y="98"/>
                  </a:lnTo>
                  <a:lnTo>
                    <a:pt x="222" y="98"/>
                  </a:lnTo>
                  <a:lnTo>
                    <a:pt x="222" y="97"/>
                  </a:lnTo>
                  <a:lnTo>
                    <a:pt x="223" y="97"/>
                  </a:lnTo>
                  <a:lnTo>
                    <a:pt x="223" y="98"/>
                  </a:lnTo>
                  <a:lnTo>
                    <a:pt x="224" y="98"/>
                  </a:lnTo>
                  <a:lnTo>
                    <a:pt x="224" y="99"/>
                  </a:lnTo>
                  <a:lnTo>
                    <a:pt x="226" y="99"/>
                  </a:lnTo>
                  <a:lnTo>
                    <a:pt x="227" y="99"/>
                  </a:lnTo>
                  <a:lnTo>
                    <a:pt x="228" y="99"/>
                  </a:lnTo>
                  <a:lnTo>
                    <a:pt x="230" y="99"/>
                  </a:lnTo>
                  <a:lnTo>
                    <a:pt x="230" y="101"/>
                  </a:lnTo>
                  <a:lnTo>
                    <a:pt x="230" y="102"/>
                  </a:lnTo>
                  <a:lnTo>
                    <a:pt x="230" y="103"/>
                  </a:lnTo>
                  <a:lnTo>
                    <a:pt x="230" y="105"/>
                  </a:lnTo>
                  <a:lnTo>
                    <a:pt x="228" y="105"/>
                  </a:lnTo>
                  <a:lnTo>
                    <a:pt x="228" y="106"/>
                  </a:lnTo>
                  <a:lnTo>
                    <a:pt x="228" y="107"/>
                  </a:lnTo>
                  <a:lnTo>
                    <a:pt x="228" y="108"/>
                  </a:lnTo>
                  <a:lnTo>
                    <a:pt x="228" y="110"/>
                  </a:lnTo>
                  <a:lnTo>
                    <a:pt x="228" y="111"/>
                  </a:lnTo>
                  <a:lnTo>
                    <a:pt x="228" y="112"/>
                  </a:lnTo>
                  <a:lnTo>
                    <a:pt x="227" y="112"/>
                  </a:lnTo>
                  <a:lnTo>
                    <a:pt x="227" y="114"/>
                  </a:lnTo>
                  <a:lnTo>
                    <a:pt x="227" y="115"/>
                  </a:lnTo>
                  <a:lnTo>
                    <a:pt x="227" y="116"/>
                  </a:lnTo>
                  <a:lnTo>
                    <a:pt x="227" y="118"/>
                  </a:lnTo>
                  <a:lnTo>
                    <a:pt x="227" y="119"/>
                  </a:lnTo>
                  <a:lnTo>
                    <a:pt x="227" y="120"/>
                  </a:lnTo>
                  <a:lnTo>
                    <a:pt x="226" y="122"/>
                  </a:lnTo>
                  <a:lnTo>
                    <a:pt x="226" y="123"/>
                  </a:lnTo>
                  <a:lnTo>
                    <a:pt x="224" y="123"/>
                  </a:lnTo>
                  <a:lnTo>
                    <a:pt x="224" y="124"/>
                  </a:lnTo>
                  <a:lnTo>
                    <a:pt x="223" y="124"/>
                  </a:lnTo>
                  <a:lnTo>
                    <a:pt x="223" y="125"/>
                  </a:lnTo>
                  <a:lnTo>
                    <a:pt x="223" y="127"/>
                  </a:lnTo>
                  <a:lnTo>
                    <a:pt x="222" y="127"/>
                  </a:lnTo>
                  <a:lnTo>
                    <a:pt x="222" y="128"/>
                  </a:lnTo>
                  <a:lnTo>
                    <a:pt x="220" y="128"/>
                  </a:lnTo>
                  <a:lnTo>
                    <a:pt x="220" y="129"/>
                  </a:lnTo>
                  <a:lnTo>
                    <a:pt x="219" y="129"/>
                  </a:lnTo>
                  <a:lnTo>
                    <a:pt x="219" y="131"/>
                  </a:lnTo>
                  <a:lnTo>
                    <a:pt x="218" y="131"/>
                  </a:lnTo>
                  <a:lnTo>
                    <a:pt x="218" y="132"/>
                  </a:lnTo>
                  <a:lnTo>
                    <a:pt x="216" y="133"/>
                  </a:lnTo>
                  <a:lnTo>
                    <a:pt x="216" y="135"/>
                  </a:lnTo>
                  <a:lnTo>
                    <a:pt x="216" y="136"/>
                  </a:lnTo>
                  <a:lnTo>
                    <a:pt x="216" y="137"/>
                  </a:lnTo>
                  <a:lnTo>
                    <a:pt x="215" y="139"/>
                  </a:lnTo>
                  <a:lnTo>
                    <a:pt x="215" y="140"/>
                  </a:lnTo>
                  <a:lnTo>
                    <a:pt x="214" y="140"/>
                  </a:lnTo>
                  <a:lnTo>
                    <a:pt x="214" y="141"/>
                  </a:lnTo>
                  <a:lnTo>
                    <a:pt x="213" y="141"/>
                  </a:lnTo>
                  <a:lnTo>
                    <a:pt x="213" y="142"/>
                  </a:lnTo>
                  <a:lnTo>
                    <a:pt x="213" y="144"/>
                  </a:lnTo>
                  <a:lnTo>
                    <a:pt x="211" y="144"/>
                  </a:lnTo>
                  <a:lnTo>
                    <a:pt x="211" y="145"/>
                  </a:lnTo>
                  <a:lnTo>
                    <a:pt x="211" y="146"/>
                  </a:lnTo>
                  <a:lnTo>
                    <a:pt x="211" y="148"/>
                  </a:lnTo>
                  <a:lnTo>
                    <a:pt x="211" y="149"/>
                  </a:lnTo>
                  <a:lnTo>
                    <a:pt x="211" y="150"/>
                  </a:lnTo>
                  <a:lnTo>
                    <a:pt x="210" y="150"/>
                  </a:lnTo>
                  <a:lnTo>
                    <a:pt x="210" y="152"/>
                  </a:lnTo>
                  <a:lnTo>
                    <a:pt x="209" y="152"/>
                  </a:lnTo>
                  <a:lnTo>
                    <a:pt x="209" y="153"/>
                  </a:lnTo>
                  <a:lnTo>
                    <a:pt x="207" y="153"/>
                  </a:lnTo>
                  <a:lnTo>
                    <a:pt x="207" y="154"/>
                  </a:lnTo>
                  <a:lnTo>
                    <a:pt x="206" y="154"/>
                  </a:lnTo>
                  <a:lnTo>
                    <a:pt x="206" y="156"/>
                  </a:lnTo>
                  <a:lnTo>
                    <a:pt x="206" y="157"/>
                  </a:lnTo>
                  <a:lnTo>
                    <a:pt x="206" y="158"/>
                  </a:lnTo>
                  <a:lnTo>
                    <a:pt x="206" y="159"/>
                  </a:lnTo>
                  <a:lnTo>
                    <a:pt x="206" y="161"/>
                  </a:lnTo>
                  <a:lnTo>
                    <a:pt x="206" y="162"/>
                  </a:lnTo>
                  <a:lnTo>
                    <a:pt x="207" y="163"/>
                  </a:lnTo>
                  <a:lnTo>
                    <a:pt x="207" y="165"/>
                  </a:lnTo>
                  <a:lnTo>
                    <a:pt x="207" y="166"/>
                  </a:lnTo>
                  <a:lnTo>
                    <a:pt x="209" y="166"/>
                  </a:lnTo>
                  <a:lnTo>
                    <a:pt x="209" y="167"/>
                  </a:lnTo>
                  <a:lnTo>
                    <a:pt x="209" y="169"/>
                  </a:lnTo>
                  <a:lnTo>
                    <a:pt x="209" y="170"/>
                  </a:lnTo>
                  <a:lnTo>
                    <a:pt x="209" y="171"/>
                  </a:lnTo>
                  <a:lnTo>
                    <a:pt x="209" y="172"/>
                  </a:lnTo>
                  <a:lnTo>
                    <a:pt x="209" y="174"/>
                  </a:lnTo>
                  <a:lnTo>
                    <a:pt x="209" y="175"/>
                  </a:lnTo>
                  <a:lnTo>
                    <a:pt x="209" y="176"/>
                  </a:lnTo>
                  <a:lnTo>
                    <a:pt x="209" y="178"/>
                  </a:lnTo>
                  <a:lnTo>
                    <a:pt x="210" y="179"/>
                  </a:lnTo>
                  <a:lnTo>
                    <a:pt x="210" y="180"/>
                  </a:lnTo>
                  <a:lnTo>
                    <a:pt x="211" y="182"/>
                  </a:lnTo>
                  <a:lnTo>
                    <a:pt x="211" y="183"/>
                  </a:lnTo>
                  <a:lnTo>
                    <a:pt x="213" y="183"/>
                  </a:lnTo>
                  <a:lnTo>
                    <a:pt x="213" y="184"/>
                  </a:lnTo>
                  <a:lnTo>
                    <a:pt x="213" y="186"/>
                  </a:lnTo>
                  <a:lnTo>
                    <a:pt x="214" y="186"/>
                  </a:lnTo>
                  <a:lnTo>
                    <a:pt x="214" y="187"/>
                  </a:lnTo>
                  <a:lnTo>
                    <a:pt x="214" y="188"/>
                  </a:lnTo>
                  <a:lnTo>
                    <a:pt x="214" y="189"/>
                  </a:lnTo>
                  <a:lnTo>
                    <a:pt x="214" y="191"/>
                  </a:lnTo>
                  <a:lnTo>
                    <a:pt x="214" y="192"/>
                  </a:lnTo>
                  <a:lnTo>
                    <a:pt x="214" y="193"/>
                  </a:lnTo>
                  <a:lnTo>
                    <a:pt x="213" y="195"/>
                  </a:lnTo>
                  <a:lnTo>
                    <a:pt x="213" y="196"/>
                  </a:lnTo>
                  <a:lnTo>
                    <a:pt x="213" y="197"/>
                  </a:lnTo>
                  <a:lnTo>
                    <a:pt x="211" y="199"/>
                  </a:lnTo>
                  <a:lnTo>
                    <a:pt x="211" y="200"/>
                  </a:lnTo>
                  <a:lnTo>
                    <a:pt x="211" y="201"/>
                  </a:lnTo>
                  <a:lnTo>
                    <a:pt x="211" y="203"/>
                  </a:lnTo>
                  <a:lnTo>
                    <a:pt x="213" y="204"/>
                  </a:lnTo>
                  <a:lnTo>
                    <a:pt x="213" y="205"/>
                  </a:lnTo>
                  <a:lnTo>
                    <a:pt x="214" y="205"/>
                  </a:lnTo>
                  <a:lnTo>
                    <a:pt x="214" y="206"/>
                  </a:lnTo>
                  <a:lnTo>
                    <a:pt x="215" y="206"/>
                  </a:lnTo>
                  <a:lnTo>
                    <a:pt x="215" y="208"/>
                  </a:lnTo>
                  <a:lnTo>
                    <a:pt x="216" y="208"/>
                  </a:lnTo>
                  <a:lnTo>
                    <a:pt x="216" y="209"/>
                  </a:lnTo>
                  <a:lnTo>
                    <a:pt x="218" y="209"/>
                  </a:lnTo>
                  <a:lnTo>
                    <a:pt x="218" y="210"/>
                  </a:lnTo>
                  <a:lnTo>
                    <a:pt x="219" y="212"/>
                  </a:lnTo>
                  <a:lnTo>
                    <a:pt x="219" y="213"/>
                  </a:lnTo>
                  <a:lnTo>
                    <a:pt x="220" y="213"/>
                  </a:lnTo>
                  <a:lnTo>
                    <a:pt x="220" y="214"/>
                  </a:lnTo>
                  <a:lnTo>
                    <a:pt x="222" y="214"/>
                  </a:lnTo>
                  <a:lnTo>
                    <a:pt x="222" y="216"/>
                  </a:lnTo>
                  <a:lnTo>
                    <a:pt x="223" y="216"/>
                  </a:lnTo>
                  <a:lnTo>
                    <a:pt x="223" y="217"/>
                  </a:lnTo>
                  <a:lnTo>
                    <a:pt x="224" y="217"/>
                  </a:lnTo>
                  <a:lnTo>
                    <a:pt x="224" y="218"/>
                  </a:lnTo>
                  <a:lnTo>
                    <a:pt x="226" y="218"/>
                  </a:lnTo>
                  <a:lnTo>
                    <a:pt x="226" y="219"/>
                  </a:lnTo>
                  <a:lnTo>
                    <a:pt x="227" y="219"/>
                  </a:lnTo>
                  <a:lnTo>
                    <a:pt x="228" y="219"/>
                  </a:lnTo>
                  <a:lnTo>
                    <a:pt x="230" y="219"/>
                  </a:lnTo>
                  <a:lnTo>
                    <a:pt x="231" y="219"/>
                  </a:lnTo>
                  <a:lnTo>
                    <a:pt x="232" y="219"/>
                  </a:lnTo>
                  <a:lnTo>
                    <a:pt x="233" y="219"/>
                  </a:lnTo>
                  <a:lnTo>
                    <a:pt x="233" y="221"/>
                  </a:lnTo>
                  <a:lnTo>
                    <a:pt x="235" y="221"/>
                  </a:lnTo>
                  <a:lnTo>
                    <a:pt x="236" y="221"/>
                  </a:lnTo>
                  <a:lnTo>
                    <a:pt x="237" y="221"/>
                  </a:lnTo>
                  <a:lnTo>
                    <a:pt x="239" y="221"/>
                  </a:lnTo>
                  <a:lnTo>
                    <a:pt x="240" y="221"/>
                  </a:lnTo>
                  <a:lnTo>
                    <a:pt x="241" y="221"/>
                  </a:lnTo>
                  <a:lnTo>
                    <a:pt x="241" y="222"/>
                  </a:lnTo>
                  <a:lnTo>
                    <a:pt x="243" y="222"/>
                  </a:lnTo>
                  <a:lnTo>
                    <a:pt x="244" y="223"/>
                  </a:lnTo>
                  <a:lnTo>
                    <a:pt x="243" y="225"/>
                  </a:lnTo>
                  <a:lnTo>
                    <a:pt x="243" y="226"/>
                  </a:lnTo>
                  <a:lnTo>
                    <a:pt x="244" y="226"/>
                  </a:lnTo>
                  <a:lnTo>
                    <a:pt x="244" y="227"/>
                  </a:lnTo>
                  <a:lnTo>
                    <a:pt x="244" y="229"/>
                  </a:lnTo>
                  <a:lnTo>
                    <a:pt x="244" y="230"/>
                  </a:lnTo>
                  <a:lnTo>
                    <a:pt x="243" y="230"/>
                  </a:lnTo>
                  <a:lnTo>
                    <a:pt x="243" y="231"/>
                  </a:lnTo>
                  <a:lnTo>
                    <a:pt x="243" y="233"/>
                  </a:lnTo>
                  <a:lnTo>
                    <a:pt x="243" y="234"/>
                  </a:lnTo>
                  <a:lnTo>
                    <a:pt x="244" y="234"/>
                  </a:lnTo>
                  <a:lnTo>
                    <a:pt x="244" y="235"/>
                  </a:lnTo>
                  <a:lnTo>
                    <a:pt x="244" y="236"/>
                  </a:lnTo>
                  <a:lnTo>
                    <a:pt x="245" y="236"/>
                  </a:lnTo>
                  <a:lnTo>
                    <a:pt x="245" y="238"/>
                  </a:lnTo>
                  <a:lnTo>
                    <a:pt x="247" y="238"/>
                  </a:lnTo>
                  <a:lnTo>
                    <a:pt x="247" y="239"/>
                  </a:lnTo>
                  <a:lnTo>
                    <a:pt x="248" y="240"/>
                  </a:lnTo>
                  <a:lnTo>
                    <a:pt x="248" y="242"/>
                  </a:lnTo>
                  <a:lnTo>
                    <a:pt x="249" y="242"/>
                  </a:lnTo>
                  <a:lnTo>
                    <a:pt x="249" y="243"/>
                  </a:lnTo>
                  <a:lnTo>
                    <a:pt x="250" y="243"/>
                  </a:lnTo>
                  <a:lnTo>
                    <a:pt x="252" y="243"/>
                  </a:lnTo>
                  <a:lnTo>
                    <a:pt x="253" y="243"/>
                  </a:lnTo>
                  <a:lnTo>
                    <a:pt x="253" y="244"/>
                  </a:lnTo>
                  <a:lnTo>
                    <a:pt x="253" y="246"/>
                  </a:lnTo>
                  <a:lnTo>
                    <a:pt x="253" y="247"/>
                  </a:lnTo>
                  <a:lnTo>
                    <a:pt x="254" y="248"/>
                  </a:lnTo>
                  <a:lnTo>
                    <a:pt x="254" y="250"/>
                  </a:lnTo>
                  <a:lnTo>
                    <a:pt x="254" y="251"/>
                  </a:lnTo>
                  <a:lnTo>
                    <a:pt x="256" y="251"/>
                  </a:lnTo>
                  <a:lnTo>
                    <a:pt x="256" y="252"/>
                  </a:lnTo>
                  <a:lnTo>
                    <a:pt x="256" y="253"/>
                  </a:lnTo>
                  <a:lnTo>
                    <a:pt x="257" y="253"/>
                  </a:lnTo>
                  <a:lnTo>
                    <a:pt x="257" y="255"/>
                  </a:lnTo>
                  <a:lnTo>
                    <a:pt x="257" y="256"/>
                  </a:lnTo>
                  <a:lnTo>
                    <a:pt x="258" y="256"/>
                  </a:lnTo>
                  <a:lnTo>
                    <a:pt x="258" y="257"/>
                  </a:lnTo>
                  <a:lnTo>
                    <a:pt x="258" y="259"/>
                  </a:lnTo>
                  <a:lnTo>
                    <a:pt x="260" y="259"/>
                  </a:lnTo>
                  <a:lnTo>
                    <a:pt x="260" y="260"/>
                  </a:lnTo>
                  <a:lnTo>
                    <a:pt x="260" y="261"/>
                  </a:lnTo>
                  <a:lnTo>
                    <a:pt x="261" y="261"/>
                  </a:lnTo>
                  <a:lnTo>
                    <a:pt x="261" y="263"/>
                  </a:lnTo>
                  <a:lnTo>
                    <a:pt x="261" y="264"/>
                  </a:lnTo>
                  <a:lnTo>
                    <a:pt x="262" y="264"/>
                  </a:lnTo>
                  <a:lnTo>
                    <a:pt x="262" y="265"/>
                  </a:lnTo>
                  <a:lnTo>
                    <a:pt x="262" y="266"/>
                  </a:lnTo>
                  <a:lnTo>
                    <a:pt x="263" y="266"/>
                  </a:lnTo>
                  <a:lnTo>
                    <a:pt x="263" y="268"/>
                  </a:lnTo>
                  <a:lnTo>
                    <a:pt x="263" y="269"/>
                  </a:lnTo>
                  <a:lnTo>
                    <a:pt x="265" y="269"/>
                  </a:lnTo>
                  <a:lnTo>
                    <a:pt x="265" y="270"/>
                  </a:lnTo>
                  <a:lnTo>
                    <a:pt x="265" y="272"/>
                  </a:lnTo>
                  <a:lnTo>
                    <a:pt x="266" y="272"/>
                  </a:lnTo>
                  <a:lnTo>
                    <a:pt x="266" y="273"/>
                  </a:lnTo>
                  <a:lnTo>
                    <a:pt x="266" y="274"/>
                  </a:lnTo>
                  <a:lnTo>
                    <a:pt x="267" y="274"/>
                  </a:lnTo>
                  <a:lnTo>
                    <a:pt x="267" y="276"/>
                  </a:lnTo>
                  <a:lnTo>
                    <a:pt x="267" y="277"/>
                  </a:lnTo>
                  <a:lnTo>
                    <a:pt x="269" y="277"/>
                  </a:lnTo>
                  <a:lnTo>
                    <a:pt x="269" y="278"/>
                  </a:lnTo>
                  <a:lnTo>
                    <a:pt x="269" y="280"/>
                  </a:lnTo>
                  <a:lnTo>
                    <a:pt x="270" y="280"/>
                  </a:lnTo>
                  <a:lnTo>
                    <a:pt x="270" y="281"/>
                  </a:lnTo>
                  <a:lnTo>
                    <a:pt x="271" y="282"/>
                  </a:lnTo>
                  <a:lnTo>
                    <a:pt x="271" y="283"/>
                  </a:lnTo>
                  <a:lnTo>
                    <a:pt x="271" y="285"/>
                  </a:lnTo>
                  <a:lnTo>
                    <a:pt x="273" y="285"/>
                  </a:lnTo>
                  <a:lnTo>
                    <a:pt x="273" y="286"/>
                  </a:lnTo>
                  <a:lnTo>
                    <a:pt x="274" y="287"/>
                  </a:lnTo>
                  <a:lnTo>
                    <a:pt x="274" y="289"/>
                  </a:lnTo>
                  <a:lnTo>
                    <a:pt x="274" y="290"/>
                  </a:lnTo>
                  <a:lnTo>
                    <a:pt x="275" y="290"/>
                  </a:lnTo>
                  <a:lnTo>
                    <a:pt x="275" y="291"/>
                  </a:lnTo>
                  <a:lnTo>
                    <a:pt x="275" y="293"/>
                  </a:lnTo>
                  <a:lnTo>
                    <a:pt x="277" y="293"/>
                  </a:lnTo>
                  <a:lnTo>
                    <a:pt x="277" y="294"/>
                  </a:lnTo>
                  <a:lnTo>
                    <a:pt x="278" y="295"/>
                  </a:lnTo>
                  <a:lnTo>
                    <a:pt x="278" y="297"/>
                  </a:lnTo>
                  <a:lnTo>
                    <a:pt x="279" y="298"/>
                  </a:lnTo>
                  <a:lnTo>
                    <a:pt x="279" y="299"/>
                  </a:lnTo>
                  <a:lnTo>
                    <a:pt x="279" y="300"/>
                  </a:lnTo>
                  <a:lnTo>
                    <a:pt x="280" y="300"/>
                  </a:lnTo>
                  <a:lnTo>
                    <a:pt x="280" y="302"/>
                  </a:lnTo>
                  <a:lnTo>
                    <a:pt x="280" y="303"/>
                  </a:lnTo>
                  <a:lnTo>
                    <a:pt x="282" y="303"/>
                  </a:lnTo>
                  <a:lnTo>
                    <a:pt x="282" y="304"/>
                  </a:lnTo>
                  <a:lnTo>
                    <a:pt x="282" y="306"/>
                  </a:lnTo>
                  <a:lnTo>
                    <a:pt x="283" y="306"/>
                  </a:lnTo>
                  <a:lnTo>
                    <a:pt x="283" y="307"/>
                  </a:lnTo>
                  <a:lnTo>
                    <a:pt x="283" y="308"/>
                  </a:lnTo>
                  <a:lnTo>
                    <a:pt x="284" y="308"/>
                  </a:lnTo>
                  <a:lnTo>
                    <a:pt x="284" y="310"/>
                  </a:lnTo>
                  <a:lnTo>
                    <a:pt x="284" y="311"/>
                  </a:lnTo>
                  <a:lnTo>
                    <a:pt x="286" y="311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7" y="314"/>
                  </a:lnTo>
                  <a:lnTo>
                    <a:pt x="287" y="315"/>
                  </a:lnTo>
                  <a:lnTo>
                    <a:pt x="287" y="316"/>
                  </a:lnTo>
                  <a:lnTo>
                    <a:pt x="288" y="316"/>
                  </a:lnTo>
                  <a:lnTo>
                    <a:pt x="288" y="317"/>
                  </a:lnTo>
                  <a:lnTo>
                    <a:pt x="288" y="319"/>
                  </a:lnTo>
                  <a:lnTo>
                    <a:pt x="290" y="319"/>
                  </a:lnTo>
                  <a:lnTo>
                    <a:pt x="290" y="320"/>
                  </a:lnTo>
                  <a:lnTo>
                    <a:pt x="290" y="321"/>
                  </a:lnTo>
                  <a:lnTo>
                    <a:pt x="291" y="321"/>
                  </a:lnTo>
                  <a:lnTo>
                    <a:pt x="291" y="323"/>
                  </a:lnTo>
                  <a:lnTo>
                    <a:pt x="291" y="324"/>
                  </a:lnTo>
                  <a:lnTo>
                    <a:pt x="292" y="324"/>
                  </a:lnTo>
                  <a:lnTo>
                    <a:pt x="292" y="325"/>
                  </a:lnTo>
                  <a:lnTo>
                    <a:pt x="292" y="327"/>
                  </a:lnTo>
                  <a:lnTo>
                    <a:pt x="294" y="327"/>
                  </a:lnTo>
                  <a:lnTo>
                    <a:pt x="294" y="328"/>
                  </a:lnTo>
                  <a:lnTo>
                    <a:pt x="294" y="329"/>
                  </a:lnTo>
                  <a:lnTo>
                    <a:pt x="295" y="329"/>
                  </a:lnTo>
                  <a:lnTo>
                    <a:pt x="295" y="330"/>
                  </a:lnTo>
                  <a:lnTo>
                    <a:pt x="295" y="332"/>
                  </a:lnTo>
                  <a:lnTo>
                    <a:pt x="296" y="332"/>
                  </a:lnTo>
                  <a:lnTo>
                    <a:pt x="296" y="333"/>
                  </a:lnTo>
                  <a:lnTo>
                    <a:pt x="296" y="334"/>
                  </a:lnTo>
                  <a:lnTo>
                    <a:pt x="297" y="334"/>
                  </a:lnTo>
                  <a:lnTo>
                    <a:pt x="297" y="336"/>
                  </a:lnTo>
                  <a:lnTo>
                    <a:pt x="297" y="337"/>
                  </a:lnTo>
                  <a:lnTo>
                    <a:pt x="299" y="337"/>
                  </a:lnTo>
                  <a:lnTo>
                    <a:pt x="299" y="338"/>
                  </a:lnTo>
                  <a:lnTo>
                    <a:pt x="299" y="340"/>
                  </a:lnTo>
                  <a:lnTo>
                    <a:pt x="300" y="340"/>
                  </a:lnTo>
                  <a:lnTo>
                    <a:pt x="300" y="341"/>
                  </a:lnTo>
                  <a:lnTo>
                    <a:pt x="300" y="342"/>
                  </a:lnTo>
                  <a:lnTo>
                    <a:pt x="301" y="342"/>
                  </a:lnTo>
                  <a:lnTo>
                    <a:pt x="301" y="344"/>
                  </a:lnTo>
                  <a:lnTo>
                    <a:pt x="301" y="345"/>
                  </a:lnTo>
                  <a:lnTo>
                    <a:pt x="303" y="345"/>
                  </a:lnTo>
                  <a:lnTo>
                    <a:pt x="303" y="346"/>
                  </a:lnTo>
                  <a:lnTo>
                    <a:pt x="303" y="347"/>
                  </a:lnTo>
                  <a:lnTo>
                    <a:pt x="304" y="347"/>
                  </a:lnTo>
                  <a:lnTo>
                    <a:pt x="304" y="349"/>
                  </a:lnTo>
                  <a:lnTo>
                    <a:pt x="304" y="350"/>
                  </a:lnTo>
                  <a:lnTo>
                    <a:pt x="305" y="350"/>
                  </a:lnTo>
                  <a:lnTo>
                    <a:pt x="305" y="351"/>
                  </a:lnTo>
                  <a:lnTo>
                    <a:pt x="305" y="353"/>
                  </a:lnTo>
                  <a:lnTo>
                    <a:pt x="307" y="353"/>
                  </a:lnTo>
                  <a:lnTo>
                    <a:pt x="307" y="354"/>
                  </a:lnTo>
                  <a:lnTo>
                    <a:pt x="307" y="355"/>
                  </a:lnTo>
                  <a:lnTo>
                    <a:pt x="308" y="355"/>
                  </a:lnTo>
                  <a:lnTo>
                    <a:pt x="308" y="357"/>
                  </a:lnTo>
                  <a:lnTo>
                    <a:pt x="308" y="358"/>
                  </a:lnTo>
                  <a:lnTo>
                    <a:pt x="309" y="358"/>
                  </a:lnTo>
                  <a:lnTo>
                    <a:pt x="309" y="359"/>
                  </a:lnTo>
                  <a:lnTo>
                    <a:pt x="309" y="361"/>
                  </a:lnTo>
                  <a:lnTo>
                    <a:pt x="310" y="361"/>
                  </a:lnTo>
                  <a:lnTo>
                    <a:pt x="310" y="362"/>
                  </a:lnTo>
                  <a:lnTo>
                    <a:pt x="310" y="363"/>
                  </a:lnTo>
                  <a:lnTo>
                    <a:pt x="312" y="363"/>
                  </a:lnTo>
                  <a:lnTo>
                    <a:pt x="312" y="364"/>
                  </a:lnTo>
                  <a:lnTo>
                    <a:pt x="312" y="366"/>
                  </a:lnTo>
                  <a:lnTo>
                    <a:pt x="313" y="366"/>
                  </a:lnTo>
                  <a:lnTo>
                    <a:pt x="313" y="367"/>
                  </a:lnTo>
                  <a:lnTo>
                    <a:pt x="313" y="368"/>
                  </a:lnTo>
                  <a:lnTo>
                    <a:pt x="314" y="368"/>
                  </a:lnTo>
                  <a:lnTo>
                    <a:pt x="314" y="370"/>
                  </a:lnTo>
                  <a:lnTo>
                    <a:pt x="314" y="371"/>
                  </a:lnTo>
                  <a:lnTo>
                    <a:pt x="316" y="371"/>
                  </a:lnTo>
                  <a:lnTo>
                    <a:pt x="316" y="372"/>
                  </a:lnTo>
                  <a:lnTo>
                    <a:pt x="316" y="374"/>
                  </a:lnTo>
                  <a:lnTo>
                    <a:pt x="317" y="374"/>
                  </a:lnTo>
                  <a:lnTo>
                    <a:pt x="317" y="375"/>
                  </a:lnTo>
                  <a:lnTo>
                    <a:pt x="317" y="376"/>
                  </a:lnTo>
                  <a:lnTo>
                    <a:pt x="318" y="376"/>
                  </a:lnTo>
                  <a:lnTo>
                    <a:pt x="318" y="377"/>
                  </a:lnTo>
                  <a:lnTo>
                    <a:pt x="318" y="379"/>
                  </a:lnTo>
                  <a:lnTo>
                    <a:pt x="320" y="379"/>
                  </a:lnTo>
                  <a:lnTo>
                    <a:pt x="320" y="380"/>
                  </a:lnTo>
                  <a:lnTo>
                    <a:pt x="320" y="381"/>
                  </a:lnTo>
                  <a:lnTo>
                    <a:pt x="321" y="381"/>
                  </a:lnTo>
                  <a:lnTo>
                    <a:pt x="321" y="383"/>
                  </a:lnTo>
                  <a:lnTo>
                    <a:pt x="321" y="384"/>
                  </a:lnTo>
                  <a:lnTo>
                    <a:pt x="322" y="384"/>
                  </a:lnTo>
                  <a:lnTo>
                    <a:pt x="322" y="385"/>
                  </a:lnTo>
                  <a:lnTo>
                    <a:pt x="322" y="387"/>
                  </a:lnTo>
                  <a:lnTo>
                    <a:pt x="324" y="387"/>
                  </a:lnTo>
                  <a:lnTo>
                    <a:pt x="324" y="388"/>
                  </a:lnTo>
                  <a:lnTo>
                    <a:pt x="324" y="389"/>
                  </a:lnTo>
                  <a:lnTo>
                    <a:pt x="325" y="389"/>
                  </a:lnTo>
                  <a:lnTo>
                    <a:pt x="325" y="391"/>
                  </a:lnTo>
                  <a:lnTo>
                    <a:pt x="325" y="392"/>
                  </a:lnTo>
                  <a:lnTo>
                    <a:pt x="326" y="392"/>
                  </a:lnTo>
                  <a:lnTo>
                    <a:pt x="326" y="393"/>
                  </a:lnTo>
                  <a:lnTo>
                    <a:pt x="326" y="394"/>
                  </a:lnTo>
                  <a:lnTo>
                    <a:pt x="327" y="394"/>
                  </a:lnTo>
                  <a:lnTo>
                    <a:pt x="327" y="396"/>
                  </a:lnTo>
                  <a:lnTo>
                    <a:pt x="327" y="397"/>
                  </a:lnTo>
                  <a:lnTo>
                    <a:pt x="329" y="397"/>
                  </a:lnTo>
                  <a:lnTo>
                    <a:pt x="329" y="398"/>
                  </a:lnTo>
                  <a:lnTo>
                    <a:pt x="329" y="400"/>
                  </a:lnTo>
                  <a:lnTo>
                    <a:pt x="330" y="400"/>
                  </a:lnTo>
                  <a:lnTo>
                    <a:pt x="330" y="401"/>
                  </a:lnTo>
                  <a:lnTo>
                    <a:pt x="330" y="402"/>
                  </a:lnTo>
                  <a:lnTo>
                    <a:pt x="331" y="402"/>
                  </a:lnTo>
                  <a:lnTo>
                    <a:pt x="331" y="404"/>
                  </a:lnTo>
                  <a:lnTo>
                    <a:pt x="331" y="405"/>
                  </a:lnTo>
                  <a:lnTo>
                    <a:pt x="333" y="405"/>
                  </a:lnTo>
                  <a:lnTo>
                    <a:pt x="333" y="406"/>
                  </a:lnTo>
                  <a:lnTo>
                    <a:pt x="333" y="408"/>
                  </a:lnTo>
                  <a:lnTo>
                    <a:pt x="334" y="408"/>
                  </a:lnTo>
                  <a:lnTo>
                    <a:pt x="334" y="409"/>
                  </a:lnTo>
                  <a:lnTo>
                    <a:pt x="334" y="410"/>
                  </a:lnTo>
                  <a:lnTo>
                    <a:pt x="335" y="410"/>
                  </a:lnTo>
                  <a:lnTo>
                    <a:pt x="335" y="411"/>
                  </a:lnTo>
                  <a:lnTo>
                    <a:pt x="335" y="413"/>
                  </a:lnTo>
                  <a:lnTo>
                    <a:pt x="337" y="414"/>
                  </a:lnTo>
                  <a:lnTo>
                    <a:pt x="337" y="415"/>
                  </a:lnTo>
                  <a:lnTo>
                    <a:pt x="338" y="417"/>
                  </a:lnTo>
                  <a:lnTo>
                    <a:pt x="338" y="418"/>
                  </a:lnTo>
                  <a:lnTo>
                    <a:pt x="339" y="419"/>
                  </a:lnTo>
                  <a:lnTo>
                    <a:pt x="339" y="421"/>
                  </a:lnTo>
                  <a:lnTo>
                    <a:pt x="339" y="422"/>
                  </a:lnTo>
                  <a:lnTo>
                    <a:pt x="341" y="422"/>
                  </a:lnTo>
                  <a:lnTo>
                    <a:pt x="341" y="423"/>
                  </a:lnTo>
                  <a:lnTo>
                    <a:pt x="341" y="424"/>
                  </a:lnTo>
                  <a:lnTo>
                    <a:pt x="342" y="424"/>
                  </a:lnTo>
                  <a:lnTo>
                    <a:pt x="342" y="426"/>
                  </a:lnTo>
                  <a:lnTo>
                    <a:pt x="342" y="427"/>
                  </a:lnTo>
                  <a:lnTo>
                    <a:pt x="343" y="427"/>
                  </a:lnTo>
                  <a:lnTo>
                    <a:pt x="343" y="428"/>
                  </a:lnTo>
                  <a:lnTo>
                    <a:pt x="343" y="430"/>
                  </a:lnTo>
                  <a:lnTo>
                    <a:pt x="344" y="430"/>
                  </a:lnTo>
                  <a:lnTo>
                    <a:pt x="344" y="431"/>
                  </a:lnTo>
                  <a:lnTo>
                    <a:pt x="344" y="432"/>
                  </a:lnTo>
                  <a:lnTo>
                    <a:pt x="346" y="432"/>
                  </a:lnTo>
                  <a:lnTo>
                    <a:pt x="346" y="434"/>
                  </a:lnTo>
                  <a:lnTo>
                    <a:pt x="346" y="435"/>
                  </a:lnTo>
                  <a:lnTo>
                    <a:pt x="347" y="435"/>
                  </a:lnTo>
                  <a:lnTo>
                    <a:pt x="347" y="436"/>
                  </a:lnTo>
                  <a:lnTo>
                    <a:pt x="348" y="438"/>
                  </a:lnTo>
                  <a:lnTo>
                    <a:pt x="348" y="439"/>
                  </a:lnTo>
                  <a:lnTo>
                    <a:pt x="350" y="439"/>
                  </a:lnTo>
                  <a:lnTo>
                    <a:pt x="350" y="440"/>
                  </a:lnTo>
                  <a:lnTo>
                    <a:pt x="350" y="441"/>
                  </a:lnTo>
                  <a:lnTo>
                    <a:pt x="351" y="441"/>
                  </a:lnTo>
                  <a:lnTo>
                    <a:pt x="351" y="443"/>
                  </a:lnTo>
                  <a:lnTo>
                    <a:pt x="351" y="444"/>
                  </a:lnTo>
                  <a:lnTo>
                    <a:pt x="351" y="445"/>
                  </a:lnTo>
                  <a:lnTo>
                    <a:pt x="352" y="445"/>
                  </a:lnTo>
                  <a:lnTo>
                    <a:pt x="352" y="447"/>
                  </a:lnTo>
                  <a:lnTo>
                    <a:pt x="354" y="447"/>
                  </a:lnTo>
                  <a:lnTo>
                    <a:pt x="354" y="448"/>
                  </a:lnTo>
                  <a:lnTo>
                    <a:pt x="354" y="449"/>
                  </a:lnTo>
                  <a:lnTo>
                    <a:pt x="355" y="451"/>
                  </a:lnTo>
                  <a:lnTo>
                    <a:pt x="356" y="452"/>
                  </a:lnTo>
                  <a:lnTo>
                    <a:pt x="356" y="453"/>
                  </a:lnTo>
                  <a:lnTo>
                    <a:pt x="357" y="453"/>
                  </a:lnTo>
                  <a:lnTo>
                    <a:pt x="357" y="455"/>
                  </a:lnTo>
                  <a:lnTo>
                    <a:pt x="357" y="456"/>
                  </a:lnTo>
                  <a:lnTo>
                    <a:pt x="356" y="456"/>
                  </a:lnTo>
                  <a:lnTo>
                    <a:pt x="356" y="457"/>
                  </a:lnTo>
                  <a:lnTo>
                    <a:pt x="356" y="458"/>
                  </a:lnTo>
                  <a:lnTo>
                    <a:pt x="355" y="458"/>
                  </a:lnTo>
                  <a:lnTo>
                    <a:pt x="355" y="460"/>
                  </a:lnTo>
                  <a:lnTo>
                    <a:pt x="354" y="461"/>
                  </a:lnTo>
                  <a:lnTo>
                    <a:pt x="354" y="462"/>
                  </a:lnTo>
                  <a:lnTo>
                    <a:pt x="352" y="462"/>
                  </a:lnTo>
                  <a:lnTo>
                    <a:pt x="352" y="464"/>
                  </a:lnTo>
                  <a:lnTo>
                    <a:pt x="351" y="464"/>
                  </a:lnTo>
                  <a:lnTo>
                    <a:pt x="351" y="465"/>
                  </a:lnTo>
                  <a:lnTo>
                    <a:pt x="351" y="466"/>
                  </a:lnTo>
                  <a:lnTo>
                    <a:pt x="350" y="466"/>
                  </a:lnTo>
                  <a:lnTo>
                    <a:pt x="350" y="468"/>
                  </a:lnTo>
                  <a:lnTo>
                    <a:pt x="348" y="468"/>
                  </a:lnTo>
                  <a:lnTo>
                    <a:pt x="348" y="469"/>
                  </a:lnTo>
                  <a:lnTo>
                    <a:pt x="348" y="470"/>
                  </a:lnTo>
                  <a:lnTo>
                    <a:pt x="347" y="470"/>
                  </a:lnTo>
                  <a:lnTo>
                    <a:pt x="347" y="472"/>
                  </a:lnTo>
                  <a:lnTo>
                    <a:pt x="346" y="472"/>
                  </a:lnTo>
                  <a:lnTo>
                    <a:pt x="346" y="473"/>
                  </a:lnTo>
                  <a:lnTo>
                    <a:pt x="346" y="474"/>
                  </a:lnTo>
                  <a:lnTo>
                    <a:pt x="344" y="474"/>
                  </a:lnTo>
                  <a:lnTo>
                    <a:pt x="344" y="475"/>
                  </a:lnTo>
                  <a:lnTo>
                    <a:pt x="343" y="475"/>
                  </a:lnTo>
                  <a:lnTo>
                    <a:pt x="343" y="477"/>
                  </a:lnTo>
                  <a:lnTo>
                    <a:pt x="343" y="478"/>
                  </a:lnTo>
                  <a:lnTo>
                    <a:pt x="342" y="478"/>
                  </a:lnTo>
                  <a:lnTo>
                    <a:pt x="342" y="479"/>
                  </a:lnTo>
                  <a:lnTo>
                    <a:pt x="341" y="481"/>
                  </a:lnTo>
                  <a:lnTo>
                    <a:pt x="341" y="482"/>
                  </a:lnTo>
                  <a:lnTo>
                    <a:pt x="339" y="482"/>
                  </a:lnTo>
                  <a:lnTo>
                    <a:pt x="339" y="483"/>
                  </a:lnTo>
                  <a:lnTo>
                    <a:pt x="338" y="485"/>
                  </a:lnTo>
                  <a:lnTo>
                    <a:pt x="338" y="486"/>
                  </a:lnTo>
                  <a:lnTo>
                    <a:pt x="337" y="486"/>
                  </a:lnTo>
                  <a:lnTo>
                    <a:pt x="337" y="487"/>
                  </a:lnTo>
                  <a:lnTo>
                    <a:pt x="335" y="488"/>
                  </a:lnTo>
                  <a:lnTo>
                    <a:pt x="335" y="490"/>
                  </a:lnTo>
                  <a:lnTo>
                    <a:pt x="334" y="490"/>
                  </a:lnTo>
                  <a:lnTo>
                    <a:pt x="334" y="491"/>
                  </a:lnTo>
                  <a:lnTo>
                    <a:pt x="333" y="491"/>
                  </a:lnTo>
                  <a:lnTo>
                    <a:pt x="333" y="492"/>
                  </a:lnTo>
                  <a:lnTo>
                    <a:pt x="333" y="494"/>
                  </a:lnTo>
                  <a:lnTo>
                    <a:pt x="331" y="494"/>
                  </a:lnTo>
                  <a:lnTo>
                    <a:pt x="331" y="495"/>
                  </a:lnTo>
                  <a:lnTo>
                    <a:pt x="330" y="495"/>
                  </a:lnTo>
                  <a:lnTo>
                    <a:pt x="330" y="496"/>
                  </a:lnTo>
                  <a:lnTo>
                    <a:pt x="330" y="498"/>
                  </a:lnTo>
                  <a:lnTo>
                    <a:pt x="329" y="498"/>
                  </a:lnTo>
                  <a:lnTo>
                    <a:pt x="329" y="499"/>
                  </a:lnTo>
                  <a:lnTo>
                    <a:pt x="327" y="499"/>
                  </a:lnTo>
                  <a:lnTo>
                    <a:pt x="327" y="500"/>
                  </a:lnTo>
                  <a:lnTo>
                    <a:pt x="327" y="502"/>
                  </a:lnTo>
                  <a:lnTo>
                    <a:pt x="326" y="502"/>
                  </a:lnTo>
                  <a:lnTo>
                    <a:pt x="326" y="503"/>
                  </a:lnTo>
                  <a:lnTo>
                    <a:pt x="325" y="503"/>
                  </a:lnTo>
                  <a:lnTo>
                    <a:pt x="325" y="504"/>
                  </a:lnTo>
                  <a:lnTo>
                    <a:pt x="325" y="505"/>
                  </a:lnTo>
                  <a:lnTo>
                    <a:pt x="324" y="505"/>
                  </a:lnTo>
                  <a:lnTo>
                    <a:pt x="324" y="507"/>
                  </a:lnTo>
                  <a:lnTo>
                    <a:pt x="322" y="508"/>
                  </a:lnTo>
                  <a:lnTo>
                    <a:pt x="322" y="509"/>
                  </a:lnTo>
                  <a:lnTo>
                    <a:pt x="321" y="509"/>
                  </a:lnTo>
                  <a:lnTo>
                    <a:pt x="321" y="511"/>
                  </a:lnTo>
                  <a:lnTo>
                    <a:pt x="320" y="512"/>
                  </a:lnTo>
                  <a:lnTo>
                    <a:pt x="320" y="513"/>
                  </a:lnTo>
                  <a:lnTo>
                    <a:pt x="318" y="513"/>
                  </a:lnTo>
                  <a:lnTo>
                    <a:pt x="318" y="515"/>
                  </a:lnTo>
                  <a:lnTo>
                    <a:pt x="317" y="515"/>
                  </a:lnTo>
                  <a:lnTo>
                    <a:pt x="317" y="516"/>
                  </a:lnTo>
                  <a:lnTo>
                    <a:pt x="317" y="517"/>
                  </a:lnTo>
                  <a:lnTo>
                    <a:pt x="316" y="517"/>
                  </a:lnTo>
                  <a:lnTo>
                    <a:pt x="316" y="519"/>
                  </a:lnTo>
                  <a:lnTo>
                    <a:pt x="314" y="519"/>
                  </a:lnTo>
                  <a:lnTo>
                    <a:pt x="314" y="520"/>
                  </a:lnTo>
                  <a:lnTo>
                    <a:pt x="314" y="521"/>
                  </a:lnTo>
                  <a:lnTo>
                    <a:pt x="313" y="521"/>
                  </a:lnTo>
                  <a:lnTo>
                    <a:pt x="313" y="522"/>
                  </a:lnTo>
                  <a:lnTo>
                    <a:pt x="312" y="522"/>
                  </a:lnTo>
                  <a:lnTo>
                    <a:pt x="312" y="524"/>
                  </a:lnTo>
                  <a:lnTo>
                    <a:pt x="312" y="525"/>
                  </a:lnTo>
                  <a:lnTo>
                    <a:pt x="310" y="525"/>
                  </a:lnTo>
                  <a:lnTo>
                    <a:pt x="310" y="526"/>
                  </a:lnTo>
                  <a:lnTo>
                    <a:pt x="309" y="526"/>
                  </a:lnTo>
                  <a:lnTo>
                    <a:pt x="309" y="528"/>
                  </a:lnTo>
                  <a:lnTo>
                    <a:pt x="309" y="529"/>
                  </a:lnTo>
                  <a:lnTo>
                    <a:pt x="308" y="529"/>
                  </a:lnTo>
                  <a:lnTo>
                    <a:pt x="308" y="530"/>
                  </a:lnTo>
                  <a:lnTo>
                    <a:pt x="307" y="532"/>
                  </a:lnTo>
                  <a:lnTo>
                    <a:pt x="307" y="533"/>
                  </a:lnTo>
                  <a:lnTo>
                    <a:pt x="305" y="533"/>
                  </a:lnTo>
                  <a:lnTo>
                    <a:pt x="305" y="534"/>
                  </a:lnTo>
                  <a:lnTo>
                    <a:pt x="304" y="535"/>
                  </a:lnTo>
                  <a:lnTo>
                    <a:pt x="304" y="537"/>
                  </a:lnTo>
                  <a:lnTo>
                    <a:pt x="303" y="537"/>
                  </a:lnTo>
                  <a:lnTo>
                    <a:pt x="303" y="538"/>
                  </a:lnTo>
                  <a:lnTo>
                    <a:pt x="301" y="539"/>
                  </a:lnTo>
                  <a:lnTo>
                    <a:pt x="301" y="541"/>
                  </a:lnTo>
                  <a:lnTo>
                    <a:pt x="300" y="541"/>
                  </a:lnTo>
                  <a:lnTo>
                    <a:pt x="300" y="542"/>
                  </a:lnTo>
                  <a:lnTo>
                    <a:pt x="299" y="543"/>
                  </a:lnTo>
                  <a:lnTo>
                    <a:pt x="299" y="545"/>
                  </a:lnTo>
                  <a:lnTo>
                    <a:pt x="297" y="545"/>
                  </a:lnTo>
                  <a:lnTo>
                    <a:pt x="297" y="546"/>
                  </a:lnTo>
                  <a:lnTo>
                    <a:pt x="296" y="547"/>
                  </a:lnTo>
                  <a:lnTo>
                    <a:pt x="296" y="549"/>
                  </a:lnTo>
                  <a:lnTo>
                    <a:pt x="295" y="549"/>
                  </a:lnTo>
                  <a:lnTo>
                    <a:pt x="295" y="550"/>
                  </a:lnTo>
                  <a:lnTo>
                    <a:pt x="294" y="551"/>
                  </a:lnTo>
                  <a:lnTo>
                    <a:pt x="294" y="552"/>
                  </a:lnTo>
                  <a:lnTo>
                    <a:pt x="292" y="552"/>
                  </a:lnTo>
                  <a:lnTo>
                    <a:pt x="292" y="554"/>
                  </a:lnTo>
                  <a:lnTo>
                    <a:pt x="291" y="555"/>
                  </a:lnTo>
                  <a:lnTo>
                    <a:pt x="291" y="556"/>
                  </a:lnTo>
                  <a:lnTo>
                    <a:pt x="290" y="556"/>
                  </a:lnTo>
                  <a:lnTo>
                    <a:pt x="290" y="558"/>
                  </a:lnTo>
                  <a:lnTo>
                    <a:pt x="290" y="559"/>
                  </a:lnTo>
                  <a:lnTo>
                    <a:pt x="288" y="559"/>
                  </a:lnTo>
                  <a:lnTo>
                    <a:pt x="288" y="560"/>
                  </a:lnTo>
                  <a:lnTo>
                    <a:pt x="287" y="560"/>
                  </a:lnTo>
                  <a:lnTo>
                    <a:pt x="287" y="562"/>
                  </a:lnTo>
                  <a:lnTo>
                    <a:pt x="286" y="563"/>
                  </a:lnTo>
                  <a:lnTo>
                    <a:pt x="286" y="564"/>
                  </a:lnTo>
                  <a:lnTo>
                    <a:pt x="284" y="564"/>
                  </a:lnTo>
                  <a:lnTo>
                    <a:pt x="284" y="566"/>
                  </a:lnTo>
                  <a:lnTo>
                    <a:pt x="283" y="567"/>
                  </a:lnTo>
                  <a:lnTo>
                    <a:pt x="283" y="568"/>
                  </a:lnTo>
                  <a:lnTo>
                    <a:pt x="282" y="568"/>
                  </a:lnTo>
                  <a:lnTo>
                    <a:pt x="282" y="569"/>
                  </a:lnTo>
                  <a:lnTo>
                    <a:pt x="280" y="571"/>
                  </a:lnTo>
                  <a:lnTo>
                    <a:pt x="280" y="572"/>
                  </a:lnTo>
                  <a:lnTo>
                    <a:pt x="279" y="572"/>
                  </a:lnTo>
                  <a:lnTo>
                    <a:pt x="279" y="573"/>
                  </a:lnTo>
                  <a:lnTo>
                    <a:pt x="278" y="575"/>
                  </a:lnTo>
                  <a:lnTo>
                    <a:pt x="278" y="576"/>
                  </a:lnTo>
                  <a:lnTo>
                    <a:pt x="277" y="576"/>
                  </a:lnTo>
                  <a:lnTo>
                    <a:pt x="277" y="577"/>
                  </a:lnTo>
                  <a:lnTo>
                    <a:pt x="275" y="577"/>
                  </a:lnTo>
                  <a:lnTo>
                    <a:pt x="275" y="579"/>
                  </a:lnTo>
                  <a:lnTo>
                    <a:pt x="275" y="580"/>
                  </a:lnTo>
                  <a:lnTo>
                    <a:pt x="274" y="580"/>
                  </a:lnTo>
                  <a:lnTo>
                    <a:pt x="274" y="581"/>
                  </a:lnTo>
                  <a:lnTo>
                    <a:pt x="273" y="581"/>
                  </a:lnTo>
                  <a:lnTo>
                    <a:pt x="273" y="582"/>
                  </a:lnTo>
                  <a:lnTo>
                    <a:pt x="271" y="584"/>
                  </a:lnTo>
                  <a:lnTo>
                    <a:pt x="271" y="585"/>
                  </a:lnTo>
                  <a:lnTo>
                    <a:pt x="270" y="585"/>
                  </a:lnTo>
                  <a:lnTo>
                    <a:pt x="270" y="586"/>
                  </a:lnTo>
                  <a:lnTo>
                    <a:pt x="269" y="588"/>
                  </a:lnTo>
                  <a:lnTo>
                    <a:pt x="269" y="589"/>
                  </a:lnTo>
                  <a:lnTo>
                    <a:pt x="267" y="589"/>
                  </a:lnTo>
                  <a:lnTo>
                    <a:pt x="267" y="590"/>
                  </a:lnTo>
                  <a:lnTo>
                    <a:pt x="266" y="592"/>
                  </a:lnTo>
                  <a:lnTo>
                    <a:pt x="266" y="593"/>
                  </a:lnTo>
                  <a:lnTo>
                    <a:pt x="265" y="593"/>
                  </a:lnTo>
                  <a:lnTo>
                    <a:pt x="265" y="594"/>
                  </a:lnTo>
                  <a:lnTo>
                    <a:pt x="263" y="596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8"/>
                  </a:lnTo>
                  <a:lnTo>
                    <a:pt x="261" y="599"/>
                  </a:lnTo>
                  <a:lnTo>
                    <a:pt x="261" y="601"/>
                  </a:lnTo>
                  <a:lnTo>
                    <a:pt x="260" y="601"/>
                  </a:lnTo>
                  <a:lnTo>
                    <a:pt x="260" y="602"/>
                  </a:lnTo>
                  <a:lnTo>
                    <a:pt x="258" y="602"/>
                  </a:lnTo>
                  <a:lnTo>
                    <a:pt x="258" y="603"/>
                  </a:lnTo>
                  <a:lnTo>
                    <a:pt x="258" y="605"/>
                  </a:lnTo>
                  <a:lnTo>
                    <a:pt x="257" y="605"/>
                  </a:lnTo>
                  <a:lnTo>
                    <a:pt x="257" y="606"/>
                  </a:lnTo>
                  <a:lnTo>
                    <a:pt x="256" y="606"/>
                  </a:lnTo>
                  <a:lnTo>
                    <a:pt x="256" y="607"/>
                  </a:lnTo>
                  <a:lnTo>
                    <a:pt x="254" y="609"/>
                  </a:lnTo>
                  <a:lnTo>
                    <a:pt x="254" y="610"/>
                  </a:lnTo>
                  <a:lnTo>
                    <a:pt x="253" y="610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2" y="613"/>
                  </a:lnTo>
                  <a:lnTo>
                    <a:pt x="252" y="614"/>
                  </a:lnTo>
                  <a:lnTo>
                    <a:pt x="250" y="614"/>
                  </a:lnTo>
                  <a:lnTo>
                    <a:pt x="250" y="615"/>
                  </a:lnTo>
                  <a:lnTo>
                    <a:pt x="249" y="616"/>
                  </a:lnTo>
                  <a:lnTo>
                    <a:pt x="249" y="618"/>
                  </a:lnTo>
                  <a:lnTo>
                    <a:pt x="248" y="618"/>
                  </a:lnTo>
                  <a:lnTo>
                    <a:pt x="248" y="619"/>
                  </a:lnTo>
                  <a:lnTo>
                    <a:pt x="247" y="620"/>
                  </a:lnTo>
                  <a:lnTo>
                    <a:pt x="247" y="622"/>
                  </a:lnTo>
                  <a:lnTo>
                    <a:pt x="245" y="622"/>
                  </a:lnTo>
                  <a:lnTo>
                    <a:pt x="245" y="623"/>
                  </a:lnTo>
                  <a:lnTo>
                    <a:pt x="245" y="624"/>
                  </a:lnTo>
                  <a:lnTo>
                    <a:pt x="244" y="624"/>
                  </a:lnTo>
                  <a:lnTo>
                    <a:pt x="244" y="626"/>
                  </a:lnTo>
                  <a:lnTo>
                    <a:pt x="243" y="626"/>
                  </a:lnTo>
                  <a:lnTo>
                    <a:pt x="243" y="627"/>
                  </a:lnTo>
                  <a:lnTo>
                    <a:pt x="243" y="628"/>
                  </a:lnTo>
                  <a:lnTo>
                    <a:pt x="241" y="628"/>
                  </a:lnTo>
                  <a:lnTo>
                    <a:pt x="241" y="630"/>
                  </a:lnTo>
                  <a:lnTo>
                    <a:pt x="240" y="630"/>
                  </a:lnTo>
                  <a:lnTo>
                    <a:pt x="240" y="631"/>
                  </a:lnTo>
                  <a:lnTo>
                    <a:pt x="239" y="632"/>
                  </a:lnTo>
                  <a:lnTo>
                    <a:pt x="239" y="633"/>
                  </a:lnTo>
                  <a:lnTo>
                    <a:pt x="237" y="633"/>
                  </a:lnTo>
                  <a:lnTo>
                    <a:pt x="237" y="635"/>
                  </a:lnTo>
                  <a:lnTo>
                    <a:pt x="236" y="636"/>
                  </a:lnTo>
                  <a:lnTo>
                    <a:pt x="236" y="637"/>
                  </a:lnTo>
                  <a:lnTo>
                    <a:pt x="235" y="637"/>
                  </a:lnTo>
                  <a:lnTo>
                    <a:pt x="235" y="639"/>
                  </a:lnTo>
                  <a:lnTo>
                    <a:pt x="233" y="639"/>
                  </a:lnTo>
                  <a:lnTo>
                    <a:pt x="233" y="640"/>
                  </a:lnTo>
                  <a:lnTo>
                    <a:pt x="233" y="641"/>
                  </a:lnTo>
                  <a:lnTo>
                    <a:pt x="232" y="641"/>
                  </a:lnTo>
                  <a:lnTo>
                    <a:pt x="232" y="643"/>
                  </a:lnTo>
                  <a:lnTo>
                    <a:pt x="231" y="643"/>
                  </a:lnTo>
                  <a:lnTo>
                    <a:pt x="231" y="644"/>
                  </a:lnTo>
                  <a:lnTo>
                    <a:pt x="230" y="644"/>
                  </a:lnTo>
                  <a:lnTo>
                    <a:pt x="230" y="643"/>
                  </a:lnTo>
                  <a:lnTo>
                    <a:pt x="228" y="643"/>
                  </a:lnTo>
                  <a:lnTo>
                    <a:pt x="228" y="641"/>
                  </a:lnTo>
                  <a:lnTo>
                    <a:pt x="227" y="640"/>
                  </a:lnTo>
                  <a:lnTo>
                    <a:pt x="227" y="639"/>
                  </a:lnTo>
                  <a:lnTo>
                    <a:pt x="226" y="639"/>
                  </a:lnTo>
                  <a:lnTo>
                    <a:pt x="224" y="639"/>
                  </a:lnTo>
                  <a:lnTo>
                    <a:pt x="223" y="639"/>
                  </a:lnTo>
                  <a:lnTo>
                    <a:pt x="222" y="639"/>
                  </a:lnTo>
                  <a:lnTo>
                    <a:pt x="220" y="639"/>
                  </a:lnTo>
                  <a:lnTo>
                    <a:pt x="219" y="639"/>
                  </a:lnTo>
                  <a:lnTo>
                    <a:pt x="218" y="637"/>
                  </a:lnTo>
                  <a:lnTo>
                    <a:pt x="216" y="636"/>
                  </a:lnTo>
                  <a:lnTo>
                    <a:pt x="216" y="635"/>
                  </a:lnTo>
                  <a:lnTo>
                    <a:pt x="215" y="635"/>
                  </a:lnTo>
                  <a:lnTo>
                    <a:pt x="215" y="633"/>
                  </a:lnTo>
                  <a:lnTo>
                    <a:pt x="214" y="633"/>
                  </a:lnTo>
                  <a:lnTo>
                    <a:pt x="214" y="632"/>
                  </a:lnTo>
                  <a:lnTo>
                    <a:pt x="213" y="632"/>
                  </a:lnTo>
                  <a:lnTo>
                    <a:pt x="211" y="632"/>
                  </a:lnTo>
                  <a:lnTo>
                    <a:pt x="211" y="631"/>
                  </a:lnTo>
                  <a:lnTo>
                    <a:pt x="210" y="631"/>
                  </a:lnTo>
                  <a:lnTo>
                    <a:pt x="209" y="631"/>
                  </a:lnTo>
                  <a:lnTo>
                    <a:pt x="207" y="63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8" name="Freeform 58">
              <a:extLst>
                <a:ext uri="{FF2B5EF4-FFF2-40B4-BE49-F238E27FC236}">
                  <a16:creationId xmlns:a16="http://schemas.microsoft.com/office/drawing/2014/main" id="{EA998AA7-29B5-ED6A-2908-8A78B2EE7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2" y="2976"/>
              <a:ext cx="434" cy="412"/>
            </a:xfrm>
            <a:custGeom>
              <a:avLst/>
              <a:gdLst>
                <a:gd name="T0" fmla="*/ 419 w 434"/>
                <a:gd name="T1" fmla="*/ 9 h 412"/>
                <a:gd name="T2" fmla="*/ 413 w 434"/>
                <a:gd name="T3" fmla="*/ 1 h 412"/>
                <a:gd name="T4" fmla="*/ 407 w 434"/>
                <a:gd name="T5" fmla="*/ 5 h 412"/>
                <a:gd name="T6" fmla="*/ 407 w 434"/>
                <a:gd name="T7" fmla="*/ 14 h 412"/>
                <a:gd name="T8" fmla="*/ 404 w 434"/>
                <a:gd name="T9" fmla="*/ 28 h 412"/>
                <a:gd name="T10" fmla="*/ 408 w 434"/>
                <a:gd name="T11" fmla="*/ 40 h 412"/>
                <a:gd name="T12" fmla="*/ 408 w 434"/>
                <a:gd name="T13" fmla="*/ 57 h 412"/>
                <a:gd name="T14" fmla="*/ 404 w 434"/>
                <a:gd name="T15" fmla="*/ 69 h 412"/>
                <a:gd name="T16" fmla="*/ 393 w 434"/>
                <a:gd name="T17" fmla="*/ 69 h 412"/>
                <a:gd name="T18" fmla="*/ 385 w 434"/>
                <a:gd name="T19" fmla="*/ 77 h 412"/>
                <a:gd name="T20" fmla="*/ 383 w 434"/>
                <a:gd name="T21" fmla="*/ 88 h 412"/>
                <a:gd name="T22" fmla="*/ 374 w 434"/>
                <a:gd name="T23" fmla="*/ 95 h 412"/>
                <a:gd name="T24" fmla="*/ 366 w 434"/>
                <a:gd name="T25" fmla="*/ 101 h 412"/>
                <a:gd name="T26" fmla="*/ 351 w 434"/>
                <a:gd name="T27" fmla="*/ 101 h 412"/>
                <a:gd name="T28" fmla="*/ 344 w 434"/>
                <a:gd name="T29" fmla="*/ 113 h 412"/>
                <a:gd name="T30" fmla="*/ 334 w 434"/>
                <a:gd name="T31" fmla="*/ 117 h 412"/>
                <a:gd name="T32" fmla="*/ 327 w 434"/>
                <a:gd name="T33" fmla="*/ 122 h 412"/>
                <a:gd name="T34" fmla="*/ 319 w 434"/>
                <a:gd name="T35" fmla="*/ 124 h 412"/>
                <a:gd name="T36" fmla="*/ 313 w 434"/>
                <a:gd name="T37" fmla="*/ 129 h 412"/>
                <a:gd name="T38" fmla="*/ 310 w 434"/>
                <a:gd name="T39" fmla="*/ 142 h 412"/>
                <a:gd name="T40" fmla="*/ 305 w 434"/>
                <a:gd name="T41" fmla="*/ 147 h 412"/>
                <a:gd name="T42" fmla="*/ 293 w 434"/>
                <a:gd name="T43" fmla="*/ 155 h 412"/>
                <a:gd name="T44" fmla="*/ 288 w 434"/>
                <a:gd name="T45" fmla="*/ 169 h 412"/>
                <a:gd name="T46" fmla="*/ 289 w 434"/>
                <a:gd name="T47" fmla="*/ 177 h 412"/>
                <a:gd name="T48" fmla="*/ 287 w 434"/>
                <a:gd name="T49" fmla="*/ 189 h 412"/>
                <a:gd name="T50" fmla="*/ 279 w 434"/>
                <a:gd name="T51" fmla="*/ 197 h 412"/>
                <a:gd name="T52" fmla="*/ 280 w 434"/>
                <a:gd name="T53" fmla="*/ 202 h 412"/>
                <a:gd name="T54" fmla="*/ 270 w 434"/>
                <a:gd name="T55" fmla="*/ 208 h 412"/>
                <a:gd name="T56" fmla="*/ 267 w 434"/>
                <a:gd name="T57" fmla="*/ 215 h 412"/>
                <a:gd name="T58" fmla="*/ 265 w 434"/>
                <a:gd name="T59" fmla="*/ 227 h 412"/>
                <a:gd name="T60" fmla="*/ 258 w 434"/>
                <a:gd name="T61" fmla="*/ 232 h 412"/>
                <a:gd name="T62" fmla="*/ 253 w 434"/>
                <a:gd name="T63" fmla="*/ 242 h 412"/>
                <a:gd name="T64" fmla="*/ 250 w 434"/>
                <a:gd name="T65" fmla="*/ 249 h 412"/>
                <a:gd name="T66" fmla="*/ 250 w 434"/>
                <a:gd name="T67" fmla="*/ 265 h 412"/>
                <a:gd name="T68" fmla="*/ 241 w 434"/>
                <a:gd name="T69" fmla="*/ 275 h 412"/>
                <a:gd name="T70" fmla="*/ 236 w 434"/>
                <a:gd name="T71" fmla="*/ 289 h 412"/>
                <a:gd name="T72" fmla="*/ 245 w 434"/>
                <a:gd name="T73" fmla="*/ 305 h 412"/>
                <a:gd name="T74" fmla="*/ 254 w 434"/>
                <a:gd name="T75" fmla="*/ 313 h 412"/>
                <a:gd name="T76" fmla="*/ 266 w 434"/>
                <a:gd name="T77" fmla="*/ 312 h 412"/>
                <a:gd name="T78" fmla="*/ 275 w 434"/>
                <a:gd name="T79" fmla="*/ 327 h 412"/>
                <a:gd name="T80" fmla="*/ 303 w 434"/>
                <a:gd name="T81" fmla="*/ 382 h 412"/>
                <a:gd name="T82" fmla="*/ 308 w 434"/>
                <a:gd name="T83" fmla="*/ 395 h 412"/>
                <a:gd name="T84" fmla="*/ 303 w 434"/>
                <a:gd name="T85" fmla="*/ 404 h 412"/>
                <a:gd name="T86" fmla="*/ 276 w 434"/>
                <a:gd name="T87" fmla="*/ 396 h 412"/>
                <a:gd name="T88" fmla="*/ 263 w 434"/>
                <a:gd name="T89" fmla="*/ 363 h 412"/>
                <a:gd name="T90" fmla="*/ 236 w 434"/>
                <a:gd name="T91" fmla="*/ 343 h 412"/>
                <a:gd name="T92" fmla="*/ 210 w 434"/>
                <a:gd name="T93" fmla="*/ 321 h 412"/>
                <a:gd name="T94" fmla="*/ 175 w 434"/>
                <a:gd name="T95" fmla="*/ 312 h 412"/>
                <a:gd name="T96" fmla="*/ 141 w 434"/>
                <a:gd name="T97" fmla="*/ 321 h 412"/>
                <a:gd name="T98" fmla="*/ 125 w 434"/>
                <a:gd name="T99" fmla="*/ 348 h 412"/>
                <a:gd name="T100" fmla="*/ 98 w 434"/>
                <a:gd name="T101" fmla="*/ 334 h 412"/>
                <a:gd name="T102" fmla="*/ 79 w 434"/>
                <a:gd name="T103" fmla="*/ 323 h 412"/>
                <a:gd name="T104" fmla="*/ 69 w 434"/>
                <a:gd name="T105" fmla="*/ 316 h 412"/>
                <a:gd name="T106" fmla="*/ 61 w 434"/>
                <a:gd name="T107" fmla="*/ 326 h 412"/>
                <a:gd name="T108" fmla="*/ 51 w 434"/>
                <a:gd name="T109" fmla="*/ 331 h 412"/>
                <a:gd name="T110" fmla="*/ 43 w 434"/>
                <a:gd name="T111" fmla="*/ 325 h 412"/>
                <a:gd name="T112" fmla="*/ 32 w 434"/>
                <a:gd name="T113" fmla="*/ 316 h 412"/>
                <a:gd name="T114" fmla="*/ 21 w 434"/>
                <a:gd name="T115" fmla="*/ 319 h 412"/>
                <a:gd name="T116" fmla="*/ 7 w 434"/>
                <a:gd name="T117" fmla="*/ 319 h 412"/>
                <a:gd name="T118" fmla="*/ 1 w 434"/>
                <a:gd name="T119" fmla="*/ 30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4" h="412">
                  <a:moveTo>
                    <a:pt x="434" y="17"/>
                  </a:moveTo>
                  <a:lnTo>
                    <a:pt x="433" y="17"/>
                  </a:lnTo>
                  <a:lnTo>
                    <a:pt x="433" y="15"/>
                  </a:lnTo>
                  <a:lnTo>
                    <a:pt x="433" y="14"/>
                  </a:lnTo>
                  <a:lnTo>
                    <a:pt x="432" y="14"/>
                  </a:lnTo>
                  <a:lnTo>
                    <a:pt x="432" y="13"/>
                  </a:lnTo>
                  <a:lnTo>
                    <a:pt x="430" y="13"/>
                  </a:lnTo>
                  <a:lnTo>
                    <a:pt x="430" y="11"/>
                  </a:lnTo>
                  <a:lnTo>
                    <a:pt x="429" y="10"/>
                  </a:lnTo>
                  <a:lnTo>
                    <a:pt x="428" y="10"/>
                  </a:lnTo>
                  <a:lnTo>
                    <a:pt x="427" y="11"/>
                  </a:lnTo>
                  <a:lnTo>
                    <a:pt x="425" y="11"/>
                  </a:lnTo>
                  <a:lnTo>
                    <a:pt x="424" y="11"/>
                  </a:lnTo>
                  <a:lnTo>
                    <a:pt x="423" y="10"/>
                  </a:lnTo>
                  <a:lnTo>
                    <a:pt x="421" y="10"/>
                  </a:lnTo>
                  <a:lnTo>
                    <a:pt x="420" y="10"/>
                  </a:lnTo>
                  <a:lnTo>
                    <a:pt x="419" y="9"/>
                  </a:lnTo>
                  <a:lnTo>
                    <a:pt x="417" y="9"/>
                  </a:lnTo>
                  <a:lnTo>
                    <a:pt x="417" y="7"/>
                  </a:lnTo>
                  <a:lnTo>
                    <a:pt x="416" y="7"/>
                  </a:lnTo>
                  <a:lnTo>
                    <a:pt x="416" y="6"/>
                  </a:lnTo>
                  <a:lnTo>
                    <a:pt x="415" y="6"/>
                  </a:lnTo>
                  <a:lnTo>
                    <a:pt x="415" y="5"/>
                  </a:lnTo>
                  <a:lnTo>
                    <a:pt x="416" y="5"/>
                  </a:lnTo>
                  <a:lnTo>
                    <a:pt x="416" y="3"/>
                  </a:lnTo>
                  <a:lnTo>
                    <a:pt x="415" y="2"/>
                  </a:lnTo>
                  <a:lnTo>
                    <a:pt x="415" y="3"/>
                  </a:lnTo>
                  <a:lnTo>
                    <a:pt x="415" y="5"/>
                  </a:lnTo>
                  <a:lnTo>
                    <a:pt x="415" y="3"/>
                  </a:lnTo>
                  <a:lnTo>
                    <a:pt x="413" y="3"/>
                  </a:lnTo>
                  <a:lnTo>
                    <a:pt x="413" y="2"/>
                  </a:lnTo>
                  <a:lnTo>
                    <a:pt x="415" y="2"/>
                  </a:lnTo>
                  <a:lnTo>
                    <a:pt x="415" y="1"/>
                  </a:lnTo>
                  <a:lnTo>
                    <a:pt x="413" y="1"/>
                  </a:lnTo>
                  <a:lnTo>
                    <a:pt x="413" y="0"/>
                  </a:lnTo>
                  <a:lnTo>
                    <a:pt x="412" y="0"/>
                  </a:lnTo>
                  <a:lnTo>
                    <a:pt x="411" y="0"/>
                  </a:lnTo>
                  <a:lnTo>
                    <a:pt x="410" y="0"/>
                  </a:lnTo>
                  <a:lnTo>
                    <a:pt x="410" y="1"/>
                  </a:lnTo>
                  <a:lnTo>
                    <a:pt x="408" y="1"/>
                  </a:lnTo>
                  <a:lnTo>
                    <a:pt x="408" y="2"/>
                  </a:lnTo>
                  <a:lnTo>
                    <a:pt x="407" y="2"/>
                  </a:lnTo>
                  <a:lnTo>
                    <a:pt x="406" y="2"/>
                  </a:lnTo>
                  <a:lnTo>
                    <a:pt x="404" y="2"/>
                  </a:lnTo>
                  <a:lnTo>
                    <a:pt x="404" y="3"/>
                  </a:lnTo>
                  <a:lnTo>
                    <a:pt x="403" y="3"/>
                  </a:lnTo>
                  <a:lnTo>
                    <a:pt x="404" y="5"/>
                  </a:lnTo>
                  <a:lnTo>
                    <a:pt x="404" y="3"/>
                  </a:lnTo>
                  <a:lnTo>
                    <a:pt x="406" y="3"/>
                  </a:lnTo>
                  <a:lnTo>
                    <a:pt x="406" y="5"/>
                  </a:lnTo>
                  <a:lnTo>
                    <a:pt x="407" y="5"/>
                  </a:lnTo>
                  <a:lnTo>
                    <a:pt x="406" y="6"/>
                  </a:lnTo>
                  <a:lnTo>
                    <a:pt x="404" y="6"/>
                  </a:lnTo>
                  <a:lnTo>
                    <a:pt x="403" y="6"/>
                  </a:lnTo>
                  <a:lnTo>
                    <a:pt x="403" y="7"/>
                  </a:lnTo>
                  <a:lnTo>
                    <a:pt x="402" y="7"/>
                  </a:lnTo>
                  <a:lnTo>
                    <a:pt x="402" y="9"/>
                  </a:lnTo>
                  <a:lnTo>
                    <a:pt x="403" y="9"/>
                  </a:lnTo>
                  <a:lnTo>
                    <a:pt x="404" y="9"/>
                  </a:lnTo>
                  <a:lnTo>
                    <a:pt x="406" y="9"/>
                  </a:lnTo>
                  <a:lnTo>
                    <a:pt x="406" y="10"/>
                  </a:lnTo>
                  <a:lnTo>
                    <a:pt x="406" y="11"/>
                  </a:lnTo>
                  <a:lnTo>
                    <a:pt x="404" y="11"/>
                  </a:lnTo>
                  <a:lnTo>
                    <a:pt x="403" y="13"/>
                  </a:lnTo>
                  <a:lnTo>
                    <a:pt x="403" y="14"/>
                  </a:lnTo>
                  <a:lnTo>
                    <a:pt x="404" y="14"/>
                  </a:lnTo>
                  <a:lnTo>
                    <a:pt x="406" y="14"/>
                  </a:lnTo>
                  <a:lnTo>
                    <a:pt x="407" y="14"/>
                  </a:lnTo>
                  <a:lnTo>
                    <a:pt x="407" y="15"/>
                  </a:lnTo>
                  <a:lnTo>
                    <a:pt x="407" y="17"/>
                  </a:lnTo>
                  <a:lnTo>
                    <a:pt x="407" y="18"/>
                  </a:lnTo>
                  <a:lnTo>
                    <a:pt x="407" y="19"/>
                  </a:lnTo>
                  <a:lnTo>
                    <a:pt x="407" y="20"/>
                  </a:lnTo>
                  <a:lnTo>
                    <a:pt x="407" y="22"/>
                  </a:lnTo>
                  <a:lnTo>
                    <a:pt x="407" y="23"/>
                  </a:lnTo>
                  <a:lnTo>
                    <a:pt x="406" y="23"/>
                  </a:lnTo>
                  <a:lnTo>
                    <a:pt x="406" y="24"/>
                  </a:lnTo>
                  <a:lnTo>
                    <a:pt x="407" y="24"/>
                  </a:lnTo>
                  <a:lnTo>
                    <a:pt x="407" y="26"/>
                  </a:lnTo>
                  <a:lnTo>
                    <a:pt x="406" y="26"/>
                  </a:lnTo>
                  <a:lnTo>
                    <a:pt x="406" y="27"/>
                  </a:lnTo>
                  <a:lnTo>
                    <a:pt x="406" y="28"/>
                  </a:lnTo>
                  <a:lnTo>
                    <a:pt x="406" y="27"/>
                  </a:lnTo>
                  <a:lnTo>
                    <a:pt x="404" y="27"/>
                  </a:lnTo>
                  <a:lnTo>
                    <a:pt x="404" y="28"/>
                  </a:lnTo>
                  <a:lnTo>
                    <a:pt x="404" y="30"/>
                  </a:lnTo>
                  <a:lnTo>
                    <a:pt x="404" y="31"/>
                  </a:lnTo>
                  <a:lnTo>
                    <a:pt x="406" y="31"/>
                  </a:lnTo>
                  <a:lnTo>
                    <a:pt x="407" y="31"/>
                  </a:lnTo>
                  <a:lnTo>
                    <a:pt x="407" y="32"/>
                  </a:lnTo>
                  <a:lnTo>
                    <a:pt x="406" y="32"/>
                  </a:lnTo>
                  <a:lnTo>
                    <a:pt x="406" y="33"/>
                  </a:lnTo>
                  <a:lnTo>
                    <a:pt x="406" y="35"/>
                  </a:lnTo>
                  <a:lnTo>
                    <a:pt x="407" y="35"/>
                  </a:lnTo>
                  <a:lnTo>
                    <a:pt x="408" y="35"/>
                  </a:lnTo>
                  <a:lnTo>
                    <a:pt x="408" y="33"/>
                  </a:lnTo>
                  <a:lnTo>
                    <a:pt x="408" y="35"/>
                  </a:lnTo>
                  <a:lnTo>
                    <a:pt x="410" y="35"/>
                  </a:lnTo>
                  <a:lnTo>
                    <a:pt x="410" y="36"/>
                  </a:lnTo>
                  <a:lnTo>
                    <a:pt x="410" y="37"/>
                  </a:lnTo>
                  <a:lnTo>
                    <a:pt x="408" y="39"/>
                  </a:lnTo>
                  <a:lnTo>
                    <a:pt x="408" y="40"/>
                  </a:lnTo>
                  <a:lnTo>
                    <a:pt x="408" y="41"/>
                  </a:lnTo>
                  <a:lnTo>
                    <a:pt x="408" y="43"/>
                  </a:lnTo>
                  <a:lnTo>
                    <a:pt x="410" y="43"/>
                  </a:lnTo>
                  <a:lnTo>
                    <a:pt x="410" y="44"/>
                  </a:lnTo>
                  <a:lnTo>
                    <a:pt x="410" y="45"/>
                  </a:lnTo>
                  <a:lnTo>
                    <a:pt x="410" y="47"/>
                  </a:lnTo>
                  <a:lnTo>
                    <a:pt x="410" y="48"/>
                  </a:lnTo>
                  <a:lnTo>
                    <a:pt x="410" y="49"/>
                  </a:lnTo>
                  <a:lnTo>
                    <a:pt x="408" y="49"/>
                  </a:lnTo>
                  <a:lnTo>
                    <a:pt x="408" y="50"/>
                  </a:lnTo>
                  <a:lnTo>
                    <a:pt x="408" y="52"/>
                  </a:lnTo>
                  <a:lnTo>
                    <a:pt x="410" y="52"/>
                  </a:lnTo>
                  <a:lnTo>
                    <a:pt x="410" y="53"/>
                  </a:lnTo>
                  <a:lnTo>
                    <a:pt x="408" y="53"/>
                  </a:lnTo>
                  <a:lnTo>
                    <a:pt x="408" y="54"/>
                  </a:lnTo>
                  <a:lnTo>
                    <a:pt x="408" y="56"/>
                  </a:lnTo>
                  <a:lnTo>
                    <a:pt x="408" y="57"/>
                  </a:lnTo>
                  <a:lnTo>
                    <a:pt x="410" y="57"/>
                  </a:lnTo>
                  <a:lnTo>
                    <a:pt x="410" y="58"/>
                  </a:lnTo>
                  <a:lnTo>
                    <a:pt x="408" y="58"/>
                  </a:lnTo>
                  <a:lnTo>
                    <a:pt x="408" y="60"/>
                  </a:lnTo>
                  <a:lnTo>
                    <a:pt x="408" y="61"/>
                  </a:lnTo>
                  <a:lnTo>
                    <a:pt x="407" y="61"/>
                  </a:lnTo>
                  <a:lnTo>
                    <a:pt x="406" y="61"/>
                  </a:lnTo>
                  <a:lnTo>
                    <a:pt x="406" y="62"/>
                  </a:lnTo>
                  <a:lnTo>
                    <a:pt x="406" y="64"/>
                  </a:lnTo>
                  <a:lnTo>
                    <a:pt x="407" y="64"/>
                  </a:lnTo>
                  <a:lnTo>
                    <a:pt x="408" y="65"/>
                  </a:lnTo>
                  <a:lnTo>
                    <a:pt x="407" y="65"/>
                  </a:lnTo>
                  <a:lnTo>
                    <a:pt x="407" y="66"/>
                  </a:lnTo>
                  <a:lnTo>
                    <a:pt x="407" y="67"/>
                  </a:lnTo>
                  <a:lnTo>
                    <a:pt x="406" y="67"/>
                  </a:lnTo>
                  <a:lnTo>
                    <a:pt x="406" y="69"/>
                  </a:lnTo>
                  <a:lnTo>
                    <a:pt x="404" y="69"/>
                  </a:lnTo>
                  <a:lnTo>
                    <a:pt x="403" y="70"/>
                  </a:lnTo>
                  <a:lnTo>
                    <a:pt x="402" y="70"/>
                  </a:lnTo>
                  <a:lnTo>
                    <a:pt x="400" y="70"/>
                  </a:lnTo>
                  <a:lnTo>
                    <a:pt x="400" y="71"/>
                  </a:lnTo>
                  <a:lnTo>
                    <a:pt x="400" y="73"/>
                  </a:lnTo>
                  <a:lnTo>
                    <a:pt x="399" y="73"/>
                  </a:lnTo>
                  <a:lnTo>
                    <a:pt x="399" y="71"/>
                  </a:lnTo>
                  <a:lnTo>
                    <a:pt x="398" y="71"/>
                  </a:lnTo>
                  <a:lnTo>
                    <a:pt x="398" y="70"/>
                  </a:lnTo>
                  <a:lnTo>
                    <a:pt x="396" y="70"/>
                  </a:lnTo>
                  <a:lnTo>
                    <a:pt x="396" y="71"/>
                  </a:lnTo>
                  <a:lnTo>
                    <a:pt x="396" y="73"/>
                  </a:lnTo>
                  <a:lnTo>
                    <a:pt x="395" y="73"/>
                  </a:lnTo>
                  <a:lnTo>
                    <a:pt x="394" y="71"/>
                  </a:lnTo>
                  <a:lnTo>
                    <a:pt x="393" y="71"/>
                  </a:lnTo>
                  <a:lnTo>
                    <a:pt x="393" y="70"/>
                  </a:lnTo>
                  <a:lnTo>
                    <a:pt x="393" y="69"/>
                  </a:lnTo>
                  <a:lnTo>
                    <a:pt x="391" y="69"/>
                  </a:lnTo>
                  <a:lnTo>
                    <a:pt x="391" y="70"/>
                  </a:lnTo>
                  <a:lnTo>
                    <a:pt x="393" y="70"/>
                  </a:lnTo>
                  <a:lnTo>
                    <a:pt x="393" y="71"/>
                  </a:lnTo>
                  <a:lnTo>
                    <a:pt x="391" y="73"/>
                  </a:lnTo>
                  <a:lnTo>
                    <a:pt x="391" y="71"/>
                  </a:lnTo>
                  <a:lnTo>
                    <a:pt x="390" y="71"/>
                  </a:lnTo>
                  <a:lnTo>
                    <a:pt x="390" y="73"/>
                  </a:lnTo>
                  <a:lnTo>
                    <a:pt x="391" y="73"/>
                  </a:lnTo>
                  <a:lnTo>
                    <a:pt x="391" y="74"/>
                  </a:lnTo>
                  <a:lnTo>
                    <a:pt x="390" y="74"/>
                  </a:lnTo>
                  <a:lnTo>
                    <a:pt x="389" y="74"/>
                  </a:lnTo>
                  <a:lnTo>
                    <a:pt x="389" y="75"/>
                  </a:lnTo>
                  <a:lnTo>
                    <a:pt x="389" y="77"/>
                  </a:lnTo>
                  <a:lnTo>
                    <a:pt x="387" y="77"/>
                  </a:lnTo>
                  <a:lnTo>
                    <a:pt x="386" y="77"/>
                  </a:lnTo>
                  <a:lnTo>
                    <a:pt x="385" y="77"/>
                  </a:lnTo>
                  <a:lnTo>
                    <a:pt x="383" y="77"/>
                  </a:lnTo>
                  <a:lnTo>
                    <a:pt x="383" y="78"/>
                  </a:lnTo>
                  <a:lnTo>
                    <a:pt x="383" y="79"/>
                  </a:lnTo>
                  <a:lnTo>
                    <a:pt x="382" y="79"/>
                  </a:lnTo>
                  <a:lnTo>
                    <a:pt x="382" y="80"/>
                  </a:lnTo>
                  <a:lnTo>
                    <a:pt x="383" y="80"/>
                  </a:lnTo>
                  <a:lnTo>
                    <a:pt x="383" y="82"/>
                  </a:lnTo>
                  <a:lnTo>
                    <a:pt x="383" y="83"/>
                  </a:lnTo>
                  <a:lnTo>
                    <a:pt x="383" y="84"/>
                  </a:lnTo>
                  <a:lnTo>
                    <a:pt x="385" y="84"/>
                  </a:lnTo>
                  <a:lnTo>
                    <a:pt x="383" y="84"/>
                  </a:lnTo>
                  <a:lnTo>
                    <a:pt x="383" y="86"/>
                  </a:lnTo>
                  <a:lnTo>
                    <a:pt x="385" y="86"/>
                  </a:lnTo>
                  <a:lnTo>
                    <a:pt x="385" y="87"/>
                  </a:lnTo>
                  <a:lnTo>
                    <a:pt x="383" y="87"/>
                  </a:lnTo>
                  <a:lnTo>
                    <a:pt x="382" y="88"/>
                  </a:lnTo>
                  <a:lnTo>
                    <a:pt x="383" y="88"/>
                  </a:lnTo>
                  <a:lnTo>
                    <a:pt x="383" y="90"/>
                  </a:lnTo>
                  <a:lnTo>
                    <a:pt x="383" y="91"/>
                  </a:lnTo>
                  <a:lnTo>
                    <a:pt x="382" y="91"/>
                  </a:lnTo>
                  <a:lnTo>
                    <a:pt x="382" y="92"/>
                  </a:lnTo>
                  <a:lnTo>
                    <a:pt x="382" y="94"/>
                  </a:lnTo>
                  <a:lnTo>
                    <a:pt x="381" y="94"/>
                  </a:lnTo>
                  <a:lnTo>
                    <a:pt x="380" y="94"/>
                  </a:lnTo>
                  <a:lnTo>
                    <a:pt x="378" y="94"/>
                  </a:lnTo>
                  <a:lnTo>
                    <a:pt x="378" y="92"/>
                  </a:lnTo>
                  <a:lnTo>
                    <a:pt x="377" y="92"/>
                  </a:lnTo>
                  <a:lnTo>
                    <a:pt x="377" y="94"/>
                  </a:lnTo>
                  <a:lnTo>
                    <a:pt x="378" y="94"/>
                  </a:lnTo>
                  <a:lnTo>
                    <a:pt x="378" y="95"/>
                  </a:lnTo>
                  <a:lnTo>
                    <a:pt x="377" y="96"/>
                  </a:lnTo>
                  <a:lnTo>
                    <a:pt x="376" y="96"/>
                  </a:lnTo>
                  <a:lnTo>
                    <a:pt x="376" y="95"/>
                  </a:lnTo>
                  <a:lnTo>
                    <a:pt x="374" y="95"/>
                  </a:lnTo>
                  <a:lnTo>
                    <a:pt x="373" y="95"/>
                  </a:lnTo>
                  <a:lnTo>
                    <a:pt x="373" y="94"/>
                  </a:lnTo>
                  <a:lnTo>
                    <a:pt x="372" y="94"/>
                  </a:lnTo>
                  <a:lnTo>
                    <a:pt x="370" y="94"/>
                  </a:lnTo>
                  <a:lnTo>
                    <a:pt x="370" y="95"/>
                  </a:lnTo>
                  <a:lnTo>
                    <a:pt x="369" y="95"/>
                  </a:lnTo>
                  <a:lnTo>
                    <a:pt x="369" y="96"/>
                  </a:lnTo>
                  <a:lnTo>
                    <a:pt x="368" y="96"/>
                  </a:lnTo>
                  <a:lnTo>
                    <a:pt x="368" y="97"/>
                  </a:lnTo>
                  <a:lnTo>
                    <a:pt x="369" y="97"/>
                  </a:lnTo>
                  <a:lnTo>
                    <a:pt x="368" y="97"/>
                  </a:lnTo>
                  <a:lnTo>
                    <a:pt x="368" y="99"/>
                  </a:lnTo>
                  <a:lnTo>
                    <a:pt x="366" y="99"/>
                  </a:lnTo>
                  <a:lnTo>
                    <a:pt x="366" y="100"/>
                  </a:lnTo>
                  <a:lnTo>
                    <a:pt x="365" y="100"/>
                  </a:lnTo>
                  <a:lnTo>
                    <a:pt x="366" y="100"/>
                  </a:lnTo>
                  <a:lnTo>
                    <a:pt x="366" y="101"/>
                  </a:lnTo>
                  <a:lnTo>
                    <a:pt x="365" y="101"/>
                  </a:lnTo>
                  <a:lnTo>
                    <a:pt x="365" y="103"/>
                  </a:lnTo>
                  <a:lnTo>
                    <a:pt x="364" y="103"/>
                  </a:lnTo>
                  <a:lnTo>
                    <a:pt x="363" y="103"/>
                  </a:lnTo>
                  <a:lnTo>
                    <a:pt x="363" y="101"/>
                  </a:lnTo>
                  <a:lnTo>
                    <a:pt x="361" y="101"/>
                  </a:lnTo>
                  <a:lnTo>
                    <a:pt x="360" y="100"/>
                  </a:lnTo>
                  <a:lnTo>
                    <a:pt x="359" y="100"/>
                  </a:lnTo>
                  <a:lnTo>
                    <a:pt x="357" y="100"/>
                  </a:lnTo>
                  <a:lnTo>
                    <a:pt x="357" y="99"/>
                  </a:lnTo>
                  <a:lnTo>
                    <a:pt x="356" y="99"/>
                  </a:lnTo>
                  <a:lnTo>
                    <a:pt x="356" y="100"/>
                  </a:lnTo>
                  <a:lnTo>
                    <a:pt x="355" y="100"/>
                  </a:lnTo>
                  <a:lnTo>
                    <a:pt x="353" y="100"/>
                  </a:lnTo>
                  <a:lnTo>
                    <a:pt x="352" y="100"/>
                  </a:lnTo>
                  <a:lnTo>
                    <a:pt x="351" y="100"/>
                  </a:lnTo>
                  <a:lnTo>
                    <a:pt x="351" y="101"/>
                  </a:lnTo>
                  <a:lnTo>
                    <a:pt x="351" y="103"/>
                  </a:lnTo>
                  <a:lnTo>
                    <a:pt x="350" y="103"/>
                  </a:lnTo>
                  <a:lnTo>
                    <a:pt x="350" y="104"/>
                  </a:lnTo>
                  <a:lnTo>
                    <a:pt x="350" y="105"/>
                  </a:lnTo>
                  <a:lnTo>
                    <a:pt x="348" y="105"/>
                  </a:lnTo>
                  <a:lnTo>
                    <a:pt x="348" y="107"/>
                  </a:lnTo>
                  <a:lnTo>
                    <a:pt x="347" y="107"/>
                  </a:lnTo>
                  <a:lnTo>
                    <a:pt x="348" y="107"/>
                  </a:lnTo>
                  <a:lnTo>
                    <a:pt x="348" y="108"/>
                  </a:lnTo>
                  <a:lnTo>
                    <a:pt x="347" y="109"/>
                  </a:lnTo>
                  <a:lnTo>
                    <a:pt x="347" y="111"/>
                  </a:lnTo>
                  <a:lnTo>
                    <a:pt x="346" y="111"/>
                  </a:lnTo>
                  <a:lnTo>
                    <a:pt x="344" y="111"/>
                  </a:lnTo>
                  <a:lnTo>
                    <a:pt x="343" y="111"/>
                  </a:lnTo>
                  <a:lnTo>
                    <a:pt x="343" y="112"/>
                  </a:lnTo>
                  <a:lnTo>
                    <a:pt x="344" y="112"/>
                  </a:lnTo>
                  <a:lnTo>
                    <a:pt x="344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3"/>
                  </a:lnTo>
                  <a:lnTo>
                    <a:pt x="342" y="113"/>
                  </a:lnTo>
                  <a:lnTo>
                    <a:pt x="340" y="113"/>
                  </a:lnTo>
                  <a:lnTo>
                    <a:pt x="340" y="114"/>
                  </a:lnTo>
                  <a:lnTo>
                    <a:pt x="339" y="114"/>
                  </a:lnTo>
                  <a:lnTo>
                    <a:pt x="339" y="116"/>
                  </a:lnTo>
                  <a:lnTo>
                    <a:pt x="339" y="117"/>
                  </a:lnTo>
                  <a:lnTo>
                    <a:pt x="338" y="117"/>
                  </a:lnTo>
                  <a:lnTo>
                    <a:pt x="336" y="117"/>
                  </a:lnTo>
                  <a:lnTo>
                    <a:pt x="336" y="116"/>
                  </a:lnTo>
                  <a:lnTo>
                    <a:pt x="335" y="116"/>
                  </a:lnTo>
                  <a:lnTo>
                    <a:pt x="335" y="117"/>
                  </a:lnTo>
                  <a:lnTo>
                    <a:pt x="335" y="116"/>
                  </a:lnTo>
                  <a:lnTo>
                    <a:pt x="335" y="117"/>
                  </a:lnTo>
                  <a:lnTo>
                    <a:pt x="334" y="117"/>
                  </a:lnTo>
                  <a:lnTo>
                    <a:pt x="334" y="116"/>
                  </a:lnTo>
                  <a:lnTo>
                    <a:pt x="333" y="116"/>
                  </a:lnTo>
                  <a:lnTo>
                    <a:pt x="333" y="117"/>
                  </a:lnTo>
                  <a:lnTo>
                    <a:pt x="331" y="117"/>
                  </a:lnTo>
                  <a:lnTo>
                    <a:pt x="333" y="117"/>
                  </a:lnTo>
                  <a:lnTo>
                    <a:pt x="333" y="118"/>
                  </a:lnTo>
                  <a:lnTo>
                    <a:pt x="331" y="118"/>
                  </a:lnTo>
                  <a:lnTo>
                    <a:pt x="333" y="118"/>
                  </a:lnTo>
                  <a:lnTo>
                    <a:pt x="331" y="118"/>
                  </a:lnTo>
                  <a:lnTo>
                    <a:pt x="330" y="118"/>
                  </a:lnTo>
                  <a:lnTo>
                    <a:pt x="329" y="118"/>
                  </a:lnTo>
                  <a:lnTo>
                    <a:pt x="329" y="120"/>
                  </a:lnTo>
                  <a:lnTo>
                    <a:pt x="327" y="120"/>
                  </a:lnTo>
                  <a:lnTo>
                    <a:pt x="326" y="120"/>
                  </a:lnTo>
                  <a:lnTo>
                    <a:pt x="326" y="121"/>
                  </a:lnTo>
                  <a:lnTo>
                    <a:pt x="327" y="121"/>
                  </a:lnTo>
                  <a:lnTo>
                    <a:pt x="327" y="122"/>
                  </a:lnTo>
                  <a:lnTo>
                    <a:pt x="326" y="122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5"/>
                  </a:lnTo>
                  <a:lnTo>
                    <a:pt x="325" y="124"/>
                  </a:lnTo>
                  <a:lnTo>
                    <a:pt x="326" y="125"/>
                  </a:lnTo>
                  <a:lnTo>
                    <a:pt x="325" y="125"/>
                  </a:lnTo>
                  <a:lnTo>
                    <a:pt x="325" y="126"/>
                  </a:lnTo>
                  <a:lnTo>
                    <a:pt x="323" y="125"/>
                  </a:lnTo>
                  <a:lnTo>
                    <a:pt x="323" y="126"/>
                  </a:lnTo>
                  <a:lnTo>
                    <a:pt x="325" y="126"/>
                  </a:lnTo>
                  <a:lnTo>
                    <a:pt x="323" y="126"/>
                  </a:lnTo>
                  <a:lnTo>
                    <a:pt x="322" y="126"/>
                  </a:lnTo>
                  <a:lnTo>
                    <a:pt x="322" y="125"/>
                  </a:lnTo>
                  <a:lnTo>
                    <a:pt x="321" y="125"/>
                  </a:lnTo>
                  <a:lnTo>
                    <a:pt x="319" y="125"/>
                  </a:lnTo>
                  <a:lnTo>
                    <a:pt x="319" y="124"/>
                  </a:lnTo>
                  <a:lnTo>
                    <a:pt x="318" y="124"/>
                  </a:lnTo>
                  <a:lnTo>
                    <a:pt x="317" y="124"/>
                  </a:lnTo>
                  <a:lnTo>
                    <a:pt x="318" y="124"/>
                  </a:lnTo>
                  <a:lnTo>
                    <a:pt x="318" y="122"/>
                  </a:lnTo>
                  <a:lnTo>
                    <a:pt x="317" y="122"/>
                  </a:lnTo>
                  <a:lnTo>
                    <a:pt x="317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4" y="125"/>
                  </a:lnTo>
                  <a:lnTo>
                    <a:pt x="314" y="126"/>
                  </a:lnTo>
                  <a:lnTo>
                    <a:pt x="313" y="126"/>
                  </a:lnTo>
                  <a:lnTo>
                    <a:pt x="312" y="126"/>
                  </a:lnTo>
                  <a:lnTo>
                    <a:pt x="313" y="126"/>
                  </a:lnTo>
                  <a:lnTo>
                    <a:pt x="312" y="126"/>
                  </a:lnTo>
                  <a:lnTo>
                    <a:pt x="312" y="127"/>
                  </a:lnTo>
                  <a:lnTo>
                    <a:pt x="312" y="129"/>
                  </a:lnTo>
                  <a:lnTo>
                    <a:pt x="313" y="129"/>
                  </a:lnTo>
                  <a:lnTo>
                    <a:pt x="313" y="130"/>
                  </a:lnTo>
                  <a:lnTo>
                    <a:pt x="312" y="130"/>
                  </a:lnTo>
                  <a:lnTo>
                    <a:pt x="312" y="131"/>
                  </a:lnTo>
                  <a:lnTo>
                    <a:pt x="310" y="131"/>
                  </a:lnTo>
                  <a:lnTo>
                    <a:pt x="312" y="131"/>
                  </a:lnTo>
                  <a:lnTo>
                    <a:pt x="312" y="133"/>
                  </a:lnTo>
                  <a:lnTo>
                    <a:pt x="312" y="134"/>
                  </a:lnTo>
                  <a:lnTo>
                    <a:pt x="310" y="134"/>
                  </a:lnTo>
                  <a:lnTo>
                    <a:pt x="310" y="135"/>
                  </a:lnTo>
                  <a:lnTo>
                    <a:pt x="310" y="137"/>
                  </a:lnTo>
                  <a:lnTo>
                    <a:pt x="312" y="138"/>
                  </a:lnTo>
                  <a:lnTo>
                    <a:pt x="312" y="139"/>
                  </a:lnTo>
                  <a:lnTo>
                    <a:pt x="310" y="139"/>
                  </a:lnTo>
                  <a:lnTo>
                    <a:pt x="310" y="141"/>
                  </a:lnTo>
                  <a:lnTo>
                    <a:pt x="312" y="141"/>
                  </a:lnTo>
                  <a:lnTo>
                    <a:pt x="312" y="142"/>
                  </a:lnTo>
                  <a:lnTo>
                    <a:pt x="310" y="142"/>
                  </a:lnTo>
                  <a:lnTo>
                    <a:pt x="310" y="143"/>
                  </a:lnTo>
                  <a:lnTo>
                    <a:pt x="309" y="143"/>
                  </a:lnTo>
                  <a:lnTo>
                    <a:pt x="309" y="144"/>
                  </a:lnTo>
                  <a:lnTo>
                    <a:pt x="310" y="144"/>
                  </a:lnTo>
                  <a:lnTo>
                    <a:pt x="309" y="144"/>
                  </a:lnTo>
                  <a:lnTo>
                    <a:pt x="309" y="146"/>
                  </a:lnTo>
                  <a:lnTo>
                    <a:pt x="309" y="144"/>
                  </a:lnTo>
                  <a:lnTo>
                    <a:pt x="308" y="146"/>
                  </a:lnTo>
                  <a:lnTo>
                    <a:pt x="309" y="146"/>
                  </a:lnTo>
                  <a:lnTo>
                    <a:pt x="308" y="146"/>
                  </a:lnTo>
                  <a:lnTo>
                    <a:pt x="308" y="147"/>
                  </a:lnTo>
                  <a:lnTo>
                    <a:pt x="306" y="147"/>
                  </a:lnTo>
                  <a:lnTo>
                    <a:pt x="306" y="148"/>
                  </a:lnTo>
                  <a:lnTo>
                    <a:pt x="305" y="148"/>
                  </a:lnTo>
                  <a:lnTo>
                    <a:pt x="304" y="148"/>
                  </a:lnTo>
                  <a:lnTo>
                    <a:pt x="304" y="147"/>
                  </a:lnTo>
                  <a:lnTo>
                    <a:pt x="305" y="147"/>
                  </a:lnTo>
                  <a:lnTo>
                    <a:pt x="304" y="147"/>
                  </a:lnTo>
                  <a:lnTo>
                    <a:pt x="304" y="148"/>
                  </a:lnTo>
                  <a:lnTo>
                    <a:pt x="303" y="148"/>
                  </a:lnTo>
                  <a:lnTo>
                    <a:pt x="301" y="148"/>
                  </a:lnTo>
                  <a:lnTo>
                    <a:pt x="301" y="150"/>
                  </a:lnTo>
                  <a:lnTo>
                    <a:pt x="301" y="148"/>
                  </a:lnTo>
                  <a:lnTo>
                    <a:pt x="300" y="148"/>
                  </a:lnTo>
                  <a:lnTo>
                    <a:pt x="300" y="150"/>
                  </a:lnTo>
                  <a:lnTo>
                    <a:pt x="299" y="150"/>
                  </a:lnTo>
                  <a:lnTo>
                    <a:pt x="299" y="151"/>
                  </a:lnTo>
                  <a:lnTo>
                    <a:pt x="297" y="151"/>
                  </a:lnTo>
                  <a:lnTo>
                    <a:pt x="297" y="152"/>
                  </a:lnTo>
                  <a:lnTo>
                    <a:pt x="296" y="152"/>
                  </a:lnTo>
                  <a:lnTo>
                    <a:pt x="296" y="154"/>
                  </a:lnTo>
                  <a:lnTo>
                    <a:pt x="295" y="155"/>
                  </a:lnTo>
                  <a:lnTo>
                    <a:pt x="293" y="154"/>
                  </a:lnTo>
                  <a:lnTo>
                    <a:pt x="293" y="155"/>
                  </a:lnTo>
                  <a:lnTo>
                    <a:pt x="293" y="156"/>
                  </a:lnTo>
                  <a:lnTo>
                    <a:pt x="293" y="158"/>
                  </a:lnTo>
                  <a:lnTo>
                    <a:pt x="292" y="158"/>
                  </a:lnTo>
                  <a:lnTo>
                    <a:pt x="292" y="159"/>
                  </a:lnTo>
                  <a:lnTo>
                    <a:pt x="292" y="160"/>
                  </a:lnTo>
                  <a:lnTo>
                    <a:pt x="291" y="160"/>
                  </a:lnTo>
                  <a:lnTo>
                    <a:pt x="291" y="161"/>
                  </a:lnTo>
                  <a:lnTo>
                    <a:pt x="289" y="161"/>
                  </a:lnTo>
                  <a:lnTo>
                    <a:pt x="291" y="163"/>
                  </a:lnTo>
                  <a:lnTo>
                    <a:pt x="289" y="163"/>
                  </a:lnTo>
                  <a:lnTo>
                    <a:pt x="289" y="164"/>
                  </a:lnTo>
                  <a:lnTo>
                    <a:pt x="289" y="165"/>
                  </a:lnTo>
                  <a:lnTo>
                    <a:pt x="288" y="165"/>
                  </a:lnTo>
                  <a:lnTo>
                    <a:pt x="287" y="167"/>
                  </a:lnTo>
                  <a:lnTo>
                    <a:pt x="287" y="168"/>
                  </a:lnTo>
                  <a:lnTo>
                    <a:pt x="287" y="169"/>
                  </a:lnTo>
                  <a:lnTo>
                    <a:pt x="288" y="169"/>
                  </a:lnTo>
                  <a:lnTo>
                    <a:pt x="288" y="171"/>
                  </a:lnTo>
                  <a:lnTo>
                    <a:pt x="287" y="171"/>
                  </a:lnTo>
                  <a:lnTo>
                    <a:pt x="287" y="172"/>
                  </a:lnTo>
                  <a:lnTo>
                    <a:pt x="288" y="172"/>
                  </a:lnTo>
                  <a:lnTo>
                    <a:pt x="289" y="172"/>
                  </a:lnTo>
                  <a:lnTo>
                    <a:pt x="289" y="173"/>
                  </a:lnTo>
                  <a:lnTo>
                    <a:pt x="289" y="175"/>
                  </a:lnTo>
                  <a:lnTo>
                    <a:pt x="291" y="175"/>
                  </a:lnTo>
                  <a:lnTo>
                    <a:pt x="289" y="175"/>
                  </a:lnTo>
                  <a:lnTo>
                    <a:pt x="291" y="176"/>
                  </a:lnTo>
                  <a:lnTo>
                    <a:pt x="289" y="176"/>
                  </a:lnTo>
                  <a:lnTo>
                    <a:pt x="291" y="176"/>
                  </a:lnTo>
                  <a:lnTo>
                    <a:pt x="289" y="176"/>
                  </a:lnTo>
                  <a:lnTo>
                    <a:pt x="289" y="177"/>
                  </a:lnTo>
                  <a:lnTo>
                    <a:pt x="291" y="176"/>
                  </a:lnTo>
                  <a:lnTo>
                    <a:pt x="291" y="177"/>
                  </a:lnTo>
                  <a:lnTo>
                    <a:pt x="289" y="177"/>
                  </a:lnTo>
                  <a:lnTo>
                    <a:pt x="289" y="178"/>
                  </a:lnTo>
                  <a:lnTo>
                    <a:pt x="291" y="178"/>
                  </a:lnTo>
                  <a:lnTo>
                    <a:pt x="291" y="180"/>
                  </a:lnTo>
                  <a:lnTo>
                    <a:pt x="291" y="181"/>
                  </a:lnTo>
                  <a:lnTo>
                    <a:pt x="289" y="181"/>
                  </a:lnTo>
                  <a:lnTo>
                    <a:pt x="289" y="182"/>
                  </a:lnTo>
                  <a:lnTo>
                    <a:pt x="289" y="184"/>
                  </a:lnTo>
                  <a:lnTo>
                    <a:pt x="289" y="185"/>
                  </a:lnTo>
                  <a:lnTo>
                    <a:pt x="291" y="185"/>
                  </a:lnTo>
                  <a:lnTo>
                    <a:pt x="289" y="185"/>
                  </a:lnTo>
                  <a:lnTo>
                    <a:pt x="289" y="186"/>
                  </a:lnTo>
                  <a:lnTo>
                    <a:pt x="289" y="185"/>
                  </a:lnTo>
                  <a:lnTo>
                    <a:pt x="289" y="186"/>
                  </a:lnTo>
                  <a:lnTo>
                    <a:pt x="289" y="188"/>
                  </a:lnTo>
                  <a:lnTo>
                    <a:pt x="288" y="188"/>
                  </a:lnTo>
                  <a:lnTo>
                    <a:pt x="287" y="188"/>
                  </a:lnTo>
                  <a:lnTo>
                    <a:pt x="287" y="189"/>
                  </a:lnTo>
                  <a:lnTo>
                    <a:pt x="287" y="190"/>
                  </a:lnTo>
                  <a:lnTo>
                    <a:pt x="286" y="190"/>
                  </a:lnTo>
                  <a:lnTo>
                    <a:pt x="286" y="191"/>
                  </a:lnTo>
                  <a:lnTo>
                    <a:pt x="287" y="191"/>
                  </a:lnTo>
                  <a:lnTo>
                    <a:pt x="286" y="191"/>
                  </a:lnTo>
                  <a:lnTo>
                    <a:pt x="286" y="193"/>
                  </a:lnTo>
                  <a:lnTo>
                    <a:pt x="284" y="191"/>
                  </a:lnTo>
                  <a:lnTo>
                    <a:pt x="284" y="193"/>
                  </a:lnTo>
                  <a:lnTo>
                    <a:pt x="283" y="193"/>
                  </a:lnTo>
                  <a:lnTo>
                    <a:pt x="283" y="191"/>
                  </a:lnTo>
                  <a:lnTo>
                    <a:pt x="282" y="191"/>
                  </a:lnTo>
                  <a:lnTo>
                    <a:pt x="282" y="193"/>
                  </a:lnTo>
                  <a:lnTo>
                    <a:pt x="280" y="193"/>
                  </a:lnTo>
                  <a:lnTo>
                    <a:pt x="280" y="194"/>
                  </a:lnTo>
                  <a:lnTo>
                    <a:pt x="280" y="195"/>
                  </a:lnTo>
                  <a:lnTo>
                    <a:pt x="280" y="197"/>
                  </a:lnTo>
                  <a:lnTo>
                    <a:pt x="279" y="197"/>
                  </a:lnTo>
                  <a:lnTo>
                    <a:pt x="278" y="197"/>
                  </a:lnTo>
                  <a:lnTo>
                    <a:pt x="278" y="198"/>
                  </a:lnTo>
                  <a:lnTo>
                    <a:pt x="279" y="198"/>
                  </a:lnTo>
                  <a:lnTo>
                    <a:pt x="278" y="198"/>
                  </a:lnTo>
                  <a:lnTo>
                    <a:pt x="276" y="198"/>
                  </a:lnTo>
                  <a:lnTo>
                    <a:pt x="276" y="199"/>
                  </a:lnTo>
                  <a:lnTo>
                    <a:pt x="278" y="199"/>
                  </a:lnTo>
                  <a:lnTo>
                    <a:pt x="278" y="201"/>
                  </a:lnTo>
                  <a:lnTo>
                    <a:pt x="279" y="201"/>
                  </a:lnTo>
                  <a:lnTo>
                    <a:pt x="279" y="199"/>
                  </a:lnTo>
                  <a:lnTo>
                    <a:pt x="279" y="201"/>
                  </a:lnTo>
                  <a:lnTo>
                    <a:pt x="280" y="201"/>
                  </a:lnTo>
                  <a:lnTo>
                    <a:pt x="280" y="202"/>
                  </a:lnTo>
                  <a:lnTo>
                    <a:pt x="280" y="201"/>
                  </a:lnTo>
                  <a:lnTo>
                    <a:pt x="282" y="201"/>
                  </a:lnTo>
                  <a:lnTo>
                    <a:pt x="282" y="202"/>
                  </a:lnTo>
                  <a:lnTo>
                    <a:pt x="280" y="202"/>
                  </a:lnTo>
                  <a:lnTo>
                    <a:pt x="280" y="203"/>
                  </a:lnTo>
                  <a:lnTo>
                    <a:pt x="280" y="202"/>
                  </a:lnTo>
                  <a:lnTo>
                    <a:pt x="279" y="202"/>
                  </a:lnTo>
                  <a:lnTo>
                    <a:pt x="279" y="203"/>
                  </a:lnTo>
                  <a:lnTo>
                    <a:pt x="278" y="203"/>
                  </a:lnTo>
                  <a:lnTo>
                    <a:pt x="278" y="205"/>
                  </a:lnTo>
                  <a:lnTo>
                    <a:pt x="276" y="205"/>
                  </a:lnTo>
                  <a:lnTo>
                    <a:pt x="275" y="205"/>
                  </a:lnTo>
                  <a:lnTo>
                    <a:pt x="275" y="206"/>
                  </a:lnTo>
                  <a:lnTo>
                    <a:pt x="274" y="206"/>
                  </a:lnTo>
                  <a:lnTo>
                    <a:pt x="272" y="206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70" y="205"/>
                  </a:lnTo>
                  <a:lnTo>
                    <a:pt x="270" y="206"/>
                  </a:lnTo>
                  <a:lnTo>
                    <a:pt x="270" y="207"/>
                  </a:lnTo>
                  <a:lnTo>
                    <a:pt x="270" y="208"/>
                  </a:lnTo>
                  <a:lnTo>
                    <a:pt x="269" y="208"/>
                  </a:lnTo>
                  <a:lnTo>
                    <a:pt x="270" y="208"/>
                  </a:lnTo>
                  <a:lnTo>
                    <a:pt x="269" y="208"/>
                  </a:lnTo>
                  <a:lnTo>
                    <a:pt x="269" y="210"/>
                  </a:lnTo>
                  <a:lnTo>
                    <a:pt x="269" y="211"/>
                  </a:lnTo>
                  <a:lnTo>
                    <a:pt x="267" y="211"/>
                  </a:lnTo>
                  <a:lnTo>
                    <a:pt x="269" y="211"/>
                  </a:lnTo>
                  <a:lnTo>
                    <a:pt x="269" y="212"/>
                  </a:lnTo>
                  <a:lnTo>
                    <a:pt x="267" y="212"/>
                  </a:lnTo>
                  <a:lnTo>
                    <a:pt x="269" y="212"/>
                  </a:lnTo>
                  <a:lnTo>
                    <a:pt x="267" y="212"/>
                  </a:lnTo>
                  <a:lnTo>
                    <a:pt x="267" y="214"/>
                  </a:lnTo>
                  <a:lnTo>
                    <a:pt x="267" y="212"/>
                  </a:lnTo>
                  <a:lnTo>
                    <a:pt x="267" y="214"/>
                  </a:lnTo>
                  <a:lnTo>
                    <a:pt x="267" y="215"/>
                  </a:lnTo>
                  <a:lnTo>
                    <a:pt x="266" y="215"/>
                  </a:lnTo>
                  <a:lnTo>
                    <a:pt x="267" y="215"/>
                  </a:lnTo>
                  <a:lnTo>
                    <a:pt x="266" y="215"/>
                  </a:lnTo>
                  <a:lnTo>
                    <a:pt x="266" y="216"/>
                  </a:lnTo>
                  <a:lnTo>
                    <a:pt x="266" y="215"/>
                  </a:lnTo>
                  <a:lnTo>
                    <a:pt x="266" y="216"/>
                  </a:lnTo>
                  <a:lnTo>
                    <a:pt x="266" y="218"/>
                  </a:lnTo>
                  <a:lnTo>
                    <a:pt x="266" y="219"/>
                  </a:lnTo>
                  <a:lnTo>
                    <a:pt x="266" y="220"/>
                  </a:lnTo>
                  <a:lnTo>
                    <a:pt x="266" y="222"/>
                  </a:lnTo>
                  <a:lnTo>
                    <a:pt x="267" y="220"/>
                  </a:lnTo>
                  <a:lnTo>
                    <a:pt x="267" y="222"/>
                  </a:lnTo>
                  <a:lnTo>
                    <a:pt x="267" y="223"/>
                  </a:lnTo>
                  <a:lnTo>
                    <a:pt x="267" y="224"/>
                  </a:lnTo>
                  <a:lnTo>
                    <a:pt x="269" y="224"/>
                  </a:lnTo>
                  <a:lnTo>
                    <a:pt x="269" y="225"/>
                  </a:lnTo>
                  <a:lnTo>
                    <a:pt x="267" y="227"/>
                  </a:lnTo>
                  <a:lnTo>
                    <a:pt x="266" y="227"/>
                  </a:lnTo>
                  <a:lnTo>
                    <a:pt x="265" y="227"/>
                  </a:lnTo>
                  <a:lnTo>
                    <a:pt x="265" y="228"/>
                  </a:lnTo>
                  <a:lnTo>
                    <a:pt x="263" y="228"/>
                  </a:lnTo>
                  <a:lnTo>
                    <a:pt x="263" y="229"/>
                  </a:lnTo>
                  <a:lnTo>
                    <a:pt x="263" y="228"/>
                  </a:lnTo>
                  <a:lnTo>
                    <a:pt x="263" y="229"/>
                  </a:lnTo>
                  <a:lnTo>
                    <a:pt x="262" y="229"/>
                  </a:lnTo>
                  <a:lnTo>
                    <a:pt x="261" y="229"/>
                  </a:lnTo>
                  <a:lnTo>
                    <a:pt x="261" y="228"/>
                  </a:lnTo>
                  <a:lnTo>
                    <a:pt x="259" y="228"/>
                  </a:lnTo>
                  <a:lnTo>
                    <a:pt x="258" y="228"/>
                  </a:lnTo>
                  <a:lnTo>
                    <a:pt x="258" y="229"/>
                  </a:lnTo>
                  <a:lnTo>
                    <a:pt x="258" y="231"/>
                  </a:lnTo>
                  <a:lnTo>
                    <a:pt x="259" y="231"/>
                  </a:lnTo>
                  <a:lnTo>
                    <a:pt x="258" y="231"/>
                  </a:lnTo>
                  <a:lnTo>
                    <a:pt x="259" y="231"/>
                  </a:lnTo>
                  <a:lnTo>
                    <a:pt x="258" y="231"/>
                  </a:lnTo>
                  <a:lnTo>
                    <a:pt x="258" y="232"/>
                  </a:lnTo>
                  <a:lnTo>
                    <a:pt x="259" y="232"/>
                  </a:lnTo>
                  <a:lnTo>
                    <a:pt x="258" y="232"/>
                  </a:lnTo>
                  <a:lnTo>
                    <a:pt x="258" y="233"/>
                  </a:lnTo>
                  <a:lnTo>
                    <a:pt x="259" y="233"/>
                  </a:lnTo>
                  <a:lnTo>
                    <a:pt x="259" y="235"/>
                  </a:lnTo>
                  <a:lnTo>
                    <a:pt x="258" y="235"/>
                  </a:lnTo>
                  <a:lnTo>
                    <a:pt x="258" y="236"/>
                  </a:lnTo>
                  <a:lnTo>
                    <a:pt x="259" y="236"/>
                  </a:lnTo>
                  <a:lnTo>
                    <a:pt x="258" y="237"/>
                  </a:lnTo>
                  <a:lnTo>
                    <a:pt x="257" y="237"/>
                  </a:lnTo>
                  <a:lnTo>
                    <a:pt x="257" y="238"/>
                  </a:lnTo>
                  <a:lnTo>
                    <a:pt x="257" y="240"/>
                  </a:lnTo>
                  <a:lnTo>
                    <a:pt x="256" y="240"/>
                  </a:lnTo>
                  <a:lnTo>
                    <a:pt x="256" y="241"/>
                  </a:lnTo>
                  <a:lnTo>
                    <a:pt x="254" y="241"/>
                  </a:lnTo>
                  <a:lnTo>
                    <a:pt x="253" y="241"/>
                  </a:lnTo>
                  <a:lnTo>
                    <a:pt x="253" y="242"/>
                  </a:lnTo>
                  <a:lnTo>
                    <a:pt x="253" y="241"/>
                  </a:lnTo>
                  <a:lnTo>
                    <a:pt x="253" y="242"/>
                  </a:lnTo>
                  <a:lnTo>
                    <a:pt x="253" y="244"/>
                  </a:lnTo>
                  <a:lnTo>
                    <a:pt x="253" y="242"/>
                  </a:lnTo>
                  <a:lnTo>
                    <a:pt x="252" y="242"/>
                  </a:lnTo>
                  <a:lnTo>
                    <a:pt x="252" y="244"/>
                  </a:lnTo>
                  <a:lnTo>
                    <a:pt x="252" y="245"/>
                  </a:lnTo>
                  <a:lnTo>
                    <a:pt x="252" y="246"/>
                  </a:lnTo>
                  <a:lnTo>
                    <a:pt x="252" y="245"/>
                  </a:lnTo>
                  <a:lnTo>
                    <a:pt x="250" y="245"/>
                  </a:lnTo>
                  <a:lnTo>
                    <a:pt x="250" y="246"/>
                  </a:lnTo>
                  <a:lnTo>
                    <a:pt x="252" y="246"/>
                  </a:lnTo>
                  <a:lnTo>
                    <a:pt x="250" y="246"/>
                  </a:lnTo>
                  <a:lnTo>
                    <a:pt x="250" y="248"/>
                  </a:lnTo>
                  <a:lnTo>
                    <a:pt x="250" y="246"/>
                  </a:lnTo>
                  <a:lnTo>
                    <a:pt x="250" y="248"/>
                  </a:lnTo>
                  <a:lnTo>
                    <a:pt x="250" y="249"/>
                  </a:lnTo>
                  <a:lnTo>
                    <a:pt x="250" y="248"/>
                  </a:lnTo>
                  <a:lnTo>
                    <a:pt x="249" y="248"/>
                  </a:lnTo>
                  <a:lnTo>
                    <a:pt x="249" y="249"/>
                  </a:lnTo>
                  <a:lnTo>
                    <a:pt x="249" y="250"/>
                  </a:lnTo>
                  <a:lnTo>
                    <a:pt x="249" y="252"/>
                  </a:lnTo>
                  <a:lnTo>
                    <a:pt x="249" y="253"/>
                  </a:lnTo>
                  <a:lnTo>
                    <a:pt x="249" y="254"/>
                  </a:lnTo>
                  <a:lnTo>
                    <a:pt x="249" y="255"/>
                  </a:lnTo>
                  <a:lnTo>
                    <a:pt x="249" y="257"/>
                  </a:lnTo>
                  <a:lnTo>
                    <a:pt x="250" y="258"/>
                  </a:lnTo>
                  <a:lnTo>
                    <a:pt x="250" y="259"/>
                  </a:lnTo>
                  <a:lnTo>
                    <a:pt x="250" y="261"/>
                  </a:lnTo>
                  <a:lnTo>
                    <a:pt x="250" y="262"/>
                  </a:lnTo>
                  <a:lnTo>
                    <a:pt x="250" y="263"/>
                  </a:lnTo>
                  <a:lnTo>
                    <a:pt x="249" y="263"/>
                  </a:lnTo>
                  <a:lnTo>
                    <a:pt x="250" y="263"/>
                  </a:lnTo>
                  <a:lnTo>
                    <a:pt x="250" y="265"/>
                  </a:lnTo>
                  <a:lnTo>
                    <a:pt x="249" y="265"/>
                  </a:lnTo>
                  <a:lnTo>
                    <a:pt x="249" y="266"/>
                  </a:lnTo>
                  <a:lnTo>
                    <a:pt x="248" y="266"/>
                  </a:lnTo>
                  <a:lnTo>
                    <a:pt x="246" y="266"/>
                  </a:lnTo>
                  <a:lnTo>
                    <a:pt x="245" y="266"/>
                  </a:lnTo>
                  <a:lnTo>
                    <a:pt x="245" y="267"/>
                  </a:lnTo>
                  <a:lnTo>
                    <a:pt x="244" y="267"/>
                  </a:lnTo>
                  <a:lnTo>
                    <a:pt x="242" y="267"/>
                  </a:lnTo>
                  <a:lnTo>
                    <a:pt x="242" y="269"/>
                  </a:lnTo>
                  <a:lnTo>
                    <a:pt x="244" y="269"/>
                  </a:lnTo>
                  <a:lnTo>
                    <a:pt x="244" y="270"/>
                  </a:lnTo>
                  <a:lnTo>
                    <a:pt x="244" y="271"/>
                  </a:lnTo>
                  <a:lnTo>
                    <a:pt x="244" y="272"/>
                  </a:lnTo>
                  <a:lnTo>
                    <a:pt x="244" y="274"/>
                  </a:lnTo>
                  <a:lnTo>
                    <a:pt x="244" y="275"/>
                  </a:lnTo>
                  <a:lnTo>
                    <a:pt x="242" y="275"/>
                  </a:lnTo>
                  <a:lnTo>
                    <a:pt x="241" y="275"/>
                  </a:lnTo>
                  <a:lnTo>
                    <a:pt x="241" y="276"/>
                  </a:lnTo>
                  <a:lnTo>
                    <a:pt x="241" y="278"/>
                  </a:lnTo>
                  <a:lnTo>
                    <a:pt x="240" y="278"/>
                  </a:lnTo>
                  <a:lnTo>
                    <a:pt x="240" y="279"/>
                  </a:lnTo>
                  <a:lnTo>
                    <a:pt x="239" y="279"/>
                  </a:lnTo>
                  <a:lnTo>
                    <a:pt x="239" y="280"/>
                  </a:lnTo>
                  <a:lnTo>
                    <a:pt x="237" y="280"/>
                  </a:lnTo>
                  <a:lnTo>
                    <a:pt x="237" y="282"/>
                  </a:lnTo>
                  <a:lnTo>
                    <a:pt x="237" y="283"/>
                  </a:lnTo>
                  <a:lnTo>
                    <a:pt x="236" y="283"/>
                  </a:lnTo>
                  <a:lnTo>
                    <a:pt x="236" y="284"/>
                  </a:lnTo>
                  <a:lnTo>
                    <a:pt x="235" y="284"/>
                  </a:lnTo>
                  <a:lnTo>
                    <a:pt x="235" y="285"/>
                  </a:lnTo>
                  <a:lnTo>
                    <a:pt x="235" y="287"/>
                  </a:lnTo>
                  <a:lnTo>
                    <a:pt x="235" y="288"/>
                  </a:lnTo>
                  <a:lnTo>
                    <a:pt x="235" y="289"/>
                  </a:lnTo>
                  <a:lnTo>
                    <a:pt x="236" y="289"/>
                  </a:lnTo>
                  <a:lnTo>
                    <a:pt x="237" y="289"/>
                  </a:lnTo>
                  <a:lnTo>
                    <a:pt x="237" y="291"/>
                  </a:lnTo>
                  <a:lnTo>
                    <a:pt x="239" y="291"/>
                  </a:lnTo>
                  <a:lnTo>
                    <a:pt x="239" y="292"/>
                  </a:lnTo>
                  <a:lnTo>
                    <a:pt x="240" y="292"/>
                  </a:lnTo>
                  <a:lnTo>
                    <a:pt x="240" y="293"/>
                  </a:lnTo>
                  <a:lnTo>
                    <a:pt x="239" y="293"/>
                  </a:lnTo>
                  <a:lnTo>
                    <a:pt x="239" y="295"/>
                  </a:lnTo>
                  <a:lnTo>
                    <a:pt x="240" y="295"/>
                  </a:lnTo>
                  <a:lnTo>
                    <a:pt x="240" y="296"/>
                  </a:lnTo>
                  <a:lnTo>
                    <a:pt x="241" y="297"/>
                  </a:lnTo>
                  <a:lnTo>
                    <a:pt x="242" y="299"/>
                  </a:lnTo>
                  <a:lnTo>
                    <a:pt x="244" y="300"/>
                  </a:lnTo>
                  <a:lnTo>
                    <a:pt x="245" y="301"/>
                  </a:lnTo>
                  <a:lnTo>
                    <a:pt x="245" y="302"/>
                  </a:lnTo>
                  <a:lnTo>
                    <a:pt x="245" y="304"/>
                  </a:lnTo>
                  <a:lnTo>
                    <a:pt x="245" y="305"/>
                  </a:lnTo>
                  <a:lnTo>
                    <a:pt x="245" y="306"/>
                  </a:lnTo>
                  <a:lnTo>
                    <a:pt x="245" y="308"/>
                  </a:lnTo>
                  <a:lnTo>
                    <a:pt x="245" y="309"/>
                  </a:lnTo>
                  <a:lnTo>
                    <a:pt x="245" y="310"/>
                  </a:lnTo>
                  <a:lnTo>
                    <a:pt x="246" y="310"/>
                  </a:lnTo>
                  <a:lnTo>
                    <a:pt x="246" y="312"/>
                  </a:lnTo>
                  <a:lnTo>
                    <a:pt x="248" y="312"/>
                  </a:lnTo>
                  <a:lnTo>
                    <a:pt x="248" y="313"/>
                  </a:lnTo>
                  <a:lnTo>
                    <a:pt x="249" y="313"/>
                  </a:lnTo>
                  <a:lnTo>
                    <a:pt x="249" y="312"/>
                  </a:lnTo>
                  <a:lnTo>
                    <a:pt x="249" y="313"/>
                  </a:lnTo>
                  <a:lnTo>
                    <a:pt x="250" y="313"/>
                  </a:lnTo>
                  <a:lnTo>
                    <a:pt x="250" y="312"/>
                  </a:lnTo>
                  <a:lnTo>
                    <a:pt x="252" y="312"/>
                  </a:lnTo>
                  <a:lnTo>
                    <a:pt x="252" y="313"/>
                  </a:lnTo>
                  <a:lnTo>
                    <a:pt x="253" y="313"/>
                  </a:lnTo>
                  <a:lnTo>
                    <a:pt x="254" y="313"/>
                  </a:lnTo>
                  <a:lnTo>
                    <a:pt x="256" y="313"/>
                  </a:lnTo>
                  <a:lnTo>
                    <a:pt x="257" y="313"/>
                  </a:lnTo>
                  <a:lnTo>
                    <a:pt x="257" y="312"/>
                  </a:lnTo>
                  <a:lnTo>
                    <a:pt x="256" y="312"/>
                  </a:lnTo>
                  <a:lnTo>
                    <a:pt x="256" y="310"/>
                  </a:lnTo>
                  <a:lnTo>
                    <a:pt x="257" y="310"/>
                  </a:lnTo>
                  <a:lnTo>
                    <a:pt x="257" y="309"/>
                  </a:lnTo>
                  <a:lnTo>
                    <a:pt x="257" y="308"/>
                  </a:lnTo>
                  <a:lnTo>
                    <a:pt x="258" y="308"/>
                  </a:lnTo>
                  <a:lnTo>
                    <a:pt x="259" y="308"/>
                  </a:lnTo>
                  <a:lnTo>
                    <a:pt x="261" y="308"/>
                  </a:lnTo>
                  <a:lnTo>
                    <a:pt x="261" y="309"/>
                  </a:lnTo>
                  <a:lnTo>
                    <a:pt x="262" y="309"/>
                  </a:lnTo>
                  <a:lnTo>
                    <a:pt x="263" y="309"/>
                  </a:lnTo>
                  <a:lnTo>
                    <a:pt x="263" y="310"/>
                  </a:lnTo>
                  <a:lnTo>
                    <a:pt x="265" y="312"/>
                  </a:lnTo>
                  <a:lnTo>
                    <a:pt x="266" y="312"/>
                  </a:lnTo>
                  <a:lnTo>
                    <a:pt x="266" y="313"/>
                  </a:lnTo>
                  <a:lnTo>
                    <a:pt x="266" y="314"/>
                  </a:lnTo>
                  <a:lnTo>
                    <a:pt x="267" y="316"/>
                  </a:lnTo>
                  <a:lnTo>
                    <a:pt x="267" y="317"/>
                  </a:lnTo>
                  <a:lnTo>
                    <a:pt x="267" y="318"/>
                  </a:lnTo>
                  <a:lnTo>
                    <a:pt x="267" y="319"/>
                  </a:lnTo>
                  <a:lnTo>
                    <a:pt x="269" y="319"/>
                  </a:lnTo>
                  <a:lnTo>
                    <a:pt x="269" y="321"/>
                  </a:lnTo>
                  <a:lnTo>
                    <a:pt x="270" y="321"/>
                  </a:lnTo>
                  <a:lnTo>
                    <a:pt x="271" y="322"/>
                  </a:lnTo>
                  <a:lnTo>
                    <a:pt x="271" y="323"/>
                  </a:lnTo>
                  <a:lnTo>
                    <a:pt x="272" y="323"/>
                  </a:lnTo>
                  <a:lnTo>
                    <a:pt x="272" y="325"/>
                  </a:lnTo>
                  <a:lnTo>
                    <a:pt x="272" y="326"/>
                  </a:lnTo>
                  <a:lnTo>
                    <a:pt x="272" y="327"/>
                  </a:lnTo>
                  <a:lnTo>
                    <a:pt x="274" y="327"/>
                  </a:lnTo>
                  <a:lnTo>
                    <a:pt x="275" y="327"/>
                  </a:lnTo>
                  <a:lnTo>
                    <a:pt x="275" y="329"/>
                  </a:lnTo>
                  <a:lnTo>
                    <a:pt x="275" y="330"/>
                  </a:lnTo>
                  <a:lnTo>
                    <a:pt x="276" y="330"/>
                  </a:lnTo>
                  <a:lnTo>
                    <a:pt x="276" y="331"/>
                  </a:lnTo>
                  <a:lnTo>
                    <a:pt x="278" y="331"/>
                  </a:lnTo>
                  <a:lnTo>
                    <a:pt x="279" y="331"/>
                  </a:lnTo>
                  <a:lnTo>
                    <a:pt x="279" y="333"/>
                  </a:lnTo>
                  <a:lnTo>
                    <a:pt x="278" y="333"/>
                  </a:lnTo>
                  <a:lnTo>
                    <a:pt x="278" y="334"/>
                  </a:lnTo>
                  <a:lnTo>
                    <a:pt x="278" y="335"/>
                  </a:lnTo>
                  <a:lnTo>
                    <a:pt x="279" y="335"/>
                  </a:lnTo>
                  <a:lnTo>
                    <a:pt x="280" y="336"/>
                  </a:lnTo>
                  <a:lnTo>
                    <a:pt x="282" y="336"/>
                  </a:lnTo>
                  <a:lnTo>
                    <a:pt x="283" y="335"/>
                  </a:lnTo>
                  <a:lnTo>
                    <a:pt x="292" y="355"/>
                  </a:lnTo>
                  <a:lnTo>
                    <a:pt x="299" y="370"/>
                  </a:lnTo>
                  <a:lnTo>
                    <a:pt x="303" y="382"/>
                  </a:lnTo>
                  <a:lnTo>
                    <a:pt x="301" y="382"/>
                  </a:lnTo>
                  <a:lnTo>
                    <a:pt x="301" y="383"/>
                  </a:lnTo>
                  <a:lnTo>
                    <a:pt x="303" y="385"/>
                  </a:lnTo>
                  <a:lnTo>
                    <a:pt x="303" y="386"/>
                  </a:lnTo>
                  <a:lnTo>
                    <a:pt x="303" y="387"/>
                  </a:lnTo>
                  <a:lnTo>
                    <a:pt x="303" y="389"/>
                  </a:lnTo>
                  <a:lnTo>
                    <a:pt x="304" y="389"/>
                  </a:lnTo>
                  <a:lnTo>
                    <a:pt x="304" y="390"/>
                  </a:lnTo>
                  <a:lnTo>
                    <a:pt x="305" y="390"/>
                  </a:lnTo>
                  <a:lnTo>
                    <a:pt x="305" y="391"/>
                  </a:lnTo>
                  <a:lnTo>
                    <a:pt x="306" y="391"/>
                  </a:lnTo>
                  <a:lnTo>
                    <a:pt x="308" y="391"/>
                  </a:lnTo>
                  <a:lnTo>
                    <a:pt x="308" y="393"/>
                  </a:lnTo>
                  <a:lnTo>
                    <a:pt x="309" y="393"/>
                  </a:lnTo>
                  <a:lnTo>
                    <a:pt x="309" y="394"/>
                  </a:lnTo>
                  <a:lnTo>
                    <a:pt x="309" y="395"/>
                  </a:lnTo>
                  <a:lnTo>
                    <a:pt x="308" y="395"/>
                  </a:lnTo>
                  <a:lnTo>
                    <a:pt x="308" y="396"/>
                  </a:lnTo>
                  <a:lnTo>
                    <a:pt x="308" y="398"/>
                  </a:lnTo>
                  <a:lnTo>
                    <a:pt x="309" y="398"/>
                  </a:lnTo>
                  <a:lnTo>
                    <a:pt x="309" y="399"/>
                  </a:lnTo>
                  <a:lnTo>
                    <a:pt x="310" y="399"/>
                  </a:lnTo>
                  <a:lnTo>
                    <a:pt x="312" y="400"/>
                  </a:lnTo>
                  <a:lnTo>
                    <a:pt x="312" y="402"/>
                  </a:lnTo>
                  <a:lnTo>
                    <a:pt x="312" y="403"/>
                  </a:lnTo>
                  <a:lnTo>
                    <a:pt x="310" y="402"/>
                  </a:lnTo>
                  <a:lnTo>
                    <a:pt x="309" y="402"/>
                  </a:lnTo>
                  <a:lnTo>
                    <a:pt x="308" y="402"/>
                  </a:lnTo>
                  <a:lnTo>
                    <a:pt x="306" y="402"/>
                  </a:lnTo>
                  <a:lnTo>
                    <a:pt x="305" y="402"/>
                  </a:lnTo>
                  <a:lnTo>
                    <a:pt x="304" y="402"/>
                  </a:lnTo>
                  <a:lnTo>
                    <a:pt x="304" y="403"/>
                  </a:lnTo>
                  <a:lnTo>
                    <a:pt x="304" y="404"/>
                  </a:lnTo>
                  <a:lnTo>
                    <a:pt x="303" y="404"/>
                  </a:lnTo>
                  <a:lnTo>
                    <a:pt x="301" y="406"/>
                  </a:lnTo>
                  <a:lnTo>
                    <a:pt x="301" y="407"/>
                  </a:lnTo>
                  <a:lnTo>
                    <a:pt x="300" y="407"/>
                  </a:lnTo>
                  <a:lnTo>
                    <a:pt x="299" y="407"/>
                  </a:lnTo>
                  <a:lnTo>
                    <a:pt x="299" y="406"/>
                  </a:lnTo>
                  <a:lnTo>
                    <a:pt x="297" y="406"/>
                  </a:lnTo>
                  <a:lnTo>
                    <a:pt x="296" y="407"/>
                  </a:lnTo>
                  <a:lnTo>
                    <a:pt x="295" y="407"/>
                  </a:lnTo>
                  <a:lnTo>
                    <a:pt x="284" y="412"/>
                  </a:lnTo>
                  <a:lnTo>
                    <a:pt x="283" y="411"/>
                  </a:lnTo>
                  <a:lnTo>
                    <a:pt x="282" y="410"/>
                  </a:lnTo>
                  <a:lnTo>
                    <a:pt x="279" y="407"/>
                  </a:lnTo>
                  <a:lnTo>
                    <a:pt x="279" y="406"/>
                  </a:lnTo>
                  <a:lnTo>
                    <a:pt x="278" y="403"/>
                  </a:lnTo>
                  <a:lnTo>
                    <a:pt x="276" y="402"/>
                  </a:lnTo>
                  <a:lnTo>
                    <a:pt x="276" y="399"/>
                  </a:lnTo>
                  <a:lnTo>
                    <a:pt x="276" y="396"/>
                  </a:lnTo>
                  <a:lnTo>
                    <a:pt x="276" y="394"/>
                  </a:lnTo>
                  <a:lnTo>
                    <a:pt x="276" y="391"/>
                  </a:lnTo>
                  <a:lnTo>
                    <a:pt x="275" y="390"/>
                  </a:lnTo>
                  <a:lnTo>
                    <a:pt x="274" y="387"/>
                  </a:lnTo>
                  <a:lnTo>
                    <a:pt x="271" y="386"/>
                  </a:lnTo>
                  <a:lnTo>
                    <a:pt x="270" y="385"/>
                  </a:lnTo>
                  <a:lnTo>
                    <a:pt x="270" y="383"/>
                  </a:lnTo>
                  <a:lnTo>
                    <a:pt x="269" y="381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3"/>
                  </a:lnTo>
                  <a:lnTo>
                    <a:pt x="270" y="370"/>
                  </a:lnTo>
                  <a:lnTo>
                    <a:pt x="269" y="369"/>
                  </a:lnTo>
                  <a:lnTo>
                    <a:pt x="269" y="366"/>
                  </a:lnTo>
                  <a:lnTo>
                    <a:pt x="267" y="365"/>
                  </a:lnTo>
                  <a:lnTo>
                    <a:pt x="265" y="364"/>
                  </a:lnTo>
                  <a:lnTo>
                    <a:pt x="263" y="363"/>
                  </a:lnTo>
                  <a:lnTo>
                    <a:pt x="261" y="361"/>
                  </a:lnTo>
                  <a:lnTo>
                    <a:pt x="259" y="360"/>
                  </a:lnTo>
                  <a:lnTo>
                    <a:pt x="258" y="359"/>
                  </a:lnTo>
                  <a:lnTo>
                    <a:pt x="258" y="356"/>
                  </a:lnTo>
                  <a:lnTo>
                    <a:pt x="258" y="353"/>
                  </a:lnTo>
                  <a:lnTo>
                    <a:pt x="258" y="351"/>
                  </a:lnTo>
                  <a:lnTo>
                    <a:pt x="258" y="348"/>
                  </a:lnTo>
                  <a:lnTo>
                    <a:pt x="257" y="346"/>
                  </a:lnTo>
                  <a:lnTo>
                    <a:pt x="254" y="346"/>
                  </a:lnTo>
                  <a:lnTo>
                    <a:pt x="252" y="344"/>
                  </a:lnTo>
                  <a:lnTo>
                    <a:pt x="249" y="344"/>
                  </a:lnTo>
                  <a:lnTo>
                    <a:pt x="248" y="343"/>
                  </a:lnTo>
                  <a:lnTo>
                    <a:pt x="245" y="342"/>
                  </a:lnTo>
                  <a:lnTo>
                    <a:pt x="242" y="342"/>
                  </a:lnTo>
                  <a:lnTo>
                    <a:pt x="240" y="342"/>
                  </a:lnTo>
                  <a:lnTo>
                    <a:pt x="239" y="342"/>
                  </a:lnTo>
                  <a:lnTo>
                    <a:pt x="236" y="343"/>
                  </a:lnTo>
                  <a:lnTo>
                    <a:pt x="232" y="343"/>
                  </a:lnTo>
                  <a:lnTo>
                    <a:pt x="231" y="342"/>
                  </a:lnTo>
                  <a:lnTo>
                    <a:pt x="229" y="340"/>
                  </a:lnTo>
                  <a:lnTo>
                    <a:pt x="227" y="339"/>
                  </a:lnTo>
                  <a:lnTo>
                    <a:pt x="225" y="338"/>
                  </a:lnTo>
                  <a:lnTo>
                    <a:pt x="224" y="336"/>
                  </a:lnTo>
                  <a:lnTo>
                    <a:pt x="223" y="335"/>
                  </a:lnTo>
                  <a:lnTo>
                    <a:pt x="223" y="334"/>
                  </a:lnTo>
                  <a:lnTo>
                    <a:pt x="222" y="333"/>
                  </a:lnTo>
                  <a:lnTo>
                    <a:pt x="220" y="331"/>
                  </a:lnTo>
                  <a:lnTo>
                    <a:pt x="219" y="329"/>
                  </a:lnTo>
                  <a:lnTo>
                    <a:pt x="218" y="327"/>
                  </a:lnTo>
                  <a:lnTo>
                    <a:pt x="216" y="325"/>
                  </a:lnTo>
                  <a:lnTo>
                    <a:pt x="215" y="323"/>
                  </a:lnTo>
                  <a:lnTo>
                    <a:pt x="214" y="322"/>
                  </a:lnTo>
                  <a:lnTo>
                    <a:pt x="211" y="321"/>
                  </a:lnTo>
                  <a:lnTo>
                    <a:pt x="210" y="321"/>
                  </a:lnTo>
                  <a:lnTo>
                    <a:pt x="207" y="319"/>
                  </a:lnTo>
                  <a:lnTo>
                    <a:pt x="205" y="319"/>
                  </a:lnTo>
                  <a:lnTo>
                    <a:pt x="202" y="318"/>
                  </a:lnTo>
                  <a:lnTo>
                    <a:pt x="201" y="318"/>
                  </a:lnTo>
                  <a:lnTo>
                    <a:pt x="198" y="317"/>
                  </a:lnTo>
                  <a:lnTo>
                    <a:pt x="195" y="316"/>
                  </a:lnTo>
                  <a:lnTo>
                    <a:pt x="194" y="316"/>
                  </a:lnTo>
                  <a:lnTo>
                    <a:pt x="192" y="314"/>
                  </a:lnTo>
                  <a:lnTo>
                    <a:pt x="190" y="313"/>
                  </a:lnTo>
                  <a:lnTo>
                    <a:pt x="188" y="312"/>
                  </a:lnTo>
                  <a:lnTo>
                    <a:pt x="186" y="310"/>
                  </a:lnTo>
                  <a:lnTo>
                    <a:pt x="185" y="309"/>
                  </a:lnTo>
                  <a:lnTo>
                    <a:pt x="182" y="308"/>
                  </a:lnTo>
                  <a:lnTo>
                    <a:pt x="180" y="309"/>
                  </a:lnTo>
                  <a:lnTo>
                    <a:pt x="179" y="310"/>
                  </a:lnTo>
                  <a:lnTo>
                    <a:pt x="176" y="310"/>
                  </a:lnTo>
                  <a:lnTo>
                    <a:pt x="175" y="312"/>
                  </a:lnTo>
                  <a:lnTo>
                    <a:pt x="172" y="313"/>
                  </a:lnTo>
                  <a:lnTo>
                    <a:pt x="169" y="312"/>
                  </a:lnTo>
                  <a:lnTo>
                    <a:pt x="168" y="310"/>
                  </a:lnTo>
                  <a:lnTo>
                    <a:pt x="165" y="310"/>
                  </a:lnTo>
                  <a:lnTo>
                    <a:pt x="164" y="309"/>
                  </a:lnTo>
                  <a:lnTo>
                    <a:pt x="160" y="309"/>
                  </a:lnTo>
                  <a:lnTo>
                    <a:pt x="158" y="309"/>
                  </a:lnTo>
                  <a:lnTo>
                    <a:pt x="156" y="309"/>
                  </a:lnTo>
                  <a:lnTo>
                    <a:pt x="154" y="310"/>
                  </a:lnTo>
                  <a:lnTo>
                    <a:pt x="152" y="312"/>
                  </a:lnTo>
                  <a:lnTo>
                    <a:pt x="151" y="313"/>
                  </a:lnTo>
                  <a:lnTo>
                    <a:pt x="150" y="316"/>
                  </a:lnTo>
                  <a:lnTo>
                    <a:pt x="148" y="317"/>
                  </a:lnTo>
                  <a:lnTo>
                    <a:pt x="147" y="318"/>
                  </a:lnTo>
                  <a:lnTo>
                    <a:pt x="145" y="318"/>
                  </a:lnTo>
                  <a:lnTo>
                    <a:pt x="142" y="319"/>
                  </a:lnTo>
                  <a:lnTo>
                    <a:pt x="141" y="321"/>
                  </a:lnTo>
                  <a:lnTo>
                    <a:pt x="139" y="322"/>
                  </a:lnTo>
                  <a:lnTo>
                    <a:pt x="137" y="323"/>
                  </a:lnTo>
                  <a:lnTo>
                    <a:pt x="135" y="325"/>
                  </a:lnTo>
                  <a:lnTo>
                    <a:pt x="134" y="326"/>
                  </a:lnTo>
                  <a:lnTo>
                    <a:pt x="132" y="327"/>
                  </a:lnTo>
                  <a:lnTo>
                    <a:pt x="130" y="329"/>
                  </a:lnTo>
                  <a:lnTo>
                    <a:pt x="128" y="330"/>
                  </a:lnTo>
                  <a:lnTo>
                    <a:pt x="125" y="330"/>
                  </a:lnTo>
                  <a:lnTo>
                    <a:pt x="125" y="333"/>
                  </a:lnTo>
                  <a:lnTo>
                    <a:pt x="126" y="334"/>
                  </a:lnTo>
                  <a:lnTo>
                    <a:pt x="128" y="336"/>
                  </a:lnTo>
                  <a:lnTo>
                    <a:pt x="129" y="338"/>
                  </a:lnTo>
                  <a:lnTo>
                    <a:pt x="129" y="340"/>
                  </a:lnTo>
                  <a:lnTo>
                    <a:pt x="128" y="342"/>
                  </a:lnTo>
                  <a:lnTo>
                    <a:pt x="128" y="344"/>
                  </a:lnTo>
                  <a:lnTo>
                    <a:pt x="126" y="346"/>
                  </a:lnTo>
                  <a:lnTo>
                    <a:pt x="125" y="348"/>
                  </a:lnTo>
                  <a:lnTo>
                    <a:pt x="122" y="349"/>
                  </a:lnTo>
                  <a:lnTo>
                    <a:pt x="121" y="351"/>
                  </a:lnTo>
                  <a:lnTo>
                    <a:pt x="120" y="352"/>
                  </a:lnTo>
                  <a:lnTo>
                    <a:pt x="117" y="352"/>
                  </a:lnTo>
                  <a:lnTo>
                    <a:pt x="115" y="353"/>
                  </a:lnTo>
                  <a:lnTo>
                    <a:pt x="113" y="352"/>
                  </a:lnTo>
                  <a:lnTo>
                    <a:pt x="112" y="349"/>
                  </a:lnTo>
                  <a:lnTo>
                    <a:pt x="111" y="348"/>
                  </a:lnTo>
                  <a:lnTo>
                    <a:pt x="109" y="347"/>
                  </a:lnTo>
                  <a:lnTo>
                    <a:pt x="107" y="346"/>
                  </a:lnTo>
                  <a:lnTo>
                    <a:pt x="104" y="346"/>
                  </a:lnTo>
                  <a:lnTo>
                    <a:pt x="103" y="344"/>
                  </a:lnTo>
                  <a:lnTo>
                    <a:pt x="100" y="343"/>
                  </a:lnTo>
                  <a:lnTo>
                    <a:pt x="100" y="340"/>
                  </a:lnTo>
                  <a:lnTo>
                    <a:pt x="99" y="338"/>
                  </a:lnTo>
                  <a:lnTo>
                    <a:pt x="99" y="336"/>
                  </a:lnTo>
                  <a:lnTo>
                    <a:pt x="98" y="334"/>
                  </a:lnTo>
                  <a:lnTo>
                    <a:pt x="96" y="333"/>
                  </a:lnTo>
                  <a:lnTo>
                    <a:pt x="94" y="333"/>
                  </a:lnTo>
                  <a:lnTo>
                    <a:pt x="86" y="327"/>
                  </a:lnTo>
                  <a:lnTo>
                    <a:pt x="85" y="327"/>
                  </a:lnTo>
                  <a:lnTo>
                    <a:pt x="85" y="326"/>
                  </a:lnTo>
                  <a:lnTo>
                    <a:pt x="85" y="325"/>
                  </a:lnTo>
                  <a:lnTo>
                    <a:pt x="83" y="325"/>
                  </a:lnTo>
                  <a:lnTo>
                    <a:pt x="83" y="326"/>
                  </a:lnTo>
                  <a:lnTo>
                    <a:pt x="82" y="326"/>
                  </a:lnTo>
                  <a:lnTo>
                    <a:pt x="82" y="327"/>
                  </a:lnTo>
                  <a:lnTo>
                    <a:pt x="81" y="327"/>
                  </a:lnTo>
                  <a:lnTo>
                    <a:pt x="79" y="327"/>
                  </a:lnTo>
                  <a:lnTo>
                    <a:pt x="78" y="327"/>
                  </a:lnTo>
                  <a:lnTo>
                    <a:pt x="78" y="326"/>
                  </a:lnTo>
                  <a:lnTo>
                    <a:pt x="78" y="325"/>
                  </a:lnTo>
                  <a:lnTo>
                    <a:pt x="78" y="323"/>
                  </a:lnTo>
                  <a:lnTo>
                    <a:pt x="79" y="323"/>
                  </a:lnTo>
                  <a:lnTo>
                    <a:pt x="79" y="322"/>
                  </a:lnTo>
                  <a:lnTo>
                    <a:pt x="79" y="321"/>
                  </a:lnTo>
                  <a:lnTo>
                    <a:pt x="79" y="319"/>
                  </a:lnTo>
                  <a:lnTo>
                    <a:pt x="79" y="318"/>
                  </a:lnTo>
                  <a:lnTo>
                    <a:pt x="78" y="318"/>
                  </a:lnTo>
                  <a:lnTo>
                    <a:pt x="77" y="318"/>
                  </a:lnTo>
                  <a:lnTo>
                    <a:pt x="75" y="319"/>
                  </a:lnTo>
                  <a:lnTo>
                    <a:pt x="74" y="319"/>
                  </a:lnTo>
                  <a:lnTo>
                    <a:pt x="73" y="319"/>
                  </a:lnTo>
                  <a:lnTo>
                    <a:pt x="73" y="318"/>
                  </a:lnTo>
                  <a:lnTo>
                    <a:pt x="71" y="318"/>
                  </a:lnTo>
                  <a:lnTo>
                    <a:pt x="71" y="317"/>
                  </a:lnTo>
                  <a:lnTo>
                    <a:pt x="70" y="317"/>
                  </a:lnTo>
                  <a:lnTo>
                    <a:pt x="70" y="316"/>
                  </a:lnTo>
                  <a:lnTo>
                    <a:pt x="70" y="314"/>
                  </a:lnTo>
                  <a:lnTo>
                    <a:pt x="69" y="314"/>
                  </a:lnTo>
                  <a:lnTo>
                    <a:pt x="69" y="316"/>
                  </a:lnTo>
                  <a:lnTo>
                    <a:pt x="69" y="317"/>
                  </a:lnTo>
                  <a:lnTo>
                    <a:pt x="70" y="318"/>
                  </a:lnTo>
                  <a:lnTo>
                    <a:pt x="70" y="319"/>
                  </a:lnTo>
                  <a:lnTo>
                    <a:pt x="69" y="319"/>
                  </a:lnTo>
                  <a:lnTo>
                    <a:pt x="69" y="321"/>
                  </a:lnTo>
                  <a:lnTo>
                    <a:pt x="68" y="321"/>
                  </a:lnTo>
                  <a:lnTo>
                    <a:pt x="68" y="319"/>
                  </a:lnTo>
                  <a:lnTo>
                    <a:pt x="66" y="319"/>
                  </a:lnTo>
                  <a:lnTo>
                    <a:pt x="65" y="319"/>
                  </a:lnTo>
                  <a:lnTo>
                    <a:pt x="65" y="321"/>
                  </a:lnTo>
                  <a:lnTo>
                    <a:pt x="65" y="322"/>
                  </a:lnTo>
                  <a:lnTo>
                    <a:pt x="65" y="323"/>
                  </a:lnTo>
                  <a:lnTo>
                    <a:pt x="64" y="325"/>
                  </a:lnTo>
                  <a:lnTo>
                    <a:pt x="62" y="326"/>
                  </a:lnTo>
                  <a:lnTo>
                    <a:pt x="62" y="325"/>
                  </a:lnTo>
                  <a:lnTo>
                    <a:pt x="61" y="325"/>
                  </a:lnTo>
                  <a:lnTo>
                    <a:pt x="61" y="326"/>
                  </a:lnTo>
                  <a:lnTo>
                    <a:pt x="60" y="326"/>
                  </a:lnTo>
                  <a:lnTo>
                    <a:pt x="60" y="327"/>
                  </a:lnTo>
                  <a:lnTo>
                    <a:pt x="60" y="329"/>
                  </a:lnTo>
                  <a:lnTo>
                    <a:pt x="60" y="330"/>
                  </a:lnTo>
                  <a:lnTo>
                    <a:pt x="58" y="330"/>
                  </a:lnTo>
                  <a:lnTo>
                    <a:pt x="57" y="330"/>
                  </a:lnTo>
                  <a:lnTo>
                    <a:pt x="56" y="330"/>
                  </a:lnTo>
                  <a:lnTo>
                    <a:pt x="56" y="331"/>
                  </a:lnTo>
                  <a:lnTo>
                    <a:pt x="57" y="331"/>
                  </a:lnTo>
                  <a:lnTo>
                    <a:pt x="57" y="333"/>
                  </a:lnTo>
                  <a:lnTo>
                    <a:pt x="56" y="334"/>
                  </a:lnTo>
                  <a:lnTo>
                    <a:pt x="54" y="334"/>
                  </a:lnTo>
                  <a:lnTo>
                    <a:pt x="53" y="334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2" y="331"/>
                  </a:lnTo>
                  <a:lnTo>
                    <a:pt x="51" y="331"/>
                  </a:lnTo>
                  <a:lnTo>
                    <a:pt x="51" y="330"/>
                  </a:lnTo>
                  <a:lnTo>
                    <a:pt x="49" y="330"/>
                  </a:lnTo>
                  <a:lnTo>
                    <a:pt x="49" y="331"/>
                  </a:lnTo>
                  <a:lnTo>
                    <a:pt x="49" y="333"/>
                  </a:lnTo>
                  <a:lnTo>
                    <a:pt x="49" y="334"/>
                  </a:lnTo>
                  <a:lnTo>
                    <a:pt x="48" y="334"/>
                  </a:lnTo>
                  <a:lnTo>
                    <a:pt x="47" y="334"/>
                  </a:lnTo>
                  <a:lnTo>
                    <a:pt x="47" y="333"/>
                  </a:lnTo>
                  <a:lnTo>
                    <a:pt x="47" y="331"/>
                  </a:lnTo>
                  <a:lnTo>
                    <a:pt x="47" y="330"/>
                  </a:lnTo>
                  <a:lnTo>
                    <a:pt x="45" y="330"/>
                  </a:lnTo>
                  <a:lnTo>
                    <a:pt x="45" y="329"/>
                  </a:lnTo>
                  <a:lnTo>
                    <a:pt x="45" y="327"/>
                  </a:lnTo>
                  <a:lnTo>
                    <a:pt x="44" y="327"/>
                  </a:lnTo>
                  <a:lnTo>
                    <a:pt x="44" y="326"/>
                  </a:lnTo>
                  <a:lnTo>
                    <a:pt x="43" y="326"/>
                  </a:lnTo>
                  <a:lnTo>
                    <a:pt x="43" y="325"/>
                  </a:lnTo>
                  <a:lnTo>
                    <a:pt x="43" y="323"/>
                  </a:lnTo>
                  <a:lnTo>
                    <a:pt x="43" y="322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1" y="319"/>
                  </a:lnTo>
                  <a:lnTo>
                    <a:pt x="41" y="318"/>
                  </a:lnTo>
                  <a:lnTo>
                    <a:pt x="40" y="318"/>
                  </a:lnTo>
                  <a:lnTo>
                    <a:pt x="40" y="319"/>
                  </a:lnTo>
                  <a:lnTo>
                    <a:pt x="39" y="319"/>
                  </a:lnTo>
                  <a:lnTo>
                    <a:pt x="38" y="319"/>
                  </a:lnTo>
                  <a:lnTo>
                    <a:pt x="36" y="319"/>
                  </a:lnTo>
                  <a:lnTo>
                    <a:pt x="35" y="319"/>
                  </a:lnTo>
                  <a:lnTo>
                    <a:pt x="35" y="318"/>
                  </a:lnTo>
                  <a:lnTo>
                    <a:pt x="34" y="318"/>
                  </a:lnTo>
                  <a:lnTo>
                    <a:pt x="34" y="317"/>
                  </a:lnTo>
                  <a:lnTo>
                    <a:pt x="34" y="316"/>
                  </a:lnTo>
                  <a:lnTo>
                    <a:pt x="32" y="316"/>
                  </a:lnTo>
                  <a:lnTo>
                    <a:pt x="31" y="316"/>
                  </a:lnTo>
                  <a:lnTo>
                    <a:pt x="30" y="316"/>
                  </a:lnTo>
                  <a:lnTo>
                    <a:pt x="28" y="316"/>
                  </a:lnTo>
                  <a:lnTo>
                    <a:pt x="27" y="316"/>
                  </a:lnTo>
                  <a:lnTo>
                    <a:pt x="27" y="314"/>
                  </a:lnTo>
                  <a:lnTo>
                    <a:pt x="26" y="314"/>
                  </a:lnTo>
                  <a:lnTo>
                    <a:pt x="26" y="313"/>
                  </a:lnTo>
                  <a:lnTo>
                    <a:pt x="24" y="313"/>
                  </a:lnTo>
                  <a:lnTo>
                    <a:pt x="23" y="313"/>
                  </a:lnTo>
                  <a:lnTo>
                    <a:pt x="24" y="314"/>
                  </a:lnTo>
                  <a:lnTo>
                    <a:pt x="24" y="316"/>
                  </a:lnTo>
                  <a:lnTo>
                    <a:pt x="24" y="317"/>
                  </a:lnTo>
                  <a:lnTo>
                    <a:pt x="23" y="317"/>
                  </a:lnTo>
                  <a:lnTo>
                    <a:pt x="22" y="317"/>
                  </a:lnTo>
                  <a:lnTo>
                    <a:pt x="21" y="317"/>
                  </a:lnTo>
                  <a:lnTo>
                    <a:pt x="21" y="318"/>
                  </a:lnTo>
                  <a:lnTo>
                    <a:pt x="21" y="319"/>
                  </a:lnTo>
                  <a:lnTo>
                    <a:pt x="21" y="321"/>
                  </a:lnTo>
                  <a:lnTo>
                    <a:pt x="21" y="322"/>
                  </a:lnTo>
                  <a:lnTo>
                    <a:pt x="21" y="323"/>
                  </a:lnTo>
                  <a:lnTo>
                    <a:pt x="19" y="323"/>
                  </a:lnTo>
                  <a:lnTo>
                    <a:pt x="18" y="323"/>
                  </a:lnTo>
                  <a:lnTo>
                    <a:pt x="17" y="323"/>
                  </a:lnTo>
                  <a:lnTo>
                    <a:pt x="17" y="322"/>
                  </a:lnTo>
                  <a:lnTo>
                    <a:pt x="15" y="323"/>
                  </a:lnTo>
                  <a:lnTo>
                    <a:pt x="14" y="323"/>
                  </a:lnTo>
                  <a:lnTo>
                    <a:pt x="13" y="323"/>
                  </a:lnTo>
                  <a:lnTo>
                    <a:pt x="11" y="323"/>
                  </a:lnTo>
                  <a:lnTo>
                    <a:pt x="10" y="323"/>
                  </a:lnTo>
                  <a:lnTo>
                    <a:pt x="10" y="322"/>
                  </a:lnTo>
                  <a:lnTo>
                    <a:pt x="9" y="322"/>
                  </a:lnTo>
                  <a:lnTo>
                    <a:pt x="9" y="321"/>
                  </a:lnTo>
                  <a:lnTo>
                    <a:pt x="7" y="321"/>
                  </a:lnTo>
                  <a:lnTo>
                    <a:pt x="7" y="319"/>
                  </a:lnTo>
                  <a:lnTo>
                    <a:pt x="6" y="319"/>
                  </a:lnTo>
                  <a:lnTo>
                    <a:pt x="6" y="318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6" y="316"/>
                  </a:lnTo>
                  <a:lnTo>
                    <a:pt x="6" y="314"/>
                  </a:lnTo>
                  <a:lnTo>
                    <a:pt x="6" y="313"/>
                  </a:lnTo>
                  <a:lnTo>
                    <a:pt x="5" y="313"/>
                  </a:lnTo>
                  <a:lnTo>
                    <a:pt x="5" y="312"/>
                  </a:lnTo>
                  <a:lnTo>
                    <a:pt x="5" y="310"/>
                  </a:lnTo>
                  <a:lnTo>
                    <a:pt x="5" y="309"/>
                  </a:lnTo>
                  <a:lnTo>
                    <a:pt x="4" y="309"/>
                  </a:lnTo>
                  <a:lnTo>
                    <a:pt x="4" y="308"/>
                  </a:lnTo>
                  <a:lnTo>
                    <a:pt x="2" y="308"/>
                  </a:lnTo>
                  <a:lnTo>
                    <a:pt x="2" y="306"/>
                  </a:lnTo>
                  <a:lnTo>
                    <a:pt x="1" y="306"/>
                  </a:lnTo>
                  <a:lnTo>
                    <a:pt x="1" y="305"/>
                  </a:lnTo>
                  <a:lnTo>
                    <a:pt x="0" y="305"/>
                  </a:lnTo>
                  <a:lnTo>
                    <a:pt x="0" y="304"/>
                  </a:lnTo>
                  <a:lnTo>
                    <a:pt x="0" y="302"/>
                  </a:lnTo>
                  <a:lnTo>
                    <a:pt x="0" y="30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9" name="Freeform 59">
              <a:extLst>
                <a:ext uri="{FF2B5EF4-FFF2-40B4-BE49-F238E27FC236}">
                  <a16:creationId xmlns:a16="http://schemas.microsoft.com/office/drawing/2014/main" id="{A5C512EE-3936-5E35-CA68-E70EB9FC8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" y="2677"/>
              <a:ext cx="424" cy="609"/>
            </a:xfrm>
            <a:custGeom>
              <a:avLst/>
              <a:gdLst>
                <a:gd name="T0" fmla="*/ 318 w 424"/>
                <a:gd name="T1" fmla="*/ 596 h 609"/>
                <a:gd name="T2" fmla="*/ 309 w 424"/>
                <a:gd name="T3" fmla="*/ 596 h 609"/>
                <a:gd name="T4" fmla="*/ 309 w 424"/>
                <a:gd name="T5" fmla="*/ 603 h 609"/>
                <a:gd name="T6" fmla="*/ 307 w 424"/>
                <a:gd name="T7" fmla="*/ 605 h 609"/>
                <a:gd name="T8" fmla="*/ 296 w 424"/>
                <a:gd name="T9" fmla="*/ 594 h 609"/>
                <a:gd name="T10" fmla="*/ 283 w 424"/>
                <a:gd name="T11" fmla="*/ 584 h 609"/>
                <a:gd name="T12" fmla="*/ 273 w 424"/>
                <a:gd name="T13" fmla="*/ 573 h 609"/>
                <a:gd name="T14" fmla="*/ 262 w 424"/>
                <a:gd name="T15" fmla="*/ 561 h 609"/>
                <a:gd name="T16" fmla="*/ 252 w 424"/>
                <a:gd name="T17" fmla="*/ 548 h 609"/>
                <a:gd name="T18" fmla="*/ 241 w 424"/>
                <a:gd name="T19" fmla="*/ 534 h 609"/>
                <a:gd name="T20" fmla="*/ 206 w 424"/>
                <a:gd name="T21" fmla="*/ 526 h 609"/>
                <a:gd name="T22" fmla="*/ 198 w 424"/>
                <a:gd name="T23" fmla="*/ 514 h 609"/>
                <a:gd name="T24" fmla="*/ 201 w 424"/>
                <a:gd name="T25" fmla="*/ 498 h 609"/>
                <a:gd name="T26" fmla="*/ 204 w 424"/>
                <a:gd name="T27" fmla="*/ 484 h 609"/>
                <a:gd name="T28" fmla="*/ 205 w 424"/>
                <a:gd name="T29" fmla="*/ 468 h 609"/>
                <a:gd name="T30" fmla="*/ 207 w 424"/>
                <a:gd name="T31" fmla="*/ 454 h 609"/>
                <a:gd name="T32" fmla="*/ 209 w 424"/>
                <a:gd name="T33" fmla="*/ 440 h 609"/>
                <a:gd name="T34" fmla="*/ 206 w 424"/>
                <a:gd name="T35" fmla="*/ 421 h 609"/>
                <a:gd name="T36" fmla="*/ 193 w 424"/>
                <a:gd name="T37" fmla="*/ 411 h 609"/>
                <a:gd name="T38" fmla="*/ 184 w 424"/>
                <a:gd name="T39" fmla="*/ 407 h 609"/>
                <a:gd name="T40" fmla="*/ 175 w 424"/>
                <a:gd name="T41" fmla="*/ 395 h 609"/>
                <a:gd name="T42" fmla="*/ 167 w 424"/>
                <a:gd name="T43" fmla="*/ 387 h 609"/>
                <a:gd name="T44" fmla="*/ 153 w 424"/>
                <a:gd name="T45" fmla="*/ 379 h 609"/>
                <a:gd name="T46" fmla="*/ 145 w 424"/>
                <a:gd name="T47" fmla="*/ 370 h 609"/>
                <a:gd name="T48" fmla="*/ 133 w 424"/>
                <a:gd name="T49" fmla="*/ 361 h 609"/>
                <a:gd name="T50" fmla="*/ 119 w 424"/>
                <a:gd name="T51" fmla="*/ 352 h 609"/>
                <a:gd name="T52" fmla="*/ 112 w 424"/>
                <a:gd name="T53" fmla="*/ 339 h 609"/>
                <a:gd name="T54" fmla="*/ 107 w 424"/>
                <a:gd name="T55" fmla="*/ 325 h 609"/>
                <a:gd name="T56" fmla="*/ 107 w 424"/>
                <a:gd name="T57" fmla="*/ 308 h 609"/>
                <a:gd name="T58" fmla="*/ 108 w 424"/>
                <a:gd name="T59" fmla="*/ 295 h 609"/>
                <a:gd name="T60" fmla="*/ 108 w 424"/>
                <a:gd name="T61" fmla="*/ 279 h 609"/>
                <a:gd name="T62" fmla="*/ 99 w 424"/>
                <a:gd name="T63" fmla="*/ 278 h 609"/>
                <a:gd name="T64" fmla="*/ 82 w 424"/>
                <a:gd name="T65" fmla="*/ 285 h 609"/>
                <a:gd name="T66" fmla="*/ 70 w 424"/>
                <a:gd name="T67" fmla="*/ 293 h 609"/>
                <a:gd name="T68" fmla="*/ 60 w 424"/>
                <a:gd name="T69" fmla="*/ 299 h 609"/>
                <a:gd name="T70" fmla="*/ 43 w 424"/>
                <a:gd name="T71" fmla="*/ 306 h 609"/>
                <a:gd name="T72" fmla="*/ 29 w 424"/>
                <a:gd name="T73" fmla="*/ 302 h 609"/>
                <a:gd name="T74" fmla="*/ 20 w 424"/>
                <a:gd name="T75" fmla="*/ 300 h 609"/>
                <a:gd name="T76" fmla="*/ 17 w 424"/>
                <a:gd name="T77" fmla="*/ 285 h 609"/>
                <a:gd name="T78" fmla="*/ 22 w 424"/>
                <a:gd name="T79" fmla="*/ 274 h 609"/>
                <a:gd name="T80" fmla="*/ 13 w 424"/>
                <a:gd name="T81" fmla="*/ 263 h 609"/>
                <a:gd name="T82" fmla="*/ 12 w 424"/>
                <a:gd name="T83" fmla="*/ 249 h 609"/>
                <a:gd name="T84" fmla="*/ 6 w 424"/>
                <a:gd name="T85" fmla="*/ 235 h 609"/>
                <a:gd name="T86" fmla="*/ 1 w 424"/>
                <a:gd name="T87" fmla="*/ 216 h 609"/>
                <a:gd name="T88" fmla="*/ 1 w 424"/>
                <a:gd name="T89" fmla="*/ 195 h 609"/>
                <a:gd name="T90" fmla="*/ 3 w 424"/>
                <a:gd name="T91" fmla="*/ 174 h 609"/>
                <a:gd name="T92" fmla="*/ 10 w 424"/>
                <a:gd name="T93" fmla="*/ 158 h 609"/>
                <a:gd name="T94" fmla="*/ 27 w 424"/>
                <a:gd name="T95" fmla="*/ 144 h 609"/>
                <a:gd name="T96" fmla="*/ 231 w 424"/>
                <a:gd name="T97" fmla="*/ 71 h 609"/>
                <a:gd name="T98" fmla="*/ 249 w 424"/>
                <a:gd name="T99" fmla="*/ 65 h 609"/>
                <a:gd name="T100" fmla="*/ 266 w 424"/>
                <a:gd name="T101" fmla="*/ 60 h 609"/>
                <a:gd name="T102" fmla="*/ 283 w 424"/>
                <a:gd name="T103" fmla="*/ 54 h 609"/>
                <a:gd name="T104" fmla="*/ 300 w 424"/>
                <a:gd name="T105" fmla="*/ 48 h 609"/>
                <a:gd name="T106" fmla="*/ 318 w 424"/>
                <a:gd name="T107" fmla="*/ 41 h 609"/>
                <a:gd name="T108" fmla="*/ 334 w 424"/>
                <a:gd name="T109" fmla="*/ 35 h 609"/>
                <a:gd name="T110" fmla="*/ 350 w 424"/>
                <a:gd name="T111" fmla="*/ 28 h 609"/>
                <a:gd name="T112" fmla="*/ 367 w 424"/>
                <a:gd name="T113" fmla="*/ 22 h 609"/>
                <a:gd name="T114" fmla="*/ 384 w 424"/>
                <a:gd name="T115" fmla="*/ 15 h 609"/>
                <a:gd name="T116" fmla="*/ 402 w 424"/>
                <a:gd name="T117" fmla="*/ 9 h 609"/>
                <a:gd name="T118" fmla="*/ 420 w 424"/>
                <a:gd name="T119" fmla="*/ 1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4" h="609">
                  <a:moveTo>
                    <a:pt x="324" y="600"/>
                  </a:moveTo>
                  <a:lnTo>
                    <a:pt x="322" y="600"/>
                  </a:lnTo>
                  <a:lnTo>
                    <a:pt x="324" y="600"/>
                  </a:lnTo>
                  <a:lnTo>
                    <a:pt x="324" y="599"/>
                  </a:lnTo>
                  <a:lnTo>
                    <a:pt x="324" y="598"/>
                  </a:lnTo>
                  <a:lnTo>
                    <a:pt x="325" y="596"/>
                  </a:lnTo>
                  <a:lnTo>
                    <a:pt x="324" y="596"/>
                  </a:lnTo>
                  <a:lnTo>
                    <a:pt x="324" y="595"/>
                  </a:lnTo>
                  <a:lnTo>
                    <a:pt x="322" y="595"/>
                  </a:lnTo>
                  <a:lnTo>
                    <a:pt x="322" y="596"/>
                  </a:lnTo>
                  <a:lnTo>
                    <a:pt x="321" y="596"/>
                  </a:lnTo>
                  <a:lnTo>
                    <a:pt x="321" y="598"/>
                  </a:lnTo>
                  <a:lnTo>
                    <a:pt x="321" y="599"/>
                  </a:lnTo>
                  <a:lnTo>
                    <a:pt x="320" y="599"/>
                  </a:lnTo>
                  <a:lnTo>
                    <a:pt x="318" y="599"/>
                  </a:lnTo>
                  <a:lnTo>
                    <a:pt x="318" y="598"/>
                  </a:lnTo>
                  <a:lnTo>
                    <a:pt x="318" y="596"/>
                  </a:lnTo>
                  <a:lnTo>
                    <a:pt x="318" y="595"/>
                  </a:lnTo>
                  <a:lnTo>
                    <a:pt x="317" y="595"/>
                  </a:lnTo>
                  <a:lnTo>
                    <a:pt x="316" y="595"/>
                  </a:lnTo>
                  <a:lnTo>
                    <a:pt x="316" y="594"/>
                  </a:lnTo>
                  <a:lnTo>
                    <a:pt x="316" y="592"/>
                  </a:lnTo>
                  <a:lnTo>
                    <a:pt x="316" y="591"/>
                  </a:lnTo>
                  <a:lnTo>
                    <a:pt x="315" y="590"/>
                  </a:lnTo>
                  <a:lnTo>
                    <a:pt x="313" y="588"/>
                  </a:lnTo>
                  <a:lnTo>
                    <a:pt x="312" y="590"/>
                  </a:lnTo>
                  <a:lnTo>
                    <a:pt x="313" y="591"/>
                  </a:lnTo>
                  <a:lnTo>
                    <a:pt x="313" y="592"/>
                  </a:lnTo>
                  <a:lnTo>
                    <a:pt x="313" y="594"/>
                  </a:lnTo>
                  <a:lnTo>
                    <a:pt x="313" y="595"/>
                  </a:lnTo>
                  <a:lnTo>
                    <a:pt x="312" y="595"/>
                  </a:lnTo>
                  <a:lnTo>
                    <a:pt x="311" y="595"/>
                  </a:lnTo>
                  <a:lnTo>
                    <a:pt x="311" y="596"/>
                  </a:lnTo>
                  <a:lnTo>
                    <a:pt x="309" y="596"/>
                  </a:lnTo>
                  <a:lnTo>
                    <a:pt x="308" y="596"/>
                  </a:lnTo>
                  <a:lnTo>
                    <a:pt x="308" y="595"/>
                  </a:lnTo>
                  <a:lnTo>
                    <a:pt x="307" y="595"/>
                  </a:lnTo>
                  <a:lnTo>
                    <a:pt x="307" y="596"/>
                  </a:lnTo>
                  <a:lnTo>
                    <a:pt x="307" y="598"/>
                  </a:lnTo>
                  <a:lnTo>
                    <a:pt x="305" y="598"/>
                  </a:lnTo>
                  <a:lnTo>
                    <a:pt x="304" y="598"/>
                  </a:lnTo>
                  <a:lnTo>
                    <a:pt x="303" y="598"/>
                  </a:lnTo>
                  <a:lnTo>
                    <a:pt x="303" y="599"/>
                  </a:lnTo>
                  <a:lnTo>
                    <a:pt x="303" y="600"/>
                  </a:lnTo>
                  <a:lnTo>
                    <a:pt x="304" y="600"/>
                  </a:lnTo>
                  <a:lnTo>
                    <a:pt x="304" y="601"/>
                  </a:lnTo>
                  <a:lnTo>
                    <a:pt x="305" y="601"/>
                  </a:lnTo>
                  <a:lnTo>
                    <a:pt x="305" y="603"/>
                  </a:lnTo>
                  <a:lnTo>
                    <a:pt x="307" y="603"/>
                  </a:lnTo>
                  <a:lnTo>
                    <a:pt x="308" y="603"/>
                  </a:lnTo>
                  <a:lnTo>
                    <a:pt x="309" y="603"/>
                  </a:lnTo>
                  <a:lnTo>
                    <a:pt x="309" y="604"/>
                  </a:lnTo>
                  <a:lnTo>
                    <a:pt x="311" y="604"/>
                  </a:lnTo>
                  <a:lnTo>
                    <a:pt x="312" y="604"/>
                  </a:lnTo>
                  <a:lnTo>
                    <a:pt x="312" y="605"/>
                  </a:lnTo>
                  <a:lnTo>
                    <a:pt x="313" y="605"/>
                  </a:lnTo>
                  <a:lnTo>
                    <a:pt x="313" y="607"/>
                  </a:lnTo>
                  <a:lnTo>
                    <a:pt x="315" y="608"/>
                  </a:lnTo>
                  <a:lnTo>
                    <a:pt x="315" y="609"/>
                  </a:lnTo>
                  <a:lnTo>
                    <a:pt x="313" y="609"/>
                  </a:lnTo>
                  <a:lnTo>
                    <a:pt x="312" y="609"/>
                  </a:lnTo>
                  <a:lnTo>
                    <a:pt x="312" y="608"/>
                  </a:lnTo>
                  <a:lnTo>
                    <a:pt x="311" y="608"/>
                  </a:lnTo>
                  <a:lnTo>
                    <a:pt x="311" y="607"/>
                  </a:lnTo>
                  <a:lnTo>
                    <a:pt x="309" y="607"/>
                  </a:lnTo>
                  <a:lnTo>
                    <a:pt x="308" y="607"/>
                  </a:lnTo>
                  <a:lnTo>
                    <a:pt x="308" y="605"/>
                  </a:lnTo>
                  <a:lnTo>
                    <a:pt x="307" y="605"/>
                  </a:lnTo>
                  <a:lnTo>
                    <a:pt x="305" y="605"/>
                  </a:lnTo>
                  <a:lnTo>
                    <a:pt x="305" y="604"/>
                  </a:lnTo>
                  <a:lnTo>
                    <a:pt x="304" y="604"/>
                  </a:lnTo>
                  <a:lnTo>
                    <a:pt x="303" y="604"/>
                  </a:lnTo>
                  <a:lnTo>
                    <a:pt x="303" y="603"/>
                  </a:lnTo>
                  <a:lnTo>
                    <a:pt x="301" y="603"/>
                  </a:lnTo>
                  <a:lnTo>
                    <a:pt x="300" y="603"/>
                  </a:lnTo>
                  <a:lnTo>
                    <a:pt x="300" y="601"/>
                  </a:lnTo>
                  <a:lnTo>
                    <a:pt x="299" y="601"/>
                  </a:lnTo>
                  <a:lnTo>
                    <a:pt x="299" y="600"/>
                  </a:lnTo>
                  <a:lnTo>
                    <a:pt x="299" y="599"/>
                  </a:lnTo>
                  <a:lnTo>
                    <a:pt x="298" y="599"/>
                  </a:lnTo>
                  <a:lnTo>
                    <a:pt x="298" y="598"/>
                  </a:lnTo>
                  <a:lnTo>
                    <a:pt x="298" y="596"/>
                  </a:lnTo>
                  <a:lnTo>
                    <a:pt x="296" y="596"/>
                  </a:lnTo>
                  <a:lnTo>
                    <a:pt x="296" y="595"/>
                  </a:lnTo>
                  <a:lnTo>
                    <a:pt x="296" y="594"/>
                  </a:lnTo>
                  <a:lnTo>
                    <a:pt x="295" y="594"/>
                  </a:lnTo>
                  <a:lnTo>
                    <a:pt x="295" y="592"/>
                  </a:lnTo>
                  <a:lnTo>
                    <a:pt x="294" y="592"/>
                  </a:lnTo>
                  <a:lnTo>
                    <a:pt x="292" y="592"/>
                  </a:lnTo>
                  <a:lnTo>
                    <a:pt x="292" y="591"/>
                  </a:lnTo>
                  <a:lnTo>
                    <a:pt x="291" y="591"/>
                  </a:lnTo>
                  <a:lnTo>
                    <a:pt x="291" y="590"/>
                  </a:lnTo>
                  <a:lnTo>
                    <a:pt x="290" y="590"/>
                  </a:lnTo>
                  <a:lnTo>
                    <a:pt x="288" y="590"/>
                  </a:lnTo>
                  <a:lnTo>
                    <a:pt x="287" y="590"/>
                  </a:lnTo>
                  <a:lnTo>
                    <a:pt x="287" y="588"/>
                  </a:lnTo>
                  <a:lnTo>
                    <a:pt x="286" y="588"/>
                  </a:lnTo>
                  <a:lnTo>
                    <a:pt x="286" y="587"/>
                  </a:lnTo>
                  <a:lnTo>
                    <a:pt x="285" y="587"/>
                  </a:lnTo>
                  <a:lnTo>
                    <a:pt x="285" y="586"/>
                  </a:lnTo>
                  <a:lnTo>
                    <a:pt x="285" y="584"/>
                  </a:lnTo>
                  <a:lnTo>
                    <a:pt x="283" y="584"/>
                  </a:lnTo>
                  <a:lnTo>
                    <a:pt x="283" y="583"/>
                  </a:lnTo>
                  <a:lnTo>
                    <a:pt x="282" y="583"/>
                  </a:lnTo>
                  <a:lnTo>
                    <a:pt x="281" y="583"/>
                  </a:lnTo>
                  <a:lnTo>
                    <a:pt x="281" y="582"/>
                  </a:lnTo>
                  <a:lnTo>
                    <a:pt x="279" y="582"/>
                  </a:lnTo>
                  <a:lnTo>
                    <a:pt x="279" y="581"/>
                  </a:lnTo>
                  <a:lnTo>
                    <a:pt x="278" y="581"/>
                  </a:lnTo>
                  <a:lnTo>
                    <a:pt x="279" y="579"/>
                  </a:lnTo>
                  <a:lnTo>
                    <a:pt x="278" y="579"/>
                  </a:lnTo>
                  <a:lnTo>
                    <a:pt x="278" y="578"/>
                  </a:lnTo>
                  <a:lnTo>
                    <a:pt x="277" y="578"/>
                  </a:lnTo>
                  <a:lnTo>
                    <a:pt x="277" y="577"/>
                  </a:lnTo>
                  <a:lnTo>
                    <a:pt x="275" y="577"/>
                  </a:lnTo>
                  <a:lnTo>
                    <a:pt x="275" y="575"/>
                  </a:lnTo>
                  <a:lnTo>
                    <a:pt x="274" y="574"/>
                  </a:lnTo>
                  <a:lnTo>
                    <a:pt x="273" y="574"/>
                  </a:lnTo>
                  <a:lnTo>
                    <a:pt x="273" y="573"/>
                  </a:lnTo>
                  <a:lnTo>
                    <a:pt x="271" y="573"/>
                  </a:lnTo>
                  <a:lnTo>
                    <a:pt x="271" y="571"/>
                  </a:lnTo>
                  <a:lnTo>
                    <a:pt x="270" y="571"/>
                  </a:lnTo>
                  <a:lnTo>
                    <a:pt x="270" y="570"/>
                  </a:lnTo>
                  <a:lnTo>
                    <a:pt x="269" y="570"/>
                  </a:lnTo>
                  <a:lnTo>
                    <a:pt x="269" y="569"/>
                  </a:lnTo>
                  <a:lnTo>
                    <a:pt x="268" y="569"/>
                  </a:lnTo>
                  <a:lnTo>
                    <a:pt x="268" y="568"/>
                  </a:lnTo>
                  <a:lnTo>
                    <a:pt x="266" y="568"/>
                  </a:lnTo>
                  <a:lnTo>
                    <a:pt x="266" y="566"/>
                  </a:lnTo>
                  <a:lnTo>
                    <a:pt x="265" y="566"/>
                  </a:lnTo>
                  <a:lnTo>
                    <a:pt x="265" y="565"/>
                  </a:lnTo>
                  <a:lnTo>
                    <a:pt x="265" y="564"/>
                  </a:lnTo>
                  <a:lnTo>
                    <a:pt x="264" y="564"/>
                  </a:lnTo>
                  <a:lnTo>
                    <a:pt x="264" y="562"/>
                  </a:lnTo>
                  <a:lnTo>
                    <a:pt x="262" y="562"/>
                  </a:lnTo>
                  <a:lnTo>
                    <a:pt x="262" y="561"/>
                  </a:lnTo>
                  <a:lnTo>
                    <a:pt x="261" y="561"/>
                  </a:lnTo>
                  <a:lnTo>
                    <a:pt x="261" y="560"/>
                  </a:lnTo>
                  <a:lnTo>
                    <a:pt x="260" y="560"/>
                  </a:lnTo>
                  <a:lnTo>
                    <a:pt x="260" y="558"/>
                  </a:lnTo>
                  <a:lnTo>
                    <a:pt x="258" y="558"/>
                  </a:lnTo>
                  <a:lnTo>
                    <a:pt x="257" y="558"/>
                  </a:lnTo>
                  <a:lnTo>
                    <a:pt x="257" y="557"/>
                  </a:lnTo>
                  <a:lnTo>
                    <a:pt x="257" y="556"/>
                  </a:lnTo>
                  <a:lnTo>
                    <a:pt x="257" y="554"/>
                  </a:lnTo>
                  <a:lnTo>
                    <a:pt x="256" y="554"/>
                  </a:lnTo>
                  <a:lnTo>
                    <a:pt x="256" y="553"/>
                  </a:lnTo>
                  <a:lnTo>
                    <a:pt x="256" y="552"/>
                  </a:lnTo>
                  <a:lnTo>
                    <a:pt x="254" y="552"/>
                  </a:lnTo>
                  <a:lnTo>
                    <a:pt x="254" y="551"/>
                  </a:lnTo>
                  <a:lnTo>
                    <a:pt x="253" y="549"/>
                  </a:lnTo>
                  <a:lnTo>
                    <a:pt x="253" y="548"/>
                  </a:lnTo>
                  <a:lnTo>
                    <a:pt x="252" y="548"/>
                  </a:lnTo>
                  <a:lnTo>
                    <a:pt x="252" y="547"/>
                  </a:lnTo>
                  <a:lnTo>
                    <a:pt x="251" y="545"/>
                  </a:lnTo>
                  <a:lnTo>
                    <a:pt x="251" y="544"/>
                  </a:lnTo>
                  <a:lnTo>
                    <a:pt x="249" y="544"/>
                  </a:lnTo>
                  <a:lnTo>
                    <a:pt x="249" y="543"/>
                  </a:lnTo>
                  <a:lnTo>
                    <a:pt x="249" y="541"/>
                  </a:lnTo>
                  <a:lnTo>
                    <a:pt x="249" y="540"/>
                  </a:lnTo>
                  <a:lnTo>
                    <a:pt x="249" y="539"/>
                  </a:lnTo>
                  <a:lnTo>
                    <a:pt x="248" y="539"/>
                  </a:lnTo>
                  <a:lnTo>
                    <a:pt x="248" y="537"/>
                  </a:lnTo>
                  <a:lnTo>
                    <a:pt x="247" y="537"/>
                  </a:lnTo>
                  <a:lnTo>
                    <a:pt x="245" y="537"/>
                  </a:lnTo>
                  <a:lnTo>
                    <a:pt x="244" y="537"/>
                  </a:lnTo>
                  <a:lnTo>
                    <a:pt x="243" y="536"/>
                  </a:lnTo>
                  <a:lnTo>
                    <a:pt x="243" y="535"/>
                  </a:lnTo>
                  <a:lnTo>
                    <a:pt x="243" y="534"/>
                  </a:lnTo>
                  <a:lnTo>
                    <a:pt x="241" y="534"/>
                  </a:lnTo>
                  <a:lnTo>
                    <a:pt x="243" y="534"/>
                  </a:lnTo>
                  <a:lnTo>
                    <a:pt x="243" y="532"/>
                  </a:lnTo>
                  <a:lnTo>
                    <a:pt x="243" y="531"/>
                  </a:lnTo>
                  <a:lnTo>
                    <a:pt x="218" y="530"/>
                  </a:lnTo>
                  <a:lnTo>
                    <a:pt x="217" y="530"/>
                  </a:lnTo>
                  <a:lnTo>
                    <a:pt x="217" y="528"/>
                  </a:lnTo>
                  <a:lnTo>
                    <a:pt x="215" y="530"/>
                  </a:lnTo>
                  <a:lnTo>
                    <a:pt x="215" y="528"/>
                  </a:lnTo>
                  <a:lnTo>
                    <a:pt x="214" y="528"/>
                  </a:lnTo>
                  <a:lnTo>
                    <a:pt x="213" y="528"/>
                  </a:lnTo>
                  <a:lnTo>
                    <a:pt x="211" y="528"/>
                  </a:lnTo>
                  <a:lnTo>
                    <a:pt x="210" y="528"/>
                  </a:lnTo>
                  <a:lnTo>
                    <a:pt x="209" y="528"/>
                  </a:lnTo>
                  <a:lnTo>
                    <a:pt x="209" y="527"/>
                  </a:lnTo>
                  <a:lnTo>
                    <a:pt x="207" y="527"/>
                  </a:lnTo>
                  <a:lnTo>
                    <a:pt x="206" y="527"/>
                  </a:lnTo>
                  <a:lnTo>
                    <a:pt x="206" y="526"/>
                  </a:lnTo>
                  <a:lnTo>
                    <a:pt x="205" y="526"/>
                  </a:lnTo>
                  <a:lnTo>
                    <a:pt x="204" y="526"/>
                  </a:lnTo>
                  <a:lnTo>
                    <a:pt x="202" y="526"/>
                  </a:lnTo>
                  <a:lnTo>
                    <a:pt x="202" y="524"/>
                  </a:lnTo>
                  <a:lnTo>
                    <a:pt x="201" y="524"/>
                  </a:lnTo>
                  <a:lnTo>
                    <a:pt x="200" y="523"/>
                  </a:lnTo>
                  <a:lnTo>
                    <a:pt x="198" y="523"/>
                  </a:lnTo>
                  <a:lnTo>
                    <a:pt x="197" y="523"/>
                  </a:lnTo>
                  <a:lnTo>
                    <a:pt x="197" y="522"/>
                  </a:lnTo>
                  <a:lnTo>
                    <a:pt x="197" y="521"/>
                  </a:lnTo>
                  <a:lnTo>
                    <a:pt x="197" y="519"/>
                  </a:lnTo>
                  <a:lnTo>
                    <a:pt x="197" y="518"/>
                  </a:lnTo>
                  <a:lnTo>
                    <a:pt x="197" y="517"/>
                  </a:lnTo>
                  <a:lnTo>
                    <a:pt x="198" y="517"/>
                  </a:lnTo>
                  <a:lnTo>
                    <a:pt x="197" y="515"/>
                  </a:lnTo>
                  <a:lnTo>
                    <a:pt x="197" y="514"/>
                  </a:lnTo>
                  <a:lnTo>
                    <a:pt x="198" y="514"/>
                  </a:lnTo>
                  <a:lnTo>
                    <a:pt x="198" y="513"/>
                  </a:lnTo>
                  <a:lnTo>
                    <a:pt x="198" y="511"/>
                  </a:lnTo>
                  <a:lnTo>
                    <a:pt x="200" y="511"/>
                  </a:lnTo>
                  <a:lnTo>
                    <a:pt x="198" y="510"/>
                  </a:lnTo>
                  <a:lnTo>
                    <a:pt x="198" y="509"/>
                  </a:lnTo>
                  <a:lnTo>
                    <a:pt x="200" y="509"/>
                  </a:lnTo>
                  <a:lnTo>
                    <a:pt x="200" y="507"/>
                  </a:lnTo>
                  <a:lnTo>
                    <a:pt x="198" y="507"/>
                  </a:lnTo>
                  <a:lnTo>
                    <a:pt x="198" y="506"/>
                  </a:lnTo>
                  <a:lnTo>
                    <a:pt x="198" y="505"/>
                  </a:lnTo>
                  <a:lnTo>
                    <a:pt x="200" y="505"/>
                  </a:lnTo>
                  <a:lnTo>
                    <a:pt x="200" y="504"/>
                  </a:lnTo>
                  <a:lnTo>
                    <a:pt x="198" y="504"/>
                  </a:lnTo>
                  <a:lnTo>
                    <a:pt x="200" y="502"/>
                  </a:lnTo>
                  <a:lnTo>
                    <a:pt x="200" y="501"/>
                  </a:lnTo>
                  <a:lnTo>
                    <a:pt x="200" y="500"/>
                  </a:lnTo>
                  <a:lnTo>
                    <a:pt x="201" y="498"/>
                  </a:lnTo>
                  <a:lnTo>
                    <a:pt x="201" y="497"/>
                  </a:lnTo>
                  <a:lnTo>
                    <a:pt x="201" y="496"/>
                  </a:lnTo>
                  <a:lnTo>
                    <a:pt x="201" y="494"/>
                  </a:lnTo>
                  <a:lnTo>
                    <a:pt x="201" y="493"/>
                  </a:lnTo>
                  <a:lnTo>
                    <a:pt x="200" y="493"/>
                  </a:lnTo>
                  <a:lnTo>
                    <a:pt x="200" y="492"/>
                  </a:lnTo>
                  <a:lnTo>
                    <a:pt x="201" y="492"/>
                  </a:lnTo>
                  <a:lnTo>
                    <a:pt x="201" y="490"/>
                  </a:lnTo>
                  <a:lnTo>
                    <a:pt x="201" y="489"/>
                  </a:lnTo>
                  <a:lnTo>
                    <a:pt x="202" y="489"/>
                  </a:lnTo>
                  <a:lnTo>
                    <a:pt x="202" y="488"/>
                  </a:lnTo>
                  <a:lnTo>
                    <a:pt x="202" y="487"/>
                  </a:lnTo>
                  <a:lnTo>
                    <a:pt x="202" y="485"/>
                  </a:lnTo>
                  <a:lnTo>
                    <a:pt x="204" y="485"/>
                  </a:lnTo>
                  <a:lnTo>
                    <a:pt x="204" y="484"/>
                  </a:lnTo>
                  <a:lnTo>
                    <a:pt x="205" y="484"/>
                  </a:lnTo>
                  <a:lnTo>
                    <a:pt x="204" y="484"/>
                  </a:lnTo>
                  <a:lnTo>
                    <a:pt x="204" y="483"/>
                  </a:lnTo>
                  <a:lnTo>
                    <a:pt x="204" y="481"/>
                  </a:lnTo>
                  <a:lnTo>
                    <a:pt x="205" y="481"/>
                  </a:lnTo>
                  <a:lnTo>
                    <a:pt x="206" y="481"/>
                  </a:lnTo>
                  <a:lnTo>
                    <a:pt x="205" y="480"/>
                  </a:lnTo>
                  <a:lnTo>
                    <a:pt x="205" y="479"/>
                  </a:lnTo>
                  <a:lnTo>
                    <a:pt x="205" y="477"/>
                  </a:lnTo>
                  <a:lnTo>
                    <a:pt x="205" y="476"/>
                  </a:lnTo>
                  <a:lnTo>
                    <a:pt x="206" y="476"/>
                  </a:lnTo>
                  <a:lnTo>
                    <a:pt x="206" y="475"/>
                  </a:lnTo>
                  <a:lnTo>
                    <a:pt x="205" y="474"/>
                  </a:lnTo>
                  <a:lnTo>
                    <a:pt x="206" y="472"/>
                  </a:lnTo>
                  <a:lnTo>
                    <a:pt x="206" y="471"/>
                  </a:lnTo>
                  <a:lnTo>
                    <a:pt x="207" y="471"/>
                  </a:lnTo>
                  <a:lnTo>
                    <a:pt x="206" y="470"/>
                  </a:lnTo>
                  <a:lnTo>
                    <a:pt x="205" y="470"/>
                  </a:lnTo>
                  <a:lnTo>
                    <a:pt x="205" y="468"/>
                  </a:lnTo>
                  <a:lnTo>
                    <a:pt x="205" y="467"/>
                  </a:lnTo>
                  <a:lnTo>
                    <a:pt x="205" y="466"/>
                  </a:lnTo>
                  <a:lnTo>
                    <a:pt x="205" y="464"/>
                  </a:lnTo>
                  <a:lnTo>
                    <a:pt x="205" y="463"/>
                  </a:lnTo>
                  <a:lnTo>
                    <a:pt x="205" y="462"/>
                  </a:lnTo>
                  <a:lnTo>
                    <a:pt x="206" y="462"/>
                  </a:lnTo>
                  <a:lnTo>
                    <a:pt x="206" y="460"/>
                  </a:lnTo>
                  <a:lnTo>
                    <a:pt x="205" y="460"/>
                  </a:lnTo>
                  <a:lnTo>
                    <a:pt x="205" y="459"/>
                  </a:lnTo>
                  <a:lnTo>
                    <a:pt x="206" y="459"/>
                  </a:lnTo>
                  <a:lnTo>
                    <a:pt x="206" y="458"/>
                  </a:lnTo>
                  <a:lnTo>
                    <a:pt x="206" y="457"/>
                  </a:lnTo>
                  <a:lnTo>
                    <a:pt x="206" y="458"/>
                  </a:lnTo>
                  <a:lnTo>
                    <a:pt x="207" y="458"/>
                  </a:lnTo>
                  <a:lnTo>
                    <a:pt x="207" y="457"/>
                  </a:lnTo>
                  <a:lnTo>
                    <a:pt x="207" y="455"/>
                  </a:lnTo>
                  <a:lnTo>
                    <a:pt x="207" y="454"/>
                  </a:lnTo>
                  <a:lnTo>
                    <a:pt x="206" y="454"/>
                  </a:lnTo>
                  <a:lnTo>
                    <a:pt x="205" y="454"/>
                  </a:lnTo>
                  <a:lnTo>
                    <a:pt x="204" y="453"/>
                  </a:lnTo>
                  <a:lnTo>
                    <a:pt x="204" y="451"/>
                  </a:lnTo>
                  <a:lnTo>
                    <a:pt x="204" y="450"/>
                  </a:lnTo>
                  <a:lnTo>
                    <a:pt x="205" y="450"/>
                  </a:lnTo>
                  <a:lnTo>
                    <a:pt x="205" y="449"/>
                  </a:lnTo>
                  <a:lnTo>
                    <a:pt x="205" y="447"/>
                  </a:lnTo>
                  <a:lnTo>
                    <a:pt x="206" y="447"/>
                  </a:lnTo>
                  <a:lnTo>
                    <a:pt x="206" y="446"/>
                  </a:lnTo>
                  <a:lnTo>
                    <a:pt x="207" y="446"/>
                  </a:lnTo>
                  <a:lnTo>
                    <a:pt x="207" y="445"/>
                  </a:lnTo>
                  <a:lnTo>
                    <a:pt x="207" y="443"/>
                  </a:lnTo>
                  <a:lnTo>
                    <a:pt x="207" y="442"/>
                  </a:lnTo>
                  <a:lnTo>
                    <a:pt x="207" y="441"/>
                  </a:lnTo>
                  <a:lnTo>
                    <a:pt x="209" y="441"/>
                  </a:lnTo>
                  <a:lnTo>
                    <a:pt x="209" y="440"/>
                  </a:lnTo>
                  <a:lnTo>
                    <a:pt x="209" y="438"/>
                  </a:lnTo>
                  <a:lnTo>
                    <a:pt x="209" y="437"/>
                  </a:lnTo>
                  <a:lnTo>
                    <a:pt x="209" y="436"/>
                  </a:lnTo>
                  <a:lnTo>
                    <a:pt x="209" y="433"/>
                  </a:lnTo>
                  <a:lnTo>
                    <a:pt x="209" y="432"/>
                  </a:lnTo>
                  <a:lnTo>
                    <a:pt x="209" y="430"/>
                  </a:lnTo>
                  <a:lnTo>
                    <a:pt x="210" y="430"/>
                  </a:lnTo>
                  <a:lnTo>
                    <a:pt x="209" y="430"/>
                  </a:lnTo>
                  <a:lnTo>
                    <a:pt x="209" y="429"/>
                  </a:lnTo>
                  <a:lnTo>
                    <a:pt x="209" y="428"/>
                  </a:lnTo>
                  <a:lnTo>
                    <a:pt x="209" y="426"/>
                  </a:lnTo>
                  <a:lnTo>
                    <a:pt x="209" y="425"/>
                  </a:lnTo>
                  <a:lnTo>
                    <a:pt x="209" y="424"/>
                  </a:lnTo>
                  <a:lnTo>
                    <a:pt x="207" y="424"/>
                  </a:lnTo>
                  <a:lnTo>
                    <a:pt x="207" y="423"/>
                  </a:lnTo>
                  <a:lnTo>
                    <a:pt x="206" y="423"/>
                  </a:lnTo>
                  <a:lnTo>
                    <a:pt x="206" y="421"/>
                  </a:lnTo>
                  <a:lnTo>
                    <a:pt x="205" y="421"/>
                  </a:lnTo>
                  <a:lnTo>
                    <a:pt x="204" y="421"/>
                  </a:lnTo>
                  <a:lnTo>
                    <a:pt x="204" y="420"/>
                  </a:lnTo>
                  <a:lnTo>
                    <a:pt x="202" y="419"/>
                  </a:lnTo>
                  <a:lnTo>
                    <a:pt x="202" y="417"/>
                  </a:lnTo>
                  <a:lnTo>
                    <a:pt x="201" y="417"/>
                  </a:lnTo>
                  <a:lnTo>
                    <a:pt x="200" y="417"/>
                  </a:lnTo>
                  <a:lnTo>
                    <a:pt x="200" y="416"/>
                  </a:lnTo>
                  <a:lnTo>
                    <a:pt x="198" y="416"/>
                  </a:lnTo>
                  <a:lnTo>
                    <a:pt x="198" y="415"/>
                  </a:lnTo>
                  <a:lnTo>
                    <a:pt x="197" y="415"/>
                  </a:lnTo>
                  <a:lnTo>
                    <a:pt x="198" y="415"/>
                  </a:lnTo>
                  <a:lnTo>
                    <a:pt x="197" y="413"/>
                  </a:lnTo>
                  <a:lnTo>
                    <a:pt x="196" y="413"/>
                  </a:lnTo>
                  <a:lnTo>
                    <a:pt x="194" y="412"/>
                  </a:lnTo>
                  <a:lnTo>
                    <a:pt x="193" y="412"/>
                  </a:lnTo>
                  <a:lnTo>
                    <a:pt x="193" y="411"/>
                  </a:lnTo>
                  <a:lnTo>
                    <a:pt x="193" y="410"/>
                  </a:lnTo>
                  <a:lnTo>
                    <a:pt x="192" y="410"/>
                  </a:lnTo>
                  <a:lnTo>
                    <a:pt x="191" y="410"/>
                  </a:lnTo>
                  <a:lnTo>
                    <a:pt x="191" y="408"/>
                  </a:lnTo>
                  <a:lnTo>
                    <a:pt x="189" y="408"/>
                  </a:lnTo>
                  <a:lnTo>
                    <a:pt x="191" y="408"/>
                  </a:lnTo>
                  <a:lnTo>
                    <a:pt x="191" y="410"/>
                  </a:lnTo>
                  <a:lnTo>
                    <a:pt x="189" y="410"/>
                  </a:lnTo>
                  <a:lnTo>
                    <a:pt x="189" y="411"/>
                  </a:lnTo>
                  <a:lnTo>
                    <a:pt x="188" y="411"/>
                  </a:lnTo>
                  <a:lnTo>
                    <a:pt x="188" y="410"/>
                  </a:lnTo>
                  <a:lnTo>
                    <a:pt x="187" y="411"/>
                  </a:lnTo>
                  <a:lnTo>
                    <a:pt x="185" y="411"/>
                  </a:lnTo>
                  <a:lnTo>
                    <a:pt x="185" y="410"/>
                  </a:lnTo>
                  <a:lnTo>
                    <a:pt x="185" y="408"/>
                  </a:lnTo>
                  <a:lnTo>
                    <a:pt x="184" y="408"/>
                  </a:lnTo>
                  <a:lnTo>
                    <a:pt x="184" y="407"/>
                  </a:lnTo>
                  <a:lnTo>
                    <a:pt x="184" y="406"/>
                  </a:lnTo>
                  <a:lnTo>
                    <a:pt x="183" y="406"/>
                  </a:lnTo>
                  <a:lnTo>
                    <a:pt x="183" y="404"/>
                  </a:lnTo>
                  <a:lnTo>
                    <a:pt x="181" y="404"/>
                  </a:lnTo>
                  <a:lnTo>
                    <a:pt x="181" y="403"/>
                  </a:lnTo>
                  <a:lnTo>
                    <a:pt x="180" y="403"/>
                  </a:lnTo>
                  <a:lnTo>
                    <a:pt x="180" y="402"/>
                  </a:lnTo>
                  <a:lnTo>
                    <a:pt x="181" y="402"/>
                  </a:lnTo>
                  <a:lnTo>
                    <a:pt x="180" y="402"/>
                  </a:lnTo>
                  <a:lnTo>
                    <a:pt x="180" y="400"/>
                  </a:lnTo>
                  <a:lnTo>
                    <a:pt x="179" y="399"/>
                  </a:lnTo>
                  <a:lnTo>
                    <a:pt x="179" y="398"/>
                  </a:lnTo>
                  <a:lnTo>
                    <a:pt x="177" y="398"/>
                  </a:lnTo>
                  <a:lnTo>
                    <a:pt x="177" y="396"/>
                  </a:lnTo>
                  <a:lnTo>
                    <a:pt x="176" y="396"/>
                  </a:lnTo>
                  <a:lnTo>
                    <a:pt x="176" y="395"/>
                  </a:lnTo>
                  <a:lnTo>
                    <a:pt x="175" y="395"/>
                  </a:lnTo>
                  <a:lnTo>
                    <a:pt x="175" y="394"/>
                  </a:lnTo>
                  <a:lnTo>
                    <a:pt x="174" y="394"/>
                  </a:lnTo>
                  <a:lnTo>
                    <a:pt x="172" y="394"/>
                  </a:lnTo>
                  <a:lnTo>
                    <a:pt x="171" y="393"/>
                  </a:lnTo>
                  <a:lnTo>
                    <a:pt x="171" y="394"/>
                  </a:lnTo>
                  <a:lnTo>
                    <a:pt x="170" y="394"/>
                  </a:lnTo>
                  <a:lnTo>
                    <a:pt x="170" y="393"/>
                  </a:lnTo>
                  <a:lnTo>
                    <a:pt x="171" y="393"/>
                  </a:lnTo>
                  <a:lnTo>
                    <a:pt x="171" y="391"/>
                  </a:lnTo>
                  <a:lnTo>
                    <a:pt x="170" y="390"/>
                  </a:lnTo>
                  <a:lnTo>
                    <a:pt x="170" y="391"/>
                  </a:lnTo>
                  <a:lnTo>
                    <a:pt x="168" y="391"/>
                  </a:lnTo>
                  <a:lnTo>
                    <a:pt x="170" y="390"/>
                  </a:lnTo>
                  <a:lnTo>
                    <a:pt x="168" y="390"/>
                  </a:lnTo>
                  <a:lnTo>
                    <a:pt x="168" y="389"/>
                  </a:lnTo>
                  <a:lnTo>
                    <a:pt x="167" y="389"/>
                  </a:lnTo>
                  <a:lnTo>
                    <a:pt x="167" y="387"/>
                  </a:lnTo>
                  <a:lnTo>
                    <a:pt x="166" y="387"/>
                  </a:lnTo>
                  <a:lnTo>
                    <a:pt x="166" y="386"/>
                  </a:lnTo>
                  <a:lnTo>
                    <a:pt x="164" y="386"/>
                  </a:lnTo>
                  <a:lnTo>
                    <a:pt x="164" y="385"/>
                  </a:lnTo>
                  <a:lnTo>
                    <a:pt x="163" y="385"/>
                  </a:lnTo>
                  <a:lnTo>
                    <a:pt x="162" y="385"/>
                  </a:lnTo>
                  <a:lnTo>
                    <a:pt x="162" y="383"/>
                  </a:lnTo>
                  <a:lnTo>
                    <a:pt x="160" y="383"/>
                  </a:lnTo>
                  <a:lnTo>
                    <a:pt x="160" y="382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7" y="381"/>
                  </a:lnTo>
                  <a:lnTo>
                    <a:pt x="155" y="381"/>
                  </a:lnTo>
                  <a:lnTo>
                    <a:pt x="154" y="381"/>
                  </a:lnTo>
                  <a:lnTo>
                    <a:pt x="154" y="379"/>
                  </a:lnTo>
                  <a:lnTo>
                    <a:pt x="153" y="379"/>
                  </a:lnTo>
                  <a:lnTo>
                    <a:pt x="151" y="379"/>
                  </a:lnTo>
                  <a:lnTo>
                    <a:pt x="151" y="378"/>
                  </a:lnTo>
                  <a:lnTo>
                    <a:pt x="153" y="377"/>
                  </a:lnTo>
                  <a:lnTo>
                    <a:pt x="151" y="377"/>
                  </a:lnTo>
                  <a:lnTo>
                    <a:pt x="153" y="376"/>
                  </a:lnTo>
                  <a:lnTo>
                    <a:pt x="151" y="376"/>
                  </a:lnTo>
                  <a:lnTo>
                    <a:pt x="150" y="376"/>
                  </a:lnTo>
                  <a:lnTo>
                    <a:pt x="150" y="374"/>
                  </a:lnTo>
                  <a:lnTo>
                    <a:pt x="149" y="374"/>
                  </a:lnTo>
                  <a:lnTo>
                    <a:pt x="149" y="373"/>
                  </a:lnTo>
                  <a:lnTo>
                    <a:pt x="147" y="373"/>
                  </a:lnTo>
                  <a:lnTo>
                    <a:pt x="147" y="374"/>
                  </a:lnTo>
                  <a:lnTo>
                    <a:pt x="147" y="373"/>
                  </a:lnTo>
                  <a:lnTo>
                    <a:pt x="147" y="372"/>
                  </a:lnTo>
                  <a:lnTo>
                    <a:pt x="146" y="372"/>
                  </a:lnTo>
                  <a:lnTo>
                    <a:pt x="145" y="372"/>
                  </a:lnTo>
                  <a:lnTo>
                    <a:pt x="145" y="370"/>
                  </a:lnTo>
                  <a:lnTo>
                    <a:pt x="145" y="369"/>
                  </a:lnTo>
                  <a:lnTo>
                    <a:pt x="144" y="369"/>
                  </a:lnTo>
                  <a:lnTo>
                    <a:pt x="145" y="369"/>
                  </a:lnTo>
                  <a:lnTo>
                    <a:pt x="144" y="368"/>
                  </a:lnTo>
                  <a:lnTo>
                    <a:pt x="142" y="368"/>
                  </a:lnTo>
                  <a:lnTo>
                    <a:pt x="141" y="368"/>
                  </a:lnTo>
                  <a:lnTo>
                    <a:pt x="141" y="366"/>
                  </a:lnTo>
                  <a:lnTo>
                    <a:pt x="140" y="366"/>
                  </a:lnTo>
                  <a:lnTo>
                    <a:pt x="140" y="365"/>
                  </a:lnTo>
                  <a:lnTo>
                    <a:pt x="138" y="365"/>
                  </a:lnTo>
                  <a:lnTo>
                    <a:pt x="137" y="365"/>
                  </a:lnTo>
                  <a:lnTo>
                    <a:pt x="137" y="364"/>
                  </a:lnTo>
                  <a:lnTo>
                    <a:pt x="136" y="364"/>
                  </a:lnTo>
                  <a:lnTo>
                    <a:pt x="136" y="363"/>
                  </a:lnTo>
                  <a:lnTo>
                    <a:pt x="136" y="361"/>
                  </a:lnTo>
                  <a:lnTo>
                    <a:pt x="134" y="361"/>
                  </a:lnTo>
                  <a:lnTo>
                    <a:pt x="133" y="361"/>
                  </a:lnTo>
                  <a:lnTo>
                    <a:pt x="133" y="360"/>
                  </a:lnTo>
                  <a:lnTo>
                    <a:pt x="132" y="360"/>
                  </a:lnTo>
                  <a:lnTo>
                    <a:pt x="130" y="360"/>
                  </a:lnTo>
                  <a:lnTo>
                    <a:pt x="130" y="359"/>
                  </a:lnTo>
                  <a:lnTo>
                    <a:pt x="129" y="359"/>
                  </a:lnTo>
                  <a:lnTo>
                    <a:pt x="128" y="359"/>
                  </a:lnTo>
                  <a:lnTo>
                    <a:pt x="127" y="359"/>
                  </a:lnTo>
                  <a:lnTo>
                    <a:pt x="127" y="357"/>
                  </a:lnTo>
                  <a:lnTo>
                    <a:pt x="127" y="356"/>
                  </a:lnTo>
                  <a:lnTo>
                    <a:pt x="125" y="356"/>
                  </a:lnTo>
                  <a:lnTo>
                    <a:pt x="124" y="355"/>
                  </a:lnTo>
                  <a:lnTo>
                    <a:pt x="124" y="353"/>
                  </a:lnTo>
                  <a:lnTo>
                    <a:pt x="123" y="353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19" y="353"/>
                  </a:lnTo>
                  <a:lnTo>
                    <a:pt x="119" y="352"/>
                  </a:lnTo>
                  <a:lnTo>
                    <a:pt x="117" y="352"/>
                  </a:lnTo>
                  <a:lnTo>
                    <a:pt x="119" y="352"/>
                  </a:lnTo>
                  <a:lnTo>
                    <a:pt x="119" y="351"/>
                  </a:lnTo>
                  <a:lnTo>
                    <a:pt x="119" y="349"/>
                  </a:lnTo>
                  <a:lnTo>
                    <a:pt x="117" y="349"/>
                  </a:lnTo>
                  <a:lnTo>
                    <a:pt x="117" y="348"/>
                  </a:lnTo>
                  <a:lnTo>
                    <a:pt x="116" y="348"/>
                  </a:lnTo>
                  <a:lnTo>
                    <a:pt x="116" y="347"/>
                  </a:lnTo>
                  <a:lnTo>
                    <a:pt x="116" y="346"/>
                  </a:lnTo>
                  <a:lnTo>
                    <a:pt x="116" y="344"/>
                  </a:lnTo>
                  <a:lnTo>
                    <a:pt x="115" y="344"/>
                  </a:lnTo>
                  <a:lnTo>
                    <a:pt x="115" y="343"/>
                  </a:lnTo>
                  <a:lnTo>
                    <a:pt x="114" y="343"/>
                  </a:lnTo>
                  <a:lnTo>
                    <a:pt x="114" y="342"/>
                  </a:lnTo>
                  <a:lnTo>
                    <a:pt x="112" y="342"/>
                  </a:lnTo>
                  <a:lnTo>
                    <a:pt x="112" y="340"/>
                  </a:lnTo>
                  <a:lnTo>
                    <a:pt x="112" y="339"/>
                  </a:lnTo>
                  <a:lnTo>
                    <a:pt x="111" y="339"/>
                  </a:lnTo>
                  <a:lnTo>
                    <a:pt x="111" y="338"/>
                  </a:lnTo>
                  <a:lnTo>
                    <a:pt x="110" y="338"/>
                  </a:lnTo>
                  <a:lnTo>
                    <a:pt x="110" y="336"/>
                  </a:lnTo>
                  <a:lnTo>
                    <a:pt x="108" y="335"/>
                  </a:lnTo>
                  <a:lnTo>
                    <a:pt x="108" y="334"/>
                  </a:lnTo>
                  <a:lnTo>
                    <a:pt x="107" y="334"/>
                  </a:lnTo>
                  <a:lnTo>
                    <a:pt x="107" y="332"/>
                  </a:lnTo>
                  <a:lnTo>
                    <a:pt x="106" y="332"/>
                  </a:lnTo>
                  <a:lnTo>
                    <a:pt x="106" y="331"/>
                  </a:lnTo>
                  <a:lnTo>
                    <a:pt x="106" y="330"/>
                  </a:lnTo>
                  <a:lnTo>
                    <a:pt x="107" y="330"/>
                  </a:lnTo>
                  <a:lnTo>
                    <a:pt x="107" y="329"/>
                  </a:lnTo>
                  <a:lnTo>
                    <a:pt x="107" y="327"/>
                  </a:lnTo>
                  <a:lnTo>
                    <a:pt x="107" y="326"/>
                  </a:lnTo>
                  <a:lnTo>
                    <a:pt x="108" y="326"/>
                  </a:lnTo>
                  <a:lnTo>
                    <a:pt x="107" y="325"/>
                  </a:lnTo>
                  <a:lnTo>
                    <a:pt x="108" y="325"/>
                  </a:lnTo>
                  <a:lnTo>
                    <a:pt x="108" y="323"/>
                  </a:lnTo>
                  <a:lnTo>
                    <a:pt x="108" y="322"/>
                  </a:lnTo>
                  <a:lnTo>
                    <a:pt x="107" y="322"/>
                  </a:lnTo>
                  <a:lnTo>
                    <a:pt x="107" y="321"/>
                  </a:lnTo>
                  <a:lnTo>
                    <a:pt x="106" y="321"/>
                  </a:lnTo>
                  <a:lnTo>
                    <a:pt x="106" y="319"/>
                  </a:lnTo>
                  <a:lnTo>
                    <a:pt x="106" y="318"/>
                  </a:lnTo>
                  <a:lnTo>
                    <a:pt x="106" y="317"/>
                  </a:lnTo>
                  <a:lnTo>
                    <a:pt x="106" y="316"/>
                  </a:lnTo>
                  <a:lnTo>
                    <a:pt x="106" y="314"/>
                  </a:lnTo>
                  <a:lnTo>
                    <a:pt x="106" y="313"/>
                  </a:lnTo>
                  <a:lnTo>
                    <a:pt x="107" y="313"/>
                  </a:lnTo>
                  <a:lnTo>
                    <a:pt x="107" y="312"/>
                  </a:lnTo>
                  <a:lnTo>
                    <a:pt x="107" y="310"/>
                  </a:lnTo>
                  <a:lnTo>
                    <a:pt x="107" y="309"/>
                  </a:lnTo>
                  <a:lnTo>
                    <a:pt x="107" y="308"/>
                  </a:lnTo>
                  <a:lnTo>
                    <a:pt x="107" y="306"/>
                  </a:lnTo>
                  <a:lnTo>
                    <a:pt x="108" y="306"/>
                  </a:lnTo>
                  <a:lnTo>
                    <a:pt x="107" y="306"/>
                  </a:lnTo>
                  <a:lnTo>
                    <a:pt x="107" y="305"/>
                  </a:lnTo>
                  <a:lnTo>
                    <a:pt x="108" y="305"/>
                  </a:lnTo>
                  <a:lnTo>
                    <a:pt x="108" y="304"/>
                  </a:lnTo>
                  <a:lnTo>
                    <a:pt x="107" y="304"/>
                  </a:lnTo>
                  <a:lnTo>
                    <a:pt x="107" y="302"/>
                  </a:lnTo>
                  <a:lnTo>
                    <a:pt x="108" y="302"/>
                  </a:lnTo>
                  <a:lnTo>
                    <a:pt x="108" y="301"/>
                  </a:lnTo>
                  <a:lnTo>
                    <a:pt x="108" y="300"/>
                  </a:lnTo>
                  <a:lnTo>
                    <a:pt x="110" y="300"/>
                  </a:lnTo>
                  <a:lnTo>
                    <a:pt x="108" y="300"/>
                  </a:lnTo>
                  <a:lnTo>
                    <a:pt x="108" y="299"/>
                  </a:lnTo>
                  <a:lnTo>
                    <a:pt x="108" y="297"/>
                  </a:lnTo>
                  <a:lnTo>
                    <a:pt x="108" y="296"/>
                  </a:lnTo>
                  <a:lnTo>
                    <a:pt x="108" y="295"/>
                  </a:lnTo>
                  <a:lnTo>
                    <a:pt x="107" y="293"/>
                  </a:lnTo>
                  <a:lnTo>
                    <a:pt x="108" y="293"/>
                  </a:lnTo>
                  <a:lnTo>
                    <a:pt x="108" y="292"/>
                  </a:lnTo>
                  <a:lnTo>
                    <a:pt x="107" y="292"/>
                  </a:lnTo>
                  <a:lnTo>
                    <a:pt x="107" y="291"/>
                  </a:lnTo>
                  <a:lnTo>
                    <a:pt x="107" y="289"/>
                  </a:lnTo>
                  <a:lnTo>
                    <a:pt x="107" y="288"/>
                  </a:lnTo>
                  <a:lnTo>
                    <a:pt x="107" y="287"/>
                  </a:lnTo>
                  <a:lnTo>
                    <a:pt x="107" y="285"/>
                  </a:lnTo>
                  <a:lnTo>
                    <a:pt x="108" y="285"/>
                  </a:lnTo>
                  <a:lnTo>
                    <a:pt x="108" y="284"/>
                  </a:lnTo>
                  <a:lnTo>
                    <a:pt x="107" y="284"/>
                  </a:lnTo>
                  <a:lnTo>
                    <a:pt x="107" y="283"/>
                  </a:lnTo>
                  <a:lnTo>
                    <a:pt x="107" y="282"/>
                  </a:lnTo>
                  <a:lnTo>
                    <a:pt x="108" y="282"/>
                  </a:lnTo>
                  <a:lnTo>
                    <a:pt x="108" y="280"/>
                  </a:lnTo>
                  <a:lnTo>
                    <a:pt x="108" y="279"/>
                  </a:lnTo>
                  <a:lnTo>
                    <a:pt x="108" y="278"/>
                  </a:lnTo>
                  <a:lnTo>
                    <a:pt x="110" y="276"/>
                  </a:lnTo>
                  <a:lnTo>
                    <a:pt x="108" y="276"/>
                  </a:lnTo>
                  <a:lnTo>
                    <a:pt x="108" y="275"/>
                  </a:lnTo>
                  <a:lnTo>
                    <a:pt x="110" y="274"/>
                  </a:lnTo>
                  <a:lnTo>
                    <a:pt x="110" y="272"/>
                  </a:lnTo>
                  <a:lnTo>
                    <a:pt x="108" y="272"/>
                  </a:lnTo>
                  <a:lnTo>
                    <a:pt x="108" y="274"/>
                  </a:lnTo>
                  <a:lnTo>
                    <a:pt x="107" y="274"/>
                  </a:lnTo>
                  <a:lnTo>
                    <a:pt x="106" y="274"/>
                  </a:lnTo>
                  <a:lnTo>
                    <a:pt x="106" y="275"/>
                  </a:lnTo>
                  <a:lnTo>
                    <a:pt x="104" y="275"/>
                  </a:lnTo>
                  <a:lnTo>
                    <a:pt x="103" y="276"/>
                  </a:lnTo>
                  <a:lnTo>
                    <a:pt x="102" y="275"/>
                  </a:lnTo>
                  <a:lnTo>
                    <a:pt x="100" y="276"/>
                  </a:lnTo>
                  <a:lnTo>
                    <a:pt x="99" y="276"/>
                  </a:lnTo>
                  <a:lnTo>
                    <a:pt x="99" y="278"/>
                  </a:lnTo>
                  <a:lnTo>
                    <a:pt x="98" y="278"/>
                  </a:lnTo>
                  <a:lnTo>
                    <a:pt x="97" y="278"/>
                  </a:lnTo>
                  <a:lnTo>
                    <a:pt x="95" y="278"/>
                  </a:lnTo>
                  <a:lnTo>
                    <a:pt x="94" y="278"/>
                  </a:lnTo>
                  <a:lnTo>
                    <a:pt x="93" y="279"/>
                  </a:lnTo>
                  <a:lnTo>
                    <a:pt x="91" y="280"/>
                  </a:lnTo>
                  <a:lnTo>
                    <a:pt x="91" y="282"/>
                  </a:lnTo>
                  <a:lnTo>
                    <a:pt x="90" y="282"/>
                  </a:lnTo>
                  <a:lnTo>
                    <a:pt x="90" y="283"/>
                  </a:lnTo>
                  <a:lnTo>
                    <a:pt x="89" y="283"/>
                  </a:lnTo>
                  <a:lnTo>
                    <a:pt x="89" y="284"/>
                  </a:lnTo>
                  <a:lnTo>
                    <a:pt x="87" y="284"/>
                  </a:lnTo>
                  <a:lnTo>
                    <a:pt x="86" y="284"/>
                  </a:lnTo>
                  <a:lnTo>
                    <a:pt x="85" y="284"/>
                  </a:lnTo>
                  <a:lnTo>
                    <a:pt x="83" y="284"/>
                  </a:lnTo>
                  <a:lnTo>
                    <a:pt x="83" y="285"/>
                  </a:lnTo>
                  <a:lnTo>
                    <a:pt x="82" y="285"/>
                  </a:lnTo>
                  <a:lnTo>
                    <a:pt x="82" y="287"/>
                  </a:lnTo>
                  <a:lnTo>
                    <a:pt x="82" y="288"/>
                  </a:lnTo>
                  <a:lnTo>
                    <a:pt x="81" y="288"/>
                  </a:lnTo>
                  <a:lnTo>
                    <a:pt x="80" y="288"/>
                  </a:lnTo>
                  <a:lnTo>
                    <a:pt x="78" y="288"/>
                  </a:lnTo>
                  <a:lnTo>
                    <a:pt x="78" y="287"/>
                  </a:lnTo>
                  <a:lnTo>
                    <a:pt x="77" y="287"/>
                  </a:lnTo>
                  <a:lnTo>
                    <a:pt x="76" y="287"/>
                  </a:lnTo>
                  <a:lnTo>
                    <a:pt x="76" y="288"/>
                  </a:lnTo>
                  <a:lnTo>
                    <a:pt x="74" y="288"/>
                  </a:lnTo>
                  <a:lnTo>
                    <a:pt x="73" y="288"/>
                  </a:lnTo>
                  <a:lnTo>
                    <a:pt x="73" y="289"/>
                  </a:lnTo>
                  <a:lnTo>
                    <a:pt x="73" y="291"/>
                  </a:lnTo>
                  <a:lnTo>
                    <a:pt x="73" y="292"/>
                  </a:lnTo>
                  <a:lnTo>
                    <a:pt x="72" y="292"/>
                  </a:lnTo>
                  <a:lnTo>
                    <a:pt x="72" y="293"/>
                  </a:lnTo>
                  <a:lnTo>
                    <a:pt x="70" y="293"/>
                  </a:lnTo>
                  <a:lnTo>
                    <a:pt x="70" y="295"/>
                  </a:lnTo>
                  <a:lnTo>
                    <a:pt x="69" y="295"/>
                  </a:lnTo>
                  <a:lnTo>
                    <a:pt x="69" y="296"/>
                  </a:lnTo>
                  <a:lnTo>
                    <a:pt x="68" y="296"/>
                  </a:lnTo>
                  <a:lnTo>
                    <a:pt x="68" y="297"/>
                  </a:lnTo>
                  <a:lnTo>
                    <a:pt x="68" y="299"/>
                  </a:lnTo>
                  <a:lnTo>
                    <a:pt x="68" y="300"/>
                  </a:lnTo>
                  <a:lnTo>
                    <a:pt x="67" y="300"/>
                  </a:lnTo>
                  <a:lnTo>
                    <a:pt x="65" y="300"/>
                  </a:lnTo>
                  <a:lnTo>
                    <a:pt x="65" y="301"/>
                  </a:lnTo>
                  <a:lnTo>
                    <a:pt x="64" y="301"/>
                  </a:lnTo>
                  <a:lnTo>
                    <a:pt x="63" y="301"/>
                  </a:lnTo>
                  <a:lnTo>
                    <a:pt x="63" y="300"/>
                  </a:lnTo>
                  <a:lnTo>
                    <a:pt x="63" y="301"/>
                  </a:lnTo>
                  <a:lnTo>
                    <a:pt x="61" y="301"/>
                  </a:lnTo>
                  <a:lnTo>
                    <a:pt x="61" y="300"/>
                  </a:lnTo>
                  <a:lnTo>
                    <a:pt x="60" y="299"/>
                  </a:lnTo>
                  <a:lnTo>
                    <a:pt x="59" y="299"/>
                  </a:lnTo>
                  <a:lnTo>
                    <a:pt x="57" y="299"/>
                  </a:lnTo>
                  <a:lnTo>
                    <a:pt x="57" y="300"/>
                  </a:lnTo>
                  <a:lnTo>
                    <a:pt x="56" y="300"/>
                  </a:lnTo>
                  <a:lnTo>
                    <a:pt x="55" y="300"/>
                  </a:lnTo>
                  <a:lnTo>
                    <a:pt x="53" y="300"/>
                  </a:lnTo>
                  <a:lnTo>
                    <a:pt x="52" y="300"/>
                  </a:lnTo>
                  <a:lnTo>
                    <a:pt x="51" y="300"/>
                  </a:lnTo>
                  <a:lnTo>
                    <a:pt x="50" y="300"/>
                  </a:lnTo>
                  <a:lnTo>
                    <a:pt x="48" y="300"/>
                  </a:lnTo>
                  <a:lnTo>
                    <a:pt x="47" y="301"/>
                  </a:lnTo>
                  <a:lnTo>
                    <a:pt x="46" y="302"/>
                  </a:lnTo>
                  <a:lnTo>
                    <a:pt x="44" y="302"/>
                  </a:lnTo>
                  <a:lnTo>
                    <a:pt x="44" y="304"/>
                  </a:lnTo>
                  <a:lnTo>
                    <a:pt x="44" y="305"/>
                  </a:lnTo>
                  <a:lnTo>
                    <a:pt x="44" y="306"/>
                  </a:lnTo>
                  <a:lnTo>
                    <a:pt x="43" y="306"/>
                  </a:lnTo>
                  <a:lnTo>
                    <a:pt x="42" y="305"/>
                  </a:lnTo>
                  <a:lnTo>
                    <a:pt x="42" y="306"/>
                  </a:lnTo>
                  <a:lnTo>
                    <a:pt x="42" y="308"/>
                  </a:lnTo>
                  <a:lnTo>
                    <a:pt x="42" y="309"/>
                  </a:lnTo>
                  <a:lnTo>
                    <a:pt x="40" y="309"/>
                  </a:lnTo>
                  <a:lnTo>
                    <a:pt x="39" y="309"/>
                  </a:lnTo>
                  <a:lnTo>
                    <a:pt x="39" y="308"/>
                  </a:lnTo>
                  <a:lnTo>
                    <a:pt x="38" y="308"/>
                  </a:lnTo>
                  <a:lnTo>
                    <a:pt x="36" y="308"/>
                  </a:lnTo>
                  <a:lnTo>
                    <a:pt x="36" y="306"/>
                  </a:lnTo>
                  <a:lnTo>
                    <a:pt x="35" y="306"/>
                  </a:lnTo>
                  <a:lnTo>
                    <a:pt x="34" y="305"/>
                  </a:lnTo>
                  <a:lnTo>
                    <a:pt x="33" y="305"/>
                  </a:lnTo>
                  <a:lnTo>
                    <a:pt x="31" y="305"/>
                  </a:lnTo>
                  <a:lnTo>
                    <a:pt x="30" y="305"/>
                  </a:lnTo>
                  <a:lnTo>
                    <a:pt x="29" y="304"/>
                  </a:lnTo>
                  <a:lnTo>
                    <a:pt x="29" y="302"/>
                  </a:lnTo>
                  <a:lnTo>
                    <a:pt x="29" y="301"/>
                  </a:lnTo>
                  <a:lnTo>
                    <a:pt x="27" y="301"/>
                  </a:lnTo>
                  <a:lnTo>
                    <a:pt x="26" y="301"/>
                  </a:lnTo>
                  <a:lnTo>
                    <a:pt x="25" y="301"/>
                  </a:lnTo>
                  <a:lnTo>
                    <a:pt x="23" y="301"/>
                  </a:lnTo>
                  <a:lnTo>
                    <a:pt x="23" y="302"/>
                  </a:lnTo>
                  <a:lnTo>
                    <a:pt x="22" y="302"/>
                  </a:lnTo>
                  <a:lnTo>
                    <a:pt x="21" y="302"/>
                  </a:lnTo>
                  <a:lnTo>
                    <a:pt x="20" y="302"/>
                  </a:lnTo>
                  <a:lnTo>
                    <a:pt x="18" y="302"/>
                  </a:lnTo>
                  <a:lnTo>
                    <a:pt x="18" y="304"/>
                  </a:lnTo>
                  <a:lnTo>
                    <a:pt x="17" y="304"/>
                  </a:lnTo>
                  <a:lnTo>
                    <a:pt x="17" y="302"/>
                  </a:lnTo>
                  <a:lnTo>
                    <a:pt x="17" y="301"/>
                  </a:lnTo>
                  <a:lnTo>
                    <a:pt x="18" y="301"/>
                  </a:lnTo>
                  <a:lnTo>
                    <a:pt x="18" y="300"/>
                  </a:lnTo>
                  <a:lnTo>
                    <a:pt x="20" y="300"/>
                  </a:lnTo>
                  <a:lnTo>
                    <a:pt x="20" y="299"/>
                  </a:lnTo>
                  <a:lnTo>
                    <a:pt x="20" y="297"/>
                  </a:lnTo>
                  <a:lnTo>
                    <a:pt x="20" y="296"/>
                  </a:lnTo>
                  <a:lnTo>
                    <a:pt x="20" y="295"/>
                  </a:lnTo>
                  <a:lnTo>
                    <a:pt x="20" y="293"/>
                  </a:lnTo>
                  <a:lnTo>
                    <a:pt x="21" y="293"/>
                  </a:lnTo>
                  <a:lnTo>
                    <a:pt x="21" y="292"/>
                  </a:lnTo>
                  <a:lnTo>
                    <a:pt x="20" y="292"/>
                  </a:lnTo>
                  <a:lnTo>
                    <a:pt x="18" y="292"/>
                  </a:lnTo>
                  <a:lnTo>
                    <a:pt x="18" y="291"/>
                  </a:lnTo>
                  <a:lnTo>
                    <a:pt x="17" y="291"/>
                  </a:lnTo>
                  <a:lnTo>
                    <a:pt x="17" y="289"/>
                  </a:lnTo>
                  <a:lnTo>
                    <a:pt x="17" y="288"/>
                  </a:lnTo>
                  <a:lnTo>
                    <a:pt x="17" y="287"/>
                  </a:lnTo>
                  <a:lnTo>
                    <a:pt x="17" y="285"/>
                  </a:lnTo>
                  <a:lnTo>
                    <a:pt x="16" y="285"/>
                  </a:lnTo>
                  <a:lnTo>
                    <a:pt x="17" y="285"/>
                  </a:lnTo>
                  <a:lnTo>
                    <a:pt x="18" y="285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1" y="284"/>
                  </a:lnTo>
                  <a:lnTo>
                    <a:pt x="21" y="283"/>
                  </a:lnTo>
                  <a:lnTo>
                    <a:pt x="21" y="282"/>
                  </a:lnTo>
                  <a:lnTo>
                    <a:pt x="20" y="282"/>
                  </a:lnTo>
                  <a:lnTo>
                    <a:pt x="20" y="280"/>
                  </a:lnTo>
                  <a:lnTo>
                    <a:pt x="21" y="280"/>
                  </a:lnTo>
                  <a:lnTo>
                    <a:pt x="22" y="280"/>
                  </a:lnTo>
                  <a:lnTo>
                    <a:pt x="22" y="279"/>
                  </a:lnTo>
                  <a:lnTo>
                    <a:pt x="22" y="278"/>
                  </a:lnTo>
                  <a:lnTo>
                    <a:pt x="22" y="276"/>
                  </a:lnTo>
                  <a:lnTo>
                    <a:pt x="21" y="276"/>
                  </a:lnTo>
                  <a:lnTo>
                    <a:pt x="21" y="275"/>
                  </a:lnTo>
                  <a:lnTo>
                    <a:pt x="21" y="274"/>
                  </a:lnTo>
                  <a:lnTo>
                    <a:pt x="22" y="274"/>
                  </a:lnTo>
                  <a:lnTo>
                    <a:pt x="22" y="272"/>
                  </a:lnTo>
                  <a:lnTo>
                    <a:pt x="21" y="272"/>
                  </a:lnTo>
                  <a:lnTo>
                    <a:pt x="20" y="272"/>
                  </a:lnTo>
                  <a:lnTo>
                    <a:pt x="20" y="271"/>
                  </a:lnTo>
                  <a:lnTo>
                    <a:pt x="18" y="271"/>
                  </a:lnTo>
                  <a:lnTo>
                    <a:pt x="18" y="270"/>
                  </a:lnTo>
                  <a:lnTo>
                    <a:pt x="17" y="270"/>
                  </a:lnTo>
                  <a:lnTo>
                    <a:pt x="17" y="268"/>
                  </a:lnTo>
                  <a:lnTo>
                    <a:pt x="17" y="267"/>
                  </a:lnTo>
                  <a:lnTo>
                    <a:pt x="17" y="266"/>
                  </a:lnTo>
                  <a:lnTo>
                    <a:pt x="16" y="266"/>
                  </a:lnTo>
                  <a:lnTo>
                    <a:pt x="14" y="266"/>
                  </a:lnTo>
                  <a:lnTo>
                    <a:pt x="13" y="266"/>
                  </a:lnTo>
                  <a:lnTo>
                    <a:pt x="13" y="265"/>
                  </a:lnTo>
                  <a:lnTo>
                    <a:pt x="12" y="265"/>
                  </a:lnTo>
                  <a:lnTo>
                    <a:pt x="12" y="263"/>
                  </a:lnTo>
                  <a:lnTo>
                    <a:pt x="13" y="263"/>
                  </a:lnTo>
                  <a:lnTo>
                    <a:pt x="13" y="262"/>
                  </a:lnTo>
                  <a:lnTo>
                    <a:pt x="14" y="262"/>
                  </a:lnTo>
                  <a:lnTo>
                    <a:pt x="14" y="261"/>
                  </a:lnTo>
                  <a:lnTo>
                    <a:pt x="14" y="259"/>
                  </a:lnTo>
                  <a:lnTo>
                    <a:pt x="13" y="258"/>
                  </a:lnTo>
                  <a:lnTo>
                    <a:pt x="13" y="257"/>
                  </a:lnTo>
                  <a:lnTo>
                    <a:pt x="14" y="257"/>
                  </a:lnTo>
                  <a:lnTo>
                    <a:pt x="13" y="257"/>
                  </a:lnTo>
                  <a:lnTo>
                    <a:pt x="13" y="255"/>
                  </a:lnTo>
                  <a:lnTo>
                    <a:pt x="12" y="255"/>
                  </a:lnTo>
                  <a:lnTo>
                    <a:pt x="12" y="254"/>
                  </a:lnTo>
                  <a:lnTo>
                    <a:pt x="12" y="253"/>
                  </a:lnTo>
                  <a:lnTo>
                    <a:pt x="10" y="253"/>
                  </a:lnTo>
                  <a:lnTo>
                    <a:pt x="10" y="252"/>
                  </a:lnTo>
                  <a:lnTo>
                    <a:pt x="10" y="250"/>
                  </a:lnTo>
                  <a:lnTo>
                    <a:pt x="12" y="250"/>
                  </a:lnTo>
                  <a:lnTo>
                    <a:pt x="12" y="249"/>
                  </a:lnTo>
                  <a:lnTo>
                    <a:pt x="13" y="249"/>
                  </a:lnTo>
                  <a:lnTo>
                    <a:pt x="13" y="248"/>
                  </a:lnTo>
                  <a:lnTo>
                    <a:pt x="13" y="246"/>
                  </a:lnTo>
                  <a:lnTo>
                    <a:pt x="16" y="246"/>
                  </a:lnTo>
                  <a:lnTo>
                    <a:pt x="14" y="246"/>
                  </a:lnTo>
                  <a:lnTo>
                    <a:pt x="14" y="245"/>
                  </a:lnTo>
                  <a:lnTo>
                    <a:pt x="13" y="244"/>
                  </a:lnTo>
                  <a:lnTo>
                    <a:pt x="12" y="242"/>
                  </a:lnTo>
                  <a:lnTo>
                    <a:pt x="10" y="241"/>
                  </a:lnTo>
                  <a:lnTo>
                    <a:pt x="10" y="240"/>
                  </a:lnTo>
                  <a:lnTo>
                    <a:pt x="9" y="240"/>
                  </a:lnTo>
                  <a:lnTo>
                    <a:pt x="9" y="238"/>
                  </a:lnTo>
                  <a:lnTo>
                    <a:pt x="8" y="238"/>
                  </a:lnTo>
                  <a:lnTo>
                    <a:pt x="8" y="237"/>
                  </a:lnTo>
                  <a:lnTo>
                    <a:pt x="8" y="236"/>
                  </a:lnTo>
                  <a:lnTo>
                    <a:pt x="6" y="236"/>
                  </a:lnTo>
                  <a:lnTo>
                    <a:pt x="6" y="235"/>
                  </a:lnTo>
                  <a:lnTo>
                    <a:pt x="6" y="233"/>
                  </a:lnTo>
                  <a:lnTo>
                    <a:pt x="5" y="233"/>
                  </a:lnTo>
                  <a:lnTo>
                    <a:pt x="5" y="232"/>
                  </a:lnTo>
                  <a:lnTo>
                    <a:pt x="5" y="231"/>
                  </a:lnTo>
                  <a:lnTo>
                    <a:pt x="4" y="231"/>
                  </a:lnTo>
                  <a:lnTo>
                    <a:pt x="4" y="229"/>
                  </a:lnTo>
                  <a:lnTo>
                    <a:pt x="4" y="228"/>
                  </a:lnTo>
                  <a:lnTo>
                    <a:pt x="3" y="227"/>
                  </a:lnTo>
                  <a:lnTo>
                    <a:pt x="3" y="225"/>
                  </a:lnTo>
                  <a:lnTo>
                    <a:pt x="3" y="224"/>
                  </a:lnTo>
                  <a:lnTo>
                    <a:pt x="3" y="223"/>
                  </a:lnTo>
                  <a:lnTo>
                    <a:pt x="1" y="223"/>
                  </a:lnTo>
                  <a:lnTo>
                    <a:pt x="1" y="221"/>
                  </a:lnTo>
                  <a:lnTo>
                    <a:pt x="1" y="220"/>
                  </a:lnTo>
                  <a:lnTo>
                    <a:pt x="1" y="219"/>
                  </a:lnTo>
                  <a:lnTo>
                    <a:pt x="1" y="218"/>
                  </a:lnTo>
                  <a:lnTo>
                    <a:pt x="1" y="216"/>
                  </a:lnTo>
                  <a:lnTo>
                    <a:pt x="1" y="215"/>
                  </a:lnTo>
                  <a:lnTo>
                    <a:pt x="1" y="214"/>
                  </a:lnTo>
                  <a:lnTo>
                    <a:pt x="1" y="212"/>
                  </a:lnTo>
                  <a:lnTo>
                    <a:pt x="1" y="211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0" y="208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0" y="205"/>
                  </a:lnTo>
                  <a:lnTo>
                    <a:pt x="0" y="203"/>
                  </a:lnTo>
                  <a:lnTo>
                    <a:pt x="0" y="202"/>
                  </a:lnTo>
                  <a:lnTo>
                    <a:pt x="0" y="201"/>
                  </a:lnTo>
                  <a:lnTo>
                    <a:pt x="0" y="199"/>
                  </a:lnTo>
                  <a:lnTo>
                    <a:pt x="0" y="198"/>
                  </a:lnTo>
                  <a:lnTo>
                    <a:pt x="1" y="197"/>
                  </a:lnTo>
                  <a:lnTo>
                    <a:pt x="1" y="195"/>
                  </a:lnTo>
                  <a:lnTo>
                    <a:pt x="1" y="194"/>
                  </a:lnTo>
                  <a:lnTo>
                    <a:pt x="1" y="193"/>
                  </a:lnTo>
                  <a:lnTo>
                    <a:pt x="1" y="191"/>
                  </a:lnTo>
                  <a:lnTo>
                    <a:pt x="1" y="190"/>
                  </a:lnTo>
                  <a:lnTo>
                    <a:pt x="1" y="189"/>
                  </a:lnTo>
                  <a:lnTo>
                    <a:pt x="1" y="188"/>
                  </a:lnTo>
                  <a:lnTo>
                    <a:pt x="1" y="186"/>
                  </a:lnTo>
                  <a:lnTo>
                    <a:pt x="1" y="185"/>
                  </a:lnTo>
                  <a:lnTo>
                    <a:pt x="1" y="184"/>
                  </a:lnTo>
                  <a:lnTo>
                    <a:pt x="1" y="182"/>
                  </a:lnTo>
                  <a:lnTo>
                    <a:pt x="1" y="181"/>
                  </a:lnTo>
                  <a:lnTo>
                    <a:pt x="1" y="180"/>
                  </a:lnTo>
                  <a:lnTo>
                    <a:pt x="1" y="178"/>
                  </a:lnTo>
                  <a:lnTo>
                    <a:pt x="1" y="177"/>
                  </a:lnTo>
                  <a:lnTo>
                    <a:pt x="1" y="176"/>
                  </a:lnTo>
                  <a:lnTo>
                    <a:pt x="1" y="174"/>
                  </a:lnTo>
                  <a:lnTo>
                    <a:pt x="3" y="174"/>
                  </a:lnTo>
                  <a:lnTo>
                    <a:pt x="3" y="173"/>
                  </a:lnTo>
                  <a:lnTo>
                    <a:pt x="3" y="172"/>
                  </a:lnTo>
                  <a:lnTo>
                    <a:pt x="3" y="171"/>
                  </a:lnTo>
                  <a:lnTo>
                    <a:pt x="4" y="169"/>
                  </a:lnTo>
                  <a:lnTo>
                    <a:pt x="4" y="168"/>
                  </a:lnTo>
                  <a:lnTo>
                    <a:pt x="4" y="167"/>
                  </a:lnTo>
                  <a:lnTo>
                    <a:pt x="5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6" y="164"/>
                  </a:lnTo>
                  <a:lnTo>
                    <a:pt x="6" y="163"/>
                  </a:lnTo>
                  <a:lnTo>
                    <a:pt x="8" y="161"/>
                  </a:lnTo>
                  <a:lnTo>
                    <a:pt x="8" y="160"/>
                  </a:lnTo>
                  <a:lnTo>
                    <a:pt x="9" y="160"/>
                  </a:lnTo>
                  <a:lnTo>
                    <a:pt x="9" y="159"/>
                  </a:lnTo>
                  <a:lnTo>
                    <a:pt x="10" y="159"/>
                  </a:lnTo>
                  <a:lnTo>
                    <a:pt x="10" y="158"/>
                  </a:lnTo>
                  <a:lnTo>
                    <a:pt x="12" y="156"/>
                  </a:lnTo>
                  <a:lnTo>
                    <a:pt x="13" y="155"/>
                  </a:lnTo>
                  <a:lnTo>
                    <a:pt x="14" y="154"/>
                  </a:lnTo>
                  <a:lnTo>
                    <a:pt x="16" y="152"/>
                  </a:lnTo>
                  <a:lnTo>
                    <a:pt x="17" y="151"/>
                  </a:lnTo>
                  <a:lnTo>
                    <a:pt x="18" y="151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1" y="148"/>
                  </a:lnTo>
                  <a:lnTo>
                    <a:pt x="21" y="147"/>
                  </a:lnTo>
                  <a:lnTo>
                    <a:pt x="22" y="147"/>
                  </a:lnTo>
                  <a:lnTo>
                    <a:pt x="23" y="147"/>
                  </a:lnTo>
                  <a:lnTo>
                    <a:pt x="23" y="146"/>
                  </a:lnTo>
                  <a:lnTo>
                    <a:pt x="25" y="146"/>
                  </a:lnTo>
                  <a:lnTo>
                    <a:pt x="26" y="144"/>
                  </a:lnTo>
                  <a:lnTo>
                    <a:pt x="27" y="144"/>
                  </a:lnTo>
                  <a:lnTo>
                    <a:pt x="27" y="143"/>
                  </a:lnTo>
                  <a:lnTo>
                    <a:pt x="29" y="143"/>
                  </a:lnTo>
                  <a:lnTo>
                    <a:pt x="30" y="143"/>
                  </a:lnTo>
                  <a:lnTo>
                    <a:pt x="30" y="142"/>
                  </a:lnTo>
                  <a:lnTo>
                    <a:pt x="31" y="142"/>
                  </a:lnTo>
                  <a:lnTo>
                    <a:pt x="136" y="104"/>
                  </a:lnTo>
                  <a:lnTo>
                    <a:pt x="159" y="96"/>
                  </a:lnTo>
                  <a:lnTo>
                    <a:pt x="162" y="95"/>
                  </a:lnTo>
                  <a:lnTo>
                    <a:pt x="221" y="74"/>
                  </a:lnTo>
                  <a:lnTo>
                    <a:pt x="222" y="74"/>
                  </a:lnTo>
                  <a:lnTo>
                    <a:pt x="223" y="74"/>
                  </a:lnTo>
                  <a:lnTo>
                    <a:pt x="224" y="74"/>
                  </a:lnTo>
                  <a:lnTo>
                    <a:pt x="226" y="73"/>
                  </a:lnTo>
                  <a:lnTo>
                    <a:pt x="227" y="73"/>
                  </a:lnTo>
                  <a:lnTo>
                    <a:pt x="228" y="73"/>
                  </a:lnTo>
                  <a:lnTo>
                    <a:pt x="230" y="71"/>
                  </a:lnTo>
                  <a:lnTo>
                    <a:pt x="231" y="71"/>
                  </a:lnTo>
                  <a:lnTo>
                    <a:pt x="232" y="71"/>
                  </a:lnTo>
                  <a:lnTo>
                    <a:pt x="232" y="70"/>
                  </a:lnTo>
                  <a:lnTo>
                    <a:pt x="234" y="70"/>
                  </a:lnTo>
                  <a:lnTo>
                    <a:pt x="235" y="70"/>
                  </a:lnTo>
                  <a:lnTo>
                    <a:pt x="236" y="70"/>
                  </a:lnTo>
                  <a:lnTo>
                    <a:pt x="238" y="70"/>
                  </a:lnTo>
                  <a:lnTo>
                    <a:pt x="238" y="69"/>
                  </a:lnTo>
                  <a:lnTo>
                    <a:pt x="239" y="69"/>
                  </a:lnTo>
                  <a:lnTo>
                    <a:pt x="240" y="69"/>
                  </a:lnTo>
                  <a:lnTo>
                    <a:pt x="241" y="67"/>
                  </a:lnTo>
                  <a:lnTo>
                    <a:pt x="243" y="67"/>
                  </a:lnTo>
                  <a:lnTo>
                    <a:pt x="244" y="67"/>
                  </a:lnTo>
                  <a:lnTo>
                    <a:pt x="245" y="66"/>
                  </a:lnTo>
                  <a:lnTo>
                    <a:pt x="247" y="66"/>
                  </a:lnTo>
                  <a:lnTo>
                    <a:pt x="248" y="66"/>
                  </a:lnTo>
                  <a:lnTo>
                    <a:pt x="248" y="65"/>
                  </a:lnTo>
                  <a:lnTo>
                    <a:pt x="249" y="65"/>
                  </a:lnTo>
                  <a:lnTo>
                    <a:pt x="251" y="65"/>
                  </a:lnTo>
                  <a:lnTo>
                    <a:pt x="252" y="65"/>
                  </a:lnTo>
                  <a:lnTo>
                    <a:pt x="252" y="63"/>
                  </a:lnTo>
                  <a:lnTo>
                    <a:pt x="253" y="63"/>
                  </a:lnTo>
                  <a:lnTo>
                    <a:pt x="254" y="63"/>
                  </a:lnTo>
                  <a:lnTo>
                    <a:pt x="256" y="63"/>
                  </a:lnTo>
                  <a:lnTo>
                    <a:pt x="256" y="62"/>
                  </a:lnTo>
                  <a:lnTo>
                    <a:pt x="257" y="62"/>
                  </a:lnTo>
                  <a:lnTo>
                    <a:pt x="258" y="62"/>
                  </a:lnTo>
                  <a:lnTo>
                    <a:pt x="260" y="62"/>
                  </a:lnTo>
                  <a:lnTo>
                    <a:pt x="260" y="61"/>
                  </a:lnTo>
                  <a:lnTo>
                    <a:pt x="261" y="61"/>
                  </a:lnTo>
                  <a:lnTo>
                    <a:pt x="262" y="61"/>
                  </a:lnTo>
                  <a:lnTo>
                    <a:pt x="264" y="61"/>
                  </a:lnTo>
                  <a:lnTo>
                    <a:pt x="264" y="60"/>
                  </a:lnTo>
                  <a:lnTo>
                    <a:pt x="265" y="60"/>
                  </a:lnTo>
                  <a:lnTo>
                    <a:pt x="266" y="60"/>
                  </a:lnTo>
                  <a:lnTo>
                    <a:pt x="268" y="60"/>
                  </a:lnTo>
                  <a:lnTo>
                    <a:pt x="268" y="58"/>
                  </a:lnTo>
                  <a:lnTo>
                    <a:pt x="269" y="58"/>
                  </a:lnTo>
                  <a:lnTo>
                    <a:pt x="270" y="58"/>
                  </a:lnTo>
                  <a:lnTo>
                    <a:pt x="271" y="58"/>
                  </a:lnTo>
                  <a:lnTo>
                    <a:pt x="271" y="57"/>
                  </a:lnTo>
                  <a:lnTo>
                    <a:pt x="273" y="57"/>
                  </a:lnTo>
                  <a:lnTo>
                    <a:pt x="274" y="57"/>
                  </a:lnTo>
                  <a:lnTo>
                    <a:pt x="275" y="57"/>
                  </a:lnTo>
                  <a:lnTo>
                    <a:pt x="275" y="56"/>
                  </a:lnTo>
                  <a:lnTo>
                    <a:pt x="277" y="56"/>
                  </a:lnTo>
                  <a:lnTo>
                    <a:pt x="278" y="56"/>
                  </a:lnTo>
                  <a:lnTo>
                    <a:pt x="279" y="56"/>
                  </a:lnTo>
                  <a:lnTo>
                    <a:pt x="279" y="54"/>
                  </a:lnTo>
                  <a:lnTo>
                    <a:pt x="281" y="54"/>
                  </a:lnTo>
                  <a:lnTo>
                    <a:pt x="282" y="54"/>
                  </a:lnTo>
                  <a:lnTo>
                    <a:pt x="283" y="54"/>
                  </a:lnTo>
                  <a:lnTo>
                    <a:pt x="283" y="53"/>
                  </a:lnTo>
                  <a:lnTo>
                    <a:pt x="285" y="53"/>
                  </a:lnTo>
                  <a:lnTo>
                    <a:pt x="286" y="53"/>
                  </a:lnTo>
                  <a:lnTo>
                    <a:pt x="287" y="52"/>
                  </a:lnTo>
                  <a:lnTo>
                    <a:pt x="288" y="52"/>
                  </a:lnTo>
                  <a:lnTo>
                    <a:pt x="290" y="52"/>
                  </a:lnTo>
                  <a:lnTo>
                    <a:pt x="291" y="52"/>
                  </a:lnTo>
                  <a:lnTo>
                    <a:pt x="291" y="50"/>
                  </a:lnTo>
                  <a:lnTo>
                    <a:pt x="292" y="50"/>
                  </a:lnTo>
                  <a:lnTo>
                    <a:pt x="294" y="50"/>
                  </a:lnTo>
                  <a:lnTo>
                    <a:pt x="295" y="50"/>
                  </a:lnTo>
                  <a:lnTo>
                    <a:pt x="295" y="49"/>
                  </a:lnTo>
                  <a:lnTo>
                    <a:pt x="296" y="49"/>
                  </a:lnTo>
                  <a:lnTo>
                    <a:pt x="298" y="49"/>
                  </a:lnTo>
                  <a:lnTo>
                    <a:pt x="299" y="49"/>
                  </a:lnTo>
                  <a:lnTo>
                    <a:pt x="299" y="48"/>
                  </a:lnTo>
                  <a:lnTo>
                    <a:pt x="300" y="48"/>
                  </a:lnTo>
                  <a:lnTo>
                    <a:pt x="301" y="48"/>
                  </a:lnTo>
                  <a:lnTo>
                    <a:pt x="303" y="48"/>
                  </a:lnTo>
                  <a:lnTo>
                    <a:pt x="304" y="47"/>
                  </a:lnTo>
                  <a:lnTo>
                    <a:pt x="305" y="47"/>
                  </a:lnTo>
                  <a:lnTo>
                    <a:pt x="307" y="47"/>
                  </a:lnTo>
                  <a:lnTo>
                    <a:pt x="307" y="45"/>
                  </a:lnTo>
                  <a:lnTo>
                    <a:pt x="308" y="45"/>
                  </a:lnTo>
                  <a:lnTo>
                    <a:pt x="309" y="45"/>
                  </a:lnTo>
                  <a:lnTo>
                    <a:pt x="311" y="44"/>
                  </a:lnTo>
                  <a:lnTo>
                    <a:pt x="312" y="44"/>
                  </a:lnTo>
                  <a:lnTo>
                    <a:pt x="313" y="44"/>
                  </a:lnTo>
                  <a:lnTo>
                    <a:pt x="313" y="43"/>
                  </a:lnTo>
                  <a:lnTo>
                    <a:pt x="315" y="43"/>
                  </a:lnTo>
                  <a:lnTo>
                    <a:pt x="316" y="43"/>
                  </a:lnTo>
                  <a:lnTo>
                    <a:pt x="317" y="43"/>
                  </a:lnTo>
                  <a:lnTo>
                    <a:pt x="317" y="41"/>
                  </a:lnTo>
                  <a:lnTo>
                    <a:pt x="318" y="41"/>
                  </a:lnTo>
                  <a:lnTo>
                    <a:pt x="320" y="41"/>
                  </a:lnTo>
                  <a:lnTo>
                    <a:pt x="320" y="40"/>
                  </a:lnTo>
                  <a:lnTo>
                    <a:pt x="321" y="40"/>
                  </a:lnTo>
                  <a:lnTo>
                    <a:pt x="322" y="40"/>
                  </a:lnTo>
                  <a:lnTo>
                    <a:pt x="324" y="40"/>
                  </a:lnTo>
                  <a:lnTo>
                    <a:pt x="324" y="39"/>
                  </a:lnTo>
                  <a:lnTo>
                    <a:pt x="325" y="39"/>
                  </a:lnTo>
                  <a:lnTo>
                    <a:pt x="326" y="39"/>
                  </a:lnTo>
                  <a:lnTo>
                    <a:pt x="326" y="37"/>
                  </a:lnTo>
                  <a:lnTo>
                    <a:pt x="328" y="37"/>
                  </a:lnTo>
                  <a:lnTo>
                    <a:pt x="329" y="37"/>
                  </a:lnTo>
                  <a:lnTo>
                    <a:pt x="330" y="37"/>
                  </a:lnTo>
                  <a:lnTo>
                    <a:pt x="330" y="36"/>
                  </a:lnTo>
                  <a:lnTo>
                    <a:pt x="331" y="36"/>
                  </a:lnTo>
                  <a:lnTo>
                    <a:pt x="333" y="36"/>
                  </a:lnTo>
                  <a:lnTo>
                    <a:pt x="333" y="35"/>
                  </a:lnTo>
                  <a:lnTo>
                    <a:pt x="334" y="35"/>
                  </a:lnTo>
                  <a:lnTo>
                    <a:pt x="335" y="35"/>
                  </a:lnTo>
                  <a:lnTo>
                    <a:pt x="337" y="35"/>
                  </a:lnTo>
                  <a:lnTo>
                    <a:pt x="337" y="33"/>
                  </a:lnTo>
                  <a:lnTo>
                    <a:pt x="338" y="33"/>
                  </a:lnTo>
                  <a:lnTo>
                    <a:pt x="339" y="33"/>
                  </a:lnTo>
                  <a:lnTo>
                    <a:pt x="339" y="32"/>
                  </a:lnTo>
                  <a:lnTo>
                    <a:pt x="341" y="32"/>
                  </a:lnTo>
                  <a:lnTo>
                    <a:pt x="342" y="32"/>
                  </a:lnTo>
                  <a:lnTo>
                    <a:pt x="343" y="32"/>
                  </a:lnTo>
                  <a:lnTo>
                    <a:pt x="343" y="31"/>
                  </a:lnTo>
                  <a:lnTo>
                    <a:pt x="345" y="31"/>
                  </a:lnTo>
                  <a:lnTo>
                    <a:pt x="346" y="31"/>
                  </a:lnTo>
                  <a:lnTo>
                    <a:pt x="346" y="30"/>
                  </a:lnTo>
                  <a:lnTo>
                    <a:pt x="347" y="30"/>
                  </a:lnTo>
                  <a:lnTo>
                    <a:pt x="348" y="30"/>
                  </a:lnTo>
                  <a:lnTo>
                    <a:pt x="350" y="30"/>
                  </a:lnTo>
                  <a:lnTo>
                    <a:pt x="350" y="28"/>
                  </a:lnTo>
                  <a:lnTo>
                    <a:pt x="351" y="28"/>
                  </a:lnTo>
                  <a:lnTo>
                    <a:pt x="352" y="28"/>
                  </a:lnTo>
                  <a:lnTo>
                    <a:pt x="352" y="27"/>
                  </a:lnTo>
                  <a:lnTo>
                    <a:pt x="354" y="27"/>
                  </a:lnTo>
                  <a:lnTo>
                    <a:pt x="355" y="27"/>
                  </a:lnTo>
                  <a:lnTo>
                    <a:pt x="356" y="27"/>
                  </a:lnTo>
                  <a:lnTo>
                    <a:pt x="356" y="26"/>
                  </a:lnTo>
                  <a:lnTo>
                    <a:pt x="358" y="26"/>
                  </a:lnTo>
                  <a:lnTo>
                    <a:pt x="359" y="26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3" y="23"/>
                  </a:lnTo>
                  <a:lnTo>
                    <a:pt x="364" y="23"/>
                  </a:lnTo>
                  <a:lnTo>
                    <a:pt x="365" y="23"/>
                  </a:lnTo>
                  <a:lnTo>
                    <a:pt x="365" y="22"/>
                  </a:lnTo>
                  <a:lnTo>
                    <a:pt x="367" y="22"/>
                  </a:lnTo>
                  <a:lnTo>
                    <a:pt x="368" y="22"/>
                  </a:lnTo>
                  <a:lnTo>
                    <a:pt x="369" y="20"/>
                  </a:lnTo>
                  <a:lnTo>
                    <a:pt x="371" y="20"/>
                  </a:lnTo>
                  <a:lnTo>
                    <a:pt x="372" y="20"/>
                  </a:lnTo>
                  <a:lnTo>
                    <a:pt x="372" y="19"/>
                  </a:lnTo>
                  <a:lnTo>
                    <a:pt x="373" y="19"/>
                  </a:lnTo>
                  <a:lnTo>
                    <a:pt x="375" y="19"/>
                  </a:lnTo>
                  <a:lnTo>
                    <a:pt x="376" y="19"/>
                  </a:lnTo>
                  <a:lnTo>
                    <a:pt x="376" y="18"/>
                  </a:lnTo>
                  <a:lnTo>
                    <a:pt x="377" y="18"/>
                  </a:lnTo>
                  <a:lnTo>
                    <a:pt x="378" y="18"/>
                  </a:lnTo>
                  <a:lnTo>
                    <a:pt x="378" y="16"/>
                  </a:lnTo>
                  <a:lnTo>
                    <a:pt x="380" y="16"/>
                  </a:lnTo>
                  <a:lnTo>
                    <a:pt x="381" y="16"/>
                  </a:lnTo>
                  <a:lnTo>
                    <a:pt x="382" y="16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5" y="15"/>
                  </a:lnTo>
                  <a:lnTo>
                    <a:pt x="385" y="14"/>
                  </a:lnTo>
                  <a:lnTo>
                    <a:pt x="386" y="14"/>
                  </a:lnTo>
                  <a:lnTo>
                    <a:pt x="388" y="14"/>
                  </a:lnTo>
                  <a:lnTo>
                    <a:pt x="389" y="14"/>
                  </a:lnTo>
                  <a:lnTo>
                    <a:pt x="389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3" y="11"/>
                  </a:lnTo>
                  <a:lnTo>
                    <a:pt x="394" y="11"/>
                  </a:lnTo>
                  <a:lnTo>
                    <a:pt x="395" y="11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398" y="10"/>
                  </a:lnTo>
                  <a:lnTo>
                    <a:pt x="399" y="9"/>
                  </a:lnTo>
                  <a:lnTo>
                    <a:pt x="401" y="9"/>
                  </a:lnTo>
                  <a:lnTo>
                    <a:pt x="402" y="9"/>
                  </a:lnTo>
                  <a:lnTo>
                    <a:pt x="402" y="7"/>
                  </a:lnTo>
                  <a:lnTo>
                    <a:pt x="403" y="7"/>
                  </a:lnTo>
                  <a:lnTo>
                    <a:pt x="405" y="7"/>
                  </a:lnTo>
                  <a:lnTo>
                    <a:pt x="406" y="6"/>
                  </a:lnTo>
                  <a:lnTo>
                    <a:pt x="407" y="6"/>
                  </a:lnTo>
                  <a:lnTo>
                    <a:pt x="409" y="6"/>
                  </a:lnTo>
                  <a:lnTo>
                    <a:pt x="409" y="5"/>
                  </a:lnTo>
                  <a:lnTo>
                    <a:pt x="410" y="5"/>
                  </a:lnTo>
                  <a:lnTo>
                    <a:pt x="411" y="5"/>
                  </a:lnTo>
                  <a:lnTo>
                    <a:pt x="412" y="3"/>
                  </a:lnTo>
                  <a:lnTo>
                    <a:pt x="414" y="3"/>
                  </a:lnTo>
                  <a:lnTo>
                    <a:pt x="415" y="3"/>
                  </a:lnTo>
                  <a:lnTo>
                    <a:pt x="415" y="2"/>
                  </a:lnTo>
                  <a:lnTo>
                    <a:pt x="416" y="2"/>
                  </a:lnTo>
                  <a:lnTo>
                    <a:pt x="418" y="2"/>
                  </a:lnTo>
                  <a:lnTo>
                    <a:pt x="419" y="1"/>
                  </a:lnTo>
                  <a:lnTo>
                    <a:pt x="420" y="1"/>
                  </a:lnTo>
                  <a:lnTo>
                    <a:pt x="422" y="1"/>
                  </a:lnTo>
                  <a:lnTo>
                    <a:pt x="422" y="0"/>
                  </a:lnTo>
                  <a:lnTo>
                    <a:pt x="423" y="0"/>
                  </a:lnTo>
                  <a:lnTo>
                    <a:pt x="424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0" name="Freeform 60">
              <a:extLst>
                <a:ext uri="{FF2B5EF4-FFF2-40B4-BE49-F238E27FC236}">
                  <a16:creationId xmlns:a16="http://schemas.microsoft.com/office/drawing/2014/main" id="{56360049-EDBD-F43D-A02C-4DA293681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" y="2346"/>
              <a:ext cx="127" cy="331"/>
            </a:xfrm>
            <a:custGeom>
              <a:avLst/>
              <a:gdLst>
                <a:gd name="T0" fmla="*/ 4 w 127"/>
                <a:gd name="T1" fmla="*/ 329 h 331"/>
                <a:gd name="T2" fmla="*/ 9 w 127"/>
                <a:gd name="T3" fmla="*/ 327 h 331"/>
                <a:gd name="T4" fmla="*/ 17 w 127"/>
                <a:gd name="T5" fmla="*/ 276 h 331"/>
                <a:gd name="T6" fmla="*/ 30 w 127"/>
                <a:gd name="T7" fmla="*/ 199 h 331"/>
                <a:gd name="T8" fmla="*/ 38 w 127"/>
                <a:gd name="T9" fmla="*/ 156 h 331"/>
                <a:gd name="T10" fmla="*/ 41 w 127"/>
                <a:gd name="T11" fmla="*/ 135 h 331"/>
                <a:gd name="T12" fmla="*/ 42 w 127"/>
                <a:gd name="T13" fmla="*/ 131 h 331"/>
                <a:gd name="T14" fmla="*/ 43 w 127"/>
                <a:gd name="T15" fmla="*/ 125 h 331"/>
                <a:gd name="T16" fmla="*/ 43 w 127"/>
                <a:gd name="T17" fmla="*/ 120 h 331"/>
                <a:gd name="T18" fmla="*/ 45 w 127"/>
                <a:gd name="T19" fmla="*/ 116 h 331"/>
                <a:gd name="T20" fmla="*/ 46 w 127"/>
                <a:gd name="T21" fmla="*/ 111 h 331"/>
                <a:gd name="T22" fmla="*/ 46 w 127"/>
                <a:gd name="T23" fmla="*/ 106 h 331"/>
                <a:gd name="T24" fmla="*/ 47 w 127"/>
                <a:gd name="T25" fmla="*/ 102 h 331"/>
                <a:gd name="T26" fmla="*/ 47 w 127"/>
                <a:gd name="T27" fmla="*/ 97 h 331"/>
                <a:gd name="T28" fmla="*/ 48 w 127"/>
                <a:gd name="T29" fmla="*/ 93 h 331"/>
                <a:gd name="T30" fmla="*/ 50 w 127"/>
                <a:gd name="T31" fmla="*/ 89 h 331"/>
                <a:gd name="T32" fmla="*/ 50 w 127"/>
                <a:gd name="T33" fmla="*/ 84 h 331"/>
                <a:gd name="T34" fmla="*/ 51 w 127"/>
                <a:gd name="T35" fmla="*/ 80 h 331"/>
                <a:gd name="T36" fmla="*/ 51 w 127"/>
                <a:gd name="T37" fmla="*/ 75 h 331"/>
                <a:gd name="T38" fmla="*/ 52 w 127"/>
                <a:gd name="T39" fmla="*/ 71 h 331"/>
                <a:gd name="T40" fmla="*/ 54 w 127"/>
                <a:gd name="T41" fmla="*/ 67 h 331"/>
                <a:gd name="T42" fmla="*/ 54 w 127"/>
                <a:gd name="T43" fmla="*/ 62 h 331"/>
                <a:gd name="T44" fmla="*/ 55 w 127"/>
                <a:gd name="T45" fmla="*/ 58 h 331"/>
                <a:gd name="T46" fmla="*/ 55 w 127"/>
                <a:gd name="T47" fmla="*/ 52 h 331"/>
                <a:gd name="T48" fmla="*/ 56 w 127"/>
                <a:gd name="T49" fmla="*/ 48 h 331"/>
                <a:gd name="T50" fmla="*/ 58 w 127"/>
                <a:gd name="T51" fmla="*/ 45 h 331"/>
                <a:gd name="T52" fmla="*/ 58 w 127"/>
                <a:gd name="T53" fmla="*/ 39 h 331"/>
                <a:gd name="T54" fmla="*/ 59 w 127"/>
                <a:gd name="T55" fmla="*/ 35 h 331"/>
                <a:gd name="T56" fmla="*/ 60 w 127"/>
                <a:gd name="T57" fmla="*/ 31 h 331"/>
                <a:gd name="T58" fmla="*/ 60 w 127"/>
                <a:gd name="T59" fmla="*/ 26 h 331"/>
                <a:gd name="T60" fmla="*/ 62 w 127"/>
                <a:gd name="T61" fmla="*/ 22 h 331"/>
                <a:gd name="T62" fmla="*/ 62 w 127"/>
                <a:gd name="T63" fmla="*/ 17 h 331"/>
                <a:gd name="T64" fmla="*/ 63 w 127"/>
                <a:gd name="T65" fmla="*/ 13 h 331"/>
                <a:gd name="T66" fmla="*/ 64 w 127"/>
                <a:gd name="T67" fmla="*/ 12 h 331"/>
                <a:gd name="T68" fmla="*/ 65 w 127"/>
                <a:gd name="T69" fmla="*/ 16 h 331"/>
                <a:gd name="T70" fmla="*/ 69 w 127"/>
                <a:gd name="T71" fmla="*/ 17 h 331"/>
                <a:gd name="T72" fmla="*/ 72 w 127"/>
                <a:gd name="T73" fmla="*/ 20 h 331"/>
                <a:gd name="T74" fmla="*/ 77 w 127"/>
                <a:gd name="T75" fmla="*/ 21 h 331"/>
                <a:gd name="T76" fmla="*/ 79 w 127"/>
                <a:gd name="T77" fmla="*/ 25 h 331"/>
                <a:gd name="T78" fmla="*/ 82 w 127"/>
                <a:gd name="T79" fmla="*/ 26 h 331"/>
                <a:gd name="T80" fmla="*/ 85 w 127"/>
                <a:gd name="T81" fmla="*/ 29 h 331"/>
                <a:gd name="T82" fmla="*/ 89 w 127"/>
                <a:gd name="T83" fmla="*/ 30 h 331"/>
                <a:gd name="T84" fmla="*/ 92 w 127"/>
                <a:gd name="T85" fmla="*/ 28 h 331"/>
                <a:gd name="T86" fmla="*/ 92 w 127"/>
                <a:gd name="T87" fmla="*/ 22 h 331"/>
                <a:gd name="T88" fmla="*/ 95 w 127"/>
                <a:gd name="T89" fmla="*/ 25 h 331"/>
                <a:gd name="T90" fmla="*/ 98 w 127"/>
                <a:gd name="T91" fmla="*/ 25 h 331"/>
                <a:gd name="T92" fmla="*/ 102 w 127"/>
                <a:gd name="T93" fmla="*/ 21 h 331"/>
                <a:gd name="T94" fmla="*/ 107 w 127"/>
                <a:gd name="T95" fmla="*/ 21 h 331"/>
                <a:gd name="T96" fmla="*/ 110 w 127"/>
                <a:gd name="T97" fmla="*/ 18 h 331"/>
                <a:gd name="T98" fmla="*/ 114 w 127"/>
                <a:gd name="T99" fmla="*/ 17 h 331"/>
                <a:gd name="T100" fmla="*/ 116 w 127"/>
                <a:gd name="T101" fmla="*/ 17 h 331"/>
                <a:gd name="T102" fmla="*/ 119 w 127"/>
                <a:gd name="T103" fmla="*/ 15 h 331"/>
                <a:gd name="T104" fmla="*/ 119 w 127"/>
                <a:gd name="T105" fmla="*/ 9 h 331"/>
                <a:gd name="T106" fmla="*/ 120 w 127"/>
                <a:gd name="T107" fmla="*/ 5 h 331"/>
                <a:gd name="T108" fmla="*/ 120 w 127"/>
                <a:gd name="T109" fmla="*/ 1 h 331"/>
                <a:gd name="T110" fmla="*/ 123 w 127"/>
                <a:gd name="T111" fmla="*/ 1 h 331"/>
                <a:gd name="T112" fmla="*/ 123 w 127"/>
                <a:gd name="T113" fmla="*/ 5 h 331"/>
                <a:gd name="T114" fmla="*/ 124 w 127"/>
                <a:gd name="T115" fmla="*/ 9 h 331"/>
                <a:gd name="T116" fmla="*/ 125 w 127"/>
                <a:gd name="T117" fmla="*/ 13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" h="331">
                  <a:moveTo>
                    <a:pt x="0" y="331"/>
                  </a:moveTo>
                  <a:lnTo>
                    <a:pt x="1" y="329"/>
                  </a:lnTo>
                  <a:lnTo>
                    <a:pt x="3" y="329"/>
                  </a:lnTo>
                  <a:lnTo>
                    <a:pt x="4" y="329"/>
                  </a:lnTo>
                  <a:lnTo>
                    <a:pt x="4" y="328"/>
                  </a:lnTo>
                  <a:lnTo>
                    <a:pt x="5" y="328"/>
                  </a:lnTo>
                  <a:lnTo>
                    <a:pt x="7" y="328"/>
                  </a:lnTo>
                  <a:lnTo>
                    <a:pt x="9" y="327"/>
                  </a:lnTo>
                  <a:lnTo>
                    <a:pt x="9" y="323"/>
                  </a:lnTo>
                  <a:lnTo>
                    <a:pt x="11" y="319"/>
                  </a:lnTo>
                  <a:lnTo>
                    <a:pt x="15" y="294"/>
                  </a:lnTo>
                  <a:lnTo>
                    <a:pt x="17" y="276"/>
                  </a:lnTo>
                  <a:lnTo>
                    <a:pt x="20" y="259"/>
                  </a:lnTo>
                  <a:lnTo>
                    <a:pt x="24" y="236"/>
                  </a:lnTo>
                  <a:lnTo>
                    <a:pt x="28" y="214"/>
                  </a:lnTo>
                  <a:lnTo>
                    <a:pt x="30" y="199"/>
                  </a:lnTo>
                  <a:lnTo>
                    <a:pt x="32" y="191"/>
                  </a:lnTo>
                  <a:lnTo>
                    <a:pt x="34" y="174"/>
                  </a:lnTo>
                  <a:lnTo>
                    <a:pt x="35" y="166"/>
                  </a:lnTo>
                  <a:lnTo>
                    <a:pt x="38" y="156"/>
                  </a:lnTo>
                  <a:lnTo>
                    <a:pt x="41" y="142"/>
                  </a:lnTo>
                  <a:lnTo>
                    <a:pt x="41" y="137"/>
                  </a:lnTo>
                  <a:lnTo>
                    <a:pt x="41" y="136"/>
                  </a:lnTo>
                  <a:lnTo>
                    <a:pt x="41" y="135"/>
                  </a:lnTo>
                  <a:lnTo>
                    <a:pt x="41" y="133"/>
                  </a:lnTo>
                  <a:lnTo>
                    <a:pt x="42" y="133"/>
                  </a:lnTo>
                  <a:lnTo>
                    <a:pt x="42" y="132"/>
                  </a:lnTo>
                  <a:lnTo>
                    <a:pt x="42" y="131"/>
                  </a:lnTo>
                  <a:lnTo>
                    <a:pt x="42" y="129"/>
                  </a:lnTo>
                  <a:lnTo>
                    <a:pt x="42" y="128"/>
                  </a:lnTo>
                  <a:lnTo>
                    <a:pt x="42" y="127"/>
                  </a:lnTo>
                  <a:lnTo>
                    <a:pt x="43" y="125"/>
                  </a:lnTo>
                  <a:lnTo>
                    <a:pt x="43" y="124"/>
                  </a:lnTo>
                  <a:lnTo>
                    <a:pt x="43" y="123"/>
                  </a:lnTo>
                  <a:lnTo>
                    <a:pt x="43" y="122"/>
                  </a:lnTo>
                  <a:lnTo>
                    <a:pt x="43" y="120"/>
                  </a:lnTo>
                  <a:lnTo>
                    <a:pt x="43" y="119"/>
                  </a:lnTo>
                  <a:lnTo>
                    <a:pt x="45" y="119"/>
                  </a:lnTo>
                  <a:lnTo>
                    <a:pt x="45" y="118"/>
                  </a:lnTo>
                  <a:lnTo>
                    <a:pt x="45" y="116"/>
                  </a:lnTo>
                  <a:lnTo>
                    <a:pt x="45" y="115"/>
                  </a:lnTo>
                  <a:lnTo>
                    <a:pt x="45" y="114"/>
                  </a:lnTo>
                  <a:lnTo>
                    <a:pt x="45" y="112"/>
                  </a:lnTo>
                  <a:lnTo>
                    <a:pt x="46" y="111"/>
                  </a:lnTo>
                  <a:lnTo>
                    <a:pt x="46" y="110"/>
                  </a:lnTo>
                  <a:lnTo>
                    <a:pt x="46" y="109"/>
                  </a:lnTo>
                  <a:lnTo>
                    <a:pt x="46" y="107"/>
                  </a:lnTo>
                  <a:lnTo>
                    <a:pt x="46" y="106"/>
                  </a:lnTo>
                  <a:lnTo>
                    <a:pt x="46" y="105"/>
                  </a:lnTo>
                  <a:lnTo>
                    <a:pt x="47" y="105"/>
                  </a:lnTo>
                  <a:lnTo>
                    <a:pt x="47" y="103"/>
                  </a:lnTo>
                  <a:lnTo>
                    <a:pt x="47" y="102"/>
                  </a:lnTo>
                  <a:lnTo>
                    <a:pt x="47" y="101"/>
                  </a:lnTo>
                  <a:lnTo>
                    <a:pt x="47" y="99"/>
                  </a:lnTo>
                  <a:lnTo>
                    <a:pt x="47" y="98"/>
                  </a:lnTo>
                  <a:lnTo>
                    <a:pt x="47" y="97"/>
                  </a:lnTo>
                  <a:lnTo>
                    <a:pt x="48" y="97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8" y="93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8" y="89"/>
                  </a:lnTo>
                  <a:lnTo>
                    <a:pt x="50" y="89"/>
                  </a:lnTo>
                  <a:lnTo>
                    <a:pt x="50" y="88"/>
                  </a:lnTo>
                  <a:lnTo>
                    <a:pt x="50" y="86"/>
                  </a:lnTo>
                  <a:lnTo>
                    <a:pt x="50" y="85"/>
                  </a:lnTo>
                  <a:lnTo>
                    <a:pt x="50" y="84"/>
                  </a:lnTo>
                  <a:lnTo>
                    <a:pt x="50" y="82"/>
                  </a:lnTo>
                  <a:lnTo>
                    <a:pt x="51" y="82"/>
                  </a:lnTo>
                  <a:lnTo>
                    <a:pt x="51" y="81"/>
                  </a:lnTo>
                  <a:lnTo>
                    <a:pt x="51" y="80"/>
                  </a:lnTo>
                  <a:lnTo>
                    <a:pt x="51" y="78"/>
                  </a:lnTo>
                  <a:lnTo>
                    <a:pt x="51" y="77"/>
                  </a:lnTo>
                  <a:lnTo>
                    <a:pt x="51" y="76"/>
                  </a:lnTo>
                  <a:lnTo>
                    <a:pt x="51" y="75"/>
                  </a:lnTo>
                  <a:lnTo>
                    <a:pt x="52" y="75"/>
                  </a:lnTo>
                  <a:lnTo>
                    <a:pt x="52" y="73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2" y="69"/>
                  </a:lnTo>
                  <a:lnTo>
                    <a:pt x="52" y="68"/>
                  </a:lnTo>
                  <a:lnTo>
                    <a:pt x="54" y="68"/>
                  </a:lnTo>
                  <a:lnTo>
                    <a:pt x="54" y="67"/>
                  </a:lnTo>
                  <a:lnTo>
                    <a:pt x="54" y="65"/>
                  </a:lnTo>
                  <a:lnTo>
                    <a:pt x="54" y="64"/>
                  </a:lnTo>
                  <a:lnTo>
                    <a:pt x="54" y="63"/>
                  </a:lnTo>
                  <a:lnTo>
                    <a:pt x="54" y="62"/>
                  </a:lnTo>
                  <a:lnTo>
                    <a:pt x="54" y="60"/>
                  </a:lnTo>
                  <a:lnTo>
                    <a:pt x="55" y="60"/>
                  </a:lnTo>
                  <a:lnTo>
                    <a:pt x="55" y="59"/>
                  </a:lnTo>
                  <a:lnTo>
                    <a:pt x="55" y="58"/>
                  </a:lnTo>
                  <a:lnTo>
                    <a:pt x="55" y="56"/>
                  </a:lnTo>
                  <a:lnTo>
                    <a:pt x="55" y="55"/>
                  </a:lnTo>
                  <a:lnTo>
                    <a:pt x="55" y="54"/>
                  </a:lnTo>
                  <a:lnTo>
                    <a:pt x="55" y="52"/>
                  </a:lnTo>
                  <a:lnTo>
                    <a:pt x="56" y="52"/>
                  </a:lnTo>
                  <a:lnTo>
                    <a:pt x="56" y="51"/>
                  </a:lnTo>
                  <a:lnTo>
                    <a:pt x="56" y="50"/>
                  </a:lnTo>
                  <a:lnTo>
                    <a:pt x="56" y="48"/>
                  </a:lnTo>
                  <a:lnTo>
                    <a:pt x="56" y="47"/>
                  </a:lnTo>
                  <a:lnTo>
                    <a:pt x="56" y="46"/>
                  </a:lnTo>
                  <a:lnTo>
                    <a:pt x="58" y="46"/>
                  </a:lnTo>
                  <a:lnTo>
                    <a:pt x="58" y="45"/>
                  </a:lnTo>
                  <a:lnTo>
                    <a:pt x="58" y="43"/>
                  </a:lnTo>
                  <a:lnTo>
                    <a:pt x="58" y="42"/>
                  </a:lnTo>
                  <a:lnTo>
                    <a:pt x="58" y="41"/>
                  </a:lnTo>
                  <a:lnTo>
                    <a:pt x="58" y="39"/>
                  </a:lnTo>
                  <a:lnTo>
                    <a:pt x="59" y="39"/>
                  </a:lnTo>
                  <a:lnTo>
                    <a:pt x="59" y="38"/>
                  </a:lnTo>
                  <a:lnTo>
                    <a:pt x="59" y="37"/>
                  </a:lnTo>
                  <a:lnTo>
                    <a:pt x="59" y="35"/>
                  </a:lnTo>
                  <a:lnTo>
                    <a:pt x="59" y="34"/>
                  </a:lnTo>
                  <a:lnTo>
                    <a:pt x="59" y="33"/>
                  </a:lnTo>
                  <a:lnTo>
                    <a:pt x="59" y="31"/>
                  </a:lnTo>
                  <a:lnTo>
                    <a:pt x="60" y="31"/>
                  </a:lnTo>
                  <a:lnTo>
                    <a:pt x="60" y="30"/>
                  </a:lnTo>
                  <a:lnTo>
                    <a:pt x="60" y="29"/>
                  </a:lnTo>
                  <a:lnTo>
                    <a:pt x="60" y="28"/>
                  </a:lnTo>
                  <a:lnTo>
                    <a:pt x="60" y="26"/>
                  </a:lnTo>
                  <a:lnTo>
                    <a:pt x="60" y="25"/>
                  </a:lnTo>
                  <a:lnTo>
                    <a:pt x="62" y="25"/>
                  </a:lnTo>
                  <a:lnTo>
                    <a:pt x="62" y="24"/>
                  </a:lnTo>
                  <a:lnTo>
                    <a:pt x="62" y="22"/>
                  </a:lnTo>
                  <a:lnTo>
                    <a:pt x="62" y="21"/>
                  </a:lnTo>
                  <a:lnTo>
                    <a:pt x="62" y="20"/>
                  </a:lnTo>
                  <a:lnTo>
                    <a:pt x="62" y="18"/>
                  </a:lnTo>
                  <a:lnTo>
                    <a:pt x="62" y="17"/>
                  </a:lnTo>
                  <a:lnTo>
                    <a:pt x="63" y="17"/>
                  </a:lnTo>
                  <a:lnTo>
                    <a:pt x="63" y="16"/>
                  </a:lnTo>
                  <a:lnTo>
                    <a:pt x="63" y="15"/>
                  </a:lnTo>
                  <a:lnTo>
                    <a:pt x="63" y="13"/>
                  </a:lnTo>
                  <a:lnTo>
                    <a:pt x="63" y="12"/>
                  </a:lnTo>
                  <a:lnTo>
                    <a:pt x="63" y="11"/>
                  </a:lnTo>
                  <a:lnTo>
                    <a:pt x="64" y="11"/>
                  </a:lnTo>
                  <a:lnTo>
                    <a:pt x="64" y="12"/>
                  </a:lnTo>
                  <a:lnTo>
                    <a:pt x="65" y="12"/>
                  </a:lnTo>
                  <a:lnTo>
                    <a:pt x="65" y="13"/>
                  </a:lnTo>
                  <a:lnTo>
                    <a:pt x="65" y="15"/>
                  </a:lnTo>
                  <a:lnTo>
                    <a:pt x="65" y="16"/>
                  </a:lnTo>
                  <a:lnTo>
                    <a:pt x="65" y="17"/>
                  </a:lnTo>
                  <a:lnTo>
                    <a:pt x="67" y="17"/>
                  </a:lnTo>
                  <a:lnTo>
                    <a:pt x="68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1" y="18"/>
                  </a:lnTo>
                  <a:lnTo>
                    <a:pt x="71" y="20"/>
                  </a:lnTo>
                  <a:lnTo>
                    <a:pt x="72" y="20"/>
                  </a:lnTo>
                  <a:lnTo>
                    <a:pt x="73" y="20"/>
                  </a:lnTo>
                  <a:lnTo>
                    <a:pt x="75" y="21"/>
                  </a:lnTo>
                  <a:lnTo>
                    <a:pt x="76" y="21"/>
                  </a:lnTo>
                  <a:lnTo>
                    <a:pt x="77" y="21"/>
                  </a:lnTo>
                  <a:lnTo>
                    <a:pt x="77" y="22"/>
                  </a:lnTo>
                  <a:lnTo>
                    <a:pt x="77" y="24"/>
                  </a:lnTo>
                  <a:lnTo>
                    <a:pt x="77" y="25"/>
                  </a:lnTo>
                  <a:lnTo>
                    <a:pt x="79" y="25"/>
                  </a:lnTo>
                  <a:lnTo>
                    <a:pt x="80" y="25"/>
                  </a:lnTo>
                  <a:lnTo>
                    <a:pt x="81" y="25"/>
                  </a:lnTo>
                  <a:lnTo>
                    <a:pt x="82" y="25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4" y="28"/>
                  </a:lnTo>
                  <a:lnTo>
                    <a:pt x="85" y="28"/>
                  </a:lnTo>
                  <a:lnTo>
                    <a:pt x="85" y="29"/>
                  </a:lnTo>
                  <a:lnTo>
                    <a:pt x="86" y="29"/>
                  </a:lnTo>
                  <a:lnTo>
                    <a:pt x="88" y="29"/>
                  </a:lnTo>
                  <a:lnTo>
                    <a:pt x="88" y="30"/>
                  </a:lnTo>
                  <a:lnTo>
                    <a:pt x="89" y="30"/>
                  </a:lnTo>
                  <a:lnTo>
                    <a:pt x="90" y="30"/>
                  </a:lnTo>
                  <a:lnTo>
                    <a:pt x="92" y="30"/>
                  </a:lnTo>
                  <a:lnTo>
                    <a:pt x="92" y="29"/>
                  </a:lnTo>
                  <a:lnTo>
                    <a:pt x="92" y="28"/>
                  </a:lnTo>
                  <a:lnTo>
                    <a:pt x="92" y="26"/>
                  </a:lnTo>
                  <a:lnTo>
                    <a:pt x="92" y="25"/>
                  </a:lnTo>
                  <a:lnTo>
                    <a:pt x="92" y="24"/>
                  </a:lnTo>
                  <a:lnTo>
                    <a:pt x="92" y="22"/>
                  </a:lnTo>
                  <a:lnTo>
                    <a:pt x="93" y="22"/>
                  </a:lnTo>
                  <a:lnTo>
                    <a:pt x="93" y="24"/>
                  </a:lnTo>
                  <a:lnTo>
                    <a:pt x="94" y="25"/>
                  </a:lnTo>
                  <a:lnTo>
                    <a:pt x="95" y="25"/>
                  </a:lnTo>
                  <a:lnTo>
                    <a:pt x="97" y="25"/>
                  </a:lnTo>
                  <a:lnTo>
                    <a:pt x="97" y="26"/>
                  </a:lnTo>
                  <a:lnTo>
                    <a:pt x="98" y="26"/>
                  </a:lnTo>
                  <a:lnTo>
                    <a:pt x="98" y="25"/>
                  </a:lnTo>
                  <a:lnTo>
                    <a:pt x="99" y="24"/>
                  </a:lnTo>
                  <a:lnTo>
                    <a:pt x="101" y="22"/>
                  </a:lnTo>
                  <a:lnTo>
                    <a:pt x="102" y="22"/>
                  </a:lnTo>
                  <a:lnTo>
                    <a:pt x="102" y="21"/>
                  </a:lnTo>
                  <a:lnTo>
                    <a:pt x="103" y="21"/>
                  </a:lnTo>
                  <a:lnTo>
                    <a:pt x="105" y="21"/>
                  </a:lnTo>
                  <a:lnTo>
                    <a:pt x="106" y="21"/>
                  </a:lnTo>
                  <a:lnTo>
                    <a:pt x="107" y="21"/>
                  </a:lnTo>
                  <a:lnTo>
                    <a:pt x="109" y="21"/>
                  </a:lnTo>
                  <a:lnTo>
                    <a:pt x="110" y="21"/>
                  </a:lnTo>
                  <a:lnTo>
                    <a:pt x="110" y="20"/>
                  </a:lnTo>
                  <a:lnTo>
                    <a:pt x="110" y="18"/>
                  </a:lnTo>
                  <a:lnTo>
                    <a:pt x="111" y="18"/>
                  </a:lnTo>
                  <a:lnTo>
                    <a:pt x="111" y="17"/>
                  </a:lnTo>
                  <a:lnTo>
                    <a:pt x="112" y="17"/>
                  </a:lnTo>
                  <a:lnTo>
                    <a:pt x="114" y="17"/>
                  </a:lnTo>
                  <a:lnTo>
                    <a:pt x="114" y="16"/>
                  </a:lnTo>
                  <a:lnTo>
                    <a:pt x="115" y="16"/>
                  </a:lnTo>
                  <a:lnTo>
                    <a:pt x="116" y="16"/>
                  </a:lnTo>
                  <a:lnTo>
                    <a:pt x="116" y="17"/>
                  </a:lnTo>
                  <a:lnTo>
                    <a:pt x="118" y="17"/>
                  </a:lnTo>
                  <a:lnTo>
                    <a:pt x="118" y="16"/>
                  </a:lnTo>
                  <a:lnTo>
                    <a:pt x="119" y="16"/>
                  </a:lnTo>
                  <a:lnTo>
                    <a:pt x="119" y="15"/>
                  </a:lnTo>
                  <a:lnTo>
                    <a:pt x="119" y="13"/>
                  </a:lnTo>
                  <a:lnTo>
                    <a:pt x="119" y="12"/>
                  </a:lnTo>
                  <a:lnTo>
                    <a:pt x="119" y="11"/>
                  </a:lnTo>
                  <a:lnTo>
                    <a:pt x="119" y="9"/>
                  </a:lnTo>
                  <a:lnTo>
                    <a:pt x="119" y="8"/>
                  </a:lnTo>
                  <a:lnTo>
                    <a:pt x="119" y="7"/>
                  </a:lnTo>
                  <a:lnTo>
                    <a:pt x="119" y="5"/>
                  </a:lnTo>
                  <a:lnTo>
                    <a:pt x="120" y="5"/>
                  </a:lnTo>
                  <a:lnTo>
                    <a:pt x="120" y="4"/>
                  </a:lnTo>
                  <a:lnTo>
                    <a:pt x="120" y="3"/>
                  </a:lnTo>
                  <a:lnTo>
                    <a:pt x="119" y="3"/>
                  </a:lnTo>
                  <a:lnTo>
                    <a:pt x="120" y="1"/>
                  </a:lnTo>
                  <a:lnTo>
                    <a:pt x="122" y="1"/>
                  </a:lnTo>
                  <a:lnTo>
                    <a:pt x="122" y="0"/>
                  </a:lnTo>
                  <a:lnTo>
                    <a:pt x="123" y="0"/>
                  </a:lnTo>
                  <a:lnTo>
                    <a:pt x="123" y="1"/>
                  </a:lnTo>
                  <a:lnTo>
                    <a:pt x="123" y="3"/>
                  </a:lnTo>
                  <a:lnTo>
                    <a:pt x="124" y="3"/>
                  </a:lnTo>
                  <a:lnTo>
                    <a:pt x="123" y="4"/>
                  </a:lnTo>
                  <a:lnTo>
                    <a:pt x="123" y="5"/>
                  </a:lnTo>
                  <a:lnTo>
                    <a:pt x="124" y="5"/>
                  </a:lnTo>
                  <a:lnTo>
                    <a:pt x="124" y="7"/>
                  </a:lnTo>
                  <a:lnTo>
                    <a:pt x="124" y="8"/>
                  </a:lnTo>
                  <a:lnTo>
                    <a:pt x="124" y="9"/>
                  </a:lnTo>
                  <a:lnTo>
                    <a:pt x="124" y="11"/>
                  </a:lnTo>
                  <a:lnTo>
                    <a:pt x="124" y="12"/>
                  </a:lnTo>
                  <a:lnTo>
                    <a:pt x="125" y="12"/>
                  </a:lnTo>
                  <a:lnTo>
                    <a:pt x="125" y="13"/>
                  </a:lnTo>
                  <a:lnTo>
                    <a:pt x="127" y="15"/>
                  </a:lnTo>
                  <a:lnTo>
                    <a:pt x="127" y="16"/>
                  </a:lnTo>
                  <a:lnTo>
                    <a:pt x="127" y="17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1" name="Freeform 61">
              <a:extLst>
                <a:ext uri="{FF2B5EF4-FFF2-40B4-BE49-F238E27FC236}">
                  <a16:creationId xmlns:a16="http://schemas.microsoft.com/office/drawing/2014/main" id="{445F58CD-6F57-828B-B465-F333858BD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2" y="277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2" name="Freeform 62">
              <a:extLst>
                <a:ext uri="{FF2B5EF4-FFF2-40B4-BE49-F238E27FC236}">
                  <a16:creationId xmlns:a16="http://schemas.microsoft.com/office/drawing/2014/main" id="{1D817F9C-240A-CFAE-B872-B7EC8C343E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" y="2631"/>
              <a:ext cx="835" cy="1176"/>
            </a:xfrm>
            <a:custGeom>
              <a:avLst/>
              <a:gdLst>
                <a:gd name="T0" fmla="*/ 425 w 835"/>
                <a:gd name="T1" fmla="*/ 928 h 1176"/>
                <a:gd name="T2" fmla="*/ 261 w 835"/>
                <a:gd name="T3" fmla="*/ 679 h 1176"/>
                <a:gd name="T4" fmla="*/ 125 w 835"/>
                <a:gd name="T5" fmla="*/ 407 h 1176"/>
                <a:gd name="T6" fmla="*/ 103 w 835"/>
                <a:gd name="T7" fmla="*/ 290 h 1176"/>
                <a:gd name="T8" fmla="*/ 96 w 835"/>
                <a:gd name="T9" fmla="*/ 170 h 1176"/>
                <a:gd name="T10" fmla="*/ 7 w 835"/>
                <a:gd name="T11" fmla="*/ 138 h 1176"/>
                <a:gd name="T12" fmla="*/ 5 w 835"/>
                <a:gd name="T13" fmla="*/ 159 h 1176"/>
                <a:gd name="T14" fmla="*/ 284 w 835"/>
                <a:gd name="T15" fmla="*/ 13 h 1176"/>
                <a:gd name="T16" fmla="*/ 308 w 835"/>
                <a:gd name="T17" fmla="*/ 52 h 1176"/>
                <a:gd name="T18" fmla="*/ 348 w 835"/>
                <a:gd name="T19" fmla="*/ 69 h 1176"/>
                <a:gd name="T20" fmla="*/ 382 w 835"/>
                <a:gd name="T21" fmla="*/ 104 h 1176"/>
                <a:gd name="T22" fmla="*/ 463 w 835"/>
                <a:gd name="T23" fmla="*/ 252 h 1176"/>
                <a:gd name="T24" fmla="*/ 510 w 835"/>
                <a:gd name="T25" fmla="*/ 247 h 1176"/>
                <a:gd name="T26" fmla="*/ 544 w 835"/>
                <a:gd name="T27" fmla="*/ 287 h 1176"/>
                <a:gd name="T28" fmla="*/ 545 w 835"/>
                <a:gd name="T29" fmla="*/ 321 h 1176"/>
                <a:gd name="T30" fmla="*/ 532 w 835"/>
                <a:gd name="T31" fmla="*/ 365 h 1176"/>
                <a:gd name="T32" fmla="*/ 545 w 835"/>
                <a:gd name="T33" fmla="*/ 388 h 1176"/>
                <a:gd name="T34" fmla="*/ 599 w 835"/>
                <a:gd name="T35" fmla="*/ 407 h 1176"/>
                <a:gd name="T36" fmla="*/ 571 w 835"/>
                <a:gd name="T37" fmla="*/ 450 h 1176"/>
                <a:gd name="T38" fmla="*/ 556 w 835"/>
                <a:gd name="T39" fmla="*/ 491 h 1176"/>
                <a:gd name="T40" fmla="*/ 545 w 835"/>
                <a:gd name="T41" fmla="*/ 533 h 1176"/>
                <a:gd name="T42" fmla="*/ 519 w 835"/>
                <a:gd name="T43" fmla="*/ 573 h 1176"/>
                <a:gd name="T44" fmla="*/ 526 w 835"/>
                <a:gd name="T45" fmla="*/ 611 h 1176"/>
                <a:gd name="T46" fmla="*/ 558 w 835"/>
                <a:gd name="T47" fmla="*/ 654 h 1176"/>
                <a:gd name="T48" fmla="*/ 608 w 835"/>
                <a:gd name="T49" fmla="*/ 663 h 1176"/>
                <a:gd name="T50" fmla="*/ 654 w 835"/>
                <a:gd name="T51" fmla="*/ 687 h 1176"/>
                <a:gd name="T52" fmla="*/ 701 w 835"/>
                <a:gd name="T53" fmla="*/ 705 h 1176"/>
                <a:gd name="T54" fmla="*/ 751 w 835"/>
                <a:gd name="T55" fmla="*/ 705 h 1176"/>
                <a:gd name="T56" fmla="*/ 784 w 835"/>
                <a:gd name="T57" fmla="*/ 760 h 1176"/>
                <a:gd name="T58" fmla="*/ 787 w 835"/>
                <a:gd name="T59" fmla="*/ 805 h 1176"/>
                <a:gd name="T60" fmla="*/ 802 w 835"/>
                <a:gd name="T61" fmla="*/ 834 h 1176"/>
                <a:gd name="T62" fmla="*/ 819 w 835"/>
                <a:gd name="T63" fmla="*/ 866 h 1176"/>
                <a:gd name="T64" fmla="*/ 821 w 835"/>
                <a:gd name="T65" fmla="*/ 1094 h 1176"/>
                <a:gd name="T66" fmla="*/ 784 w 835"/>
                <a:gd name="T67" fmla="*/ 1153 h 1176"/>
                <a:gd name="T68" fmla="*/ 745 w 835"/>
                <a:gd name="T69" fmla="*/ 1161 h 1176"/>
                <a:gd name="T70" fmla="*/ 688 w 835"/>
                <a:gd name="T71" fmla="*/ 1155 h 1176"/>
                <a:gd name="T72" fmla="*/ 596 w 835"/>
                <a:gd name="T73" fmla="*/ 1091 h 1176"/>
                <a:gd name="T74" fmla="*/ 561 w 835"/>
                <a:gd name="T75" fmla="*/ 1061 h 1176"/>
                <a:gd name="T76" fmla="*/ 532 w 835"/>
                <a:gd name="T77" fmla="*/ 1030 h 1176"/>
                <a:gd name="T78" fmla="*/ 501 w 835"/>
                <a:gd name="T79" fmla="*/ 1000 h 1176"/>
                <a:gd name="T80" fmla="*/ 471 w 835"/>
                <a:gd name="T81" fmla="*/ 962 h 1176"/>
                <a:gd name="T82" fmla="*/ 453 w 835"/>
                <a:gd name="T83" fmla="*/ 928 h 1176"/>
                <a:gd name="T84" fmla="*/ 412 w 835"/>
                <a:gd name="T85" fmla="*/ 918 h 1176"/>
                <a:gd name="T86" fmla="*/ 362 w 835"/>
                <a:gd name="T87" fmla="*/ 809 h 1176"/>
                <a:gd name="T88" fmla="*/ 255 w 835"/>
                <a:gd name="T89" fmla="*/ 692 h 1176"/>
                <a:gd name="T90" fmla="*/ 270 w 835"/>
                <a:gd name="T91" fmla="*/ 685 h 1176"/>
                <a:gd name="T92" fmla="*/ 274 w 835"/>
                <a:gd name="T93" fmla="*/ 668 h 1176"/>
                <a:gd name="T94" fmla="*/ 244 w 835"/>
                <a:gd name="T95" fmla="*/ 658 h 1176"/>
                <a:gd name="T96" fmla="*/ 240 w 835"/>
                <a:gd name="T97" fmla="*/ 587 h 1176"/>
                <a:gd name="T98" fmla="*/ 169 w 835"/>
                <a:gd name="T99" fmla="*/ 480 h 1176"/>
                <a:gd name="T100" fmla="*/ 134 w 835"/>
                <a:gd name="T101" fmla="*/ 428 h 1176"/>
                <a:gd name="T102" fmla="*/ 125 w 835"/>
                <a:gd name="T103" fmla="*/ 377 h 1176"/>
                <a:gd name="T104" fmla="*/ 86 w 835"/>
                <a:gd name="T105" fmla="*/ 313 h 1176"/>
                <a:gd name="T106" fmla="*/ 96 w 835"/>
                <a:gd name="T107" fmla="*/ 304 h 1176"/>
                <a:gd name="T108" fmla="*/ 73 w 835"/>
                <a:gd name="T109" fmla="*/ 284 h 1176"/>
                <a:gd name="T110" fmla="*/ 65 w 835"/>
                <a:gd name="T111" fmla="*/ 275 h 1176"/>
                <a:gd name="T112" fmla="*/ 40 w 835"/>
                <a:gd name="T113" fmla="*/ 236 h 1176"/>
                <a:gd name="T114" fmla="*/ 71 w 835"/>
                <a:gd name="T115" fmla="*/ 226 h 1176"/>
                <a:gd name="T116" fmla="*/ 82 w 835"/>
                <a:gd name="T117" fmla="*/ 176 h 1176"/>
                <a:gd name="T118" fmla="*/ 112 w 835"/>
                <a:gd name="T119" fmla="*/ 151 h 1176"/>
                <a:gd name="T120" fmla="*/ 146 w 835"/>
                <a:gd name="T121" fmla="*/ 150 h 1176"/>
                <a:gd name="T122" fmla="*/ 181 w 835"/>
                <a:gd name="T123" fmla="*/ 153 h 1176"/>
                <a:gd name="T124" fmla="*/ 233 w 835"/>
                <a:gd name="T125" fmla="*/ 7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5" h="1176">
                  <a:moveTo>
                    <a:pt x="682" y="1155"/>
                  </a:moveTo>
                  <a:lnTo>
                    <a:pt x="682" y="1154"/>
                  </a:lnTo>
                  <a:lnTo>
                    <a:pt x="684" y="1154"/>
                  </a:lnTo>
                  <a:lnTo>
                    <a:pt x="684" y="1155"/>
                  </a:lnTo>
                  <a:lnTo>
                    <a:pt x="682" y="1155"/>
                  </a:lnTo>
                  <a:close/>
                  <a:moveTo>
                    <a:pt x="463" y="960"/>
                  </a:moveTo>
                  <a:lnTo>
                    <a:pt x="463" y="958"/>
                  </a:lnTo>
                  <a:lnTo>
                    <a:pt x="463" y="960"/>
                  </a:lnTo>
                  <a:close/>
                  <a:moveTo>
                    <a:pt x="462" y="958"/>
                  </a:moveTo>
                  <a:lnTo>
                    <a:pt x="460" y="958"/>
                  </a:lnTo>
                  <a:lnTo>
                    <a:pt x="460" y="957"/>
                  </a:lnTo>
                  <a:lnTo>
                    <a:pt x="462" y="957"/>
                  </a:lnTo>
                  <a:lnTo>
                    <a:pt x="462" y="958"/>
                  </a:lnTo>
                  <a:close/>
                  <a:moveTo>
                    <a:pt x="449" y="941"/>
                  </a:moveTo>
                  <a:lnTo>
                    <a:pt x="450" y="943"/>
                  </a:lnTo>
                  <a:lnTo>
                    <a:pt x="451" y="943"/>
                  </a:lnTo>
                  <a:lnTo>
                    <a:pt x="451" y="945"/>
                  </a:lnTo>
                  <a:lnTo>
                    <a:pt x="453" y="945"/>
                  </a:lnTo>
                  <a:lnTo>
                    <a:pt x="453" y="946"/>
                  </a:lnTo>
                  <a:lnTo>
                    <a:pt x="451" y="946"/>
                  </a:lnTo>
                  <a:lnTo>
                    <a:pt x="450" y="946"/>
                  </a:lnTo>
                  <a:lnTo>
                    <a:pt x="449" y="945"/>
                  </a:lnTo>
                  <a:lnTo>
                    <a:pt x="447" y="944"/>
                  </a:lnTo>
                  <a:lnTo>
                    <a:pt x="447" y="943"/>
                  </a:lnTo>
                  <a:lnTo>
                    <a:pt x="449" y="941"/>
                  </a:lnTo>
                  <a:close/>
                  <a:moveTo>
                    <a:pt x="459" y="932"/>
                  </a:moveTo>
                  <a:lnTo>
                    <a:pt x="458" y="932"/>
                  </a:lnTo>
                  <a:lnTo>
                    <a:pt x="458" y="931"/>
                  </a:lnTo>
                  <a:lnTo>
                    <a:pt x="459" y="931"/>
                  </a:lnTo>
                  <a:lnTo>
                    <a:pt x="460" y="931"/>
                  </a:lnTo>
                  <a:lnTo>
                    <a:pt x="459" y="932"/>
                  </a:lnTo>
                  <a:close/>
                  <a:moveTo>
                    <a:pt x="425" y="927"/>
                  </a:moveTo>
                  <a:lnTo>
                    <a:pt x="426" y="927"/>
                  </a:lnTo>
                  <a:lnTo>
                    <a:pt x="426" y="928"/>
                  </a:lnTo>
                  <a:lnTo>
                    <a:pt x="428" y="928"/>
                  </a:lnTo>
                  <a:lnTo>
                    <a:pt x="429" y="928"/>
                  </a:lnTo>
                  <a:lnTo>
                    <a:pt x="432" y="932"/>
                  </a:lnTo>
                  <a:lnTo>
                    <a:pt x="433" y="932"/>
                  </a:lnTo>
                  <a:lnTo>
                    <a:pt x="434" y="932"/>
                  </a:lnTo>
                  <a:lnTo>
                    <a:pt x="434" y="933"/>
                  </a:lnTo>
                  <a:lnTo>
                    <a:pt x="436" y="935"/>
                  </a:lnTo>
                  <a:lnTo>
                    <a:pt x="436" y="936"/>
                  </a:lnTo>
                  <a:lnTo>
                    <a:pt x="437" y="937"/>
                  </a:lnTo>
                  <a:lnTo>
                    <a:pt x="436" y="937"/>
                  </a:lnTo>
                  <a:lnTo>
                    <a:pt x="434" y="937"/>
                  </a:lnTo>
                  <a:lnTo>
                    <a:pt x="434" y="936"/>
                  </a:lnTo>
                  <a:lnTo>
                    <a:pt x="433" y="935"/>
                  </a:lnTo>
                  <a:lnTo>
                    <a:pt x="430" y="933"/>
                  </a:lnTo>
                  <a:lnTo>
                    <a:pt x="429" y="932"/>
                  </a:lnTo>
                  <a:lnTo>
                    <a:pt x="429" y="931"/>
                  </a:lnTo>
                  <a:lnTo>
                    <a:pt x="428" y="931"/>
                  </a:lnTo>
                  <a:lnTo>
                    <a:pt x="425" y="928"/>
                  </a:lnTo>
                  <a:lnTo>
                    <a:pt x="424" y="927"/>
                  </a:lnTo>
                  <a:lnTo>
                    <a:pt x="425" y="927"/>
                  </a:lnTo>
                  <a:close/>
                  <a:moveTo>
                    <a:pt x="417" y="919"/>
                  </a:moveTo>
                  <a:lnTo>
                    <a:pt x="416" y="919"/>
                  </a:lnTo>
                  <a:lnTo>
                    <a:pt x="415" y="918"/>
                  </a:lnTo>
                  <a:lnTo>
                    <a:pt x="415" y="916"/>
                  </a:lnTo>
                  <a:lnTo>
                    <a:pt x="417" y="918"/>
                  </a:lnTo>
                  <a:lnTo>
                    <a:pt x="417" y="919"/>
                  </a:lnTo>
                  <a:close/>
                  <a:moveTo>
                    <a:pt x="270" y="696"/>
                  </a:moveTo>
                  <a:lnTo>
                    <a:pt x="268" y="696"/>
                  </a:lnTo>
                  <a:lnTo>
                    <a:pt x="268" y="693"/>
                  </a:lnTo>
                  <a:lnTo>
                    <a:pt x="270" y="693"/>
                  </a:lnTo>
                  <a:lnTo>
                    <a:pt x="270" y="696"/>
                  </a:lnTo>
                  <a:close/>
                  <a:moveTo>
                    <a:pt x="265" y="685"/>
                  </a:moveTo>
                  <a:lnTo>
                    <a:pt x="266" y="687"/>
                  </a:lnTo>
                  <a:lnTo>
                    <a:pt x="267" y="687"/>
                  </a:lnTo>
                  <a:lnTo>
                    <a:pt x="267" y="688"/>
                  </a:lnTo>
                  <a:lnTo>
                    <a:pt x="266" y="688"/>
                  </a:lnTo>
                  <a:lnTo>
                    <a:pt x="265" y="689"/>
                  </a:lnTo>
                  <a:lnTo>
                    <a:pt x="263" y="689"/>
                  </a:lnTo>
                  <a:lnTo>
                    <a:pt x="262" y="689"/>
                  </a:lnTo>
                  <a:lnTo>
                    <a:pt x="261" y="688"/>
                  </a:lnTo>
                  <a:lnTo>
                    <a:pt x="261" y="687"/>
                  </a:lnTo>
                  <a:lnTo>
                    <a:pt x="261" y="685"/>
                  </a:lnTo>
                  <a:lnTo>
                    <a:pt x="262" y="685"/>
                  </a:lnTo>
                  <a:lnTo>
                    <a:pt x="262" y="687"/>
                  </a:lnTo>
                  <a:lnTo>
                    <a:pt x="265" y="685"/>
                  </a:lnTo>
                  <a:close/>
                  <a:moveTo>
                    <a:pt x="261" y="685"/>
                  </a:moveTo>
                  <a:lnTo>
                    <a:pt x="259" y="685"/>
                  </a:lnTo>
                  <a:lnTo>
                    <a:pt x="261" y="685"/>
                  </a:lnTo>
                  <a:close/>
                  <a:moveTo>
                    <a:pt x="266" y="685"/>
                  </a:moveTo>
                  <a:lnTo>
                    <a:pt x="265" y="685"/>
                  </a:lnTo>
                  <a:lnTo>
                    <a:pt x="263" y="685"/>
                  </a:lnTo>
                  <a:lnTo>
                    <a:pt x="265" y="684"/>
                  </a:lnTo>
                  <a:lnTo>
                    <a:pt x="266" y="684"/>
                  </a:lnTo>
                  <a:lnTo>
                    <a:pt x="266" y="685"/>
                  </a:lnTo>
                  <a:close/>
                  <a:moveTo>
                    <a:pt x="261" y="684"/>
                  </a:moveTo>
                  <a:lnTo>
                    <a:pt x="259" y="684"/>
                  </a:lnTo>
                  <a:lnTo>
                    <a:pt x="261" y="684"/>
                  </a:lnTo>
                  <a:close/>
                  <a:moveTo>
                    <a:pt x="266" y="679"/>
                  </a:moveTo>
                  <a:lnTo>
                    <a:pt x="267" y="679"/>
                  </a:lnTo>
                  <a:lnTo>
                    <a:pt x="267" y="680"/>
                  </a:lnTo>
                  <a:lnTo>
                    <a:pt x="266" y="681"/>
                  </a:lnTo>
                  <a:lnTo>
                    <a:pt x="266" y="683"/>
                  </a:lnTo>
                  <a:lnTo>
                    <a:pt x="265" y="684"/>
                  </a:lnTo>
                  <a:lnTo>
                    <a:pt x="262" y="685"/>
                  </a:lnTo>
                  <a:lnTo>
                    <a:pt x="261" y="684"/>
                  </a:lnTo>
                  <a:lnTo>
                    <a:pt x="259" y="683"/>
                  </a:lnTo>
                  <a:lnTo>
                    <a:pt x="258" y="681"/>
                  </a:lnTo>
                  <a:lnTo>
                    <a:pt x="258" y="680"/>
                  </a:lnTo>
                  <a:lnTo>
                    <a:pt x="259" y="680"/>
                  </a:lnTo>
                  <a:lnTo>
                    <a:pt x="261" y="679"/>
                  </a:lnTo>
                  <a:lnTo>
                    <a:pt x="262" y="679"/>
                  </a:lnTo>
                  <a:lnTo>
                    <a:pt x="265" y="679"/>
                  </a:lnTo>
                  <a:lnTo>
                    <a:pt x="266" y="679"/>
                  </a:lnTo>
                  <a:close/>
                  <a:moveTo>
                    <a:pt x="261" y="675"/>
                  </a:moveTo>
                  <a:lnTo>
                    <a:pt x="261" y="676"/>
                  </a:lnTo>
                  <a:lnTo>
                    <a:pt x="262" y="676"/>
                  </a:lnTo>
                  <a:lnTo>
                    <a:pt x="263" y="676"/>
                  </a:lnTo>
                  <a:lnTo>
                    <a:pt x="266" y="678"/>
                  </a:lnTo>
                  <a:lnTo>
                    <a:pt x="265" y="678"/>
                  </a:lnTo>
                  <a:lnTo>
                    <a:pt x="265" y="679"/>
                  </a:lnTo>
                  <a:lnTo>
                    <a:pt x="263" y="679"/>
                  </a:lnTo>
                  <a:lnTo>
                    <a:pt x="262" y="678"/>
                  </a:lnTo>
                  <a:lnTo>
                    <a:pt x="261" y="678"/>
                  </a:lnTo>
                  <a:lnTo>
                    <a:pt x="259" y="680"/>
                  </a:lnTo>
                  <a:lnTo>
                    <a:pt x="258" y="680"/>
                  </a:lnTo>
                  <a:lnTo>
                    <a:pt x="258" y="679"/>
                  </a:lnTo>
                  <a:lnTo>
                    <a:pt x="258" y="676"/>
                  </a:lnTo>
                  <a:lnTo>
                    <a:pt x="259" y="675"/>
                  </a:lnTo>
                  <a:lnTo>
                    <a:pt x="261" y="675"/>
                  </a:lnTo>
                  <a:close/>
                  <a:moveTo>
                    <a:pt x="271" y="674"/>
                  </a:moveTo>
                  <a:lnTo>
                    <a:pt x="272" y="676"/>
                  </a:lnTo>
                  <a:lnTo>
                    <a:pt x="271" y="676"/>
                  </a:lnTo>
                  <a:lnTo>
                    <a:pt x="270" y="676"/>
                  </a:lnTo>
                  <a:lnTo>
                    <a:pt x="268" y="676"/>
                  </a:lnTo>
                  <a:lnTo>
                    <a:pt x="270" y="675"/>
                  </a:lnTo>
                  <a:lnTo>
                    <a:pt x="271" y="674"/>
                  </a:lnTo>
                  <a:close/>
                  <a:moveTo>
                    <a:pt x="137" y="411"/>
                  </a:moveTo>
                  <a:lnTo>
                    <a:pt x="137" y="414"/>
                  </a:lnTo>
                  <a:lnTo>
                    <a:pt x="137" y="415"/>
                  </a:lnTo>
                  <a:lnTo>
                    <a:pt x="138" y="415"/>
                  </a:lnTo>
                  <a:lnTo>
                    <a:pt x="139" y="416"/>
                  </a:lnTo>
                  <a:lnTo>
                    <a:pt x="139" y="418"/>
                  </a:lnTo>
                  <a:lnTo>
                    <a:pt x="139" y="419"/>
                  </a:lnTo>
                  <a:lnTo>
                    <a:pt x="139" y="420"/>
                  </a:lnTo>
                  <a:lnTo>
                    <a:pt x="138" y="422"/>
                  </a:lnTo>
                  <a:lnTo>
                    <a:pt x="137" y="423"/>
                  </a:lnTo>
                  <a:lnTo>
                    <a:pt x="135" y="423"/>
                  </a:lnTo>
                  <a:lnTo>
                    <a:pt x="135" y="422"/>
                  </a:lnTo>
                  <a:lnTo>
                    <a:pt x="133" y="420"/>
                  </a:lnTo>
                  <a:lnTo>
                    <a:pt x="133" y="419"/>
                  </a:lnTo>
                  <a:lnTo>
                    <a:pt x="133" y="418"/>
                  </a:lnTo>
                  <a:lnTo>
                    <a:pt x="131" y="414"/>
                  </a:lnTo>
                  <a:lnTo>
                    <a:pt x="130" y="414"/>
                  </a:lnTo>
                  <a:lnTo>
                    <a:pt x="130" y="411"/>
                  </a:lnTo>
                  <a:lnTo>
                    <a:pt x="131" y="411"/>
                  </a:lnTo>
                  <a:lnTo>
                    <a:pt x="131" y="412"/>
                  </a:lnTo>
                  <a:lnTo>
                    <a:pt x="131" y="411"/>
                  </a:lnTo>
                  <a:lnTo>
                    <a:pt x="135" y="409"/>
                  </a:lnTo>
                  <a:lnTo>
                    <a:pt x="137" y="410"/>
                  </a:lnTo>
                  <a:lnTo>
                    <a:pt x="137" y="411"/>
                  </a:lnTo>
                  <a:close/>
                  <a:moveTo>
                    <a:pt x="126" y="407"/>
                  </a:moveTo>
                  <a:lnTo>
                    <a:pt x="125" y="407"/>
                  </a:lnTo>
                  <a:lnTo>
                    <a:pt x="125" y="406"/>
                  </a:lnTo>
                  <a:lnTo>
                    <a:pt x="126" y="406"/>
                  </a:lnTo>
                  <a:lnTo>
                    <a:pt x="128" y="406"/>
                  </a:lnTo>
                  <a:lnTo>
                    <a:pt x="128" y="407"/>
                  </a:lnTo>
                  <a:lnTo>
                    <a:pt x="126" y="407"/>
                  </a:lnTo>
                  <a:close/>
                  <a:moveTo>
                    <a:pt x="92" y="313"/>
                  </a:moveTo>
                  <a:lnTo>
                    <a:pt x="91" y="313"/>
                  </a:lnTo>
                  <a:lnTo>
                    <a:pt x="90" y="312"/>
                  </a:lnTo>
                  <a:lnTo>
                    <a:pt x="91" y="312"/>
                  </a:lnTo>
                  <a:lnTo>
                    <a:pt x="92" y="313"/>
                  </a:lnTo>
                  <a:close/>
                  <a:moveTo>
                    <a:pt x="88" y="312"/>
                  </a:moveTo>
                  <a:lnTo>
                    <a:pt x="87" y="312"/>
                  </a:lnTo>
                  <a:lnTo>
                    <a:pt x="86" y="312"/>
                  </a:lnTo>
                  <a:lnTo>
                    <a:pt x="86" y="311"/>
                  </a:lnTo>
                  <a:lnTo>
                    <a:pt x="87" y="311"/>
                  </a:lnTo>
                  <a:lnTo>
                    <a:pt x="88" y="311"/>
                  </a:lnTo>
                  <a:lnTo>
                    <a:pt x="88" y="312"/>
                  </a:lnTo>
                  <a:close/>
                  <a:moveTo>
                    <a:pt x="90" y="312"/>
                  </a:moveTo>
                  <a:lnTo>
                    <a:pt x="88" y="312"/>
                  </a:lnTo>
                  <a:lnTo>
                    <a:pt x="88" y="311"/>
                  </a:lnTo>
                  <a:lnTo>
                    <a:pt x="90" y="311"/>
                  </a:lnTo>
                  <a:lnTo>
                    <a:pt x="90" y="312"/>
                  </a:lnTo>
                  <a:close/>
                  <a:moveTo>
                    <a:pt x="91" y="309"/>
                  </a:moveTo>
                  <a:lnTo>
                    <a:pt x="90" y="311"/>
                  </a:lnTo>
                  <a:lnTo>
                    <a:pt x="88" y="311"/>
                  </a:lnTo>
                  <a:lnTo>
                    <a:pt x="88" y="309"/>
                  </a:lnTo>
                  <a:lnTo>
                    <a:pt x="86" y="309"/>
                  </a:lnTo>
                  <a:lnTo>
                    <a:pt x="87" y="308"/>
                  </a:lnTo>
                  <a:lnTo>
                    <a:pt x="86" y="307"/>
                  </a:lnTo>
                  <a:lnTo>
                    <a:pt x="88" y="307"/>
                  </a:lnTo>
                  <a:lnTo>
                    <a:pt x="88" y="305"/>
                  </a:lnTo>
                  <a:lnTo>
                    <a:pt x="94" y="305"/>
                  </a:lnTo>
                  <a:lnTo>
                    <a:pt x="94" y="307"/>
                  </a:lnTo>
                  <a:lnTo>
                    <a:pt x="92" y="308"/>
                  </a:lnTo>
                  <a:lnTo>
                    <a:pt x="91" y="309"/>
                  </a:lnTo>
                  <a:close/>
                  <a:moveTo>
                    <a:pt x="96" y="303"/>
                  </a:moveTo>
                  <a:lnTo>
                    <a:pt x="94" y="304"/>
                  </a:lnTo>
                  <a:lnTo>
                    <a:pt x="94" y="303"/>
                  </a:lnTo>
                  <a:lnTo>
                    <a:pt x="92" y="304"/>
                  </a:lnTo>
                  <a:lnTo>
                    <a:pt x="91" y="304"/>
                  </a:lnTo>
                  <a:lnTo>
                    <a:pt x="91" y="305"/>
                  </a:lnTo>
                  <a:lnTo>
                    <a:pt x="90" y="305"/>
                  </a:lnTo>
                  <a:lnTo>
                    <a:pt x="90" y="304"/>
                  </a:lnTo>
                  <a:lnTo>
                    <a:pt x="91" y="301"/>
                  </a:lnTo>
                  <a:lnTo>
                    <a:pt x="92" y="301"/>
                  </a:lnTo>
                  <a:lnTo>
                    <a:pt x="94" y="301"/>
                  </a:lnTo>
                  <a:lnTo>
                    <a:pt x="95" y="300"/>
                  </a:lnTo>
                  <a:lnTo>
                    <a:pt x="96" y="300"/>
                  </a:lnTo>
                  <a:lnTo>
                    <a:pt x="96" y="303"/>
                  </a:lnTo>
                  <a:close/>
                  <a:moveTo>
                    <a:pt x="104" y="291"/>
                  </a:moveTo>
                  <a:lnTo>
                    <a:pt x="103" y="291"/>
                  </a:lnTo>
                  <a:lnTo>
                    <a:pt x="103" y="290"/>
                  </a:lnTo>
                  <a:lnTo>
                    <a:pt x="104" y="290"/>
                  </a:lnTo>
                  <a:lnTo>
                    <a:pt x="104" y="291"/>
                  </a:lnTo>
                  <a:close/>
                  <a:moveTo>
                    <a:pt x="71" y="292"/>
                  </a:moveTo>
                  <a:lnTo>
                    <a:pt x="71" y="294"/>
                  </a:lnTo>
                  <a:lnTo>
                    <a:pt x="74" y="294"/>
                  </a:lnTo>
                  <a:lnTo>
                    <a:pt x="74" y="295"/>
                  </a:lnTo>
                  <a:lnTo>
                    <a:pt x="73" y="294"/>
                  </a:lnTo>
                  <a:lnTo>
                    <a:pt x="71" y="294"/>
                  </a:lnTo>
                  <a:lnTo>
                    <a:pt x="70" y="294"/>
                  </a:lnTo>
                  <a:lnTo>
                    <a:pt x="70" y="292"/>
                  </a:lnTo>
                  <a:lnTo>
                    <a:pt x="69" y="292"/>
                  </a:lnTo>
                  <a:lnTo>
                    <a:pt x="70" y="291"/>
                  </a:lnTo>
                  <a:lnTo>
                    <a:pt x="70" y="290"/>
                  </a:lnTo>
                  <a:lnTo>
                    <a:pt x="70" y="291"/>
                  </a:lnTo>
                  <a:lnTo>
                    <a:pt x="71" y="292"/>
                  </a:lnTo>
                  <a:close/>
                  <a:moveTo>
                    <a:pt x="73" y="281"/>
                  </a:moveTo>
                  <a:lnTo>
                    <a:pt x="71" y="281"/>
                  </a:lnTo>
                  <a:lnTo>
                    <a:pt x="71" y="279"/>
                  </a:lnTo>
                  <a:lnTo>
                    <a:pt x="73" y="279"/>
                  </a:lnTo>
                  <a:lnTo>
                    <a:pt x="73" y="281"/>
                  </a:lnTo>
                  <a:close/>
                  <a:moveTo>
                    <a:pt x="71" y="278"/>
                  </a:moveTo>
                  <a:lnTo>
                    <a:pt x="71" y="279"/>
                  </a:lnTo>
                  <a:lnTo>
                    <a:pt x="70" y="279"/>
                  </a:lnTo>
                  <a:lnTo>
                    <a:pt x="70" y="278"/>
                  </a:lnTo>
                  <a:lnTo>
                    <a:pt x="70" y="277"/>
                  </a:lnTo>
                  <a:lnTo>
                    <a:pt x="71" y="277"/>
                  </a:lnTo>
                  <a:lnTo>
                    <a:pt x="71" y="278"/>
                  </a:lnTo>
                  <a:close/>
                  <a:moveTo>
                    <a:pt x="71" y="275"/>
                  </a:moveTo>
                  <a:lnTo>
                    <a:pt x="69" y="277"/>
                  </a:lnTo>
                  <a:lnTo>
                    <a:pt x="70" y="275"/>
                  </a:lnTo>
                  <a:lnTo>
                    <a:pt x="71" y="275"/>
                  </a:lnTo>
                  <a:close/>
                  <a:moveTo>
                    <a:pt x="105" y="184"/>
                  </a:moveTo>
                  <a:lnTo>
                    <a:pt x="104" y="184"/>
                  </a:lnTo>
                  <a:lnTo>
                    <a:pt x="100" y="183"/>
                  </a:lnTo>
                  <a:lnTo>
                    <a:pt x="99" y="181"/>
                  </a:lnTo>
                  <a:lnTo>
                    <a:pt x="99" y="180"/>
                  </a:lnTo>
                  <a:lnTo>
                    <a:pt x="99" y="177"/>
                  </a:lnTo>
                  <a:lnTo>
                    <a:pt x="100" y="176"/>
                  </a:lnTo>
                  <a:lnTo>
                    <a:pt x="100" y="173"/>
                  </a:lnTo>
                  <a:lnTo>
                    <a:pt x="101" y="173"/>
                  </a:lnTo>
                  <a:lnTo>
                    <a:pt x="103" y="175"/>
                  </a:lnTo>
                  <a:lnTo>
                    <a:pt x="105" y="179"/>
                  </a:lnTo>
                  <a:lnTo>
                    <a:pt x="105" y="181"/>
                  </a:lnTo>
                  <a:lnTo>
                    <a:pt x="105" y="183"/>
                  </a:lnTo>
                  <a:lnTo>
                    <a:pt x="105" y="184"/>
                  </a:lnTo>
                  <a:close/>
                  <a:moveTo>
                    <a:pt x="96" y="170"/>
                  </a:moveTo>
                  <a:lnTo>
                    <a:pt x="95" y="170"/>
                  </a:lnTo>
                  <a:lnTo>
                    <a:pt x="94" y="168"/>
                  </a:lnTo>
                  <a:lnTo>
                    <a:pt x="94" y="167"/>
                  </a:lnTo>
                  <a:lnTo>
                    <a:pt x="95" y="167"/>
                  </a:lnTo>
                  <a:lnTo>
                    <a:pt x="96" y="168"/>
                  </a:lnTo>
                  <a:lnTo>
                    <a:pt x="96" y="170"/>
                  </a:lnTo>
                  <a:close/>
                  <a:moveTo>
                    <a:pt x="177" y="160"/>
                  </a:moveTo>
                  <a:lnTo>
                    <a:pt x="176" y="160"/>
                  </a:lnTo>
                  <a:lnTo>
                    <a:pt x="176" y="159"/>
                  </a:lnTo>
                  <a:lnTo>
                    <a:pt x="177" y="159"/>
                  </a:lnTo>
                  <a:lnTo>
                    <a:pt x="178" y="159"/>
                  </a:lnTo>
                  <a:lnTo>
                    <a:pt x="177" y="159"/>
                  </a:lnTo>
                  <a:lnTo>
                    <a:pt x="177" y="160"/>
                  </a:lnTo>
                  <a:close/>
                  <a:moveTo>
                    <a:pt x="174" y="158"/>
                  </a:moveTo>
                  <a:lnTo>
                    <a:pt x="173" y="158"/>
                  </a:lnTo>
                  <a:lnTo>
                    <a:pt x="172" y="156"/>
                  </a:lnTo>
                  <a:lnTo>
                    <a:pt x="172" y="154"/>
                  </a:lnTo>
                  <a:lnTo>
                    <a:pt x="173" y="154"/>
                  </a:lnTo>
                  <a:lnTo>
                    <a:pt x="173" y="153"/>
                  </a:lnTo>
                  <a:lnTo>
                    <a:pt x="176" y="153"/>
                  </a:lnTo>
                  <a:lnTo>
                    <a:pt x="177" y="153"/>
                  </a:lnTo>
                  <a:lnTo>
                    <a:pt x="176" y="154"/>
                  </a:lnTo>
                  <a:lnTo>
                    <a:pt x="176" y="156"/>
                  </a:lnTo>
                  <a:lnTo>
                    <a:pt x="174" y="158"/>
                  </a:lnTo>
                  <a:close/>
                  <a:moveTo>
                    <a:pt x="165" y="159"/>
                  </a:moveTo>
                  <a:lnTo>
                    <a:pt x="165" y="155"/>
                  </a:lnTo>
                  <a:lnTo>
                    <a:pt x="164" y="155"/>
                  </a:lnTo>
                  <a:lnTo>
                    <a:pt x="164" y="154"/>
                  </a:lnTo>
                  <a:lnTo>
                    <a:pt x="164" y="153"/>
                  </a:lnTo>
                  <a:lnTo>
                    <a:pt x="164" y="151"/>
                  </a:lnTo>
                  <a:lnTo>
                    <a:pt x="165" y="151"/>
                  </a:lnTo>
                  <a:lnTo>
                    <a:pt x="167" y="151"/>
                  </a:lnTo>
                  <a:lnTo>
                    <a:pt x="168" y="153"/>
                  </a:lnTo>
                  <a:lnTo>
                    <a:pt x="169" y="153"/>
                  </a:lnTo>
                  <a:lnTo>
                    <a:pt x="171" y="154"/>
                  </a:lnTo>
                  <a:lnTo>
                    <a:pt x="171" y="156"/>
                  </a:lnTo>
                  <a:lnTo>
                    <a:pt x="169" y="158"/>
                  </a:lnTo>
                  <a:lnTo>
                    <a:pt x="168" y="158"/>
                  </a:lnTo>
                  <a:lnTo>
                    <a:pt x="165" y="159"/>
                  </a:lnTo>
                  <a:close/>
                  <a:moveTo>
                    <a:pt x="23" y="149"/>
                  </a:moveTo>
                  <a:lnTo>
                    <a:pt x="24" y="149"/>
                  </a:lnTo>
                  <a:lnTo>
                    <a:pt x="24" y="150"/>
                  </a:lnTo>
                  <a:lnTo>
                    <a:pt x="23" y="150"/>
                  </a:lnTo>
                  <a:lnTo>
                    <a:pt x="23" y="149"/>
                  </a:lnTo>
                  <a:close/>
                  <a:moveTo>
                    <a:pt x="6" y="136"/>
                  </a:moveTo>
                  <a:lnTo>
                    <a:pt x="7" y="137"/>
                  </a:lnTo>
                  <a:lnTo>
                    <a:pt x="9" y="137"/>
                  </a:lnTo>
                  <a:lnTo>
                    <a:pt x="9" y="138"/>
                  </a:lnTo>
                  <a:lnTo>
                    <a:pt x="7" y="138"/>
                  </a:lnTo>
                  <a:lnTo>
                    <a:pt x="6" y="137"/>
                  </a:lnTo>
                  <a:lnTo>
                    <a:pt x="5" y="137"/>
                  </a:lnTo>
                  <a:lnTo>
                    <a:pt x="5" y="136"/>
                  </a:lnTo>
                  <a:lnTo>
                    <a:pt x="3" y="137"/>
                  </a:lnTo>
                  <a:lnTo>
                    <a:pt x="5" y="137"/>
                  </a:lnTo>
                  <a:lnTo>
                    <a:pt x="3" y="138"/>
                  </a:lnTo>
                  <a:lnTo>
                    <a:pt x="5" y="138"/>
                  </a:lnTo>
                  <a:lnTo>
                    <a:pt x="6" y="138"/>
                  </a:lnTo>
                  <a:lnTo>
                    <a:pt x="7" y="138"/>
                  </a:lnTo>
                  <a:lnTo>
                    <a:pt x="9" y="140"/>
                  </a:lnTo>
                  <a:lnTo>
                    <a:pt x="10" y="140"/>
                  </a:lnTo>
                  <a:lnTo>
                    <a:pt x="10" y="141"/>
                  </a:lnTo>
                  <a:lnTo>
                    <a:pt x="9" y="140"/>
                  </a:lnTo>
                  <a:lnTo>
                    <a:pt x="6" y="142"/>
                  </a:lnTo>
                  <a:lnTo>
                    <a:pt x="6" y="143"/>
                  </a:lnTo>
                  <a:lnTo>
                    <a:pt x="9" y="141"/>
                  </a:lnTo>
                  <a:lnTo>
                    <a:pt x="10" y="141"/>
                  </a:lnTo>
                  <a:lnTo>
                    <a:pt x="11" y="142"/>
                  </a:lnTo>
                  <a:lnTo>
                    <a:pt x="10" y="142"/>
                  </a:lnTo>
                  <a:lnTo>
                    <a:pt x="10" y="143"/>
                  </a:lnTo>
                  <a:lnTo>
                    <a:pt x="11" y="142"/>
                  </a:lnTo>
                  <a:lnTo>
                    <a:pt x="11" y="141"/>
                  </a:lnTo>
                  <a:lnTo>
                    <a:pt x="10" y="140"/>
                  </a:lnTo>
                  <a:lnTo>
                    <a:pt x="11" y="140"/>
                  </a:lnTo>
                  <a:lnTo>
                    <a:pt x="11" y="138"/>
                  </a:lnTo>
                  <a:lnTo>
                    <a:pt x="14" y="138"/>
                  </a:lnTo>
                  <a:lnTo>
                    <a:pt x="15" y="138"/>
                  </a:lnTo>
                  <a:lnTo>
                    <a:pt x="17" y="140"/>
                  </a:lnTo>
                  <a:lnTo>
                    <a:pt x="18" y="140"/>
                  </a:lnTo>
                  <a:lnTo>
                    <a:pt x="20" y="141"/>
                  </a:lnTo>
                  <a:lnTo>
                    <a:pt x="22" y="141"/>
                  </a:lnTo>
                  <a:lnTo>
                    <a:pt x="23" y="141"/>
                  </a:lnTo>
                  <a:lnTo>
                    <a:pt x="23" y="142"/>
                  </a:lnTo>
                  <a:lnTo>
                    <a:pt x="23" y="143"/>
                  </a:lnTo>
                  <a:lnTo>
                    <a:pt x="24" y="143"/>
                  </a:lnTo>
                  <a:lnTo>
                    <a:pt x="24" y="147"/>
                  </a:lnTo>
                  <a:lnTo>
                    <a:pt x="23" y="149"/>
                  </a:lnTo>
                  <a:lnTo>
                    <a:pt x="22" y="147"/>
                  </a:lnTo>
                  <a:lnTo>
                    <a:pt x="20" y="147"/>
                  </a:lnTo>
                  <a:lnTo>
                    <a:pt x="22" y="149"/>
                  </a:lnTo>
                  <a:lnTo>
                    <a:pt x="22" y="150"/>
                  </a:lnTo>
                  <a:lnTo>
                    <a:pt x="22" y="151"/>
                  </a:lnTo>
                  <a:lnTo>
                    <a:pt x="23" y="150"/>
                  </a:lnTo>
                  <a:lnTo>
                    <a:pt x="24" y="151"/>
                  </a:lnTo>
                  <a:lnTo>
                    <a:pt x="24" y="153"/>
                  </a:lnTo>
                  <a:lnTo>
                    <a:pt x="22" y="153"/>
                  </a:lnTo>
                  <a:lnTo>
                    <a:pt x="20" y="155"/>
                  </a:lnTo>
                  <a:lnTo>
                    <a:pt x="19" y="154"/>
                  </a:lnTo>
                  <a:lnTo>
                    <a:pt x="18" y="154"/>
                  </a:lnTo>
                  <a:lnTo>
                    <a:pt x="18" y="155"/>
                  </a:lnTo>
                  <a:lnTo>
                    <a:pt x="18" y="156"/>
                  </a:lnTo>
                  <a:lnTo>
                    <a:pt x="19" y="156"/>
                  </a:lnTo>
                  <a:lnTo>
                    <a:pt x="19" y="158"/>
                  </a:lnTo>
                  <a:lnTo>
                    <a:pt x="18" y="158"/>
                  </a:lnTo>
                  <a:lnTo>
                    <a:pt x="14" y="162"/>
                  </a:lnTo>
                  <a:lnTo>
                    <a:pt x="9" y="164"/>
                  </a:lnTo>
                  <a:lnTo>
                    <a:pt x="9" y="163"/>
                  </a:lnTo>
                  <a:lnTo>
                    <a:pt x="7" y="163"/>
                  </a:lnTo>
                  <a:lnTo>
                    <a:pt x="6" y="160"/>
                  </a:lnTo>
                  <a:lnTo>
                    <a:pt x="6" y="159"/>
                  </a:lnTo>
                  <a:lnTo>
                    <a:pt x="5" y="159"/>
                  </a:lnTo>
                  <a:lnTo>
                    <a:pt x="5" y="158"/>
                  </a:lnTo>
                  <a:lnTo>
                    <a:pt x="3" y="155"/>
                  </a:lnTo>
                  <a:lnTo>
                    <a:pt x="2" y="153"/>
                  </a:lnTo>
                  <a:lnTo>
                    <a:pt x="2" y="151"/>
                  </a:lnTo>
                  <a:lnTo>
                    <a:pt x="2" y="150"/>
                  </a:lnTo>
                  <a:lnTo>
                    <a:pt x="3" y="151"/>
                  </a:lnTo>
                  <a:lnTo>
                    <a:pt x="3" y="150"/>
                  </a:lnTo>
                  <a:lnTo>
                    <a:pt x="2" y="150"/>
                  </a:lnTo>
                  <a:lnTo>
                    <a:pt x="1" y="149"/>
                  </a:lnTo>
                  <a:lnTo>
                    <a:pt x="1" y="147"/>
                  </a:lnTo>
                  <a:lnTo>
                    <a:pt x="1" y="146"/>
                  </a:lnTo>
                  <a:lnTo>
                    <a:pt x="1" y="145"/>
                  </a:lnTo>
                  <a:lnTo>
                    <a:pt x="0" y="143"/>
                  </a:lnTo>
                  <a:lnTo>
                    <a:pt x="0" y="142"/>
                  </a:lnTo>
                  <a:lnTo>
                    <a:pt x="0" y="140"/>
                  </a:lnTo>
                  <a:lnTo>
                    <a:pt x="0" y="138"/>
                  </a:lnTo>
                  <a:lnTo>
                    <a:pt x="0" y="137"/>
                  </a:lnTo>
                  <a:lnTo>
                    <a:pt x="0" y="136"/>
                  </a:lnTo>
                  <a:lnTo>
                    <a:pt x="0" y="134"/>
                  </a:lnTo>
                  <a:lnTo>
                    <a:pt x="0" y="130"/>
                  </a:lnTo>
                  <a:lnTo>
                    <a:pt x="1" y="129"/>
                  </a:lnTo>
                  <a:lnTo>
                    <a:pt x="3" y="128"/>
                  </a:lnTo>
                  <a:lnTo>
                    <a:pt x="3" y="126"/>
                  </a:lnTo>
                  <a:lnTo>
                    <a:pt x="5" y="125"/>
                  </a:lnTo>
                  <a:lnTo>
                    <a:pt x="7" y="125"/>
                  </a:lnTo>
                  <a:lnTo>
                    <a:pt x="7" y="126"/>
                  </a:lnTo>
                  <a:lnTo>
                    <a:pt x="7" y="128"/>
                  </a:lnTo>
                  <a:lnTo>
                    <a:pt x="7" y="130"/>
                  </a:lnTo>
                  <a:lnTo>
                    <a:pt x="5" y="130"/>
                  </a:lnTo>
                  <a:lnTo>
                    <a:pt x="3" y="132"/>
                  </a:lnTo>
                  <a:lnTo>
                    <a:pt x="3" y="133"/>
                  </a:lnTo>
                  <a:lnTo>
                    <a:pt x="5" y="133"/>
                  </a:lnTo>
                  <a:lnTo>
                    <a:pt x="5" y="134"/>
                  </a:lnTo>
                  <a:lnTo>
                    <a:pt x="6" y="136"/>
                  </a:lnTo>
                  <a:close/>
                  <a:moveTo>
                    <a:pt x="274" y="2"/>
                  </a:moveTo>
                  <a:lnTo>
                    <a:pt x="275" y="2"/>
                  </a:lnTo>
                  <a:lnTo>
                    <a:pt x="276" y="1"/>
                  </a:lnTo>
                  <a:lnTo>
                    <a:pt x="278" y="1"/>
                  </a:lnTo>
                  <a:lnTo>
                    <a:pt x="279" y="1"/>
                  </a:lnTo>
                  <a:lnTo>
                    <a:pt x="279" y="2"/>
                  </a:lnTo>
                  <a:lnTo>
                    <a:pt x="279" y="4"/>
                  </a:lnTo>
                  <a:lnTo>
                    <a:pt x="280" y="4"/>
                  </a:lnTo>
                  <a:lnTo>
                    <a:pt x="280" y="5"/>
                  </a:lnTo>
                  <a:lnTo>
                    <a:pt x="280" y="6"/>
                  </a:lnTo>
                  <a:lnTo>
                    <a:pt x="282" y="6"/>
                  </a:lnTo>
                  <a:lnTo>
                    <a:pt x="282" y="8"/>
                  </a:lnTo>
                  <a:lnTo>
                    <a:pt x="282" y="9"/>
                  </a:lnTo>
                  <a:lnTo>
                    <a:pt x="282" y="10"/>
                  </a:lnTo>
                  <a:lnTo>
                    <a:pt x="283" y="10"/>
                  </a:lnTo>
                  <a:lnTo>
                    <a:pt x="283" y="12"/>
                  </a:lnTo>
                  <a:lnTo>
                    <a:pt x="283" y="13"/>
                  </a:lnTo>
                  <a:lnTo>
                    <a:pt x="284" y="13"/>
                  </a:lnTo>
                  <a:lnTo>
                    <a:pt x="283" y="14"/>
                  </a:lnTo>
                  <a:lnTo>
                    <a:pt x="283" y="15"/>
                  </a:lnTo>
                  <a:lnTo>
                    <a:pt x="282" y="15"/>
                  </a:lnTo>
                  <a:lnTo>
                    <a:pt x="282" y="17"/>
                  </a:lnTo>
                  <a:lnTo>
                    <a:pt x="283" y="17"/>
                  </a:lnTo>
                  <a:lnTo>
                    <a:pt x="283" y="18"/>
                  </a:lnTo>
                  <a:lnTo>
                    <a:pt x="283" y="19"/>
                  </a:lnTo>
                  <a:lnTo>
                    <a:pt x="283" y="21"/>
                  </a:lnTo>
                  <a:lnTo>
                    <a:pt x="284" y="21"/>
                  </a:lnTo>
                  <a:lnTo>
                    <a:pt x="284" y="22"/>
                  </a:lnTo>
                  <a:lnTo>
                    <a:pt x="285" y="22"/>
                  </a:lnTo>
                  <a:lnTo>
                    <a:pt x="285" y="23"/>
                  </a:lnTo>
                  <a:lnTo>
                    <a:pt x="285" y="22"/>
                  </a:lnTo>
                  <a:lnTo>
                    <a:pt x="287" y="23"/>
                  </a:lnTo>
                  <a:lnTo>
                    <a:pt x="287" y="25"/>
                  </a:lnTo>
                  <a:lnTo>
                    <a:pt x="287" y="26"/>
                  </a:lnTo>
                  <a:lnTo>
                    <a:pt x="288" y="26"/>
                  </a:lnTo>
                  <a:lnTo>
                    <a:pt x="289" y="26"/>
                  </a:lnTo>
                  <a:lnTo>
                    <a:pt x="289" y="27"/>
                  </a:lnTo>
                  <a:lnTo>
                    <a:pt x="291" y="26"/>
                  </a:lnTo>
                  <a:lnTo>
                    <a:pt x="291" y="27"/>
                  </a:lnTo>
                  <a:lnTo>
                    <a:pt x="292" y="29"/>
                  </a:lnTo>
                  <a:lnTo>
                    <a:pt x="292" y="30"/>
                  </a:lnTo>
                  <a:lnTo>
                    <a:pt x="293" y="30"/>
                  </a:lnTo>
                  <a:lnTo>
                    <a:pt x="293" y="31"/>
                  </a:lnTo>
                  <a:lnTo>
                    <a:pt x="295" y="32"/>
                  </a:lnTo>
                  <a:lnTo>
                    <a:pt x="296" y="32"/>
                  </a:lnTo>
                  <a:lnTo>
                    <a:pt x="297" y="32"/>
                  </a:lnTo>
                  <a:lnTo>
                    <a:pt x="297" y="34"/>
                  </a:lnTo>
                  <a:lnTo>
                    <a:pt x="299" y="34"/>
                  </a:lnTo>
                  <a:lnTo>
                    <a:pt x="299" y="35"/>
                  </a:lnTo>
                  <a:lnTo>
                    <a:pt x="300" y="35"/>
                  </a:lnTo>
                  <a:lnTo>
                    <a:pt x="300" y="36"/>
                  </a:lnTo>
                  <a:lnTo>
                    <a:pt x="301" y="38"/>
                  </a:lnTo>
                  <a:lnTo>
                    <a:pt x="301" y="36"/>
                  </a:lnTo>
                  <a:lnTo>
                    <a:pt x="301" y="38"/>
                  </a:lnTo>
                  <a:lnTo>
                    <a:pt x="302" y="38"/>
                  </a:lnTo>
                  <a:lnTo>
                    <a:pt x="302" y="39"/>
                  </a:lnTo>
                  <a:lnTo>
                    <a:pt x="304" y="39"/>
                  </a:lnTo>
                  <a:lnTo>
                    <a:pt x="304" y="40"/>
                  </a:lnTo>
                  <a:lnTo>
                    <a:pt x="304" y="42"/>
                  </a:lnTo>
                  <a:lnTo>
                    <a:pt x="304" y="43"/>
                  </a:lnTo>
                  <a:lnTo>
                    <a:pt x="304" y="44"/>
                  </a:lnTo>
                  <a:lnTo>
                    <a:pt x="304" y="46"/>
                  </a:lnTo>
                  <a:lnTo>
                    <a:pt x="305" y="46"/>
                  </a:lnTo>
                  <a:lnTo>
                    <a:pt x="305" y="47"/>
                  </a:lnTo>
                  <a:lnTo>
                    <a:pt x="306" y="47"/>
                  </a:lnTo>
                  <a:lnTo>
                    <a:pt x="306" y="48"/>
                  </a:lnTo>
                  <a:lnTo>
                    <a:pt x="306" y="49"/>
                  </a:lnTo>
                  <a:lnTo>
                    <a:pt x="306" y="51"/>
                  </a:lnTo>
                  <a:lnTo>
                    <a:pt x="308" y="51"/>
                  </a:lnTo>
                  <a:lnTo>
                    <a:pt x="308" y="52"/>
                  </a:lnTo>
                  <a:lnTo>
                    <a:pt x="309" y="53"/>
                  </a:lnTo>
                  <a:lnTo>
                    <a:pt x="310" y="53"/>
                  </a:lnTo>
                  <a:lnTo>
                    <a:pt x="310" y="55"/>
                  </a:lnTo>
                  <a:lnTo>
                    <a:pt x="312" y="55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4" y="57"/>
                  </a:lnTo>
                  <a:lnTo>
                    <a:pt x="314" y="59"/>
                  </a:lnTo>
                  <a:lnTo>
                    <a:pt x="315" y="59"/>
                  </a:lnTo>
                  <a:lnTo>
                    <a:pt x="315" y="60"/>
                  </a:lnTo>
                  <a:lnTo>
                    <a:pt x="317" y="60"/>
                  </a:lnTo>
                  <a:lnTo>
                    <a:pt x="317" y="61"/>
                  </a:lnTo>
                  <a:lnTo>
                    <a:pt x="318" y="61"/>
                  </a:lnTo>
                  <a:lnTo>
                    <a:pt x="319" y="62"/>
                  </a:lnTo>
                  <a:lnTo>
                    <a:pt x="321" y="62"/>
                  </a:lnTo>
                  <a:lnTo>
                    <a:pt x="322" y="62"/>
                  </a:lnTo>
                  <a:lnTo>
                    <a:pt x="322" y="61"/>
                  </a:lnTo>
                  <a:lnTo>
                    <a:pt x="323" y="61"/>
                  </a:lnTo>
                  <a:lnTo>
                    <a:pt x="325" y="61"/>
                  </a:lnTo>
                  <a:lnTo>
                    <a:pt x="325" y="60"/>
                  </a:lnTo>
                  <a:lnTo>
                    <a:pt x="323" y="60"/>
                  </a:lnTo>
                  <a:lnTo>
                    <a:pt x="325" y="60"/>
                  </a:lnTo>
                  <a:lnTo>
                    <a:pt x="326" y="60"/>
                  </a:lnTo>
                  <a:lnTo>
                    <a:pt x="326" y="61"/>
                  </a:lnTo>
                  <a:lnTo>
                    <a:pt x="326" y="60"/>
                  </a:lnTo>
                  <a:lnTo>
                    <a:pt x="327" y="60"/>
                  </a:lnTo>
                  <a:lnTo>
                    <a:pt x="327" y="61"/>
                  </a:lnTo>
                  <a:lnTo>
                    <a:pt x="329" y="62"/>
                  </a:lnTo>
                  <a:lnTo>
                    <a:pt x="330" y="62"/>
                  </a:lnTo>
                  <a:lnTo>
                    <a:pt x="331" y="62"/>
                  </a:lnTo>
                  <a:lnTo>
                    <a:pt x="332" y="62"/>
                  </a:lnTo>
                  <a:lnTo>
                    <a:pt x="332" y="64"/>
                  </a:lnTo>
                  <a:lnTo>
                    <a:pt x="334" y="64"/>
                  </a:lnTo>
                  <a:lnTo>
                    <a:pt x="334" y="62"/>
                  </a:lnTo>
                  <a:lnTo>
                    <a:pt x="335" y="62"/>
                  </a:lnTo>
                  <a:lnTo>
                    <a:pt x="335" y="64"/>
                  </a:lnTo>
                  <a:lnTo>
                    <a:pt x="336" y="64"/>
                  </a:lnTo>
                  <a:lnTo>
                    <a:pt x="336" y="65"/>
                  </a:lnTo>
                  <a:lnTo>
                    <a:pt x="336" y="64"/>
                  </a:lnTo>
                  <a:lnTo>
                    <a:pt x="338" y="64"/>
                  </a:lnTo>
                  <a:lnTo>
                    <a:pt x="338" y="65"/>
                  </a:lnTo>
                  <a:lnTo>
                    <a:pt x="339" y="65"/>
                  </a:lnTo>
                  <a:lnTo>
                    <a:pt x="340" y="65"/>
                  </a:lnTo>
                  <a:lnTo>
                    <a:pt x="342" y="65"/>
                  </a:lnTo>
                  <a:lnTo>
                    <a:pt x="343" y="65"/>
                  </a:lnTo>
                  <a:lnTo>
                    <a:pt x="343" y="66"/>
                  </a:lnTo>
                  <a:lnTo>
                    <a:pt x="344" y="66"/>
                  </a:lnTo>
                  <a:lnTo>
                    <a:pt x="344" y="68"/>
                  </a:lnTo>
                  <a:lnTo>
                    <a:pt x="346" y="68"/>
                  </a:lnTo>
                  <a:lnTo>
                    <a:pt x="346" y="69"/>
                  </a:lnTo>
                  <a:lnTo>
                    <a:pt x="347" y="69"/>
                  </a:lnTo>
                  <a:lnTo>
                    <a:pt x="348" y="69"/>
                  </a:lnTo>
                  <a:lnTo>
                    <a:pt x="348" y="70"/>
                  </a:lnTo>
                  <a:lnTo>
                    <a:pt x="349" y="70"/>
                  </a:lnTo>
                  <a:lnTo>
                    <a:pt x="349" y="72"/>
                  </a:lnTo>
                  <a:lnTo>
                    <a:pt x="351" y="72"/>
                  </a:lnTo>
                  <a:lnTo>
                    <a:pt x="351" y="73"/>
                  </a:lnTo>
                  <a:lnTo>
                    <a:pt x="352" y="73"/>
                  </a:lnTo>
                  <a:lnTo>
                    <a:pt x="353" y="73"/>
                  </a:lnTo>
                  <a:lnTo>
                    <a:pt x="353" y="72"/>
                  </a:lnTo>
                  <a:lnTo>
                    <a:pt x="355" y="72"/>
                  </a:lnTo>
                  <a:lnTo>
                    <a:pt x="356" y="72"/>
                  </a:lnTo>
                  <a:lnTo>
                    <a:pt x="357" y="72"/>
                  </a:lnTo>
                  <a:lnTo>
                    <a:pt x="359" y="72"/>
                  </a:lnTo>
                  <a:lnTo>
                    <a:pt x="359" y="73"/>
                  </a:lnTo>
                  <a:lnTo>
                    <a:pt x="360" y="73"/>
                  </a:lnTo>
                  <a:lnTo>
                    <a:pt x="361" y="73"/>
                  </a:lnTo>
                  <a:lnTo>
                    <a:pt x="361" y="74"/>
                  </a:lnTo>
                  <a:lnTo>
                    <a:pt x="361" y="76"/>
                  </a:lnTo>
                  <a:lnTo>
                    <a:pt x="362" y="76"/>
                  </a:lnTo>
                  <a:lnTo>
                    <a:pt x="362" y="77"/>
                  </a:lnTo>
                  <a:lnTo>
                    <a:pt x="362" y="78"/>
                  </a:lnTo>
                  <a:lnTo>
                    <a:pt x="364" y="78"/>
                  </a:lnTo>
                  <a:lnTo>
                    <a:pt x="364" y="79"/>
                  </a:lnTo>
                  <a:lnTo>
                    <a:pt x="364" y="81"/>
                  </a:lnTo>
                  <a:lnTo>
                    <a:pt x="365" y="81"/>
                  </a:lnTo>
                  <a:lnTo>
                    <a:pt x="365" y="82"/>
                  </a:lnTo>
                  <a:lnTo>
                    <a:pt x="365" y="83"/>
                  </a:lnTo>
                  <a:lnTo>
                    <a:pt x="366" y="83"/>
                  </a:lnTo>
                  <a:lnTo>
                    <a:pt x="366" y="85"/>
                  </a:lnTo>
                  <a:lnTo>
                    <a:pt x="366" y="86"/>
                  </a:lnTo>
                  <a:lnTo>
                    <a:pt x="368" y="86"/>
                  </a:lnTo>
                  <a:lnTo>
                    <a:pt x="369" y="87"/>
                  </a:lnTo>
                  <a:lnTo>
                    <a:pt x="370" y="87"/>
                  </a:lnTo>
                  <a:lnTo>
                    <a:pt x="370" y="89"/>
                  </a:lnTo>
                  <a:lnTo>
                    <a:pt x="372" y="89"/>
                  </a:lnTo>
                  <a:lnTo>
                    <a:pt x="372" y="90"/>
                  </a:lnTo>
                  <a:lnTo>
                    <a:pt x="372" y="91"/>
                  </a:lnTo>
                  <a:lnTo>
                    <a:pt x="373" y="93"/>
                  </a:lnTo>
                  <a:lnTo>
                    <a:pt x="373" y="94"/>
                  </a:lnTo>
                  <a:lnTo>
                    <a:pt x="373" y="95"/>
                  </a:lnTo>
                  <a:lnTo>
                    <a:pt x="374" y="95"/>
                  </a:lnTo>
                  <a:lnTo>
                    <a:pt x="374" y="96"/>
                  </a:lnTo>
                  <a:lnTo>
                    <a:pt x="376" y="96"/>
                  </a:lnTo>
                  <a:lnTo>
                    <a:pt x="376" y="98"/>
                  </a:lnTo>
                  <a:lnTo>
                    <a:pt x="377" y="98"/>
                  </a:lnTo>
                  <a:lnTo>
                    <a:pt x="377" y="99"/>
                  </a:lnTo>
                  <a:lnTo>
                    <a:pt x="377" y="100"/>
                  </a:lnTo>
                  <a:lnTo>
                    <a:pt x="377" y="102"/>
                  </a:lnTo>
                  <a:lnTo>
                    <a:pt x="378" y="103"/>
                  </a:lnTo>
                  <a:lnTo>
                    <a:pt x="379" y="103"/>
                  </a:lnTo>
                  <a:lnTo>
                    <a:pt x="379" y="104"/>
                  </a:lnTo>
                  <a:lnTo>
                    <a:pt x="381" y="104"/>
                  </a:lnTo>
                  <a:lnTo>
                    <a:pt x="382" y="104"/>
                  </a:lnTo>
                  <a:lnTo>
                    <a:pt x="382" y="103"/>
                  </a:lnTo>
                  <a:lnTo>
                    <a:pt x="383" y="103"/>
                  </a:lnTo>
                  <a:lnTo>
                    <a:pt x="383" y="102"/>
                  </a:lnTo>
                  <a:lnTo>
                    <a:pt x="383" y="100"/>
                  </a:lnTo>
                  <a:lnTo>
                    <a:pt x="385" y="102"/>
                  </a:lnTo>
                  <a:lnTo>
                    <a:pt x="385" y="103"/>
                  </a:lnTo>
                  <a:lnTo>
                    <a:pt x="386" y="103"/>
                  </a:lnTo>
                  <a:lnTo>
                    <a:pt x="386" y="104"/>
                  </a:lnTo>
                  <a:lnTo>
                    <a:pt x="385" y="104"/>
                  </a:lnTo>
                  <a:lnTo>
                    <a:pt x="385" y="106"/>
                  </a:lnTo>
                  <a:lnTo>
                    <a:pt x="383" y="106"/>
                  </a:lnTo>
                  <a:lnTo>
                    <a:pt x="382" y="107"/>
                  </a:lnTo>
                  <a:lnTo>
                    <a:pt x="382" y="108"/>
                  </a:lnTo>
                  <a:lnTo>
                    <a:pt x="382" y="109"/>
                  </a:lnTo>
                  <a:lnTo>
                    <a:pt x="383" y="109"/>
                  </a:lnTo>
                  <a:lnTo>
                    <a:pt x="383" y="111"/>
                  </a:lnTo>
                  <a:lnTo>
                    <a:pt x="383" y="112"/>
                  </a:lnTo>
                  <a:lnTo>
                    <a:pt x="383" y="113"/>
                  </a:lnTo>
                  <a:lnTo>
                    <a:pt x="385" y="115"/>
                  </a:lnTo>
                  <a:lnTo>
                    <a:pt x="385" y="116"/>
                  </a:lnTo>
                  <a:lnTo>
                    <a:pt x="385" y="117"/>
                  </a:lnTo>
                  <a:lnTo>
                    <a:pt x="386" y="119"/>
                  </a:lnTo>
                  <a:lnTo>
                    <a:pt x="386" y="120"/>
                  </a:lnTo>
                  <a:lnTo>
                    <a:pt x="390" y="132"/>
                  </a:lnTo>
                  <a:lnTo>
                    <a:pt x="394" y="146"/>
                  </a:lnTo>
                  <a:lnTo>
                    <a:pt x="395" y="151"/>
                  </a:lnTo>
                  <a:lnTo>
                    <a:pt x="398" y="158"/>
                  </a:lnTo>
                  <a:lnTo>
                    <a:pt x="399" y="162"/>
                  </a:lnTo>
                  <a:lnTo>
                    <a:pt x="402" y="171"/>
                  </a:lnTo>
                  <a:lnTo>
                    <a:pt x="417" y="220"/>
                  </a:lnTo>
                  <a:lnTo>
                    <a:pt x="437" y="230"/>
                  </a:lnTo>
                  <a:lnTo>
                    <a:pt x="456" y="237"/>
                  </a:lnTo>
                  <a:lnTo>
                    <a:pt x="458" y="237"/>
                  </a:lnTo>
                  <a:lnTo>
                    <a:pt x="458" y="239"/>
                  </a:lnTo>
                  <a:lnTo>
                    <a:pt x="459" y="239"/>
                  </a:lnTo>
                  <a:lnTo>
                    <a:pt x="459" y="240"/>
                  </a:lnTo>
                  <a:lnTo>
                    <a:pt x="459" y="241"/>
                  </a:lnTo>
                  <a:lnTo>
                    <a:pt x="459" y="243"/>
                  </a:lnTo>
                  <a:lnTo>
                    <a:pt x="458" y="244"/>
                  </a:lnTo>
                  <a:lnTo>
                    <a:pt x="456" y="245"/>
                  </a:lnTo>
                  <a:lnTo>
                    <a:pt x="456" y="247"/>
                  </a:lnTo>
                  <a:lnTo>
                    <a:pt x="455" y="247"/>
                  </a:lnTo>
                  <a:lnTo>
                    <a:pt x="455" y="248"/>
                  </a:lnTo>
                  <a:lnTo>
                    <a:pt x="455" y="249"/>
                  </a:lnTo>
                  <a:lnTo>
                    <a:pt x="455" y="251"/>
                  </a:lnTo>
                  <a:lnTo>
                    <a:pt x="456" y="251"/>
                  </a:lnTo>
                  <a:lnTo>
                    <a:pt x="456" y="252"/>
                  </a:lnTo>
                  <a:lnTo>
                    <a:pt x="458" y="252"/>
                  </a:lnTo>
                  <a:lnTo>
                    <a:pt x="459" y="252"/>
                  </a:lnTo>
                  <a:lnTo>
                    <a:pt x="460" y="252"/>
                  </a:lnTo>
                  <a:lnTo>
                    <a:pt x="462" y="252"/>
                  </a:lnTo>
                  <a:lnTo>
                    <a:pt x="463" y="252"/>
                  </a:lnTo>
                  <a:lnTo>
                    <a:pt x="464" y="252"/>
                  </a:lnTo>
                  <a:lnTo>
                    <a:pt x="466" y="252"/>
                  </a:lnTo>
                  <a:lnTo>
                    <a:pt x="466" y="251"/>
                  </a:lnTo>
                  <a:lnTo>
                    <a:pt x="467" y="251"/>
                  </a:lnTo>
                  <a:lnTo>
                    <a:pt x="468" y="251"/>
                  </a:lnTo>
                  <a:lnTo>
                    <a:pt x="470" y="251"/>
                  </a:lnTo>
                  <a:lnTo>
                    <a:pt x="470" y="252"/>
                  </a:lnTo>
                  <a:lnTo>
                    <a:pt x="471" y="252"/>
                  </a:lnTo>
                  <a:lnTo>
                    <a:pt x="472" y="252"/>
                  </a:lnTo>
                  <a:lnTo>
                    <a:pt x="472" y="251"/>
                  </a:lnTo>
                  <a:lnTo>
                    <a:pt x="473" y="251"/>
                  </a:lnTo>
                  <a:lnTo>
                    <a:pt x="475" y="251"/>
                  </a:lnTo>
                  <a:lnTo>
                    <a:pt x="476" y="251"/>
                  </a:lnTo>
                  <a:lnTo>
                    <a:pt x="476" y="249"/>
                  </a:lnTo>
                  <a:lnTo>
                    <a:pt x="477" y="249"/>
                  </a:lnTo>
                  <a:lnTo>
                    <a:pt x="477" y="248"/>
                  </a:lnTo>
                  <a:lnTo>
                    <a:pt x="479" y="248"/>
                  </a:lnTo>
                  <a:lnTo>
                    <a:pt x="480" y="247"/>
                  </a:lnTo>
                  <a:lnTo>
                    <a:pt x="481" y="247"/>
                  </a:lnTo>
                  <a:lnTo>
                    <a:pt x="483" y="247"/>
                  </a:lnTo>
                  <a:lnTo>
                    <a:pt x="484" y="247"/>
                  </a:lnTo>
                  <a:lnTo>
                    <a:pt x="485" y="248"/>
                  </a:lnTo>
                  <a:lnTo>
                    <a:pt x="486" y="248"/>
                  </a:lnTo>
                  <a:lnTo>
                    <a:pt x="488" y="248"/>
                  </a:lnTo>
                  <a:lnTo>
                    <a:pt x="489" y="248"/>
                  </a:lnTo>
                  <a:lnTo>
                    <a:pt x="489" y="249"/>
                  </a:lnTo>
                  <a:lnTo>
                    <a:pt x="490" y="251"/>
                  </a:lnTo>
                  <a:lnTo>
                    <a:pt x="490" y="252"/>
                  </a:lnTo>
                  <a:lnTo>
                    <a:pt x="492" y="252"/>
                  </a:lnTo>
                  <a:lnTo>
                    <a:pt x="493" y="252"/>
                  </a:lnTo>
                  <a:lnTo>
                    <a:pt x="494" y="252"/>
                  </a:lnTo>
                  <a:lnTo>
                    <a:pt x="496" y="252"/>
                  </a:lnTo>
                  <a:lnTo>
                    <a:pt x="496" y="251"/>
                  </a:lnTo>
                  <a:lnTo>
                    <a:pt x="497" y="251"/>
                  </a:lnTo>
                  <a:lnTo>
                    <a:pt x="498" y="251"/>
                  </a:lnTo>
                  <a:lnTo>
                    <a:pt x="498" y="249"/>
                  </a:lnTo>
                  <a:lnTo>
                    <a:pt x="500" y="249"/>
                  </a:lnTo>
                  <a:lnTo>
                    <a:pt x="501" y="248"/>
                  </a:lnTo>
                  <a:lnTo>
                    <a:pt x="501" y="249"/>
                  </a:lnTo>
                  <a:lnTo>
                    <a:pt x="502" y="249"/>
                  </a:lnTo>
                  <a:lnTo>
                    <a:pt x="502" y="251"/>
                  </a:lnTo>
                  <a:lnTo>
                    <a:pt x="503" y="251"/>
                  </a:lnTo>
                  <a:lnTo>
                    <a:pt x="503" y="252"/>
                  </a:lnTo>
                  <a:lnTo>
                    <a:pt x="505" y="252"/>
                  </a:lnTo>
                  <a:lnTo>
                    <a:pt x="506" y="252"/>
                  </a:lnTo>
                  <a:lnTo>
                    <a:pt x="506" y="251"/>
                  </a:lnTo>
                  <a:lnTo>
                    <a:pt x="507" y="251"/>
                  </a:lnTo>
                  <a:lnTo>
                    <a:pt x="507" y="249"/>
                  </a:lnTo>
                  <a:lnTo>
                    <a:pt x="509" y="249"/>
                  </a:lnTo>
                  <a:lnTo>
                    <a:pt x="509" y="248"/>
                  </a:lnTo>
                  <a:lnTo>
                    <a:pt x="510" y="248"/>
                  </a:lnTo>
                  <a:lnTo>
                    <a:pt x="510" y="247"/>
                  </a:lnTo>
                  <a:lnTo>
                    <a:pt x="511" y="247"/>
                  </a:lnTo>
                  <a:lnTo>
                    <a:pt x="513" y="247"/>
                  </a:lnTo>
                  <a:lnTo>
                    <a:pt x="514" y="247"/>
                  </a:lnTo>
                  <a:lnTo>
                    <a:pt x="515" y="247"/>
                  </a:lnTo>
                  <a:lnTo>
                    <a:pt x="517" y="248"/>
                  </a:lnTo>
                  <a:lnTo>
                    <a:pt x="518" y="248"/>
                  </a:lnTo>
                  <a:lnTo>
                    <a:pt x="519" y="248"/>
                  </a:lnTo>
                  <a:lnTo>
                    <a:pt x="519" y="249"/>
                  </a:lnTo>
                  <a:lnTo>
                    <a:pt x="520" y="249"/>
                  </a:lnTo>
                  <a:lnTo>
                    <a:pt x="520" y="251"/>
                  </a:lnTo>
                  <a:lnTo>
                    <a:pt x="522" y="251"/>
                  </a:lnTo>
                  <a:lnTo>
                    <a:pt x="522" y="252"/>
                  </a:lnTo>
                  <a:lnTo>
                    <a:pt x="523" y="253"/>
                  </a:lnTo>
                  <a:lnTo>
                    <a:pt x="524" y="254"/>
                  </a:lnTo>
                  <a:lnTo>
                    <a:pt x="526" y="254"/>
                  </a:lnTo>
                  <a:lnTo>
                    <a:pt x="526" y="256"/>
                  </a:lnTo>
                  <a:lnTo>
                    <a:pt x="527" y="256"/>
                  </a:lnTo>
                  <a:lnTo>
                    <a:pt x="527" y="257"/>
                  </a:lnTo>
                  <a:lnTo>
                    <a:pt x="528" y="257"/>
                  </a:lnTo>
                  <a:lnTo>
                    <a:pt x="528" y="258"/>
                  </a:lnTo>
                  <a:lnTo>
                    <a:pt x="530" y="258"/>
                  </a:lnTo>
                  <a:lnTo>
                    <a:pt x="531" y="258"/>
                  </a:lnTo>
                  <a:lnTo>
                    <a:pt x="531" y="260"/>
                  </a:lnTo>
                  <a:lnTo>
                    <a:pt x="532" y="260"/>
                  </a:lnTo>
                  <a:lnTo>
                    <a:pt x="533" y="260"/>
                  </a:lnTo>
                  <a:lnTo>
                    <a:pt x="533" y="261"/>
                  </a:lnTo>
                  <a:lnTo>
                    <a:pt x="535" y="261"/>
                  </a:lnTo>
                  <a:lnTo>
                    <a:pt x="536" y="261"/>
                  </a:lnTo>
                  <a:lnTo>
                    <a:pt x="536" y="262"/>
                  </a:lnTo>
                  <a:lnTo>
                    <a:pt x="537" y="262"/>
                  </a:lnTo>
                  <a:lnTo>
                    <a:pt x="539" y="264"/>
                  </a:lnTo>
                  <a:lnTo>
                    <a:pt x="540" y="265"/>
                  </a:lnTo>
                  <a:lnTo>
                    <a:pt x="541" y="266"/>
                  </a:lnTo>
                  <a:lnTo>
                    <a:pt x="541" y="267"/>
                  </a:lnTo>
                  <a:lnTo>
                    <a:pt x="541" y="269"/>
                  </a:lnTo>
                  <a:lnTo>
                    <a:pt x="541" y="270"/>
                  </a:lnTo>
                  <a:lnTo>
                    <a:pt x="541" y="271"/>
                  </a:lnTo>
                  <a:lnTo>
                    <a:pt x="541" y="273"/>
                  </a:lnTo>
                  <a:lnTo>
                    <a:pt x="543" y="274"/>
                  </a:lnTo>
                  <a:lnTo>
                    <a:pt x="543" y="275"/>
                  </a:lnTo>
                  <a:lnTo>
                    <a:pt x="543" y="277"/>
                  </a:lnTo>
                  <a:lnTo>
                    <a:pt x="544" y="277"/>
                  </a:lnTo>
                  <a:lnTo>
                    <a:pt x="544" y="278"/>
                  </a:lnTo>
                  <a:lnTo>
                    <a:pt x="544" y="279"/>
                  </a:lnTo>
                  <a:lnTo>
                    <a:pt x="545" y="279"/>
                  </a:lnTo>
                  <a:lnTo>
                    <a:pt x="545" y="281"/>
                  </a:lnTo>
                  <a:lnTo>
                    <a:pt x="545" y="282"/>
                  </a:lnTo>
                  <a:lnTo>
                    <a:pt x="545" y="283"/>
                  </a:lnTo>
                  <a:lnTo>
                    <a:pt x="545" y="284"/>
                  </a:lnTo>
                  <a:lnTo>
                    <a:pt x="544" y="284"/>
                  </a:lnTo>
                  <a:lnTo>
                    <a:pt x="544" y="286"/>
                  </a:lnTo>
                  <a:lnTo>
                    <a:pt x="544" y="287"/>
                  </a:lnTo>
                  <a:lnTo>
                    <a:pt x="543" y="287"/>
                  </a:lnTo>
                  <a:lnTo>
                    <a:pt x="543" y="288"/>
                  </a:lnTo>
                  <a:lnTo>
                    <a:pt x="541" y="290"/>
                  </a:lnTo>
                  <a:lnTo>
                    <a:pt x="540" y="291"/>
                  </a:lnTo>
                  <a:lnTo>
                    <a:pt x="540" y="292"/>
                  </a:lnTo>
                  <a:lnTo>
                    <a:pt x="539" y="294"/>
                  </a:lnTo>
                  <a:lnTo>
                    <a:pt x="537" y="294"/>
                  </a:lnTo>
                  <a:lnTo>
                    <a:pt x="537" y="295"/>
                  </a:lnTo>
                  <a:lnTo>
                    <a:pt x="537" y="296"/>
                  </a:lnTo>
                  <a:lnTo>
                    <a:pt x="537" y="298"/>
                  </a:lnTo>
                  <a:lnTo>
                    <a:pt x="539" y="298"/>
                  </a:lnTo>
                  <a:lnTo>
                    <a:pt x="540" y="299"/>
                  </a:lnTo>
                  <a:lnTo>
                    <a:pt x="541" y="299"/>
                  </a:lnTo>
                  <a:lnTo>
                    <a:pt x="543" y="299"/>
                  </a:lnTo>
                  <a:lnTo>
                    <a:pt x="544" y="300"/>
                  </a:lnTo>
                  <a:lnTo>
                    <a:pt x="544" y="301"/>
                  </a:lnTo>
                  <a:lnTo>
                    <a:pt x="545" y="301"/>
                  </a:lnTo>
                  <a:lnTo>
                    <a:pt x="545" y="303"/>
                  </a:lnTo>
                  <a:lnTo>
                    <a:pt x="545" y="304"/>
                  </a:lnTo>
                  <a:lnTo>
                    <a:pt x="545" y="305"/>
                  </a:lnTo>
                  <a:lnTo>
                    <a:pt x="547" y="307"/>
                  </a:lnTo>
                  <a:lnTo>
                    <a:pt x="548" y="307"/>
                  </a:lnTo>
                  <a:lnTo>
                    <a:pt x="548" y="308"/>
                  </a:lnTo>
                  <a:lnTo>
                    <a:pt x="547" y="308"/>
                  </a:lnTo>
                  <a:lnTo>
                    <a:pt x="545" y="309"/>
                  </a:lnTo>
                  <a:lnTo>
                    <a:pt x="547" y="311"/>
                  </a:lnTo>
                  <a:lnTo>
                    <a:pt x="547" y="312"/>
                  </a:lnTo>
                  <a:lnTo>
                    <a:pt x="548" y="312"/>
                  </a:lnTo>
                  <a:lnTo>
                    <a:pt x="548" y="313"/>
                  </a:lnTo>
                  <a:lnTo>
                    <a:pt x="548" y="314"/>
                  </a:lnTo>
                  <a:lnTo>
                    <a:pt x="549" y="314"/>
                  </a:lnTo>
                  <a:lnTo>
                    <a:pt x="549" y="316"/>
                  </a:lnTo>
                  <a:lnTo>
                    <a:pt x="550" y="316"/>
                  </a:lnTo>
                  <a:lnTo>
                    <a:pt x="550" y="317"/>
                  </a:lnTo>
                  <a:lnTo>
                    <a:pt x="552" y="317"/>
                  </a:lnTo>
                  <a:lnTo>
                    <a:pt x="553" y="317"/>
                  </a:lnTo>
                  <a:lnTo>
                    <a:pt x="553" y="318"/>
                  </a:lnTo>
                  <a:lnTo>
                    <a:pt x="554" y="318"/>
                  </a:lnTo>
                  <a:lnTo>
                    <a:pt x="554" y="320"/>
                  </a:lnTo>
                  <a:lnTo>
                    <a:pt x="554" y="321"/>
                  </a:lnTo>
                  <a:lnTo>
                    <a:pt x="553" y="321"/>
                  </a:lnTo>
                  <a:lnTo>
                    <a:pt x="553" y="322"/>
                  </a:lnTo>
                  <a:lnTo>
                    <a:pt x="552" y="322"/>
                  </a:lnTo>
                  <a:lnTo>
                    <a:pt x="552" y="324"/>
                  </a:lnTo>
                  <a:lnTo>
                    <a:pt x="550" y="322"/>
                  </a:lnTo>
                  <a:lnTo>
                    <a:pt x="550" y="321"/>
                  </a:lnTo>
                  <a:lnTo>
                    <a:pt x="549" y="321"/>
                  </a:lnTo>
                  <a:lnTo>
                    <a:pt x="549" y="320"/>
                  </a:lnTo>
                  <a:lnTo>
                    <a:pt x="548" y="320"/>
                  </a:lnTo>
                  <a:lnTo>
                    <a:pt x="547" y="320"/>
                  </a:lnTo>
                  <a:lnTo>
                    <a:pt x="547" y="321"/>
                  </a:lnTo>
                  <a:lnTo>
                    <a:pt x="545" y="321"/>
                  </a:lnTo>
                  <a:lnTo>
                    <a:pt x="545" y="322"/>
                  </a:lnTo>
                  <a:lnTo>
                    <a:pt x="545" y="324"/>
                  </a:lnTo>
                  <a:lnTo>
                    <a:pt x="545" y="325"/>
                  </a:lnTo>
                  <a:lnTo>
                    <a:pt x="545" y="326"/>
                  </a:lnTo>
                  <a:lnTo>
                    <a:pt x="545" y="328"/>
                  </a:lnTo>
                  <a:lnTo>
                    <a:pt x="545" y="329"/>
                  </a:lnTo>
                  <a:lnTo>
                    <a:pt x="547" y="329"/>
                  </a:lnTo>
                  <a:lnTo>
                    <a:pt x="547" y="330"/>
                  </a:lnTo>
                  <a:lnTo>
                    <a:pt x="545" y="330"/>
                  </a:lnTo>
                  <a:lnTo>
                    <a:pt x="545" y="331"/>
                  </a:lnTo>
                  <a:lnTo>
                    <a:pt x="544" y="331"/>
                  </a:lnTo>
                  <a:lnTo>
                    <a:pt x="544" y="333"/>
                  </a:lnTo>
                  <a:lnTo>
                    <a:pt x="543" y="333"/>
                  </a:lnTo>
                  <a:lnTo>
                    <a:pt x="543" y="334"/>
                  </a:lnTo>
                  <a:lnTo>
                    <a:pt x="541" y="334"/>
                  </a:lnTo>
                  <a:lnTo>
                    <a:pt x="541" y="335"/>
                  </a:lnTo>
                  <a:lnTo>
                    <a:pt x="541" y="337"/>
                  </a:lnTo>
                  <a:lnTo>
                    <a:pt x="541" y="338"/>
                  </a:lnTo>
                  <a:lnTo>
                    <a:pt x="541" y="339"/>
                  </a:lnTo>
                  <a:lnTo>
                    <a:pt x="541" y="341"/>
                  </a:lnTo>
                  <a:lnTo>
                    <a:pt x="541" y="342"/>
                  </a:lnTo>
                  <a:lnTo>
                    <a:pt x="541" y="343"/>
                  </a:lnTo>
                  <a:lnTo>
                    <a:pt x="540" y="343"/>
                  </a:lnTo>
                  <a:lnTo>
                    <a:pt x="540" y="345"/>
                  </a:lnTo>
                  <a:lnTo>
                    <a:pt x="539" y="346"/>
                  </a:lnTo>
                  <a:lnTo>
                    <a:pt x="539" y="347"/>
                  </a:lnTo>
                  <a:lnTo>
                    <a:pt x="539" y="348"/>
                  </a:lnTo>
                  <a:lnTo>
                    <a:pt x="540" y="348"/>
                  </a:lnTo>
                  <a:lnTo>
                    <a:pt x="540" y="350"/>
                  </a:lnTo>
                  <a:lnTo>
                    <a:pt x="539" y="350"/>
                  </a:lnTo>
                  <a:lnTo>
                    <a:pt x="539" y="351"/>
                  </a:lnTo>
                  <a:lnTo>
                    <a:pt x="539" y="352"/>
                  </a:lnTo>
                  <a:lnTo>
                    <a:pt x="537" y="352"/>
                  </a:lnTo>
                  <a:lnTo>
                    <a:pt x="536" y="354"/>
                  </a:lnTo>
                  <a:lnTo>
                    <a:pt x="535" y="354"/>
                  </a:lnTo>
                  <a:lnTo>
                    <a:pt x="535" y="355"/>
                  </a:lnTo>
                  <a:lnTo>
                    <a:pt x="535" y="356"/>
                  </a:lnTo>
                  <a:lnTo>
                    <a:pt x="533" y="358"/>
                  </a:lnTo>
                  <a:lnTo>
                    <a:pt x="532" y="358"/>
                  </a:lnTo>
                  <a:lnTo>
                    <a:pt x="532" y="356"/>
                  </a:lnTo>
                  <a:lnTo>
                    <a:pt x="531" y="356"/>
                  </a:lnTo>
                  <a:lnTo>
                    <a:pt x="530" y="356"/>
                  </a:lnTo>
                  <a:lnTo>
                    <a:pt x="530" y="358"/>
                  </a:lnTo>
                  <a:lnTo>
                    <a:pt x="531" y="358"/>
                  </a:lnTo>
                  <a:lnTo>
                    <a:pt x="532" y="359"/>
                  </a:lnTo>
                  <a:lnTo>
                    <a:pt x="533" y="359"/>
                  </a:lnTo>
                  <a:lnTo>
                    <a:pt x="533" y="360"/>
                  </a:lnTo>
                  <a:lnTo>
                    <a:pt x="533" y="362"/>
                  </a:lnTo>
                  <a:lnTo>
                    <a:pt x="532" y="362"/>
                  </a:lnTo>
                  <a:lnTo>
                    <a:pt x="532" y="363"/>
                  </a:lnTo>
                  <a:lnTo>
                    <a:pt x="532" y="364"/>
                  </a:lnTo>
                  <a:lnTo>
                    <a:pt x="532" y="365"/>
                  </a:lnTo>
                  <a:lnTo>
                    <a:pt x="533" y="365"/>
                  </a:lnTo>
                  <a:lnTo>
                    <a:pt x="535" y="365"/>
                  </a:lnTo>
                  <a:lnTo>
                    <a:pt x="536" y="365"/>
                  </a:lnTo>
                  <a:lnTo>
                    <a:pt x="536" y="367"/>
                  </a:lnTo>
                  <a:lnTo>
                    <a:pt x="537" y="367"/>
                  </a:lnTo>
                  <a:lnTo>
                    <a:pt x="537" y="365"/>
                  </a:lnTo>
                  <a:lnTo>
                    <a:pt x="539" y="365"/>
                  </a:lnTo>
                  <a:lnTo>
                    <a:pt x="537" y="365"/>
                  </a:lnTo>
                  <a:lnTo>
                    <a:pt x="537" y="364"/>
                  </a:lnTo>
                  <a:lnTo>
                    <a:pt x="537" y="363"/>
                  </a:lnTo>
                  <a:lnTo>
                    <a:pt x="539" y="363"/>
                  </a:lnTo>
                  <a:lnTo>
                    <a:pt x="540" y="363"/>
                  </a:lnTo>
                  <a:lnTo>
                    <a:pt x="541" y="363"/>
                  </a:lnTo>
                  <a:lnTo>
                    <a:pt x="541" y="362"/>
                  </a:lnTo>
                  <a:lnTo>
                    <a:pt x="540" y="360"/>
                  </a:lnTo>
                  <a:lnTo>
                    <a:pt x="541" y="359"/>
                  </a:lnTo>
                  <a:lnTo>
                    <a:pt x="543" y="359"/>
                  </a:lnTo>
                  <a:lnTo>
                    <a:pt x="543" y="360"/>
                  </a:lnTo>
                  <a:lnTo>
                    <a:pt x="543" y="362"/>
                  </a:lnTo>
                  <a:lnTo>
                    <a:pt x="544" y="362"/>
                  </a:lnTo>
                  <a:lnTo>
                    <a:pt x="544" y="363"/>
                  </a:lnTo>
                  <a:lnTo>
                    <a:pt x="545" y="363"/>
                  </a:lnTo>
                  <a:lnTo>
                    <a:pt x="545" y="364"/>
                  </a:lnTo>
                  <a:lnTo>
                    <a:pt x="547" y="364"/>
                  </a:lnTo>
                  <a:lnTo>
                    <a:pt x="547" y="365"/>
                  </a:lnTo>
                  <a:lnTo>
                    <a:pt x="548" y="365"/>
                  </a:lnTo>
                  <a:lnTo>
                    <a:pt x="549" y="365"/>
                  </a:lnTo>
                  <a:lnTo>
                    <a:pt x="550" y="365"/>
                  </a:lnTo>
                  <a:lnTo>
                    <a:pt x="550" y="367"/>
                  </a:lnTo>
                  <a:lnTo>
                    <a:pt x="552" y="367"/>
                  </a:lnTo>
                  <a:lnTo>
                    <a:pt x="552" y="368"/>
                  </a:lnTo>
                  <a:lnTo>
                    <a:pt x="552" y="369"/>
                  </a:lnTo>
                  <a:lnTo>
                    <a:pt x="550" y="369"/>
                  </a:lnTo>
                  <a:lnTo>
                    <a:pt x="549" y="369"/>
                  </a:lnTo>
                  <a:lnTo>
                    <a:pt x="548" y="369"/>
                  </a:lnTo>
                  <a:lnTo>
                    <a:pt x="548" y="371"/>
                  </a:lnTo>
                  <a:lnTo>
                    <a:pt x="548" y="372"/>
                  </a:lnTo>
                  <a:lnTo>
                    <a:pt x="548" y="373"/>
                  </a:lnTo>
                  <a:lnTo>
                    <a:pt x="548" y="375"/>
                  </a:lnTo>
                  <a:lnTo>
                    <a:pt x="548" y="376"/>
                  </a:lnTo>
                  <a:lnTo>
                    <a:pt x="548" y="377"/>
                  </a:lnTo>
                  <a:lnTo>
                    <a:pt x="549" y="377"/>
                  </a:lnTo>
                  <a:lnTo>
                    <a:pt x="548" y="378"/>
                  </a:lnTo>
                  <a:lnTo>
                    <a:pt x="548" y="380"/>
                  </a:lnTo>
                  <a:lnTo>
                    <a:pt x="548" y="381"/>
                  </a:lnTo>
                  <a:lnTo>
                    <a:pt x="548" y="382"/>
                  </a:lnTo>
                  <a:lnTo>
                    <a:pt x="547" y="382"/>
                  </a:lnTo>
                  <a:lnTo>
                    <a:pt x="547" y="384"/>
                  </a:lnTo>
                  <a:lnTo>
                    <a:pt x="545" y="384"/>
                  </a:lnTo>
                  <a:lnTo>
                    <a:pt x="545" y="385"/>
                  </a:lnTo>
                  <a:lnTo>
                    <a:pt x="545" y="386"/>
                  </a:lnTo>
                  <a:lnTo>
                    <a:pt x="545" y="388"/>
                  </a:lnTo>
                  <a:lnTo>
                    <a:pt x="547" y="389"/>
                  </a:lnTo>
                  <a:lnTo>
                    <a:pt x="547" y="390"/>
                  </a:lnTo>
                  <a:lnTo>
                    <a:pt x="547" y="392"/>
                  </a:lnTo>
                  <a:lnTo>
                    <a:pt x="547" y="393"/>
                  </a:lnTo>
                  <a:lnTo>
                    <a:pt x="548" y="393"/>
                  </a:lnTo>
                  <a:lnTo>
                    <a:pt x="548" y="394"/>
                  </a:lnTo>
                  <a:lnTo>
                    <a:pt x="549" y="395"/>
                  </a:lnTo>
                  <a:lnTo>
                    <a:pt x="550" y="395"/>
                  </a:lnTo>
                  <a:lnTo>
                    <a:pt x="552" y="395"/>
                  </a:lnTo>
                  <a:lnTo>
                    <a:pt x="552" y="394"/>
                  </a:lnTo>
                  <a:lnTo>
                    <a:pt x="552" y="393"/>
                  </a:lnTo>
                  <a:lnTo>
                    <a:pt x="553" y="393"/>
                  </a:lnTo>
                  <a:lnTo>
                    <a:pt x="553" y="392"/>
                  </a:lnTo>
                  <a:lnTo>
                    <a:pt x="554" y="392"/>
                  </a:lnTo>
                  <a:lnTo>
                    <a:pt x="554" y="390"/>
                  </a:lnTo>
                  <a:lnTo>
                    <a:pt x="556" y="390"/>
                  </a:lnTo>
                  <a:lnTo>
                    <a:pt x="557" y="390"/>
                  </a:lnTo>
                  <a:lnTo>
                    <a:pt x="558" y="390"/>
                  </a:lnTo>
                  <a:lnTo>
                    <a:pt x="558" y="392"/>
                  </a:lnTo>
                  <a:lnTo>
                    <a:pt x="560" y="392"/>
                  </a:lnTo>
                  <a:lnTo>
                    <a:pt x="561" y="392"/>
                  </a:lnTo>
                  <a:lnTo>
                    <a:pt x="561" y="393"/>
                  </a:lnTo>
                  <a:lnTo>
                    <a:pt x="562" y="393"/>
                  </a:lnTo>
                  <a:lnTo>
                    <a:pt x="563" y="394"/>
                  </a:lnTo>
                  <a:lnTo>
                    <a:pt x="567" y="397"/>
                  </a:lnTo>
                  <a:lnTo>
                    <a:pt x="569" y="399"/>
                  </a:lnTo>
                  <a:lnTo>
                    <a:pt x="571" y="399"/>
                  </a:lnTo>
                  <a:lnTo>
                    <a:pt x="571" y="401"/>
                  </a:lnTo>
                  <a:lnTo>
                    <a:pt x="573" y="401"/>
                  </a:lnTo>
                  <a:lnTo>
                    <a:pt x="574" y="401"/>
                  </a:lnTo>
                  <a:lnTo>
                    <a:pt x="575" y="402"/>
                  </a:lnTo>
                  <a:lnTo>
                    <a:pt x="577" y="402"/>
                  </a:lnTo>
                  <a:lnTo>
                    <a:pt x="578" y="403"/>
                  </a:lnTo>
                  <a:lnTo>
                    <a:pt x="579" y="403"/>
                  </a:lnTo>
                  <a:lnTo>
                    <a:pt x="580" y="405"/>
                  </a:lnTo>
                  <a:lnTo>
                    <a:pt x="582" y="405"/>
                  </a:lnTo>
                  <a:lnTo>
                    <a:pt x="583" y="406"/>
                  </a:lnTo>
                  <a:lnTo>
                    <a:pt x="584" y="406"/>
                  </a:lnTo>
                  <a:lnTo>
                    <a:pt x="586" y="406"/>
                  </a:lnTo>
                  <a:lnTo>
                    <a:pt x="587" y="406"/>
                  </a:lnTo>
                  <a:lnTo>
                    <a:pt x="588" y="406"/>
                  </a:lnTo>
                  <a:lnTo>
                    <a:pt x="590" y="406"/>
                  </a:lnTo>
                  <a:lnTo>
                    <a:pt x="591" y="406"/>
                  </a:lnTo>
                  <a:lnTo>
                    <a:pt x="592" y="406"/>
                  </a:lnTo>
                  <a:lnTo>
                    <a:pt x="594" y="406"/>
                  </a:lnTo>
                  <a:lnTo>
                    <a:pt x="594" y="405"/>
                  </a:lnTo>
                  <a:lnTo>
                    <a:pt x="595" y="405"/>
                  </a:lnTo>
                  <a:lnTo>
                    <a:pt x="596" y="405"/>
                  </a:lnTo>
                  <a:lnTo>
                    <a:pt x="596" y="406"/>
                  </a:lnTo>
                  <a:lnTo>
                    <a:pt x="597" y="406"/>
                  </a:lnTo>
                  <a:lnTo>
                    <a:pt x="597" y="407"/>
                  </a:lnTo>
                  <a:lnTo>
                    <a:pt x="599" y="407"/>
                  </a:lnTo>
                  <a:lnTo>
                    <a:pt x="599" y="409"/>
                  </a:lnTo>
                  <a:lnTo>
                    <a:pt x="597" y="409"/>
                  </a:lnTo>
                  <a:lnTo>
                    <a:pt x="597" y="410"/>
                  </a:lnTo>
                  <a:lnTo>
                    <a:pt x="596" y="410"/>
                  </a:lnTo>
                  <a:lnTo>
                    <a:pt x="596" y="411"/>
                  </a:lnTo>
                  <a:lnTo>
                    <a:pt x="596" y="412"/>
                  </a:lnTo>
                  <a:lnTo>
                    <a:pt x="596" y="414"/>
                  </a:lnTo>
                  <a:lnTo>
                    <a:pt x="596" y="415"/>
                  </a:lnTo>
                  <a:lnTo>
                    <a:pt x="596" y="416"/>
                  </a:lnTo>
                  <a:lnTo>
                    <a:pt x="596" y="418"/>
                  </a:lnTo>
                  <a:lnTo>
                    <a:pt x="596" y="419"/>
                  </a:lnTo>
                  <a:lnTo>
                    <a:pt x="596" y="420"/>
                  </a:lnTo>
                  <a:lnTo>
                    <a:pt x="597" y="420"/>
                  </a:lnTo>
                  <a:lnTo>
                    <a:pt x="597" y="422"/>
                  </a:lnTo>
                  <a:lnTo>
                    <a:pt x="596" y="422"/>
                  </a:lnTo>
                  <a:lnTo>
                    <a:pt x="596" y="423"/>
                  </a:lnTo>
                  <a:lnTo>
                    <a:pt x="596" y="424"/>
                  </a:lnTo>
                  <a:lnTo>
                    <a:pt x="596" y="425"/>
                  </a:lnTo>
                  <a:lnTo>
                    <a:pt x="595" y="425"/>
                  </a:lnTo>
                  <a:lnTo>
                    <a:pt x="595" y="427"/>
                  </a:lnTo>
                  <a:lnTo>
                    <a:pt x="595" y="428"/>
                  </a:lnTo>
                  <a:lnTo>
                    <a:pt x="594" y="429"/>
                  </a:lnTo>
                  <a:lnTo>
                    <a:pt x="594" y="431"/>
                  </a:lnTo>
                  <a:lnTo>
                    <a:pt x="592" y="431"/>
                  </a:lnTo>
                  <a:lnTo>
                    <a:pt x="592" y="432"/>
                  </a:lnTo>
                  <a:lnTo>
                    <a:pt x="591" y="432"/>
                  </a:lnTo>
                  <a:lnTo>
                    <a:pt x="590" y="433"/>
                  </a:lnTo>
                  <a:lnTo>
                    <a:pt x="588" y="433"/>
                  </a:lnTo>
                  <a:lnTo>
                    <a:pt x="587" y="433"/>
                  </a:lnTo>
                  <a:lnTo>
                    <a:pt x="587" y="435"/>
                  </a:lnTo>
                  <a:lnTo>
                    <a:pt x="586" y="435"/>
                  </a:lnTo>
                  <a:lnTo>
                    <a:pt x="586" y="436"/>
                  </a:lnTo>
                  <a:lnTo>
                    <a:pt x="584" y="436"/>
                  </a:lnTo>
                  <a:lnTo>
                    <a:pt x="584" y="437"/>
                  </a:lnTo>
                  <a:lnTo>
                    <a:pt x="584" y="439"/>
                  </a:lnTo>
                  <a:lnTo>
                    <a:pt x="583" y="440"/>
                  </a:lnTo>
                  <a:lnTo>
                    <a:pt x="583" y="441"/>
                  </a:lnTo>
                  <a:lnTo>
                    <a:pt x="582" y="442"/>
                  </a:lnTo>
                  <a:lnTo>
                    <a:pt x="582" y="444"/>
                  </a:lnTo>
                  <a:lnTo>
                    <a:pt x="580" y="444"/>
                  </a:lnTo>
                  <a:lnTo>
                    <a:pt x="579" y="444"/>
                  </a:lnTo>
                  <a:lnTo>
                    <a:pt x="578" y="444"/>
                  </a:lnTo>
                  <a:lnTo>
                    <a:pt x="578" y="445"/>
                  </a:lnTo>
                  <a:lnTo>
                    <a:pt x="577" y="445"/>
                  </a:lnTo>
                  <a:lnTo>
                    <a:pt x="577" y="446"/>
                  </a:lnTo>
                  <a:lnTo>
                    <a:pt x="575" y="446"/>
                  </a:lnTo>
                  <a:lnTo>
                    <a:pt x="575" y="448"/>
                  </a:lnTo>
                  <a:lnTo>
                    <a:pt x="574" y="448"/>
                  </a:lnTo>
                  <a:lnTo>
                    <a:pt x="574" y="449"/>
                  </a:lnTo>
                  <a:lnTo>
                    <a:pt x="574" y="450"/>
                  </a:lnTo>
                  <a:lnTo>
                    <a:pt x="573" y="450"/>
                  </a:lnTo>
                  <a:lnTo>
                    <a:pt x="571" y="450"/>
                  </a:lnTo>
                  <a:lnTo>
                    <a:pt x="571" y="452"/>
                  </a:lnTo>
                  <a:lnTo>
                    <a:pt x="571" y="453"/>
                  </a:lnTo>
                  <a:lnTo>
                    <a:pt x="571" y="452"/>
                  </a:lnTo>
                  <a:lnTo>
                    <a:pt x="570" y="450"/>
                  </a:lnTo>
                  <a:lnTo>
                    <a:pt x="569" y="450"/>
                  </a:lnTo>
                  <a:lnTo>
                    <a:pt x="567" y="450"/>
                  </a:lnTo>
                  <a:lnTo>
                    <a:pt x="567" y="452"/>
                  </a:lnTo>
                  <a:lnTo>
                    <a:pt x="567" y="453"/>
                  </a:lnTo>
                  <a:lnTo>
                    <a:pt x="569" y="454"/>
                  </a:lnTo>
                  <a:lnTo>
                    <a:pt x="567" y="454"/>
                  </a:lnTo>
                  <a:lnTo>
                    <a:pt x="566" y="454"/>
                  </a:lnTo>
                  <a:lnTo>
                    <a:pt x="565" y="456"/>
                  </a:lnTo>
                  <a:lnTo>
                    <a:pt x="563" y="457"/>
                  </a:lnTo>
                  <a:lnTo>
                    <a:pt x="562" y="457"/>
                  </a:lnTo>
                  <a:lnTo>
                    <a:pt x="562" y="458"/>
                  </a:lnTo>
                  <a:lnTo>
                    <a:pt x="561" y="458"/>
                  </a:lnTo>
                  <a:lnTo>
                    <a:pt x="560" y="458"/>
                  </a:lnTo>
                  <a:lnTo>
                    <a:pt x="560" y="457"/>
                  </a:lnTo>
                  <a:lnTo>
                    <a:pt x="558" y="457"/>
                  </a:lnTo>
                  <a:lnTo>
                    <a:pt x="557" y="457"/>
                  </a:lnTo>
                  <a:lnTo>
                    <a:pt x="556" y="458"/>
                  </a:lnTo>
                  <a:lnTo>
                    <a:pt x="554" y="459"/>
                  </a:lnTo>
                  <a:lnTo>
                    <a:pt x="554" y="461"/>
                  </a:lnTo>
                  <a:lnTo>
                    <a:pt x="554" y="462"/>
                  </a:lnTo>
                  <a:lnTo>
                    <a:pt x="554" y="463"/>
                  </a:lnTo>
                  <a:lnTo>
                    <a:pt x="556" y="463"/>
                  </a:lnTo>
                  <a:lnTo>
                    <a:pt x="556" y="465"/>
                  </a:lnTo>
                  <a:lnTo>
                    <a:pt x="556" y="466"/>
                  </a:lnTo>
                  <a:lnTo>
                    <a:pt x="554" y="466"/>
                  </a:lnTo>
                  <a:lnTo>
                    <a:pt x="554" y="467"/>
                  </a:lnTo>
                  <a:lnTo>
                    <a:pt x="554" y="469"/>
                  </a:lnTo>
                  <a:lnTo>
                    <a:pt x="554" y="470"/>
                  </a:lnTo>
                  <a:lnTo>
                    <a:pt x="556" y="470"/>
                  </a:lnTo>
                  <a:lnTo>
                    <a:pt x="556" y="471"/>
                  </a:lnTo>
                  <a:lnTo>
                    <a:pt x="554" y="472"/>
                  </a:lnTo>
                  <a:lnTo>
                    <a:pt x="553" y="472"/>
                  </a:lnTo>
                  <a:lnTo>
                    <a:pt x="553" y="474"/>
                  </a:lnTo>
                  <a:lnTo>
                    <a:pt x="553" y="475"/>
                  </a:lnTo>
                  <a:lnTo>
                    <a:pt x="552" y="475"/>
                  </a:lnTo>
                  <a:lnTo>
                    <a:pt x="552" y="476"/>
                  </a:lnTo>
                  <a:lnTo>
                    <a:pt x="553" y="478"/>
                  </a:lnTo>
                  <a:lnTo>
                    <a:pt x="553" y="479"/>
                  </a:lnTo>
                  <a:lnTo>
                    <a:pt x="553" y="480"/>
                  </a:lnTo>
                  <a:lnTo>
                    <a:pt x="554" y="480"/>
                  </a:lnTo>
                  <a:lnTo>
                    <a:pt x="554" y="482"/>
                  </a:lnTo>
                  <a:lnTo>
                    <a:pt x="554" y="483"/>
                  </a:lnTo>
                  <a:lnTo>
                    <a:pt x="554" y="484"/>
                  </a:lnTo>
                  <a:lnTo>
                    <a:pt x="554" y="486"/>
                  </a:lnTo>
                  <a:lnTo>
                    <a:pt x="554" y="487"/>
                  </a:lnTo>
                  <a:lnTo>
                    <a:pt x="556" y="488"/>
                  </a:lnTo>
                  <a:lnTo>
                    <a:pt x="556" y="489"/>
                  </a:lnTo>
                  <a:lnTo>
                    <a:pt x="556" y="491"/>
                  </a:lnTo>
                  <a:lnTo>
                    <a:pt x="556" y="492"/>
                  </a:lnTo>
                  <a:lnTo>
                    <a:pt x="557" y="493"/>
                  </a:lnTo>
                  <a:lnTo>
                    <a:pt x="557" y="495"/>
                  </a:lnTo>
                  <a:lnTo>
                    <a:pt x="557" y="496"/>
                  </a:lnTo>
                  <a:lnTo>
                    <a:pt x="557" y="497"/>
                  </a:lnTo>
                  <a:lnTo>
                    <a:pt x="557" y="499"/>
                  </a:lnTo>
                  <a:lnTo>
                    <a:pt x="557" y="500"/>
                  </a:lnTo>
                  <a:lnTo>
                    <a:pt x="557" y="501"/>
                  </a:lnTo>
                  <a:lnTo>
                    <a:pt x="557" y="503"/>
                  </a:lnTo>
                  <a:lnTo>
                    <a:pt x="557" y="504"/>
                  </a:lnTo>
                  <a:lnTo>
                    <a:pt x="557" y="505"/>
                  </a:lnTo>
                  <a:lnTo>
                    <a:pt x="557" y="506"/>
                  </a:lnTo>
                  <a:lnTo>
                    <a:pt x="557" y="508"/>
                  </a:lnTo>
                  <a:lnTo>
                    <a:pt x="558" y="508"/>
                  </a:lnTo>
                  <a:lnTo>
                    <a:pt x="558" y="509"/>
                  </a:lnTo>
                  <a:lnTo>
                    <a:pt x="558" y="510"/>
                  </a:lnTo>
                  <a:lnTo>
                    <a:pt x="557" y="510"/>
                  </a:lnTo>
                  <a:lnTo>
                    <a:pt x="558" y="510"/>
                  </a:lnTo>
                  <a:lnTo>
                    <a:pt x="558" y="512"/>
                  </a:lnTo>
                  <a:lnTo>
                    <a:pt x="558" y="513"/>
                  </a:lnTo>
                  <a:lnTo>
                    <a:pt x="560" y="513"/>
                  </a:lnTo>
                  <a:lnTo>
                    <a:pt x="560" y="514"/>
                  </a:lnTo>
                  <a:lnTo>
                    <a:pt x="558" y="514"/>
                  </a:lnTo>
                  <a:lnTo>
                    <a:pt x="558" y="516"/>
                  </a:lnTo>
                  <a:lnTo>
                    <a:pt x="557" y="517"/>
                  </a:lnTo>
                  <a:lnTo>
                    <a:pt x="558" y="518"/>
                  </a:lnTo>
                  <a:lnTo>
                    <a:pt x="558" y="520"/>
                  </a:lnTo>
                  <a:lnTo>
                    <a:pt x="558" y="521"/>
                  </a:lnTo>
                  <a:lnTo>
                    <a:pt x="560" y="521"/>
                  </a:lnTo>
                  <a:lnTo>
                    <a:pt x="560" y="522"/>
                  </a:lnTo>
                  <a:lnTo>
                    <a:pt x="561" y="523"/>
                  </a:lnTo>
                  <a:lnTo>
                    <a:pt x="561" y="525"/>
                  </a:lnTo>
                  <a:lnTo>
                    <a:pt x="561" y="526"/>
                  </a:lnTo>
                  <a:lnTo>
                    <a:pt x="561" y="527"/>
                  </a:lnTo>
                  <a:lnTo>
                    <a:pt x="561" y="529"/>
                  </a:lnTo>
                  <a:lnTo>
                    <a:pt x="561" y="530"/>
                  </a:lnTo>
                  <a:lnTo>
                    <a:pt x="561" y="531"/>
                  </a:lnTo>
                  <a:lnTo>
                    <a:pt x="558" y="530"/>
                  </a:lnTo>
                  <a:lnTo>
                    <a:pt x="557" y="530"/>
                  </a:lnTo>
                  <a:lnTo>
                    <a:pt x="556" y="529"/>
                  </a:lnTo>
                  <a:lnTo>
                    <a:pt x="554" y="529"/>
                  </a:lnTo>
                  <a:lnTo>
                    <a:pt x="553" y="529"/>
                  </a:lnTo>
                  <a:lnTo>
                    <a:pt x="552" y="529"/>
                  </a:lnTo>
                  <a:lnTo>
                    <a:pt x="552" y="530"/>
                  </a:lnTo>
                  <a:lnTo>
                    <a:pt x="550" y="530"/>
                  </a:lnTo>
                  <a:lnTo>
                    <a:pt x="549" y="530"/>
                  </a:lnTo>
                  <a:lnTo>
                    <a:pt x="549" y="531"/>
                  </a:lnTo>
                  <a:lnTo>
                    <a:pt x="548" y="531"/>
                  </a:lnTo>
                  <a:lnTo>
                    <a:pt x="548" y="533"/>
                  </a:lnTo>
                  <a:lnTo>
                    <a:pt x="547" y="531"/>
                  </a:lnTo>
                  <a:lnTo>
                    <a:pt x="545" y="531"/>
                  </a:lnTo>
                  <a:lnTo>
                    <a:pt x="545" y="533"/>
                  </a:lnTo>
                  <a:lnTo>
                    <a:pt x="544" y="534"/>
                  </a:lnTo>
                  <a:lnTo>
                    <a:pt x="545" y="535"/>
                  </a:lnTo>
                  <a:lnTo>
                    <a:pt x="547" y="536"/>
                  </a:lnTo>
                  <a:lnTo>
                    <a:pt x="547" y="538"/>
                  </a:lnTo>
                  <a:lnTo>
                    <a:pt x="547" y="539"/>
                  </a:lnTo>
                  <a:lnTo>
                    <a:pt x="547" y="540"/>
                  </a:lnTo>
                  <a:lnTo>
                    <a:pt x="545" y="540"/>
                  </a:lnTo>
                  <a:lnTo>
                    <a:pt x="545" y="542"/>
                  </a:lnTo>
                  <a:lnTo>
                    <a:pt x="545" y="543"/>
                  </a:lnTo>
                  <a:lnTo>
                    <a:pt x="545" y="544"/>
                  </a:lnTo>
                  <a:lnTo>
                    <a:pt x="545" y="546"/>
                  </a:lnTo>
                  <a:lnTo>
                    <a:pt x="544" y="546"/>
                  </a:lnTo>
                  <a:lnTo>
                    <a:pt x="544" y="547"/>
                  </a:lnTo>
                  <a:lnTo>
                    <a:pt x="544" y="548"/>
                  </a:lnTo>
                  <a:lnTo>
                    <a:pt x="543" y="550"/>
                  </a:lnTo>
                  <a:lnTo>
                    <a:pt x="541" y="551"/>
                  </a:lnTo>
                  <a:lnTo>
                    <a:pt x="541" y="552"/>
                  </a:lnTo>
                  <a:lnTo>
                    <a:pt x="541" y="553"/>
                  </a:lnTo>
                  <a:lnTo>
                    <a:pt x="541" y="555"/>
                  </a:lnTo>
                  <a:lnTo>
                    <a:pt x="541" y="556"/>
                  </a:lnTo>
                  <a:lnTo>
                    <a:pt x="541" y="557"/>
                  </a:lnTo>
                  <a:lnTo>
                    <a:pt x="540" y="559"/>
                  </a:lnTo>
                  <a:lnTo>
                    <a:pt x="539" y="557"/>
                  </a:lnTo>
                  <a:lnTo>
                    <a:pt x="537" y="557"/>
                  </a:lnTo>
                  <a:lnTo>
                    <a:pt x="536" y="556"/>
                  </a:lnTo>
                  <a:lnTo>
                    <a:pt x="535" y="556"/>
                  </a:lnTo>
                  <a:lnTo>
                    <a:pt x="533" y="556"/>
                  </a:lnTo>
                  <a:lnTo>
                    <a:pt x="533" y="555"/>
                  </a:lnTo>
                  <a:lnTo>
                    <a:pt x="532" y="555"/>
                  </a:lnTo>
                  <a:lnTo>
                    <a:pt x="531" y="555"/>
                  </a:lnTo>
                  <a:lnTo>
                    <a:pt x="531" y="556"/>
                  </a:lnTo>
                  <a:lnTo>
                    <a:pt x="530" y="556"/>
                  </a:lnTo>
                  <a:lnTo>
                    <a:pt x="528" y="556"/>
                  </a:lnTo>
                  <a:lnTo>
                    <a:pt x="528" y="557"/>
                  </a:lnTo>
                  <a:lnTo>
                    <a:pt x="527" y="559"/>
                  </a:lnTo>
                  <a:lnTo>
                    <a:pt x="527" y="560"/>
                  </a:lnTo>
                  <a:lnTo>
                    <a:pt x="526" y="560"/>
                  </a:lnTo>
                  <a:lnTo>
                    <a:pt x="526" y="561"/>
                  </a:lnTo>
                  <a:lnTo>
                    <a:pt x="524" y="561"/>
                  </a:lnTo>
                  <a:lnTo>
                    <a:pt x="524" y="563"/>
                  </a:lnTo>
                  <a:lnTo>
                    <a:pt x="523" y="563"/>
                  </a:lnTo>
                  <a:lnTo>
                    <a:pt x="523" y="564"/>
                  </a:lnTo>
                  <a:lnTo>
                    <a:pt x="523" y="565"/>
                  </a:lnTo>
                  <a:lnTo>
                    <a:pt x="522" y="565"/>
                  </a:lnTo>
                  <a:lnTo>
                    <a:pt x="522" y="567"/>
                  </a:lnTo>
                  <a:lnTo>
                    <a:pt x="522" y="568"/>
                  </a:lnTo>
                  <a:lnTo>
                    <a:pt x="522" y="569"/>
                  </a:lnTo>
                  <a:lnTo>
                    <a:pt x="520" y="570"/>
                  </a:lnTo>
                  <a:lnTo>
                    <a:pt x="519" y="572"/>
                  </a:lnTo>
                  <a:lnTo>
                    <a:pt x="518" y="572"/>
                  </a:lnTo>
                  <a:lnTo>
                    <a:pt x="518" y="573"/>
                  </a:lnTo>
                  <a:lnTo>
                    <a:pt x="519" y="573"/>
                  </a:lnTo>
                  <a:lnTo>
                    <a:pt x="520" y="573"/>
                  </a:lnTo>
                  <a:lnTo>
                    <a:pt x="520" y="574"/>
                  </a:lnTo>
                  <a:lnTo>
                    <a:pt x="522" y="574"/>
                  </a:lnTo>
                  <a:lnTo>
                    <a:pt x="522" y="576"/>
                  </a:lnTo>
                  <a:lnTo>
                    <a:pt x="523" y="577"/>
                  </a:lnTo>
                  <a:lnTo>
                    <a:pt x="523" y="578"/>
                  </a:lnTo>
                  <a:lnTo>
                    <a:pt x="524" y="578"/>
                  </a:lnTo>
                  <a:lnTo>
                    <a:pt x="524" y="580"/>
                  </a:lnTo>
                  <a:lnTo>
                    <a:pt x="524" y="581"/>
                  </a:lnTo>
                  <a:lnTo>
                    <a:pt x="523" y="581"/>
                  </a:lnTo>
                  <a:lnTo>
                    <a:pt x="523" y="582"/>
                  </a:lnTo>
                  <a:lnTo>
                    <a:pt x="522" y="582"/>
                  </a:lnTo>
                  <a:lnTo>
                    <a:pt x="522" y="583"/>
                  </a:lnTo>
                  <a:lnTo>
                    <a:pt x="520" y="583"/>
                  </a:lnTo>
                  <a:lnTo>
                    <a:pt x="519" y="583"/>
                  </a:lnTo>
                  <a:lnTo>
                    <a:pt x="518" y="583"/>
                  </a:lnTo>
                  <a:lnTo>
                    <a:pt x="517" y="583"/>
                  </a:lnTo>
                  <a:lnTo>
                    <a:pt x="515" y="583"/>
                  </a:lnTo>
                  <a:lnTo>
                    <a:pt x="514" y="585"/>
                  </a:lnTo>
                  <a:lnTo>
                    <a:pt x="513" y="585"/>
                  </a:lnTo>
                  <a:lnTo>
                    <a:pt x="513" y="586"/>
                  </a:lnTo>
                  <a:lnTo>
                    <a:pt x="511" y="586"/>
                  </a:lnTo>
                  <a:lnTo>
                    <a:pt x="511" y="587"/>
                  </a:lnTo>
                  <a:lnTo>
                    <a:pt x="511" y="589"/>
                  </a:lnTo>
                  <a:lnTo>
                    <a:pt x="510" y="589"/>
                  </a:lnTo>
                  <a:lnTo>
                    <a:pt x="510" y="590"/>
                  </a:lnTo>
                  <a:lnTo>
                    <a:pt x="510" y="591"/>
                  </a:lnTo>
                  <a:lnTo>
                    <a:pt x="509" y="593"/>
                  </a:lnTo>
                  <a:lnTo>
                    <a:pt x="510" y="593"/>
                  </a:lnTo>
                  <a:lnTo>
                    <a:pt x="510" y="594"/>
                  </a:lnTo>
                  <a:lnTo>
                    <a:pt x="511" y="594"/>
                  </a:lnTo>
                  <a:lnTo>
                    <a:pt x="511" y="595"/>
                  </a:lnTo>
                  <a:lnTo>
                    <a:pt x="513" y="595"/>
                  </a:lnTo>
                  <a:lnTo>
                    <a:pt x="513" y="597"/>
                  </a:lnTo>
                  <a:lnTo>
                    <a:pt x="514" y="598"/>
                  </a:lnTo>
                  <a:lnTo>
                    <a:pt x="515" y="598"/>
                  </a:lnTo>
                  <a:lnTo>
                    <a:pt x="517" y="598"/>
                  </a:lnTo>
                  <a:lnTo>
                    <a:pt x="517" y="599"/>
                  </a:lnTo>
                  <a:lnTo>
                    <a:pt x="518" y="599"/>
                  </a:lnTo>
                  <a:lnTo>
                    <a:pt x="519" y="599"/>
                  </a:lnTo>
                  <a:lnTo>
                    <a:pt x="519" y="600"/>
                  </a:lnTo>
                  <a:lnTo>
                    <a:pt x="519" y="602"/>
                  </a:lnTo>
                  <a:lnTo>
                    <a:pt x="519" y="603"/>
                  </a:lnTo>
                  <a:lnTo>
                    <a:pt x="518" y="603"/>
                  </a:lnTo>
                  <a:lnTo>
                    <a:pt x="519" y="604"/>
                  </a:lnTo>
                  <a:lnTo>
                    <a:pt x="520" y="606"/>
                  </a:lnTo>
                  <a:lnTo>
                    <a:pt x="522" y="606"/>
                  </a:lnTo>
                  <a:lnTo>
                    <a:pt x="523" y="607"/>
                  </a:lnTo>
                  <a:lnTo>
                    <a:pt x="524" y="608"/>
                  </a:lnTo>
                  <a:lnTo>
                    <a:pt x="524" y="610"/>
                  </a:lnTo>
                  <a:lnTo>
                    <a:pt x="526" y="610"/>
                  </a:lnTo>
                  <a:lnTo>
                    <a:pt x="526" y="611"/>
                  </a:lnTo>
                  <a:lnTo>
                    <a:pt x="527" y="612"/>
                  </a:lnTo>
                  <a:lnTo>
                    <a:pt x="527" y="614"/>
                  </a:lnTo>
                  <a:lnTo>
                    <a:pt x="528" y="614"/>
                  </a:lnTo>
                  <a:lnTo>
                    <a:pt x="528" y="615"/>
                  </a:lnTo>
                  <a:lnTo>
                    <a:pt x="530" y="615"/>
                  </a:lnTo>
                  <a:lnTo>
                    <a:pt x="530" y="616"/>
                  </a:lnTo>
                  <a:lnTo>
                    <a:pt x="530" y="617"/>
                  </a:lnTo>
                  <a:lnTo>
                    <a:pt x="530" y="619"/>
                  </a:lnTo>
                  <a:lnTo>
                    <a:pt x="530" y="620"/>
                  </a:lnTo>
                  <a:lnTo>
                    <a:pt x="530" y="621"/>
                  </a:lnTo>
                  <a:lnTo>
                    <a:pt x="530" y="623"/>
                  </a:lnTo>
                  <a:lnTo>
                    <a:pt x="531" y="624"/>
                  </a:lnTo>
                  <a:lnTo>
                    <a:pt x="532" y="624"/>
                  </a:lnTo>
                  <a:lnTo>
                    <a:pt x="533" y="624"/>
                  </a:lnTo>
                  <a:lnTo>
                    <a:pt x="533" y="625"/>
                  </a:lnTo>
                  <a:lnTo>
                    <a:pt x="533" y="627"/>
                  </a:lnTo>
                  <a:lnTo>
                    <a:pt x="533" y="628"/>
                  </a:lnTo>
                  <a:lnTo>
                    <a:pt x="533" y="629"/>
                  </a:lnTo>
                  <a:lnTo>
                    <a:pt x="533" y="630"/>
                  </a:lnTo>
                  <a:lnTo>
                    <a:pt x="533" y="632"/>
                  </a:lnTo>
                  <a:lnTo>
                    <a:pt x="533" y="633"/>
                  </a:lnTo>
                  <a:lnTo>
                    <a:pt x="535" y="633"/>
                  </a:lnTo>
                  <a:lnTo>
                    <a:pt x="535" y="634"/>
                  </a:lnTo>
                  <a:lnTo>
                    <a:pt x="535" y="636"/>
                  </a:lnTo>
                  <a:lnTo>
                    <a:pt x="536" y="637"/>
                  </a:lnTo>
                  <a:lnTo>
                    <a:pt x="537" y="637"/>
                  </a:lnTo>
                  <a:lnTo>
                    <a:pt x="537" y="638"/>
                  </a:lnTo>
                  <a:lnTo>
                    <a:pt x="539" y="638"/>
                  </a:lnTo>
                  <a:lnTo>
                    <a:pt x="540" y="638"/>
                  </a:lnTo>
                  <a:lnTo>
                    <a:pt x="541" y="638"/>
                  </a:lnTo>
                  <a:lnTo>
                    <a:pt x="541" y="640"/>
                  </a:lnTo>
                  <a:lnTo>
                    <a:pt x="541" y="641"/>
                  </a:lnTo>
                  <a:lnTo>
                    <a:pt x="541" y="642"/>
                  </a:lnTo>
                  <a:lnTo>
                    <a:pt x="543" y="644"/>
                  </a:lnTo>
                  <a:lnTo>
                    <a:pt x="543" y="645"/>
                  </a:lnTo>
                  <a:lnTo>
                    <a:pt x="544" y="645"/>
                  </a:lnTo>
                  <a:lnTo>
                    <a:pt x="545" y="645"/>
                  </a:lnTo>
                  <a:lnTo>
                    <a:pt x="545" y="646"/>
                  </a:lnTo>
                  <a:lnTo>
                    <a:pt x="547" y="646"/>
                  </a:lnTo>
                  <a:lnTo>
                    <a:pt x="547" y="647"/>
                  </a:lnTo>
                  <a:lnTo>
                    <a:pt x="548" y="647"/>
                  </a:lnTo>
                  <a:lnTo>
                    <a:pt x="548" y="649"/>
                  </a:lnTo>
                  <a:lnTo>
                    <a:pt x="549" y="649"/>
                  </a:lnTo>
                  <a:lnTo>
                    <a:pt x="550" y="649"/>
                  </a:lnTo>
                  <a:lnTo>
                    <a:pt x="552" y="649"/>
                  </a:lnTo>
                  <a:lnTo>
                    <a:pt x="552" y="650"/>
                  </a:lnTo>
                  <a:lnTo>
                    <a:pt x="553" y="650"/>
                  </a:lnTo>
                  <a:lnTo>
                    <a:pt x="553" y="651"/>
                  </a:lnTo>
                  <a:lnTo>
                    <a:pt x="554" y="653"/>
                  </a:lnTo>
                  <a:lnTo>
                    <a:pt x="556" y="653"/>
                  </a:lnTo>
                  <a:lnTo>
                    <a:pt x="557" y="654"/>
                  </a:lnTo>
                  <a:lnTo>
                    <a:pt x="558" y="654"/>
                  </a:lnTo>
                  <a:lnTo>
                    <a:pt x="560" y="654"/>
                  </a:lnTo>
                  <a:lnTo>
                    <a:pt x="561" y="653"/>
                  </a:lnTo>
                  <a:lnTo>
                    <a:pt x="561" y="651"/>
                  </a:lnTo>
                  <a:lnTo>
                    <a:pt x="562" y="651"/>
                  </a:lnTo>
                  <a:lnTo>
                    <a:pt x="562" y="653"/>
                  </a:lnTo>
                  <a:lnTo>
                    <a:pt x="562" y="654"/>
                  </a:lnTo>
                  <a:lnTo>
                    <a:pt x="563" y="654"/>
                  </a:lnTo>
                  <a:lnTo>
                    <a:pt x="563" y="655"/>
                  </a:lnTo>
                  <a:lnTo>
                    <a:pt x="565" y="657"/>
                  </a:lnTo>
                  <a:lnTo>
                    <a:pt x="566" y="657"/>
                  </a:lnTo>
                  <a:lnTo>
                    <a:pt x="566" y="658"/>
                  </a:lnTo>
                  <a:lnTo>
                    <a:pt x="567" y="658"/>
                  </a:lnTo>
                  <a:lnTo>
                    <a:pt x="567" y="659"/>
                  </a:lnTo>
                  <a:lnTo>
                    <a:pt x="569" y="659"/>
                  </a:lnTo>
                  <a:lnTo>
                    <a:pt x="570" y="661"/>
                  </a:lnTo>
                  <a:lnTo>
                    <a:pt x="570" y="662"/>
                  </a:lnTo>
                  <a:lnTo>
                    <a:pt x="571" y="662"/>
                  </a:lnTo>
                  <a:lnTo>
                    <a:pt x="571" y="663"/>
                  </a:lnTo>
                  <a:lnTo>
                    <a:pt x="571" y="662"/>
                  </a:lnTo>
                  <a:lnTo>
                    <a:pt x="573" y="662"/>
                  </a:lnTo>
                  <a:lnTo>
                    <a:pt x="573" y="661"/>
                  </a:lnTo>
                  <a:lnTo>
                    <a:pt x="574" y="661"/>
                  </a:lnTo>
                  <a:lnTo>
                    <a:pt x="574" y="659"/>
                  </a:lnTo>
                  <a:lnTo>
                    <a:pt x="575" y="659"/>
                  </a:lnTo>
                  <a:lnTo>
                    <a:pt x="575" y="661"/>
                  </a:lnTo>
                  <a:lnTo>
                    <a:pt x="577" y="661"/>
                  </a:lnTo>
                  <a:lnTo>
                    <a:pt x="578" y="661"/>
                  </a:lnTo>
                  <a:lnTo>
                    <a:pt x="579" y="661"/>
                  </a:lnTo>
                  <a:lnTo>
                    <a:pt x="580" y="661"/>
                  </a:lnTo>
                  <a:lnTo>
                    <a:pt x="582" y="661"/>
                  </a:lnTo>
                  <a:lnTo>
                    <a:pt x="582" y="659"/>
                  </a:lnTo>
                  <a:lnTo>
                    <a:pt x="583" y="659"/>
                  </a:lnTo>
                  <a:lnTo>
                    <a:pt x="584" y="659"/>
                  </a:lnTo>
                  <a:lnTo>
                    <a:pt x="586" y="659"/>
                  </a:lnTo>
                  <a:lnTo>
                    <a:pt x="587" y="659"/>
                  </a:lnTo>
                  <a:lnTo>
                    <a:pt x="588" y="659"/>
                  </a:lnTo>
                  <a:lnTo>
                    <a:pt x="590" y="659"/>
                  </a:lnTo>
                  <a:lnTo>
                    <a:pt x="591" y="659"/>
                  </a:lnTo>
                  <a:lnTo>
                    <a:pt x="591" y="661"/>
                  </a:lnTo>
                  <a:lnTo>
                    <a:pt x="592" y="661"/>
                  </a:lnTo>
                  <a:lnTo>
                    <a:pt x="594" y="662"/>
                  </a:lnTo>
                  <a:lnTo>
                    <a:pt x="595" y="662"/>
                  </a:lnTo>
                  <a:lnTo>
                    <a:pt x="596" y="663"/>
                  </a:lnTo>
                  <a:lnTo>
                    <a:pt x="597" y="663"/>
                  </a:lnTo>
                  <a:lnTo>
                    <a:pt x="599" y="663"/>
                  </a:lnTo>
                  <a:lnTo>
                    <a:pt x="600" y="663"/>
                  </a:lnTo>
                  <a:lnTo>
                    <a:pt x="601" y="663"/>
                  </a:lnTo>
                  <a:lnTo>
                    <a:pt x="603" y="663"/>
                  </a:lnTo>
                  <a:lnTo>
                    <a:pt x="604" y="663"/>
                  </a:lnTo>
                  <a:lnTo>
                    <a:pt x="605" y="663"/>
                  </a:lnTo>
                  <a:lnTo>
                    <a:pt x="607" y="663"/>
                  </a:lnTo>
                  <a:lnTo>
                    <a:pt x="608" y="663"/>
                  </a:lnTo>
                  <a:lnTo>
                    <a:pt x="608" y="664"/>
                  </a:lnTo>
                  <a:lnTo>
                    <a:pt x="609" y="664"/>
                  </a:lnTo>
                  <a:lnTo>
                    <a:pt x="610" y="664"/>
                  </a:lnTo>
                  <a:lnTo>
                    <a:pt x="612" y="666"/>
                  </a:lnTo>
                  <a:lnTo>
                    <a:pt x="613" y="666"/>
                  </a:lnTo>
                  <a:lnTo>
                    <a:pt x="613" y="667"/>
                  </a:lnTo>
                  <a:lnTo>
                    <a:pt x="614" y="667"/>
                  </a:lnTo>
                  <a:lnTo>
                    <a:pt x="614" y="668"/>
                  </a:lnTo>
                  <a:lnTo>
                    <a:pt x="618" y="674"/>
                  </a:lnTo>
                  <a:lnTo>
                    <a:pt x="620" y="674"/>
                  </a:lnTo>
                  <a:lnTo>
                    <a:pt x="620" y="675"/>
                  </a:lnTo>
                  <a:lnTo>
                    <a:pt x="621" y="675"/>
                  </a:lnTo>
                  <a:lnTo>
                    <a:pt x="622" y="675"/>
                  </a:lnTo>
                  <a:lnTo>
                    <a:pt x="624" y="675"/>
                  </a:lnTo>
                  <a:lnTo>
                    <a:pt x="624" y="676"/>
                  </a:lnTo>
                  <a:lnTo>
                    <a:pt x="625" y="676"/>
                  </a:lnTo>
                  <a:lnTo>
                    <a:pt x="626" y="676"/>
                  </a:lnTo>
                  <a:lnTo>
                    <a:pt x="627" y="676"/>
                  </a:lnTo>
                  <a:lnTo>
                    <a:pt x="629" y="678"/>
                  </a:lnTo>
                  <a:lnTo>
                    <a:pt x="630" y="678"/>
                  </a:lnTo>
                  <a:lnTo>
                    <a:pt x="630" y="679"/>
                  </a:lnTo>
                  <a:lnTo>
                    <a:pt x="631" y="679"/>
                  </a:lnTo>
                  <a:lnTo>
                    <a:pt x="631" y="680"/>
                  </a:lnTo>
                  <a:lnTo>
                    <a:pt x="633" y="680"/>
                  </a:lnTo>
                  <a:lnTo>
                    <a:pt x="634" y="680"/>
                  </a:lnTo>
                  <a:lnTo>
                    <a:pt x="635" y="680"/>
                  </a:lnTo>
                  <a:lnTo>
                    <a:pt x="637" y="680"/>
                  </a:lnTo>
                  <a:lnTo>
                    <a:pt x="637" y="679"/>
                  </a:lnTo>
                  <a:lnTo>
                    <a:pt x="638" y="679"/>
                  </a:lnTo>
                  <a:lnTo>
                    <a:pt x="639" y="678"/>
                  </a:lnTo>
                  <a:lnTo>
                    <a:pt x="641" y="678"/>
                  </a:lnTo>
                  <a:lnTo>
                    <a:pt x="642" y="678"/>
                  </a:lnTo>
                  <a:lnTo>
                    <a:pt x="643" y="676"/>
                  </a:lnTo>
                  <a:lnTo>
                    <a:pt x="643" y="678"/>
                  </a:lnTo>
                  <a:lnTo>
                    <a:pt x="644" y="678"/>
                  </a:lnTo>
                  <a:lnTo>
                    <a:pt x="646" y="678"/>
                  </a:lnTo>
                  <a:lnTo>
                    <a:pt x="646" y="679"/>
                  </a:lnTo>
                  <a:lnTo>
                    <a:pt x="646" y="680"/>
                  </a:lnTo>
                  <a:lnTo>
                    <a:pt x="644" y="681"/>
                  </a:lnTo>
                  <a:lnTo>
                    <a:pt x="644" y="683"/>
                  </a:lnTo>
                  <a:lnTo>
                    <a:pt x="644" y="684"/>
                  </a:lnTo>
                  <a:lnTo>
                    <a:pt x="646" y="685"/>
                  </a:lnTo>
                  <a:lnTo>
                    <a:pt x="646" y="687"/>
                  </a:lnTo>
                  <a:lnTo>
                    <a:pt x="647" y="688"/>
                  </a:lnTo>
                  <a:lnTo>
                    <a:pt x="647" y="689"/>
                  </a:lnTo>
                  <a:lnTo>
                    <a:pt x="648" y="689"/>
                  </a:lnTo>
                  <a:lnTo>
                    <a:pt x="650" y="689"/>
                  </a:lnTo>
                  <a:lnTo>
                    <a:pt x="651" y="689"/>
                  </a:lnTo>
                  <a:lnTo>
                    <a:pt x="651" y="688"/>
                  </a:lnTo>
                  <a:lnTo>
                    <a:pt x="652" y="688"/>
                  </a:lnTo>
                  <a:lnTo>
                    <a:pt x="654" y="688"/>
                  </a:lnTo>
                  <a:lnTo>
                    <a:pt x="654" y="687"/>
                  </a:lnTo>
                  <a:lnTo>
                    <a:pt x="655" y="687"/>
                  </a:lnTo>
                  <a:lnTo>
                    <a:pt x="655" y="688"/>
                  </a:lnTo>
                  <a:lnTo>
                    <a:pt x="656" y="688"/>
                  </a:lnTo>
                  <a:lnTo>
                    <a:pt x="656" y="689"/>
                  </a:lnTo>
                  <a:lnTo>
                    <a:pt x="657" y="689"/>
                  </a:lnTo>
                  <a:lnTo>
                    <a:pt x="657" y="691"/>
                  </a:lnTo>
                  <a:lnTo>
                    <a:pt x="657" y="692"/>
                  </a:lnTo>
                  <a:lnTo>
                    <a:pt x="657" y="693"/>
                  </a:lnTo>
                  <a:lnTo>
                    <a:pt x="657" y="694"/>
                  </a:lnTo>
                  <a:lnTo>
                    <a:pt x="657" y="696"/>
                  </a:lnTo>
                  <a:lnTo>
                    <a:pt x="657" y="697"/>
                  </a:lnTo>
                  <a:lnTo>
                    <a:pt x="659" y="697"/>
                  </a:lnTo>
                  <a:lnTo>
                    <a:pt x="659" y="698"/>
                  </a:lnTo>
                  <a:lnTo>
                    <a:pt x="660" y="698"/>
                  </a:lnTo>
                  <a:lnTo>
                    <a:pt x="660" y="700"/>
                  </a:lnTo>
                  <a:lnTo>
                    <a:pt x="661" y="700"/>
                  </a:lnTo>
                  <a:lnTo>
                    <a:pt x="663" y="700"/>
                  </a:lnTo>
                  <a:lnTo>
                    <a:pt x="664" y="698"/>
                  </a:lnTo>
                  <a:lnTo>
                    <a:pt x="665" y="698"/>
                  </a:lnTo>
                  <a:lnTo>
                    <a:pt x="665" y="697"/>
                  </a:lnTo>
                  <a:lnTo>
                    <a:pt x="665" y="696"/>
                  </a:lnTo>
                  <a:lnTo>
                    <a:pt x="667" y="694"/>
                  </a:lnTo>
                  <a:lnTo>
                    <a:pt x="667" y="693"/>
                  </a:lnTo>
                  <a:lnTo>
                    <a:pt x="668" y="693"/>
                  </a:lnTo>
                  <a:lnTo>
                    <a:pt x="669" y="693"/>
                  </a:lnTo>
                  <a:lnTo>
                    <a:pt x="671" y="693"/>
                  </a:lnTo>
                  <a:lnTo>
                    <a:pt x="672" y="693"/>
                  </a:lnTo>
                  <a:lnTo>
                    <a:pt x="672" y="694"/>
                  </a:lnTo>
                  <a:lnTo>
                    <a:pt x="673" y="694"/>
                  </a:lnTo>
                  <a:lnTo>
                    <a:pt x="673" y="696"/>
                  </a:lnTo>
                  <a:lnTo>
                    <a:pt x="674" y="696"/>
                  </a:lnTo>
                  <a:lnTo>
                    <a:pt x="676" y="697"/>
                  </a:lnTo>
                  <a:lnTo>
                    <a:pt x="677" y="697"/>
                  </a:lnTo>
                  <a:lnTo>
                    <a:pt x="678" y="697"/>
                  </a:lnTo>
                  <a:lnTo>
                    <a:pt x="680" y="698"/>
                  </a:lnTo>
                  <a:lnTo>
                    <a:pt x="681" y="698"/>
                  </a:lnTo>
                  <a:lnTo>
                    <a:pt x="682" y="698"/>
                  </a:lnTo>
                  <a:lnTo>
                    <a:pt x="684" y="698"/>
                  </a:lnTo>
                  <a:lnTo>
                    <a:pt x="685" y="698"/>
                  </a:lnTo>
                  <a:lnTo>
                    <a:pt x="686" y="698"/>
                  </a:lnTo>
                  <a:lnTo>
                    <a:pt x="688" y="700"/>
                  </a:lnTo>
                  <a:lnTo>
                    <a:pt x="689" y="700"/>
                  </a:lnTo>
                  <a:lnTo>
                    <a:pt x="690" y="700"/>
                  </a:lnTo>
                  <a:lnTo>
                    <a:pt x="690" y="701"/>
                  </a:lnTo>
                  <a:lnTo>
                    <a:pt x="691" y="701"/>
                  </a:lnTo>
                  <a:lnTo>
                    <a:pt x="693" y="701"/>
                  </a:lnTo>
                  <a:lnTo>
                    <a:pt x="694" y="702"/>
                  </a:lnTo>
                  <a:lnTo>
                    <a:pt x="695" y="702"/>
                  </a:lnTo>
                  <a:lnTo>
                    <a:pt x="697" y="704"/>
                  </a:lnTo>
                  <a:lnTo>
                    <a:pt x="698" y="704"/>
                  </a:lnTo>
                  <a:lnTo>
                    <a:pt x="699" y="704"/>
                  </a:lnTo>
                  <a:lnTo>
                    <a:pt x="701" y="705"/>
                  </a:lnTo>
                  <a:lnTo>
                    <a:pt x="702" y="705"/>
                  </a:lnTo>
                  <a:lnTo>
                    <a:pt x="703" y="705"/>
                  </a:lnTo>
                  <a:lnTo>
                    <a:pt x="703" y="706"/>
                  </a:lnTo>
                  <a:lnTo>
                    <a:pt x="704" y="706"/>
                  </a:lnTo>
                  <a:lnTo>
                    <a:pt x="706" y="706"/>
                  </a:lnTo>
                  <a:lnTo>
                    <a:pt x="707" y="706"/>
                  </a:lnTo>
                  <a:lnTo>
                    <a:pt x="708" y="706"/>
                  </a:lnTo>
                  <a:lnTo>
                    <a:pt x="710" y="706"/>
                  </a:lnTo>
                  <a:lnTo>
                    <a:pt x="711" y="706"/>
                  </a:lnTo>
                  <a:lnTo>
                    <a:pt x="712" y="706"/>
                  </a:lnTo>
                  <a:lnTo>
                    <a:pt x="714" y="706"/>
                  </a:lnTo>
                  <a:lnTo>
                    <a:pt x="715" y="706"/>
                  </a:lnTo>
                  <a:lnTo>
                    <a:pt x="715" y="705"/>
                  </a:lnTo>
                  <a:lnTo>
                    <a:pt x="716" y="705"/>
                  </a:lnTo>
                  <a:lnTo>
                    <a:pt x="718" y="705"/>
                  </a:lnTo>
                  <a:lnTo>
                    <a:pt x="718" y="704"/>
                  </a:lnTo>
                  <a:lnTo>
                    <a:pt x="719" y="704"/>
                  </a:lnTo>
                  <a:lnTo>
                    <a:pt x="720" y="702"/>
                  </a:lnTo>
                  <a:lnTo>
                    <a:pt x="721" y="701"/>
                  </a:lnTo>
                  <a:lnTo>
                    <a:pt x="723" y="701"/>
                  </a:lnTo>
                  <a:lnTo>
                    <a:pt x="723" y="700"/>
                  </a:lnTo>
                  <a:lnTo>
                    <a:pt x="724" y="700"/>
                  </a:lnTo>
                  <a:lnTo>
                    <a:pt x="724" y="698"/>
                  </a:lnTo>
                  <a:lnTo>
                    <a:pt x="725" y="698"/>
                  </a:lnTo>
                  <a:lnTo>
                    <a:pt x="725" y="697"/>
                  </a:lnTo>
                  <a:lnTo>
                    <a:pt x="727" y="697"/>
                  </a:lnTo>
                  <a:lnTo>
                    <a:pt x="728" y="696"/>
                  </a:lnTo>
                  <a:lnTo>
                    <a:pt x="729" y="694"/>
                  </a:lnTo>
                  <a:lnTo>
                    <a:pt x="731" y="693"/>
                  </a:lnTo>
                  <a:lnTo>
                    <a:pt x="732" y="694"/>
                  </a:lnTo>
                  <a:lnTo>
                    <a:pt x="733" y="694"/>
                  </a:lnTo>
                  <a:lnTo>
                    <a:pt x="733" y="696"/>
                  </a:lnTo>
                  <a:lnTo>
                    <a:pt x="735" y="696"/>
                  </a:lnTo>
                  <a:lnTo>
                    <a:pt x="735" y="697"/>
                  </a:lnTo>
                  <a:lnTo>
                    <a:pt x="736" y="697"/>
                  </a:lnTo>
                  <a:lnTo>
                    <a:pt x="736" y="698"/>
                  </a:lnTo>
                  <a:lnTo>
                    <a:pt x="737" y="698"/>
                  </a:lnTo>
                  <a:lnTo>
                    <a:pt x="737" y="700"/>
                  </a:lnTo>
                  <a:lnTo>
                    <a:pt x="738" y="701"/>
                  </a:lnTo>
                  <a:lnTo>
                    <a:pt x="740" y="701"/>
                  </a:lnTo>
                  <a:lnTo>
                    <a:pt x="740" y="702"/>
                  </a:lnTo>
                  <a:lnTo>
                    <a:pt x="741" y="702"/>
                  </a:lnTo>
                  <a:lnTo>
                    <a:pt x="741" y="704"/>
                  </a:lnTo>
                  <a:lnTo>
                    <a:pt x="742" y="704"/>
                  </a:lnTo>
                  <a:lnTo>
                    <a:pt x="744" y="704"/>
                  </a:lnTo>
                  <a:lnTo>
                    <a:pt x="745" y="704"/>
                  </a:lnTo>
                  <a:lnTo>
                    <a:pt x="745" y="705"/>
                  </a:lnTo>
                  <a:lnTo>
                    <a:pt x="746" y="705"/>
                  </a:lnTo>
                  <a:lnTo>
                    <a:pt x="748" y="705"/>
                  </a:lnTo>
                  <a:lnTo>
                    <a:pt x="749" y="705"/>
                  </a:lnTo>
                  <a:lnTo>
                    <a:pt x="750" y="705"/>
                  </a:lnTo>
                  <a:lnTo>
                    <a:pt x="751" y="705"/>
                  </a:lnTo>
                  <a:lnTo>
                    <a:pt x="753" y="706"/>
                  </a:lnTo>
                  <a:lnTo>
                    <a:pt x="754" y="706"/>
                  </a:lnTo>
                  <a:lnTo>
                    <a:pt x="755" y="708"/>
                  </a:lnTo>
                  <a:lnTo>
                    <a:pt x="755" y="709"/>
                  </a:lnTo>
                  <a:lnTo>
                    <a:pt x="755" y="710"/>
                  </a:lnTo>
                  <a:lnTo>
                    <a:pt x="755" y="711"/>
                  </a:lnTo>
                  <a:lnTo>
                    <a:pt x="757" y="711"/>
                  </a:lnTo>
                  <a:lnTo>
                    <a:pt x="757" y="713"/>
                  </a:lnTo>
                  <a:lnTo>
                    <a:pt x="757" y="714"/>
                  </a:lnTo>
                  <a:lnTo>
                    <a:pt x="758" y="714"/>
                  </a:lnTo>
                  <a:lnTo>
                    <a:pt x="758" y="715"/>
                  </a:lnTo>
                  <a:lnTo>
                    <a:pt x="771" y="734"/>
                  </a:lnTo>
                  <a:lnTo>
                    <a:pt x="772" y="734"/>
                  </a:lnTo>
                  <a:lnTo>
                    <a:pt x="772" y="735"/>
                  </a:lnTo>
                  <a:lnTo>
                    <a:pt x="774" y="735"/>
                  </a:lnTo>
                  <a:lnTo>
                    <a:pt x="775" y="735"/>
                  </a:lnTo>
                  <a:lnTo>
                    <a:pt x="776" y="735"/>
                  </a:lnTo>
                  <a:lnTo>
                    <a:pt x="776" y="736"/>
                  </a:lnTo>
                  <a:lnTo>
                    <a:pt x="778" y="736"/>
                  </a:lnTo>
                  <a:lnTo>
                    <a:pt x="778" y="738"/>
                  </a:lnTo>
                  <a:lnTo>
                    <a:pt x="778" y="739"/>
                  </a:lnTo>
                  <a:lnTo>
                    <a:pt x="779" y="739"/>
                  </a:lnTo>
                  <a:lnTo>
                    <a:pt x="779" y="740"/>
                  </a:lnTo>
                  <a:lnTo>
                    <a:pt x="779" y="741"/>
                  </a:lnTo>
                  <a:lnTo>
                    <a:pt x="779" y="743"/>
                  </a:lnTo>
                  <a:lnTo>
                    <a:pt x="779" y="744"/>
                  </a:lnTo>
                  <a:lnTo>
                    <a:pt x="779" y="745"/>
                  </a:lnTo>
                  <a:lnTo>
                    <a:pt x="780" y="745"/>
                  </a:lnTo>
                  <a:lnTo>
                    <a:pt x="780" y="747"/>
                  </a:lnTo>
                  <a:lnTo>
                    <a:pt x="779" y="747"/>
                  </a:lnTo>
                  <a:lnTo>
                    <a:pt x="780" y="748"/>
                  </a:lnTo>
                  <a:lnTo>
                    <a:pt x="779" y="748"/>
                  </a:lnTo>
                  <a:lnTo>
                    <a:pt x="779" y="749"/>
                  </a:lnTo>
                  <a:lnTo>
                    <a:pt x="780" y="749"/>
                  </a:lnTo>
                  <a:lnTo>
                    <a:pt x="780" y="751"/>
                  </a:lnTo>
                  <a:lnTo>
                    <a:pt x="780" y="752"/>
                  </a:lnTo>
                  <a:lnTo>
                    <a:pt x="781" y="752"/>
                  </a:lnTo>
                  <a:lnTo>
                    <a:pt x="781" y="753"/>
                  </a:lnTo>
                  <a:lnTo>
                    <a:pt x="780" y="753"/>
                  </a:lnTo>
                  <a:lnTo>
                    <a:pt x="781" y="753"/>
                  </a:lnTo>
                  <a:lnTo>
                    <a:pt x="781" y="755"/>
                  </a:lnTo>
                  <a:lnTo>
                    <a:pt x="783" y="755"/>
                  </a:lnTo>
                  <a:lnTo>
                    <a:pt x="783" y="756"/>
                  </a:lnTo>
                  <a:lnTo>
                    <a:pt x="783" y="755"/>
                  </a:lnTo>
                  <a:lnTo>
                    <a:pt x="784" y="756"/>
                  </a:lnTo>
                  <a:lnTo>
                    <a:pt x="783" y="756"/>
                  </a:lnTo>
                  <a:lnTo>
                    <a:pt x="783" y="757"/>
                  </a:lnTo>
                  <a:lnTo>
                    <a:pt x="784" y="757"/>
                  </a:lnTo>
                  <a:lnTo>
                    <a:pt x="784" y="758"/>
                  </a:lnTo>
                  <a:lnTo>
                    <a:pt x="785" y="758"/>
                  </a:lnTo>
                  <a:lnTo>
                    <a:pt x="785" y="760"/>
                  </a:lnTo>
                  <a:lnTo>
                    <a:pt x="784" y="760"/>
                  </a:lnTo>
                  <a:lnTo>
                    <a:pt x="783" y="760"/>
                  </a:lnTo>
                  <a:lnTo>
                    <a:pt x="783" y="761"/>
                  </a:lnTo>
                  <a:lnTo>
                    <a:pt x="784" y="761"/>
                  </a:lnTo>
                  <a:lnTo>
                    <a:pt x="784" y="762"/>
                  </a:lnTo>
                  <a:lnTo>
                    <a:pt x="784" y="764"/>
                  </a:lnTo>
                  <a:lnTo>
                    <a:pt x="785" y="764"/>
                  </a:lnTo>
                  <a:lnTo>
                    <a:pt x="785" y="765"/>
                  </a:lnTo>
                  <a:lnTo>
                    <a:pt x="785" y="766"/>
                  </a:lnTo>
                  <a:lnTo>
                    <a:pt x="787" y="768"/>
                  </a:lnTo>
                  <a:lnTo>
                    <a:pt x="787" y="769"/>
                  </a:lnTo>
                  <a:lnTo>
                    <a:pt x="788" y="769"/>
                  </a:lnTo>
                  <a:lnTo>
                    <a:pt x="788" y="770"/>
                  </a:lnTo>
                  <a:lnTo>
                    <a:pt x="788" y="772"/>
                  </a:lnTo>
                  <a:lnTo>
                    <a:pt x="788" y="773"/>
                  </a:lnTo>
                  <a:lnTo>
                    <a:pt x="789" y="773"/>
                  </a:lnTo>
                  <a:lnTo>
                    <a:pt x="789" y="774"/>
                  </a:lnTo>
                  <a:lnTo>
                    <a:pt x="789" y="779"/>
                  </a:lnTo>
                  <a:lnTo>
                    <a:pt x="789" y="781"/>
                  </a:lnTo>
                  <a:lnTo>
                    <a:pt x="788" y="781"/>
                  </a:lnTo>
                  <a:lnTo>
                    <a:pt x="788" y="782"/>
                  </a:lnTo>
                  <a:lnTo>
                    <a:pt x="789" y="782"/>
                  </a:lnTo>
                  <a:lnTo>
                    <a:pt x="789" y="783"/>
                  </a:lnTo>
                  <a:lnTo>
                    <a:pt x="789" y="785"/>
                  </a:lnTo>
                  <a:lnTo>
                    <a:pt x="789" y="786"/>
                  </a:lnTo>
                  <a:lnTo>
                    <a:pt x="788" y="786"/>
                  </a:lnTo>
                  <a:lnTo>
                    <a:pt x="788" y="787"/>
                  </a:lnTo>
                  <a:lnTo>
                    <a:pt x="789" y="787"/>
                  </a:lnTo>
                  <a:lnTo>
                    <a:pt x="789" y="788"/>
                  </a:lnTo>
                  <a:lnTo>
                    <a:pt x="791" y="788"/>
                  </a:lnTo>
                  <a:lnTo>
                    <a:pt x="791" y="790"/>
                  </a:lnTo>
                  <a:lnTo>
                    <a:pt x="791" y="791"/>
                  </a:lnTo>
                  <a:lnTo>
                    <a:pt x="792" y="791"/>
                  </a:lnTo>
                  <a:lnTo>
                    <a:pt x="792" y="792"/>
                  </a:lnTo>
                  <a:lnTo>
                    <a:pt x="792" y="794"/>
                  </a:lnTo>
                  <a:lnTo>
                    <a:pt x="792" y="795"/>
                  </a:lnTo>
                  <a:lnTo>
                    <a:pt x="793" y="795"/>
                  </a:lnTo>
                  <a:lnTo>
                    <a:pt x="793" y="796"/>
                  </a:lnTo>
                  <a:lnTo>
                    <a:pt x="792" y="796"/>
                  </a:lnTo>
                  <a:lnTo>
                    <a:pt x="792" y="798"/>
                  </a:lnTo>
                  <a:lnTo>
                    <a:pt x="793" y="798"/>
                  </a:lnTo>
                  <a:lnTo>
                    <a:pt x="793" y="799"/>
                  </a:lnTo>
                  <a:lnTo>
                    <a:pt x="792" y="800"/>
                  </a:lnTo>
                  <a:lnTo>
                    <a:pt x="791" y="800"/>
                  </a:lnTo>
                  <a:lnTo>
                    <a:pt x="789" y="800"/>
                  </a:lnTo>
                  <a:lnTo>
                    <a:pt x="789" y="802"/>
                  </a:lnTo>
                  <a:lnTo>
                    <a:pt x="789" y="803"/>
                  </a:lnTo>
                  <a:lnTo>
                    <a:pt x="788" y="804"/>
                  </a:lnTo>
                  <a:lnTo>
                    <a:pt x="788" y="805"/>
                  </a:lnTo>
                  <a:lnTo>
                    <a:pt x="788" y="804"/>
                  </a:lnTo>
                  <a:lnTo>
                    <a:pt x="787" y="805"/>
                  </a:lnTo>
                  <a:lnTo>
                    <a:pt x="785" y="805"/>
                  </a:lnTo>
                  <a:lnTo>
                    <a:pt x="787" y="805"/>
                  </a:lnTo>
                  <a:lnTo>
                    <a:pt x="787" y="807"/>
                  </a:lnTo>
                  <a:lnTo>
                    <a:pt x="788" y="807"/>
                  </a:lnTo>
                  <a:lnTo>
                    <a:pt x="788" y="808"/>
                  </a:lnTo>
                  <a:lnTo>
                    <a:pt x="788" y="809"/>
                  </a:lnTo>
                  <a:lnTo>
                    <a:pt x="789" y="809"/>
                  </a:lnTo>
                  <a:lnTo>
                    <a:pt x="789" y="811"/>
                  </a:lnTo>
                  <a:lnTo>
                    <a:pt x="788" y="811"/>
                  </a:lnTo>
                  <a:lnTo>
                    <a:pt x="789" y="812"/>
                  </a:lnTo>
                  <a:lnTo>
                    <a:pt x="791" y="812"/>
                  </a:lnTo>
                  <a:lnTo>
                    <a:pt x="791" y="813"/>
                  </a:lnTo>
                  <a:lnTo>
                    <a:pt x="792" y="813"/>
                  </a:lnTo>
                  <a:lnTo>
                    <a:pt x="792" y="815"/>
                  </a:lnTo>
                  <a:lnTo>
                    <a:pt x="791" y="815"/>
                  </a:lnTo>
                  <a:lnTo>
                    <a:pt x="789" y="815"/>
                  </a:lnTo>
                  <a:lnTo>
                    <a:pt x="791" y="815"/>
                  </a:lnTo>
                  <a:lnTo>
                    <a:pt x="791" y="816"/>
                  </a:lnTo>
                  <a:lnTo>
                    <a:pt x="791" y="817"/>
                  </a:lnTo>
                  <a:lnTo>
                    <a:pt x="792" y="819"/>
                  </a:lnTo>
                  <a:lnTo>
                    <a:pt x="793" y="819"/>
                  </a:lnTo>
                  <a:lnTo>
                    <a:pt x="795" y="819"/>
                  </a:lnTo>
                  <a:lnTo>
                    <a:pt x="793" y="819"/>
                  </a:lnTo>
                  <a:lnTo>
                    <a:pt x="793" y="820"/>
                  </a:lnTo>
                  <a:lnTo>
                    <a:pt x="792" y="820"/>
                  </a:lnTo>
                  <a:lnTo>
                    <a:pt x="792" y="821"/>
                  </a:lnTo>
                  <a:lnTo>
                    <a:pt x="791" y="820"/>
                  </a:lnTo>
                  <a:lnTo>
                    <a:pt x="789" y="820"/>
                  </a:lnTo>
                  <a:lnTo>
                    <a:pt x="789" y="821"/>
                  </a:lnTo>
                  <a:lnTo>
                    <a:pt x="789" y="822"/>
                  </a:lnTo>
                  <a:lnTo>
                    <a:pt x="791" y="822"/>
                  </a:lnTo>
                  <a:lnTo>
                    <a:pt x="792" y="822"/>
                  </a:lnTo>
                  <a:lnTo>
                    <a:pt x="793" y="824"/>
                  </a:lnTo>
                  <a:lnTo>
                    <a:pt x="793" y="825"/>
                  </a:lnTo>
                  <a:lnTo>
                    <a:pt x="795" y="825"/>
                  </a:lnTo>
                  <a:lnTo>
                    <a:pt x="793" y="825"/>
                  </a:lnTo>
                  <a:lnTo>
                    <a:pt x="793" y="826"/>
                  </a:lnTo>
                  <a:lnTo>
                    <a:pt x="795" y="826"/>
                  </a:lnTo>
                  <a:lnTo>
                    <a:pt x="795" y="825"/>
                  </a:lnTo>
                  <a:lnTo>
                    <a:pt x="795" y="826"/>
                  </a:lnTo>
                  <a:lnTo>
                    <a:pt x="793" y="826"/>
                  </a:lnTo>
                  <a:lnTo>
                    <a:pt x="793" y="828"/>
                  </a:lnTo>
                  <a:lnTo>
                    <a:pt x="793" y="829"/>
                  </a:lnTo>
                  <a:lnTo>
                    <a:pt x="795" y="829"/>
                  </a:lnTo>
                  <a:lnTo>
                    <a:pt x="795" y="830"/>
                  </a:lnTo>
                  <a:lnTo>
                    <a:pt x="796" y="829"/>
                  </a:lnTo>
                  <a:lnTo>
                    <a:pt x="797" y="829"/>
                  </a:lnTo>
                  <a:lnTo>
                    <a:pt x="798" y="829"/>
                  </a:lnTo>
                  <a:lnTo>
                    <a:pt x="800" y="829"/>
                  </a:lnTo>
                  <a:lnTo>
                    <a:pt x="800" y="830"/>
                  </a:lnTo>
                  <a:lnTo>
                    <a:pt x="801" y="832"/>
                  </a:lnTo>
                  <a:lnTo>
                    <a:pt x="801" y="833"/>
                  </a:lnTo>
                  <a:lnTo>
                    <a:pt x="801" y="834"/>
                  </a:lnTo>
                  <a:lnTo>
                    <a:pt x="802" y="834"/>
                  </a:lnTo>
                  <a:lnTo>
                    <a:pt x="804" y="834"/>
                  </a:lnTo>
                  <a:lnTo>
                    <a:pt x="804" y="835"/>
                  </a:lnTo>
                  <a:lnTo>
                    <a:pt x="804" y="837"/>
                  </a:lnTo>
                  <a:lnTo>
                    <a:pt x="805" y="837"/>
                  </a:lnTo>
                  <a:lnTo>
                    <a:pt x="805" y="838"/>
                  </a:lnTo>
                  <a:lnTo>
                    <a:pt x="804" y="838"/>
                  </a:lnTo>
                  <a:lnTo>
                    <a:pt x="804" y="839"/>
                  </a:lnTo>
                  <a:lnTo>
                    <a:pt x="802" y="839"/>
                  </a:lnTo>
                  <a:lnTo>
                    <a:pt x="802" y="841"/>
                  </a:lnTo>
                  <a:lnTo>
                    <a:pt x="802" y="842"/>
                  </a:lnTo>
                  <a:lnTo>
                    <a:pt x="804" y="842"/>
                  </a:lnTo>
                  <a:lnTo>
                    <a:pt x="802" y="843"/>
                  </a:lnTo>
                  <a:lnTo>
                    <a:pt x="804" y="843"/>
                  </a:lnTo>
                  <a:lnTo>
                    <a:pt x="804" y="845"/>
                  </a:lnTo>
                  <a:lnTo>
                    <a:pt x="804" y="846"/>
                  </a:lnTo>
                  <a:lnTo>
                    <a:pt x="805" y="846"/>
                  </a:lnTo>
                  <a:lnTo>
                    <a:pt x="806" y="846"/>
                  </a:lnTo>
                  <a:lnTo>
                    <a:pt x="808" y="846"/>
                  </a:lnTo>
                  <a:lnTo>
                    <a:pt x="808" y="847"/>
                  </a:lnTo>
                  <a:lnTo>
                    <a:pt x="808" y="849"/>
                  </a:lnTo>
                  <a:lnTo>
                    <a:pt x="806" y="849"/>
                  </a:lnTo>
                  <a:lnTo>
                    <a:pt x="808" y="850"/>
                  </a:lnTo>
                  <a:lnTo>
                    <a:pt x="808" y="849"/>
                  </a:lnTo>
                  <a:lnTo>
                    <a:pt x="809" y="849"/>
                  </a:lnTo>
                  <a:lnTo>
                    <a:pt x="810" y="849"/>
                  </a:lnTo>
                  <a:lnTo>
                    <a:pt x="810" y="850"/>
                  </a:lnTo>
                  <a:lnTo>
                    <a:pt x="810" y="851"/>
                  </a:lnTo>
                  <a:lnTo>
                    <a:pt x="812" y="851"/>
                  </a:lnTo>
                  <a:lnTo>
                    <a:pt x="812" y="850"/>
                  </a:lnTo>
                  <a:lnTo>
                    <a:pt x="812" y="851"/>
                  </a:lnTo>
                  <a:lnTo>
                    <a:pt x="813" y="851"/>
                  </a:lnTo>
                  <a:lnTo>
                    <a:pt x="812" y="851"/>
                  </a:lnTo>
                  <a:lnTo>
                    <a:pt x="812" y="852"/>
                  </a:lnTo>
                  <a:lnTo>
                    <a:pt x="813" y="852"/>
                  </a:lnTo>
                  <a:lnTo>
                    <a:pt x="814" y="852"/>
                  </a:lnTo>
                  <a:lnTo>
                    <a:pt x="814" y="854"/>
                  </a:lnTo>
                  <a:lnTo>
                    <a:pt x="815" y="854"/>
                  </a:lnTo>
                  <a:lnTo>
                    <a:pt x="815" y="855"/>
                  </a:lnTo>
                  <a:lnTo>
                    <a:pt x="817" y="855"/>
                  </a:lnTo>
                  <a:lnTo>
                    <a:pt x="817" y="856"/>
                  </a:lnTo>
                  <a:lnTo>
                    <a:pt x="818" y="856"/>
                  </a:lnTo>
                  <a:lnTo>
                    <a:pt x="818" y="858"/>
                  </a:lnTo>
                  <a:lnTo>
                    <a:pt x="818" y="859"/>
                  </a:lnTo>
                  <a:lnTo>
                    <a:pt x="817" y="860"/>
                  </a:lnTo>
                  <a:lnTo>
                    <a:pt x="818" y="860"/>
                  </a:lnTo>
                  <a:lnTo>
                    <a:pt x="818" y="862"/>
                  </a:lnTo>
                  <a:lnTo>
                    <a:pt x="819" y="862"/>
                  </a:lnTo>
                  <a:lnTo>
                    <a:pt x="819" y="863"/>
                  </a:lnTo>
                  <a:lnTo>
                    <a:pt x="821" y="863"/>
                  </a:lnTo>
                  <a:lnTo>
                    <a:pt x="821" y="864"/>
                  </a:lnTo>
                  <a:lnTo>
                    <a:pt x="821" y="866"/>
                  </a:lnTo>
                  <a:lnTo>
                    <a:pt x="819" y="866"/>
                  </a:lnTo>
                  <a:lnTo>
                    <a:pt x="819" y="867"/>
                  </a:lnTo>
                  <a:lnTo>
                    <a:pt x="821" y="866"/>
                  </a:lnTo>
                  <a:lnTo>
                    <a:pt x="822" y="866"/>
                  </a:lnTo>
                  <a:lnTo>
                    <a:pt x="822" y="867"/>
                  </a:lnTo>
                  <a:lnTo>
                    <a:pt x="822" y="868"/>
                  </a:lnTo>
                  <a:lnTo>
                    <a:pt x="822" y="869"/>
                  </a:lnTo>
                  <a:lnTo>
                    <a:pt x="823" y="869"/>
                  </a:lnTo>
                  <a:lnTo>
                    <a:pt x="825" y="869"/>
                  </a:lnTo>
                  <a:lnTo>
                    <a:pt x="825" y="871"/>
                  </a:lnTo>
                  <a:lnTo>
                    <a:pt x="825" y="872"/>
                  </a:lnTo>
                  <a:lnTo>
                    <a:pt x="823" y="872"/>
                  </a:lnTo>
                  <a:lnTo>
                    <a:pt x="822" y="872"/>
                  </a:lnTo>
                  <a:lnTo>
                    <a:pt x="822" y="873"/>
                  </a:lnTo>
                  <a:lnTo>
                    <a:pt x="823" y="873"/>
                  </a:lnTo>
                  <a:lnTo>
                    <a:pt x="825" y="873"/>
                  </a:lnTo>
                  <a:lnTo>
                    <a:pt x="823" y="875"/>
                  </a:lnTo>
                  <a:lnTo>
                    <a:pt x="823" y="876"/>
                  </a:lnTo>
                  <a:lnTo>
                    <a:pt x="822" y="876"/>
                  </a:lnTo>
                  <a:lnTo>
                    <a:pt x="822" y="877"/>
                  </a:lnTo>
                  <a:lnTo>
                    <a:pt x="823" y="877"/>
                  </a:lnTo>
                  <a:lnTo>
                    <a:pt x="823" y="879"/>
                  </a:lnTo>
                  <a:lnTo>
                    <a:pt x="825" y="879"/>
                  </a:lnTo>
                  <a:lnTo>
                    <a:pt x="826" y="879"/>
                  </a:lnTo>
                  <a:lnTo>
                    <a:pt x="826" y="877"/>
                  </a:lnTo>
                  <a:lnTo>
                    <a:pt x="827" y="877"/>
                  </a:lnTo>
                  <a:lnTo>
                    <a:pt x="828" y="877"/>
                  </a:lnTo>
                  <a:lnTo>
                    <a:pt x="828" y="879"/>
                  </a:lnTo>
                  <a:lnTo>
                    <a:pt x="812" y="888"/>
                  </a:lnTo>
                  <a:lnTo>
                    <a:pt x="810" y="936"/>
                  </a:lnTo>
                  <a:lnTo>
                    <a:pt x="810" y="983"/>
                  </a:lnTo>
                  <a:lnTo>
                    <a:pt x="814" y="1008"/>
                  </a:lnTo>
                  <a:lnTo>
                    <a:pt x="817" y="1029"/>
                  </a:lnTo>
                  <a:lnTo>
                    <a:pt x="826" y="1059"/>
                  </a:lnTo>
                  <a:lnTo>
                    <a:pt x="830" y="1074"/>
                  </a:lnTo>
                  <a:lnTo>
                    <a:pt x="832" y="1082"/>
                  </a:lnTo>
                  <a:lnTo>
                    <a:pt x="832" y="1084"/>
                  </a:lnTo>
                  <a:lnTo>
                    <a:pt x="832" y="1085"/>
                  </a:lnTo>
                  <a:lnTo>
                    <a:pt x="832" y="1086"/>
                  </a:lnTo>
                  <a:lnTo>
                    <a:pt x="834" y="1088"/>
                  </a:lnTo>
                  <a:lnTo>
                    <a:pt x="835" y="1089"/>
                  </a:lnTo>
                  <a:lnTo>
                    <a:pt x="834" y="1090"/>
                  </a:lnTo>
                  <a:lnTo>
                    <a:pt x="835" y="1091"/>
                  </a:lnTo>
                  <a:lnTo>
                    <a:pt x="835" y="1093"/>
                  </a:lnTo>
                  <a:lnTo>
                    <a:pt x="835" y="1094"/>
                  </a:lnTo>
                  <a:lnTo>
                    <a:pt x="834" y="1095"/>
                  </a:lnTo>
                  <a:lnTo>
                    <a:pt x="831" y="1095"/>
                  </a:lnTo>
                  <a:lnTo>
                    <a:pt x="830" y="1097"/>
                  </a:lnTo>
                  <a:lnTo>
                    <a:pt x="828" y="1097"/>
                  </a:lnTo>
                  <a:lnTo>
                    <a:pt x="826" y="1095"/>
                  </a:lnTo>
                  <a:lnTo>
                    <a:pt x="825" y="1094"/>
                  </a:lnTo>
                  <a:lnTo>
                    <a:pt x="823" y="1094"/>
                  </a:lnTo>
                  <a:lnTo>
                    <a:pt x="821" y="1094"/>
                  </a:lnTo>
                  <a:lnTo>
                    <a:pt x="818" y="1094"/>
                  </a:lnTo>
                  <a:lnTo>
                    <a:pt x="817" y="1095"/>
                  </a:lnTo>
                  <a:lnTo>
                    <a:pt x="815" y="1095"/>
                  </a:lnTo>
                  <a:lnTo>
                    <a:pt x="814" y="1097"/>
                  </a:lnTo>
                  <a:lnTo>
                    <a:pt x="814" y="1098"/>
                  </a:lnTo>
                  <a:lnTo>
                    <a:pt x="813" y="1099"/>
                  </a:lnTo>
                  <a:lnTo>
                    <a:pt x="812" y="1099"/>
                  </a:lnTo>
                  <a:lnTo>
                    <a:pt x="810" y="1101"/>
                  </a:lnTo>
                  <a:lnTo>
                    <a:pt x="809" y="1101"/>
                  </a:lnTo>
                  <a:lnTo>
                    <a:pt x="808" y="1102"/>
                  </a:lnTo>
                  <a:lnTo>
                    <a:pt x="806" y="1102"/>
                  </a:lnTo>
                  <a:lnTo>
                    <a:pt x="805" y="1103"/>
                  </a:lnTo>
                  <a:lnTo>
                    <a:pt x="804" y="1103"/>
                  </a:lnTo>
                  <a:lnTo>
                    <a:pt x="802" y="1104"/>
                  </a:lnTo>
                  <a:lnTo>
                    <a:pt x="802" y="1106"/>
                  </a:lnTo>
                  <a:lnTo>
                    <a:pt x="802" y="1107"/>
                  </a:lnTo>
                  <a:lnTo>
                    <a:pt x="801" y="1107"/>
                  </a:lnTo>
                  <a:lnTo>
                    <a:pt x="801" y="1108"/>
                  </a:lnTo>
                  <a:lnTo>
                    <a:pt x="800" y="1110"/>
                  </a:lnTo>
                  <a:lnTo>
                    <a:pt x="800" y="1111"/>
                  </a:lnTo>
                  <a:lnTo>
                    <a:pt x="798" y="1112"/>
                  </a:lnTo>
                  <a:lnTo>
                    <a:pt x="797" y="1112"/>
                  </a:lnTo>
                  <a:lnTo>
                    <a:pt x="797" y="1114"/>
                  </a:lnTo>
                  <a:lnTo>
                    <a:pt x="796" y="1115"/>
                  </a:lnTo>
                  <a:lnTo>
                    <a:pt x="795" y="1115"/>
                  </a:lnTo>
                  <a:lnTo>
                    <a:pt x="796" y="1116"/>
                  </a:lnTo>
                  <a:lnTo>
                    <a:pt x="795" y="1118"/>
                  </a:lnTo>
                  <a:lnTo>
                    <a:pt x="795" y="1119"/>
                  </a:lnTo>
                  <a:lnTo>
                    <a:pt x="796" y="1121"/>
                  </a:lnTo>
                  <a:lnTo>
                    <a:pt x="796" y="1123"/>
                  </a:lnTo>
                  <a:lnTo>
                    <a:pt x="795" y="1123"/>
                  </a:lnTo>
                  <a:lnTo>
                    <a:pt x="793" y="1124"/>
                  </a:lnTo>
                  <a:lnTo>
                    <a:pt x="792" y="1125"/>
                  </a:lnTo>
                  <a:lnTo>
                    <a:pt x="791" y="1127"/>
                  </a:lnTo>
                  <a:lnTo>
                    <a:pt x="789" y="1128"/>
                  </a:lnTo>
                  <a:lnTo>
                    <a:pt x="789" y="1129"/>
                  </a:lnTo>
                  <a:lnTo>
                    <a:pt x="787" y="1133"/>
                  </a:lnTo>
                  <a:lnTo>
                    <a:pt x="787" y="1136"/>
                  </a:lnTo>
                  <a:lnTo>
                    <a:pt x="788" y="1138"/>
                  </a:lnTo>
                  <a:lnTo>
                    <a:pt x="789" y="1141"/>
                  </a:lnTo>
                  <a:lnTo>
                    <a:pt x="791" y="1142"/>
                  </a:lnTo>
                  <a:lnTo>
                    <a:pt x="789" y="1145"/>
                  </a:lnTo>
                  <a:lnTo>
                    <a:pt x="789" y="1146"/>
                  </a:lnTo>
                  <a:lnTo>
                    <a:pt x="789" y="1149"/>
                  </a:lnTo>
                  <a:lnTo>
                    <a:pt x="788" y="1150"/>
                  </a:lnTo>
                  <a:lnTo>
                    <a:pt x="787" y="1151"/>
                  </a:lnTo>
                  <a:lnTo>
                    <a:pt x="784" y="1151"/>
                  </a:lnTo>
                  <a:lnTo>
                    <a:pt x="781" y="1150"/>
                  </a:lnTo>
                  <a:lnTo>
                    <a:pt x="780" y="1151"/>
                  </a:lnTo>
                  <a:lnTo>
                    <a:pt x="781" y="1153"/>
                  </a:lnTo>
                  <a:lnTo>
                    <a:pt x="783" y="1153"/>
                  </a:lnTo>
                  <a:lnTo>
                    <a:pt x="784" y="1153"/>
                  </a:lnTo>
                  <a:lnTo>
                    <a:pt x="785" y="1154"/>
                  </a:lnTo>
                  <a:lnTo>
                    <a:pt x="785" y="1155"/>
                  </a:lnTo>
                  <a:lnTo>
                    <a:pt x="785" y="1157"/>
                  </a:lnTo>
                  <a:lnTo>
                    <a:pt x="784" y="1158"/>
                  </a:lnTo>
                  <a:lnTo>
                    <a:pt x="783" y="1159"/>
                  </a:lnTo>
                  <a:lnTo>
                    <a:pt x="781" y="1161"/>
                  </a:lnTo>
                  <a:lnTo>
                    <a:pt x="779" y="1162"/>
                  </a:lnTo>
                  <a:lnTo>
                    <a:pt x="778" y="1163"/>
                  </a:lnTo>
                  <a:lnTo>
                    <a:pt x="775" y="1165"/>
                  </a:lnTo>
                  <a:lnTo>
                    <a:pt x="775" y="1166"/>
                  </a:lnTo>
                  <a:lnTo>
                    <a:pt x="774" y="1170"/>
                  </a:lnTo>
                  <a:lnTo>
                    <a:pt x="774" y="1172"/>
                  </a:lnTo>
                  <a:lnTo>
                    <a:pt x="772" y="1174"/>
                  </a:lnTo>
                  <a:lnTo>
                    <a:pt x="771" y="1175"/>
                  </a:lnTo>
                  <a:lnTo>
                    <a:pt x="768" y="1174"/>
                  </a:lnTo>
                  <a:lnTo>
                    <a:pt x="767" y="1171"/>
                  </a:lnTo>
                  <a:lnTo>
                    <a:pt x="766" y="1170"/>
                  </a:lnTo>
                  <a:lnTo>
                    <a:pt x="765" y="1170"/>
                  </a:lnTo>
                  <a:lnTo>
                    <a:pt x="763" y="1170"/>
                  </a:lnTo>
                  <a:lnTo>
                    <a:pt x="762" y="1171"/>
                  </a:lnTo>
                  <a:lnTo>
                    <a:pt x="763" y="1172"/>
                  </a:lnTo>
                  <a:lnTo>
                    <a:pt x="763" y="1174"/>
                  </a:lnTo>
                  <a:lnTo>
                    <a:pt x="762" y="1175"/>
                  </a:lnTo>
                  <a:lnTo>
                    <a:pt x="761" y="1176"/>
                  </a:lnTo>
                  <a:lnTo>
                    <a:pt x="758" y="1176"/>
                  </a:lnTo>
                  <a:lnTo>
                    <a:pt x="757" y="1175"/>
                  </a:lnTo>
                  <a:lnTo>
                    <a:pt x="755" y="1174"/>
                  </a:lnTo>
                  <a:lnTo>
                    <a:pt x="754" y="1172"/>
                  </a:lnTo>
                  <a:lnTo>
                    <a:pt x="755" y="1170"/>
                  </a:lnTo>
                  <a:lnTo>
                    <a:pt x="757" y="1170"/>
                  </a:lnTo>
                  <a:lnTo>
                    <a:pt x="758" y="1168"/>
                  </a:lnTo>
                  <a:lnTo>
                    <a:pt x="758" y="1167"/>
                  </a:lnTo>
                  <a:lnTo>
                    <a:pt x="757" y="1166"/>
                  </a:lnTo>
                  <a:lnTo>
                    <a:pt x="755" y="1166"/>
                  </a:lnTo>
                  <a:lnTo>
                    <a:pt x="753" y="1167"/>
                  </a:lnTo>
                  <a:lnTo>
                    <a:pt x="751" y="1167"/>
                  </a:lnTo>
                  <a:lnTo>
                    <a:pt x="749" y="1166"/>
                  </a:lnTo>
                  <a:lnTo>
                    <a:pt x="746" y="1166"/>
                  </a:lnTo>
                  <a:lnTo>
                    <a:pt x="745" y="1166"/>
                  </a:lnTo>
                  <a:lnTo>
                    <a:pt x="744" y="1167"/>
                  </a:lnTo>
                  <a:lnTo>
                    <a:pt x="742" y="1168"/>
                  </a:lnTo>
                  <a:lnTo>
                    <a:pt x="740" y="1170"/>
                  </a:lnTo>
                  <a:lnTo>
                    <a:pt x="738" y="1170"/>
                  </a:lnTo>
                  <a:lnTo>
                    <a:pt x="737" y="1170"/>
                  </a:lnTo>
                  <a:lnTo>
                    <a:pt x="736" y="1168"/>
                  </a:lnTo>
                  <a:lnTo>
                    <a:pt x="736" y="1167"/>
                  </a:lnTo>
                  <a:lnTo>
                    <a:pt x="736" y="1166"/>
                  </a:lnTo>
                  <a:lnTo>
                    <a:pt x="736" y="1165"/>
                  </a:lnTo>
                  <a:lnTo>
                    <a:pt x="737" y="1163"/>
                  </a:lnTo>
                  <a:lnTo>
                    <a:pt x="740" y="1162"/>
                  </a:lnTo>
                  <a:lnTo>
                    <a:pt x="742" y="1162"/>
                  </a:lnTo>
                  <a:lnTo>
                    <a:pt x="745" y="1161"/>
                  </a:lnTo>
                  <a:lnTo>
                    <a:pt x="746" y="1159"/>
                  </a:lnTo>
                  <a:lnTo>
                    <a:pt x="745" y="1159"/>
                  </a:lnTo>
                  <a:lnTo>
                    <a:pt x="742" y="1159"/>
                  </a:lnTo>
                  <a:lnTo>
                    <a:pt x="741" y="1159"/>
                  </a:lnTo>
                  <a:lnTo>
                    <a:pt x="738" y="1159"/>
                  </a:lnTo>
                  <a:lnTo>
                    <a:pt x="738" y="1158"/>
                  </a:lnTo>
                  <a:lnTo>
                    <a:pt x="738" y="1155"/>
                  </a:lnTo>
                  <a:lnTo>
                    <a:pt x="737" y="1154"/>
                  </a:lnTo>
                  <a:lnTo>
                    <a:pt x="736" y="1153"/>
                  </a:lnTo>
                  <a:lnTo>
                    <a:pt x="735" y="1150"/>
                  </a:lnTo>
                  <a:lnTo>
                    <a:pt x="733" y="1149"/>
                  </a:lnTo>
                  <a:lnTo>
                    <a:pt x="731" y="1149"/>
                  </a:lnTo>
                  <a:lnTo>
                    <a:pt x="731" y="1150"/>
                  </a:lnTo>
                  <a:lnTo>
                    <a:pt x="731" y="1151"/>
                  </a:lnTo>
                  <a:lnTo>
                    <a:pt x="733" y="1153"/>
                  </a:lnTo>
                  <a:lnTo>
                    <a:pt x="733" y="1154"/>
                  </a:lnTo>
                  <a:lnTo>
                    <a:pt x="733" y="1155"/>
                  </a:lnTo>
                  <a:lnTo>
                    <a:pt x="732" y="1154"/>
                  </a:lnTo>
                  <a:lnTo>
                    <a:pt x="729" y="1154"/>
                  </a:lnTo>
                  <a:lnTo>
                    <a:pt x="728" y="1153"/>
                  </a:lnTo>
                  <a:lnTo>
                    <a:pt x="728" y="1151"/>
                  </a:lnTo>
                  <a:lnTo>
                    <a:pt x="729" y="1150"/>
                  </a:lnTo>
                  <a:lnTo>
                    <a:pt x="731" y="1148"/>
                  </a:lnTo>
                  <a:lnTo>
                    <a:pt x="732" y="1148"/>
                  </a:lnTo>
                  <a:lnTo>
                    <a:pt x="733" y="1146"/>
                  </a:lnTo>
                  <a:lnTo>
                    <a:pt x="733" y="1145"/>
                  </a:lnTo>
                  <a:lnTo>
                    <a:pt x="733" y="1144"/>
                  </a:lnTo>
                  <a:lnTo>
                    <a:pt x="731" y="1142"/>
                  </a:lnTo>
                  <a:lnTo>
                    <a:pt x="729" y="1142"/>
                  </a:lnTo>
                  <a:lnTo>
                    <a:pt x="728" y="1144"/>
                  </a:lnTo>
                  <a:lnTo>
                    <a:pt x="727" y="1145"/>
                  </a:lnTo>
                  <a:lnTo>
                    <a:pt x="725" y="1146"/>
                  </a:lnTo>
                  <a:lnTo>
                    <a:pt x="724" y="1145"/>
                  </a:lnTo>
                  <a:lnTo>
                    <a:pt x="723" y="1144"/>
                  </a:lnTo>
                  <a:lnTo>
                    <a:pt x="721" y="1142"/>
                  </a:lnTo>
                  <a:lnTo>
                    <a:pt x="719" y="1142"/>
                  </a:lnTo>
                  <a:lnTo>
                    <a:pt x="716" y="1144"/>
                  </a:lnTo>
                  <a:lnTo>
                    <a:pt x="715" y="1145"/>
                  </a:lnTo>
                  <a:lnTo>
                    <a:pt x="714" y="1148"/>
                  </a:lnTo>
                  <a:lnTo>
                    <a:pt x="712" y="1150"/>
                  </a:lnTo>
                  <a:lnTo>
                    <a:pt x="712" y="1151"/>
                  </a:lnTo>
                  <a:lnTo>
                    <a:pt x="710" y="1153"/>
                  </a:lnTo>
                  <a:lnTo>
                    <a:pt x="704" y="1161"/>
                  </a:lnTo>
                  <a:lnTo>
                    <a:pt x="702" y="1161"/>
                  </a:lnTo>
                  <a:lnTo>
                    <a:pt x="701" y="1161"/>
                  </a:lnTo>
                  <a:lnTo>
                    <a:pt x="698" y="1161"/>
                  </a:lnTo>
                  <a:lnTo>
                    <a:pt x="695" y="1161"/>
                  </a:lnTo>
                  <a:lnTo>
                    <a:pt x="693" y="1161"/>
                  </a:lnTo>
                  <a:lnTo>
                    <a:pt x="691" y="1158"/>
                  </a:lnTo>
                  <a:lnTo>
                    <a:pt x="689" y="1158"/>
                  </a:lnTo>
                  <a:lnTo>
                    <a:pt x="689" y="1157"/>
                  </a:lnTo>
                  <a:lnTo>
                    <a:pt x="688" y="1155"/>
                  </a:lnTo>
                  <a:lnTo>
                    <a:pt x="686" y="1154"/>
                  </a:lnTo>
                  <a:lnTo>
                    <a:pt x="685" y="1153"/>
                  </a:lnTo>
                  <a:lnTo>
                    <a:pt x="685" y="1154"/>
                  </a:lnTo>
                  <a:lnTo>
                    <a:pt x="686" y="1154"/>
                  </a:lnTo>
                  <a:lnTo>
                    <a:pt x="686" y="1155"/>
                  </a:lnTo>
                  <a:lnTo>
                    <a:pt x="685" y="1155"/>
                  </a:lnTo>
                  <a:lnTo>
                    <a:pt x="684" y="1154"/>
                  </a:lnTo>
                  <a:lnTo>
                    <a:pt x="682" y="1154"/>
                  </a:lnTo>
                  <a:lnTo>
                    <a:pt x="680" y="1154"/>
                  </a:lnTo>
                  <a:lnTo>
                    <a:pt x="680" y="1153"/>
                  </a:lnTo>
                  <a:lnTo>
                    <a:pt x="681" y="1153"/>
                  </a:lnTo>
                  <a:lnTo>
                    <a:pt x="681" y="1151"/>
                  </a:lnTo>
                  <a:lnTo>
                    <a:pt x="680" y="1150"/>
                  </a:lnTo>
                  <a:lnTo>
                    <a:pt x="678" y="1150"/>
                  </a:lnTo>
                  <a:lnTo>
                    <a:pt x="680" y="1151"/>
                  </a:lnTo>
                  <a:lnTo>
                    <a:pt x="681" y="1151"/>
                  </a:lnTo>
                  <a:lnTo>
                    <a:pt x="680" y="1153"/>
                  </a:lnTo>
                  <a:lnTo>
                    <a:pt x="678" y="1151"/>
                  </a:lnTo>
                  <a:lnTo>
                    <a:pt x="677" y="1150"/>
                  </a:lnTo>
                  <a:lnTo>
                    <a:pt x="676" y="1150"/>
                  </a:lnTo>
                  <a:lnTo>
                    <a:pt x="676" y="1149"/>
                  </a:lnTo>
                  <a:lnTo>
                    <a:pt x="672" y="1146"/>
                  </a:lnTo>
                  <a:lnTo>
                    <a:pt x="671" y="1145"/>
                  </a:lnTo>
                  <a:lnTo>
                    <a:pt x="667" y="1142"/>
                  </a:lnTo>
                  <a:lnTo>
                    <a:pt x="664" y="1140"/>
                  </a:lnTo>
                  <a:lnTo>
                    <a:pt x="663" y="1140"/>
                  </a:lnTo>
                  <a:lnTo>
                    <a:pt x="661" y="1138"/>
                  </a:lnTo>
                  <a:lnTo>
                    <a:pt x="659" y="1137"/>
                  </a:lnTo>
                  <a:lnTo>
                    <a:pt x="655" y="1135"/>
                  </a:lnTo>
                  <a:lnTo>
                    <a:pt x="654" y="1133"/>
                  </a:lnTo>
                  <a:lnTo>
                    <a:pt x="652" y="1132"/>
                  </a:lnTo>
                  <a:lnTo>
                    <a:pt x="650" y="1131"/>
                  </a:lnTo>
                  <a:lnTo>
                    <a:pt x="648" y="1131"/>
                  </a:lnTo>
                  <a:lnTo>
                    <a:pt x="648" y="1129"/>
                  </a:lnTo>
                  <a:lnTo>
                    <a:pt x="647" y="1129"/>
                  </a:lnTo>
                  <a:lnTo>
                    <a:pt x="644" y="1125"/>
                  </a:lnTo>
                  <a:lnTo>
                    <a:pt x="642" y="1125"/>
                  </a:lnTo>
                  <a:lnTo>
                    <a:pt x="641" y="1124"/>
                  </a:lnTo>
                  <a:lnTo>
                    <a:pt x="639" y="1123"/>
                  </a:lnTo>
                  <a:lnTo>
                    <a:pt x="638" y="1121"/>
                  </a:lnTo>
                  <a:lnTo>
                    <a:pt x="633" y="1119"/>
                  </a:lnTo>
                  <a:lnTo>
                    <a:pt x="631" y="1118"/>
                  </a:lnTo>
                  <a:lnTo>
                    <a:pt x="627" y="1114"/>
                  </a:lnTo>
                  <a:lnTo>
                    <a:pt x="625" y="1112"/>
                  </a:lnTo>
                  <a:lnTo>
                    <a:pt x="621" y="1110"/>
                  </a:lnTo>
                  <a:lnTo>
                    <a:pt x="618" y="1107"/>
                  </a:lnTo>
                  <a:lnTo>
                    <a:pt x="617" y="1107"/>
                  </a:lnTo>
                  <a:lnTo>
                    <a:pt x="614" y="1103"/>
                  </a:lnTo>
                  <a:lnTo>
                    <a:pt x="608" y="1101"/>
                  </a:lnTo>
                  <a:lnTo>
                    <a:pt x="603" y="1095"/>
                  </a:lnTo>
                  <a:lnTo>
                    <a:pt x="597" y="1091"/>
                  </a:lnTo>
                  <a:lnTo>
                    <a:pt x="596" y="1091"/>
                  </a:lnTo>
                  <a:lnTo>
                    <a:pt x="594" y="1088"/>
                  </a:lnTo>
                  <a:lnTo>
                    <a:pt x="592" y="1088"/>
                  </a:lnTo>
                  <a:lnTo>
                    <a:pt x="591" y="1085"/>
                  </a:lnTo>
                  <a:lnTo>
                    <a:pt x="590" y="1085"/>
                  </a:lnTo>
                  <a:lnTo>
                    <a:pt x="588" y="1084"/>
                  </a:lnTo>
                  <a:lnTo>
                    <a:pt x="587" y="1082"/>
                  </a:lnTo>
                  <a:lnTo>
                    <a:pt x="584" y="1081"/>
                  </a:lnTo>
                  <a:lnTo>
                    <a:pt x="583" y="1080"/>
                  </a:lnTo>
                  <a:lnTo>
                    <a:pt x="582" y="1080"/>
                  </a:lnTo>
                  <a:lnTo>
                    <a:pt x="580" y="1078"/>
                  </a:lnTo>
                  <a:lnTo>
                    <a:pt x="582" y="1077"/>
                  </a:lnTo>
                  <a:lnTo>
                    <a:pt x="583" y="1080"/>
                  </a:lnTo>
                  <a:lnTo>
                    <a:pt x="586" y="1081"/>
                  </a:lnTo>
                  <a:lnTo>
                    <a:pt x="587" y="1081"/>
                  </a:lnTo>
                  <a:lnTo>
                    <a:pt x="588" y="1082"/>
                  </a:lnTo>
                  <a:lnTo>
                    <a:pt x="592" y="1086"/>
                  </a:lnTo>
                  <a:lnTo>
                    <a:pt x="592" y="1085"/>
                  </a:lnTo>
                  <a:lnTo>
                    <a:pt x="588" y="1082"/>
                  </a:lnTo>
                  <a:lnTo>
                    <a:pt x="586" y="1080"/>
                  </a:lnTo>
                  <a:lnTo>
                    <a:pt x="586" y="1078"/>
                  </a:lnTo>
                  <a:lnTo>
                    <a:pt x="586" y="1076"/>
                  </a:lnTo>
                  <a:lnTo>
                    <a:pt x="586" y="1077"/>
                  </a:lnTo>
                  <a:lnTo>
                    <a:pt x="586" y="1078"/>
                  </a:lnTo>
                  <a:lnTo>
                    <a:pt x="584" y="1078"/>
                  </a:lnTo>
                  <a:lnTo>
                    <a:pt x="583" y="1078"/>
                  </a:lnTo>
                  <a:lnTo>
                    <a:pt x="580" y="1076"/>
                  </a:lnTo>
                  <a:lnTo>
                    <a:pt x="578" y="1074"/>
                  </a:lnTo>
                  <a:lnTo>
                    <a:pt x="578" y="1073"/>
                  </a:lnTo>
                  <a:lnTo>
                    <a:pt x="577" y="1073"/>
                  </a:lnTo>
                  <a:lnTo>
                    <a:pt x="574" y="1072"/>
                  </a:lnTo>
                  <a:lnTo>
                    <a:pt x="573" y="1071"/>
                  </a:lnTo>
                  <a:lnTo>
                    <a:pt x="571" y="1069"/>
                  </a:lnTo>
                  <a:lnTo>
                    <a:pt x="570" y="1068"/>
                  </a:lnTo>
                  <a:lnTo>
                    <a:pt x="569" y="1068"/>
                  </a:lnTo>
                  <a:lnTo>
                    <a:pt x="570" y="1069"/>
                  </a:lnTo>
                  <a:lnTo>
                    <a:pt x="571" y="1071"/>
                  </a:lnTo>
                  <a:lnTo>
                    <a:pt x="574" y="1072"/>
                  </a:lnTo>
                  <a:lnTo>
                    <a:pt x="575" y="1073"/>
                  </a:lnTo>
                  <a:lnTo>
                    <a:pt x="577" y="1074"/>
                  </a:lnTo>
                  <a:lnTo>
                    <a:pt x="578" y="1074"/>
                  </a:lnTo>
                  <a:lnTo>
                    <a:pt x="579" y="1076"/>
                  </a:lnTo>
                  <a:lnTo>
                    <a:pt x="580" y="1077"/>
                  </a:lnTo>
                  <a:lnTo>
                    <a:pt x="579" y="1077"/>
                  </a:lnTo>
                  <a:lnTo>
                    <a:pt x="575" y="1074"/>
                  </a:lnTo>
                  <a:lnTo>
                    <a:pt x="573" y="1073"/>
                  </a:lnTo>
                  <a:lnTo>
                    <a:pt x="571" y="1072"/>
                  </a:lnTo>
                  <a:lnTo>
                    <a:pt x="570" y="1071"/>
                  </a:lnTo>
                  <a:lnTo>
                    <a:pt x="567" y="1068"/>
                  </a:lnTo>
                  <a:lnTo>
                    <a:pt x="565" y="1067"/>
                  </a:lnTo>
                  <a:lnTo>
                    <a:pt x="562" y="1064"/>
                  </a:lnTo>
                  <a:lnTo>
                    <a:pt x="562" y="1063"/>
                  </a:lnTo>
                  <a:lnTo>
                    <a:pt x="561" y="1061"/>
                  </a:lnTo>
                  <a:lnTo>
                    <a:pt x="562" y="1061"/>
                  </a:lnTo>
                  <a:lnTo>
                    <a:pt x="563" y="1061"/>
                  </a:lnTo>
                  <a:lnTo>
                    <a:pt x="565" y="1063"/>
                  </a:lnTo>
                  <a:lnTo>
                    <a:pt x="565" y="1061"/>
                  </a:lnTo>
                  <a:lnTo>
                    <a:pt x="563" y="1060"/>
                  </a:lnTo>
                  <a:lnTo>
                    <a:pt x="566" y="1060"/>
                  </a:lnTo>
                  <a:lnTo>
                    <a:pt x="565" y="1059"/>
                  </a:lnTo>
                  <a:lnTo>
                    <a:pt x="563" y="1059"/>
                  </a:lnTo>
                  <a:lnTo>
                    <a:pt x="562" y="1059"/>
                  </a:lnTo>
                  <a:lnTo>
                    <a:pt x="562" y="1057"/>
                  </a:lnTo>
                  <a:lnTo>
                    <a:pt x="562" y="1056"/>
                  </a:lnTo>
                  <a:lnTo>
                    <a:pt x="561" y="1055"/>
                  </a:lnTo>
                  <a:lnTo>
                    <a:pt x="560" y="1055"/>
                  </a:lnTo>
                  <a:lnTo>
                    <a:pt x="561" y="1057"/>
                  </a:lnTo>
                  <a:lnTo>
                    <a:pt x="560" y="1056"/>
                  </a:lnTo>
                  <a:lnTo>
                    <a:pt x="558" y="1056"/>
                  </a:lnTo>
                  <a:lnTo>
                    <a:pt x="560" y="1057"/>
                  </a:lnTo>
                  <a:lnTo>
                    <a:pt x="561" y="1059"/>
                  </a:lnTo>
                  <a:lnTo>
                    <a:pt x="561" y="1060"/>
                  </a:lnTo>
                  <a:lnTo>
                    <a:pt x="561" y="1061"/>
                  </a:lnTo>
                  <a:lnTo>
                    <a:pt x="560" y="1061"/>
                  </a:lnTo>
                  <a:lnTo>
                    <a:pt x="553" y="1054"/>
                  </a:lnTo>
                  <a:lnTo>
                    <a:pt x="550" y="1052"/>
                  </a:lnTo>
                  <a:lnTo>
                    <a:pt x="548" y="1050"/>
                  </a:lnTo>
                  <a:lnTo>
                    <a:pt x="547" y="1048"/>
                  </a:lnTo>
                  <a:lnTo>
                    <a:pt x="545" y="1048"/>
                  </a:lnTo>
                  <a:lnTo>
                    <a:pt x="543" y="1046"/>
                  </a:lnTo>
                  <a:lnTo>
                    <a:pt x="537" y="1041"/>
                  </a:lnTo>
                  <a:lnTo>
                    <a:pt x="536" y="1041"/>
                  </a:lnTo>
                  <a:lnTo>
                    <a:pt x="532" y="1039"/>
                  </a:lnTo>
                  <a:lnTo>
                    <a:pt x="531" y="1037"/>
                  </a:lnTo>
                  <a:lnTo>
                    <a:pt x="530" y="1037"/>
                  </a:lnTo>
                  <a:lnTo>
                    <a:pt x="528" y="1035"/>
                  </a:lnTo>
                  <a:lnTo>
                    <a:pt x="527" y="1035"/>
                  </a:lnTo>
                  <a:lnTo>
                    <a:pt x="526" y="1034"/>
                  </a:lnTo>
                  <a:lnTo>
                    <a:pt x="523" y="1033"/>
                  </a:lnTo>
                  <a:lnTo>
                    <a:pt x="523" y="1031"/>
                  </a:lnTo>
                  <a:lnTo>
                    <a:pt x="520" y="1031"/>
                  </a:lnTo>
                  <a:lnTo>
                    <a:pt x="519" y="1030"/>
                  </a:lnTo>
                  <a:lnTo>
                    <a:pt x="519" y="1027"/>
                  </a:lnTo>
                  <a:lnTo>
                    <a:pt x="517" y="1025"/>
                  </a:lnTo>
                  <a:lnTo>
                    <a:pt x="520" y="1029"/>
                  </a:lnTo>
                  <a:lnTo>
                    <a:pt x="523" y="1031"/>
                  </a:lnTo>
                  <a:lnTo>
                    <a:pt x="524" y="1031"/>
                  </a:lnTo>
                  <a:lnTo>
                    <a:pt x="526" y="1031"/>
                  </a:lnTo>
                  <a:lnTo>
                    <a:pt x="527" y="1033"/>
                  </a:lnTo>
                  <a:lnTo>
                    <a:pt x="527" y="1031"/>
                  </a:lnTo>
                  <a:lnTo>
                    <a:pt x="528" y="1031"/>
                  </a:lnTo>
                  <a:lnTo>
                    <a:pt x="528" y="1033"/>
                  </a:lnTo>
                  <a:lnTo>
                    <a:pt x="530" y="1033"/>
                  </a:lnTo>
                  <a:lnTo>
                    <a:pt x="531" y="1031"/>
                  </a:lnTo>
                  <a:lnTo>
                    <a:pt x="532" y="1030"/>
                  </a:lnTo>
                  <a:lnTo>
                    <a:pt x="535" y="1030"/>
                  </a:lnTo>
                  <a:lnTo>
                    <a:pt x="536" y="1030"/>
                  </a:lnTo>
                  <a:lnTo>
                    <a:pt x="537" y="1031"/>
                  </a:lnTo>
                  <a:lnTo>
                    <a:pt x="539" y="1031"/>
                  </a:lnTo>
                  <a:lnTo>
                    <a:pt x="540" y="1030"/>
                  </a:lnTo>
                  <a:lnTo>
                    <a:pt x="541" y="1030"/>
                  </a:lnTo>
                  <a:lnTo>
                    <a:pt x="541" y="1029"/>
                  </a:lnTo>
                  <a:lnTo>
                    <a:pt x="543" y="1027"/>
                  </a:lnTo>
                  <a:lnTo>
                    <a:pt x="544" y="1026"/>
                  </a:lnTo>
                  <a:lnTo>
                    <a:pt x="541" y="1026"/>
                  </a:lnTo>
                  <a:lnTo>
                    <a:pt x="541" y="1025"/>
                  </a:lnTo>
                  <a:lnTo>
                    <a:pt x="540" y="1024"/>
                  </a:lnTo>
                  <a:lnTo>
                    <a:pt x="539" y="1022"/>
                  </a:lnTo>
                  <a:lnTo>
                    <a:pt x="537" y="1021"/>
                  </a:lnTo>
                  <a:lnTo>
                    <a:pt x="536" y="1021"/>
                  </a:lnTo>
                  <a:lnTo>
                    <a:pt x="536" y="1022"/>
                  </a:lnTo>
                  <a:lnTo>
                    <a:pt x="535" y="1024"/>
                  </a:lnTo>
                  <a:lnTo>
                    <a:pt x="533" y="1025"/>
                  </a:lnTo>
                  <a:lnTo>
                    <a:pt x="535" y="1026"/>
                  </a:lnTo>
                  <a:lnTo>
                    <a:pt x="535" y="1027"/>
                  </a:lnTo>
                  <a:lnTo>
                    <a:pt x="533" y="1027"/>
                  </a:lnTo>
                  <a:lnTo>
                    <a:pt x="533" y="1029"/>
                  </a:lnTo>
                  <a:lnTo>
                    <a:pt x="532" y="1030"/>
                  </a:lnTo>
                  <a:lnTo>
                    <a:pt x="531" y="1030"/>
                  </a:lnTo>
                  <a:lnTo>
                    <a:pt x="530" y="1031"/>
                  </a:lnTo>
                  <a:lnTo>
                    <a:pt x="528" y="1031"/>
                  </a:lnTo>
                  <a:lnTo>
                    <a:pt x="527" y="1030"/>
                  </a:lnTo>
                  <a:lnTo>
                    <a:pt x="527" y="1031"/>
                  </a:lnTo>
                  <a:lnTo>
                    <a:pt x="526" y="1031"/>
                  </a:lnTo>
                  <a:lnTo>
                    <a:pt x="523" y="1029"/>
                  </a:lnTo>
                  <a:lnTo>
                    <a:pt x="522" y="1029"/>
                  </a:lnTo>
                  <a:lnTo>
                    <a:pt x="522" y="1027"/>
                  </a:lnTo>
                  <a:lnTo>
                    <a:pt x="520" y="1027"/>
                  </a:lnTo>
                  <a:lnTo>
                    <a:pt x="519" y="1025"/>
                  </a:lnTo>
                  <a:lnTo>
                    <a:pt x="517" y="1024"/>
                  </a:lnTo>
                  <a:lnTo>
                    <a:pt x="515" y="1024"/>
                  </a:lnTo>
                  <a:lnTo>
                    <a:pt x="514" y="1022"/>
                  </a:lnTo>
                  <a:lnTo>
                    <a:pt x="514" y="1021"/>
                  </a:lnTo>
                  <a:lnTo>
                    <a:pt x="515" y="1020"/>
                  </a:lnTo>
                  <a:lnTo>
                    <a:pt x="515" y="1018"/>
                  </a:lnTo>
                  <a:lnTo>
                    <a:pt x="513" y="1014"/>
                  </a:lnTo>
                  <a:lnTo>
                    <a:pt x="514" y="1013"/>
                  </a:lnTo>
                  <a:lnTo>
                    <a:pt x="513" y="1012"/>
                  </a:lnTo>
                  <a:lnTo>
                    <a:pt x="511" y="1012"/>
                  </a:lnTo>
                  <a:lnTo>
                    <a:pt x="511" y="1009"/>
                  </a:lnTo>
                  <a:lnTo>
                    <a:pt x="510" y="1009"/>
                  </a:lnTo>
                  <a:lnTo>
                    <a:pt x="510" y="1008"/>
                  </a:lnTo>
                  <a:lnTo>
                    <a:pt x="509" y="1007"/>
                  </a:lnTo>
                  <a:lnTo>
                    <a:pt x="506" y="1005"/>
                  </a:lnTo>
                  <a:lnTo>
                    <a:pt x="502" y="1001"/>
                  </a:lnTo>
                  <a:lnTo>
                    <a:pt x="502" y="1000"/>
                  </a:lnTo>
                  <a:lnTo>
                    <a:pt x="501" y="1000"/>
                  </a:lnTo>
                  <a:lnTo>
                    <a:pt x="498" y="996"/>
                  </a:lnTo>
                  <a:lnTo>
                    <a:pt x="497" y="996"/>
                  </a:lnTo>
                  <a:lnTo>
                    <a:pt x="496" y="995"/>
                  </a:lnTo>
                  <a:lnTo>
                    <a:pt x="493" y="993"/>
                  </a:lnTo>
                  <a:lnTo>
                    <a:pt x="493" y="992"/>
                  </a:lnTo>
                  <a:lnTo>
                    <a:pt x="492" y="991"/>
                  </a:lnTo>
                  <a:lnTo>
                    <a:pt x="490" y="990"/>
                  </a:lnTo>
                  <a:lnTo>
                    <a:pt x="485" y="986"/>
                  </a:lnTo>
                  <a:lnTo>
                    <a:pt x="483" y="983"/>
                  </a:lnTo>
                  <a:lnTo>
                    <a:pt x="480" y="980"/>
                  </a:lnTo>
                  <a:lnTo>
                    <a:pt x="479" y="979"/>
                  </a:lnTo>
                  <a:lnTo>
                    <a:pt x="473" y="975"/>
                  </a:lnTo>
                  <a:lnTo>
                    <a:pt x="472" y="974"/>
                  </a:lnTo>
                  <a:lnTo>
                    <a:pt x="470" y="971"/>
                  </a:lnTo>
                  <a:lnTo>
                    <a:pt x="468" y="971"/>
                  </a:lnTo>
                  <a:lnTo>
                    <a:pt x="462" y="963"/>
                  </a:lnTo>
                  <a:lnTo>
                    <a:pt x="459" y="962"/>
                  </a:lnTo>
                  <a:lnTo>
                    <a:pt x="458" y="961"/>
                  </a:lnTo>
                  <a:lnTo>
                    <a:pt x="456" y="960"/>
                  </a:lnTo>
                  <a:lnTo>
                    <a:pt x="456" y="958"/>
                  </a:lnTo>
                  <a:lnTo>
                    <a:pt x="453" y="954"/>
                  </a:lnTo>
                  <a:lnTo>
                    <a:pt x="450" y="952"/>
                  </a:lnTo>
                  <a:lnTo>
                    <a:pt x="449" y="950"/>
                  </a:lnTo>
                  <a:lnTo>
                    <a:pt x="439" y="941"/>
                  </a:lnTo>
                  <a:lnTo>
                    <a:pt x="438" y="940"/>
                  </a:lnTo>
                  <a:lnTo>
                    <a:pt x="438" y="939"/>
                  </a:lnTo>
                  <a:lnTo>
                    <a:pt x="439" y="939"/>
                  </a:lnTo>
                  <a:lnTo>
                    <a:pt x="442" y="939"/>
                  </a:lnTo>
                  <a:lnTo>
                    <a:pt x="442" y="940"/>
                  </a:lnTo>
                  <a:lnTo>
                    <a:pt x="442" y="941"/>
                  </a:lnTo>
                  <a:lnTo>
                    <a:pt x="443" y="943"/>
                  </a:lnTo>
                  <a:lnTo>
                    <a:pt x="445" y="943"/>
                  </a:lnTo>
                  <a:lnTo>
                    <a:pt x="445" y="944"/>
                  </a:lnTo>
                  <a:lnTo>
                    <a:pt x="446" y="945"/>
                  </a:lnTo>
                  <a:lnTo>
                    <a:pt x="447" y="945"/>
                  </a:lnTo>
                  <a:lnTo>
                    <a:pt x="447" y="946"/>
                  </a:lnTo>
                  <a:lnTo>
                    <a:pt x="450" y="948"/>
                  </a:lnTo>
                  <a:lnTo>
                    <a:pt x="451" y="948"/>
                  </a:lnTo>
                  <a:lnTo>
                    <a:pt x="453" y="948"/>
                  </a:lnTo>
                  <a:lnTo>
                    <a:pt x="454" y="950"/>
                  </a:lnTo>
                  <a:lnTo>
                    <a:pt x="455" y="952"/>
                  </a:lnTo>
                  <a:lnTo>
                    <a:pt x="456" y="954"/>
                  </a:lnTo>
                  <a:lnTo>
                    <a:pt x="458" y="956"/>
                  </a:lnTo>
                  <a:lnTo>
                    <a:pt x="459" y="957"/>
                  </a:lnTo>
                  <a:lnTo>
                    <a:pt x="460" y="958"/>
                  </a:lnTo>
                  <a:lnTo>
                    <a:pt x="463" y="961"/>
                  </a:lnTo>
                  <a:lnTo>
                    <a:pt x="464" y="961"/>
                  </a:lnTo>
                  <a:lnTo>
                    <a:pt x="464" y="962"/>
                  </a:lnTo>
                  <a:lnTo>
                    <a:pt x="466" y="962"/>
                  </a:lnTo>
                  <a:lnTo>
                    <a:pt x="467" y="962"/>
                  </a:lnTo>
                  <a:lnTo>
                    <a:pt x="468" y="962"/>
                  </a:lnTo>
                  <a:lnTo>
                    <a:pt x="471" y="962"/>
                  </a:lnTo>
                  <a:lnTo>
                    <a:pt x="473" y="960"/>
                  </a:lnTo>
                  <a:lnTo>
                    <a:pt x="475" y="960"/>
                  </a:lnTo>
                  <a:lnTo>
                    <a:pt x="476" y="960"/>
                  </a:lnTo>
                  <a:lnTo>
                    <a:pt x="476" y="958"/>
                  </a:lnTo>
                  <a:lnTo>
                    <a:pt x="475" y="957"/>
                  </a:lnTo>
                  <a:lnTo>
                    <a:pt x="473" y="957"/>
                  </a:lnTo>
                  <a:lnTo>
                    <a:pt x="472" y="958"/>
                  </a:lnTo>
                  <a:lnTo>
                    <a:pt x="471" y="958"/>
                  </a:lnTo>
                  <a:lnTo>
                    <a:pt x="470" y="960"/>
                  </a:lnTo>
                  <a:lnTo>
                    <a:pt x="467" y="960"/>
                  </a:lnTo>
                  <a:lnTo>
                    <a:pt x="466" y="960"/>
                  </a:lnTo>
                  <a:lnTo>
                    <a:pt x="466" y="958"/>
                  </a:lnTo>
                  <a:lnTo>
                    <a:pt x="464" y="958"/>
                  </a:lnTo>
                  <a:lnTo>
                    <a:pt x="464" y="957"/>
                  </a:lnTo>
                  <a:lnTo>
                    <a:pt x="462" y="957"/>
                  </a:lnTo>
                  <a:lnTo>
                    <a:pt x="462" y="956"/>
                  </a:lnTo>
                  <a:lnTo>
                    <a:pt x="460" y="956"/>
                  </a:lnTo>
                  <a:lnTo>
                    <a:pt x="460" y="954"/>
                  </a:lnTo>
                  <a:lnTo>
                    <a:pt x="459" y="954"/>
                  </a:lnTo>
                  <a:lnTo>
                    <a:pt x="459" y="953"/>
                  </a:lnTo>
                  <a:lnTo>
                    <a:pt x="458" y="952"/>
                  </a:lnTo>
                  <a:lnTo>
                    <a:pt x="455" y="948"/>
                  </a:lnTo>
                  <a:lnTo>
                    <a:pt x="454" y="946"/>
                  </a:lnTo>
                  <a:lnTo>
                    <a:pt x="453" y="944"/>
                  </a:lnTo>
                  <a:lnTo>
                    <a:pt x="453" y="941"/>
                  </a:lnTo>
                  <a:lnTo>
                    <a:pt x="453" y="939"/>
                  </a:lnTo>
                  <a:lnTo>
                    <a:pt x="453" y="936"/>
                  </a:lnTo>
                  <a:lnTo>
                    <a:pt x="454" y="935"/>
                  </a:lnTo>
                  <a:lnTo>
                    <a:pt x="455" y="935"/>
                  </a:lnTo>
                  <a:lnTo>
                    <a:pt x="458" y="932"/>
                  </a:lnTo>
                  <a:lnTo>
                    <a:pt x="460" y="931"/>
                  </a:lnTo>
                  <a:lnTo>
                    <a:pt x="462" y="931"/>
                  </a:lnTo>
                  <a:lnTo>
                    <a:pt x="463" y="932"/>
                  </a:lnTo>
                  <a:lnTo>
                    <a:pt x="463" y="931"/>
                  </a:lnTo>
                  <a:lnTo>
                    <a:pt x="463" y="930"/>
                  </a:lnTo>
                  <a:lnTo>
                    <a:pt x="463" y="928"/>
                  </a:lnTo>
                  <a:lnTo>
                    <a:pt x="463" y="927"/>
                  </a:lnTo>
                  <a:lnTo>
                    <a:pt x="463" y="926"/>
                  </a:lnTo>
                  <a:lnTo>
                    <a:pt x="463" y="923"/>
                  </a:lnTo>
                  <a:lnTo>
                    <a:pt x="462" y="923"/>
                  </a:lnTo>
                  <a:lnTo>
                    <a:pt x="460" y="924"/>
                  </a:lnTo>
                  <a:lnTo>
                    <a:pt x="460" y="926"/>
                  </a:lnTo>
                  <a:lnTo>
                    <a:pt x="460" y="927"/>
                  </a:lnTo>
                  <a:lnTo>
                    <a:pt x="458" y="928"/>
                  </a:lnTo>
                  <a:lnTo>
                    <a:pt x="458" y="930"/>
                  </a:lnTo>
                  <a:lnTo>
                    <a:pt x="455" y="932"/>
                  </a:lnTo>
                  <a:lnTo>
                    <a:pt x="454" y="933"/>
                  </a:lnTo>
                  <a:lnTo>
                    <a:pt x="451" y="933"/>
                  </a:lnTo>
                  <a:lnTo>
                    <a:pt x="451" y="932"/>
                  </a:lnTo>
                  <a:lnTo>
                    <a:pt x="451" y="931"/>
                  </a:lnTo>
                  <a:lnTo>
                    <a:pt x="453" y="930"/>
                  </a:lnTo>
                  <a:lnTo>
                    <a:pt x="453" y="928"/>
                  </a:lnTo>
                  <a:lnTo>
                    <a:pt x="451" y="928"/>
                  </a:lnTo>
                  <a:lnTo>
                    <a:pt x="451" y="930"/>
                  </a:lnTo>
                  <a:lnTo>
                    <a:pt x="451" y="931"/>
                  </a:lnTo>
                  <a:lnTo>
                    <a:pt x="450" y="931"/>
                  </a:lnTo>
                  <a:lnTo>
                    <a:pt x="450" y="937"/>
                  </a:lnTo>
                  <a:lnTo>
                    <a:pt x="451" y="939"/>
                  </a:lnTo>
                  <a:lnTo>
                    <a:pt x="451" y="940"/>
                  </a:lnTo>
                  <a:lnTo>
                    <a:pt x="450" y="940"/>
                  </a:lnTo>
                  <a:lnTo>
                    <a:pt x="449" y="940"/>
                  </a:lnTo>
                  <a:lnTo>
                    <a:pt x="447" y="940"/>
                  </a:lnTo>
                  <a:lnTo>
                    <a:pt x="446" y="940"/>
                  </a:lnTo>
                  <a:lnTo>
                    <a:pt x="445" y="939"/>
                  </a:lnTo>
                  <a:lnTo>
                    <a:pt x="443" y="939"/>
                  </a:lnTo>
                  <a:lnTo>
                    <a:pt x="442" y="937"/>
                  </a:lnTo>
                  <a:lnTo>
                    <a:pt x="441" y="937"/>
                  </a:lnTo>
                  <a:lnTo>
                    <a:pt x="439" y="936"/>
                  </a:lnTo>
                  <a:lnTo>
                    <a:pt x="434" y="932"/>
                  </a:lnTo>
                  <a:lnTo>
                    <a:pt x="429" y="927"/>
                  </a:lnTo>
                  <a:lnTo>
                    <a:pt x="428" y="927"/>
                  </a:lnTo>
                  <a:lnTo>
                    <a:pt x="426" y="926"/>
                  </a:lnTo>
                  <a:lnTo>
                    <a:pt x="425" y="924"/>
                  </a:lnTo>
                  <a:lnTo>
                    <a:pt x="424" y="923"/>
                  </a:lnTo>
                  <a:lnTo>
                    <a:pt x="421" y="922"/>
                  </a:lnTo>
                  <a:lnTo>
                    <a:pt x="417" y="918"/>
                  </a:lnTo>
                  <a:lnTo>
                    <a:pt x="416" y="916"/>
                  </a:lnTo>
                  <a:lnTo>
                    <a:pt x="416" y="915"/>
                  </a:lnTo>
                  <a:lnTo>
                    <a:pt x="413" y="913"/>
                  </a:lnTo>
                  <a:lnTo>
                    <a:pt x="412" y="910"/>
                  </a:lnTo>
                  <a:lnTo>
                    <a:pt x="412" y="909"/>
                  </a:lnTo>
                  <a:lnTo>
                    <a:pt x="411" y="907"/>
                  </a:lnTo>
                  <a:lnTo>
                    <a:pt x="411" y="909"/>
                  </a:lnTo>
                  <a:lnTo>
                    <a:pt x="411" y="910"/>
                  </a:lnTo>
                  <a:lnTo>
                    <a:pt x="411" y="911"/>
                  </a:lnTo>
                  <a:lnTo>
                    <a:pt x="412" y="913"/>
                  </a:lnTo>
                  <a:lnTo>
                    <a:pt x="413" y="914"/>
                  </a:lnTo>
                  <a:lnTo>
                    <a:pt x="413" y="916"/>
                  </a:lnTo>
                  <a:lnTo>
                    <a:pt x="413" y="918"/>
                  </a:lnTo>
                  <a:lnTo>
                    <a:pt x="416" y="920"/>
                  </a:lnTo>
                  <a:lnTo>
                    <a:pt x="419" y="920"/>
                  </a:lnTo>
                  <a:lnTo>
                    <a:pt x="419" y="922"/>
                  </a:lnTo>
                  <a:lnTo>
                    <a:pt x="420" y="922"/>
                  </a:lnTo>
                  <a:lnTo>
                    <a:pt x="421" y="923"/>
                  </a:lnTo>
                  <a:lnTo>
                    <a:pt x="423" y="924"/>
                  </a:lnTo>
                  <a:lnTo>
                    <a:pt x="425" y="926"/>
                  </a:lnTo>
                  <a:lnTo>
                    <a:pt x="424" y="926"/>
                  </a:lnTo>
                  <a:lnTo>
                    <a:pt x="421" y="926"/>
                  </a:lnTo>
                  <a:lnTo>
                    <a:pt x="420" y="923"/>
                  </a:lnTo>
                  <a:lnTo>
                    <a:pt x="417" y="922"/>
                  </a:lnTo>
                  <a:lnTo>
                    <a:pt x="416" y="920"/>
                  </a:lnTo>
                  <a:lnTo>
                    <a:pt x="415" y="920"/>
                  </a:lnTo>
                  <a:lnTo>
                    <a:pt x="413" y="919"/>
                  </a:lnTo>
                  <a:lnTo>
                    <a:pt x="412" y="918"/>
                  </a:lnTo>
                  <a:lnTo>
                    <a:pt x="411" y="916"/>
                  </a:lnTo>
                  <a:lnTo>
                    <a:pt x="409" y="915"/>
                  </a:lnTo>
                  <a:lnTo>
                    <a:pt x="408" y="915"/>
                  </a:lnTo>
                  <a:lnTo>
                    <a:pt x="404" y="910"/>
                  </a:lnTo>
                  <a:lnTo>
                    <a:pt x="403" y="907"/>
                  </a:lnTo>
                  <a:lnTo>
                    <a:pt x="400" y="905"/>
                  </a:lnTo>
                  <a:lnTo>
                    <a:pt x="399" y="903"/>
                  </a:lnTo>
                  <a:lnTo>
                    <a:pt x="399" y="902"/>
                  </a:lnTo>
                  <a:lnTo>
                    <a:pt x="398" y="901"/>
                  </a:lnTo>
                  <a:lnTo>
                    <a:pt x="398" y="899"/>
                  </a:lnTo>
                  <a:lnTo>
                    <a:pt x="395" y="897"/>
                  </a:lnTo>
                  <a:lnTo>
                    <a:pt x="395" y="894"/>
                  </a:lnTo>
                  <a:lnTo>
                    <a:pt x="392" y="890"/>
                  </a:lnTo>
                  <a:lnTo>
                    <a:pt x="390" y="888"/>
                  </a:lnTo>
                  <a:lnTo>
                    <a:pt x="390" y="886"/>
                  </a:lnTo>
                  <a:lnTo>
                    <a:pt x="387" y="884"/>
                  </a:lnTo>
                  <a:lnTo>
                    <a:pt x="387" y="866"/>
                  </a:lnTo>
                  <a:lnTo>
                    <a:pt x="387" y="864"/>
                  </a:lnTo>
                  <a:lnTo>
                    <a:pt x="387" y="863"/>
                  </a:lnTo>
                  <a:lnTo>
                    <a:pt x="387" y="858"/>
                  </a:lnTo>
                  <a:lnTo>
                    <a:pt x="387" y="856"/>
                  </a:lnTo>
                  <a:lnTo>
                    <a:pt x="389" y="856"/>
                  </a:lnTo>
                  <a:lnTo>
                    <a:pt x="390" y="856"/>
                  </a:lnTo>
                  <a:lnTo>
                    <a:pt x="389" y="855"/>
                  </a:lnTo>
                  <a:lnTo>
                    <a:pt x="387" y="852"/>
                  </a:lnTo>
                  <a:lnTo>
                    <a:pt x="387" y="851"/>
                  </a:lnTo>
                  <a:lnTo>
                    <a:pt x="386" y="851"/>
                  </a:lnTo>
                  <a:lnTo>
                    <a:pt x="386" y="850"/>
                  </a:lnTo>
                  <a:lnTo>
                    <a:pt x="387" y="850"/>
                  </a:lnTo>
                  <a:lnTo>
                    <a:pt x="387" y="849"/>
                  </a:lnTo>
                  <a:lnTo>
                    <a:pt x="386" y="847"/>
                  </a:lnTo>
                  <a:lnTo>
                    <a:pt x="386" y="846"/>
                  </a:lnTo>
                  <a:lnTo>
                    <a:pt x="386" y="843"/>
                  </a:lnTo>
                  <a:lnTo>
                    <a:pt x="383" y="841"/>
                  </a:lnTo>
                  <a:lnTo>
                    <a:pt x="383" y="839"/>
                  </a:lnTo>
                  <a:lnTo>
                    <a:pt x="385" y="838"/>
                  </a:lnTo>
                  <a:lnTo>
                    <a:pt x="383" y="837"/>
                  </a:lnTo>
                  <a:lnTo>
                    <a:pt x="382" y="835"/>
                  </a:lnTo>
                  <a:lnTo>
                    <a:pt x="382" y="834"/>
                  </a:lnTo>
                  <a:lnTo>
                    <a:pt x="378" y="832"/>
                  </a:lnTo>
                  <a:lnTo>
                    <a:pt x="378" y="830"/>
                  </a:lnTo>
                  <a:lnTo>
                    <a:pt x="377" y="829"/>
                  </a:lnTo>
                  <a:lnTo>
                    <a:pt x="376" y="826"/>
                  </a:lnTo>
                  <a:lnTo>
                    <a:pt x="376" y="825"/>
                  </a:lnTo>
                  <a:lnTo>
                    <a:pt x="374" y="825"/>
                  </a:lnTo>
                  <a:lnTo>
                    <a:pt x="374" y="824"/>
                  </a:lnTo>
                  <a:lnTo>
                    <a:pt x="373" y="821"/>
                  </a:lnTo>
                  <a:lnTo>
                    <a:pt x="372" y="819"/>
                  </a:lnTo>
                  <a:lnTo>
                    <a:pt x="370" y="819"/>
                  </a:lnTo>
                  <a:lnTo>
                    <a:pt x="368" y="816"/>
                  </a:lnTo>
                  <a:lnTo>
                    <a:pt x="368" y="815"/>
                  </a:lnTo>
                  <a:lnTo>
                    <a:pt x="362" y="809"/>
                  </a:lnTo>
                  <a:lnTo>
                    <a:pt x="361" y="809"/>
                  </a:lnTo>
                  <a:lnTo>
                    <a:pt x="360" y="807"/>
                  </a:lnTo>
                  <a:lnTo>
                    <a:pt x="359" y="805"/>
                  </a:lnTo>
                  <a:lnTo>
                    <a:pt x="353" y="800"/>
                  </a:lnTo>
                  <a:lnTo>
                    <a:pt x="351" y="798"/>
                  </a:lnTo>
                  <a:lnTo>
                    <a:pt x="348" y="794"/>
                  </a:lnTo>
                  <a:lnTo>
                    <a:pt x="347" y="794"/>
                  </a:lnTo>
                  <a:lnTo>
                    <a:pt x="346" y="792"/>
                  </a:lnTo>
                  <a:lnTo>
                    <a:pt x="340" y="787"/>
                  </a:lnTo>
                  <a:lnTo>
                    <a:pt x="336" y="785"/>
                  </a:lnTo>
                  <a:lnTo>
                    <a:pt x="336" y="783"/>
                  </a:lnTo>
                  <a:lnTo>
                    <a:pt x="334" y="781"/>
                  </a:lnTo>
                  <a:lnTo>
                    <a:pt x="331" y="778"/>
                  </a:lnTo>
                  <a:lnTo>
                    <a:pt x="330" y="777"/>
                  </a:lnTo>
                  <a:lnTo>
                    <a:pt x="330" y="775"/>
                  </a:lnTo>
                  <a:lnTo>
                    <a:pt x="326" y="773"/>
                  </a:lnTo>
                  <a:lnTo>
                    <a:pt x="326" y="772"/>
                  </a:lnTo>
                  <a:lnTo>
                    <a:pt x="319" y="766"/>
                  </a:lnTo>
                  <a:lnTo>
                    <a:pt x="318" y="764"/>
                  </a:lnTo>
                  <a:lnTo>
                    <a:pt x="317" y="764"/>
                  </a:lnTo>
                  <a:lnTo>
                    <a:pt x="317" y="762"/>
                  </a:lnTo>
                  <a:lnTo>
                    <a:pt x="314" y="760"/>
                  </a:lnTo>
                  <a:lnTo>
                    <a:pt x="312" y="757"/>
                  </a:lnTo>
                  <a:lnTo>
                    <a:pt x="309" y="756"/>
                  </a:lnTo>
                  <a:lnTo>
                    <a:pt x="309" y="755"/>
                  </a:lnTo>
                  <a:lnTo>
                    <a:pt x="306" y="752"/>
                  </a:lnTo>
                  <a:lnTo>
                    <a:pt x="305" y="751"/>
                  </a:lnTo>
                  <a:lnTo>
                    <a:pt x="305" y="749"/>
                  </a:lnTo>
                  <a:lnTo>
                    <a:pt x="302" y="747"/>
                  </a:lnTo>
                  <a:lnTo>
                    <a:pt x="300" y="743"/>
                  </a:lnTo>
                  <a:lnTo>
                    <a:pt x="297" y="740"/>
                  </a:lnTo>
                  <a:lnTo>
                    <a:pt x="297" y="739"/>
                  </a:lnTo>
                  <a:lnTo>
                    <a:pt x="296" y="738"/>
                  </a:lnTo>
                  <a:lnTo>
                    <a:pt x="296" y="736"/>
                  </a:lnTo>
                  <a:lnTo>
                    <a:pt x="293" y="735"/>
                  </a:lnTo>
                  <a:lnTo>
                    <a:pt x="292" y="734"/>
                  </a:lnTo>
                  <a:lnTo>
                    <a:pt x="291" y="731"/>
                  </a:lnTo>
                  <a:lnTo>
                    <a:pt x="289" y="728"/>
                  </a:lnTo>
                  <a:lnTo>
                    <a:pt x="287" y="726"/>
                  </a:lnTo>
                  <a:lnTo>
                    <a:pt x="285" y="725"/>
                  </a:lnTo>
                  <a:lnTo>
                    <a:pt x="276" y="715"/>
                  </a:lnTo>
                  <a:lnTo>
                    <a:pt x="275" y="715"/>
                  </a:lnTo>
                  <a:lnTo>
                    <a:pt x="275" y="713"/>
                  </a:lnTo>
                  <a:lnTo>
                    <a:pt x="272" y="710"/>
                  </a:lnTo>
                  <a:lnTo>
                    <a:pt x="271" y="709"/>
                  </a:lnTo>
                  <a:lnTo>
                    <a:pt x="270" y="708"/>
                  </a:lnTo>
                  <a:lnTo>
                    <a:pt x="268" y="706"/>
                  </a:lnTo>
                  <a:lnTo>
                    <a:pt x="267" y="706"/>
                  </a:lnTo>
                  <a:lnTo>
                    <a:pt x="263" y="701"/>
                  </a:lnTo>
                  <a:lnTo>
                    <a:pt x="259" y="697"/>
                  </a:lnTo>
                  <a:lnTo>
                    <a:pt x="258" y="696"/>
                  </a:lnTo>
                  <a:lnTo>
                    <a:pt x="255" y="692"/>
                  </a:lnTo>
                  <a:lnTo>
                    <a:pt x="255" y="691"/>
                  </a:lnTo>
                  <a:lnTo>
                    <a:pt x="254" y="689"/>
                  </a:lnTo>
                  <a:lnTo>
                    <a:pt x="253" y="685"/>
                  </a:lnTo>
                  <a:lnTo>
                    <a:pt x="254" y="683"/>
                  </a:lnTo>
                  <a:lnTo>
                    <a:pt x="255" y="683"/>
                  </a:lnTo>
                  <a:lnTo>
                    <a:pt x="257" y="684"/>
                  </a:lnTo>
                  <a:lnTo>
                    <a:pt x="258" y="685"/>
                  </a:lnTo>
                  <a:lnTo>
                    <a:pt x="259" y="687"/>
                  </a:lnTo>
                  <a:lnTo>
                    <a:pt x="261" y="688"/>
                  </a:lnTo>
                  <a:lnTo>
                    <a:pt x="262" y="689"/>
                  </a:lnTo>
                  <a:lnTo>
                    <a:pt x="262" y="691"/>
                  </a:lnTo>
                  <a:lnTo>
                    <a:pt x="265" y="691"/>
                  </a:lnTo>
                  <a:lnTo>
                    <a:pt x="265" y="692"/>
                  </a:lnTo>
                  <a:lnTo>
                    <a:pt x="265" y="693"/>
                  </a:lnTo>
                  <a:lnTo>
                    <a:pt x="266" y="693"/>
                  </a:lnTo>
                  <a:lnTo>
                    <a:pt x="266" y="694"/>
                  </a:lnTo>
                  <a:lnTo>
                    <a:pt x="267" y="696"/>
                  </a:lnTo>
                  <a:lnTo>
                    <a:pt x="268" y="697"/>
                  </a:lnTo>
                  <a:lnTo>
                    <a:pt x="268" y="698"/>
                  </a:lnTo>
                  <a:lnTo>
                    <a:pt x="268" y="700"/>
                  </a:lnTo>
                  <a:lnTo>
                    <a:pt x="268" y="698"/>
                  </a:lnTo>
                  <a:lnTo>
                    <a:pt x="270" y="698"/>
                  </a:lnTo>
                  <a:lnTo>
                    <a:pt x="271" y="700"/>
                  </a:lnTo>
                  <a:lnTo>
                    <a:pt x="271" y="698"/>
                  </a:lnTo>
                  <a:lnTo>
                    <a:pt x="272" y="698"/>
                  </a:lnTo>
                  <a:lnTo>
                    <a:pt x="272" y="697"/>
                  </a:lnTo>
                  <a:lnTo>
                    <a:pt x="271" y="697"/>
                  </a:lnTo>
                  <a:lnTo>
                    <a:pt x="270" y="697"/>
                  </a:lnTo>
                  <a:lnTo>
                    <a:pt x="270" y="696"/>
                  </a:lnTo>
                  <a:lnTo>
                    <a:pt x="270" y="694"/>
                  </a:lnTo>
                  <a:lnTo>
                    <a:pt x="270" y="693"/>
                  </a:lnTo>
                  <a:lnTo>
                    <a:pt x="268" y="692"/>
                  </a:lnTo>
                  <a:lnTo>
                    <a:pt x="268" y="691"/>
                  </a:lnTo>
                  <a:lnTo>
                    <a:pt x="270" y="691"/>
                  </a:lnTo>
                  <a:lnTo>
                    <a:pt x="270" y="689"/>
                  </a:lnTo>
                  <a:lnTo>
                    <a:pt x="270" y="688"/>
                  </a:lnTo>
                  <a:lnTo>
                    <a:pt x="270" y="687"/>
                  </a:lnTo>
                  <a:lnTo>
                    <a:pt x="271" y="688"/>
                  </a:lnTo>
                  <a:lnTo>
                    <a:pt x="272" y="689"/>
                  </a:lnTo>
                  <a:lnTo>
                    <a:pt x="274" y="689"/>
                  </a:lnTo>
                  <a:lnTo>
                    <a:pt x="274" y="688"/>
                  </a:lnTo>
                  <a:lnTo>
                    <a:pt x="275" y="687"/>
                  </a:lnTo>
                  <a:lnTo>
                    <a:pt x="274" y="688"/>
                  </a:lnTo>
                  <a:lnTo>
                    <a:pt x="272" y="688"/>
                  </a:lnTo>
                  <a:lnTo>
                    <a:pt x="274" y="685"/>
                  </a:lnTo>
                  <a:lnTo>
                    <a:pt x="272" y="687"/>
                  </a:lnTo>
                  <a:lnTo>
                    <a:pt x="272" y="685"/>
                  </a:lnTo>
                  <a:lnTo>
                    <a:pt x="272" y="684"/>
                  </a:lnTo>
                  <a:lnTo>
                    <a:pt x="271" y="684"/>
                  </a:lnTo>
                  <a:lnTo>
                    <a:pt x="272" y="685"/>
                  </a:lnTo>
                  <a:lnTo>
                    <a:pt x="271" y="685"/>
                  </a:lnTo>
                  <a:lnTo>
                    <a:pt x="270" y="685"/>
                  </a:lnTo>
                  <a:lnTo>
                    <a:pt x="270" y="687"/>
                  </a:lnTo>
                  <a:lnTo>
                    <a:pt x="270" y="685"/>
                  </a:lnTo>
                  <a:lnTo>
                    <a:pt x="268" y="685"/>
                  </a:lnTo>
                  <a:lnTo>
                    <a:pt x="268" y="684"/>
                  </a:lnTo>
                  <a:lnTo>
                    <a:pt x="270" y="684"/>
                  </a:lnTo>
                  <a:lnTo>
                    <a:pt x="271" y="684"/>
                  </a:lnTo>
                  <a:lnTo>
                    <a:pt x="270" y="683"/>
                  </a:lnTo>
                  <a:lnTo>
                    <a:pt x="271" y="681"/>
                  </a:lnTo>
                  <a:lnTo>
                    <a:pt x="272" y="683"/>
                  </a:lnTo>
                  <a:lnTo>
                    <a:pt x="274" y="681"/>
                  </a:lnTo>
                  <a:lnTo>
                    <a:pt x="274" y="683"/>
                  </a:lnTo>
                  <a:lnTo>
                    <a:pt x="275" y="683"/>
                  </a:lnTo>
                  <a:lnTo>
                    <a:pt x="274" y="683"/>
                  </a:lnTo>
                  <a:lnTo>
                    <a:pt x="275" y="681"/>
                  </a:lnTo>
                  <a:lnTo>
                    <a:pt x="274" y="681"/>
                  </a:lnTo>
                  <a:lnTo>
                    <a:pt x="272" y="681"/>
                  </a:lnTo>
                  <a:lnTo>
                    <a:pt x="275" y="679"/>
                  </a:lnTo>
                  <a:lnTo>
                    <a:pt x="276" y="678"/>
                  </a:lnTo>
                  <a:lnTo>
                    <a:pt x="278" y="678"/>
                  </a:lnTo>
                  <a:lnTo>
                    <a:pt x="276" y="678"/>
                  </a:lnTo>
                  <a:lnTo>
                    <a:pt x="276" y="676"/>
                  </a:lnTo>
                  <a:lnTo>
                    <a:pt x="278" y="676"/>
                  </a:lnTo>
                  <a:lnTo>
                    <a:pt x="276" y="675"/>
                  </a:lnTo>
                  <a:lnTo>
                    <a:pt x="276" y="676"/>
                  </a:lnTo>
                  <a:lnTo>
                    <a:pt x="275" y="676"/>
                  </a:lnTo>
                  <a:lnTo>
                    <a:pt x="275" y="678"/>
                  </a:lnTo>
                  <a:lnTo>
                    <a:pt x="274" y="678"/>
                  </a:lnTo>
                  <a:lnTo>
                    <a:pt x="274" y="679"/>
                  </a:lnTo>
                  <a:lnTo>
                    <a:pt x="272" y="679"/>
                  </a:lnTo>
                  <a:lnTo>
                    <a:pt x="271" y="679"/>
                  </a:lnTo>
                  <a:lnTo>
                    <a:pt x="270" y="679"/>
                  </a:lnTo>
                  <a:lnTo>
                    <a:pt x="270" y="680"/>
                  </a:lnTo>
                  <a:lnTo>
                    <a:pt x="268" y="679"/>
                  </a:lnTo>
                  <a:lnTo>
                    <a:pt x="270" y="679"/>
                  </a:lnTo>
                  <a:lnTo>
                    <a:pt x="270" y="678"/>
                  </a:lnTo>
                  <a:lnTo>
                    <a:pt x="271" y="678"/>
                  </a:lnTo>
                  <a:lnTo>
                    <a:pt x="272" y="676"/>
                  </a:lnTo>
                  <a:lnTo>
                    <a:pt x="272" y="675"/>
                  </a:lnTo>
                  <a:lnTo>
                    <a:pt x="272" y="674"/>
                  </a:lnTo>
                  <a:lnTo>
                    <a:pt x="274" y="672"/>
                  </a:lnTo>
                  <a:lnTo>
                    <a:pt x="275" y="672"/>
                  </a:lnTo>
                  <a:lnTo>
                    <a:pt x="276" y="672"/>
                  </a:lnTo>
                  <a:lnTo>
                    <a:pt x="276" y="671"/>
                  </a:lnTo>
                  <a:lnTo>
                    <a:pt x="275" y="671"/>
                  </a:lnTo>
                  <a:lnTo>
                    <a:pt x="275" y="672"/>
                  </a:lnTo>
                  <a:lnTo>
                    <a:pt x="274" y="672"/>
                  </a:lnTo>
                  <a:lnTo>
                    <a:pt x="274" y="671"/>
                  </a:lnTo>
                  <a:lnTo>
                    <a:pt x="274" y="670"/>
                  </a:lnTo>
                  <a:lnTo>
                    <a:pt x="272" y="671"/>
                  </a:lnTo>
                  <a:lnTo>
                    <a:pt x="272" y="672"/>
                  </a:lnTo>
                  <a:lnTo>
                    <a:pt x="271" y="671"/>
                  </a:lnTo>
                  <a:lnTo>
                    <a:pt x="274" y="668"/>
                  </a:lnTo>
                  <a:lnTo>
                    <a:pt x="272" y="670"/>
                  </a:lnTo>
                  <a:lnTo>
                    <a:pt x="271" y="670"/>
                  </a:lnTo>
                  <a:lnTo>
                    <a:pt x="271" y="668"/>
                  </a:lnTo>
                  <a:lnTo>
                    <a:pt x="270" y="670"/>
                  </a:lnTo>
                  <a:lnTo>
                    <a:pt x="271" y="670"/>
                  </a:lnTo>
                  <a:lnTo>
                    <a:pt x="271" y="671"/>
                  </a:lnTo>
                  <a:lnTo>
                    <a:pt x="270" y="671"/>
                  </a:lnTo>
                  <a:lnTo>
                    <a:pt x="271" y="671"/>
                  </a:lnTo>
                  <a:lnTo>
                    <a:pt x="271" y="672"/>
                  </a:lnTo>
                  <a:lnTo>
                    <a:pt x="270" y="674"/>
                  </a:lnTo>
                  <a:lnTo>
                    <a:pt x="270" y="675"/>
                  </a:lnTo>
                  <a:lnTo>
                    <a:pt x="268" y="675"/>
                  </a:lnTo>
                  <a:lnTo>
                    <a:pt x="268" y="674"/>
                  </a:lnTo>
                  <a:lnTo>
                    <a:pt x="267" y="672"/>
                  </a:lnTo>
                  <a:lnTo>
                    <a:pt x="267" y="674"/>
                  </a:lnTo>
                  <a:lnTo>
                    <a:pt x="266" y="674"/>
                  </a:lnTo>
                  <a:lnTo>
                    <a:pt x="267" y="674"/>
                  </a:lnTo>
                  <a:lnTo>
                    <a:pt x="267" y="676"/>
                  </a:lnTo>
                  <a:lnTo>
                    <a:pt x="266" y="676"/>
                  </a:lnTo>
                  <a:lnTo>
                    <a:pt x="265" y="674"/>
                  </a:lnTo>
                  <a:lnTo>
                    <a:pt x="263" y="672"/>
                  </a:lnTo>
                  <a:lnTo>
                    <a:pt x="262" y="672"/>
                  </a:lnTo>
                  <a:lnTo>
                    <a:pt x="262" y="674"/>
                  </a:lnTo>
                  <a:lnTo>
                    <a:pt x="261" y="674"/>
                  </a:lnTo>
                  <a:lnTo>
                    <a:pt x="259" y="675"/>
                  </a:lnTo>
                  <a:lnTo>
                    <a:pt x="258" y="676"/>
                  </a:lnTo>
                  <a:lnTo>
                    <a:pt x="257" y="676"/>
                  </a:lnTo>
                  <a:lnTo>
                    <a:pt x="257" y="679"/>
                  </a:lnTo>
                  <a:lnTo>
                    <a:pt x="257" y="680"/>
                  </a:lnTo>
                  <a:lnTo>
                    <a:pt x="255" y="680"/>
                  </a:lnTo>
                  <a:lnTo>
                    <a:pt x="254" y="680"/>
                  </a:lnTo>
                  <a:lnTo>
                    <a:pt x="253" y="681"/>
                  </a:lnTo>
                  <a:lnTo>
                    <a:pt x="252" y="681"/>
                  </a:lnTo>
                  <a:lnTo>
                    <a:pt x="250" y="680"/>
                  </a:lnTo>
                  <a:lnTo>
                    <a:pt x="249" y="680"/>
                  </a:lnTo>
                  <a:lnTo>
                    <a:pt x="248" y="679"/>
                  </a:lnTo>
                  <a:lnTo>
                    <a:pt x="248" y="678"/>
                  </a:lnTo>
                  <a:lnTo>
                    <a:pt x="249" y="678"/>
                  </a:lnTo>
                  <a:lnTo>
                    <a:pt x="249" y="676"/>
                  </a:lnTo>
                  <a:lnTo>
                    <a:pt x="248" y="675"/>
                  </a:lnTo>
                  <a:lnTo>
                    <a:pt x="248" y="671"/>
                  </a:lnTo>
                  <a:lnTo>
                    <a:pt x="246" y="671"/>
                  </a:lnTo>
                  <a:lnTo>
                    <a:pt x="246" y="670"/>
                  </a:lnTo>
                  <a:lnTo>
                    <a:pt x="246" y="668"/>
                  </a:lnTo>
                  <a:lnTo>
                    <a:pt x="245" y="667"/>
                  </a:lnTo>
                  <a:lnTo>
                    <a:pt x="245" y="666"/>
                  </a:lnTo>
                  <a:lnTo>
                    <a:pt x="245" y="663"/>
                  </a:lnTo>
                  <a:lnTo>
                    <a:pt x="245" y="662"/>
                  </a:lnTo>
                  <a:lnTo>
                    <a:pt x="245" y="661"/>
                  </a:lnTo>
                  <a:lnTo>
                    <a:pt x="245" y="659"/>
                  </a:lnTo>
                  <a:lnTo>
                    <a:pt x="244" y="659"/>
                  </a:lnTo>
                  <a:lnTo>
                    <a:pt x="244" y="658"/>
                  </a:lnTo>
                  <a:lnTo>
                    <a:pt x="242" y="655"/>
                  </a:lnTo>
                  <a:lnTo>
                    <a:pt x="242" y="653"/>
                  </a:lnTo>
                  <a:lnTo>
                    <a:pt x="242" y="651"/>
                  </a:lnTo>
                  <a:lnTo>
                    <a:pt x="242" y="650"/>
                  </a:lnTo>
                  <a:lnTo>
                    <a:pt x="244" y="649"/>
                  </a:lnTo>
                  <a:lnTo>
                    <a:pt x="244" y="646"/>
                  </a:lnTo>
                  <a:lnTo>
                    <a:pt x="242" y="645"/>
                  </a:lnTo>
                  <a:lnTo>
                    <a:pt x="244" y="645"/>
                  </a:lnTo>
                  <a:lnTo>
                    <a:pt x="244" y="644"/>
                  </a:lnTo>
                  <a:lnTo>
                    <a:pt x="246" y="644"/>
                  </a:lnTo>
                  <a:lnTo>
                    <a:pt x="249" y="642"/>
                  </a:lnTo>
                  <a:lnTo>
                    <a:pt x="249" y="640"/>
                  </a:lnTo>
                  <a:lnTo>
                    <a:pt x="249" y="638"/>
                  </a:lnTo>
                  <a:lnTo>
                    <a:pt x="249" y="637"/>
                  </a:lnTo>
                  <a:lnTo>
                    <a:pt x="249" y="636"/>
                  </a:lnTo>
                  <a:lnTo>
                    <a:pt x="248" y="636"/>
                  </a:lnTo>
                  <a:lnTo>
                    <a:pt x="248" y="634"/>
                  </a:lnTo>
                  <a:lnTo>
                    <a:pt x="248" y="632"/>
                  </a:lnTo>
                  <a:lnTo>
                    <a:pt x="248" y="630"/>
                  </a:lnTo>
                  <a:lnTo>
                    <a:pt x="248" y="629"/>
                  </a:lnTo>
                  <a:lnTo>
                    <a:pt x="248" y="628"/>
                  </a:lnTo>
                  <a:lnTo>
                    <a:pt x="245" y="625"/>
                  </a:lnTo>
                  <a:lnTo>
                    <a:pt x="246" y="624"/>
                  </a:lnTo>
                  <a:lnTo>
                    <a:pt x="249" y="627"/>
                  </a:lnTo>
                  <a:lnTo>
                    <a:pt x="250" y="625"/>
                  </a:lnTo>
                  <a:lnTo>
                    <a:pt x="252" y="627"/>
                  </a:lnTo>
                  <a:lnTo>
                    <a:pt x="252" y="625"/>
                  </a:lnTo>
                  <a:lnTo>
                    <a:pt x="250" y="625"/>
                  </a:lnTo>
                  <a:lnTo>
                    <a:pt x="249" y="625"/>
                  </a:lnTo>
                  <a:lnTo>
                    <a:pt x="246" y="623"/>
                  </a:lnTo>
                  <a:lnTo>
                    <a:pt x="245" y="623"/>
                  </a:lnTo>
                  <a:lnTo>
                    <a:pt x="244" y="623"/>
                  </a:lnTo>
                  <a:lnTo>
                    <a:pt x="244" y="621"/>
                  </a:lnTo>
                  <a:lnTo>
                    <a:pt x="244" y="619"/>
                  </a:lnTo>
                  <a:lnTo>
                    <a:pt x="242" y="617"/>
                  </a:lnTo>
                  <a:lnTo>
                    <a:pt x="241" y="616"/>
                  </a:lnTo>
                  <a:lnTo>
                    <a:pt x="241" y="614"/>
                  </a:lnTo>
                  <a:lnTo>
                    <a:pt x="241" y="610"/>
                  </a:lnTo>
                  <a:lnTo>
                    <a:pt x="241" y="608"/>
                  </a:lnTo>
                  <a:lnTo>
                    <a:pt x="242" y="608"/>
                  </a:lnTo>
                  <a:lnTo>
                    <a:pt x="242" y="607"/>
                  </a:lnTo>
                  <a:lnTo>
                    <a:pt x="241" y="607"/>
                  </a:lnTo>
                  <a:lnTo>
                    <a:pt x="241" y="603"/>
                  </a:lnTo>
                  <a:lnTo>
                    <a:pt x="241" y="607"/>
                  </a:lnTo>
                  <a:lnTo>
                    <a:pt x="240" y="607"/>
                  </a:lnTo>
                  <a:lnTo>
                    <a:pt x="240" y="604"/>
                  </a:lnTo>
                  <a:lnTo>
                    <a:pt x="240" y="602"/>
                  </a:lnTo>
                  <a:lnTo>
                    <a:pt x="240" y="600"/>
                  </a:lnTo>
                  <a:lnTo>
                    <a:pt x="237" y="598"/>
                  </a:lnTo>
                  <a:lnTo>
                    <a:pt x="237" y="597"/>
                  </a:lnTo>
                  <a:lnTo>
                    <a:pt x="240" y="594"/>
                  </a:lnTo>
                  <a:lnTo>
                    <a:pt x="240" y="587"/>
                  </a:lnTo>
                  <a:lnTo>
                    <a:pt x="237" y="585"/>
                  </a:lnTo>
                  <a:lnTo>
                    <a:pt x="236" y="583"/>
                  </a:lnTo>
                  <a:lnTo>
                    <a:pt x="236" y="581"/>
                  </a:lnTo>
                  <a:lnTo>
                    <a:pt x="236" y="577"/>
                  </a:lnTo>
                  <a:lnTo>
                    <a:pt x="235" y="574"/>
                  </a:lnTo>
                  <a:lnTo>
                    <a:pt x="233" y="574"/>
                  </a:lnTo>
                  <a:lnTo>
                    <a:pt x="233" y="572"/>
                  </a:lnTo>
                  <a:lnTo>
                    <a:pt x="231" y="570"/>
                  </a:lnTo>
                  <a:lnTo>
                    <a:pt x="231" y="568"/>
                  </a:lnTo>
                  <a:lnTo>
                    <a:pt x="231" y="567"/>
                  </a:lnTo>
                  <a:lnTo>
                    <a:pt x="228" y="563"/>
                  </a:lnTo>
                  <a:lnTo>
                    <a:pt x="227" y="561"/>
                  </a:lnTo>
                  <a:lnTo>
                    <a:pt x="227" y="560"/>
                  </a:lnTo>
                  <a:lnTo>
                    <a:pt x="227" y="559"/>
                  </a:lnTo>
                  <a:lnTo>
                    <a:pt x="224" y="556"/>
                  </a:lnTo>
                  <a:lnTo>
                    <a:pt x="224" y="555"/>
                  </a:lnTo>
                  <a:lnTo>
                    <a:pt x="223" y="552"/>
                  </a:lnTo>
                  <a:lnTo>
                    <a:pt x="220" y="550"/>
                  </a:lnTo>
                  <a:lnTo>
                    <a:pt x="220" y="548"/>
                  </a:lnTo>
                  <a:lnTo>
                    <a:pt x="218" y="543"/>
                  </a:lnTo>
                  <a:lnTo>
                    <a:pt x="214" y="539"/>
                  </a:lnTo>
                  <a:lnTo>
                    <a:pt x="212" y="538"/>
                  </a:lnTo>
                  <a:lnTo>
                    <a:pt x="212" y="536"/>
                  </a:lnTo>
                  <a:lnTo>
                    <a:pt x="211" y="535"/>
                  </a:lnTo>
                  <a:lnTo>
                    <a:pt x="211" y="534"/>
                  </a:lnTo>
                  <a:lnTo>
                    <a:pt x="210" y="534"/>
                  </a:lnTo>
                  <a:lnTo>
                    <a:pt x="208" y="533"/>
                  </a:lnTo>
                  <a:lnTo>
                    <a:pt x="207" y="529"/>
                  </a:lnTo>
                  <a:lnTo>
                    <a:pt x="206" y="529"/>
                  </a:lnTo>
                  <a:lnTo>
                    <a:pt x="206" y="527"/>
                  </a:lnTo>
                  <a:lnTo>
                    <a:pt x="205" y="526"/>
                  </a:lnTo>
                  <a:lnTo>
                    <a:pt x="203" y="526"/>
                  </a:lnTo>
                  <a:lnTo>
                    <a:pt x="201" y="522"/>
                  </a:lnTo>
                  <a:lnTo>
                    <a:pt x="199" y="521"/>
                  </a:lnTo>
                  <a:lnTo>
                    <a:pt x="199" y="520"/>
                  </a:lnTo>
                  <a:lnTo>
                    <a:pt x="195" y="516"/>
                  </a:lnTo>
                  <a:lnTo>
                    <a:pt x="193" y="513"/>
                  </a:lnTo>
                  <a:lnTo>
                    <a:pt x="191" y="510"/>
                  </a:lnTo>
                  <a:lnTo>
                    <a:pt x="188" y="506"/>
                  </a:lnTo>
                  <a:lnTo>
                    <a:pt x="184" y="501"/>
                  </a:lnTo>
                  <a:lnTo>
                    <a:pt x="184" y="500"/>
                  </a:lnTo>
                  <a:lnTo>
                    <a:pt x="182" y="499"/>
                  </a:lnTo>
                  <a:lnTo>
                    <a:pt x="178" y="495"/>
                  </a:lnTo>
                  <a:lnTo>
                    <a:pt x="177" y="492"/>
                  </a:lnTo>
                  <a:lnTo>
                    <a:pt x="176" y="491"/>
                  </a:lnTo>
                  <a:lnTo>
                    <a:pt x="174" y="489"/>
                  </a:lnTo>
                  <a:lnTo>
                    <a:pt x="174" y="488"/>
                  </a:lnTo>
                  <a:lnTo>
                    <a:pt x="173" y="487"/>
                  </a:lnTo>
                  <a:lnTo>
                    <a:pt x="173" y="486"/>
                  </a:lnTo>
                  <a:lnTo>
                    <a:pt x="171" y="483"/>
                  </a:lnTo>
                  <a:lnTo>
                    <a:pt x="169" y="482"/>
                  </a:lnTo>
                  <a:lnTo>
                    <a:pt x="169" y="480"/>
                  </a:lnTo>
                  <a:lnTo>
                    <a:pt x="165" y="478"/>
                  </a:lnTo>
                  <a:lnTo>
                    <a:pt x="164" y="475"/>
                  </a:lnTo>
                  <a:lnTo>
                    <a:pt x="163" y="474"/>
                  </a:lnTo>
                  <a:lnTo>
                    <a:pt x="163" y="472"/>
                  </a:lnTo>
                  <a:lnTo>
                    <a:pt x="163" y="471"/>
                  </a:lnTo>
                  <a:lnTo>
                    <a:pt x="160" y="470"/>
                  </a:lnTo>
                  <a:lnTo>
                    <a:pt x="159" y="469"/>
                  </a:lnTo>
                  <a:lnTo>
                    <a:pt x="158" y="466"/>
                  </a:lnTo>
                  <a:lnTo>
                    <a:pt x="154" y="462"/>
                  </a:lnTo>
                  <a:lnTo>
                    <a:pt x="151" y="459"/>
                  </a:lnTo>
                  <a:lnTo>
                    <a:pt x="151" y="458"/>
                  </a:lnTo>
                  <a:lnTo>
                    <a:pt x="151" y="457"/>
                  </a:lnTo>
                  <a:lnTo>
                    <a:pt x="150" y="457"/>
                  </a:lnTo>
                  <a:lnTo>
                    <a:pt x="148" y="456"/>
                  </a:lnTo>
                  <a:lnTo>
                    <a:pt x="147" y="454"/>
                  </a:lnTo>
                  <a:lnTo>
                    <a:pt x="146" y="453"/>
                  </a:lnTo>
                  <a:lnTo>
                    <a:pt x="144" y="452"/>
                  </a:lnTo>
                  <a:lnTo>
                    <a:pt x="144" y="450"/>
                  </a:lnTo>
                  <a:lnTo>
                    <a:pt x="141" y="446"/>
                  </a:lnTo>
                  <a:lnTo>
                    <a:pt x="139" y="445"/>
                  </a:lnTo>
                  <a:lnTo>
                    <a:pt x="139" y="444"/>
                  </a:lnTo>
                  <a:lnTo>
                    <a:pt x="138" y="444"/>
                  </a:lnTo>
                  <a:lnTo>
                    <a:pt x="138" y="441"/>
                  </a:lnTo>
                  <a:lnTo>
                    <a:pt x="137" y="440"/>
                  </a:lnTo>
                  <a:lnTo>
                    <a:pt x="137" y="436"/>
                  </a:lnTo>
                  <a:lnTo>
                    <a:pt x="137" y="435"/>
                  </a:lnTo>
                  <a:lnTo>
                    <a:pt x="134" y="431"/>
                  </a:lnTo>
                  <a:lnTo>
                    <a:pt x="133" y="428"/>
                  </a:lnTo>
                  <a:lnTo>
                    <a:pt x="131" y="428"/>
                  </a:lnTo>
                  <a:lnTo>
                    <a:pt x="130" y="427"/>
                  </a:lnTo>
                  <a:lnTo>
                    <a:pt x="130" y="424"/>
                  </a:lnTo>
                  <a:lnTo>
                    <a:pt x="129" y="423"/>
                  </a:lnTo>
                  <a:lnTo>
                    <a:pt x="128" y="420"/>
                  </a:lnTo>
                  <a:lnTo>
                    <a:pt x="128" y="419"/>
                  </a:lnTo>
                  <a:lnTo>
                    <a:pt x="128" y="418"/>
                  </a:lnTo>
                  <a:lnTo>
                    <a:pt x="126" y="416"/>
                  </a:lnTo>
                  <a:lnTo>
                    <a:pt x="126" y="415"/>
                  </a:lnTo>
                  <a:lnTo>
                    <a:pt x="126" y="414"/>
                  </a:lnTo>
                  <a:lnTo>
                    <a:pt x="126" y="411"/>
                  </a:lnTo>
                  <a:lnTo>
                    <a:pt x="126" y="410"/>
                  </a:lnTo>
                  <a:lnTo>
                    <a:pt x="128" y="410"/>
                  </a:lnTo>
                  <a:lnTo>
                    <a:pt x="128" y="412"/>
                  </a:lnTo>
                  <a:lnTo>
                    <a:pt x="128" y="414"/>
                  </a:lnTo>
                  <a:lnTo>
                    <a:pt x="129" y="415"/>
                  </a:lnTo>
                  <a:lnTo>
                    <a:pt x="128" y="416"/>
                  </a:lnTo>
                  <a:lnTo>
                    <a:pt x="128" y="418"/>
                  </a:lnTo>
                  <a:lnTo>
                    <a:pt x="129" y="419"/>
                  </a:lnTo>
                  <a:lnTo>
                    <a:pt x="129" y="420"/>
                  </a:lnTo>
                  <a:lnTo>
                    <a:pt x="131" y="423"/>
                  </a:lnTo>
                  <a:lnTo>
                    <a:pt x="131" y="425"/>
                  </a:lnTo>
                  <a:lnTo>
                    <a:pt x="131" y="427"/>
                  </a:lnTo>
                  <a:lnTo>
                    <a:pt x="134" y="428"/>
                  </a:lnTo>
                  <a:lnTo>
                    <a:pt x="135" y="428"/>
                  </a:lnTo>
                  <a:lnTo>
                    <a:pt x="137" y="428"/>
                  </a:lnTo>
                  <a:lnTo>
                    <a:pt x="138" y="428"/>
                  </a:lnTo>
                  <a:lnTo>
                    <a:pt x="139" y="425"/>
                  </a:lnTo>
                  <a:lnTo>
                    <a:pt x="139" y="422"/>
                  </a:lnTo>
                  <a:lnTo>
                    <a:pt x="141" y="422"/>
                  </a:lnTo>
                  <a:lnTo>
                    <a:pt x="141" y="420"/>
                  </a:lnTo>
                  <a:lnTo>
                    <a:pt x="141" y="418"/>
                  </a:lnTo>
                  <a:lnTo>
                    <a:pt x="139" y="415"/>
                  </a:lnTo>
                  <a:lnTo>
                    <a:pt x="139" y="414"/>
                  </a:lnTo>
                  <a:lnTo>
                    <a:pt x="139" y="412"/>
                  </a:lnTo>
                  <a:lnTo>
                    <a:pt x="139" y="411"/>
                  </a:lnTo>
                  <a:lnTo>
                    <a:pt x="137" y="410"/>
                  </a:lnTo>
                  <a:lnTo>
                    <a:pt x="137" y="407"/>
                  </a:lnTo>
                  <a:lnTo>
                    <a:pt x="135" y="407"/>
                  </a:lnTo>
                  <a:lnTo>
                    <a:pt x="134" y="409"/>
                  </a:lnTo>
                  <a:lnTo>
                    <a:pt x="133" y="409"/>
                  </a:lnTo>
                  <a:lnTo>
                    <a:pt x="131" y="409"/>
                  </a:lnTo>
                  <a:lnTo>
                    <a:pt x="130" y="407"/>
                  </a:lnTo>
                  <a:lnTo>
                    <a:pt x="129" y="407"/>
                  </a:lnTo>
                  <a:lnTo>
                    <a:pt x="129" y="406"/>
                  </a:lnTo>
                  <a:lnTo>
                    <a:pt x="128" y="405"/>
                  </a:lnTo>
                  <a:lnTo>
                    <a:pt x="128" y="403"/>
                  </a:lnTo>
                  <a:lnTo>
                    <a:pt x="129" y="405"/>
                  </a:lnTo>
                  <a:lnTo>
                    <a:pt x="130" y="405"/>
                  </a:lnTo>
                  <a:lnTo>
                    <a:pt x="130" y="403"/>
                  </a:lnTo>
                  <a:lnTo>
                    <a:pt x="130" y="402"/>
                  </a:lnTo>
                  <a:lnTo>
                    <a:pt x="130" y="398"/>
                  </a:lnTo>
                  <a:lnTo>
                    <a:pt x="130" y="393"/>
                  </a:lnTo>
                  <a:lnTo>
                    <a:pt x="130" y="392"/>
                  </a:lnTo>
                  <a:lnTo>
                    <a:pt x="129" y="390"/>
                  </a:lnTo>
                  <a:lnTo>
                    <a:pt x="129" y="389"/>
                  </a:lnTo>
                  <a:lnTo>
                    <a:pt x="128" y="386"/>
                  </a:lnTo>
                  <a:lnTo>
                    <a:pt x="128" y="389"/>
                  </a:lnTo>
                  <a:lnTo>
                    <a:pt x="126" y="390"/>
                  </a:lnTo>
                  <a:lnTo>
                    <a:pt x="128" y="392"/>
                  </a:lnTo>
                  <a:lnTo>
                    <a:pt x="126" y="393"/>
                  </a:lnTo>
                  <a:lnTo>
                    <a:pt x="128" y="393"/>
                  </a:lnTo>
                  <a:lnTo>
                    <a:pt x="128" y="398"/>
                  </a:lnTo>
                  <a:lnTo>
                    <a:pt x="126" y="398"/>
                  </a:lnTo>
                  <a:lnTo>
                    <a:pt x="126" y="397"/>
                  </a:lnTo>
                  <a:lnTo>
                    <a:pt x="126" y="395"/>
                  </a:lnTo>
                  <a:lnTo>
                    <a:pt x="125" y="393"/>
                  </a:lnTo>
                  <a:lnTo>
                    <a:pt x="125" y="392"/>
                  </a:lnTo>
                  <a:lnTo>
                    <a:pt x="125" y="390"/>
                  </a:lnTo>
                  <a:lnTo>
                    <a:pt x="125" y="389"/>
                  </a:lnTo>
                  <a:lnTo>
                    <a:pt x="126" y="389"/>
                  </a:lnTo>
                  <a:lnTo>
                    <a:pt x="126" y="384"/>
                  </a:lnTo>
                  <a:lnTo>
                    <a:pt x="125" y="382"/>
                  </a:lnTo>
                  <a:lnTo>
                    <a:pt x="126" y="382"/>
                  </a:lnTo>
                  <a:lnTo>
                    <a:pt x="126" y="380"/>
                  </a:lnTo>
                  <a:lnTo>
                    <a:pt x="125" y="377"/>
                  </a:lnTo>
                  <a:lnTo>
                    <a:pt x="122" y="375"/>
                  </a:lnTo>
                  <a:lnTo>
                    <a:pt x="122" y="373"/>
                  </a:lnTo>
                  <a:lnTo>
                    <a:pt x="121" y="372"/>
                  </a:lnTo>
                  <a:lnTo>
                    <a:pt x="121" y="371"/>
                  </a:lnTo>
                  <a:lnTo>
                    <a:pt x="120" y="369"/>
                  </a:lnTo>
                  <a:lnTo>
                    <a:pt x="118" y="368"/>
                  </a:lnTo>
                  <a:lnTo>
                    <a:pt x="118" y="365"/>
                  </a:lnTo>
                  <a:lnTo>
                    <a:pt x="117" y="363"/>
                  </a:lnTo>
                  <a:lnTo>
                    <a:pt x="117" y="362"/>
                  </a:lnTo>
                  <a:lnTo>
                    <a:pt x="116" y="360"/>
                  </a:lnTo>
                  <a:lnTo>
                    <a:pt x="114" y="359"/>
                  </a:lnTo>
                  <a:lnTo>
                    <a:pt x="113" y="356"/>
                  </a:lnTo>
                  <a:lnTo>
                    <a:pt x="112" y="355"/>
                  </a:lnTo>
                  <a:lnTo>
                    <a:pt x="112" y="354"/>
                  </a:lnTo>
                  <a:lnTo>
                    <a:pt x="108" y="348"/>
                  </a:lnTo>
                  <a:lnTo>
                    <a:pt x="107" y="347"/>
                  </a:lnTo>
                  <a:lnTo>
                    <a:pt x="107" y="346"/>
                  </a:lnTo>
                  <a:lnTo>
                    <a:pt x="105" y="342"/>
                  </a:lnTo>
                  <a:lnTo>
                    <a:pt x="104" y="341"/>
                  </a:lnTo>
                  <a:lnTo>
                    <a:pt x="100" y="335"/>
                  </a:lnTo>
                  <a:lnTo>
                    <a:pt x="97" y="334"/>
                  </a:lnTo>
                  <a:lnTo>
                    <a:pt x="97" y="333"/>
                  </a:lnTo>
                  <a:lnTo>
                    <a:pt x="96" y="333"/>
                  </a:lnTo>
                  <a:lnTo>
                    <a:pt x="95" y="330"/>
                  </a:lnTo>
                  <a:lnTo>
                    <a:pt x="94" y="329"/>
                  </a:lnTo>
                  <a:lnTo>
                    <a:pt x="94" y="328"/>
                  </a:lnTo>
                  <a:lnTo>
                    <a:pt x="92" y="326"/>
                  </a:lnTo>
                  <a:lnTo>
                    <a:pt x="92" y="325"/>
                  </a:lnTo>
                  <a:lnTo>
                    <a:pt x="91" y="324"/>
                  </a:lnTo>
                  <a:lnTo>
                    <a:pt x="88" y="321"/>
                  </a:lnTo>
                  <a:lnTo>
                    <a:pt x="87" y="320"/>
                  </a:lnTo>
                  <a:lnTo>
                    <a:pt x="86" y="318"/>
                  </a:lnTo>
                  <a:lnTo>
                    <a:pt x="86" y="317"/>
                  </a:lnTo>
                  <a:lnTo>
                    <a:pt x="83" y="314"/>
                  </a:lnTo>
                  <a:lnTo>
                    <a:pt x="82" y="313"/>
                  </a:lnTo>
                  <a:lnTo>
                    <a:pt x="78" y="308"/>
                  </a:lnTo>
                  <a:lnTo>
                    <a:pt x="77" y="308"/>
                  </a:lnTo>
                  <a:lnTo>
                    <a:pt x="73" y="304"/>
                  </a:lnTo>
                  <a:lnTo>
                    <a:pt x="73" y="303"/>
                  </a:lnTo>
                  <a:lnTo>
                    <a:pt x="70" y="300"/>
                  </a:lnTo>
                  <a:lnTo>
                    <a:pt x="71" y="300"/>
                  </a:lnTo>
                  <a:lnTo>
                    <a:pt x="73" y="300"/>
                  </a:lnTo>
                  <a:lnTo>
                    <a:pt x="73" y="301"/>
                  </a:lnTo>
                  <a:lnTo>
                    <a:pt x="74" y="303"/>
                  </a:lnTo>
                  <a:lnTo>
                    <a:pt x="75" y="303"/>
                  </a:lnTo>
                  <a:lnTo>
                    <a:pt x="75" y="304"/>
                  </a:lnTo>
                  <a:lnTo>
                    <a:pt x="78" y="307"/>
                  </a:lnTo>
                  <a:lnTo>
                    <a:pt x="79" y="308"/>
                  </a:lnTo>
                  <a:lnTo>
                    <a:pt x="81" y="309"/>
                  </a:lnTo>
                  <a:lnTo>
                    <a:pt x="83" y="312"/>
                  </a:lnTo>
                  <a:lnTo>
                    <a:pt x="84" y="313"/>
                  </a:lnTo>
                  <a:lnTo>
                    <a:pt x="86" y="313"/>
                  </a:lnTo>
                  <a:lnTo>
                    <a:pt x="86" y="314"/>
                  </a:lnTo>
                  <a:lnTo>
                    <a:pt x="87" y="314"/>
                  </a:lnTo>
                  <a:lnTo>
                    <a:pt x="90" y="316"/>
                  </a:lnTo>
                  <a:lnTo>
                    <a:pt x="95" y="316"/>
                  </a:lnTo>
                  <a:lnTo>
                    <a:pt x="97" y="316"/>
                  </a:lnTo>
                  <a:lnTo>
                    <a:pt x="97" y="314"/>
                  </a:lnTo>
                  <a:lnTo>
                    <a:pt x="99" y="314"/>
                  </a:lnTo>
                  <a:lnTo>
                    <a:pt x="100" y="313"/>
                  </a:lnTo>
                  <a:lnTo>
                    <a:pt x="101" y="313"/>
                  </a:lnTo>
                  <a:lnTo>
                    <a:pt x="104" y="313"/>
                  </a:lnTo>
                  <a:lnTo>
                    <a:pt x="105" y="314"/>
                  </a:lnTo>
                  <a:lnTo>
                    <a:pt x="105" y="316"/>
                  </a:lnTo>
                  <a:lnTo>
                    <a:pt x="104" y="316"/>
                  </a:lnTo>
                  <a:lnTo>
                    <a:pt x="104" y="318"/>
                  </a:lnTo>
                  <a:lnTo>
                    <a:pt x="104" y="320"/>
                  </a:lnTo>
                  <a:lnTo>
                    <a:pt x="104" y="321"/>
                  </a:lnTo>
                  <a:lnTo>
                    <a:pt x="105" y="320"/>
                  </a:lnTo>
                  <a:lnTo>
                    <a:pt x="105" y="314"/>
                  </a:lnTo>
                  <a:lnTo>
                    <a:pt x="105" y="313"/>
                  </a:lnTo>
                  <a:lnTo>
                    <a:pt x="105" y="312"/>
                  </a:lnTo>
                  <a:lnTo>
                    <a:pt x="107" y="312"/>
                  </a:lnTo>
                  <a:lnTo>
                    <a:pt x="108" y="311"/>
                  </a:lnTo>
                  <a:lnTo>
                    <a:pt x="109" y="311"/>
                  </a:lnTo>
                  <a:lnTo>
                    <a:pt x="111" y="311"/>
                  </a:lnTo>
                  <a:lnTo>
                    <a:pt x="112" y="309"/>
                  </a:lnTo>
                  <a:lnTo>
                    <a:pt x="114" y="309"/>
                  </a:lnTo>
                  <a:lnTo>
                    <a:pt x="116" y="311"/>
                  </a:lnTo>
                  <a:lnTo>
                    <a:pt x="114" y="309"/>
                  </a:lnTo>
                  <a:lnTo>
                    <a:pt x="113" y="309"/>
                  </a:lnTo>
                  <a:lnTo>
                    <a:pt x="111" y="309"/>
                  </a:lnTo>
                  <a:lnTo>
                    <a:pt x="109" y="309"/>
                  </a:lnTo>
                  <a:lnTo>
                    <a:pt x="109" y="308"/>
                  </a:lnTo>
                  <a:lnTo>
                    <a:pt x="108" y="309"/>
                  </a:lnTo>
                  <a:lnTo>
                    <a:pt x="108" y="311"/>
                  </a:lnTo>
                  <a:lnTo>
                    <a:pt x="107" y="311"/>
                  </a:lnTo>
                  <a:lnTo>
                    <a:pt x="105" y="311"/>
                  </a:lnTo>
                  <a:lnTo>
                    <a:pt x="104" y="312"/>
                  </a:lnTo>
                  <a:lnTo>
                    <a:pt x="101" y="312"/>
                  </a:lnTo>
                  <a:lnTo>
                    <a:pt x="100" y="313"/>
                  </a:lnTo>
                  <a:lnTo>
                    <a:pt x="99" y="313"/>
                  </a:lnTo>
                  <a:lnTo>
                    <a:pt x="97" y="313"/>
                  </a:lnTo>
                  <a:lnTo>
                    <a:pt x="95" y="313"/>
                  </a:lnTo>
                  <a:lnTo>
                    <a:pt x="95" y="314"/>
                  </a:lnTo>
                  <a:lnTo>
                    <a:pt x="94" y="313"/>
                  </a:lnTo>
                  <a:lnTo>
                    <a:pt x="91" y="311"/>
                  </a:lnTo>
                  <a:lnTo>
                    <a:pt x="92" y="309"/>
                  </a:lnTo>
                  <a:lnTo>
                    <a:pt x="95" y="307"/>
                  </a:lnTo>
                  <a:lnTo>
                    <a:pt x="96" y="307"/>
                  </a:lnTo>
                  <a:lnTo>
                    <a:pt x="96" y="305"/>
                  </a:lnTo>
                  <a:lnTo>
                    <a:pt x="95" y="305"/>
                  </a:lnTo>
                  <a:lnTo>
                    <a:pt x="95" y="304"/>
                  </a:lnTo>
                  <a:lnTo>
                    <a:pt x="96" y="304"/>
                  </a:lnTo>
                  <a:lnTo>
                    <a:pt x="96" y="301"/>
                  </a:lnTo>
                  <a:lnTo>
                    <a:pt x="97" y="299"/>
                  </a:lnTo>
                  <a:lnTo>
                    <a:pt x="97" y="298"/>
                  </a:lnTo>
                  <a:lnTo>
                    <a:pt x="97" y="296"/>
                  </a:lnTo>
                  <a:lnTo>
                    <a:pt x="100" y="294"/>
                  </a:lnTo>
                  <a:lnTo>
                    <a:pt x="101" y="294"/>
                  </a:lnTo>
                  <a:lnTo>
                    <a:pt x="103" y="292"/>
                  </a:lnTo>
                  <a:lnTo>
                    <a:pt x="103" y="291"/>
                  </a:lnTo>
                  <a:lnTo>
                    <a:pt x="104" y="291"/>
                  </a:lnTo>
                  <a:lnTo>
                    <a:pt x="105" y="291"/>
                  </a:lnTo>
                  <a:lnTo>
                    <a:pt x="107" y="291"/>
                  </a:lnTo>
                  <a:lnTo>
                    <a:pt x="108" y="291"/>
                  </a:lnTo>
                  <a:lnTo>
                    <a:pt x="109" y="291"/>
                  </a:lnTo>
                  <a:lnTo>
                    <a:pt x="111" y="291"/>
                  </a:lnTo>
                  <a:lnTo>
                    <a:pt x="112" y="291"/>
                  </a:lnTo>
                  <a:lnTo>
                    <a:pt x="113" y="291"/>
                  </a:lnTo>
                  <a:lnTo>
                    <a:pt x="114" y="291"/>
                  </a:lnTo>
                  <a:lnTo>
                    <a:pt x="113" y="290"/>
                  </a:lnTo>
                  <a:lnTo>
                    <a:pt x="112" y="288"/>
                  </a:lnTo>
                  <a:lnTo>
                    <a:pt x="113" y="287"/>
                  </a:lnTo>
                  <a:lnTo>
                    <a:pt x="112" y="287"/>
                  </a:lnTo>
                  <a:lnTo>
                    <a:pt x="111" y="288"/>
                  </a:lnTo>
                  <a:lnTo>
                    <a:pt x="103" y="288"/>
                  </a:lnTo>
                  <a:lnTo>
                    <a:pt x="103" y="290"/>
                  </a:lnTo>
                  <a:lnTo>
                    <a:pt x="100" y="292"/>
                  </a:lnTo>
                  <a:lnTo>
                    <a:pt x="99" y="294"/>
                  </a:lnTo>
                  <a:lnTo>
                    <a:pt x="97" y="294"/>
                  </a:lnTo>
                  <a:lnTo>
                    <a:pt x="96" y="295"/>
                  </a:lnTo>
                  <a:lnTo>
                    <a:pt x="95" y="295"/>
                  </a:lnTo>
                  <a:lnTo>
                    <a:pt x="91" y="300"/>
                  </a:lnTo>
                  <a:lnTo>
                    <a:pt x="90" y="301"/>
                  </a:lnTo>
                  <a:lnTo>
                    <a:pt x="88" y="301"/>
                  </a:lnTo>
                  <a:lnTo>
                    <a:pt x="87" y="301"/>
                  </a:lnTo>
                  <a:lnTo>
                    <a:pt x="86" y="303"/>
                  </a:lnTo>
                  <a:lnTo>
                    <a:pt x="83" y="303"/>
                  </a:lnTo>
                  <a:lnTo>
                    <a:pt x="83" y="301"/>
                  </a:lnTo>
                  <a:lnTo>
                    <a:pt x="82" y="300"/>
                  </a:lnTo>
                  <a:lnTo>
                    <a:pt x="81" y="299"/>
                  </a:lnTo>
                  <a:lnTo>
                    <a:pt x="81" y="298"/>
                  </a:lnTo>
                  <a:lnTo>
                    <a:pt x="77" y="294"/>
                  </a:lnTo>
                  <a:lnTo>
                    <a:pt x="75" y="292"/>
                  </a:lnTo>
                  <a:lnTo>
                    <a:pt x="74" y="292"/>
                  </a:lnTo>
                  <a:lnTo>
                    <a:pt x="74" y="291"/>
                  </a:lnTo>
                  <a:lnTo>
                    <a:pt x="73" y="290"/>
                  </a:lnTo>
                  <a:lnTo>
                    <a:pt x="73" y="288"/>
                  </a:lnTo>
                  <a:lnTo>
                    <a:pt x="73" y="287"/>
                  </a:lnTo>
                  <a:lnTo>
                    <a:pt x="71" y="286"/>
                  </a:lnTo>
                  <a:lnTo>
                    <a:pt x="71" y="284"/>
                  </a:lnTo>
                  <a:lnTo>
                    <a:pt x="73" y="283"/>
                  </a:lnTo>
                  <a:lnTo>
                    <a:pt x="73" y="282"/>
                  </a:lnTo>
                  <a:lnTo>
                    <a:pt x="73" y="283"/>
                  </a:lnTo>
                  <a:lnTo>
                    <a:pt x="73" y="284"/>
                  </a:lnTo>
                  <a:lnTo>
                    <a:pt x="73" y="287"/>
                  </a:lnTo>
                  <a:lnTo>
                    <a:pt x="75" y="290"/>
                  </a:lnTo>
                  <a:lnTo>
                    <a:pt x="77" y="291"/>
                  </a:lnTo>
                  <a:lnTo>
                    <a:pt x="78" y="290"/>
                  </a:lnTo>
                  <a:lnTo>
                    <a:pt x="77" y="290"/>
                  </a:lnTo>
                  <a:lnTo>
                    <a:pt x="77" y="288"/>
                  </a:lnTo>
                  <a:lnTo>
                    <a:pt x="75" y="288"/>
                  </a:lnTo>
                  <a:lnTo>
                    <a:pt x="74" y="287"/>
                  </a:lnTo>
                  <a:lnTo>
                    <a:pt x="74" y="286"/>
                  </a:lnTo>
                  <a:lnTo>
                    <a:pt x="73" y="286"/>
                  </a:lnTo>
                  <a:lnTo>
                    <a:pt x="73" y="284"/>
                  </a:lnTo>
                  <a:lnTo>
                    <a:pt x="74" y="284"/>
                  </a:lnTo>
                  <a:lnTo>
                    <a:pt x="74" y="282"/>
                  </a:lnTo>
                  <a:lnTo>
                    <a:pt x="73" y="282"/>
                  </a:lnTo>
                  <a:lnTo>
                    <a:pt x="74" y="281"/>
                  </a:lnTo>
                  <a:lnTo>
                    <a:pt x="73" y="279"/>
                  </a:lnTo>
                  <a:lnTo>
                    <a:pt x="73" y="278"/>
                  </a:lnTo>
                  <a:lnTo>
                    <a:pt x="73" y="277"/>
                  </a:lnTo>
                  <a:lnTo>
                    <a:pt x="71" y="275"/>
                  </a:lnTo>
                  <a:lnTo>
                    <a:pt x="71" y="274"/>
                  </a:lnTo>
                  <a:lnTo>
                    <a:pt x="70" y="273"/>
                  </a:lnTo>
                  <a:lnTo>
                    <a:pt x="70" y="271"/>
                  </a:lnTo>
                  <a:lnTo>
                    <a:pt x="70" y="270"/>
                  </a:lnTo>
                  <a:lnTo>
                    <a:pt x="69" y="269"/>
                  </a:lnTo>
                  <a:lnTo>
                    <a:pt x="69" y="267"/>
                  </a:lnTo>
                  <a:lnTo>
                    <a:pt x="67" y="267"/>
                  </a:lnTo>
                  <a:lnTo>
                    <a:pt x="67" y="269"/>
                  </a:lnTo>
                  <a:lnTo>
                    <a:pt x="69" y="271"/>
                  </a:lnTo>
                  <a:lnTo>
                    <a:pt x="67" y="273"/>
                  </a:lnTo>
                  <a:lnTo>
                    <a:pt x="67" y="271"/>
                  </a:lnTo>
                  <a:lnTo>
                    <a:pt x="67" y="273"/>
                  </a:lnTo>
                  <a:lnTo>
                    <a:pt x="69" y="273"/>
                  </a:lnTo>
                  <a:lnTo>
                    <a:pt x="70" y="274"/>
                  </a:lnTo>
                  <a:lnTo>
                    <a:pt x="67" y="277"/>
                  </a:lnTo>
                  <a:lnTo>
                    <a:pt x="69" y="277"/>
                  </a:lnTo>
                  <a:lnTo>
                    <a:pt x="70" y="278"/>
                  </a:lnTo>
                  <a:lnTo>
                    <a:pt x="70" y="279"/>
                  </a:lnTo>
                  <a:lnTo>
                    <a:pt x="70" y="281"/>
                  </a:lnTo>
                  <a:lnTo>
                    <a:pt x="71" y="281"/>
                  </a:lnTo>
                  <a:lnTo>
                    <a:pt x="71" y="282"/>
                  </a:lnTo>
                  <a:lnTo>
                    <a:pt x="71" y="283"/>
                  </a:lnTo>
                  <a:lnTo>
                    <a:pt x="70" y="284"/>
                  </a:lnTo>
                  <a:lnTo>
                    <a:pt x="69" y="283"/>
                  </a:lnTo>
                  <a:lnTo>
                    <a:pt x="70" y="282"/>
                  </a:lnTo>
                  <a:lnTo>
                    <a:pt x="69" y="281"/>
                  </a:lnTo>
                  <a:lnTo>
                    <a:pt x="67" y="278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5" y="274"/>
                  </a:lnTo>
                  <a:lnTo>
                    <a:pt x="65" y="273"/>
                  </a:lnTo>
                  <a:lnTo>
                    <a:pt x="65" y="274"/>
                  </a:lnTo>
                  <a:lnTo>
                    <a:pt x="65" y="275"/>
                  </a:lnTo>
                  <a:lnTo>
                    <a:pt x="65" y="279"/>
                  </a:lnTo>
                  <a:lnTo>
                    <a:pt x="66" y="281"/>
                  </a:lnTo>
                  <a:lnTo>
                    <a:pt x="67" y="282"/>
                  </a:lnTo>
                  <a:lnTo>
                    <a:pt x="67" y="283"/>
                  </a:lnTo>
                  <a:lnTo>
                    <a:pt x="67" y="284"/>
                  </a:lnTo>
                  <a:lnTo>
                    <a:pt x="69" y="284"/>
                  </a:lnTo>
                  <a:lnTo>
                    <a:pt x="69" y="286"/>
                  </a:lnTo>
                  <a:lnTo>
                    <a:pt x="67" y="286"/>
                  </a:lnTo>
                  <a:lnTo>
                    <a:pt x="66" y="284"/>
                  </a:lnTo>
                  <a:lnTo>
                    <a:pt x="66" y="283"/>
                  </a:lnTo>
                  <a:lnTo>
                    <a:pt x="64" y="281"/>
                  </a:lnTo>
                  <a:lnTo>
                    <a:pt x="64" y="279"/>
                  </a:lnTo>
                  <a:lnTo>
                    <a:pt x="64" y="278"/>
                  </a:lnTo>
                  <a:lnTo>
                    <a:pt x="64" y="274"/>
                  </a:lnTo>
                  <a:lnTo>
                    <a:pt x="64" y="271"/>
                  </a:lnTo>
                  <a:lnTo>
                    <a:pt x="62" y="271"/>
                  </a:lnTo>
                  <a:lnTo>
                    <a:pt x="62" y="270"/>
                  </a:lnTo>
                  <a:lnTo>
                    <a:pt x="62" y="269"/>
                  </a:lnTo>
                  <a:lnTo>
                    <a:pt x="61" y="267"/>
                  </a:lnTo>
                  <a:lnTo>
                    <a:pt x="62" y="267"/>
                  </a:lnTo>
                  <a:lnTo>
                    <a:pt x="62" y="266"/>
                  </a:lnTo>
                  <a:lnTo>
                    <a:pt x="64" y="266"/>
                  </a:lnTo>
                  <a:lnTo>
                    <a:pt x="62" y="265"/>
                  </a:lnTo>
                  <a:lnTo>
                    <a:pt x="61" y="264"/>
                  </a:lnTo>
                  <a:lnTo>
                    <a:pt x="62" y="265"/>
                  </a:lnTo>
                  <a:lnTo>
                    <a:pt x="62" y="266"/>
                  </a:lnTo>
                  <a:lnTo>
                    <a:pt x="61" y="265"/>
                  </a:lnTo>
                  <a:lnTo>
                    <a:pt x="61" y="266"/>
                  </a:lnTo>
                  <a:lnTo>
                    <a:pt x="61" y="267"/>
                  </a:lnTo>
                  <a:lnTo>
                    <a:pt x="60" y="266"/>
                  </a:lnTo>
                  <a:lnTo>
                    <a:pt x="60" y="265"/>
                  </a:lnTo>
                  <a:lnTo>
                    <a:pt x="58" y="264"/>
                  </a:lnTo>
                  <a:lnTo>
                    <a:pt x="58" y="262"/>
                  </a:lnTo>
                  <a:lnTo>
                    <a:pt x="56" y="260"/>
                  </a:lnTo>
                  <a:lnTo>
                    <a:pt x="54" y="257"/>
                  </a:lnTo>
                  <a:lnTo>
                    <a:pt x="53" y="256"/>
                  </a:lnTo>
                  <a:lnTo>
                    <a:pt x="52" y="254"/>
                  </a:lnTo>
                  <a:lnTo>
                    <a:pt x="52" y="253"/>
                  </a:lnTo>
                  <a:lnTo>
                    <a:pt x="53" y="253"/>
                  </a:lnTo>
                  <a:lnTo>
                    <a:pt x="56" y="257"/>
                  </a:lnTo>
                  <a:lnTo>
                    <a:pt x="53" y="253"/>
                  </a:lnTo>
                  <a:lnTo>
                    <a:pt x="53" y="252"/>
                  </a:lnTo>
                  <a:lnTo>
                    <a:pt x="52" y="251"/>
                  </a:lnTo>
                  <a:lnTo>
                    <a:pt x="52" y="249"/>
                  </a:lnTo>
                  <a:lnTo>
                    <a:pt x="50" y="249"/>
                  </a:lnTo>
                  <a:lnTo>
                    <a:pt x="50" y="251"/>
                  </a:lnTo>
                  <a:lnTo>
                    <a:pt x="47" y="247"/>
                  </a:lnTo>
                  <a:lnTo>
                    <a:pt x="45" y="244"/>
                  </a:lnTo>
                  <a:lnTo>
                    <a:pt x="45" y="243"/>
                  </a:lnTo>
                  <a:lnTo>
                    <a:pt x="43" y="240"/>
                  </a:lnTo>
                  <a:lnTo>
                    <a:pt x="43" y="239"/>
                  </a:lnTo>
                  <a:lnTo>
                    <a:pt x="40" y="236"/>
                  </a:lnTo>
                  <a:lnTo>
                    <a:pt x="39" y="234"/>
                  </a:lnTo>
                  <a:lnTo>
                    <a:pt x="39" y="230"/>
                  </a:lnTo>
                  <a:lnTo>
                    <a:pt x="37" y="228"/>
                  </a:lnTo>
                  <a:lnTo>
                    <a:pt x="37" y="227"/>
                  </a:lnTo>
                  <a:lnTo>
                    <a:pt x="37" y="226"/>
                  </a:lnTo>
                  <a:lnTo>
                    <a:pt x="36" y="224"/>
                  </a:lnTo>
                  <a:lnTo>
                    <a:pt x="36" y="223"/>
                  </a:lnTo>
                  <a:lnTo>
                    <a:pt x="36" y="222"/>
                  </a:lnTo>
                  <a:lnTo>
                    <a:pt x="35" y="218"/>
                  </a:lnTo>
                  <a:lnTo>
                    <a:pt x="35" y="217"/>
                  </a:lnTo>
                  <a:lnTo>
                    <a:pt x="35" y="215"/>
                  </a:lnTo>
                  <a:lnTo>
                    <a:pt x="34" y="214"/>
                  </a:lnTo>
                  <a:lnTo>
                    <a:pt x="34" y="213"/>
                  </a:lnTo>
                  <a:lnTo>
                    <a:pt x="34" y="211"/>
                  </a:lnTo>
                  <a:lnTo>
                    <a:pt x="34" y="210"/>
                  </a:lnTo>
                  <a:lnTo>
                    <a:pt x="32" y="209"/>
                  </a:lnTo>
                  <a:lnTo>
                    <a:pt x="32" y="207"/>
                  </a:lnTo>
                  <a:lnTo>
                    <a:pt x="31" y="205"/>
                  </a:lnTo>
                  <a:lnTo>
                    <a:pt x="30" y="201"/>
                  </a:lnTo>
                  <a:lnTo>
                    <a:pt x="28" y="201"/>
                  </a:lnTo>
                  <a:lnTo>
                    <a:pt x="28" y="198"/>
                  </a:lnTo>
                  <a:lnTo>
                    <a:pt x="28" y="197"/>
                  </a:lnTo>
                  <a:lnTo>
                    <a:pt x="37" y="193"/>
                  </a:lnTo>
                  <a:lnTo>
                    <a:pt x="44" y="189"/>
                  </a:lnTo>
                  <a:lnTo>
                    <a:pt x="45" y="190"/>
                  </a:lnTo>
                  <a:lnTo>
                    <a:pt x="43" y="194"/>
                  </a:lnTo>
                  <a:lnTo>
                    <a:pt x="43" y="196"/>
                  </a:lnTo>
                  <a:lnTo>
                    <a:pt x="43" y="197"/>
                  </a:lnTo>
                  <a:lnTo>
                    <a:pt x="43" y="200"/>
                  </a:lnTo>
                  <a:lnTo>
                    <a:pt x="43" y="201"/>
                  </a:lnTo>
                  <a:lnTo>
                    <a:pt x="45" y="202"/>
                  </a:lnTo>
                  <a:lnTo>
                    <a:pt x="50" y="207"/>
                  </a:lnTo>
                  <a:lnTo>
                    <a:pt x="52" y="207"/>
                  </a:lnTo>
                  <a:lnTo>
                    <a:pt x="52" y="209"/>
                  </a:lnTo>
                  <a:lnTo>
                    <a:pt x="54" y="210"/>
                  </a:lnTo>
                  <a:lnTo>
                    <a:pt x="56" y="211"/>
                  </a:lnTo>
                  <a:lnTo>
                    <a:pt x="58" y="211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5"/>
                  </a:lnTo>
                  <a:lnTo>
                    <a:pt x="61" y="217"/>
                  </a:lnTo>
                  <a:lnTo>
                    <a:pt x="64" y="218"/>
                  </a:lnTo>
                  <a:lnTo>
                    <a:pt x="64" y="222"/>
                  </a:lnTo>
                  <a:lnTo>
                    <a:pt x="65" y="223"/>
                  </a:lnTo>
                  <a:lnTo>
                    <a:pt x="65" y="224"/>
                  </a:lnTo>
                  <a:lnTo>
                    <a:pt x="65" y="226"/>
                  </a:lnTo>
                  <a:lnTo>
                    <a:pt x="66" y="227"/>
                  </a:lnTo>
                  <a:lnTo>
                    <a:pt x="67" y="227"/>
                  </a:lnTo>
                  <a:lnTo>
                    <a:pt x="69" y="227"/>
                  </a:lnTo>
                  <a:lnTo>
                    <a:pt x="70" y="227"/>
                  </a:lnTo>
                  <a:lnTo>
                    <a:pt x="71" y="227"/>
                  </a:lnTo>
                  <a:lnTo>
                    <a:pt x="71" y="226"/>
                  </a:lnTo>
                  <a:lnTo>
                    <a:pt x="74" y="224"/>
                  </a:lnTo>
                  <a:lnTo>
                    <a:pt x="77" y="223"/>
                  </a:lnTo>
                  <a:lnTo>
                    <a:pt x="74" y="223"/>
                  </a:lnTo>
                  <a:lnTo>
                    <a:pt x="73" y="223"/>
                  </a:lnTo>
                  <a:lnTo>
                    <a:pt x="70" y="222"/>
                  </a:lnTo>
                  <a:lnTo>
                    <a:pt x="69" y="222"/>
                  </a:lnTo>
                  <a:lnTo>
                    <a:pt x="70" y="222"/>
                  </a:lnTo>
                  <a:lnTo>
                    <a:pt x="71" y="223"/>
                  </a:lnTo>
                  <a:lnTo>
                    <a:pt x="69" y="223"/>
                  </a:lnTo>
                  <a:lnTo>
                    <a:pt x="67" y="223"/>
                  </a:lnTo>
                  <a:lnTo>
                    <a:pt x="66" y="222"/>
                  </a:lnTo>
                  <a:lnTo>
                    <a:pt x="66" y="220"/>
                  </a:lnTo>
                  <a:lnTo>
                    <a:pt x="66" y="219"/>
                  </a:lnTo>
                  <a:lnTo>
                    <a:pt x="67" y="218"/>
                  </a:lnTo>
                  <a:lnTo>
                    <a:pt x="67" y="217"/>
                  </a:lnTo>
                  <a:lnTo>
                    <a:pt x="66" y="215"/>
                  </a:lnTo>
                  <a:lnTo>
                    <a:pt x="66" y="213"/>
                  </a:lnTo>
                  <a:lnTo>
                    <a:pt x="67" y="211"/>
                  </a:lnTo>
                  <a:lnTo>
                    <a:pt x="67" y="210"/>
                  </a:lnTo>
                  <a:lnTo>
                    <a:pt x="69" y="209"/>
                  </a:lnTo>
                  <a:lnTo>
                    <a:pt x="70" y="207"/>
                  </a:lnTo>
                  <a:lnTo>
                    <a:pt x="71" y="207"/>
                  </a:lnTo>
                  <a:lnTo>
                    <a:pt x="71" y="209"/>
                  </a:lnTo>
                  <a:lnTo>
                    <a:pt x="73" y="207"/>
                  </a:lnTo>
                  <a:lnTo>
                    <a:pt x="70" y="206"/>
                  </a:lnTo>
                  <a:lnTo>
                    <a:pt x="70" y="202"/>
                  </a:lnTo>
                  <a:lnTo>
                    <a:pt x="69" y="201"/>
                  </a:lnTo>
                  <a:lnTo>
                    <a:pt x="69" y="200"/>
                  </a:lnTo>
                  <a:lnTo>
                    <a:pt x="71" y="194"/>
                  </a:lnTo>
                  <a:lnTo>
                    <a:pt x="71" y="193"/>
                  </a:lnTo>
                  <a:lnTo>
                    <a:pt x="73" y="190"/>
                  </a:lnTo>
                  <a:lnTo>
                    <a:pt x="73" y="189"/>
                  </a:lnTo>
                  <a:lnTo>
                    <a:pt x="73" y="187"/>
                  </a:lnTo>
                  <a:lnTo>
                    <a:pt x="74" y="185"/>
                  </a:lnTo>
                  <a:lnTo>
                    <a:pt x="75" y="185"/>
                  </a:lnTo>
                  <a:lnTo>
                    <a:pt x="78" y="187"/>
                  </a:lnTo>
                  <a:lnTo>
                    <a:pt x="82" y="189"/>
                  </a:lnTo>
                  <a:lnTo>
                    <a:pt x="83" y="189"/>
                  </a:lnTo>
                  <a:lnTo>
                    <a:pt x="88" y="189"/>
                  </a:lnTo>
                  <a:lnTo>
                    <a:pt x="90" y="189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2" y="189"/>
                  </a:lnTo>
                  <a:lnTo>
                    <a:pt x="92" y="188"/>
                  </a:lnTo>
                  <a:lnTo>
                    <a:pt x="88" y="185"/>
                  </a:lnTo>
                  <a:lnTo>
                    <a:pt x="87" y="184"/>
                  </a:lnTo>
                  <a:lnTo>
                    <a:pt x="83" y="183"/>
                  </a:lnTo>
                  <a:lnTo>
                    <a:pt x="82" y="181"/>
                  </a:lnTo>
                  <a:lnTo>
                    <a:pt x="82" y="180"/>
                  </a:lnTo>
                  <a:lnTo>
                    <a:pt x="82" y="179"/>
                  </a:lnTo>
                  <a:lnTo>
                    <a:pt x="82" y="177"/>
                  </a:lnTo>
                  <a:lnTo>
                    <a:pt x="82" y="176"/>
                  </a:lnTo>
                  <a:lnTo>
                    <a:pt x="82" y="175"/>
                  </a:lnTo>
                  <a:lnTo>
                    <a:pt x="83" y="175"/>
                  </a:lnTo>
                  <a:lnTo>
                    <a:pt x="83" y="173"/>
                  </a:lnTo>
                  <a:lnTo>
                    <a:pt x="84" y="172"/>
                  </a:lnTo>
                  <a:lnTo>
                    <a:pt x="87" y="172"/>
                  </a:lnTo>
                  <a:lnTo>
                    <a:pt x="88" y="173"/>
                  </a:lnTo>
                  <a:lnTo>
                    <a:pt x="88" y="172"/>
                  </a:lnTo>
                  <a:lnTo>
                    <a:pt x="90" y="172"/>
                  </a:lnTo>
                  <a:lnTo>
                    <a:pt x="91" y="171"/>
                  </a:lnTo>
                  <a:lnTo>
                    <a:pt x="92" y="171"/>
                  </a:lnTo>
                  <a:lnTo>
                    <a:pt x="92" y="172"/>
                  </a:lnTo>
                  <a:lnTo>
                    <a:pt x="94" y="172"/>
                  </a:lnTo>
                  <a:lnTo>
                    <a:pt x="95" y="172"/>
                  </a:lnTo>
                  <a:lnTo>
                    <a:pt x="97" y="172"/>
                  </a:lnTo>
                  <a:lnTo>
                    <a:pt x="99" y="173"/>
                  </a:lnTo>
                  <a:lnTo>
                    <a:pt x="99" y="175"/>
                  </a:lnTo>
                  <a:lnTo>
                    <a:pt x="99" y="176"/>
                  </a:lnTo>
                  <a:lnTo>
                    <a:pt x="99" y="180"/>
                  </a:lnTo>
                  <a:lnTo>
                    <a:pt x="99" y="181"/>
                  </a:lnTo>
                  <a:lnTo>
                    <a:pt x="99" y="183"/>
                  </a:lnTo>
                  <a:lnTo>
                    <a:pt x="101" y="184"/>
                  </a:lnTo>
                  <a:lnTo>
                    <a:pt x="103" y="184"/>
                  </a:lnTo>
                  <a:lnTo>
                    <a:pt x="104" y="185"/>
                  </a:lnTo>
                  <a:lnTo>
                    <a:pt x="104" y="187"/>
                  </a:lnTo>
                  <a:lnTo>
                    <a:pt x="105" y="188"/>
                  </a:lnTo>
                  <a:lnTo>
                    <a:pt x="107" y="187"/>
                  </a:lnTo>
                  <a:lnTo>
                    <a:pt x="108" y="185"/>
                  </a:lnTo>
                  <a:lnTo>
                    <a:pt x="109" y="184"/>
                  </a:lnTo>
                  <a:lnTo>
                    <a:pt x="111" y="183"/>
                  </a:lnTo>
                  <a:lnTo>
                    <a:pt x="111" y="180"/>
                  </a:lnTo>
                  <a:lnTo>
                    <a:pt x="111" y="177"/>
                  </a:lnTo>
                  <a:lnTo>
                    <a:pt x="111" y="176"/>
                  </a:lnTo>
                  <a:lnTo>
                    <a:pt x="109" y="175"/>
                  </a:lnTo>
                  <a:lnTo>
                    <a:pt x="109" y="173"/>
                  </a:lnTo>
                  <a:lnTo>
                    <a:pt x="108" y="172"/>
                  </a:lnTo>
                  <a:lnTo>
                    <a:pt x="108" y="171"/>
                  </a:lnTo>
                  <a:lnTo>
                    <a:pt x="107" y="170"/>
                  </a:lnTo>
                  <a:lnTo>
                    <a:pt x="107" y="166"/>
                  </a:lnTo>
                  <a:lnTo>
                    <a:pt x="107" y="163"/>
                  </a:lnTo>
                  <a:lnTo>
                    <a:pt x="107" y="162"/>
                  </a:lnTo>
                  <a:lnTo>
                    <a:pt x="107" y="160"/>
                  </a:lnTo>
                  <a:lnTo>
                    <a:pt x="108" y="158"/>
                  </a:lnTo>
                  <a:lnTo>
                    <a:pt x="107" y="156"/>
                  </a:lnTo>
                  <a:lnTo>
                    <a:pt x="107" y="155"/>
                  </a:lnTo>
                  <a:lnTo>
                    <a:pt x="108" y="153"/>
                  </a:lnTo>
                  <a:lnTo>
                    <a:pt x="108" y="151"/>
                  </a:lnTo>
                  <a:lnTo>
                    <a:pt x="109" y="151"/>
                  </a:lnTo>
                  <a:lnTo>
                    <a:pt x="111" y="151"/>
                  </a:lnTo>
                  <a:lnTo>
                    <a:pt x="111" y="153"/>
                  </a:lnTo>
                  <a:lnTo>
                    <a:pt x="112" y="153"/>
                  </a:lnTo>
                  <a:lnTo>
                    <a:pt x="111" y="151"/>
                  </a:lnTo>
                  <a:lnTo>
                    <a:pt x="112" y="151"/>
                  </a:lnTo>
                  <a:lnTo>
                    <a:pt x="111" y="150"/>
                  </a:lnTo>
                  <a:lnTo>
                    <a:pt x="111" y="149"/>
                  </a:lnTo>
                  <a:lnTo>
                    <a:pt x="112" y="149"/>
                  </a:lnTo>
                  <a:lnTo>
                    <a:pt x="112" y="147"/>
                  </a:lnTo>
                  <a:lnTo>
                    <a:pt x="114" y="146"/>
                  </a:lnTo>
                  <a:lnTo>
                    <a:pt x="114" y="145"/>
                  </a:lnTo>
                  <a:lnTo>
                    <a:pt x="114" y="143"/>
                  </a:lnTo>
                  <a:lnTo>
                    <a:pt x="116" y="142"/>
                  </a:lnTo>
                  <a:lnTo>
                    <a:pt x="117" y="141"/>
                  </a:lnTo>
                  <a:lnTo>
                    <a:pt x="118" y="141"/>
                  </a:lnTo>
                  <a:lnTo>
                    <a:pt x="120" y="141"/>
                  </a:lnTo>
                  <a:lnTo>
                    <a:pt x="122" y="141"/>
                  </a:lnTo>
                  <a:lnTo>
                    <a:pt x="124" y="141"/>
                  </a:lnTo>
                  <a:lnTo>
                    <a:pt x="125" y="141"/>
                  </a:lnTo>
                  <a:lnTo>
                    <a:pt x="126" y="141"/>
                  </a:lnTo>
                  <a:lnTo>
                    <a:pt x="128" y="140"/>
                  </a:lnTo>
                  <a:lnTo>
                    <a:pt x="129" y="138"/>
                  </a:lnTo>
                  <a:lnTo>
                    <a:pt x="131" y="137"/>
                  </a:lnTo>
                  <a:lnTo>
                    <a:pt x="131" y="136"/>
                  </a:lnTo>
                  <a:lnTo>
                    <a:pt x="135" y="132"/>
                  </a:lnTo>
                  <a:lnTo>
                    <a:pt x="137" y="132"/>
                  </a:lnTo>
                  <a:lnTo>
                    <a:pt x="137" y="133"/>
                  </a:lnTo>
                  <a:lnTo>
                    <a:pt x="137" y="134"/>
                  </a:lnTo>
                  <a:lnTo>
                    <a:pt x="135" y="136"/>
                  </a:lnTo>
                  <a:lnTo>
                    <a:pt x="137" y="137"/>
                  </a:lnTo>
                  <a:lnTo>
                    <a:pt x="137" y="138"/>
                  </a:lnTo>
                  <a:lnTo>
                    <a:pt x="137" y="140"/>
                  </a:lnTo>
                  <a:lnTo>
                    <a:pt x="138" y="140"/>
                  </a:lnTo>
                  <a:lnTo>
                    <a:pt x="138" y="142"/>
                  </a:lnTo>
                  <a:lnTo>
                    <a:pt x="139" y="142"/>
                  </a:lnTo>
                  <a:lnTo>
                    <a:pt x="138" y="142"/>
                  </a:lnTo>
                  <a:lnTo>
                    <a:pt x="138" y="141"/>
                  </a:lnTo>
                  <a:lnTo>
                    <a:pt x="139" y="140"/>
                  </a:lnTo>
                  <a:lnTo>
                    <a:pt x="142" y="141"/>
                  </a:lnTo>
                  <a:lnTo>
                    <a:pt x="143" y="141"/>
                  </a:lnTo>
                  <a:lnTo>
                    <a:pt x="146" y="142"/>
                  </a:lnTo>
                  <a:lnTo>
                    <a:pt x="146" y="143"/>
                  </a:lnTo>
                  <a:lnTo>
                    <a:pt x="146" y="146"/>
                  </a:lnTo>
                  <a:lnTo>
                    <a:pt x="146" y="147"/>
                  </a:lnTo>
                  <a:lnTo>
                    <a:pt x="146" y="149"/>
                  </a:lnTo>
                  <a:lnTo>
                    <a:pt x="143" y="149"/>
                  </a:lnTo>
                  <a:lnTo>
                    <a:pt x="141" y="150"/>
                  </a:lnTo>
                  <a:lnTo>
                    <a:pt x="139" y="151"/>
                  </a:lnTo>
                  <a:lnTo>
                    <a:pt x="139" y="153"/>
                  </a:lnTo>
                  <a:lnTo>
                    <a:pt x="139" y="151"/>
                  </a:lnTo>
                  <a:lnTo>
                    <a:pt x="141" y="151"/>
                  </a:lnTo>
                  <a:lnTo>
                    <a:pt x="141" y="153"/>
                  </a:lnTo>
                  <a:lnTo>
                    <a:pt x="141" y="151"/>
                  </a:lnTo>
                  <a:lnTo>
                    <a:pt x="142" y="151"/>
                  </a:lnTo>
                  <a:lnTo>
                    <a:pt x="143" y="151"/>
                  </a:lnTo>
                  <a:lnTo>
                    <a:pt x="144" y="150"/>
                  </a:lnTo>
                  <a:lnTo>
                    <a:pt x="146" y="150"/>
                  </a:lnTo>
                  <a:lnTo>
                    <a:pt x="147" y="147"/>
                  </a:lnTo>
                  <a:lnTo>
                    <a:pt x="148" y="146"/>
                  </a:lnTo>
                  <a:lnTo>
                    <a:pt x="150" y="146"/>
                  </a:lnTo>
                  <a:lnTo>
                    <a:pt x="151" y="149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5" y="151"/>
                  </a:lnTo>
                  <a:lnTo>
                    <a:pt x="154" y="155"/>
                  </a:lnTo>
                  <a:lnTo>
                    <a:pt x="155" y="155"/>
                  </a:lnTo>
                  <a:lnTo>
                    <a:pt x="156" y="155"/>
                  </a:lnTo>
                  <a:lnTo>
                    <a:pt x="158" y="156"/>
                  </a:lnTo>
                  <a:lnTo>
                    <a:pt x="158" y="159"/>
                  </a:lnTo>
                  <a:lnTo>
                    <a:pt x="159" y="159"/>
                  </a:lnTo>
                  <a:lnTo>
                    <a:pt x="160" y="160"/>
                  </a:lnTo>
                  <a:lnTo>
                    <a:pt x="160" y="162"/>
                  </a:lnTo>
                  <a:lnTo>
                    <a:pt x="159" y="163"/>
                  </a:lnTo>
                  <a:lnTo>
                    <a:pt x="158" y="164"/>
                  </a:lnTo>
                  <a:lnTo>
                    <a:pt x="158" y="166"/>
                  </a:lnTo>
                  <a:lnTo>
                    <a:pt x="156" y="167"/>
                  </a:lnTo>
                  <a:lnTo>
                    <a:pt x="155" y="168"/>
                  </a:lnTo>
                  <a:lnTo>
                    <a:pt x="155" y="170"/>
                  </a:lnTo>
                  <a:lnTo>
                    <a:pt x="158" y="171"/>
                  </a:lnTo>
                  <a:lnTo>
                    <a:pt x="160" y="168"/>
                  </a:lnTo>
                  <a:lnTo>
                    <a:pt x="160" y="167"/>
                  </a:lnTo>
                  <a:lnTo>
                    <a:pt x="163" y="166"/>
                  </a:lnTo>
                  <a:lnTo>
                    <a:pt x="163" y="164"/>
                  </a:lnTo>
                  <a:lnTo>
                    <a:pt x="164" y="162"/>
                  </a:lnTo>
                  <a:lnTo>
                    <a:pt x="167" y="162"/>
                  </a:lnTo>
                  <a:lnTo>
                    <a:pt x="168" y="163"/>
                  </a:lnTo>
                  <a:lnTo>
                    <a:pt x="172" y="166"/>
                  </a:lnTo>
                  <a:lnTo>
                    <a:pt x="172" y="168"/>
                  </a:lnTo>
                  <a:lnTo>
                    <a:pt x="172" y="170"/>
                  </a:lnTo>
                  <a:lnTo>
                    <a:pt x="173" y="170"/>
                  </a:lnTo>
                  <a:lnTo>
                    <a:pt x="174" y="170"/>
                  </a:lnTo>
                  <a:lnTo>
                    <a:pt x="176" y="168"/>
                  </a:lnTo>
                  <a:lnTo>
                    <a:pt x="176" y="167"/>
                  </a:lnTo>
                  <a:lnTo>
                    <a:pt x="177" y="164"/>
                  </a:lnTo>
                  <a:lnTo>
                    <a:pt x="178" y="164"/>
                  </a:lnTo>
                  <a:lnTo>
                    <a:pt x="180" y="162"/>
                  </a:lnTo>
                  <a:lnTo>
                    <a:pt x="181" y="160"/>
                  </a:lnTo>
                  <a:lnTo>
                    <a:pt x="182" y="160"/>
                  </a:lnTo>
                  <a:lnTo>
                    <a:pt x="184" y="162"/>
                  </a:lnTo>
                  <a:lnTo>
                    <a:pt x="186" y="166"/>
                  </a:lnTo>
                  <a:lnTo>
                    <a:pt x="186" y="167"/>
                  </a:lnTo>
                  <a:lnTo>
                    <a:pt x="188" y="167"/>
                  </a:lnTo>
                  <a:lnTo>
                    <a:pt x="189" y="167"/>
                  </a:lnTo>
                  <a:lnTo>
                    <a:pt x="189" y="162"/>
                  </a:lnTo>
                  <a:lnTo>
                    <a:pt x="188" y="160"/>
                  </a:lnTo>
                  <a:lnTo>
                    <a:pt x="185" y="158"/>
                  </a:lnTo>
                  <a:lnTo>
                    <a:pt x="184" y="158"/>
                  </a:lnTo>
                  <a:lnTo>
                    <a:pt x="184" y="156"/>
                  </a:lnTo>
                  <a:lnTo>
                    <a:pt x="181" y="153"/>
                  </a:lnTo>
                  <a:lnTo>
                    <a:pt x="181" y="150"/>
                  </a:lnTo>
                  <a:lnTo>
                    <a:pt x="181" y="149"/>
                  </a:lnTo>
                  <a:lnTo>
                    <a:pt x="182" y="149"/>
                  </a:lnTo>
                  <a:lnTo>
                    <a:pt x="184" y="149"/>
                  </a:lnTo>
                  <a:lnTo>
                    <a:pt x="181" y="149"/>
                  </a:lnTo>
                  <a:lnTo>
                    <a:pt x="181" y="147"/>
                  </a:lnTo>
                  <a:lnTo>
                    <a:pt x="178" y="146"/>
                  </a:lnTo>
                  <a:lnTo>
                    <a:pt x="178" y="145"/>
                  </a:lnTo>
                  <a:lnTo>
                    <a:pt x="178" y="138"/>
                  </a:lnTo>
                  <a:lnTo>
                    <a:pt x="180" y="138"/>
                  </a:lnTo>
                  <a:lnTo>
                    <a:pt x="180" y="137"/>
                  </a:lnTo>
                  <a:lnTo>
                    <a:pt x="178" y="136"/>
                  </a:lnTo>
                  <a:lnTo>
                    <a:pt x="178" y="133"/>
                  </a:lnTo>
                  <a:lnTo>
                    <a:pt x="180" y="133"/>
                  </a:lnTo>
                  <a:lnTo>
                    <a:pt x="185" y="130"/>
                  </a:lnTo>
                  <a:lnTo>
                    <a:pt x="186" y="130"/>
                  </a:lnTo>
                  <a:lnTo>
                    <a:pt x="189" y="128"/>
                  </a:lnTo>
                  <a:lnTo>
                    <a:pt x="189" y="126"/>
                  </a:lnTo>
                  <a:lnTo>
                    <a:pt x="189" y="125"/>
                  </a:lnTo>
                  <a:lnTo>
                    <a:pt x="191" y="125"/>
                  </a:lnTo>
                  <a:lnTo>
                    <a:pt x="191" y="124"/>
                  </a:lnTo>
                  <a:lnTo>
                    <a:pt x="195" y="121"/>
                  </a:lnTo>
                  <a:lnTo>
                    <a:pt x="195" y="120"/>
                  </a:lnTo>
                  <a:lnTo>
                    <a:pt x="195" y="119"/>
                  </a:lnTo>
                  <a:lnTo>
                    <a:pt x="195" y="117"/>
                  </a:lnTo>
                  <a:lnTo>
                    <a:pt x="197" y="116"/>
                  </a:lnTo>
                  <a:lnTo>
                    <a:pt x="197" y="115"/>
                  </a:lnTo>
                  <a:lnTo>
                    <a:pt x="198" y="113"/>
                  </a:lnTo>
                  <a:lnTo>
                    <a:pt x="198" y="112"/>
                  </a:lnTo>
                  <a:lnTo>
                    <a:pt x="201" y="108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3"/>
                  </a:lnTo>
                  <a:lnTo>
                    <a:pt x="202" y="103"/>
                  </a:lnTo>
                  <a:lnTo>
                    <a:pt x="202" y="102"/>
                  </a:lnTo>
                  <a:lnTo>
                    <a:pt x="205" y="100"/>
                  </a:lnTo>
                  <a:lnTo>
                    <a:pt x="207" y="100"/>
                  </a:lnTo>
                  <a:lnTo>
                    <a:pt x="208" y="100"/>
                  </a:lnTo>
                  <a:lnTo>
                    <a:pt x="215" y="94"/>
                  </a:lnTo>
                  <a:lnTo>
                    <a:pt x="219" y="89"/>
                  </a:lnTo>
                  <a:lnTo>
                    <a:pt x="220" y="87"/>
                  </a:lnTo>
                  <a:lnTo>
                    <a:pt x="220" y="86"/>
                  </a:lnTo>
                  <a:lnTo>
                    <a:pt x="221" y="86"/>
                  </a:lnTo>
                  <a:lnTo>
                    <a:pt x="221" y="85"/>
                  </a:lnTo>
                  <a:lnTo>
                    <a:pt x="221" y="83"/>
                  </a:lnTo>
                  <a:lnTo>
                    <a:pt x="223" y="82"/>
                  </a:lnTo>
                  <a:lnTo>
                    <a:pt x="223" y="79"/>
                  </a:lnTo>
                  <a:lnTo>
                    <a:pt x="224" y="79"/>
                  </a:lnTo>
                  <a:lnTo>
                    <a:pt x="224" y="78"/>
                  </a:lnTo>
                  <a:lnTo>
                    <a:pt x="228" y="74"/>
                  </a:lnTo>
                  <a:lnTo>
                    <a:pt x="232" y="70"/>
                  </a:lnTo>
                  <a:lnTo>
                    <a:pt x="233" y="70"/>
                  </a:lnTo>
                  <a:lnTo>
                    <a:pt x="236" y="66"/>
                  </a:lnTo>
                  <a:lnTo>
                    <a:pt x="238" y="65"/>
                  </a:lnTo>
                  <a:lnTo>
                    <a:pt x="238" y="64"/>
                  </a:lnTo>
                  <a:lnTo>
                    <a:pt x="240" y="64"/>
                  </a:lnTo>
                  <a:lnTo>
                    <a:pt x="240" y="62"/>
                  </a:lnTo>
                  <a:lnTo>
                    <a:pt x="241" y="61"/>
                  </a:lnTo>
                  <a:lnTo>
                    <a:pt x="242" y="59"/>
                  </a:lnTo>
                  <a:lnTo>
                    <a:pt x="242" y="57"/>
                  </a:lnTo>
                  <a:lnTo>
                    <a:pt x="244" y="56"/>
                  </a:lnTo>
                  <a:lnTo>
                    <a:pt x="244" y="55"/>
                  </a:lnTo>
                  <a:lnTo>
                    <a:pt x="245" y="55"/>
                  </a:lnTo>
                  <a:lnTo>
                    <a:pt x="245" y="53"/>
                  </a:lnTo>
                  <a:lnTo>
                    <a:pt x="245" y="52"/>
                  </a:lnTo>
                  <a:lnTo>
                    <a:pt x="246" y="51"/>
                  </a:lnTo>
                  <a:lnTo>
                    <a:pt x="248" y="49"/>
                  </a:lnTo>
                  <a:lnTo>
                    <a:pt x="248" y="47"/>
                  </a:lnTo>
                  <a:lnTo>
                    <a:pt x="249" y="47"/>
                  </a:lnTo>
                  <a:lnTo>
                    <a:pt x="249" y="46"/>
                  </a:lnTo>
                  <a:lnTo>
                    <a:pt x="250" y="44"/>
                  </a:lnTo>
                  <a:lnTo>
                    <a:pt x="250" y="43"/>
                  </a:lnTo>
                  <a:lnTo>
                    <a:pt x="254" y="39"/>
                  </a:lnTo>
                  <a:lnTo>
                    <a:pt x="258" y="31"/>
                  </a:lnTo>
                  <a:lnTo>
                    <a:pt x="258" y="30"/>
                  </a:lnTo>
                  <a:lnTo>
                    <a:pt x="259" y="29"/>
                  </a:lnTo>
                  <a:lnTo>
                    <a:pt x="259" y="27"/>
                  </a:lnTo>
                  <a:lnTo>
                    <a:pt x="261" y="26"/>
                  </a:lnTo>
                  <a:lnTo>
                    <a:pt x="261" y="23"/>
                  </a:lnTo>
                  <a:lnTo>
                    <a:pt x="262" y="22"/>
                  </a:lnTo>
                  <a:lnTo>
                    <a:pt x="262" y="19"/>
                  </a:lnTo>
                  <a:lnTo>
                    <a:pt x="262" y="18"/>
                  </a:lnTo>
                  <a:lnTo>
                    <a:pt x="262" y="17"/>
                  </a:lnTo>
                  <a:lnTo>
                    <a:pt x="262" y="15"/>
                  </a:lnTo>
                  <a:lnTo>
                    <a:pt x="263" y="15"/>
                  </a:lnTo>
                  <a:lnTo>
                    <a:pt x="263" y="13"/>
                  </a:lnTo>
                  <a:lnTo>
                    <a:pt x="263" y="12"/>
                  </a:lnTo>
                  <a:lnTo>
                    <a:pt x="263" y="9"/>
                  </a:lnTo>
                  <a:lnTo>
                    <a:pt x="263" y="6"/>
                  </a:lnTo>
                  <a:lnTo>
                    <a:pt x="265" y="4"/>
                  </a:lnTo>
                  <a:lnTo>
                    <a:pt x="265" y="0"/>
                  </a:lnTo>
                  <a:lnTo>
                    <a:pt x="274" y="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3" name="Rectangle 63">
              <a:extLst>
                <a:ext uri="{FF2B5EF4-FFF2-40B4-BE49-F238E27FC236}">
                  <a16:creationId xmlns:a16="http://schemas.microsoft.com/office/drawing/2014/main" id="{C4F0A1B6-A45B-F696-B74F-C5D1ABD61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2" y="3785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4" name="Freeform 64">
              <a:extLst>
                <a:ext uri="{FF2B5EF4-FFF2-40B4-BE49-F238E27FC236}">
                  <a16:creationId xmlns:a16="http://schemas.microsoft.com/office/drawing/2014/main" id="{266790CC-CAB3-A109-E8D1-52F5FE590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3" y="3589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5" name="Rectangle 65">
              <a:extLst>
                <a:ext uri="{FF2B5EF4-FFF2-40B4-BE49-F238E27FC236}">
                  <a16:creationId xmlns:a16="http://schemas.microsoft.com/office/drawing/2014/main" id="{96F80BB6-3D97-31E3-7A8D-FEC4807CC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0" y="3588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6" name="Freeform 66">
              <a:extLst>
                <a:ext uri="{FF2B5EF4-FFF2-40B4-BE49-F238E27FC236}">
                  <a16:creationId xmlns:a16="http://schemas.microsoft.com/office/drawing/2014/main" id="{8C6E64EF-548A-8D22-A1AE-C6943AD37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7" y="3572"/>
              <a:ext cx="6" cy="5"/>
            </a:xfrm>
            <a:custGeom>
              <a:avLst/>
              <a:gdLst>
                <a:gd name="T0" fmla="*/ 2 w 6"/>
                <a:gd name="T1" fmla="*/ 0 h 5"/>
                <a:gd name="T2" fmla="*/ 3 w 6"/>
                <a:gd name="T3" fmla="*/ 2 h 5"/>
                <a:gd name="T4" fmla="*/ 4 w 6"/>
                <a:gd name="T5" fmla="*/ 2 h 5"/>
                <a:gd name="T6" fmla="*/ 4 w 6"/>
                <a:gd name="T7" fmla="*/ 4 h 5"/>
                <a:gd name="T8" fmla="*/ 6 w 6"/>
                <a:gd name="T9" fmla="*/ 4 h 5"/>
                <a:gd name="T10" fmla="*/ 6 w 6"/>
                <a:gd name="T11" fmla="*/ 5 h 5"/>
                <a:gd name="T12" fmla="*/ 4 w 6"/>
                <a:gd name="T13" fmla="*/ 5 h 5"/>
                <a:gd name="T14" fmla="*/ 3 w 6"/>
                <a:gd name="T15" fmla="*/ 5 h 5"/>
                <a:gd name="T16" fmla="*/ 2 w 6"/>
                <a:gd name="T17" fmla="*/ 4 h 5"/>
                <a:gd name="T18" fmla="*/ 0 w 6"/>
                <a:gd name="T19" fmla="*/ 3 h 5"/>
                <a:gd name="T20" fmla="*/ 0 w 6"/>
                <a:gd name="T21" fmla="*/ 2 h 5"/>
                <a:gd name="T22" fmla="*/ 2 w 6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3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2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7" name="Freeform 67">
              <a:extLst>
                <a:ext uri="{FF2B5EF4-FFF2-40B4-BE49-F238E27FC236}">
                  <a16:creationId xmlns:a16="http://schemas.microsoft.com/office/drawing/2014/main" id="{A69B073B-D9C3-A205-317D-219EF39E2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8" y="3562"/>
              <a:ext cx="2" cy="1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1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8" name="Freeform 68">
              <a:extLst>
                <a:ext uri="{FF2B5EF4-FFF2-40B4-BE49-F238E27FC236}">
                  <a16:creationId xmlns:a16="http://schemas.microsoft.com/office/drawing/2014/main" id="{3AC24DF6-BEF4-9F7F-1A94-368F077D1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4" y="3558"/>
              <a:ext cx="13" cy="10"/>
            </a:xfrm>
            <a:custGeom>
              <a:avLst/>
              <a:gdLst>
                <a:gd name="T0" fmla="*/ 1 w 13"/>
                <a:gd name="T1" fmla="*/ 0 h 10"/>
                <a:gd name="T2" fmla="*/ 2 w 13"/>
                <a:gd name="T3" fmla="*/ 0 h 10"/>
                <a:gd name="T4" fmla="*/ 2 w 13"/>
                <a:gd name="T5" fmla="*/ 1 h 10"/>
                <a:gd name="T6" fmla="*/ 4 w 13"/>
                <a:gd name="T7" fmla="*/ 1 h 10"/>
                <a:gd name="T8" fmla="*/ 5 w 13"/>
                <a:gd name="T9" fmla="*/ 1 h 10"/>
                <a:gd name="T10" fmla="*/ 8 w 13"/>
                <a:gd name="T11" fmla="*/ 5 h 10"/>
                <a:gd name="T12" fmla="*/ 9 w 13"/>
                <a:gd name="T13" fmla="*/ 5 h 10"/>
                <a:gd name="T14" fmla="*/ 10 w 13"/>
                <a:gd name="T15" fmla="*/ 5 h 10"/>
                <a:gd name="T16" fmla="*/ 10 w 13"/>
                <a:gd name="T17" fmla="*/ 6 h 10"/>
                <a:gd name="T18" fmla="*/ 12 w 13"/>
                <a:gd name="T19" fmla="*/ 8 h 10"/>
                <a:gd name="T20" fmla="*/ 12 w 13"/>
                <a:gd name="T21" fmla="*/ 9 h 10"/>
                <a:gd name="T22" fmla="*/ 13 w 13"/>
                <a:gd name="T23" fmla="*/ 10 h 10"/>
                <a:gd name="T24" fmla="*/ 12 w 13"/>
                <a:gd name="T25" fmla="*/ 10 h 10"/>
                <a:gd name="T26" fmla="*/ 10 w 13"/>
                <a:gd name="T27" fmla="*/ 10 h 10"/>
                <a:gd name="T28" fmla="*/ 10 w 13"/>
                <a:gd name="T29" fmla="*/ 9 h 10"/>
                <a:gd name="T30" fmla="*/ 9 w 13"/>
                <a:gd name="T31" fmla="*/ 8 h 10"/>
                <a:gd name="T32" fmla="*/ 6 w 13"/>
                <a:gd name="T33" fmla="*/ 6 h 10"/>
                <a:gd name="T34" fmla="*/ 5 w 13"/>
                <a:gd name="T35" fmla="*/ 5 h 10"/>
                <a:gd name="T36" fmla="*/ 5 w 13"/>
                <a:gd name="T37" fmla="*/ 4 h 10"/>
                <a:gd name="T38" fmla="*/ 4 w 13"/>
                <a:gd name="T39" fmla="*/ 4 h 10"/>
                <a:gd name="T40" fmla="*/ 1 w 13"/>
                <a:gd name="T41" fmla="*/ 1 h 10"/>
                <a:gd name="T42" fmla="*/ 0 w 13"/>
                <a:gd name="T43" fmla="*/ 0 h 10"/>
                <a:gd name="T44" fmla="*/ 1 w 13"/>
                <a:gd name="T4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10">
                  <a:moveTo>
                    <a:pt x="1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8" y="5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3" y="10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9" y="8"/>
                  </a:lnTo>
                  <a:lnTo>
                    <a:pt x="6" y="6"/>
                  </a:lnTo>
                  <a:lnTo>
                    <a:pt x="5" y="5"/>
                  </a:lnTo>
                  <a:lnTo>
                    <a:pt x="5" y="4"/>
                  </a:lnTo>
                  <a:lnTo>
                    <a:pt x="4" y="4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9" name="Freeform 69">
              <a:extLst>
                <a:ext uri="{FF2B5EF4-FFF2-40B4-BE49-F238E27FC236}">
                  <a16:creationId xmlns:a16="http://schemas.microsoft.com/office/drawing/2014/main" id="{105C0640-BC64-F10A-A549-5E17C650C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5" y="3547"/>
              <a:ext cx="2" cy="3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3 h 3"/>
                <a:gd name="T4" fmla="*/ 0 w 2"/>
                <a:gd name="T5" fmla="*/ 2 h 3"/>
                <a:gd name="T6" fmla="*/ 0 w 2"/>
                <a:gd name="T7" fmla="*/ 0 h 3"/>
                <a:gd name="T8" fmla="*/ 2 w 2"/>
                <a:gd name="T9" fmla="*/ 2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1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0" name="Rectangle 70">
              <a:extLst>
                <a:ext uri="{FF2B5EF4-FFF2-40B4-BE49-F238E27FC236}">
                  <a16:creationId xmlns:a16="http://schemas.microsoft.com/office/drawing/2014/main" id="{FE1C021F-9B18-1FED-C5C1-C8818E2A04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8" y="3324"/>
              <a:ext cx="2" cy="3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1" name="Freeform 71">
              <a:extLst>
                <a:ext uri="{FF2B5EF4-FFF2-40B4-BE49-F238E27FC236}">
                  <a16:creationId xmlns:a16="http://schemas.microsoft.com/office/drawing/2014/main" id="{9CECC235-FB0C-7612-ECDD-FD44F9EF0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1" y="3316"/>
              <a:ext cx="6" cy="4"/>
            </a:xfrm>
            <a:custGeom>
              <a:avLst/>
              <a:gdLst>
                <a:gd name="T0" fmla="*/ 4 w 6"/>
                <a:gd name="T1" fmla="*/ 0 h 4"/>
                <a:gd name="T2" fmla="*/ 5 w 6"/>
                <a:gd name="T3" fmla="*/ 2 h 4"/>
                <a:gd name="T4" fmla="*/ 6 w 6"/>
                <a:gd name="T5" fmla="*/ 2 h 4"/>
                <a:gd name="T6" fmla="*/ 6 w 6"/>
                <a:gd name="T7" fmla="*/ 3 h 4"/>
                <a:gd name="T8" fmla="*/ 5 w 6"/>
                <a:gd name="T9" fmla="*/ 3 h 4"/>
                <a:gd name="T10" fmla="*/ 4 w 6"/>
                <a:gd name="T11" fmla="*/ 4 h 4"/>
                <a:gd name="T12" fmla="*/ 2 w 6"/>
                <a:gd name="T13" fmla="*/ 4 h 4"/>
                <a:gd name="T14" fmla="*/ 1 w 6"/>
                <a:gd name="T15" fmla="*/ 4 h 4"/>
                <a:gd name="T16" fmla="*/ 0 w 6"/>
                <a:gd name="T17" fmla="*/ 3 h 4"/>
                <a:gd name="T18" fmla="*/ 0 w 6"/>
                <a:gd name="T19" fmla="*/ 2 h 4"/>
                <a:gd name="T20" fmla="*/ 0 w 6"/>
                <a:gd name="T21" fmla="*/ 0 h 4"/>
                <a:gd name="T22" fmla="*/ 1 w 6"/>
                <a:gd name="T23" fmla="*/ 0 h 4"/>
                <a:gd name="T24" fmla="*/ 1 w 6"/>
                <a:gd name="T25" fmla="*/ 2 h 4"/>
                <a:gd name="T26" fmla="*/ 4 w 6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5" y="2"/>
                  </a:lnTo>
                  <a:lnTo>
                    <a:pt x="6" y="2"/>
                  </a:lnTo>
                  <a:lnTo>
                    <a:pt x="6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4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2" name="Freeform 72">
              <a:extLst>
                <a:ext uri="{FF2B5EF4-FFF2-40B4-BE49-F238E27FC236}">
                  <a16:creationId xmlns:a16="http://schemas.microsoft.com/office/drawing/2014/main" id="{DAA044A6-CAF9-97EB-DC8D-99CC6D732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" y="3316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3" name="Freeform 73">
              <a:extLst>
                <a:ext uri="{FF2B5EF4-FFF2-40B4-BE49-F238E27FC236}">
                  <a16:creationId xmlns:a16="http://schemas.microsoft.com/office/drawing/2014/main" id="{5F5E9488-E357-83AB-DF74-B7B5B796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3" y="3315"/>
              <a:ext cx="3" cy="1"/>
            </a:xfrm>
            <a:custGeom>
              <a:avLst/>
              <a:gdLst>
                <a:gd name="T0" fmla="*/ 3 w 3"/>
                <a:gd name="T1" fmla="*/ 1 h 1"/>
                <a:gd name="T2" fmla="*/ 2 w 3"/>
                <a:gd name="T3" fmla="*/ 1 h 1"/>
                <a:gd name="T4" fmla="*/ 0 w 3"/>
                <a:gd name="T5" fmla="*/ 1 h 1"/>
                <a:gd name="T6" fmla="*/ 2 w 3"/>
                <a:gd name="T7" fmla="*/ 0 h 1"/>
                <a:gd name="T8" fmla="*/ 3 w 3"/>
                <a:gd name="T9" fmla="*/ 0 h 1"/>
                <a:gd name="T10" fmla="*/ 3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4" name="Freeform 74">
              <a:extLst>
                <a:ext uri="{FF2B5EF4-FFF2-40B4-BE49-F238E27FC236}">
                  <a16:creationId xmlns:a16="http://schemas.microsoft.com/office/drawing/2014/main" id="{1C6E84F6-7730-C648-DAAB-C6F81743B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" y="331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5" name="Freeform 75">
              <a:extLst>
                <a:ext uri="{FF2B5EF4-FFF2-40B4-BE49-F238E27FC236}">
                  <a16:creationId xmlns:a16="http://schemas.microsoft.com/office/drawing/2014/main" id="{37C49109-CCCA-B034-1B79-E394A589B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8" y="3310"/>
              <a:ext cx="9" cy="6"/>
            </a:xfrm>
            <a:custGeom>
              <a:avLst/>
              <a:gdLst>
                <a:gd name="T0" fmla="*/ 8 w 9"/>
                <a:gd name="T1" fmla="*/ 0 h 6"/>
                <a:gd name="T2" fmla="*/ 9 w 9"/>
                <a:gd name="T3" fmla="*/ 0 h 6"/>
                <a:gd name="T4" fmla="*/ 9 w 9"/>
                <a:gd name="T5" fmla="*/ 1 h 6"/>
                <a:gd name="T6" fmla="*/ 8 w 9"/>
                <a:gd name="T7" fmla="*/ 2 h 6"/>
                <a:gd name="T8" fmla="*/ 8 w 9"/>
                <a:gd name="T9" fmla="*/ 4 h 6"/>
                <a:gd name="T10" fmla="*/ 7 w 9"/>
                <a:gd name="T11" fmla="*/ 5 h 6"/>
                <a:gd name="T12" fmla="*/ 4 w 9"/>
                <a:gd name="T13" fmla="*/ 6 h 6"/>
                <a:gd name="T14" fmla="*/ 3 w 9"/>
                <a:gd name="T15" fmla="*/ 5 h 6"/>
                <a:gd name="T16" fmla="*/ 1 w 9"/>
                <a:gd name="T17" fmla="*/ 4 h 6"/>
                <a:gd name="T18" fmla="*/ 0 w 9"/>
                <a:gd name="T19" fmla="*/ 2 h 6"/>
                <a:gd name="T20" fmla="*/ 0 w 9"/>
                <a:gd name="T21" fmla="*/ 1 h 6"/>
                <a:gd name="T22" fmla="*/ 1 w 9"/>
                <a:gd name="T23" fmla="*/ 1 h 6"/>
                <a:gd name="T24" fmla="*/ 3 w 9"/>
                <a:gd name="T25" fmla="*/ 0 h 6"/>
                <a:gd name="T26" fmla="*/ 4 w 9"/>
                <a:gd name="T27" fmla="*/ 0 h 6"/>
                <a:gd name="T28" fmla="*/ 7 w 9"/>
                <a:gd name="T29" fmla="*/ 0 h 6"/>
                <a:gd name="T30" fmla="*/ 8 w 9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6">
                  <a:moveTo>
                    <a:pt x="8" y="0"/>
                  </a:moveTo>
                  <a:lnTo>
                    <a:pt x="9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4"/>
                  </a:lnTo>
                  <a:lnTo>
                    <a:pt x="7" y="5"/>
                  </a:lnTo>
                  <a:lnTo>
                    <a:pt x="4" y="6"/>
                  </a:lnTo>
                  <a:lnTo>
                    <a:pt x="3" y="5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8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7" name="Freeform 76">
              <a:extLst>
                <a:ext uri="{FF2B5EF4-FFF2-40B4-BE49-F238E27FC236}">
                  <a16:creationId xmlns:a16="http://schemas.microsoft.com/office/drawing/2014/main" id="{69594422-3704-F5B3-5323-999B38F42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8" y="3306"/>
              <a:ext cx="8" cy="5"/>
            </a:xfrm>
            <a:custGeom>
              <a:avLst/>
              <a:gdLst>
                <a:gd name="T0" fmla="*/ 3 w 8"/>
                <a:gd name="T1" fmla="*/ 0 h 5"/>
                <a:gd name="T2" fmla="*/ 3 w 8"/>
                <a:gd name="T3" fmla="*/ 1 h 5"/>
                <a:gd name="T4" fmla="*/ 4 w 8"/>
                <a:gd name="T5" fmla="*/ 1 h 5"/>
                <a:gd name="T6" fmla="*/ 5 w 8"/>
                <a:gd name="T7" fmla="*/ 1 h 5"/>
                <a:gd name="T8" fmla="*/ 8 w 8"/>
                <a:gd name="T9" fmla="*/ 3 h 5"/>
                <a:gd name="T10" fmla="*/ 7 w 8"/>
                <a:gd name="T11" fmla="*/ 3 h 5"/>
                <a:gd name="T12" fmla="*/ 7 w 8"/>
                <a:gd name="T13" fmla="*/ 4 h 5"/>
                <a:gd name="T14" fmla="*/ 5 w 8"/>
                <a:gd name="T15" fmla="*/ 4 h 5"/>
                <a:gd name="T16" fmla="*/ 4 w 8"/>
                <a:gd name="T17" fmla="*/ 3 h 5"/>
                <a:gd name="T18" fmla="*/ 3 w 8"/>
                <a:gd name="T19" fmla="*/ 3 h 5"/>
                <a:gd name="T20" fmla="*/ 1 w 8"/>
                <a:gd name="T21" fmla="*/ 5 h 5"/>
                <a:gd name="T22" fmla="*/ 0 w 8"/>
                <a:gd name="T23" fmla="*/ 5 h 5"/>
                <a:gd name="T24" fmla="*/ 0 w 8"/>
                <a:gd name="T25" fmla="*/ 4 h 5"/>
                <a:gd name="T26" fmla="*/ 0 w 8"/>
                <a:gd name="T27" fmla="*/ 1 h 5"/>
                <a:gd name="T28" fmla="*/ 1 w 8"/>
                <a:gd name="T29" fmla="*/ 0 h 5"/>
                <a:gd name="T30" fmla="*/ 3 w 8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5">
                  <a:moveTo>
                    <a:pt x="3" y="0"/>
                  </a:move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8" y="3"/>
                  </a:lnTo>
                  <a:lnTo>
                    <a:pt x="7" y="3"/>
                  </a:lnTo>
                  <a:lnTo>
                    <a:pt x="7" y="4"/>
                  </a:lnTo>
                  <a:lnTo>
                    <a:pt x="5" y="4"/>
                  </a:lnTo>
                  <a:lnTo>
                    <a:pt x="4" y="3"/>
                  </a:lnTo>
                  <a:lnTo>
                    <a:pt x="3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8" name="Freeform 77">
              <a:extLst>
                <a:ext uri="{FF2B5EF4-FFF2-40B4-BE49-F238E27FC236}">
                  <a16:creationId xmlns:a16="http://schemas.microsoft.com/office/drawing/2014/main" id="{A1D3205B-6D9A-342E-BB09-F1649F74F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" y="3305"/>
              <a:ext cx="4" cy="2"/>
            </a:xfrm>
            <a:custGeom>
              <a:avLst/>
              <a:gdLst>
                <a:gd name="T0" fmla="*/ 3 w 4"/>
                <a:gd name="T1" fmla="*/ 0 h 2"/>
                <a:gd name="T2" fmla="*/ 4 w 4"/>
                <a:gd name="T3" fmla="*/ 2 h 2"/>
                <a:gd name="T4" fmla="*/ 3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4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1"/>
                  </a:lnTo>
                  <a:lnTo>
                    <a:pt x="3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9" name="Freeform 78">
              <a:extLst>
                <a:ext uri="{FF2B5EF4-FFF2-40B4-BE49-F238E27FC236}">
                  <a16:creationId xmlns:a16="http://schemas.microsoft.com/office/drawing/2014/main" id="{16A2F855-069E-1BE1-FF9A-CD726A727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0" y="3040"/>
              <a:ext cx="9" cy="14"/>
            </a:xfrm>
            <a:custGeom>
              <a:avLst/>
              <a:gdLst>
                <a:gd name="T0" fmla="*/ 7 w 9"/>
                <a:gd name="T1" fmla="*/ 2 h 14"/>
                <a:gd name="T2" fmla="*/ 7 w 9"/>
                <a:gd name="T3" fmla="*/ 5 h 14"/>
                <a:gd name="T4" fmla="*/ 7 w 9"/>
                <a:gd name="T5" fmla="*/ 6 h 14"/>
                <a:gd name="T6" fmla="*/ 8 w 9"/>
                <a:gd name="T7" fmla="*/ 6 h 14"/>
                <a:gd name="T8" fmla="*/ 9 w 9"/>
                <a:gd name="T9" fmla="*/ 7 h 14"/>
                <a:gd name="T10" fmla="*/ 9 w 9"/>
                <a:gd name="T11" fmla="*/ 9 h 14"/>
                <a:gd name="T12" fmla="*/ 9 w 9"/>
                <a:gd name="T13" fmla="*/ 10 h 14"/>
                <a:gd name="T14" fmla="*/ 9 w 9"/>
                <a:gd name="T15" fmla="*/ 11 h 14"/>
                <a:gd name="T16" fmla="*/ 8 w 9"/>
                <a:gd name="T17" fmla="*/ 13 h 14"/>
                <a:gd name="T18" fmla="*/ 7 w 9"/>
                <a:gd name="T19" fmla="*/ 14 h 14"/>
                <a:gd name="T20" fmla="*/ 5 w 9"/>
                <a:gd name="T21" fmla="*/ 14 h 14"/>
                <a:gd name="T22" fmla="*/ 5 w 9"/>
                <a:gd name="T23" fmla="*/ 13 h 14"/>
                <a:gd name="T24" fmla="*/ 3 w 9"/>
                <a:gd name="T25" fmla="*/ 11 h 14"/>
                <a:gd name="T26" fmla="*/ 3 w 9"/>
                <a:gd name="T27" fmla="*/ 10 h 14"/>
                <a:gd name="T28" fmla="*/ 3 w 9"/>
                <a:gd name="T29" fmla="*/ 9 h 14"/>
                <a:gd name="T30" fmla="*/ 1 w 9"/>
                <a:gd name="T31" fmla="*/ 5 h 14"/>
                <a:gd name="T32" fmla="*/ 0 w 9"/>
                <a:gd name="T33" fmla="*/ 5 h 14"/>
                <a:gd name="T34" fmla="*/ 0 w 9"/>
                <a:gd name="T35" fmla="*/ 2 h 14"/>
                <a:gd name="T36" fmla="*/ 1 w 9"/>
                <a:gd name="T37" fmla="*/ 2 h 14"/>
                <a:gd name="T38" fmla="*/ 1 w 9"/>
                <a:gd name="T39" fmla="*/ 3 h 14"/>
                <a:gd name="T40" fmla="*/ 1 w 9"/>
                <a:gd name="T41" fmla="*/ 2 h 14"/>
                <a:gd name="T42" fmla="*/ 5 w 9"/>
                <a:gd name="T43" fmla="*/ 0 h 14"/>
                <a:gd name="T44" fmla="*/ 7 w 9"/>
                <a:gd name="T45" fmla="*/ 1 h 14"/>
                <a:gd name="T46" fmla="*/ 7 w 9"/>
                <a:gd name="T4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14">
                  <a:moveTo>
                    <a:pt x="7" y="2"/>
                  </a:moveTo>
                  <a:lnTo>
                    <a:pt x="7" y="5"/>
                  </a:lnTo>
                  <a:lnTo>
                    <a:pt x="7" y="6"/>
                  </a:lnTo>
                  <a:lnTo>
                    <a:pt x="8" y="6"/>
                  </a:lnTo>
                  <a:lnTo>
                    <a:pt x="9" y="7"/>
                  </a:lnTo>
                  <a:lnTo>
                    <a:pt x="9" y="9"/>
                  </a:lnTo>
                  <a:lnTo>
                    <a:pt x="9" y="10"/>
                  </a:lnTo>
                  <a:lnTo>
                    <a:pt x="9" y="11"/>
                  </a:lnTo>
                  <a:lnTo>
                    <a:pt x="8" y="13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5" y="13"/>
                  </a:lnTo>
                  <a:lnTo>
                    <a:pt x="3" y="11"/>
                  </a:lnTo>
                  <a:lnTo>
                    <a:pt x="3" y="10"/>
                  </a:lnTo>
                  <a:lnTo>
                    <a:pt x="3" y="9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2"/>
                  </a:lnTo>
                  <a:lnTo>
                    <a:pt x="5" y="0"/>
                  </a:lnTo>
                  <a:lnTo>
                    <a:pt x="7" y="1"/>
                  </a:lnTo>
                  <a:lnTo>
                    <a:pt x="7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0" name="Freeform 79">
              <a:extLst>
                <a:ext uri="{FF2B5EF4-FFF2-40B4-BE49-F238E27FC236}">
                  <a16:creationId xmlns:a16="http://schemas.microsoft.com/office/drawing/2014/main" id="{DFFFA5F5-5608-A119-09D9-574076E7A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5" y="3037"/>
              <a:ext cx="3" cy="1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3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1" name="Freeform 80">
              <a:extLst>
                <a:ext uri="{FF2B5EF4-FFF2-40B4-BE49-F238E27FC236}">
                  <a16:creationId xmlns:a16="http://schemas.microsoft.com/office/drawing/2014/main" id="{F70248CA-95D4-7BD0-94F2-68D7DDACA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" y="2943"/>
              <a:ext cx="2" cy="1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2" name="Freeform 81">
              <a:extLst>
                <a:ext uri="{FF2B5EF4-FFF2-40B4-BE49-F238E27FC236}">
                  <a16:creationId xmlns:a16="http://schemas.microsoft.com/office/drawing/2014/main" id="{CFFA48A6-BCEA-61D6-59E8-D321ED4C0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942"/>
              <a:ext cx="2" cy="1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0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3" name="Rectangle 82">
              <a:extLst>
                <a:ext uri="{FF2B5EF4-FFF2-40B4-BE49-F238E27FC236}">
                  <a16:creationId xmlns:a16="http://schemas.microsoft.com/office/drawing/2014/main" id="{4E9F8416-BE40-0421-170D-352DC7D81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8" y="2942"/>
              <a:ext cx="2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4" name="Freeform 83">
              <a:extLst>
                <a:ext uri="{FF2B5EF4-FFF2-40B4-BE49-F238E27FC236}">
                  <a16:creationId xmlns:a16="http://schemas.microsoft.com/office/drawing/2014/main" id="{D33316AC-8FDD-7FBF-95B9-6F3D5C863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936"/>
              <a:ext cx="8" cy="6"/>
            </a:xfrm>
            <a:custGeom>
              <a:avLst/>
              <a:gdLst>
                <a:gd name="T0" fmla="*/ 5 w 8"/>
                <a:gd name="T1" fmla="*/ 4 h 6"/>
                <a:gd name="T2" fmla="*/ 4 w 8"/>
                <a:gd name="T3" fmla="*/ 6 h 6"/>
                <a:gd name="T4" fmla="*/ 2 w 8"/>
                <a:gd name="T5" fmla="*/ 6 h 6"/>
                <a:gd name="T6" fmla="*/ 2 w 8"/>
                <a:gd name="T7" fmla="*/ 4 h 6"/>
                <a:gd name="T8" fmla="*/ 0 w 8"/>
                <a:gd name="T9" fmla="*/ 4 h 6"/>
                <a:gd name="T10" fmla="*/ 1 w 8"/>
                <a:gd name="T11" fmla="*/ 3 h 6"/>
                <a:gd name="T12" fmla="*/ 0 w 8"/>
                <a:gd name="T13" fmla="*/ 2 h 6"/>
                <a:gd name="T14" fmla="*/ 2 w 8"/>
                <a:gd name="T15" fmla="*/ 2 h 6"/>
                <a:gd name="T16" fmla="*/ 2 w 8"/>
                <a:gd name="T17" fmla="*/ 0 h 6"/>
                <a:gd name="T18" fmla="*/ 8 w 8"/>
                <a:gd name="T19" fmla="*/ 0 h 6"/>
                <a:gd name="T20" fmla="*/ 8 w 8"/>
                <a:gd name="T21" fmla="*/ 2 h 6"/>
                <a:gd name="T22" fmla="*/ 6 w 8"/>
                <a:gd name="T23" fmla="*/ 3 h 6"/>
                <a:gd name="T24" fmla="*/ 5 w 8"/>
                <a:gd name="T2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5" y="4"/>
                  </a:move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6" y="3"/>
                  </a:lnTo>
                  <a:lnTo>
                    <a:pt x="5" y="4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5" name="Freeform 84">
              <a:extLst>
                <a:ext uri="{FF2B5EF4-FFF2-40B4-BE49-F238E27FC236}">
                  <a16:creationId xmlns:a16="http://schemas.microsoft.com/office/drawing/2014/main" id="{EC51F8B0-D958-2FF0-0595-A6B6D8363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" y="2931"/>
              <a:ext cx="6" cy="5"/>
            </a:xfrm>
            <a:custGeom>
              <a:avLst/>
              <a:gdLst>
                <a:gd name="T0" fmla="*/ 6 w 6"/>
                <a:gd name="T1" fmla="*/ 3 h 5"/>
                <a:gd name="T2" fmla="*/ 4 w 6"/>
                <a:gd name="T3" fmla="*/ 4 h 5"/>
                <a:gd name="T4" fmla="*/ 4 w 6"/>
                <a:gd name="T5" fmla="*/ 3 h 5"/>
                <a:gd name="T6" fmla="*/ 2 w 6"/>
                <a:gd name="T7" fmla="*/ 4 h 5"/>
                <a:gd name="T8" fmla="*/ 1 w 6"/>
                <a:gd name="T9" fmla="*/ 4 h 5"/>
                <a:gd name="T10" fmla="*/ 1 w 6"/>
                <a:gd name="T11" fmla="*/ 5 h 5"/>
                <a:gd name="T12" fmla="*/ 0 w 6"/>
                <a:gd name="T13" fmla="*/ 5 h 5"/>
                <a:gd name="T14" fmla="*/ 0 w 6"/>
                <a:gd name="T15" fmla="*/ 4 h 5"/>
                <a:gd name="T16" fmla="*/ 1 w 6"/>
                <a:gd name="T17" fmla="*/ 1 h 5"/>
                <a:gd name="T18" fmla="*/ 2 w 6"/>
                <a:gd name="T19" fmla="*/ 1 h 5"/>
                <a:gd name="T20" fmla="*/ 4 w 6"/>
                <a:gd name="T21" fmla="*/ 1 h 5"/>
                <a:gd name="T22" fmla="*/ 5 w 6"/>
                <a:gd name="T23" fmla="*/ 0 h 5"/>
                <a:gd name="T24" fmla="*/ 6 w 6"/>
                <a:gd name="T25" fmla="*/ 0 h 5"/>
                <a:gd name="T26" fmla="*/ 6 w 6"/>
                <a:gd name="T2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4" y="4"/>
                  </a:lnTo>
                  <a:lnTo>
                    <a:pt x="4" y="3"/>
                  </a:lnTo>
                  <a:lnTo>
                    <a:pt x="2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6" name="Rectangle 85">
              <a:extLst>
                <a:ext uri="{FF2B5EF4-FFF2-40B4-BE49-F238E27FC236}">
                  <a16:creationId xmlns:a16="http://schemas.microsoft.com/office/drawing/2014/main" id="{47AB283C-A967-20F1-BC86-9E3A5CE11F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3" y="2921"/>
              <a:ext cx="1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7" name="Freeform 86">
              <a:extLst>
                <a:ext uri="{FF2B5EF4-FFF2-40B4-BE49-F238E27FC236}">
                  <a16:creationId xmlns:a16="http://schemas.microsoft.com/office/drawing/2014/main" id="{32FC1EC6-2094-97AE-5B98-374CD504F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9" y="2921"/>
              <a:ext cx="5" cy="5"/>
            </a:xfrm>
            <a:custGeom>
              <a:avLst/>
              <a:gdLst>
                <a:gd name="T0" fmla="*/ 2 w 5"/>
                <a:gd name="T1" fmla="*/ 2 h 5"/>
                <a:gd name="T2" fmla="*/ 2 w 5"/>
                <a:gd name="T3" fmla="*/ 4 h 5"/>
                <a:gd name="T4" fmla="*/ 5 w 5"/>
                <a:gd name="T5" fmla="*/ 4 h 5"/>
                <a:gd name="T6" fmla="*/ 5 w 5"/>
                <a:gd name="T7" fmla="*/ 5 h 5"/>
                <a:gd name="T8" fmla="*/ 4 w 5"/>
                <a:gd name="T9" fmla="*/ 4 h 5"/>
                <a:gd name="T10" fmla="*/ 2 w 5"/>
                <a:gd name="T11" fmla="*/ 4 h 5"/>
                <a:gd name="T12" fmla="*/ 1 w 5"/>
                <a:gd name="T13" fmla="*/ 4 h 5"/>
                <a:gd name="T14" fmla="*/ 1 w 5"/>
                <a:gd name="T15" fmla="*/ 2 h 5"/>
                <a:gd name="T16" fmla="*/ 0 w 5"/>
                <a:gd name="T17" fmla="*/ 2 h 5"/>
                <a:gd name="T18" fmla="*/ 1 w 5"/>
                <a:gd name="T19" fmla="*/ 1 h 5"/>
                <a:gd name="T20" fmla="*/ 1 w 5"/>
                <a:gd name="T21" fmla="*/ 0 h 5"/>
                <a:gd name="T22" fmla="*/ 1 w 5"/>
                <a:gd name="T23" fmla="*/ 1 h 5"/>
                <a:gd name="T24" fmla="*/ 2 w 5"/>
                <a:gd name="T2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lnTo>
                    <a:pt x="2" y="4"/>
                  </a:lnTo>
                  <a:lnTo>
                    <a:pt x="5" y="4"/>
                  </a:lnTo>
                  <a:lnTo>
                    <a:pt x="5" y="5"/>
                  </a:lnTo>
                  <a:lnTo>
                    <a:pt x="4" y="4"/>
                  </a:lnTo>
                  <a:lnTo>
                    <a:pt x="2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2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8" name="Rectangle 87">
              <a:extLst>
                <a:ext uri="{FF2B5EF4-FFF2-40B4-BE49-F238E27FC236}">
                  <a16:creationId xmlns:a16="http://schemas.microsoft.com/office/drawing/2014/main" id="{91FFC9D3-FDEB-7337-5339-60F97582F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1" y="2910"/>
              <a:ext cx="2" cy="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9" name="Freeform 88">
              <a:extLst>
                <a:ext uri="{FF2B5EF4-FFF2-40B4-BE49-F238E27FC236}">
                  <a16:creationId xmlns:a16="http://schemas.microsoft.com/office/drawing/2014/main" id="{7E8FD309-E634-5C2C-F37F-75CEA7103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" y="2908"/>
              <a:ext cx="1" cy="2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1 w 1"/>
                <a:gd name="T11" fmla="*/ 0 h 2"/>
                <a:gd name="T12" fmla="*/ 1 w 1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0" name="Freeform 89">
              <a:extLst>
                <a:ext uri="{FF2B5EF4-FFF2-40B4-BE49-F238E27FC236}">
                  <a16:creationId xmlns:a16="http://schemas.microsoft.com/office/drawing/2014/main" id="{A5245EFD-083A-4603-B17A-3EE7C9963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9" y="2906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1" name="Freeform 90">
              <a:extLst>
                <a:ext uri="{FF2B5EF4-FFF2-40B4-BE49-F238E27FC236}">
                  <a16:creationId xmlns:a16="http://schemas.microsoft.com/office/drawing/2014/main" id="{8AC72369-A792-F1A3-C7D7-1EACFEC08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9" y="2804"/>
              <a:ext cx="6" cy="11"/>
            </a:xfrm>
            <a:custGeom>
              <a:avLst/>
              <a:gdLst>
                <a:gd name="T0" fmla="*/ 6 w 6"/>
                <a:gd name="T1" fmla="*/ 11 h 11"/>
                <a:gd name="T2" fmla="*/ 5 w 6"/>
                <a:gd name="T3" fmla="*/ 11 h 11"/>
                <a:gd name="T4" fmla="*/ 1 w 6"/>
                <a:gd name="T5" fmla="*/ 10 h 11"/>
                <a:gd name="T6" fmla="*/ 0 w 6"/>
                <a:gd name="T7" fmla="*/ 8 h 11"/>
                <a:gd name="T8" fmla="*/ 0 w 6"/>
                <a:gd name="T9" fmla="*/ 7 h 11"/>
                <a:gd name="T10" fmla="*/ 0 w 6"/>
                <a:gd name="T11" fmla="*/ 4 h 11"/>
                <a:gd name="T12" fmla="*/ 1 w 6"/>
                <a:gd name="T13" fmla="*/ 3 h 11"/>
                <a:gd name="T14" fmla="*/ 1 w 6"/>
                <a:gd name="T15" fmla="*/ 0 h 11"/>
                <a:gd name="T16" fmla="*/ 2 w 6"/>
                <a:gd name="T17" fmla="*/ 0 h 11"/>
                <a:gd name="T18" fmla="*/ 4 w 6"/>
                <a:gd name="T19" fmla="*/ 2 h 11"/>
                <a:gd name="T20" fmla="*/ 6 w 6"/>
                <a:gd name="T21" fmla="*/ 6 h 11"/>
                <a:gd name="T22" fmla="*/ 6 w 6"/>
                <a:gd name="T23" fmla="*/ 8 h 11"/>
                <a:gd name="T24" fmla="*/ 6 w 6"/>
                <a:gd name="T25" fmla="*/ 10 h 11"/>
                <a:gd name="T26" fmla="*/ 6 w 6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1">
                  <a:moveTo>
                    <a:pt x="6" y="11"/>
                  </a:moveTo>
                  <a:lnTo>
                    <a:pt x="5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2" name="Freeform 91">
              <a:extLst>
                <a:ext uri="{FF2B5EF4-FFF2-40B4-BE49-F238E27FC236}">
                  <a16:creationId xmlns:a16="http://schemas.microsoft.com/office/drawing/2014/main" id="{46D50A1D-815C-BB6A-2D81-3E529024E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" y="2798"/>
              <a:ext cx="2" cy="3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1 w 2"/>
                <a:gd name="T9" fmla="*/ 0 h 3"/>
                <a:gd name="T10" fmla="*/ 2 w 2"/>
                <a:gd name="T11" fmla="*/ 1 h 3"/>
                <a:gd name="T12" fmla="*/ 2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3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3" name="Freeform 92">
              <a:extLst>
                <a:ext uri="{FF2B5EF4-FFF2-40B4-BE49-F238E27FC236}">
                  <a16:creationId xmlns:a16="http://schemas.microsoft.com/office/drawing/2014/main" id="{7F777349-6877-4F44-A7C0-3ADE0E96B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6" y="2790"/>
              <a:ext cx="2" cy="1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4" name="Freeform 93">
              <a:extLst>
                <a:ext uri="{FF2B5EF4-FFF2-40B4-BE49-F238E27FC236}">
                  <a16:creationId xmlns:a16="http://schemas.microsoft.com/office/drawing/2014/main" id="{A72DAB0C-A56D-1450-4ABA-5BD940584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2" y="2784"/>
              <a:ext cx="5" cy="5"/>
            </a:xfrm>
            <a:custGeom>
              <a:avLst/>
              <a:gdLst>
                <a:gd name="T0" fmla="*/ 2 w 5"/>
                <a:gd name="T1" fmla="*/ 5 h 5"/>
                <a:gd name="T2" fmla="*/ 1 w 5"/>
                <a:gd name="T3" fmla="*/ 5 h 5"/>
                <a:gd name="T4" fmla="*/ 0 w 5"/>
                <a:gd name="T5" fmla="*/ 3 h 5"/>
                <a:gd name="T6" fmla="*/ 0 w 5"/>
                <a:gd name="T7" fmla="*/ 1 h 5"/>
                <a:gd name="T8" fmla="*/ 1 w 5"/>
                <a:gd name="T9" fmla="*/ 1 h 5"/>
                <a:gd name="T10" fmla="*/ 1 w 5"/>
                <a:gd name="T11" fmla="*/ 0 h 5"/>
                <a:gd name="T12" fmla="*/ 4 w 5"/>
                <a:gd name="T13" fmla="*/ 0 h 5"/>
                <a:gd name="T14" fmla="*/ 5 w 5"/>
                <a:gd name="T15" fmla="*/ 0 h 5"/>
                <a:gd name="T16" fmla="*/ 4 w 5"/>
                <a:gd name="T17" fmla="*/ 1 h 5"/>
                <a:gd name="T18" fmla="*/ 4 w 5"/>
                <a:gd name="T19" fmla="*/ 3 h 5"/>
                <a:gd name="T20" fmla="*/ 2 w 5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1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2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5" name="Freeform 94">
              <a:extLst>
                <a:ext uri="{FF2B5EF4-FFF2-40B4-BE49-F238E27FC236}">
                  <a16:creationId xmlns:a16="http://schemas.microsoft.com/office/drawing/2014/main" id="{6EE571CC-BE6A-836E-C52A-B9DF83C41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4" y="2782"/>
              <a:ext cx="7" cy="8"/>
            </a:xfrm>
            <a:custGeom>
              <a:avLst/>
              <a:gdLst>
                <a:gd name="T0" fmla="*/ 1 w 7"/>
                <a:gd name="T1" fmla="*/ 8 h 8"/>
                <a:gd name="T2" fmla="*/ 1 w 7"/>
                <a:gd name="T3" fmla="*/ 4 h 8"/>
                <a:gd name="T4" fmla="*/ 0 w 7"/>
                <a:gd name="T5" fmla="*/ 4 h 8"/>
                <a:gd name="T6" fmla="*/ 0 w 7"/>
                <a:gd name="T7" fmla="*/ 3 h 8"/>
                <a:gd name="T8" fmla="*/ 0 w 7"/>
                <a:gd name="T9" fmla="*/ 2 h 8"/>
                <a:gd name="T10" fmla="*/ 0 w 7"/>
                <a:gd name="T11" fmla="*/ 0 h 8"/>
                <a:gd name="T12" fmla="*/ 1 w 7"/>
                <a:gd name="T13" fmla="*/ 0 h 8"/>
                <a:gd name="T14" fmla="*/ 3 w 7"/>
                <a:gd name="T15" fmla="*/ 0 h 8"/>
                <a:gd name="T16" fmla="*/ 4 w 7"/>
                <a:gd name="T17" fmla="*/ 2 h 8"/>
                <a:gd name="T18" fmla="*/ 5 w 7"/>
                <a:gd name="T19" fmla="*/ 2 h 8"/>
                <a:gd name="T20" fmla="*/ 7 w 7"/>
                <a:gd name="T21" fmla="*/ 3 h 8"/>
                <a:gd name="T22" fmla="*/ 7 w 7"/>
                <a:gd name="T23" fmla="*/ 5 h 8"/>
                <a:gd name="T24" fmla="*/ 5 w 7"/>
                <a:gd name="T25" fmla="*/ 7 h 8"/>
                <a:gd name="T26" fmla="*/ 4 w 7"/>
                <a:gd name="T27" fmla="*/ 7 h 8"/>
                <a:gd name="T28" fmla="*/ 1 w 7"/>
                <a:gd name="T2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8">
                  <a:moveTo>
                    <a:pt x="1" y="8"/>
                  </a:moveTo>
                  <a:lnTo>
                    <a:pt x="1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7"/>
                  </a:lnTo>
                  <a:lnTo>
                    <a:pt x="4" y="7"/>
                  </a:lnTo>
                  <a:lnTo>
                    <a:pt x="1" y="8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6" name="Rectangle 95">
              <a:extLst>
                <a:ext uri="{FF2B5EF4-FFF2-40B4-BE49-F238E27FC236}">
                  <a16:creationId xmlns:a16="http://schemas.microsoft.com/office/drawing/2014/main" id="{984D96FD-4BCD-6D86-9C01-E7171C892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3" y="2780"/>
              <a:ext cx="1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7" name="Freeform 96">
              <a:extLst>
                <a:ext uri="{FF2B5EF4-FFF2-40B4-BE49-F238E27FC236}">
                  <a16:creationId xmlns:a16="http://schemas.microsoft.com/office/drawing/2014/main" id="{3B0A1E34-C6A2-C47B-1510-CBCBCE1CE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" y="2756"/>
              <a:ext cx="24" cy="39"/>
            </a:xfrm>
            <a:custGeom>
              <a:avLst/>
              <a:gdLst>
                <a:gd name="T0" fmla="*/ 7 w 24"/>
                <a:gd name="T1" fmla="*/ 12 h 39"/>
                <a:gd name="T2" fmla="*/ 9 w 24"/>
                <a:gd name="T3" fmla="*/ 13 h 39"/>
                <a:gd name="T4" fmla="*/ 6 w 24"/>
                <a:gd name="T5" fmla="*/ 12 h 39"/>
                <a:gd name="T6" fmla="*/ 5 w 24"/>
                <a:gd name="T7" fmla="*/ 11 h 39"/>
                <a:gd name="T8" fmla="*/ 5 w 24"/>
                <a:gd name="T9" fmla="*/ 12 h 39"/>
                <a:gd name="T10" fmla="*/ 5 w 24"/>
                <a:gd name="T11" fmla="*/ 13 h 39"/>
                <a:gd name="T12" fmla="*/ 7 w 24"/>
                <a:gd name="T13" fmla="*/ 13 h 39"/>
                <a:gd name="T14" fmla="*/ 10 w 24"/>
                <a:gd name="T15" fmla="*/ 15 h 39"/>
                <a:gd name="T16" fmla="*/ 9 w 24"/>
                <a:gd name="T17" fmla="*/ 15 h 39"/>
                <a:gd name="T18" fmla="*/ 6 w 24"/>
                <a:gd name="T19" fmla="*/ 18 h 39"/>
                <a:gd name="T20" fmla="*/ 10 w 24"/>
                <a:gd name="T21" fmla="*/ 16 h 39"/>
                <a:gd name="T22" fmla="*/ 10 w 24"/>
                <a:gd name="T23" fmla="*/ 17 h 39"/>
                <a:gd name="T24" fmla="*/ 11 w 24"/>
                <a:gd name="T25" fmla="*/ 17 h 39"/>
                <a:gd name="T26" fmla="*/ 10 w 24"/>
                <a:gd name="T27" fmla="*/ 15 h 39"/>
                <a:gd name="T28" fmla="*/ 11 w 24"/>
                <a:gd name="T29" fmla="*/ 13 h 39"/>
                <a:gd name="T30" fmla="*/ 15 w 24"/>
                <a:gd name="T31" fmla="*/ 13 h 39"/>
                <a:gd name="T32" fmla="*/ 18 w 24"/>
                <a:gd name="T33" fmla="*/ 15 h 39"/>
                <a:gd name="T34" fmla="*/ 22 w 24"/>
                <a:gd name="T35" fmla="*/ 16 h 39"/>
                <a:gd name="T36" fmla="*/ 23 w 24"/>
                <a:gd name="T37" fmla="*/ 17 h 39"/>
                <a:gd name="T38" fmla="*/ 24 w 24"/>
                <a:gd name="T39" fmla="*/ 18 h 39"/>
                <a:gd name="T40" fmla="*/ 23 w 24"/>
                <a:gd name="T41" fmla="*/ 24 h 39"/>
                <a:gd name="T42" fmla="*/ 20 w 24"/>
                <a:gd name="T43" fmla="*/ 22 h 39"/>
                <a:gd name="T44" fmla="*/ 22 w 24"/>
                <a:gd name="T45" fmla="*/ 25 h 39"/>
                <a:gd name="T46" fmla="*/ 23 w 24"/>
                <a:gd name="T47" fmla="*/ 25 h 39"/>
                <a:gd name="T48" fmla="*/ 24 w 24"/>
                <a:gd name="T49" fmla="*/ 28 h 39"/>
                <a:gd name="T50" fmla="*/ 20 w 24"/>
                <a:gd name="T51" fmla="*/ 30 h 39"/>
                <a:gd name="T52" fmla="*/ 18 w 24"/>
                <a:gd name="T53" fmla="*/ 29 h 39"/>
                <a:gd name="T54" fmla="*/ 18 w 24"/>
                <a:gd name="T55" fmla="*/ 31 h 39"/>
                <a:gd name="T56" fmla="*/ 19 w 24"/>
                <a:gd name="T57" fmla="*/ 33 h 39"/>
                <a:gd name="T58" fmla="*/ 14 w 24"/>
                <a:gd name="T59" fmla="*/ 37 h 39"/>
                <a:gd name="T60" fmla="*/ 9 w 24"/>
                <a:gd name="T61" fmla="*/ 38 h 39"/>
                <a:gd name="T62" fmla="*/ 6 w 24"/>
                <a:gd name="T63" fmla="*/ 35 h 39"/>
                <a:gd name="T64" fmla="*/ 5 w 24"/>
                <a:gd name="T65" fmla="*/ 34 h 39"/>
                <a:gd name="T66" fmla="*/ 3 w 24"/>
                <a:gd name="T67" fmla="*/ 30 h 39"/>
                <a:gd name="T68" fmla="*/ 2 w 24"/>
                <a:gd name="T69" fmla="*/ 26 h 39"/>
                <a:gd name="T70" fmla="*/ 3 w 24"/>
                <a:gd name="T71" fmla="*/ 26 h 39"/>
                <a:gd name="T72" fmla="*/ 2 w 24"/>
                <a:gd name="T73" fmla="*/ 25 h 39"/>
                <a:gd name="T74" fmla="*/ 1 w 24"/>
                <a:gd name="T75" fmla="*/ 22 h 39"/>
                <a:gd name="T76" fmla="*/ 1 w 24"/>
                <a:gd name="T77" fmla="*/ 20 h 39"/>
                <a:gd name="T78" fmla="*/ 0 w 24"/>
                <a:gd name="T79" fmla="*/ 17 h 39"/>
                <a:gd name="T80" fmla="*/ 0 w 24"/>
                <a:gd name="T81" fmla="*/ 13 h 39"/>
                <a:gd name="T82" fmla="*/ 0 w 24"/>
                <a:gd name="T83" fmla="*/ 11 h 39"/>
                <a:gd name="T84" fmla="*/ 0 w 24"/>
                <a:gd name="T85" fmla="*/ 5 h 39"/>
                <a:gd name="T86" fmla="*/ 3 w 24"/>
                <a:gd name="T87" fmla="*/ 3 h 39"/>
                <a:gd name="T88" fmla="*/ 5 w 24"/>
                <a:gd name="T89" fmla="*/ 0 h 39"/>
                <a:gd name="T90" fmla="*/ 7 w 24"/>
                <a:gd name="T91" fmla="*/ 1 h 39"/>
                <a:gd name="T92" fmla="*/ 7 w 24"/>
                <a:gd name="T93" fmla="*/ 5 h 39"/>
                <a:gd name="T94" fmla="*/ 3 w 24"/>
                <a:gd name="T95" fmla="*/ 7 h 39"/>
                <a:gd name="T96" fmla="*/ 5 w 24"/>
                <a:gd name="T97" fmla="*/ 8 h 39"/>
                <a:gd name="T98" fmla="*/ 6 w 24"/>
                <a:gd name="T9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" h="39">
                  <a:moveTo>
                    <a:pt x="6" y="11"/>
                  </a:moveTo>
                  <a:lnTo>
                    <a:pt x="7" y="12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5" y="11"/>
                  </a:lnTo>
                  <a:lnTo>
                    <a:pt x="3" y="12"/>
                  </a:lnTo>
                  <a:lnTo>
                    <a:pt x="5" y="12"/>
                  </a:lnTo>
                  <a:lnTo>
                    <a:pt x="3" y="13"/>
                  </a:lnTo>
                  <a:lnTo>
                    <a:pt x="5" y="13"/>
                  </a:lnTo>
                  <a:lnTo>
                    <a:pt x="6" y="13"/>
                  </a:lnTo>
                  <a:lnTo>
                    <a:pt x="7" y="13"/>
                  </a:lnTo>
                  <a:lnTo>
                    <a:pt x="9" y="15"/>
                  </a:lnTo>
                  <a:lnTo>
                    <a:pt x="10" y="15"/>
                  </a:lnTo>
                  <a:lnTo>
                    <a:pt x="10" y="16"/>
                  </a:lnTo>
                  <a:lnTo>
                    <a:pt x="9" y="15"/>
                  </a:lnTo>
                  <a:lnTo>
                    <a:pt x="6" y="17"/>
                  </a:lnTo>
                  <a:lnTo>
                    <a:pt x="6" y="18"/>
                  </a:lnTo>
                  <a:lnTo>
                    <a:pt x="9" y="16"/>
                  </a:lnTo>
                  <a:lnTo>
                    <a:pt x="10" y="16"/>
                  </a:lnTo>
                  <a:lnTo>
                    <a:pt x="11" y="17"/>
                  </a:lnTo>
                  <a:lnTo>
                    <a:pt x="10" y="17"/>
                  </a:lnTo>
                  <a:lnTo>
                    <a:pt x="10" y="18"/>
                  </a:lnTo>
                  <a:lnTo>
                    <a:pt x="11" y="17"/>
                  </a:lnTo>
                  <a:lnTo>
                    <a:pt x="11" y="16"/>
                  </a:lnTo>
                  <a:lnTo>
                    <a:pt x="10" y="15"/>
                  </a:lnTo>
                  <a:lnTo>
                    <a:pt x="11" y="15"/>
                  </a:lnTo>
                  <a:lnTo>
                    <a:pt x="11" y="13"/>
                  </a:lnTo>
                  <a:lnTo>
                    <a:pt x="14" y="13"/>
                  </a:lnTo>
                  <a:lnTo>
                    <a:pt x="15" y="13"/>
                  </a:lnTo>
                  <a:lnTo>
                    <a:pt x="17" y="15"/>
                  </a:lnTo>
                  <a:lnTo>
                    <a:pt x="18" y="15"/>
                  </a:lnTo>
                  <a:lnTo>
                    <a:pt x="20" y="16"/>
                  </a:lnTo>
                  <a:lnTo>
                    <a:pt x="22" y="16"/>
                  </a:lnTo>
                  <a:lnTo>
                    <a:pt x="23" y="16"/>
                  </a:lnTo>
                  <a:lnTo>
                    <a:pt x="23" y="17"/>
                  </a:lnTo>
                  <a:lnTo>
                    <a:pt x="23" y="18"/>
                  </a:lnTo>
                  <a:lnTo>
                    <a:pt x="24" y="18"/>
                  </a:lnTo>
                  <a:lnTo>
                    <a:pt x="24" y="22"/>
                  </a:lnTo>
                  <a:lnTo>
                    <a:pt x="23" y="24"/>
                  </a:lnTo>
                  <a:lnTo>
                    <a:pt x="22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22" y="25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4" y="26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0" y="30"/>
                  </a:lnTo>
                  <a:lnTo>
                    <a:pt x="19" y="29"/>
                  </a:lnTo>
                  <a:lnTo>
                    <a:pt x="18" y="29"/>
                  </a:lnTo>
                  <a:lnTo>
                    <a:pt x="18" y="30"/>
                  </a:lnTo>
                  <a:lnTo>
                    <a:pt x="18" y="31"/>
                  </a:lnTo>
                  <a:lnTo>
                    <a:pt x="19" y="31"/>
                  </a:lnTo>
                  <a:lnTo>
                    <a:pt x="19" y="33"/>
                  </a:lnTo>
                  <a:lnTo>
                    <a:pt x="18" y="33"/>
                  </a:lnTo>
                  <a:lnTo>
                    <a:pt x="14" y="37"/>
                  </a:lnTo>
                  <a:lnTo>
                    <a:pt x="9" y="39"/>
                  </a:lnTo>
                  <a:lnTo>
                    <a:pt x="9" y="38"/>
                  </a:lnTo>
                  <a:lnTo>
                    <a:pt x="7" y="38"/>
                  </a:lnTo>
                  <a:lnTo>
                    <a:pt x="6" y="35"/>
                  </a:lnTo>
                  <a:lnTo>
                    <a:pt x="6" y="34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2" y="25"/>
                  </a:lnTo>
                  <a:lnTo>
                    <a:pt x="3" y="26"/>
                  </a:lnTo>
                  <a:lnTo>
                    <a:pt x="3" y="25"/>
                  </a:lnTo>
                  <a:lnTo>
                    <a:pt x="2" y="25"/>
                  </a:lnTo>
                  <a:lnTo>
                    <a:pt x="1" y="24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5"/>
                  </a:lnTo>
                  <a:lnTo>
                    <a:pt x="3" y="7"/>
                  </a:lnTo>
                  <a:lnTo>
                    <a:pt x="3" y="8"/>
                  </a:lnTo>
                  <a:lnTo>
                    <a:pt x="5" y="8"/>
                  </a:lnTo>
                  <a:lnTo>
                    <a:pt x="5" y="9"/>
                  </a:lnTo>
                  <a:lnTo>
                    <a:pt x="6" y="1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8" name="Freeform 97">
              <a:extLst>
                <a:ext uri="{FF2B5EF4-FFF2-40B4-BE49-F238E27FC236}">
                  <a16:creationId xmlns:a16="http://schemas.microsoft.com/office/drawing/2014/main" id="{13BD2C57-BDA0-DDF9-8AD6-02E81DCAC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4" y="2632"/>
              <a:ext cx="446" cy="705"/>
            </a:xfrm>
            <a:custGeom>
              <a:avLst/>
              <a:gdLst>
                <a:gd name="T0" fmla="*/ 9 w 446"/>
                <a:gd name="T1" fmla="*/ 12 h 705"/>
                <a:gd name="T2" fmla="*/ 13 w 446"/>
                <a:gd name="T3" fmla="*/ 25 h 705"/>
                <a:gd name="T4" fmla="*/ 26 w 446"/>
                <a:gd name="T5" fmla="*/ 35 h 705"/>
                <a:gd name="T6" fmla="*/ 32 w 446"/>
                <a:gd name="T7" fmla="*/ 50 h 705"/>
                <a:gd name="T8" fmla="*/ 47 w 446"/>
                <a:gd name="T9" fmla="*/ 61 h 705"/>
                <a:gd name="T10" fmla="*/ 58 w 446"/>
                <a:gd name="T11" fmla="*/ 63 h 705"/>
                <a:gd name="T12" fmla="*/ 72 w 446"/>
                <a:gd name="T13" fmla="*/ 67 h 705"/>
                <a:gd name="T14" fmla="*/ 86 w 446"/>
                <a:gd name="T15" fmla="*/ 72 h 705"/>
                <a:gd name="T16" fmla="*/ 95 w 446"/>
                <a:gd name="T17" fmla="*/ 86 h 705"/>
                <a:gd name="T18" fmla="*/ 104 w 446"/>
                <a:gd name="T19" fmla="*/ 102 h 705"/>
                <a:gd name="T20" fmla="*/ 108 w 446"/>
                <a:gd name="T21" fmla="*/ 107 h 705"/>
                <a:gd name="T22" fmla="*/ 143 w 446"/>
                <a:gd name="T23" fmla="*/ 219 h 705"/>
                <a:gd name="T24" fmla="*/ 182 w 446"/>
                <a:gd name="T25" fmla="*/ 251 h 705"/>
                <a:gd name="T26" fmla="*/ 201 w 446"/>
                <a:gd name="T27" fmla="*/ 250 h 705"/>
                <a:gd name="T28" fmla="*/ 218 w 446"/>
                <a:gd name="T29" fmla="*/ 251 h 705"/>
                <a:gd name="T30" fmla="*/ 232 w 446"/>
                <a:gd name="T31" fmla="*/ 250 h 705"/>
                <a:gd name="T32" fmla="*/ 248 w 446"/>
                <a:gd name="T33" fmla="*/ 250 h 705"/>
                <a:gd name="T34" fmla="*/ 262 w 446"/>
                <a:gd name="T35" fmla="*/ 260 h 705"/>
                <a:gd name="T36" fmla="*/ 271 w 446"/>
                <a:gd name="T37" fmla="*/ 278 h 705"/>
                <a:gd name="T38" fmla="*/ 263 w 446"/>
                <a:gd name="T39" fmla="*/ 297 h 705"/>
                <a:gd name="T40" fmla="*/ 273 w 446"/>
                <a:gd name="T41" fmla="*/ 311 h 705"/>
                <a:gd name="T42" fmla="*/ 278 w 446"/>
                <a:gd name="T43" fmla="*/ 323 h 705"/>
                <a:gd name="T44" fmla="*/ 271 w 446"/>
                <a:gd name="T45" fmla="*/ 329 h 705"/>
                <a:gd name="T46" fmla="*/ 265 w 446"/>
                <a:gd name="T47" fmla="*/ 346 h 705"/>
                <a:gd name="T48" fmla="*/ 256 w 446"/>
                <a:gd name="T49" fmla="*/ 357 h 705"/>
                <a:gd name="T50" fmla="*/ 263 w 446"/>
                <a:gd name="T51" fmla="*/ 364 h 705"/>
                <a:gd name="T52" fmla="*/ 273 w 446"/>
                <a:gd name="T53" fmla="*/ 364 h 705"/>
                <a:gd name="T54" fmla="*/ 275 w 446"/>
                <a:gd name="T55" fmla="*/ 376 h 705"/>
                <a:gd name="T56" fmla="*/ 275 w 446"/>
                <a:gd name="T57" fmla="*/ 394 h 705"/>
                <a:gd name="T58" fmla="*/ 289 w 446"/>
                <a:gd name="T59" fmla="*/ 393 h 705"/>
                <a:gd name="T60" fmla="*/ 314 w 446"/>
                <a:gd name="T61" fmla="*/ 405 h 705"/>
                <a:gd name="T62" fmla="*/ 322 w 446"/>
                <a:gd name="T63" fmla="*/ 411 h 705"/>
                <a:gd name="T64" fmla="*/ 320 w 446"/>
                <a:gd name="T65" fmla="*/ 430 h 705"/>
                <a:gd name="T66" fmla="*/ 306 w 446"/>
                <a:gd name="T67" fmla="*/ 443 h 705"/>
                <a:gd name="T68" fmla="*/ 295 w 446"/>
                <a:gd name="T69" fmla="*/ 449 h 705"/>
                <a:gd name="T70" fmla="*/ 280 w 446"/>
                <a:gd name="T71" fmla="*/ 458 h 705"/>
                <a:gd name="T72" fmla="*/ 278 w 446"/>
                <a:gd name="T73" fmla="*/ 474 h 705"/>
                <a:gd name="T74" fmla="*/ 283 w 446"/>
                <a:gd name="T75" fmla="*/ 495 h 705"/>
                <a:gd name="T76" fmla="*/ 286 w 446"/>
                <a:gd name="T77" fmla="*/ 512 h 705"/>
                <a:gd name="T78" fmla="*/ 284 w 446"/>
                <a:gd name="T79" fmla="*/ 529 h 705"/>
                <a:gd name="T80" fmla="*/ 273 w 446"/>
                <a:gd name="T81" fmla="*/ 535 h 705"/>
                <a:gd name="T82" fmla="*/ 267 w 446"/>
                <a:gd name="T83" fmla="*/ 555 h 705"/>
                <a:gd name="T84" fmla="*/ 252 w 446"/>
                <a:gd name="T85" fmla="*/ 559 h 705"/>
                <a:gd name="T86" fmla="*/ 246 w 446"/>
                <a:gd name="T87" fmla="*/ 573 h 705"/>
                <a:gd name="T88" fmla="*/ 240 w 446"/>
                <a:gd name="T89" fmla="*/ 584 h 705"/>
                <a:gd name="T90" fmla="*/ 241 w 446"/>
                <a:gd name="T91" fmla="*/ 597 h 705"/>
                <a:gd name="T92" fmla="*/ 253 w 446"/>
                <a:gd name="T93" fmla="*/ 611 h 705"/>
                <a:gd name="T94" fmla="*/ 259 w 446"/>
                <a:gd name="T95" fmla="*/ 628 h 705"/>
                <a:gd name="T96" fmla="*/ 269 w 446"/>
                <a:gd name="T97" fmla="*/ 644 h 705"/>
                <a:gd name="T98" fmla="*/ 284 w 446"/>
                <a:gd name="T99" fmla="*/ 653 h 705"/>
                <a:gd name="T100" fmla="*/ 297 w 446"/>
                <a:gd name="T101" fmla="*/ 661 h 705"/>
                <a:gd name="T102" fmla="*/ 312 w 446"/>
                <a:gd name="T103" fmla="*/ 658 h 705"/>
                <a:gd name="T104" fmla="*/ 333 w 446"/>
                <a:gd name="T105" fmla="*/ 662 h 705"/>
                <a:gd name="T106" fmla="*/ 351 w 446"/>
                <a:gd name="T107" fmla="*/ 675 h 705"/>
                <a:gd name="T108" fmla="*/ 369 w 446"/>
                <a:gd name="T109" fmla="*/ 675 h 705"/>
                <a:gd name="T110" fmla="*/ 378 w 446"/>
                <a:gd name="T111" fmla="*/ 687 h 705"/>
                <a:gd name="T112" fmla="*/ 386 w 446"/>
                <a:gd name="T113" fmla="*/ 699 h 705"/>
                <a:gd name="T114" fmla="*/ 402 w 446"/>
                <a:gd name="T115" fmla="*/ 696 h 705"/>
                <a:gd name="T116" fmla="*/ 423 w 446"/>
                <a:gd name="T117" fmla="*/ 703 h 705"/>
                <a:gd name="T118" fmla="*/ 442 w 446"/>
                <a:gd name="T119" fmla="*/ 704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6" h="705">
                  <a:moveTo>
                    <a:pt x="0" y="1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8" y="8"/>
                  </a:lnTo>
                  <a:lnTo>
                    <a:pt x="8" y="9"/>
                  </a:lnTo>
                  <a:lnTo>
                    <a:pt x="9" y="9"/>
                  </a:lnTo>
                  <a:lnTo>
                    <a:pt x="9" y="11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9" y="13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9" y="16"/>
                  </a:lnTo>
                  <a:lnTo>
                    <a:pt x="9" y="17"/>
                  </a:lnTo>
                  <a:lnTo>
                    <a:pt x="9" y="18"/>
                  </a:lnTo>
                  <a:lnTo>
                    <a:pt x="9" y="20"/>
                  </a:lnTo>
                  <a:lnTo>
                    <a:pt x="10" y="20"/>
                  </a:lnTo>
                  <a:lnTo>
                    <a:pt x="10" y="21"/>
                  </a:lnTo>
                  <a:lnTo>
                    <a:pt x="11" y="21"/>
                  </a:lnTo>
                  <a:lnTo>
                    <a:pt x="11" y="22"/>
                  </a:lnTo>
                  <a:lnTo>
                    <a:pt x="11" y="21"/>
                  </a:lnTo>
                  <a:lnTo>
                    <a:pt x="13" y="22"/>
                  </a:lnTo>
                  <a:lnTo>
                    <a:pt x="13" y="24"/>
                  </a:lnTo>
                  <a:lnTo>
                    <a:pt x="13" y="25"/>
                  </a:lnTo>
                  <a:lnTo>
                    <a:pt x="14" y="25"/>
                  </a:lnTo>
                  <a:lnTo>
                    <a:pt x="15" y="25"/>
                  </a:lnTo>
                  <a:lnTo>
                    <a:pt x="15" y="26"/>
                  </a:lnTo>
                  <a:lnTo>
                    <a:pt x="17" y="25"/>
                  </a:lnTo>
                  <a:lnTo>
                    <a:pt x="17" y="26"/>
                  </a:lnTo>
                  <a:lnTo>
                    <a:pt x="18" y="28"/>
                  </a:lnTo>
                  <a:lnTo>
                    <a:pt x="18" y="29"/>
                  </a:lnTo>
                  <a:lnTo>
                    <a:pt x="19" y="29"/>
                  </a:lnTo>
                  <a:lnTo>
                    <a:pt x="19" y="30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3" y="31"/>
                  </a:lnTo>
                  <a:lnTo>
                    <a:pt x="23" y="33"/>
                  </a:lnTo>
                  <a:lnTo>
                    <a:pt x="25" y="33"/>
                  </a:lnTo>
                  <a:lnTo>
                    <a:pt x="25" y="34"/>
                  </a:lnTo>
                  <a:lnTo>
                    <a:pt x="26" y="34"/>
                  </a:lnTo>
                  <a:lnTo>
                    <a:pt x="26" y="35"/>
                  </a:lnTo>
                  <a:lnTo>
                    <a:pt x="27" y="37"/>
                  </a:lnTo>
                  <a:lnTo>
                    <a:pt x="27" y="35"/>
                  </a:lnTo>
                  <a:lnTo>
                    <a:pt x="27" y="37"/>
                  </a:lnTo>
                  <a:lnTo>
                    <a:pt x="28" y="37"/>
                  </a:lnTo>
                  <a:lnTo>
                    <a:pt x="28" y="38"/>
                  </a:lnTo>
                  <a:lnTo>
                    <a:pt x="30" y="38"/>
                  </a:lnTo>
                  <a:lnTo>
                    <a:pt x="30" y="39"/>
                  </a:lnTo>
                  <a:lnTo>
                    <a:pt x="30" y="41"/>
                  </a:lnTo>
                  <a:lnTo>
                    <a:pt x="30" y="42"/>
                  </a:lnTo>
                  <a:lnTo>
                    <a:pt x="30" y="43"/>
                  </a:lnTo>
                  <a:lnTo>
                    <a:pt x="30" y="45"/>
                  </a:lnTo>
                  <a:lnTo>
                    <a:pt x="31" y="45"/>
                  </a:lnTo>
                  <a:lnTo>
                    <a:pt x="31" y="46"/>
                  </a:lnTo>
                  <a:lnTo>
                    <a:pt x="32" y="46"/>
                  </a:lnTo>
                  <a:lnTo>
                    <a:pt x="32" y="47"/>
                  </a:lnTo>
                  <a:lnTo>
                    <a:pt x="32" y="48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4" y="51"/>
                  </a:lnTo>
                  <a:lnTo>
                    <a:pt x="35" y="52"/>
                  </a:lnTo>
                  <a:lnTo>
                    <a:pt x="36" y="52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39" y="55"/>
                  </a:lnTo>
                  <a:lnTo>
                    <a:pt x="39" y="56"/>
                  </a:lnTo>
                  <a:lnTo>
                    <a:pt x="40" y="56"/>
                  </a:lnTo>
                  <a:lnTo>
                    <a:pt x="40" y="58"/>
                  </a:lnTo>
                  <a:lnTo>
                    <a:pt x="41" y="58"/>
                  </a:lnTo>
                  <a:lnTo>
                    <a:pt x="41" y="59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7" y="61"/>
                  </a:lnTo>
                  <a:lnTo>
                    <a:pt x="48" y="61"/>
                  </a:lnTo>
                  <a:lnTo>
                    <a:pt x="48" y="60"/>
                  </a:lnTo>
                  <a:lnTo>
                    <a:pt x="49" y="60"/>
                  </a:lnTo>
                  <a:lnTo>
                    <a:pt x="51" y="60"/>
                  </a:lnTo>
                  <a:lnTo>
                    <a:pt x="51" y="59"/>
                  </a:lnTo>
                  <a:lnTo>
                    <a:pt x="49" y="59"/>
                  </a:lnTo>
                  <a:lnTo>
                    <a:pt x="51" y="59"/>
                  </a:lnTo>
                  <a:lnTo>
                    <a:pt x="52" y="59"/>
                  </a:lnTo>
                  <a:lnTo>
                    <a:pt x="52" y="60"/>
                  </a:lnTo>
                  <a:lnTo>
                    <a:pt x="52" y="59"/>
                  </a:lnTo>
                  <a:lnTo>
                    <a:pt x="53" y="59"/>
                  </a:lnTo>
                  <a:lnTo>
                    <a:pt x="53" y="60"/>
                  </a:lnTo>
                  <a:lnTo>
                    <a:pt x="55" y="61"/>
                  </a:lnTo>
                  <a:lnTo>
                    <a:pt x="56" y="61"/>
                  </a:lnTo>
                  <a:lnTo>
                    <a:pt x="57" y="61"/>
                  </a:lnTo>
                  <a:lnTo>
                    <a:pt x="58" y="61"/>
                  </a:lnTo>
                  <a:lnTo>
                    <a:pt x="58" y="63"/>
                  </a:lnTo>
                  <a:lnTo>
                    <a:pt x="60" y="63"/>
                  </a:lnTo>
                  <a:lnTo>
                    <a:pt x="60" y="61"/>
                  </a:lnTo>
                  <a:lnTo>
                    <a:pt x="61" y="61"/>
                  </a:lnTo>
                  <a:lnTo>
                    <a:pt x="61" y="63"/>
                  </a:lnTo>
                  <a:lnTo>
                    <a:pt x="62" y="63"/>
                  </a:lnTo>
                  <a:lnTo>
                    <a:pt x="62" y="64"/>
                  </a:lnTo>
                  <a:lnTo>
                    <a:pt x="62" y="63"/>
                  </a:lnTo>
                  <a:lnTo>
                    <a:pt x="64" y="63"/>
                  </a:lnTo>
                  <a:lnTo>
                    <a:pt x="64" y="64"/>
                  </a:lnTo>
                  <a:lnTo>
                    <a:pt x="65" y="64"/>
                  </a:lnTo>
                  <a:lnTo>
                    <a:pt x="66" y="64"/>
                  </a:lnTo>
                  <a:lnTo>
                    <a:pt x="68" y="64"/>
                  </a:lnTo>
                  <a:lnTo>
                    <a:pt x="69" y="64"/>
                  </a:lnTo>
                  <a:lnTo>
                    <a:pt x="69" y="65"/>
                  </a:lnTo>
                  <a:lnTo>
                    <a:pt x="70" y="65"/>
                  </a:lnTo>
                  <a:lnTo>
                    <a:pt x="70" y="67"/>
                  </a:lnTo>
                  <a:lnTo>
                    <a:pt x="72" y="67"/>
                  </a:lnTo>
                  <a:lnTo>
                    <a:pt x="72" y="68"/>
                  </a:lnTo>
                  <a:lnTo>
                    <a:pt x="73" y="68"/>
                  </a:lnTo>
                  <a:lnTo>
                    <a:pt x="74" y="68"/>
                  </a:lnTo>
                  <a:lnTo>
                    <a:pt x="74" y="69"/>
                  </a:lnTo>
                  <a:lnTo>
                    <a:pt x="75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7" y="72"/>
                  </a:lnTo>
                  <a:lnTo>
                    <a:pt x="78" y="72"/>
                  </a:lnTo>
                  <a:lnTo>
                    <a:pt x="79" y="72"/>
                  </a:lnTo>
                  <a:lnTo>
                    <a:pt x="79" y="71"/>
                  </a:lnTo>
                  <a:lnTo>
                    <a:pt x="81" y="71"/>
                  </a:lnTo>
                  <a:lnTo>
                    <a:pt x="82" y="71"/>
                  </a:lnTo>
                  <a:lnTo>
                    <a:pt x="83" y="71"/>
                  </a:lnTo>
                  <a:lnTo>
                    <a:pt x="85" y="71"/>
                  </a:lnTo>
                  <a:lnTo>
                    <a:pt x="85" y="72"/>
                  </a:lnTo>
                  <a:lnTo>
                    <a:pt x="86" y="72"/>
                  </a:lnTo>
                  <a:lnTo>
                    <a:pt x="87" y="72"/>
                  </a:lnTo>
                  <a:lnTo>
                    <a:pt x="87" y="73"/>
                  </a:lnTo>
                  <a:lnTo>
                    <a:pt x="87" y="75"/>
                  </a:lnTo>
                  <a:lnTo>
                    <a:pt x="88" y="75"/>
                  </a:lnTo>
                  <a:lnTo>
                    <a:pt x="88" y="76"/>
                  </a:lnTo>
                  <a:lnTo>
                    <a:pt x="88" y="77"/>
                  </a:lnTo>
                  <a:lnTo>
                    <a:pt x="90" y="77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91" y="80"/>
                  </a:lnTo>
                  <a:lnTo>
                    <a:pt x="91" y="81"/>
                  </a:lnTo>
                  <a:lnTo>
                    <a:pt x="91" y="82"/>
                  </a:lnTo>
                  <a:lnTo>
                    <a:pt x="92" y="82"/>
                  </a:lnTo>
                  <a:lnTo>
                    <a:pt x="92" y="84"/>
                  </a:lnTo>
                  <a:lnTo>
                    <a:pt x="92" y="85"/>
                  </a:lnTo>
                  <a:lnTo>
                    <a:pt x="94" y="85"/>
                  </a:lnTo>
                  <a:lnTo>
                    <a:pt x="95" y="86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8" y="88"/>
                  </a:lnTo>
                  <a:lnTo>
                    <a:pt x="98" y="89"/>
                  </a:lnTo>
                  <a:lnTo>
                    <a:pt x="98" y="90"/>
                  </a:lnTo>
                  <a:lnTo>
                    <a:pt x="99" y="92"/>
                  </a:lnTo>
                  <a:lnTo>
                    <a:pt x="99" y="93"/>
                  </a:lnTo>
                  <a:lnTo>
                    <a:pt x="99" y="94"/>
                  </a:lnTo>
                  <a:lnTo>
                    <a:pt x="100" y="94"/>
                  </a:lnTo>
                  <a:lnTo>
                    <a:pt x="100" y="95"/>
                  </a:lnTo>
                  <a:lnTo>
                    <a:pt x="102" y="95"/>
                  </a:lnTo>
                  <a:lnTo>
                    <a:pt x="102" y="97"/>
                  </a:lnTo>
                  <a:lnTo>
                    <a:pt x="103" y="97"/>
                  </a:lnTo>
                  <a:lnTo>
                    <a:pt x="103" y="98"/>
                  </a:lnTo>
                  <a:lnTo>
                    <a:pt x="103" y="99"/>
                  </a:lnTo>
                  <a:lnTo>
                    <a:pt x="103" y="101"/>
                  </a:lnTo>
                  <a:lnTo>
                    <a:pt x="104" y="102"/>
                  </a:lnTo>
                  <a:lnTo>
                    <a:pt x="105" y="102"/>
                  </a:lnTo>
                  <a:lnTo>
                    <a:pt x="105" y="103"/>
                  </a:lnTo>
                  <a:lnTo>
                    <a:pt x="107" y="103"/>
                  </a:lnTo>
                  <a:lnTo>
                    <a:pt x="108" y="103"/>
                  </a:lnTo>
                  <a:lnTo>
                    <a:pt x="108" y="102"/>
                  </a:lnTo>
                  <a:lnTo>
                    <a:pt x="109" y="102"/>
                  </a:lnTo>
                  <a:lnTo>
                    <a:pt x="109" y="101"/>
                  </a:lnTo>
                  <a:lnTo>
                    <a:pt x="109" y="99"/>
                  </a:lnTo>
                  <a:lnTo>
                    <a:pt x="111" y="101"/>
                  </a:lnTo>
                  <a:lnTo>
                    <a:pt x="111" y="102"/>
                  </a:lnTo>
                  <a:lnTo>
                    <a:pt x="112" y="102"/>
                  </a:lnTo>
                  <a:lnTo>
                    <a:pt x="112" y="103"/>
                  </a:lnTo>
                  <a:lnTo>
                    <a:pt x="111" y="103"/>
                  </a:lnTo>
                  <a:lnTo>
                    <a:pt x="111" y="105"/>
                  </a:lnTo>
                  <a:lnTo>
                    <a:pt x="109" y="105"/>
                  </a:lnTo>
                  <a:lnTo>
                    <a:pt x="108" y="106"/>
                  </a:lnTo>
                  <a:lnTo>
                    <a:pt x="108" y="107"/>
                  </a:lnTo>
                  <a:lnTo>
                    <a:pt x="108" y="108"/>
                  </a:lnTo>
                  <a:lnTo>
                    <a:pt x="109" y="108"/>
                  </a:lnTo>
                  <a:lnTo>
                    <a:pt x="109" y="110"/>
                  </a:lnTo>
                  <a:lnTo>
                    <a:pt x="109" y="111"/>
                  </a:lnTo>
                  <a:lnTo>
                    <a:pt x="109" y="112"/>
                  </a:lnTo>
                  <a:lnTo>
                    <a:pt x="111" y="114"/>
                  </a:lnTo>
                  <a:lnTo>
                    <a:pt x="111" y="115"/>
                  </a:lnTo>
                  <a:lnTo>
                    <a:pt x="111" y="116"/>
                  </a:lnTo>
                  <a:lnTo>
                    <a:pt x="112" y="118"/>
                  </a:lnTo>
                  <a:lnTo>
                    <a:pt x="112" y="119"/>
                  </a:lnTo>
                  <a:lnTo>
                    <a:pt x="116" y="131"/>
                  </a:lnTo>
                  <a:lnTo>
                    <a:pt x="120" y="145"/>
                  </a:lnTo>
                  <a:lnTo>
                    <a:pt x="121" y="150"/>
                  </a:lnTo>
                  <a:lnTo>
                    <a:pt x="124" y="157"/>
                  </a:lnTo>
                  <a:lnTo>
                    <a:pt x="125" y="161"/>
                  </a:lnTo>
                  <a:lnTo>
                    <a:pt x="128" y="170"/>
                  </a:lnTo>
                  <a:lnTo>
                    <a:pt x="143" y="219"/>
                  </a:lnTo>
                  <a:lnTo>
                    <a:pt x="163" y="229"/>
                  </a:lnTo>
                  <a:lnTo>
                    <a:pt x="182" y="236"/>
                  </a:lnTo>
                  <a:lnTo>
                    <a:pt x="184" y="236"/>
                  </a:lnTo>
                  <a:lnTo>
                    <a:pt x="184" y="238"/>
                  </a:lnTo>
                  <a:lnTo>
                    <a:pt x="185" y="238"/>
                  </a:lnTo>
                  <a:lnTo>
                    <a:pt x="185" y="239"/>
                  </a:lnTo>
                  <a:lnTo>
                    <a:pt x="185" y="240"/>
                  </a:lnTo>
                  <a:lnTo>
                    <a:pt x="185" y="242"/>
                  </a:lnTo>
                  <a:lnTo>
                    <a:pt x="184" y="243"/>
                  </a:lnTo>
                  <a:lnTo>
                    <a:pt x="182" y="244"/>
                  </a:lnTo>
                  <a:lnTo>
                    <a:pt x="182" y="246"/>
                  </a:lnTo>
                  <a:lnTo>
                    <a:pt x="181" y="246"/>
                  </a:lnTo>
                  <a:lnTo>
                    <a:pt x="181" y="247"/>
                  </a:lnTo>
                  <a:lnTo>
                    <a:pt x="181" y="248"/>
                  </a:lnTo>
                  <a:lnTo>
                    <a:pt x="181" y="250"/>
                  </a:lnTo>
                  <a:lnTo>
                    <a:pt x="182" y="250"/>
                  </a:lnTo>
                  <a:lnTo>
                    <a:pt x="182" y="251"/>
                  </a:lnTo>
                  <a:lnTo>
                    <a:pt x="184" y="251"/>
                  </a:lnTo>
                  <a:lnTo>
                    <a:pt x="185" y="251"/>
                  </a:lnTo>
                  <a:lnTo>
                    <a:pt x="186" y="251"/>
                  </a:lnTo>
                  <a:lnTo>
                    <a:pt x="188" y="251"/>
                  </a:lnTo>
                  <a:lnTo>
                    <a:pt x="189" y="251"/>
                  </a:lnTo>
                  <a:lnTo>
                    <a:pt x="190" y="251"/>
                  </a:lnTo>
                  <a:lnTo>
                    <a:pt x="192" y="251"/>
                  </a:lnTo>
                  <a:lnTo>
                    <a:pt x="192" y="250"/>
                  </a:lnTo>
                  <a:lnTo>
                    <a:pt x="193" y="250"/>
                  </a:lnTo>
                  <a:lnTo>
                    <a:pt x="194" y="250"/>
                  </a:lnTo>
                  <a:lnTo>
                    <a:pt x="196" y="250"/>
                  </a:lnTo>
                  <a:lnTo>
                    <a:pt x="196" y="251"/>
                  </a:lnTo>
                  <a:lnTo>
                    <a:pt x="197" y="251"/>
                  </a:lnTo>
                  <a:lnTo>
                    <a:pt x="198" y="251"/>
                  </a:lnTo>
                  <a:lnTo>
                    <a:pt x="198" y="250"/>
                  </a:lnTo>
                  <a:lnTo>
                    <a:pt x="199" y="250"/>
                  </a:lnTo>
                  <a:lnTo>
                    <a:pt x="201" y="250"/>
                  </a:lnTo>
                  <a:lnTo>
                    <a:pt x="202" y="250"/>
                  </a:lnTo>
                  <a:lnTo>
                    <a:pt x="202" y="248"/>
                  </a:lnTo>
                  <a:lnTo>
                    <a:pt x="203" y="248"/>
                  </a:lnTo>
                  <a:lnTo>
                    <a:pt x="203" y="247"/>
                  </a:lnTo>
                  <a:lnTo>
                    <a:pt x="205" y="247"/>
                  </a:lnTo>
                  <a:lnTo>
                    <a:pt x="206" y="246"/>
                  </a:lnTo>
                  <a:lnTo>
                    <a:pt x="207" y="246"/>
                  </a:lnTo>
                  <a:lnTo>
                    <a:pt x="209" y="246"/>
                  </a:lnTo>
                  <a:lnTo>
                    <a:pt x="210" y="246"/>
                  </a:lnTo>
                  <a:lnTo>
                    <a:pt x="211" y="247"/>
                  </a:lnTo>
                  <a:lnTo>
                    <a:pt x="212" y="247"/>
                  </a:lnTo>
                  <a:lnTo>
                    <a:pt x="214" y="247"/>
                  </a:lnTo>
                  <a:lnTo>
                    <a:pt x="215" y="247"/>
                  </a:lnTo>
                  <a:lnTo>
                    <a:pt x="215" y="248"/>
                  </a:lnTo>
                  <a:lnTo>
                    <a:pt x="216" y="250"/>
                  </a:lnTo>
                  <a:lnTo>
                    <a:pt x="216" y="251"/>
                  </a:lnTo>
                  <a:lnTo>
                    <a:pt x="218" y="251"/>
                  </a:lnTo>
                  <a:lnTo>
                    <a:pt x="219" y="251"/>
                  </a:lnTo>
                  <a:lnTo>
                    <a:pt x="220" y="251"/>
                  </a:lnTo>
                  <a:lnTo>
                    <a:pt x="222" y="251"/>
                  </a:lnTo>
                  <a:lnTo>
                    <a:pt x="222" y="250"/>
                  </a:lnTo>
                  <a:lnTo>
                    <a:pt x="223" y="250"/>
                  </a:lnTo>
                  <a:lnTo>
                    <a:pt x="224" y="250"/>
                  </a:lnTo>
                  <a:lnTo>
                    <a:pt x="224" y="248"/>
                  </a:lnTo>
                  <a:lnTo>
                    <a:pt x="226" y="248"/>
                  </a:lnTo>
                  <a:lnTo>
                    <a:pt x="227" y="247"/>
                  </a:lnTo>
                  <a:lnTo>
                    <a:pt x="227" y="248"/>
                  </a:lnTo>
                  <a:lnTo>
                    <a:pt x="228" y="248"/>
                  </a:lnTo>
                  <a:lnTo>
                    <a:pt x="228" y="250"/>
                  </a:lnTo>
                  <a:lnTo>
                    <a:pt x="229" y="250"/>
                  </a:lnTo>
                  <a:lnTo>
                    <a:pt x="229" y="251"/>
                  </a:lnTo>
                  <a:lnTo>
                    <a:pt x="231" y="251"/>
                  </a:lnTo>
                  <a:lnTo>
                    <a:pt x="232" y="251"/>
                  </a:lnTo>
                  <a:lnTo>
                    <a:pt x="232" y="250"/>
                  </a:lnTo>
                  <a:lnTo>
                    <a:pt x="233" y="250"/>
                  </a:lnTo>
                  <a:lnTo>
                    <a:pt x="233" y="248"/>
                  </a:lnTo>
                  <a:lnTo>
                    <a:pt x="235" y="248"/>
                  </a:lnTo>
                  <a:lnTo>
                    <a:pt x="235" y="247"/>
                  </a:lnTo>
                  <a:lnTo>
                    <a:pt x="236" y="247"/>
                  </a:lnTo>
                  <a:lnTo>
                    <a:pt x="236" y="246"/>
                  </a:lnTo>
                  <a:lnTo>
                    <a:pt x="237" y="246"/>
                  </a:lnTo>
                  <a:lnTo>
                    <a:pt x="239" y="246"/>
                  </a:lnTo>
                  <a:lnTo>
                    <a:pt x="240" y="246"/>
                  </a:lnTo>
                  <a:lnTo>
                    <a:pt x="241" y="246"/>
                  </a:lnTo>
                  <a:lnTo>
                    <a:pt x="243" y="247"/>
                  </a:lnTo>
                  <a:lnTo>
                    <a:pt x="244" y="247"/>
                  </a:lnTo>
                  <a:lnTo>
                    <a:pt x="245" y="247"/>
                  </a:lnTo>
                  <a:lnTo>
                    <a:pt x="245" y="248"/>
                  </a:lnTo>
                  <a:lnTo>
                    <a:pt x="246" y="248"/>
                  </a:lnTo>
                  <a:lnTo>
                    <a:pt x="246" y="250"/>
                  </a:lnTo>
                  <a:lnTo>
                    <a:pt x="248" y="250"/>
                  </a:lnTo>
                  <a:lnTo>
                    <a:pt x="248" y="251"/>
                  </a:lnTo>
                  <a:lnTo>
                    <a:pt x="249" y="252"/>
                  </a:lnTo>
                  <a:lnTo>
                    <a:pt x="250" y="253"/>
                  </a:lnTo>
                  <a:lnTo>
                    <a:pt x="252" y="253"/>
                  </a:lnTo>
                  <a:lnTo>
                    <a:pt x="252" y="255"/>
                  </a:lnTo>
                  <a:lnTo>
                    <a:pt x="253" y="255"/>
                  </a:lnTo>
                  <a:lnTo>
                    <a:pt x="253" y="256"/>
                  </a:lnTo>
                  <a:lnTo>
                    <a:pt x="254" y="256"/>
                  </a:lnTo>
                  <a:lnTo>
                    <a:pt x="254" y="257"/>
                  </a:lnTo>
                  <a:lnTo>
                    <a:pt x="256" y="257"/>
                  </a:lnTo>
                  <a:lnTo>
                    <a:pt x="257" y="257"/>
                  </a:lnTo>
                  <a:lnTo>
                    <a:pt x="257" y="259"/>
                  </a:lnTo>
                  <a:lnTo>
                    <a:pt x="258" y="259"/>
                  </a:lnTo>
                  <a:lnTo>
                    <a:pt x="259" y="259"/>
                  </a:lnTo>
                  <a:lnTo>
                    <a:pt x="259" y="260"/>
                  </a:lnTo>
                  <a:lnTo>
                    <a:pt x="261" y="260"/>
                  </a:lnTo>
                  <a:lnTo>
                    <a:pt x="262" y="260"/>
                  </a:lnTo>
                  <a:lnTo>
                    <a:pt x="262" y="261"/>
                  </a:lnTo>
                  <a:lnTo>
                    <a:pt x="263" y="261"/>
                  </a:lnTo>
                  <a:lnTo>
                    <a:pt x="265" y="263"/>
                  </a:lnTo>
                  <a:lnTo>
                    <a:pt x="266" y="264"/>
                  </a:lnTo>
                  <a:lnTo>
                    <a:pt x="267" y="265"/>
                  </a:lnTo>
                  <a:lnTo>
                    <a:pt x="267" y="266"/>
                  </a:lnTo>
                  <a:lnTo>
                    <a:pt x="267" y="268"/>
                  </a:lnTo>
                  <a:lnTo>
                    <a:pt x="267" y="269"/>
                  </a:lnTo>
                  <a:lnTo>
                    <a:pt x="267" y="270"/>
                  </a:lnTo>
                  <a:lnTo>
                    <a:pt x="267" y="272"/>
                  </a:lnTo>
                  <a:lnTo>
                    <a:pt x="269" y="273"/>
                  </a:lnTo>
                  <a:lnTo>
                    <a:pt x="269" y="274"/>
                  </a:lnTo>
                  <a:lnTo>
                    <a:pt x="269" y="276"/>
                  </a:lnTo>
                  <a:lnTo>
                    <a:pt x="270" y="276"/>
                  </a:lnTo>
                  <a:lnTo>
                    <a:pt x="270" y="277"/>
                  </a:lnTo>
                  <a:lnTo>
                    <a:pt x="270" y="278"/>
                  </a:lnTo>
                  <a:lnTo>
                    <a:pt x="271" y="278"/>
                  </a:lnTo>
                  <a:lnTo>
                    <a:pt x="271" y="280"/>
                  </a:lnTo>
                  <a:lnTo>
                    <a:pt x="271" y="281"/>
                  </a:lnTo>
                  <a:lnTo>
                    <a:pt x="271" y="282"/>
                  </a:lnTo>
                  <a:lnTo>
                    <a:pt x="271" y="283"/>
                  </a:lnTo>
                  <a:lnTo>
                    <a:pt x="270" y="283"/>
                  </a:lnTo>
                  <a:lnTo>
                    <a:pt x="270" y="285"/>
                  </a:lnTo>
                  <a:lnTo>
                    <a:pt x="270" y="286"/>
                  </a:lnTo>
                  <a:lnTo>
                    <a:pt x="269" y="286"/>
                  </a:lnTo>
                  <a:lnTo>
                    <a:pt x="269" y="287"/>
                  </a:lnTo>
                  <a:lnTo>
                    <a:pt x="267" y="289"/>
                  </a:lnTo>
                  <a:lnTo>
                    <a:pt x="266" y="290"/>
                  </a:lnTo>
                  <a:lnTo>
                    <a:pt x="266" y="291"/>
                  </a:lnTo>
                  <a:lnTo>
                    <a:pt x="265" y="293"/>
                  </a:lnTo>
                  <a:lnTo>
                    <a:pt x="263" y="293"/>
                  </a:lnTo>
                  <a:lnTo>
                    <a:pt x="263" y="294"/>
                  </a:lnTo>
                  <a:lnTo>
                    <a:pt x="263" y="295"/>
                  </a:lnTo>
                  <a:lnTo>
                    <a:pt x="263" y="297"/>
                  </a:lnTo>
                  <a:lnTo>
                    <a:pt x="265" y="297"/>
                  </a:lnTo>
                  <a:lnTo>
                    <a:pt x="266" y="298"/>
                  </a:lnTo>
                  <a:lnTo>
                    <a:pt x="267" y="298"/>
                  </a:lnTo>
                  <a:lnTo>
                    <a:pt x="269" y="298"/>
                  </a:lnTo>
                  <a:lnTo>
                    <a:pt x="270" y="299"/>
                  </a:lnTo>
                  <a:lnTo>
                    <a:pt x="270" y="300"/>
                  </a:lnTo>
                  <a:lnTo>
                    <a:pt x="271" y="300"/>
                  </a:lnTo>
                  <a:lnTo>
                    <a:pt x="271" y="302"/>
                  </a:lnTo>
                  <a:lnTo>
                    <a:pt x="271" y="303"/>
                  </a:lnTo>
                  <a:lnTo>
                    <a:pt x="271" y="304"/>
                  </a:lnTo>
                  <a:lnTo>
                    <a:pt x="273" y="306"/>
                  </a:lnTo>
                  <a:lnTo>
                    <a:pt x="274" y="306"/>
                  </a:lnTo>
                  <a:lnTo>
                    <a:pt x="274" y="307"/>
                  </a:lnTo>
                  <a:lnTo>
                    <a:pt x="273" y="307"/>
                  </a:lnTo>
                  <a:lnTo>
                    <a:pt x="271" y="308"/>
                  </a:lnTo>
                  <a:lnTo>
                    <a:pt x="273" y="310"/>
                  </a:lnTo>
                  <a:lnTo>
                    <a:pt x="273" y="311"/>
                  </a:lnTo>
                  <a:lnTo>
                    <a:pt x="274" y="311"/>
                  </a:lnTo>
                  <a:lnTo>
                    <a:pt x="274" y="312"/>
                  </a:lnTo>
                  <a:lnTo>
                    <a:pt x="274" y="313"/>
                  </a:lnTo>
                  <a:lnTo>
                    <a:pt x="275" y="313"/>
                  </a:lnTo>
                  <a:lnTo>
                    <a:pt x="275" y="315"/>
                  </a:lnTo>
                  <a:lnTo>
                    <a:pt x="276" y="315"/>
                  </a:lnTo>
                  <a:lnTo>
                    <a:pt x="276" y="316"/>
                  </a:lnTo>
                  <a:lnTo>
                    <a:pt x="278" y="316"/>
                  </a:lnTo>
                  <a:lnTo>
                    <a:pt x="279" y="316"/>
                  </a:lnTo>
                  <a:lnTo>
                    <a:pt x="279" y="317"/>
                  </a:lnTo>
                  <a:lnTo>
                    <a:pt x="280" y="317"/>
                  </a:lnTo>
                  <a:lnTo>
                    <a:pt x="280" y="319"/>
                  </a:lnTo>
                  <a:lnTo>
                    <a:pt x="280" y="320"/>
                  </a:lnTo>
                  <a:lnTo>
                    <a:pt x="279" y="320"/>
                  </a:lnTo>
                  <a:lnTo>
                    <a:pt x="279" y="321"/>
                  </a:lnTo>
                  <a:lnTo>
                    <a:pt x="278" y="321"/>
                  </a:lnTo>
                  <a:lnTo>
                    <a:pt x="278" y="323"/>
                  </a:lnTo>
                  <a:lnTo>
                    <a:pt x="276" y="321"/>
                  </a:lnTo>
                  <a:lnTo>
                    <a:pt x="276" y="320"/>
                  </a:lnTo>
                  <a:lnTo>
                    <a:pt x="275" y="320"/>
                  </a:lnTo>
                  <a:lnTo>
                    <a:pt x="275" y="319"/>
                  </a:lnTo>
                  <a:lnTo>
                    <a:pt x="274" y="319"/>
                  </a:lnTo>
                  <a:lnTo>
                    <a:pt x="273" y="319"/>
                  </a:lnTo>
                  <a:lnTo>
                    <a:pt x="273" y="320"/>
                  </a:lnTo>
                  <a:lnTo>
                    <a:pt x="271" y="320"/>
                  </a:lnTo>
                  <a:lnTo>
                    <a:pt x="271" y="321"/>
                  </a:lnTo>
                  <a:lnTo>
                    <a:pt x="271" y="323"/>
                  </a:lnTo>
                  <a:lnTo>
                    <a:pt x="271" y="324"/>
                  </a:lnTo>
                  <a:lnTo>
                    <a:pt x="271" y="325"/>
                  </a:lnTo>
                  <a:lnTo>
                    <a:pt x="271" y="327"/>
                  </a:lnTo>
                  <a:lnTo>
                    <a:pt x="271" y="328"/>
                  </a:lnTo>
                  <a:lnTo>
                    <a:pt x="273" y="328"/>
                  </a:lnTo>
                  <a:lnTo>
                    <a:pt x="273" y="329"/>
                  </a:lnTo>
                  <a:lnTo>
                    <a:pt x="271" y="329"/>
                  </a:lnTo>
                  <a:lnTo>
                    <a:pt x="271" y="330"/>
                  </a:lnTo>
                  <a:lnTo>
                    <a:pt x="270" y="330"/>
                  </a:lnTo>
                  <a:lnTo>
                    <a:pt x="270" y="332"/>
                  </a:lnTo>
                  <a:lnTo>
                    <a:pt x="269" y="332"/>
                  </a:lnTo>
                  <a:lnTo>
                    <a:pt x="269" y="333"/>
                  </a:lnTo>
                  <a:lnTo>
                    <a:pt x="267" y="333"/>
                  </a:lnTo>
                  <a:lnTo>
                    <a:pt x="267" y="334"/>
                  </a:lnTo>
                  <a:lnTo>
                    <a:pt x="267" y="336"/>
                  </a:lnTo>
                  <a:lnTo>
                    <a:pt x="267" y="337"/>
                  </a:lnTo>
                  <a:lnTo>
                    <a:pt x="267" y="338"/>
                  </a:lnTo>
                  <a:lnTo>
                    <a:pt x="267" y="340"/>
                  </a:lnTo>
                  <a:lnTo>
                    <a:pt x="267" y="341"/>
                  </a:lnTo>
                  <a:lnTo>
                    <a:pt x="267" y="342"/>
                  </a:lnTo>
                  <a:lnTo>
                    <a:pt x="266" y="342"/>
                  </a:lnTo>
                  <a:lnTo>
                    <a:pt x="266" y="344"/>
                  </a:lnTo>
                  <a:lnTo>
                    <a:pt x="265" y="345"/>
                  </a:lnTo>
                  <a:lnTo>
                    <a:pt x="265" y="346"/>
                  </a:lnTo>
                  <a:lnTo>
                    <a:pt x="265" y="347"/>
                  </a:lnTo>
                  <a:lnTo>
                    <a:pt x="266" y="347"/>
                  </a:lnTo>
                  <a:lnTo>
                    <a:pt x="266" y="349"/>
                  </a:lnTo>
                  <a:lnTo>
                    <a:pt x="265" y="349"/>
                  </a:lnTo>
                  <a:lnTo>
                    <a:pt x="265" y="350"/>
                  </a:lnTo>
                  <a:lnTo>
                    <a:pt x="265" y="351"/>
                  </a:lnTo>
                  <a:lnTo>
                    <a:pt x="263" y="351"/>
                  </a:lnTo>
                  <a:lnTo>
                    <a:pt x="262" y="353"/>
                  </a:lnTo>
                  <a:lnTo>
                    <a:pt x="261" y="353"/>
                  </a:lnTo>
                  <a:lnTo>
                    <a:pt x="261" y="354"/>
                  </a:lnTo>
                  <a:lnTo>
                    <a:pt x="261" y="355"/>
                  </a:lnTo>
                  <a:lnTo>
                    <a:pt x="259" y="357"/>
                  </a:lnTo>
                  <a:lnTo>
                    <a:pt x="258" y="357"/>
                  </a:lnTo>
                  <a:lnTo>
                    <a:pt x="258" y="355"/>
                  </a:lnTo>
                  <a:lnTo>
                    <a:pt x="257" y="355"/>
                  </a:lnTo>
                  <a:lnTo>
                    <a:pt x="256" y="355"/>
                  </a:lnTo>
                  <a:lnTo>
                    <a:pt x="256" y="357"/>
                  </a:lnTo>
                  <a:lnTo>
                    <a:pt x="257" y="357"/>
                  </a:lnTo>
                  <a:lnTo>
                    <a:pt x="258" y="358"/>
                  </a:lnTo>
                  <a:lnTo>
                    <a:pt x="259" y="358"/>
                  </a:lnTo>
                  <a:lnTo>
                    <a:pt x="259" y="359"/>
                  </a:lnTo>
                  <a:lnTo>
                    <a:pt x="259" y="361"/>
                  </a:lnTo>
                  <a:lnTo>
                    <a:pt x="258" y="361"/>
                  </a:lnTo>
                  <a:lnTo>
                    <a:pt x="258" y="362"/>
                  </a:lnTo>
                  <a:lnTo>
                    <a:pt x="258" y="363"/>
                  </a:lnTo>
                  <a:lnTo>
                    <a:pt x="258" y="364"/>
                  </a:lnTo>
                  <a:lnTo>
                    <a:pt x="259" y="364"/>
                  </a:lnTo>
                  <a:lnTo>
                    <a:pt x="261" y="364"/>
                  </a:lnTo>
                  <a:lnTo>
                    <a:pt x="262" y="364"/>
                  </a:lnTo>
                  <a:lnTo>
                    <a:pt x="262" y="366"/>
                  </a:lnTo>
                  <a:lnTo>
                    <a:pt x="263" y="366"/>
                  </a:lnTo>
                  <a:lnTo>
                    <a:pt x="263" y="364"/>
                  </a:lnTo>
                  <a:lnTo>
                    <a:pt x="265" y="364"/>
                  </a:lnTo>
                  <a:lnTo>
                    <a:pt x="263" y="364"/>
                  </a:lnTo>
                  <a:lnTo>
                    <a:pt x="263" y="363"/>
                  </a:lnTo>
                  <a:lnTo>
                    <a:pt x="263" y="362"/>
                  </a:lnTo>
                  <a:lnTo>
                    <a:pt x="265" y="362"/>
                  </a:lnTo>
                  <a:lnTo>
                    <a:pt x="266" y="362"/>
                  </a:lnTo>
                  <a:lnTo>
                    <a:pt x="267" y="362"/>
                  </a:lnTo>
                  <a:lnTo>
                    <a:pt x="267" y="361"/>
                  </a:lnTo>
                  <a:lnTo>
                    <a:pt x="266" y="359"/>
                  </a:lnTo>
                  <a:lnTo>
                    <a:pt x="267" y="358"/>
                  </a:lnTo>
                  <a:lnTo>
                    <a:pt x="269" y="358"/>
                  </a:lnTo>
                  <a:lnTo>
                    <a:pt x="269" y="359"/>
                  </a:lnTo>
                  <a:lnTo>
                    <a:pt x="269" y="361"/>
                  </a:lnTo>
                  <a:lnTo>
                    <a:pt x="270" y="361"/>
                  </a:lnTo>
                  <a:lnTo>
                    <a:pt x="270" y="362"/>
                  </a:lnTo>
                  <a:lnTo>
                    <a:pt x="271" y="362"/>
                  </a:lnTo>
                  <a:lnTo>
                    <a:pt x="271" y="363"/>
                  </a:lnTo>
                  <a:lnTo>
                    <a:pt x="273" y="363"/>
                  </a:lnTo>
                  <a:lnTo>
                    <a:pt x="273" y="364"/>
                  </a:lnTo>
                  <a:lnTo>
                    <a:pt x="274" y="364"/>
                  </a:lnTo>
                  <a:lnTo>
                    <a:pt x="275" y="364"/>
                  </a:lnTo>
                  <a:lnTo>
                    <a:pt x="276" y="364"/>
                  </a:lnTo>
                  <a:lnTo>
                    <a:pt x="276" y="366"/>
                  </a:lnTo>
                  <a:lnTo>
                    <a:pt x="278" y="366"/>
                  </a:lnTo>
                  <a:lnTo>
                    <a:pt x="278" y="367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5" y="368"/>
                  </a:lnTo>
                  <a:lnTo>
                    <a:pt x="274" y="368"/>
                  </a:lnTo>
                  <a:lnTo>
                    <a:pt x="274" y="370"/>
                  </a:lnTo>
                  <a:lnTo>
                    <a:pt x="274" y="371"/>
                  </a:lnTo>
                  <a:lnTo>
                    <a:pt x="274" y="372"/>
                  </a:lnTo>
                  <a:lnTo>
                    <a:pt x="274" y="374"/>
                  </a:lnTo>
                  <a:lnTo>
                    <a:pt x="274" y="375"/>
                  </a:lnTo>
                  <a:lnTo>
                    <a:pt x="274" y="376"/>
                  </a:lnTo>
                  <a:lnTo>
                    <a:pt x="275" y="376"/>
                  </a:lnTo>
                  <a:lnTo>
                    <a:pt x="274" y="377"/>
                  </a:lnTo>
                  <a:lnTo>
                    <a:pt x="274" y="379"/>
                  </a:lnTo>
                  <a:lnTo>
                    <a:pt x="274" y="380"/>
                  </a:lnTo>
                  <a:lnTo>
                    <a:pt x="274" y="381"/>
                  </a:lnTo>
                  <a:lnTo>
                    <a:pt x="273" y="381"/>
                  </a:lnTo>
                  <a:lnTo>
                    <a:pt x="273" y="383"/>
                  </a:lnTo>
                  <a:lnTo>
                    <a:pt x="271" y="383"/>
                  </a:lnTo>
                  <a:lnTo>
                    <a:pt x="271" y="384"/>
                  </a:lnTo>
                  <a:lnTo>
                    <a:pt x="271" y="385"/>
                  </a:lnTo>
                  <a:lnTo>
                    <a:pt x="271" y="387"/>
                  </a:lnTo>
                  <a:lnTo>
                    <a:pt x="273" y="388"/>
                  </a:lnTo>
                  <a:lnTo>
                    <a:pt x="273" y="389"/>
                  </a:lnTo>
                  <a:lnTo>
                    <a:pt x="273" y="391"/>
                  </a:lnTo>
                  <a:lnTo>
                    <a:pt x="273" y="392"/>
                  </a:lnTo>
                  <a:lnTo>
                    <a:pt x="274" y="392"/>
                  </a:lnTo>
                  <a:lnTo>
                    <a:pt x="274" y="393"/>
                  </a:lnTo>
                  <a:lnTo>
                    <a:pt x="275" y="394"/>
                  </a:lnTo>
                  <a:lnTo>
                    <a:pt x="276" y="394"/>
                  </a:lnTo>
                  <a:lnTo>
                    <a:pt x="278" y="394"/>
                  </a:lnTo>
                  <a:lnTo>
                    <a:pt x="278" y="393"/>
                  </a:lnTo>
                  <a:lnTo>
                    <a:pt x="278" y="392"/>
                  </a:lnTo>
                  <a:lnTo>
                    <a:pt x="279" y="392"/>
                  </a:lnTo>
                  <a:lnTo>
                    <a:pt x="279" y="391"/>
                  </a:lnTo>
                  <a:lnTo>
                    <a:pt x="280" y="391"/>
                  </a:lnTo>
                  <a:lnTo>
                    <a:pt x="280" y="389"/>
                  </a:lnTo>
                  <a:lnTo>
                    <a:pt x="282" y="389"/>
                  </a:lnTo>
                  <a:lnTo>
                    <a:pt x="283" y="389"/>
                  </a:lnTo>
                  <a:lnTo>
                    <a:pt x="284" y="389"/>
                  </a:lnTo>
                  <a:lnTo>
                    <a:pt x="284" y="391"/>
                  </a:lnTo>
                  <a:lnTo>
                    <a:pt x="286" y="391"/>
                  </a:lnTo>
                  <a:lnTo>
                    <a:pt x="287" y="391"/>
                  </a:lnTo>
                  <a:lnTo>
                    <a:pt x="287" y="392"/>
                  </a:lnTo>
                  <a:lnTo>
                    <a:pt x="288" y="392"/>
                  </a:lnTo>
                  <a:lnTo>
                    <a:pt x="289" y="393"/>
                  </a:lnTo>
                  <a:lnTo>
                    <a:pt x="293" y="396"/>
                  </a:lnTo>
                  <a:lnTo>
                    <a:pt x="295" y="398"/>
                  </a:lnTo>
                  <a:lnTo>
                    <a:pt x="297" y="398"/>
                  </a:lnTo>
                  <a:lnTo>
                    <a:pt x="297" y="400"/>
                  </a:lnTo>
                  <a:lnTo>
                    <a:pt x="299" y="400"/>
                  </a:lnTo>
                  <a:lnTo>
                    <a:pt x="300" y="400"/>
                  </a:lnTo>
                  <a:lnTo>
                    <a:pt x="301" y="401"/>
                  </a:lnTo>
                  <a:lnTo>
                    <a:pt x="303" y="401"/>
                  </a:lnTo>
                  <a:lnTo>
                    <a:pt x="304" y="402"/>
                  </a:lnTo>
                  <a:lnTo>
                    <a:pt x="305" y="402"/>
                  </a:lnTo>
                  <a:lnTo>
                    <a:pt x="306" y="404"/>
                  </a:lnTo>
                  <a:lnTo>
                    <a:pt x="308" y="404"/>
                  </a:lnTo>
                  <a:lnTo>
                    <a:pt x="309" y="405"/>
                  </a:lnTo>
                  <a:lnTo>
                    <a:pt x="310" y="405"/>
                  </a:lnTo>
                  <a:lnTo>
                    <a:pt x="312" y="405"/>
                  </a:lnTo>
                  <a:lnTo>
                    <a:pt x="313" y="405"/>
                  </a:lnTo>
                  <a:lnTo>
                    <a:pt x="314" y="405"/>
                  </a:lnTo>
                  <a:lnTo>
                    <a:pt x="316" y="405"/>
                  </a:lnTo>
                  <a:lnTo>
                    <a:pt x="317" y="405"/>
                  </a:lnTo>
                  <a:lnTo>
                    <a:pt x="318" y="405"/>
                  </a:lnTo>
                  <a:lnTo>
                    <a:pt x="320" y="405"/>
                  </a:lnTo>
                  <a:lnTo>
                    <a:pt x="320" y="404"/>
                  </a:lnTo>
                  <a:lnTo>
                    <a:pt x="321" y="404"/>
                  </a:lnTo>
                  <a:lnTo>
                    <a:pt x="322" y="404"/>
                  </a:lnTo>
                  <a:lnTo>
                    <a:pt x="322" y="405"/>
                  </a:lnTo>
                  <a:lnTo>
                    <a:pt x="323" y="405"/>
                  </a:lnTo>
                  <a:lnTo>
                    <a:pt x="323" y="406"/>
                  </a:lnTo>
                  <a:lnTo>
                    <a:pt x="325" y="406"/>
                  </a:lnTo>
                  <a:lnTo>
                    <a:pt x="325" y="408"/>
                  </a:lnTo>
                  <a:lnTo>
                    <a:pt x="323" y="408"/>
                  </a:lnTo>
                  <a:lnTo>
                    <a:pt x="323" y="409"/>
                  </a:lnTo>
                  <a:lnTo>
                    <a:pt x="322" y="409"/>
                  </a:lnTo>
                  <a:lnTo>
                    <a:pt x="322" y="410"/>
                  </a:lnTo>
                  <a:lnTo>
                    <a:pt x="322" y="411"/>
                  </a:lnTo>
                  <a:lnTo>
                    <a:pt x="322" y="413"/>
                  </a:lnTo>
                  <a:lnTo>
                    <a:pt x="322" y="414"/>
                  </a:lnTo>
                  <a:lnTo>
                    <a:pt x="322" y="415"/>
                  </a:lnTo>
                  <a:lnTo>
                    <a:pt x="322" y="417"/>
                  </a:lnTo>
                  <a:lnTo>
                    <a:pt x="322" y="418"/>
                  </a:lnTo>
                  <a:lnTo>
                    <a:pt x="322" y="419"/>
                  </a:lnTo>
                  <a:lnTo>
                    <a:pt x="323" y="419"/>
                  </a:lnTo>
                  <a:lnTo>
                    <a:pt x="323" y="421"/>
                  </a:lnTo>
                  <a:lnTo>
                    <a:pt x="322" y="421"/>
                  </a:lnTo>
                  <a:lnTo>
                    <a:pt x="322" y="422"/>
                  </a:lnTo>
                  <a:lnTo>
                    <a:pt x="322" y="423"/>
                  </a:lnTo>
                  <a:lnTo>
                    <a:pt x="322" y="424"/>
                  </a:lnTo>
                  <a:lnTo>
                    <a:pt x="321" y="424"/>
                  </a:lnTo>
                  <a:lnTo>
                    <a:pt x="321" y="426"/>
                  </a:lnTo>
                  <a:lnTo>
                    <a:pt x="321" y="427"/>
                  </a:lnTo>
                  <a:lnTo>
                    <a:pt x="320" y="428"/>
                  </a:lnTo>
                  <a:lnTo>
                    <a:pt x="320" y="430"/>
                  </a:lnTo>
                  <a:lnTo>
                    <a:pt x="318" y="430"/>
                  </a:lnTo>
                  <a:lnTo>
                    <a:pt x="318" y="431"/>
                  </a:lnTo>
                  <a:lnTo>
                    <a:pt x="317" y="431"/>
                  </a:lnTo>
                  <a:lnTo>
                    <a:pt x="316" y="432"/>
                  </a:lnTo>
                  <a:lnTo>
                    <a:pt x="314" y="432"/>
                  </a:lnTo>
                  <a:lnTo>
                    <a:pt x="313" y="432"/>
                  </a:lnTo>
                  <a:lnTo>
                    <a:pt x="313" y="434"/>
                  </a:lnTo>
                  <a:lnTo>
                    <a:pt x="312" y="434"/>
                  </a:lnTo>
                  <a:lnTo>
                    <a:pt x="312" y="435"/>
                  </a:lnTo>
                  <a:lnTo>
                    <a:pt x="310" y="435"/>
                  </a:lnTo>
                  <a:lnTo>
                    <a:pt x="310" y="436"/>
                  </a:lnTo>
                  <a:lnTo>
                    <a:pt x="310" y="438"/>
                  </a:lnTo>
                  <a:lnTo>
                    <a:pt x="309" y="439"/>
                  </a:lnTo>
                  <a:lnTo>
                    <a:pt x="309" y="440"/>
                  </a:lnTo>
                  <a:lnTo>
                    <a:pt x="308" y="441"/>
                  </a:lnTo>
                  <a:lnTo>
                    <a:pt x="308" y="443"/>
                  </a:lnTo>
                  <a:lnTo>
                    <a:pt x="306" y="443"/>
                  </a:lnTo>
                  <a:lnTo>
                    <a:pt x="305" y="443"/>
                  </a:lnTo>
                  <a:lnTo>
                    <a:pt x="304" y="443"/>
                  </a:lnTo>
                  <a:lnTo>
                    <a:pt x="304" y="444"/>
                  </a:lnTo>
                  <a:lnTo>
                    <a:pt x="303" y="444"/>
                  </a:lnTo>
                  <a:lnTo>
                    <a:pt x="303" y="445"/>
                  </a:lnTo>
                  <a:lnTo>
                    <a:pt x="301" y="445"/>
                  </a:lnTo>
                  <a:lnTo>
                    <a:pt x="301" y="447"/>
                  </a:lnTo>
                  <a:lnTo>
                    <a:pt x="300" y="447"/>
                  </a:lnTo>
                  <a:lnTo>
                    <a:pt x="300" y="448"/>
                  </a:lnTo>
                  <a:lnTo>
                    <a:pt x="300" y="449"/>
                  </a:lnTo>
                  <a:lnTo>
                    <a:pt x="299" y="449"/>
                  </a:lnTo>
                  <a:lnTo>
                    <a:pt x="297" y="449"/>
                  </a:lnTo>
                  <a:lnTo>
                    <a:pt x="297" y="451"/>
                  </a:lnTo>
                  <a:lnTo>
                    <a:pt x="297" y="452"/>
                  </a:lnTo>
                  <a:lnTo>
                    <a:pt x="297" y="451"/>
                  </a:lnTo>
                  <a:lnTo>
                    <a:pt x="296" y="449"/>
                  </a:lnTo>
                  <a:lnTo>
                    <a:pt x="295" y="449"/>
                  </a:lnTo>
                  <a:lnTo>
                    <a:pt x="293" y="449"/>
                  </a:lnTo>
                  <a:lnTo>
                    <a:pt x="293" y="451"/>
                  </a:lnTo>
                  <a:lnTo>
                    <a:pt x="293" y="452"/>
                  </a:lnTo>
                  <a:lnTo>
                    <a:pt x="295" y="453"/>
                  </a:lnTo>
                  <a:lnTo>
                    <a:pt x="293" y="453"/>
                  </a:lnTo>
                  <a:lnTo>
                    <a:pt x="292" y="453"/>
                  </a:lnTo>
                  <a:lnTo>
                    <a:pt x="291" y="455"/>
                  </a:lnTo>
                  <a:lnTo>
                    <a:pt x="289" y="456"/>
                  </a:lnTo>
                  <a:lnTo>
                    <a:pt x="288" y="456"/>
                  </a:lnTo>
                  <a:lnTo>
                    <a:pt x="288" y="457"/>
                  </a:lnTo>
                  <a:lnTo>
                    <a:pt x="287" y="457"/>
                  </a:lnTo>
                  <a:lnTo>
                    <a:pt x="286" y="457"/>
                  </a:lnTo>
                  <a:lnTo>
                    <a:pt x="286" y="456"/>
                  </a:lnTo>
                  <a:lnTo>
                    <a:pt x="284" y="456"/>
                  </a:lnTo>
                  <a:lnTo>
                    <a:pt x="283" y="456"/>
                  </a:lnTo>
                  <a:lnTo>
                    <a:pt x="282" y="457"/>
                  </a:lnTo>
                  <a:lnTo>
                    <a:pt x="280" y="458"/>
                  </a:lnTo>
                  <a:lnTo>
                    <a:pt x="280" y="460"/>
                  </a:lnTo>
                  <a:lnTo>
                    <a:pt x="280" y="461"/>
                  </a:lnTo>
                  <a:lnTo>
                    <a:pt x="280" y="462"/>
                  </a:lnTo>
                  <a:lnTo>
                    <a:pt x="282" y="462"/>
                  </a:lnTo>
                  <a:lnTo>
                    <a:pt x="282" y="464"/>
                  </a:lnTo>
                  <a:lnTo>
                    <a:pt x="282" y="465"/>
                  </a:lnTo>
                  <a:lnTo>
                    <a:pt x="280" y="465"/>
                  </a:lnTo>
                  <a:lnTo>
                    <a:pt x="280" y="466"/>
                  </a:lnTo>
                  <a:lnTo>
                    <a:pt x="280" y="468"/>
                  </a:lnTo>
                  <a:lnTo>
                    <a:pt x="280" y="469"/>
                  </a:lnTo>
                  <a:lnTo>
                    <a:pt x="282" y="469"/>
                  </a:lnTo>
                  <a:lnTo>
                    <a:pt x="282" y="470"/>
                  </a:lnTo>
                  <a:lnTo>
                    <a:pt x="280" y="471"/>
                  </a:lnTo>
                  <a:lnTo>
                    <a:pt x="279" y="471"/>
                  </a:lnTo>
                  <a:lnTo>
                    <a:pt x="279" y="473"/>
                  </a:lnTo>
                  <a:lnTo>
                    <a:pt x="279" y="474"/>
                  </a:lnTo>
                  <a:lnTo>
                    <a:pt x="278" y="474"/>
                  </a:lnTo>
                  <a:lnTo>
                    <a:pt x="278" y="475"/>
                  </a:lnTo>
                  <a:lnTo>
                    <a:pt x="279" y="477"/>
                  </a:lnTo>
                  <a:lnTo>
                    <a:pt x="279" y="478"/>
                  </a:lnTo>
                  <a:lnTo>
                    <a:pt x="279" y="479"/>
                  </a:lnTo>
                  <a:lnTo>
                    <a:pt x="280" y="479"/>
                  </a:lnTo>
                  <a:lnTo>
                    <a:pt x="280" y="481"/>
                  </a:lnTo>
                  <a:lnTo>
                    <a:pt x="280" y="482"/>
                  </a:lnTo>
                  <a:lnTo>
                    <a:pt x="280" y="483"/>
                  </a:lnTo>
                  <a:lnTo>
                    <a:pt x="280" y="485"/>
                  </a:lnTo>
                  <a:lnTo>
                    <a:pt x="280" y="486"/>
                  </a:lnTo>
                  <a:lnTo>
                    <a:pt x="282" y="487"/>
                  </a:lnTo>
                  <a:lnTo>
                    <a:pt x="282" y="488"/>
                  </a:lnTo>
                  <a:lnTo>
                    <a:pt x="282" y="490"/>
                  </a:lnTo>
                  <a:lnTo>
                    <a:pt x="282" y="491"/>
                  </a:lnTo>
                  <a:lnTo>
                    <a:pt x="283" y="492"/>
                  </a:lnTo>
                  <a:lnTo>
                    <a:pt x="283" y="494"/>
                  </a:lnTo>
                  <a:lnTo>
                    <a:pt x="283" y="495"/>
                  </a:lnTo>
                  <a:lnTo>
                    <a:pt x="283" y="496"/>
                  </a:lnTo>
                  <a:lnTo>
                    <a:pt x="283" y="498"/>
                  </a:lnTo>
                  <a:lnTo>
                    <a:pt x="283" y="499"/>
                  </a:lnTo>
                  <a:lnTo>
                    <a:pt x="283" y="500"/>
                  </a:lnTo>
                  <a:lnTo>
                    <a:pt x="283" y="502"/>
                  </a:lnTo>
                  <a:lnTo>
                    <a:pt x="283" y="503"/>
                  </a:lnTo>
                  <a:lnTo>
                    <a:pt x="283" y="504"/>
                  </a:lnTo>
                  <a:lnTo>
                    <a:pt x="283" y="505"/>
                  </a:lnTo>
                  <a:lnTo>
                    <a:pt x="283" y="507"/>
                  </a:lnTo>
                  <a:lnTo>
                    <a:pt x="284" y="507"/>
                  </a:lnTo>
                  <a:lnTo>
                    <a:pt x="284" y="508"/>
                  </a:lnTo>
                  <a:lnTo>
                    <a:pt x="284" y="509"/>
                  </a:lnTo>
                  <a:lnTo>
                    <a:pt x="283" y="509"/>
                  </a:lnTo>
                  <a:lnTo>
                    <a:pt x="284" y="509"/>
                  </a:lnTo>
                  <a:lnTo>
                    <a:pt x="284" y="511"/>
                  </a:lnTo>
                  <a:lnTo>
                    <a:pt x="284" y="512"/>
                  </a:lnTo>
                  <a:lnTo>
                    <a:pt x="286" y="512"/>
                  </a:lnTo>
                  <a:lnTo>
                    <a:pt x="286" y="513"/>
                  </a:lnTo>
                  <a:lnTo>
                    <a:pt x="284" y="513"/>
                  </a:lnTo>
                  <a:lnTo>
                    <a:pt x="284" y="515"/>
                  </a:lnTo>
                  <a:lnTo>
                    <a:pt x="283" y="516"/>
                  </a:lnTo>
                  <a:lnTo>
                    <a:pt x="284" y="517"/>
                  </a:lnTo>
                  <a:lnTo>
                    <a:pt x="284" y="519"/>
                  </a:lnTo>
                  <a:lnTo>
                    <a:pt x="284" y="520"/>
                  </a:lnTo>
                  <a:lnTo>
                    <a:pt x="286" y="520"/>
                  </a:lnTo>
                  <a:lnTo>
                    <a:pt x="286" y="521"/>
                  </a:lnTo>
                  <a:lnTo>
                    <a:pt x="287" y="522"/>
                  </a:lnTo>
                  <a:lnTo>
                    <a:pt x="287" y="524"/>
                  </a:lnTo>
                  <a:lnTo>
                    <a:pt x="287" y="525"/>
                  </a:lnTo>
                  <a:lnTo>
                    <a:pt x="287" y="526"/>
                  </a:lnTo>
                  <a:lnTo>
                    <a:pt x="287" y="528"/>
                  </a:lnTo>
                  <a:lnTo>
                    <a:pt x="287" y="529"/>
                  </a:lnTo>
                  <a:lnTo>
                    <a:pt x="287" y="530"/>
                  </a:lnTo>
                  <a:lnTo>
                    <a:pt x="284" y="529"/>
                  </a:lnTo>
                  <a:lnTo>
                    <a:pt x="283" y="529"/>
                  </a:lnTo>
                  <a:lnTo>
                    <a:pt x="282" y="528"/>
                  </a:lnTo>
                  <a:lnTo>
                    <a:pt x="280" y="528"/>
                  </a:lnTo>
                  <a:lnTo>
                    <a:pt x="279" y="528"/>
                  </a:lnTo>
                  <a:lnTo>
                    <a:pt x="278" y="528"/>
                  </a:lnTo>
                  <a:lnTo>
                    <a:pt x="278" y="529"/>
                  </a:lnTo>
                  <a:lnTo>
                    <a:pt x="276" y="529"/>
                  </a:lnTo>
                  <a:lnTo>
                    <a:pt x="275" y="529"/>
                  </a:lnTo>
                  <a:lnTo>
                    <a:pt x="275" y="530"/>
                  </a:lnTo>
                  <a:lnTo>
                    <a:pt x="274" y="530"/>
                  </a:lnTo>
                  <a:lnTo>
                    <a:pt x="274" y="532"/>
                  </a:lnTo>
                  <a:lnTo>
                    <a:pt x="273" y="530"/>
                  </a:lnTo>
                  <a:lnTo>
                    <a:pt x="271" y="530"/>
                  </a:lnTo>
                  <a:lnTo>
                    <a:pt x="271" y="532"/>
                  </a:lnTo>
                  <a:lnTo>
                    <a:pt x="270" y="533"/>
                  </a:lnTo>
                  <a:lnTo>
                    <a:pt x="271" y="534"/>
                  </a:lnTo>
                  <a:lnTo>
                    <a:pt x="273" y="535"/>
                  </a:lnTo>
                  <a:lnTo>
                    <a:pt x="273" y="537"/>
                  </a:lnTo>
                  <a:lnTo>
                    <a:pt x="273" y="538"/>
                  </a:lnTo>
                  <a:lnTo>
                    <a:pt x="273" y="539"/>
                  </a:lnTo>
                  <a:lnTo>
                    <a:pt x="271" y="539"/>
                  </a:lnTo>
                  <a:lnTo>
                    <a:pt x="271" y="541"/>
                  </a:lnTo>
                  <a:lnTo>
                    <a:pt x="271" y="542"/>
                  </a:lnTo>
                  <a:lnTo>
                    <a:pt x="271" y="543"/>
                  </a:lnTo>
                  <a:lnTo>
                    <a:pt x="271" y="545"/>
                  </a:lnTo>
                  <a:lnTo>
                    <a:pt x="270" y="545"/>
                  </a:lnTo>
                  <a:lnTo>
                    <a:pt x="270" y="546"/>
                  </a:lnTo>
                  <a:lnTo>
                    <a:pt x="270" y="547"/>
                  </a:lnTo>
                  <a:lnTo>
                    <a:pt x="269" y="549"/>
                  </a:lnTo>
                  <a:lnTo>
                    <a:pt x="267" y="550"/>
                  </a:lnTo>
                  <a:lnTo>
                    <a:pt x="267" y="551"/>
                  </a:lnTo>
                  <a:lnTo>
                    <a:pt x="267" y="552"/>
                  </a:lnTo>
                  <a:lnTo>
                    <a:pt x="267" y="554"/>
                  </a:lnTo>
                  <a:lnTo>
                    <a:pt x="267" y="555"/>
                  </a:lnTo>
                  <a:lnTo>
                    <a:pt x="267" y="556"/>
                  </a:lnTo>
                  <a:lnTo>
                    <a:pt x="266" y="558"/>
                  </a:lnTo>
                  <a:lnTo>
                    <a:pt x="265" y="556"/>
                  </a:lnTo>
                  <a:lnTo>
                    <a:pt x="263" y="556"/>
                  </a:lnTo>
                  <a:lnTo>
                    <a:pt x="262" y="555"/>
                  </a:lnTo>
                  <a:lnTo>
                    <a:pt x="261" y="555"/>
                  </a:lnTo>
                  <a:lnTo>
                    <a:pt x="259" y="555"/>
                  </a:lnTo>
                  <a:lnTo>
                    <a:pt x="259" y="554"/>
                  </a:lnTo>
                  <a:lnTo>
                    <a:pt x="258" y="554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6" y="555"/>
                  </a:lnTo>
                  <a:lnTo>
                    <a:pt x="254" y="555"/>
                  </a:lnTo>
                  <a:lnTo>
                    <a:pt x="254" y="556"/>
                  </a:lnTo>
                  <a:lnTo>
                    <a:pt x="253" y="558"/>
                  </a:lnTo>
                  <a:lnTo>
                    <a:pt x="253" y="559"/>
                  </a:lnTo>
                  <a:lnTo>
                    <a:pt x="252" y="559"/>
                  </a:lnTo>
                  <a:lnTo>
                    <a:pt x="252" y="560"/>
                  </a:lnTo>
                  <a:lnTo>
                    <a:pt x="250" y="560"/>
                  </a:lnTo>
                  <a:lnTo>
                    <a:pt x="250" y="562"/>
                  </a:lnTo>
                  <a:lnTo>
                    <a:pt x="249" y="562"/>
                  </a:lnTo>
                  <a:lnTo>
                    <a:pt x="249" y="563"/>
                  </a:lnTo>
                  <a:lnTo>
                    <a:pt x="249" y="564"/>
                  </a:lnTo>
                  <a:lnTo>
                    <a:pt x="248" y="564"/>
                  </a:lnTo>
                  <a:lnTo>
                    <a:pt x="248" y="566"/>
                  </a:lnTo>
                  <a:lnTo>
                    <a:pt x="248" y="567"/>
                  </a:lnTo>
                  <a:lnTo>
                    <a:pt x="248" y="568"/>
                  </a:lnTo>
                  <a:lnTo>
                    <a:pt x="246" y="569"/>
                  </a:lnTo>
                  <a:lnTo>
                    <a:pt x="245" y="571"/>
                  </a:lnTo>
                  <a:lnTo>
                    <a:pt x="244" y="571"/>
                  </a:lnTo>
                  <a:lnTo>
                    <a:pt x="244" y="572"/>
                  </a:lnTo>
                  <a:lnTo>
                    <a:pt x="245" y="572"/>
                  </a:lnTo>
                  <a:lnTo>
                    <a:pt x="246" y="572"/>
                  </a:lnTo>
                  <a:lnTo>
                    <a:pt x="246" y="573"/>
                  </a:lnTo>
                  <a:lnTo>
                    <a:pt x="248" y="573"/>
                  </a:lnTo>
                  <a:lnTo>
                    <a:pt x="248" y="575"/>
                  </a:lnTo>
                  <a:lnTo>
                    <a:pt x="249" y="576"/>
                  </a:lnTo>
                  <a:lnTo>
                    <a:pt x="249" y="577"/>
                  </a:lnTo>
                  <a:lnTo>
                    <a:pt x="250" y="577"/>
                  </a:lnTo>
                  <a:lnTo>
                    <a:pt x="250" y="579"/>
                  </a:lnTo>
                  <a:lnTo>
                    <a:pt x="250" y="580"/>
                  </a:lnTo>
                  <a:lnTo>
                    <a:pt x="249" y="580"/>
                  </a:lnTo>
                  <a:lnTo>
                    <a:pt x="249" y="581"/>
                  </a:lnTo>
                  <a:lnTo>
                    <a:pt x="248" y="581"/>
                  </a:lnTo>
                  <a:lnTo>
                    <a:pt x="248" y="582"/>
                  </a:lnTo>
                  <a:lnTo>
                    <a:pt x="246" y="582"/>
                  </a:lnTo>
                  <a:lnTo>
                    <a:pt x="245" y="582"/>
                  </a:lnTo>
                  <a:lnTo>
                    <a:pt x="244" y="582"/>
                  </a:lnTo>
                  <a:lnTo>
                    <a:pt x="243" y="582"/>
                  </a:lnTo>
                  <a:lnTo>
                    <a:pt x="241" y="582"/>
                  </a:lnTo>
                  <a:lnTo>
                    <a:pt x="240" y="584"/>
                  </a:lnTo>
                  <a:lnTo>
                    <a:pt x="239" y="584"/>
                  </a:lnTo>
                  <a:lnTo>
                    <a:pt x="239" y="585"/>
                  </a:lnTo>
                  <a:lnTo>
                    <a:pt x="237" y="585"/>
                  </a:lnTo>
                  <a:lnTo>
                    <a:pt x="237" y="586"/>
                  </a:lnTo>
                  <a:lnTo>
                    <a:pt x="237" y="588"/>
                  </a:lnTo>
                  <a:lnTo>
                    <a:pt x="236" y="588"/>
                  </a:lnTo>
                  <a:lnTo>
                    <a:pt x="236" y="589"/>
                  </a:lnTo>
                  <a:lnTo>
                    <a:pt x="236" y="590"/>
                  </a:lnTo>
                  <a:lnTo>
                    <a:pt x="235" y="592"/>
                  </a:lnTo>
                  <a:lnTo>
                    <a:pt x="236" y="592"/>
                  </a:lnTo>
                  <a:lnTo>
                    <a:pt x="236" y="593"/>
                  </a:lnTo>
                  <a:lnTo>
                    <a:pt x="237" y="593"/>
                  </a:lnTo>
                  <a:lnTo>
                    <a:pt x="237" y="594"/>
                  </a:lnTo>
                  <a:lnTo>
                    <a:pt x="239" y="594"/>
                  </a:lnTo>
                  <a:lnTo>
                    <a:pt x="239" y="596"/>
                  </a:lnTo>
                  <a:lnTo>
                    <a:pt x="240" y="597"/>
                  </a:lnTo>
                  <a:lnTo>
                    <a:pt x="241" y="597"/>
                  </a:lnTo>
                  <a:lnTo>
                    <a:pt x="243" y="597"/>
                  </a:lnTo>
                  <a:lnTo>
                    <a:pt x="243" y="598"/>
                  </a:lnTo>
                  <a:lnTo>
                    <a:pt x="244" y="598"/>
                  </a:lnTo>
                  <a:lnTo>
                    <a:pt x="245" y="598"/>
                  </a:lnTo>
                  <a:lnTo>
                    <a:pt x="245" y="599"/>
                  </a:lnTo>
                  <a:lnTo>
                    <a:pt x="245" y="601"/>
                  </a:lnTo>
                  <a:lnTo>
                    <a:pt x="245" y="602"/>
                  </a:lnTo>
                  <a:lnTo>
                    <a:pt x="244" y="602"/>
                  </a:lnTo>
                  <a:lnTo>
                    <a:pt x="245" y="603"/>
                  </a:lnTo>
                  <a:lnTo>
                    <a:pt x="246" y="605"/>
                  </a:lnTo>
                  <a:lnTo>
                    <a:pt x="248" y="605"/>
                  </a:lnTo>
                  <a:lnTo>
                    <a:pt x="249" y="606"/>
                  </a:lnTo>
                  <a:lnTo>
                    <a:pt x="250" y="607"/>
                  </a:lnTo>
                  <a:lnTo>
                    <a:pt x="250" y="609"/>
                  </a:lnTo>
                  <a:lnTo>
                    <a:pt x="252" y="609"/>
                  </a:lnTo>
                  <a:lnTo>
                    <a:pt x="252" y="610"/>
                  </a:lnTo>
                  <a:lnTo>
                    <a:pt x="253" y="611"/>
                  </a:lnTo>
                  <a:lnTo>
                    <a:pt x="253" y="613"/>
                  </a:lnTo>
                  <a:lnTo>
                    <a:pt x="254" y="613"/>
                  </a:lnTo>
                  <a:lnTo>
                    <a:pt x="254" y="614"/>
                  </a:lnTo>
                  <a:lnTo>
                    <a:pt x="256" y="614"/>
                  </a:lnTo>
                  <a:lnTo>
                    <a:pt x="256" y="615"/>
                  </a:lnTo>
                  <a:lnTo>
                    <a:pt x="256" y="616"/>
                  </a:lnTo>
                  <a:lnTo>
                    <a:pt x="256" y="618"/>
                  </a:lnTo>
                  <a:lnTo>
                    <a:pt x="256" y="619"/>
                  </a:lnTo>
                  <a:lnTo>
                    <a:pt x="256" y="620"/>
                  </a:lnTo>
                  <a:lnTo>
                    <a:pt x="256" y="622"/>
                  </a:lnTo>
                  <a:lnTo>
                    <a:pt x="257" y="623"/>
                  </a:lnTo>
                  <a:lnTo>
                    <a:pt x="258" y="623"/>
                  </a:lnTo>
                  <a:lnTo>
                    <a:pt x="259" y="623"/>
                  </a:lnTo>
                  <a:lnTo>
                    <a:pt x="259" y="624"/>
                  </a:lnTo>
                  <a:lnTo>
                    <a:pt x="259" y="626"/>
                  </a:lnTo>
                  <a:lnTo>
                    <a:pt x="259" y="627"/>
                  </a:lnTo>
                  <a:lnTo>
                    <a:pt x="259" y="628"/>
                  </a:lnTo>
                  <a:lnTo>
                    <a:pt x="259" y="629"/>
                  </a:lnTo>
                  <a:lnTo>
                    <a:pt x="259" y="631"/>
                  </a:lnTo>
                  <a:lnTo>
                    <a:pt x="259" y="632"/>
                  </a:lnTo>
                  <a:lnTo>
                    <a:pt x="261" y="632"/>
                  </a:lnTo>
                  <a:lnTo>
                    <a:pt x="261" y="633"/>
                  </a:lnTo>
                  <a:lnTo>
                    <a:pt x="261" y="635"/>
                  </a:lnTo>
                  <a:lnTo>
                    <a:pt x="262" y="636"/>
                  </a:lnTo>
                  <a:lnTo>
                    <a:pt x="263" y="636"/>
                  </a:lnTo>
                  <a:lnTo>
                    <a:pt x="263" y="637"/>
                  </a:lnTo>
                  <a:lnTo>
                    <a:pt x="265" y="637"/>
                  </a:lnTo>
                  <a:lnTo>
                    <a:pt x="266" y="637"/>
                  </a:lnTo>
                  <a:lnTo>
                    <a:pt x="267" y="637"/>
                  </a:lnTo>
                  <a:lnTo>
                    <a:pt x="267" y="639"/>
                  </a:lnTo>
                  <a:lnTo>
                    <a:pt x="267" y="640"/>
                  </a:lnTo>
                  <a:lnTo>
                    <a:pt x="267" y="641"/>
                  </a:lnTo>
                  <a:lnTo>
                    <a:pt x="269" y="643"/>
                  </a:lnTo>
                  <a:lnTo>
                    <a:pt x="269" y="644"/>
                  </a:lnTo>
                  <a:lnTo>
                    <a:pt x="270" y="644"/>
                  </a:lnTo>
                  <a:lnTo>
                    <a:pt x="271" y="644"/>
                  </a:lnTo>
                  <a:lnTo>
                    <a:pt x="271" y="645"/>
                  </a:lnTo>
                  <a:lnTo>
                    <a:pt x="273" y="645"/>
                  </a:lnTo>
                  <a:lnTo>
                    <a:pt x="273" y="646"/>
                  </a:lnTo>
                  <a:lnTo>
                    <a:pt x="274" y="646"/>
                  </a:lnTo>
                  <a:lnTo>
                    <a:pt x="274" y="648"/>
                  </a:lnTo>
                  <a:lnTo>
                    <a:pt x="275" y="648"/>
                  </a:lnTo>
                  <a:lnTo>
                    <a:pt x="276" y="648"/>
                  </a:lnTo>
                  <a:lnTo>
                    <a:pt x="278" y="648"/>
                  </a:lnTo>
                  <a:lnTo>
                    <a:pt x="278" y="649"/>
                  </a:lnTo>
                  <a:lnTo>
                    <a:pt x="279" y="649"/>
                  </a:lnTo>
                  <a:lnTo>
                    <a:pt x="279" y="650"/>
                  </a:lnTo>
                  <a:lnTo>
                    <a:pt x="280" y="652"/>
                  </a:lnTo>
                  <a:lnTo>
                    <a:pt x="282" y="652"/>
                  </a:lnTo>
                  <a:lnTo>
                    <a:pt x="283" y="653"/>
                  </a:lnTo>
                  <a:lnTo>
                    <a:pt x="284" y="653"/>
                  </a:lnTo>
                  <a:lnTo>
                    <a:pt x="286" y="653"/>
                  </a:lnTo>
                  <a:lnTo>
                    <a:pt x="287" y="652"/>
                  </a:lnTo>
                  <a:lnTo>
                    <a:pt x="287" y="650"/>
                  </a:lnTo>
                  <a:lnTo>
                    <a:pt x="288" y="650"/>
                  </a:lnTo>
                  <a:lnTo>
                    <a:pt x="288" y="652"/>
                  </a:lnTo>
                  <a:lnTo>
                    <a:pt x="288" y="653"/>
                  </a:lnTo>
                  <a:lnTo>
                    <a:pt x="289" y="653"/>
                  </a:lnTo>
                  <a:lnTo>
                    <a:pt x="289" y="654"/>
                  </a:lnTo>
                  <a:lnTo>
                    <a:pt x="291" y="656"/>
                  </a:lnTo>
                  <a:lnTo>
                    <a:pt x="292" y="656"/>
                  </a:lnTo>
                  <a:lnTo>
                    <a:pt x="292" y="657"/>
                  </a:lnTo>
                  <a:lnTo>
                    <a:pt x="293" y="657"/>
                  </a:lnTo>
                  <a:lnTo>
                    <a:pt x="293" y="658"/>
                  </a:lnTo>
                  <a:lnTo>
                    <a:pt x="295" y="658"/>
                  </a:lnTo>
                  <a:lnTo>
                    <a:pt x="296" y="660"/>
                  </a:lnTo>
                  <a:lnTo>
                    <a:pt x="296" y="661"/>
                  </a:lnTo>
                  <a:lnTo>
                    <a:pt x="297" y="661"/>
                  </a:lnTo>
                  <a:lnTo>
                    <a:pt x="297" y="662"/>
                  </a:lnTo>
                  <a:lnTo>
                    <a:pt x="297" y="661"/>
                  </a:lnTo>
                  <a:lnTo>
                    <a:pt x="299" y="661"/>
                  </a:lnTo>
                  <a:lnTo>
                    <a:pt x="299" y="660"/>
                  </a:lnTo>
                  <a:lnTo>
                    <a:pt x="300" y="660"/>
                  </a:lnTo>
                  <a:lnTo>
                    <a:pt x="300" y="658"/>
                  </a:lnTo>
                  <a:lnTo>
                    <a:pt x="301" y="658"/>
                  </a:lnTo>
                  <a:lnTo>
                    <a:pt x="301" y="660"/>
                  </a:lnTo>
                  <a:lnTo>
                    <a:pt x="303" y="660"/>
                  </a:lnTo>
                  <a:lnTo>
                    <a:pt x="304" y="660"/>
                  </a:lnTo>
                  <a:lnTo>
                    <a:pt x="305" y="660"/>
                  </a:lnTo>
                  <a:lnTo>
                    <a:pt x="306" y="660"/>
                  </a:lnTo>
                  <a:lnTo>
                    <a:pt x="308" y="660"/>
                  </a:lnTo>
                  <a:lnTo>
                    <a:pt x="308" y="658"/>
                  </a:lnTo>
                  <a:lnTo>
                    <a:pt x="309" y="658"/>
                  </a:lnTo>
                  <a:lnTo>
                    <a:pt x="310" y="658"/>
                  </a:lnTo>
                  <a:lnTo>
                    <a:pt x="312" y="658"/>
                  </a:lnTo>
                  <a:lnTo>
                    <a:pt x="313" y="658"/>
                  </a:lnTo>
                  <a:lnTo>
                    <a:pt x="314" y="658"/>
                  </a:lnTo>
                  <a:lnTo>
                    <a:pt x="316" y="658"/>
                  </a:lnTo>
                  <a:lnTo>
                    <a:pt x="317" y="658"/>
                  </a:lnTo>
                  <a:lnTo>
                    <a:pt x="317" y="660"/>
                  </a:lnTo>
                  <a:lnTo>
                    <a:pt x="318" y="660"/>
                  </a:lnTo>
                  <a:lnTo>
                    <a:pt x="320" y="661"/>
                  </a:lnTo>
                  <a:lnTo>
                    <a:pt x="321" y="661"/>
                  </a:lnTo>
                  <a:lnTo>
                    <a:pt x="322" y="662"/>
                  </a:lnTo>
                  <a:lnTo>
                    <a:pt x="323" y="662"/>
                  </a:lnTo>
                  <a:lnTo>
                    <a:pt x="325" y="662"/>
                  </a:lnTo>
                  <a:lnTo>
                    <a:pt x="326" y="662"/>
                  </a:lnTo>
                  <a:lnTo>
                    <a:pt x="327" y="662"/>
                  </a:lnTo>
                  <a:lnTo>
                    <a:pt x="329" y="662"/>
                  </a:lnTo>
                  <a:lnTo>
                    <a:pt x="330" y="662"/>
                  </a:lnTo>
                  <a:lnTo>
                    <a:pt x="331" y="662"/>
                  </a:lnTo>
                  <a:lnTo>
                    <a:pt x="333" y="662"/>
                  </a:lnTo>
                  <a:lnTo>
                    <a:pt x="334" y="662"/>
                  </a:lnTo>
                  <a:lnTo>
                    <a:pt x="334" y="663"/>
                  </a:lnTo>
                  <a:lnTo>
                    <a:pt x="335" y="663"/>
                  </a:lnTo>
                  <a:lnTo>
                    <a:pt x="336" y="663"/>
                  </a:lnTo>
                  <a:lnTo>
                    <a:pt x="338" y="665"/>
                  </a:lnTo>
                  <a:lnTo>
                    <a:pt x="339" y="665"/>
                  </a:lnTo>
                  <a:lnTo>
                    <a:pt x="339" y="666"/>
                  </a:lnTo>
                  <a:lnTo>
                    <a:pt x="340" y="666"/>
                  </a:lnTo>
                  <a:lnTo>
                    <a:pt x="340" y="667"/>
                  </a:lnTo>
                  <a:lnTo>
                    <a:pt x="344" y="673"/>
                  </a:lnTo>
                  <a:lnTo>
                    <a:pt x="346" y="673"/>
                  </a:lnTo>
                  <a:lnTo>
                    <a:pt x="346" y="674"/>
                  </a:lnTo>
                  <a:lnTo>
                    <a:pt x="347" y="674"/>
                  </a:lnTo>
                  <a:lnTo>
                    <a:pt x="348" y="674"/>
                  </a:lnTo>
                  <a:lnTo>
                    <a:pt x="350" y="674"/>
                  </a:lnTo>
                  <a:lnTo>
                    <a:pt x="350" y="675"/>
                  </a:lnTo>
                  <a:lnTo>
                    <a:pt x="351" y="675"/>
                  </a:lnTo>
                  <a:lnTo>
                    <a:pt x="352" y="675"/>
                  </a:lnTo>
                  <a:lnTo>
                    <a:pt x="353" y="675"/>
                  </a:lnTo>
                  <a:lnTo>
                    <a:pt x="355" y="677"/>
                  </a:lnTo>
                  <a:lnTo>
                    <a:pt x="356" y="677"/>
                  </a:lnTo>
                  <a:lnTo>
                    <a:pt x="356" y="678"/>
                  </a:lnTo>
                  <a:lnTo>
                    <a:pt x="357" y="678"/>
                  </a:lnTo>
                  <a:lnTo>
                    <a:pt x="357" y="679"/>
                  </a:lnTo>
                  <a:lnTo>
                    <a:pt x="359" y="679"/>
                  </a:lnTo>
                  <a:lnTo>
                    <a:pt x="360" y="679"/>
                  </a:lnTo>
                  <a:lnTo>
                    <a:pt x="361" y="679"/>
                  </a:lnTo>
                  <a:lnTo>
                    <a:pt x="363" y="679"/>
                  </a:lnTo>
                  <a:lnTo>
                    <a:pt x="363" y="678"/>
                  </a:lnTo>
                  <a:lnTo>
                    <a:pt x="364" y="678"/>
                  </a:lnTo>
                  <a:lnTo>
                    <a:pt x="365" y="677"/>
                  </a:lnTo>
                  <a:lnTo>
                    <a:pt x="367" y="677"/>
                  </a:lnTo>
                  <a:lnTo>
                    <a:pt x="368" y="677"/>
                  </a:lnTo>
                  <a:lnTo>
                    <a:pt x="369" y="675"/>
                  </a:lnTo>
                  <a:lnTo>
                    <a:pt x="369" y="677"/>
                  </a:lnTo>
                  <a:lnTo>
                    <a:pt x="370" y="677"/>
                  </a:lnTo>
                  <a:lnTo>
                    <a:pt x="372" y="677"/>
                  </a:lnTo>
                  <a:lnTo>
                    <a:pt x="372" y="678"/>
                  </a:lnTo>
                  <a:lnTo>
                    <a:pt x="372" y="679"/>
                  </a:lnTo>
                  <a:lnTo>
                    <a:pt x="370" y="680"/>
                  </a:lnTo>
                  <a:lnTo>
                    <a:pt x="370" y="682"/>
                  </a:lnTo>
                  <a:lnTo>
                    <a:pt x="370" y="683"/>
                  </a:lnTo>
                  <a:lnTo>
                    <a:pt x="372" y="684"/>
                  </a:lnTo>
                  <a:lnTo>
                    <a:pt x="372" y="686"/>
                  </a:lnTo>
                  <a:lnTo>
                    <a:pt x="373" y="687"/>
                  </a:lnTo>
                  <a:lnTo>
                    <a:pt x="373" y="688"/>
                  </a:lnTo>
                  <a:lnTo>
                    <a:pt x="374" y="688"/>
                  </a:lnTo>
                  <a:lnTo>
                    <a:pt x="376" y="688"/>
                  </a:lnTo>
                  <a:lnTo>
                    <a:pt x="377" y="688"/>
                  </a:lnTo>
                  <a:lnTo>
                    <a:pt x="377" y="687"/>
                  </a:lnTo>
                  <a:lnTo>
                    <a:pt x="378" y="687"/>
                  </a:lnTo>
                  <a:lnTo>
                    <a:pt x="380" y="687"/>
                  </a:lnTo>
                  <a:lnTo>
                    <a:pt x="380" y="686"/>
                  </a:lnTo>
                  <a:lnTo>
                    <a:pt x="381" y="686"/>
                  </a:lnTo>
                  <a:lnTo>
                    <a:pt x="381" y="687"/>
                  </a:lnTo>
                  <a:lnTo>
                    <a:pt x="382" y="687"/>
                  </a:lnTo>
                  <a:lnTo>
                    <a:pt x="382" y="688"/>
                  </a:lnTo>
                  <a:lnTo>
                    <a:pt x="383" y="688"/>
                  </a:lnTo>
                  <a:lnTo>
                    <a:pt x="383" y="690"/>
                  </a:lnTo>
                  <a:lnTo>
                    <a:pt x="383" y="691"/>
                  </a:lnTo>
                  <a:lnTo>
                    <a:pt x="383" y="692"/>
                  </a:lnTo>
                  <a:lnTo>
                    <a:pt x="383" y="693"/>
                  </a:lnTo>
                  <a:lnTo>
                    <a:pt x="383" y="695"/>
                  </a:lnTo>
                  <a:lnTo>
                    <a:pt x="383" y="696"/>
                  </a:lnTo>
                  <a:lnTo>
                    <a:pt x="385" y="696"/>
                  </a:lnTo>
                  <a:lnTo>
                    <a:pt x="385" y="697"/>
                  </a:lnTo>
                  <a:lnTo>
                    <a:pt x="386" y="697"/>
                  </a:lnTo>
                  <a:lnTo>
                    <a:pt x="386" y="699"/>
                  </a:lnTo>
                  <a:lnTo>
                    <a:pt x="387" y="699"/>
                  </a:lnTo>
                  <a:lnTo>
                    <a:pt x="389" y="699"/>
                  </a:lnTo>
                  <a:lnTo>
                    <a:pt x="390" y="697"/>
                  </a:lnTo>
                  <a:lnTo>
                    <a:pt x="391" y="697"/>
                  </a:lnTo>
                  <a:lnTo>
                    <a:pt x="391" y="696"/>
                  </a:lnTo>
                  <a:lnTo>
                    <a:pt x="391" y="695"/>
                  </a:lnTo>
                  <a:lnTo>
                    <a:pt x="393" y="693"/>
                  </a:lnTo>
                  <a:lnTo>
                    <a:pt x="393" y="692"/>
                  </a:lnTo>
                  <a:lnTo>
                    <a:pt x="394" y="692"/>
                  </a:lnTo>
                  <a:lnTo>
                    <a:pt x="395" y="692"/>
                  </a:lnTo>
                  <a:lnTo>
                    <a:pt x="397" y="692"/>
                  </a:lnTo>
                  <a:lnTo>
                    <a:pt x="398" y="692"/>
                  </a:lnTo>
                  <a:lnTo>
                    <a:pt x="398" y="693"/>
                  </a:lnTo>
                  <a:lnTo>
                    <a:pt x="399" y="693"/>
                  </a:lnTo>
                  <a:lnTo>
                    <a:pt x="399" y="695"/>
                  </a:lnTo>
                  <a:lnTo>
                    <a:pt x="400" y="695"/>
                  </a:lnTo>
                  <a:lnTo>
                    <a:pt x="402" y="696"/>
                  </a:lnTo>
                  <a:lnTo>
                    <a:pt x="403" y="696"/>
                  </a:lnTo>
                  <a:lnTo>
                    <a:pt x="404" y="696"/>
                  </a:lnTo>
                  <a:lnTo>
                    <a:pt x="406" y="697"/>
                  </a:lnTo>
                  <a:lnTo>
                    <a:pt x="407" y="697"/>
                  </a:lnTo>
                  <a:lnTo>
                    <a:pt x="408" y="697"/>
                  </a:lnTo>
                  <a:lnTo>
                    <a:pt x="410" y="697"/>
                  </a:lnTo>
                  <a:lnTo>
                    <a:pt x="411" y="697"/>
                  </a:lnTo>
                  <a:lnTo>
                    <a:pt x="412" y="697"/>
                  </a:lnTo>
                  <a:lnTo>
                    <a:pt x="414" y="699"/>
                  </a:lnTo>
                  <a:lnTo>
                    <a:pt x="415" y="699"/>
                  </a:lnTo>
                  <a:lnTo>
                    <a:pt x="416" y="699"/>
                  </a:lnTo>
                  <a:lnTo>
                    <a:pt x="416" y="700"/>
                  </a:lnTo>
                  <a:lnTo>
                    <a:pt x="417" y="700"/>
                  </a:lnTo>
                  <a:lnTo>
                    <a:pt x="419" y="700"/>
                  </a:lnTo>
                  <a:lnTo>
                    <a:pt x="420" y="701"/>
                  </a:lnTo>
                  <a:lnTo>
                    <a:pt x="421" y="701"/>
                  </a:lnTo>
                  <a:lnTo>
                    <a:pt x="423" y="703"/>
                  </a:lnTo>
                  <a:lnTo>
                    <a:pt x="424" y="703"/>
                  </a:lnTo>
                  <a:lnTo>
                    <a:pt x="425" y="703"/>
                  </a:lnTo>
                  <a:lnTo>
                    <a:pt x="427" y="704"/>
                  </a:lnTo>
                  <a:lnTo>
                    <a:pt x="428" y="704"/>
                  </a:lnTo>
                  <a:lnTo>
                    <a:pt x="429" y="704"/>
                  </a:lnTo>
                  <a:lnTo>
                    <a:pt x="429" y="705"/>
                  </a:lnTo>
                  <a:lnTo>
                    <a:pt x="430" y="705"/>
                  </a:lnTo>
                  <a:lnTo>
                    <a:pt x="432" y="705"/>
                  </a:lnTo>
                  <a:lnTo>
                    <a:pt x="433" y="705"/>
                  </a:lnTo>
                  <a:lnTo>
                    <a:pt x="434" y="705"/>
                  </a:lnTo>
                  <a:lnTo>
                    <a:pt x="436" y="705"/>
                  </a:lnTo>
                  <a:lnTo>
                    <a:pt x="437" y="705"/>
                  </a:lnTo>
                  <a:lnTo>
                    <a:pt x="438" y="705"/>
                  </a:lnTo>
                  <a:lnTo>
                    <a:pt x="440" y="705"/>
                  </a:lnTo>
                  <a:lnTo>
                    <a:pt x="441" y="705"/>
                  </a:lnTo>
                  <a:lnTo>
                    <a:pt x="441" y="704"/>
                  </a:lnTo>
                  <a:lnTo>
                    <a:pt x="442" y="704"/>
                  </a:lnTo>
                  <a:lnTo>
                    <a:pt x="444" y="704"/>
                  </a:lnTo>
                  <a:lnTo>
                    <a:pt x="444" y="703"/>
                  </a:lnTo>
                  <a:lnTo>
                    <a:pt x="445" y="703"/>
                  </a:lnTo>
                  <a:lnTo>
                    <a:pt x="446" y="70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9" name="Freeform 98">
              <a:extLst>
                <a:ext uri="{FF2B5EF4-FFF2-40B4-BE49-F238E27FC236}">
                  <a16:creationId xmlns:a16="http://schemas.microsoft.com/office/drawing/2014/main" id="{E0BCD6CF-798B-5927-3642-85FD4ABC1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3" y="3299"/>
              <a:ext cx="582" cy="508"/>
            </a:xfrm>
            <a:custGeom>
              <a:avLst/>
              <a:gdLst>
                <a:gd name="T0" fmla="*/ 482 w 582"/>
                <a:gd name="T1" fmla="*/ 29 h 508"/>
                <a:gd name="T2" fmla="*/ 497 w 582"/>
                <a:gd name="T3" fmla="*/ 37 h 508"/>
                <a:gd name="T4" fmla="*/ 522 w 582"/>
                <a:gd name="T5" fmla="*/ 67 h 508"/>
                <a:gd name="T6" fmla="*/ 526 w 582"/>
                <a:gd name="T7" fmla="*/ 81 h 508"/>
                <a:gd name="T8" fmla="*/ 532 w 582"/>
                <a:gd name="T9" fmla="*/ 90 h 508"/>
                <a:gd name="T10" fmla="*/ 536 w 582"/>
                <a:gd name="T11" fmla="*/ 105 h 508"/>
                <a:gd name="T12" fmla="*/ 539 w 582"/>
                <a:gd name="T13" fmla="*/ 123 h 508"/>
                <a:gd name="T14" fmla="*/ 535 w 582"/>
                <a:gd name="T15" fmla="*/ 136 h 508"/>
                <a:gd name="T16" fmla="*/ 536 w 582"/>
                <a:gd name="T17" fmla="*/ 147 h 508"/>
                <a:gd name="T18" fmla="*/ 540 w 582"/>
                <a:gd name="T19" fmla="*/ 156 h 508"/>
                <a:gd name="T20" fmla="*/ 547 w 582"/>
                <a:gd name="T21" fmla="*/ 162 h 508"/>
                <a:gd name="T22" fmla="*/ 551 w 582"/>
                <a:gd name="T23" fmla="*/ 175 h 508"/>
                <a:gd name="T24" fmla="*/ 559 w 582"/>
                <a:gd name="T25" fmla="*/ 183 h 508"/>
                <a:gd name="T26" fmla="*/ 566 w 582"/>
                <a:gd name="T27" fmla="*/ 194 h 508"/>
                <a:gd name="T28" fmla="*/ 569 w 582"/>
                <a:gd name="T29" fmla="*/ 204 h 508"/>
                <a:gd name="T30" fmla="*/ 557 w 582"/>
                <a:gd name="T31" fmla="*/ 268 h 508"/>
                <a:gd name="T32" fmla="*/ 578 w 582"/>
                <a:gd name="T33" fmla="*/ 427 h 508"/>
                <a:gd name="T34" fmla="*/ 553 w 582"/>
                <a:gd name="T35" fmla="*/ 434 h 508"/>
                <a:gd name="T36" fmla="*/ 542 w 582"/>
                <a:gd name="T37" fmla="*/ 451 h 508"/>
                <a:gd name="T38" fmla="*/ 535 w 582"/>
                <a:gd name="T39" fmla="*/ 482 h 508"/>
                <a:gd name="T40" fmla="*/ 522 w 582"/>
                <a:gd name="T41" fmla="*/ 498 h 508"/>
                <a:gd name="T42" fmla="*/ 502 w 582"/>
                <a:gd name="T43" fmla="*/ 506 h 508"/>
                <a:gd name="T44" fmla="*/ 484 w 582"/>
                <a:gd name="T45" fmla="*/ 502 h 508"/>
                <a:gd name="T46" fmla="*/ 483 w 582"/>
                <a:gd name="T47" fmla="*/ 485 h 508"/>
                <a:gd name="T48" fmla="*/ 480 w 582"/>
                <a:gd name="T49" fmla="*/ 477 h 508"/>
                <a:gd name="T50" fmla="*/ 451 w 582"/>
                <a:gd name="T51" fmla="*/ 493 h 508"/>
                <a:gd name="T52" fmla="*/ 429 w 582"/>
                <a:gd name="T53" fmla="*/ 486 h 508"/>
                <a:gd name="T54" fmla="*/ 411 w 582"/>
                <a:gd name="T55" fmla="*/ 472 h 508"/>
                <a:gd name="T56" fmla="*/ 378 w 582"/>
                <a:gd name="T57" fmla="*/ 450 h 508"/>
                <a:gd name="T58" fmla="*/ 331 w 582"/>
                <a:gd name="T59" fmla="*/ 413 h 508"/>
                <a:gd name="T60" fmla="*/ 331 w 582"/>
                <a:gd name="T61" fmla="*/ 410 h 508"/>
                <a:gd name="T62" fmla="*/ 326 w 582"/>
                <a:gd name="T63" fmla="*/ 408 h 508"/>
                <a:gd name="T64" fmla="*/ 313 w 582"/>
                <a:gd name="T65" fmla="*/ 392 h 508"/>
                <a:gd name="T66" fmla="*/ 297 w 582"/>
                <a:gd name="T67" fmla="*/ 384 h 508"/>
                <a:gd name="T68" fmla="*/ 266 w 582"/>
                <a:gd name="T69" fmla="*/ 359 h 508"/>
                <a:gd name="T70" fmla="*/ 287 w 582"/>
                <a:gd name="T71" fmla="*/ 362 h 508"/>
                <a:gd name="T72" fmla="*/ 280 w 582"/>
                <a:gd name="T73" fmla="*/ 361 h 508"/>
                <a:gd name="T74" fmla="*/ 262 w 582"/>
                <a:gd name="T75" fmla="*/ 352 h 508"/>
                <a:gd name="T76" fmla="*/ 240 w 582"/>
                <a:gd name="T77" fmla="*/ 325 h 508"/>
                <a:gd name="T78" fmla="*/ 200 w 582"/>
                <a:gd name="T79" fmla="*/ 286 h 508"/>
                <a:gd name="T80" fmla="*/ 198 w 582"/>
                <a:gd name="T81" fmla="*/ 280 h 508"/>
                <a:gd name="T82" fmla="*/ 223 w 582"/>
                <a:gd name="T83" fmla="*/ 292 h 508"/>
                <a:gd name="T84" fmla="*/ 206 w 582"/>
                <a:gd name="T85" fmla="*/ 285 h 508"/>
                <a:gd name="T86" fmla="*/ 210 w 582"/>
                <a:gd name="T87" fmla="*/ 259 h 508"/>
                <a:gd name="T88" fmla="*/ 198 w 582"/>
                <a:gd name="T89" fmla="*/ 262 h 508"/>
                <a:gd name="T90" fmla="*/ 175 w 582"/>
                <a:gd name="T91" fmla="*/ 259 h 508"/>
                <a:gd name="T92" fmla="*/ 160 w 582"/>
                <a:gd name="T93" fmla="*/ 248 h 508"/>
                <a:gd name="T94" fmla="*/ 158 w 582"/>
                <a:gd name="T95" fmla="*/ 248 h 508"/>
                <a:gd name="T96" fmla="*/ 134 w 582"/>
                <a:gd name="T97" fmla="*/ 196 h 508"/>
                <a:gd name="T98" fmla="*/ 130 w 582"/>
                <a:gd name="T99" fmla="*/ 171 h 508"/>
                <a:gd name="T100" fmla="*/ 109 w 582"/>
                <a:gd name="T101" fmla="*/ 141 h 508"/>
                <a:gd name="T102" fmla="*/ 73 w 582"/>
                <a:gd name="T103" fmla="*/ 104 h 508"/>
                <a:gd name="T104" fmla="*/ 43 w 582"/>
                <a:gd name="T105" fmla="*/ 68 h 508"/>
                <a:gd name="T106" fmla="*/ 5 w 582"/>
                <a:gd name="T107" fmla="*/ 28 h 508"/>
                <a:gd name="T108" fmla="*/ 13 w 582"/>
                <a:gd name="T109" fmla="*/ 26 h 508"/>
                <a:gd name="T110" fmla="*/ 15 w 582"/>
                <a:gd name="T111" fmla="*/ 23 h 508"/>
                <a:gd name="T112" fmla="*/ 19 w 582"/>
                <a:gd name="T113" fmla="*/ 17 h 508"/>
                <a:gd name="T114" fmla="*/ 21 w 582"/>
                <a:gd name="T115" fmla="*/ 13 h 508"/>
                <a:gd name="T116" fmla="*/ 17 w 582"/>
                <a:gd name="T117" fmla="*/ 12 h 508"/>
                <a:gd name="T118" fmla="*/ 19 w 582"/>
                <a:gd name="T119" fmla="*/ 3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2" h="508">
                  <a:moveTo>
                    <a:pt x="467" y="34"/>
                  </a:moveTo>
                  <a:lnTo>
                    <a:pt x="468" y="33"/>
                  </a:lnTo>
                  <a:lnTo>
                    <a:pt x="470" y="33"/>
                  </a:lnTo>
                  <a:lnTo>
                    <a:pt x="470" y="32"/>
                  </a:lnTo>
                  <a:lnTo>
                    <a:pt x="471" y="32"/>
                  </a:lnTo>
                  <a:lnTo>
                    <a:pt x="471" y="30"/>
                  </a:lnTo>
                  <a:lnTo>
                    <a:pt x="472" y="30"/>
                  </a:lnTo>
                  <a:lnTo>
                    <a:pt x="472" y="29"/>
                  </a:lnTo>
                  <a:lnTo>
                    <a:pt x="474" y="29"/>
                  </a:lnTo>
                  <a:lnTo>
                    <a:pt x="475" y="28"/>
                  </a:lnTo>
                  <a:lnTo>
                    <a:pt x="476" y="26"/>
                  </a:lnTo>
                  <a:lnTo>
                    <a:pt x="478" y="25"/>
                  </a:lnTo>
                  <a:lnTo>
                    <a:pt x="479" y="26"/>
                  </a:lnTo>
                  <a:lnTo>
                    <a:pt x="480" y="26"/>
                  </a:lnTo>
                  <a:lnTo>
                    <a:pt x="480" y="28"/>
                  </a:lnTo>
                  <a:lnTo>
                    <a:pt x="482" y="28"/>
                  </a:lnTo>
                  <a:lnTo>
                    <a:pt x="482" y="29"/>
                  </a:lnTo>
                  <a:lnTo>
                    <a:pt x="483" y="29"/>
                  </a:lnTo>
                  <a:lnTo>
                    <a:pt x="483" y="30"/>
                  </a:lnTo>
                  <a:lnTo>
                    <a:pt x="484" y="30"/>
                  </a:lnTo>
                  <a:lnTo>
                    <a:pt x="484" y="32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87" y="34"/>
                  </a:lnTo>
                  <a:lnTo>
                    <a:pt x="488" y="34"/>
                  </a:lnTo>
                  <a:lnTo>
                    <a:pt x="488" y="36"/>
                  </a:lnTo>
                  <a:lnTo>
                    <a:pt x="489" y="36"/>
                  </a:lnTo>
                  <a:lnTo>
                    <a:pt x="491" y="36"/>
                  </a:lnTo>
                  <a:lnTo>
                    <a:pt x="492" y="36"/>
                  </a:lnTo>
                  <a:lnTo>
                    <a:pt x="492" y="37"/>
                  </a:lnTo>
                  <a:lnTo>
                    <a:pt x="493" y="37"/>
                  </a:lnTo>
                  <a:lnTo>
                    <a:pt x="495" y="37"/>
                  </a:lnTo>
                  <a:lnTo>
                    <a:pt x="496" y="37"/>
                  </a:lnTo>
                  <a:lnTo>
                    <a:pt x="497" y="37"/>
                  </a:lnTo>
                  <a:lnTo>
                    <a:pt x="498" y="37"/>
                  </a:lnTo>
                  <a:lnTo>
                    <a:pt x="500" y="38"/>
                  </a:lnTo>
                  <a:lnTo>
                    <a:pt x="501" y="38"/>
                  </a:lnTo>
                  <a:lnTo>
                    <a:pt x="502" y="40"/>
                  </a:lnTo>
                  <a:lnTo>
                    <a:pt x="502" y="41"/>
                  </a:lnTo>
                  <a:lnTo>
                    <a:pt x="502" y="42"/>
                  </a:lnTo>
                  <a:lnTo>
                    <a:pt x="502" y="43"/>
                  </a:lnTo>
                  <a:lnTo>
                    <a:pt x="504" y="43"/>
                  </a:lnTo>
                  <a:lnTo>
                    <a:pt x="504" y="45"/>
                  </a:lnTo>
                  <a:lnTo>
                    <a:pt x="504" y="46"/>
                  </a:lnTo>
                  <a:lnTo>
                    <a:pt x="505" y="46"/>
                  </a:lnTo>
                  <a:lnTo>
                    <a:pt x="505" y="47"/>
                  </a:lnTo>
                  <a:lnTo>
                    <a:pt x="518" y="66"/>
                  </a:lnTo>
                  <a:lnTo>
                    <a:pt x="519" y="66"/>
                  </a:lnTo>
                  <a:lnTo>
                    <a:pt x="519" y="67"/>
                  </a:lnTo>
                  <a:lnTo>
                    <a:pt x="521" y="67"/>
                  </a:lnTo>
                  <a:lnTo>
                    <a:pt x="522" y="67"/>
                  </a:lnTo>
                  <a:lnTo>
                    <a:pt x="523" y="67"/>
                  </a:lnTo>
                  <a:lnTo>
                    <a:pt x="523" y="68"/>
                  </a:lnTo>
                  <a:lnTo>
                    <a:pt x="525" y="68"/>
                  </a:lnTo>
                  <a:lnTo>
                    <a:pt x="525" y="70"/>
                  </a:lnTo>
                  <a:lnTo>
                    <a:pt x="525" y="71"/>
                  </a:lnTo>
                  <a:lnTo>
                    <a:pt x="526" y="71"/>
                  </a:lnTo>
                  <a:lnTo>
                    <a:pt x="526" y="72"/>
                  </a:lnTo>
                  <a:lnTo>
                    <a:pt x="526" y="73"/>
                  </a:lnTo>
                  <a:lnTo>
                    <a:pt x="526" y="75"/>
                  </a:lnTo>
                  <a:lnTo>
                    <a:pt x="526" y="76"/>
                  </a:lnTo>
                  <a:lnTo>
                    <a:pt x="526" y="77"/>
                  </a:lnTo>
                  <a:lnTo>
                    <a:pt x="527" y="77"/>
                  </a:lnTo>
                  <a:lnTo>
                    <a:pt x="527" y="79"/>
                  </a:lnTo>
                  <a:lnTo>
                    <a:pt x="526" y="79"/>
                  </a:lnTo>
                  <a:lnTo>
                    <a:pt x="527" y="80"/>
                  </a:lnTo>
                  <a:lnTo>
                    <a:pt x="526" y="80"/>
                  </a:lnTo>
                  <a:lnTo>
                    <a:pt x="526" y="81"/>
                  </a:lnTo>
                  <a:lnTo>
                    <a:pt x="527" y="81"/>
                  </a:lnTo>
                  <a:lnTo>
                    <a:pt x="527" y="83"/>
                  </a:lnTo>
                  <a:lnTo>
                    <a:pt x="527" y="84"/>
                  </a:lnTo>
                  <a:lnTo>
                    <a:pt x="528" y="84"/>
                  </a:lnTo>
                  <a:lnTo>
                    <a:pt x="528" y="85"/>
                  </a:lnTo>
                  <a:lnTo>
                    <a:pt x="527" y="85"/>
                  </a:lnTo>
                  <a:lnTo>
                    <a:pt x="528" y="85"/>
                  </a:lnTo>
                  <a:lnTo>
                    <a:pt x="528" y="87"/>
                  </a:lnTo>
                  <a:lnTo>
                    <a:pt x="530" y="87"/>
                  </a:lnTo>
                  <a:lnTo>
                    <a:pt x="530" y="88"/>
                  </a:lnTo>
                  <a:lnTo>
                    <a:pt x="530" y="87"/>
                  </a:lnTo>
                  <a:lnTo>
                    <a:pt x="531" y="88"/>
                  </a:lnTo>
                  <a:lnTo>
                    <a:pt x="530" y="88"/>
                  </a:lnTo>
                  <a:lnTo>
                    <a:pt x="530" y="89"/>
                  </a:lnTo>
                  <a:lnTo>
                    <a:pt x="531" y="89"/>
                  </a:lnTo>
                  <a:lnTo>
                    <a:pt x="531" y="90"/>
                  </a:lnTo>
                  <a:lnTo>
                    <a:pt x="532" y="90"/>
                  </a:lnTo>
                  <a:lnTo>
                    <a:pt x="532" y="92"/>
                  </a:lnTo>
                  <a:lnTo>
                    <a:pt x="531" y="92"/>
                  </a:lnTo>
                  <a:lnTo>
                    <a:pt x="530" y="92"/>
                  </a:lnTo>
                  <a:lnTo>
                    <a:pt x="530" y="93"/>
                  </a:lnTo>
                  <a:lnTo>
                    <a:pt x="531" y="93"/>
                  </a:lnTo>
                  <a:lnTo>
                    <a:pt x="531" y="94"/>
                  </a:lnTo>
                  <a:lnTo>
                    <a:pt x="531" y="96"/>
                  </a:lnTo>
                  <a:lnTo>
                    <a:pt x="532" y="96"/>
                  </a:lnTo>
                  <a:lnTo>
                    <a:pt x="532" y="97"/>
                  </a:lnTo>
                  <a:lnTo>
                    <a:pt x="532" y="98"/>
                  </a:lnTo>
                  <a:lnTo>
                    <a:pt x="534" y="100"/>
                  </a:lnTo>
                  <a:lnTo>
                    <a:pt x="534" y="101"/>
                  </a:lnTo>
                  <a:lnTo>
                    <a:pt x="535" y="101"/>
                  </a:lnTo>
                  <a:lnTo>
                    <a:pt x="535" y="102"/>
                  </a:lnTo>
                  <a:lnTo>
                    <a:pt x="535" y="104"/>
                  </a:lnTo>
                  <a:lnTo>
                    <a:pt x="535" y="105"/>
                  </a:lnTo>
                  <a:lnTo>
                    <a:pt x="536" y="105"/>
                  </a:lnTo>
                  <a:lnTo>
                    <a:pt x="536" y="106"/>
                  </a:lnTo>
                  <a:lnTo>
                    <a:pt x="536" y="111"/>
                  </a:lnTo>
                  <a:lnTo>
                    <a:pt x="536" y="113"/>
                  </a:lnTo>
                  <a:lnTo>
                    <a:pt x="535" y="113"/>
                  </a:lnTo>
                  <a:lnTo>
                    <a:pt x="535" y="114"/>
                  </a:lnTo>
                  <a:lnTo>
                    <a:pt x="536" y="114"/>
                  </a:lnTo>
                  <a:lnTo>
                    <a:pt x="536" y="115"/>
                  </a:lnTo>
                  <a:lnTo>
                    <a:pt x="536" y="117"/>
                  </a:lnTo>
                  <a:lnTo>
                    <a:pt x="536" y="118"/>
                  </a:lnTo>
                  <a:lnTo>
                    <a:pt x="535" y="118"/>
                  </a:lnTo>
                  <a:lnTo>
                    <a:pt x="535" y="119"/>
                  </a:lnTo>
                  <a:lnTo>
                    <a:pt x="536" y="119"/>
                  </a:lnTo>
                  <a:lnTo>
                    <a:pt x="536" y="120"/>
                  </a:lnTo>
                  <a:lnTo>
                    <a:pt x="538" y="120"/>
                  </a:lnTo>
                  <a:lnTo>
                    <a:pt x="538" y="122"/>
                  </a:lnTo>
                  <a:lnTo>
                    <a:pt x="538" y="123"/>
                  </a:lnTo>
                  <a:lnTo>
                    <a:pt x="539" y="123"/>
                  </a:lnTo>
                  <a:lnTo>
                    <a:pt x="539" y="124"/>
                  </a:lnTo>
                  <a:lnTo>
                    <a:pt x="539" y="126"/>
                  </a:lnTo>
                  <a:lnTo>
                    <a:pt x="539" y="127"/>
                  </a:lnTo>
                  <a:lnTo>
                    <a:pt x="540" y="127"/>
                  </a:lnTo>
                  <a:lnTo>
                    <a:pt x="540" y="128"/>
                  </a:lnTo>
                  <a:lnTo>
                    <a:pt x="539" y="128"/>
                  </a:lnTo>
                  <a:lnTo>
                    <a:pt x="539" y="130"/>
                  </a:lnTo>
                  <a:lnTo>
                    <a:pt x="540" y="130"/>
                  </a:lnTo>
                  <a:lnTo>
                    <a:pt x="540" y="131"/>
                  </a:lnTo>
                  <a:lnTo>
                    <a:pt x="539" y="132"/>
                  </a:lnTo>
                  <a:lnTo>
                    <a:pt x="538" y="132"/>
                  </a:lnTo>
                  <a:lnTo>
                    <a:pt x="536" y="132"/>
                  </a:lnTo>
                  <a:lnTo>
                    <a:pt x="536" y="134"/>
                  </a:lnTo>
                  <a:lnTo>
                    <a:pt x="536" y="135"/>
                  </a:lnTo>
                  <a:lnTo>
                    <a:pt x="535" y="136"/>
                  </a:lnTo>
                  <a:lnTo>
                    <a:pt x="535" y="137"/>
                  </a:lnTo>
                  <a:lnTo>
                    <a:pt x="535" y="136"/>
                  </a:lnTo>
                  <a:lnTo>
                    <a:pt x="534" y="137"/>
                  </a:lnTo>
                  <a:lnTo>
                    <a:pt x="532" y="137"/>
                  </a:lnTo>
                  <a:lnTo>
                    <a:pt x="534" y="137"/>
                  </a:lnTo>
                  <a:lnTo>
                    <a:pt x="534" y="139"/>
                  </a:lnTo>
                  <a:lnTo>
                    <a:pt x="535" y="139"/>
                  </a:lnTo>
                  <a:lnTo>
                    <a:pt x="535" y="140"/>
                  </a:lnTo>
                  <a:lnTo>
                    <a:pt x="535" y="141"/>
                  </a:lnTo>
                  <a:lnTo>
                    <a:pt x="536" y="141"/>
                  </a:lnTo>
                  <a:lnTo>
                    <a:pt x="536" y="143"/>
                  </a:lnTo>
                  <a:lnTo>
                    <a:pt x="535" y="143"/>
                  </a:lnTo>
                  <a:lnTo>
                    <a:pt x="536" y="144"/>
                  </a:lnTo>
                  <a:lnTo>
                    <a:pt x="538" y="144"/>
                  </a:lnTo>
                  <a:lnTo>
                    <a:pt x="538" y="145"/>
                  </a:lnTo>
                  <a:lnTo>
                    <a:pt x="539" y="145"/>
                  </a:lnTo>
                  <a:lnTo>
                    <a:pt x="539" y="147"/>
                  </a:lnTo>
                  <a:lnTo>
                    <a:pt x="538" y="147"/>
                  </a:lnTo>
                  <a:lnTo>
                    <a:pt x="536" y="147"/>
                  </a:lnTo>
                  <a:lnTo>
                    <a:pt x="538" y="147"/>
                  </a:lnTo>
                  <a:lnTo>
                    <a:pt x="538" y="148"/>
                  </a:lnTo>
                  <a:lnTo>
                    <a:pt x="538" y="149"/>
                  </a:lnTo>
                  <a:lnTo>
                    <a:pt x="539" y="151"/>
                  </a:lnTo>
                  <a:lnTo>
                    <a:pt x="540" y="151"/>
                  </a:lnTo>
                  <a:lnTo>
                    <a:pt x="542" y="151"/>
                  </a:lnTo>
                  <a:lnTo>
                    <a:pt x="540" y="151"/>
                  </a:lnTo>
                  <a:lnTo>
                    <a:pt x="540" y="152"/>
                  </a:lnTo>
                  <a:lnTo>
                    <a:pt x="539" y="152"/>
                  </a:lnTo>
                  <a:lnTo>
                    <a:pt x="539" y="153"/>
                  </a:lnTo>
                  <a:lnTo>
                    <a:pt x="538" y="152"/>
                  </a:lnTo>
                  <a:lnTo>
                    <a:pt x="536" y="152"/>
                  </a:lnTo>
                  <a:lnTo>
                    <a:pt x="536" y="153"/>
                  </a:lnTo>
                  <a:lnTo>
                    <a:pt x="536" y="154"/>
                  </a:lnTo>
                  <a:lnTo>
                    <a:pt x="538" y="154"/>
                  </a:lnTo>
                  <a:lnTo>
                    <a:pt x="539" y="154"/>
                  </a:lnTo>
                  <a:lnTo>
                    <a:pt x="540" y="156"/>
                  </a:lnTo>
                  <a:lnTo>
                    <a:pt x="540" y="157"/>
                  </a:lnTo>
                  <a:lnTo>
                    <a:pt x="542" y="157"/>
                  </a:lnTo>
                  <a:lnTo>
                    <a:pt x="540" y="157"/>
                  </a:lnTo>
                  <a:lnTo>
                    <a:pt x="540" y="158"/>
                  </a:lnTo>
                  <a:lnTo>
                    <a:pt x="542" y="158"/>
                  </a:lnTo>
                  <a:lnTo>
                    <a:pt x="542" y="157"/>
                  </a:lnTo>
                  <a:lnTo>
                    <a:pt x="542" y="158"/>
                  </a:lnTo>
                  <a:lnTo>
                    <a:pt x="540" y="158"/>
                  </a:lnTo>
                  <a:lnTo>
                    <a:pt x="540" y="160"/>
                  </a:lnTo>
                  <a:lnTo>
                    <a:pt x="540" y="161"/>
                  </a:lnTo>
                  <a:lnTo>
                    <a:pt x="542" y="161"/>
                  </a:lnTo>
                  <a:lnTo>
                    <a:pt x="542" y="162"/>
                  </a:lnTo>
                  <a:lnTo>
                    <a:pt x="543" y="161"/>
                  </a:lnTo>
                  <a:lnTo>
                    <a:pt x="544" y="161"/>
                  </a:lnTo>
                  <a:lnTo>
                    <a:pt x="545" y="161"/>
                  </a:lnTo>
                  <a:lnTo>
                    <a:pt x="547" y="161"/>
                  </a:lnTo>
                  <a:lnTo>
                    <a:pt x="547" y="162"/>
                  </a:lnTo>
                  <a:lnTo>
                    <a:pt x="548" y="164"/>
                  </a:lnTo>
                  <a:lnTo>
                    <a:pt x="548" y="165"/>
                  </a:lnTo>
                  <a:lnTo>
                    <a:pt x="548" y="166"/>
                  </a:lnTo>
                  <a:lnTo>
                    <a:pt x="549" y="166"/>
                  </a:lnTo>
                  <a:lnTo>
                    <a:pt x="551" y="166"/>
                  </a:lnTo>
                  <a:lnTo>
                    <a:pt x="551" y="167"/>
                  </a:lnTo>
                  <a:lnTo>
                    <a:pt x="551" y="169"/>
                  </a:lnTo>
                  <a:lnTo>
                    <a:pt x="552" y="169"/>
                  </a:lnTo>
                  <a:lnTo>
                    <a:pt x="552" y="170"/>
                  </a:lnTo>
                  <a:lnTo>
                    <a:pt x="551" y="170"/>
                  </a:lnTo>
                  <a:lnTo>
                    <a:pt x="551" y="171"/>
                  </a:lnTo>
                  <a:lnTo>
                    <a:pt x="549" y="171"/>
                  </a:lnTo>
                  <a:lnTo>
                    <a:pt x="549" y="173"/>
                  </a:lnTo>
                  <a:lnTo>
                    <a:pt x="549" y="174"/>
                  </a:lnTo>
                  <a:lnTo>
                    <a:pt x="551" y="174"/>
                  </a:lnTo>
                  <a:lnTo>
                    <a:pt x="549" y="175"/>
                  </a:lnTo>
                  <a:lnTo>
                    <a:pt x="551" y="175"/>
                  </a:lnTo>
                  <a:lnTo>
                    <a:pt x="551" y="177"/>
                  </a:lnTo>
                  <a:lnTo>
                    <a:pt x="551" y="178"/>
                  </a:lnTo>
                  <a:lnTo>
                    <a:pt x="552" y="178"/>
                  </a:lnTo>
                  <a:lnTo>
                    <a:pt x="553" y="178"/>
                  </a:lnTo>
                  <a:lnTo>
                    <a:pt x="555" y="178"/>
                  </a:lnTo>
                  <a:lnTo>
                    <a:pt x="555" y="179"/>
                  </a:lnTo>
                  <a:lnTo>
                    <a:pt x="555" y="181"/>
                  </a:lnTo>
                  <a:lnTo>
                    <a:pt x="553" y="181"/>
                  </a:lnTo>
                  <a:lnTo>
                    <a:pt x="555" y="182"/>
                  </a:lnTo>
                  <a:lnTo>
                    <a:pt x="555" y="181"/>
                  </a:lnTo>
                  <a:lnTo>
                    <a:pt x="556" y="181"/>
                  </a:lnTo>
                  <a:lnTo>
                    <a:pt x="557" y="181"/>
                  </a:lnTo>
                  <a:lnTo>
                    <a:pt x="557" y="182"/>
                  </a:lnTo>
                  <a:lnTo>
                    <a:pt x="557" y="183"/>
                  </a:lnTo>
                  <a:lnTo>
                    <a:pt x="559" y="183"/>
                  </a:lnTo>
                  <a:lnTo>
                    <a:pt x="559" y="182"/>
                  </a:lnTo>
                  <a:lnTo>
                    <a:pt x="559" y="183"/>
                  </a:lnTo>
                  <a:lnTo>
                    <a:pt x="560" y="183"/>
                  </a:lnTo>
                  <a:lnTo>
                    <a:pt x="559" y="183"/>
                  </a:lnTo>
                  <a:lnTo>
                    <a:pt x="559" y="184"/>
                  </a:lnTo>
                  <a:lnTo>
                    <a:pt x="560" y="184"/>
                  </a:lnTo>
                  <a:lnTo>
                    <a:pt x="561" y="184"/>
                  </a:lnTo>
                  <a:lnTo>
                    <a:pt x="561" y="186"/>
                  </a:lnTo>
                  <a:lnTo>
                    <a:pt x="562" y="186"/>
                  </a:lnTo>
                  <a:lnTo>
                    <a:pt x="562" y="187"/>
                  </a:lnTo>
                  <a:lnTo>
                    <a:pt x="564" y="187"/>
                  </a:lnTo>
                  <a:lnTo>
                    <a:pt x="564" y="188"/>
                  </a:lnTo>
                  <a:lnTo>
                    <a:pt x="565" y="188"/>
                  </a:lnTo>
                  <a:lnTo>
                    <a:pt x="565" y="190"/>
                  </a:lnTo>
                  <a:lnTo>
                    <a:pt x="565" y="191"/>
                  </a:lnTo>
                  <a:lnTo>
                    <a:pt x="564" y="192"/>
                  </a:lnTo>
                  <a:lnTo>
                    <a:pt x="565" y="192"/>
                  </a:lnTo>
                  <a:lnTo>
                    <a:pt x="565" y="194"/>
                  </a:lnTo>
                  <a:lnTo>
                    <a:pt x="566" y="194"/>
                  </a:lnTo>
                  <a:lnTo>
                    <a:pt x="566" y="195"/>
                  </a:lnTo>
                  <a:lnTo>
                    <a:pt x="568" y="195"/>
                  </a:lnTo>
                  <a:lnTo>
                    <a:pt x="568" y="196"/>
                  </a:lnTo>
                  <a:lnTo>
                    <a:pt x="568" y="198"/>
                  </a:lnTo>
                  <a:lnTo>
                    <a:pt x="566" y="198"/>
                  </a:lnTo>
                  <a:lnTo>
                    <a:pt x="566" y="199"/>
                  </a:lnTo>
                  <a:lnTo>
                    <a:pt x="568" y="198"/>
                  </a:lnTo>
                  <a:lnTo>
                    <a:pt x="569" y="198"/>
                  </a:lnTo>
                  <a:lnTo>
                    <a:pt x="569" y="199"/>
                  </a:lnTo>
                  <a:lnTo>
                    <a:pt x="569" y="200"/>
                  </a:lnTo>
                  <a:lnTo>
                    <a:pt x="569" y="201"/>
                  </a:lnTo>
                  <a:lnTo>
                    <a:pt x="570" y="201"/>
                  </a:lnTo>
                  <a:lnTo>
                    <a:pt x="572" y="201"/>
                  </a:lnTo>
                  <a:lnTo>
                    <a:pt x="572" y="203"/>
                  </a:lnTo>
                  <a:lnTo>
                    <a:pt x="572" y="204"/>
                  </a:lnTo>
                  <a:lnTo>
                    <a:pt x="570" y="204"/>
                  </a:lnTo>
                  <a:lnTo>
                    <a:pt x="569" y="204"/>
                  </a:lnTo>
                  <a:lnTo>
                    <a:pt x="569" y="205"/>
                  </a:lnTo>
                  <a:lnTo>
                    <a:pt x="570" y="205"/>
                  </a:lnTo>
                  <a:lnTo>
                    <a:pt x="572" y="205"/>
                  </a:lnTo>
                  <a:lnTo>
                    <a:pt x="570" y="207"/>
                  </a:lnTo>
                  <a:lnTo>
                    <a:pt x="570" y="208"/>
                  </a:lnTo>
                  <a:lnTo>
                    <a:pt x="569" y="208"/>
                  </a:lnTo>
                  <a:lnTo>
                    <a:pt x="569" y="209"/>
                  </a:lnTo>
                  <a:lnTo>
                    <a:pt x="570" y="209"/>
                  </a:lnTo>
                  <a:lnTo>
                    <a:pt x="570" y="211"/>
                  </a:lnTo>
                  <a:lnTo>
                    <a:pt x="572" y="211"/>
                  </a:lnTo>
                  <a:lnTo>
                    <a:pt x="573" y="211"/>
                  </a:lnTo>
                  <a:lnTo>
                    <a:pt x="573" y="209"/>
                  </a:lnTo>
                  <a:lnTo>
                    <a:pt x="574" y="209"/>
                  </a:lnTo>
                  <a:lnTo>
                    <a:pt x="575" y="209"/>
                  </a:lnTo>
                  <a:lnTo>
                    <a:pt x="575" y="211"/>
                  </a:lnTo>
                  <a:lnTo>
                    <a:pt x="559" y="220"/>
                  </a:lnTo>
                  <a:lnTo>
                    <a:pt x="557" y="268"/>
                  </a:lnTo>
                  <a:lnTo>
                    <a:pt x="557" y="315"/>
                  </a:lnTo>
                  <a:lnTo>
                    <a:pt x="561" y="340"/>
                  </a:lnTo>
                  <a:lnTo>
                    <a:pt x="564" y="361"/>
                  </a:lnTo>
                  <a:lnTo>
                    <a:pt x="573" y="391"/>
                  </a:lnTo>
                  <a:lnTo>
                    <a:pt x="577" y="406"/>
                  </a:lnTo>
                  <a:lnTo>
                    <a:pt x="579" y="414"/>
                  </a:lnTo>
                  <a:lnTo>
                    <a:pt x="579" y="416"/>
                  </a:lnTo>
                  <a:lnTo>
                    <a:pt x="579" y="417"/>
                  </a:lnTo>
                  <a:lnTo>
                    <a:pt x="579" y="418"/>
                  </a:lnTo>
                  <a:lnTo>
                    <a:pt x="581" y="420"/>
                  </a:lnTo>
                  <a:lnTo>
                    <a:pt x="582" y="421"/>
                  </a:lnTo>
                  <a:lnTo>
                    <a:pt x="581" y="422"/>
                  </a:lnTo>
                  <a:lnTo>
                    <a:pt x="582" y="423"/>
                  </a:lnTo>
                  <a:lnTo>
                    <a:pt x="582" y="425"/>
                  </a:lnTo>
                  <a:lnTo>
                    <a:pt x="582" y="426"/>
                  </a:lnTo>
                  <a:lnTo>
                    <a:pt x="581" y="427"/>
                  </a:lnTo>
                  <a:lnTo>
                    <a:pt x="578" y="427"/>
                  </a:lnTo>
                  <a:lnTo>
                    <a:pt x="577" y="429"/>
                  </a:lnTo>
                  <a:lnTo>
                    <a:pt x="575" y="429"/>
                  </a:lnTo>
                  <a:lnTo>
                    <a:pt x="573" y="427"/>
                  </a:lnTo>
                  <a:lnTo>
                    <a:pt x="572" y="426"/>
                  </a:lnTo>
                  <a:lnTo>
                    <a:pt x="570" y="426"/>
                  </a:lnTo>
                  <a:lnTo>
                    <a:pt x="568" y="426"/>
                  </a:lnTo>
                  <a:lnTo>
                    <a:pt x="565" y="426"/>
                  </a:lnTo>
                  <a:lnTo>
                    <a:pt x="564" y="427"/>
                  </a:lnTo>
                  <a:lnTo>
                    <a:pt x="562" y="427"/>
                  </a:lnTo>
                  <a:lnTo>
                    <a:pt x="561" y="429"/>
                  </a:lnTo>
                  <a:lnTo>
                    <a:pt x="561" y="430"/>
                  </a:lnTo>
                  <a:lnTo>
                    <a:pt x="560" y="431"/>
                  </a:lnTo>
                  <a:lnTo>
                    <a:pt x="559" y="431"/>
                  </a:lnTo>
                  <a:lnTo>
                    <a:pt x="557" y="433"/>
                  </a:lnTo>
                  <a:lnTo>
                    <a:pt x="556" y="433"/>
                  </a:lnTo>
                  <a:lnTo>
                    <a:pt x="555" y="434"/>
                  </a:lnTo>
                  <a:lnTo>
                    <a:pt x="553" y="434"/>
                  </a:lnTo>
                  <a:lnTo>
                    <a:pt x="552" y="435"/>
                  </a:lnTo>
                  <a:lnTo>
                    <a:pt x="551" y="435"/>
                  </a:lnTo>
                  <a:lnTo>
                    <a:pt x="549" y="436"/>
                  </a:lnTo>
                  <a:lnTo>
                    <a:pt x="549" y="438"/>
                  </a:lnTo>
                  <a:lnTo>
                    <a:pt x="549" y="439"/>
                  </a:lnTo>
                  <a:lnTo>
                    <a:pt x="548" y="439"/>
                  </a:lnTo>
                  <a:lnTo>
                    <a:pt x="548" y="440"/>
                  </a:lnTo>
                  <a:lnTo>
                    <a:pt x="547" y="442"/>
                  </a:lnTo>
                  <a:lnTo>
                    <a:pt x="547" y="443"/>
                  </a:lnTo>
                  <a:lnTo>
                    <a:pt x="545" y="444"/>
                  </a:lnTo>
                  <a:lnTo>
                    <a:pt x="544" y="444"/>
                  </a:lnTo>
                  <a:lnTo>
                    <a:pt x="544" y="446"/>
                  </a:lnTo>
                  <a:lnTo>
                    <a:pt x="543" y="447"/>
                  </a:lnTo>
                  <a:lnTo>
                    <a:pt x="542" y="447"/>
                  </a:lnTo>
                  <a:lnTo>
                    <a:pt x="543" y="448"/>
                  </a:lnTo>
                  <a:lnTo>
                    <a:pt x="542" y="450"/>
                  </a:lnTo>
                  <a:lnTo>
                    <a:pt x="542" y="451"/>
                  </a:lnTo>
                  <a:lnTo>
                    <a:pt x="543" y="453"/>
                  </a:lnTo>
                  <a:lnTo>
                    <a:pt x="543" y="455"/>
                  </a:lnTo>
                  <a:lnTo>
                    <a:pt x="542" y="455"/>
                  </a:lnTo>
                  <a:lnTo>
                    <a:pt x="540" y="456"/>
                  </a:lnTo>
                  <a:lnTo>
                    <a:pt x="539" y="457"/>
                  </a:lnTo>
                  <a:lnTo>
                    <a:pt x="538" y="459"/>
                  </a:lnTo>
                  <a:lnTo>
                    <a:pt x="536" y="460"/>
                  </a:lnTo>
                  <a:lnTo>
                    <a:pt x="536" y="461"/>
                  </a:lnTo>
                  <a:lnTo>
                    <a:pt x="534" y="465"/>
                  </a:lnTo>
                  <a:lnTo>
                    <a:pt x="534" y="468"/>
                  </a:lnTo>
                  <a:lnTo>
                    <a:pt x="535" y="470"/>
                  </a:lnTo>
                  <a:lnTo>
                    <a:pt x="536" y="473"/>
                  </a:lnTo>
                  <a:lnTo>
                    <a:pt x="538" y="474"/>
                  </a:lnTo>
                  <a:lnTo>
                    <a:pt x="536" y="477"/>
                  </a:lnTo>
                  <a:lnTo>
                    <a:pt x="536" y="478"/>
                  </a:lnTo>
                  <a:lnTo>
                    <a:pt x="536" y="481"/>
                  </a:lnTo>
                  <a:lnTo>
                    <a:pt x="535" y="482"/>
                  </a:lnTo>
                  <a:lnTo>
                    <a:pt x="534" y="483"/>
                  </a:lnTo>
                  <a:lnTo>
                    <a:pt x="531" y="483"/>
                  </a:lnTo>
                  <a:lnTo>
                    <a:pt x="528" y="482"/>
                  </a:lnTo>
                  <a:lnTo>
                    <a:pt x="527" y="483"/>
                  </a:lnTo>
                  <a:lnTo>
                    <a:pt x="528" y="485"/>
                  </a:lnTo>
                  <a:lnTo>
                    <a:pt x="530" y="485"/>
                  </a:lnTo>
                  <a:lnTo>
                    <a:pt x="531" y="485"/>
                  </a:lnTo>
                  <a:lnTo>
                    <a:pt x="532" y="486"/>
                  </a:lnTo>
                  <a:lnTo>
                    <a:pt x="532" y="487"/>
                  </a:lnTo>
                  <a:lnTo>
                    <a:pt x="532" y="489"/>
                  </a:lnTo>
                  <a:lnTo>
                    <a:pt x="531" y="490"/>
                  </a:lnTo>
                  <a:lnTo>
                    <a:pt x="530" y="491"/>
                  </a:lnTo>
                  <a:lnTo>
                    <a:pt x="528" y="493"/>
                  </a:lnTo>
                  <a:lnTo>
                    <a:pt x="526" y="494"/>
                  </a:lnTo>
                  <a:lnTo>
                    <a:pt x="525" y="495"/>
                  </a:lnTo>
                  <a:lnTo>
                    <a:pt x="522" y="497"/>
                  </a:lnTo>
                  <a:lnTo>
                    <a:pt x="522" y="498"/>
                  </a:lnTo>
                  <a:lnTo>
                    <a:pt x="521" y="502"/>
                  </a:lnTo>
                  <a:lnTo>
                    <a:pt x="521" y="504"/>
                  </a:lnTo>
                  <a:lnTo>
                    <a:pt x="519" y="506"/>
                  </a:lnTo>
                  <a:lnTo>
                    <a:pt x="518" y="507"/>
                  </a:lnTo>
                  <a:lnTo>
                    <a:pt x="515" y="506"/>
                  </a:lnTo>
                  <a:lnTo>
                    <a:pt x="514" y="503"/>
                  </a:lnTo>
                  <a:lnTo>
                    <a:pt x="513" y="502"/>
                  </a:lnTo>
                  <a:lnTo>
                    <a:pt x="512" y="502"/>
                  </a:lnTo>
                  <a:lnTo>
                    <a:pt x="510" y="502"/>
                  </a:lnTo>
                  <a:lnTo>
                    <a:pt x="509" y="503"/>
                  </a:lnTo>
                  <a:lnTo>
                    <a:pt x="510" y="504"/>
                  </a:lnTo>
                  <a:lnTo>
                    <a:pt x="510" y="506"/>
                  </a:lnTo>
                  <a:lnTo>
                    <a:pt x="509" y="507"/>
                  </a:lnTo>
                  <a:lnTo>
                    <a:pt x="508" y="508"/>
                  </a:lnTo>
                  <a:lnTo>
                    <a:pt x="505" y="508"/>
                  </a:lnTo>
                  <a:lnTo>
                    <a:pt x="504" y="507"/>
                  </a:lnTo>
                  <a:lnTo>
                    <a:pt x="502" y="506"/>
                  </a:lnTo>
                  <a:lnTo>
                    <a:pt x="501" y="504"/>
                  </a:lnTo>
                  <a:lnTo>
                    <a:pt x="502" y="502"/>
                  </a:lnTo>
                  <a:lnTo>
                    <a:pt x="504" y="502"/>
                  </a:lnTo>
                  <a:lnTo>
                    <a:pt x="505" y="500"/>
                  </a:lnTo>
                  <a:lnTo>
                    <a:pt x="505" y="499"/>
                  </a:lnTo>
                  <a:lnTo>
                    <a:pt x="504" y="498"/>
                  </a:lnTo>
                  <a:lnTo>
                    <a:pt x="502" y="498"/>
                  </a:lnTo>
                  <a:lnTo>
                    <a:pt x="500" y="499"/>
                  </a:lnTo>
                  <a:lnTo>
                    <a:pt x="498" y="499"/>
                  </a:lnTo>
                  <a:lnTo>
                    <a:pt x="496" y="498"/>
                  </a:lnTo>
                  <a:lnTo>
                    <a:pt x="493" y="498"/>
                  </a:lnTo>
                  <a:lnTo>
                    <a:pt x="492" y="498"/>
                  </a:lnTo>
                  <a:lnTo>
                    <a:pt x="491" y="499"/>
                  </a:lnTo>
                  <a:lnTo>
                    <a:pt x="489" y="500"/>
                  </a:lnTo>
                  <a:lnTo>
                    <a:pt x="487" y="502"/>
                  </a:lnTo>
                  <a:lnTo>
                    <a:pt x="485" y="502"/>
                  </a:lnTo>
                  <a:lnTo>
                    <a:pt x="484" y="502"/>
                  </a:lnTo>
                  <a:lnTo>
                    <a:pt x="483" y="500"/>
                  </a:lnTo>
                  <a:lnTo>
                    <a:pt x="483" y="499"/>
                  </a:lnTo>
                  <a:lnTo>
                    <a:pt x="483" y="498"/>
                  </a:lnTo>
                  <a:lnTo>
                    <a:pt x="483" y="497"/>
                  </a:lnTo>
                  <a:lnTo>
                    <a:pt x="484" y="495"/>
                  </a:lnTo>
                  <a:lnTo>
                    <a:pt x="487" y="494"/>
                  </a:lnTo>
                  <a:lnTo>
                    <a:pt x="489" y="494"/>
                  </a:lnTo>
                  <a:lnTo>
                    <a:pt x="492" y="493"/>
                  </a:lnTo>
                  <a:lnTo>
                    <a:pt x="493" y="491"/>
                  </a:lnTo>
                  <a:lnTo>
                    <a:pt x="492" y="491"/>
                  </a:lnTo>
                  <a:lnTo>
                    <a:pt x="489" y="491"/>
                  </a:lnTo>
                  <a:lnTo>
                    <a:pt x="488" y="491"/>
                  </a:lnTo>
                  <a:lnTo>
                    <a:pt x="485" y="491"/>
                  </a:lnTo>
                  <a:lnTo>
                    <a:pt x="485" y="490"/>
                  </a:lnTo>
                  <a:lnTo>
                    <a:pt x="485" y="487"/>
                  </a:lnTo>
                  <a:lnTo>
                    <a:pt x="484" y="486"/>
                  </a:lnTo>
                  <a:lnTo>
                    <a:pt x="483" y="485"/>
                  </a:lnTo>
                  <a:lnTo>
                    <a:pt x="482" y="482"/>
                  </a:lnTo>
                  <a:lnTo>
                    <a:pt x="480" y="481"/>
                  </a:lnTo>
                  <a:lnTo>
                    <a:pt x="478" y="481"/>
                  </a:lnTo>
                  <a:lnTo>
                    <a:pt x="478" y="482"/>
                  </a:lnTo>
                  <a:lnTo>
                    <a:pt x="478" y="483"/>
                  </a:lnTo>
                  <a:lnTo>
                    <a:pt x="480" y="485"/>
                  </a:lnTo>
                  <a:lnTo>
                    <a:pt x="480" y="486"/>
                  </a:lnTo>
                  <a:lnTo>
                    <a:pt x="480" y="487"/>
                  </a:lnTo>
                  <a:lnTo>
                    <a:pt x="479" y="486"/>
                  </a:lnTo>
                  <a:lnTo>
                    <a:pt x="476" y="486"/>
                  </a:lnTo>
                  <a:lnTo>
                    <a:pt x="475" y="485"/>
                  </a:lnTo>
                  <a:lnTo>
                    <a:pt x="475" y="483"/>
                  </a:lnTo>
                  <a:lnTo>
                    <a:pt x="476" y="482"/>
                  </a:lnTo>
                  <a:lnTo>
                    <a:pt x="478" y="480"/>
                  </a:lnTo>
                  <a:lnTo>
                    <a:pt x="479" y="480"/>
                  </a:lnTo>
                  <a:lnTo>
                    <a:pt x="480" y="478"/>
                  </a:lnTo>
                  <a:lnTo>
                    <a:pt x="480" y="477"/>
                  </a:lnTo>
                  <a:lnTo>
                    <a:pt x="480" y="476"/>
                  </a:lnTo>
                  <a:lnTo>
                    <a:pt x="478" y="474"/>
                  </a:lnTo>
                  <a:lnTo>
                    <a:pt x="476" y="474"/>
                  </a:lnTo>
                  <a:lnTo>
                    <a:pt x="475" y="476"/>
                  </a:lnTo>
                  <a:lnTo>
                    <a:pt x="474" y="477"/>
                  </a:lnTo>
                  <a:lnTo>
                    <a:pt x="472" y="478"/>
                  </a:lnTo>
                  <a:lnTo>
                    <a:pt x="471" y="477"/>
                  </a:lnTo>
                  <a:lnTo>
                    <a:pt x="470" y="476"/>
                  </a:lnTo>
                  <a:lnTo>
                    <a:pt x="468" y="474"/>
                  </a:lnTo>
                  <a:lnTo>
                    <a:pt x="466" y="474"/>
                  </a:lnTo>
                  <a:lnTo>
                    <a:pt x="463" y="476"/>
                  </a:lnTo>
                  <a:lnTo>
                    <a:pt x="462" y="477"/>
                  </a:lnTo>
                  <a:lnTo>
                    <a:pt x="461" y="480"/>
                  </a:lnTo>
                  <a:lnTo>
                    <a:pt x="459" y="482"/>
                  </a:lnTo>
                  <a:lnTo>
                    <a:pt x="459" y="483"/>
                  </a:lnTo>
                  <a:lnTo>
                    <a:pt x="457" y="485"/>
                  </a:lnTo>
                  <a:lnTo>
                    <a:pt x="451" y="493"/>
                  </a:lnTo>
                  <a:lnTo>
                    <a:pt x="449" y="493"/>
                  </a:lnTo>
                  <a:lnTo>
                    <a:pt x="448" y="493"/>
                  </a:lnTo>
                  <a:lnTo>
                    <a:pt x="445" y="493"/>
                  </a:lnTo>
                  <a:lnTo>
                    <a:pt x="442" y="493"/>
                  </a:lnTo>
                  <a:lnTo>
                    <a:pt x="440" y="493"/>
                  </a:lnTo>
                  <a:lnTo>
                    <a:pt x="438" y="490"/>
                  </a:lnTo>
                  <a:lnTo>
                    <a:pt x="436" y="490"/>
                  </a:lnTo>
                  <a:lnTo>
                    <a:pt x="436" y="489"/>
                  </a:lnTo>
                  <a:lnTo>
                    <a:pt x="435" y="487"/>
                  </a:lnTo>
                  <a:lnTo>
                    <a:pt x="433" y="486"/>
                  </a:lnTo>
                  <a:lnTo>
                    <a:pt x="432" y="485"/>
                  </a:lnTo>
                  <a:lnTo>
                    <a:pt x="432" y="486"/>
                  </a:lnTo>
                  <a:lnTo>
                    <a:pt x="433" y="486"/>
                  </a:lnTo>
                  <a:lnTo>
                    <a:pt x="433" y="487"/>
                  </a:lnTo>
                  <a:lnTo>
                    <a:pt x="432" y="487"/>
                  </a:lnTo>
                  <a:lnTo>
                    <a:pt x="431" y="486"/>
                  </a:lnTo>
                  <a:lnTo>
                    <a:pt x="429" y="486"/>
                  </a:lnTo>
                  <a:lnTo>
                    <a:pt x="427" y="486"/>
                  </a:lnTo>
                  <a:lnTo>
                    <a:pt x="427" y="485"/>
                  </a:lnTo>
                  <a:lnTo>
                    <a:pt x="428" y="485"/>
                  </a:lnTo>
                  <a:lnTo>
                    <a:pt x="428" y="483"/>
                  </a:lnTo>
                  <a:lnTo>
                    <a:pt x="427" y="482"/>
                  </a:lnTo>
                  <a:lnTo>
                    <a:pt x="425" y="482"/>
                  </a:lnTo>
                  <a:lnTo>
                    <a:pt x="427" y="483"/>
                  </a:lnTo>
                  <a:lnTo>
                    <a:pt x="428" y="483"/>
                  </a:lnTo>
                  <a:lnTo>
                    <a:pt x="427" y="485"/>
                  </a:lnTo>
                  <a:lnTo>
                    <a:pt x="425" y="483"/>
                  </a:lnTo>
                  <a:lnTo>
                    <a:pt x="424" y="482"/>
                  </a:lnTo>
                  <a:lnTo>
                    <a:pt x="423" y="482"/>
                  </a:lnTo>
                  <a:lnTo>
                    <a:pt x="423" y="481"/>
                  </a:lnTo>
                  <a:lnTo>
                    <a:pt x="419" y="478"/>
                  </a:lnTo>
                  <a:lnTo>
                    <a:pt x="418" y="477"/>
                  </a:lnTo>
                  <a:lnTo>
                    <a:pt x="414" y="474"/>
                  </a:lnTo>
                  <a:lnTo>
                    <a:pt x="411" y="472"/>
                  </a:lnTo>
                  <a:lnTo>
                    <a:pt x="410" y="472"/>
                  </a:lnTo>
                  <a:lnTo>
                    <a:pt x="408" y="470"/>
                  </a:lnTo>
                  <a:lnTo>
                    <a:pt x="406" y="469"/>
                  </a:lnTo>
                  <a:lnTo>
                    <a:pt x="402" y="467"/>
                  </a:lnTo>
                  <a:lnTo>
                    <a:pt x="401" y="465"/>
                  </a:lnTo>
                  <a:lnTo>
                    <a:pt x="399" y="464"/>
                  </a:lnTo>
                  <a:lnTo>
                    <a:pt x="397" y="463"/>
                  </a:lnTo>
                  <a:lnTo>
                    <a:pt x="395" y="463"/>
                  </a:lnTo>
                  <a:lnTo>
                    <a:pt x="395" y="461"/>
                  </a:lnTo>
                  <a:lnTo>
                    <a:pt x="394" y="461"/>
                  </a:lnTo>
                  <a:lnTo>
                    <a:pt x="391" y="457"/>
                  </a:lnTo>
                  <a:lnTo>
                    <a:pt x="389" y="457"/>
                  </a:lnTo>
                  <a:lnTo>
                    <a:pt x="388" y="456"/>
                  </a:lnTo>
                  <a:lnTo>
                    <a:pt x="386" y="455"/>
                  </a:lnTo>
                  <a:lnTo>
                    <a:pt x="385" y="453"/>
                  </a:lnTo>
                  <a:lnTo>
                    <a:pt x="380" y="451"/>
                  </a:lnTo>
                  <a:lnTo>
                    <a:pt x="378" y="450"/>
                  </a:lnTo>
                  <a:lnTo>
                    <a:pt x="374" y="446"/>
                  </a:lnTo>
                  <a:lnTo>
                    <a:pt x="372" y="444"/>
                  </a:lnTo>
                  <a:lnTo>
                    <a:pt x="368" y="442"/>
                  </a:lnTo>
                  <a:lnTo>
                    <a:pt x="365" y="439"/>
                  </a:lnTo>
                  <a:lnTo>
                    <a:pt x="364" y="439"/>
                  </a:lnTo>
                  <a:lnTo>
                    <a:pt x="361" y="435"/>
                  </a:lnTo>
                  <a:lnTo>
                    <a:pt x="355" y="433"/>
                  </a:lnTo>
                  <a:lnTo>
                    <a:pt x="350" y="427"/>
                  </a:lnTo>
                  <a:lnTo>
                    <a:pt x="344" y="423"/>
                  </a:lnTo>
                  <a:lnTo>
                    <a:pt x="343" y="423"/>
                  </a:lnTo>
                  <a:lnTo>
                    <a:pt x="341" y="420"/>
                  </a:lnTo>
                  <a:lnTo>
                    <a:pt x="339" y="420"/>
                  </a:lnTo>
                  <a:lnTo>
                    <a:pt x="338" y="417"/>
                  </a:lnTo>
                  <a:lnTo>
                    <a:pt x="337" y="417"/>
                  </a:lnTo>
                  <a:lnTo>
                    <a:pt x="335" y="416"/>
                  </a:lnTo>
                  <a:lnTo>
                    <a:pt x="334" y="414"/>
                  </a:lnTo>
                  <a:lnTo>
                    <a:pt x="331" y="413"/>
                  </a:lnTo>
                  <a:lnTo>
                    <a:pt x="330" y="412"/>
                  </a:lnTo>
                  <a:lnTo>
                    <a:pt x="329" y="412"/>
                  </a:lnTo>
                  <a:lnTo>
                    <a:pt x="327" y="410"/>
                  </a:lnTo>
                  <a:lnTo>
                    <a:pt x="329" y="409"/>
                  </a:lnTo>
                  <a:lnTo>
                    <a:pt x="330" y="412"/>
                  </a:lnTo>
                  <a:lnTo>
                    <a:pt x="333" y="413"/>
                  </a:lnTo>
                  <a:lnTo>
                    <a:pt x="334" y="413"/>
                  </a:lnTo>
                  <a:lnTo>
                    <a:pt x="335" y="414"/>
                  </a:lnTo>
                  <a:lnTo>
                    <a:pt x="339" y="418"/>
                  </a:lnTo>
                  <a:lnTo>
                    <a:pt x="339" y="417"/>
                  </a:lnTo>
                  <a:lnTo>
                    <a:pt x="335" y="414"/>
                  </a:lnTo>
                  <a:lnTo>
                    <a:pt x="333" y="412"/>
                  </a:lnTo>
                  <a:lnTo>
                    <a:pt x="333" y="410"/>
                  </a:lnTo>
                  <a:lnTo>
                    <a:pt x="333" y="408"/>
                  </a:lnTo>
                  <a:lnTo>
                    <a:pt x="333" y="409"/>
                  </a:lnTo>
                  <a:lnTo>
                    <a:pt x="333" y="410"/>
                  </a:lnTo>
                  <a:lnTo>
                    <a:pt x="331" y="410"/>
                  </a:lnTo>
                  <a:lnTo>
                    <a:pt x="330" y="410"/>
                  </a:lnTo>
                  <a:lnTo>
                    <a:pt x="327" y="408"/>
                  </a:lnTo>
                  <a:lnTo>
                    <a:pt x="325" y="406"/>
                  </a:lnTo>
                  <a:lnTo>
                    <a:pt x="325" y="405"/>
                  </a:lnTo>
                  <a:lnTo>
                    <a:pt x="324" y="405"/>
                  </a:lnTo>
                  <a:lnTo>
                    <a:pt x="321" y="404"/>
                  </a:lnTo>
                  <a:lnTo>
                    <a:pt x="320" y="403"/>
                  </a:lnTo>
                  <a:lnTo>
                    <a:pt x="318" y="401"/>
                  </a:lnTo>
                  <a:lnTo>
                    <a:pt x="317" y="400"/>
                  </a:lnTo>
                  <a:lnTo>
                    <a:pt x="316" y="400"/>
                  </a:lnTo>
                  <a:lnTo>
                    <a:pt x="317" y="401"/>
                  </a:lnTo>
                  <a:lnTo>
                    <a:pt x="318" y="403"/>
                  </a:lnTo>
                  <a:lnTo>
                    <a:pt x="321" y="404"/>
                  </a:lnTo>
                  <a:lnTo>
                    <a:pt x="322" y="405"/>
                  </a:lnTo>
                  <a:lnTo>
                    <a:pt x="324" y="406"/>
                  </a:lnTo>
                  <a:lnTo>
                    <a:pt x="325" y="406"/>
                  </a:lnTo>
                  <a:lnTo>
                    <a:pt x="326" y="408"/>
                  </a:lnTo>
                  <a:lnTo>
                    <a:pt x="327" y="409"/>
                  </a:lnTo>
                  <a:lnTo>
                    <a:pt x="326" y="409"/>
                  </a:lnTo>
                  <a:lnTo>
                    <a:pt x="322" y="406"/>
                  </a:lnTo>
                  <a:lnTo>
                    <a:pt x="320" y="405"/>
                  </a:lnTo>
                  <a:lnTo>
                    <a:pt x="318" y="404"/>
                  </a:lnTo>
                  <a:lnTo>
                    <a:pt x="317" y="403"/>
                  </a:lnTo>
                  <a:lnTo>
                    <a:pt x="314" y="400"/>
                  </a:lnTo>
                  <a:lnTo>
                    <a:pt x="312" y="399"/>
                  </a:lnTo>
                  <a:lnTo>
                    <a:pt x="309" y="396"/>
                  </a:lnTo>
                  <a:lnTo>
                    <a:pt x="309" y="395"/>
                  </a:lnTo>
                  <a:lnTo>
                    <a:pt x="308" y="393"/>
                  </a:lnTo>
                  <a:lnTo>
                    <a:pt x="309" y="393"/>
                  </a:lnTo>
                  <a:lnTo>
                    <a:pt x="310" y="393"/>
                  </a:lnTo>
                  <a:lnTo>
                    <a:pt x="312" y="395"/>
                  </a:lnTo>
                  <a:lnTo>
                    <a:pt x="312" y="393"/>
                  </a:lnTo>
                  <a:lnTo>
                    <a:pt x="310" y="392"/>
                  </a:lnTo>
                  <a:lnTo>
                    <a:pt x="313" y="392"/>
                  </a:lnTo>
                  <a:lnTo>
                    <a:pt x="312" y="391"/>
                  </a:lnTo>
                  <a:lnTo>
                    <a:pt x="310" y="391"/>
                  </a:lnTo>
                  <a:lnTo>
                    <a:pt x="309" y="391"/>
                  </a:lnTo>
                  <a:lnTo>
                    <a:pt x="309" y="389"/>
                  </a:lnTo>
                  <a:lnTo>
                    <a:pt x="309" y="388"/>
                  </a:lnTo>
                  <a:lnTo>
                    <a:pt x="308" y="387"/>
                  </a:lnTo>
                  <a:lnTo>
                    <a:pt x="307" y="387"/>
                  </a:lnTo>
                  <a:lnTo>
                    <a:pt x="308" y="389"/>
                  </a:lnTo>
                  <a:lnTo>
                    <a:pt x="307" y="388"/>
                  </a:lnTo>
                  <a:lnTo>
                    <a:pt x="305" y="388"/>
                  </a:lnTo>
                  <a:lnTo>
                    <a:pt x="307" y="389"/>
                  </a:lnTo>
                  <a:lnTo>
                    <a:pt x="308" y="391"/>
                  </a:lnTo>
                  <a:lnTo>
                    <a:pt x="308" y="392"/>
                  </a:lnTo>
                  <a:lnTo>
                    <a:pt x="308" y="393"/>
                  </a:lnTo>
                  <a:lnTo>
                    <a:pt x="307" y="393"/>
                  </a:lnTo>
                  <a:lnTo>
                    <a:pt x="300" y="386"/>
                  </a:lnTo>
                  <a:lnTo>
                    <a:pt x="297" y="384"/>
                  </a:lnTo>
                  <a:lnTo>
                    <a:pt x="295" y="382"/>
                  </a:lnTo>
                  <a:lnTo>
                    <a:pt x="294" y="380"/>
                  </a:lnTo>
                  <a:lnTo>
                    <a:pt x="292" y="380"/>
                  </a:lnTo>
                  <a:lnTo>
                    <a:pt x="290" y="378"/>
                  </a:lnTo>
                  <a:lnTo>
                    <a:pt x="284" y="373"/>
                  </a:lnTo>
                  <a:lnTo>
                    <a:pt x="283" y="373"/>
                  </a:lnTo>
                  <a:lnTo>
                    <a:pt x="279" y="371"/>
                  </a:lnTo>
                  <a:lnTo>
                    <a:pt x="278" y="369"/>
                  </a:lnTo>
                  <a:lnTo>
                    <a:pt x="277" y="369"/>
                  </a:lnTo>
                  <a:lnTo>
                    <a:pt x="275" y="367"/>
                  </a:lnTo>
                  <a:lnTo>
                    <a:pt x="274" y="367"/>
                  </a:lnTo>
                  <a:lnTo>
                    <a:pt x="273" y="366"/>
                  </a:lnTo>
                  <a:lnTo>
                    <a:pt x="270" y="365"/>
                  </a:lnTo>
                  <a:lnTo>
                    <a:pt x="270" y="363"/>
                  </a:lnTo>
                  <a:lnTo>
                    <a:pt x="267" y="363"/>
                  </a:lnTo>
                  <a:lnTo>
                    <a:pt x="266" y="362"/>
                  </a:lnTo>
                  <a:lnTo>
                    <a:pt x="266" y="359"/>
                  </a:lnTo>
                  <a:lnTo>
                    <a:pt x="264" y="357"/>
                  </a:lnTo>
                  <a:lnTo>
                    <a:pt x="267" y="361"/>
                  </a:lnTo>
                  <a:lnTo>
                    <a:pt x="270" y="363"/>
                  </a:lnTo>
                  <a:lnTo>
                    <a:pt x="271" y="363"/>
                  </a:lnTo>
                  <a:lnTo>
                    <a:pt x="273" y="363"/>
                  </a:lnTo>
                  <a:lnTo>
                    <a:pt x="274" y="365"/>
                  </a:lnTo>
                  <a:lnTo>
                    <a:pt x="274" y="363"/>
                  </a:lnTo>
                  <a:lnTo>
                    <a:pt x="275" y="363"/>
                  </a:lnTo>
                  <a:lnTo>
                    <a:pt x="275" y="365"/>
                  </a:lnTo>
                  <a:lnTo>
                    <a:pt x="277" y="365"/>
                  </a:lnTo>
                  <a:lnTo>
                    <a:pt x="278" y="363"/>
                  </a:lnTo>
                  <a:lnTo>
                    <a:pt x="279" y="362"/>
                  </a:lnTo>
                  <a:lnTo>
                    <a:pt x="282" y="362"/>
                  </a:lnTo>
                  <a:lnTo>
                    <a:pt x="283" y="362"/>
                  </a:lnTo>
                  <a:lnTo>
                    <a:pt x="284" y="363"/>
                  </a:lnTo>
                  <a:lnTo>
                    <a:pt x="286" y="363"/>
                  </a:lnTo>
                  <a:lnTo>
                    <a:pt x="287" y="362"/>
                  </a:lnTo>
                  <a:lnTo>
                    <a:pt x="288" y="362"/>
                  </a:lnTo>
                  <a:lnTo>
                    <a:pt x="288" y="361"/>
                  </a:lnTo>
                  <a:lnTo>
                    <a:pt x="290" y="359"/>
                  </a:lnTo>
                  <a:lnTo>
                    <a:pt x="291" y="358"/>
                  </a:lnTo>
                  <a:lnTo>
                    <a:pt x="288" y="358"/>
                  </a:lnTo>
                  <a:lnTo>
                    <a:pt x="288" y="357"/>
                  </a:lnTo>
                  <a:lnTo>
                    <a:pt x="287" y="356"/>
                  </a:lnTo>
                  <a:lnTo>
                    <a:pt x="286" y="354"/>
                  </a:lnTo>
                  <a:lnTo>
                    <a:pt x="284" y="353"/>
                  </a:lnTo>
                  <a:lnTo>
                    <a:pt x="283" y="353"/>
                  </a:lnTo>
                  <a:lnTo>
                    <a:pt x="283" y="354"/>
                  </a:lnTo>
                  <a:lnTo>
                    <a:pt x="282" y="356"/>
                  </a:lnTo>
                  <a:lnTo>
                    <a:pt x="280" y="357"/>
                  </a:lnTo>
                  <a:lnTo>
                    <a:pt x="282" y="358"/>
                  </a:lnTo>
                  <a:lnTo>
                    <a:pt x="282" y="359"/>
                  </a:lnTo>
                  <a:lnTo>
                    <a:pt x="280" y="359"/>
                  </a:lnTo>
                  <a:lnTo>
                    <a:pt x="280" y="361"/>
                  </a:lnTo>
                  <a:lnTo>
                    <a:pt x="279" y="362"/>
                  </a:lnTo>
                  <a:lnTo>
                    <a:pt x="278" y="362"/>
                  </a:lnTo>
                  <a:lnTo>
                    <a:pt x="277" y="363"/>
                  </a:lnTo>
                  <a:lnTo>
                    <a:pt x="275" y="363"/>
                  </a:lnTo>
                  <a:lnTo>
                    <a:pt x="274" y="362"/>
                  </a:lnTo>
                  <a:lnTo>
                    <a:pt x="274" y="363"/>
                  </a:lnTo>
                  <a:lnTo>
                    <a:pt x="273" y="363"/>
                  </a:lnTo>
                  <a:lnTo>
                    <a:pt x="270" y="361"/>
                  </a:lnTo>
                  <a:lnTo>
                    <a:pt x="269" y="361"/>
                  </a:lnTo>
                  <a:lnTo>
                    <a:pt x="269" y="359"/>
                  </a:lnTo>
                  <a:lnTo>
                    <a:pt x="267" y="359"/>
                  </a:lnTo>
                  <a:lnTo>
                    <a:pt x="266" y="357"/>
                  </a:lnTo>
                  <a:lnTo>
                    <a:pt x="264" y="356"/>
                  </a:lnTo>
                  <a:lnTo>
                    <a:pt x="262" y="356"/>
                  </a:lnTo>
                  <a:lnTo>
                    <a:pt x="261" y="354"/>
                  </a:lnTo>
                  <a:lnTo>
                    <a:pt x="261" y="353"/>
                  </a:lnTo>
                  <a:lnTo>
                    <a:pt x="262" y="352"/>
                  </a:lnTo>
                  <a:lnTo>
                    <a:pt x="262" y="350"/>
                  </a:lnTo>
                  <a:lnTo>
                    <a:pt x="260" y="346"/>
                  </a:lnTo>
                  <a:lnTo>
                    <a:pt x="261" y="345"/>
                  </a:lnTo>
                  <a:lnTo>
                    <a:pt x="260" y="344"/>
                  </a:lnTo>
                  <a:lnTo>
                    <a:pt x="258" y="344"/>
                  </a:lnTo>
                  <a:lnTo>
                    <a:pt x="258" y="341"/>
                  </a:lnTo>
                  <a:lnTo>
                    <a:pt x="257" y="341"/>
                  </a:lnTo>
                  <a:lnTo>
                    <a:pt x="257" y="340"/>
                  </a:lnTo>
                  <a:lnTo>
                    <a:pt x="256" y="339"/>
                  </a:lnTo>
                  <a:lnTo>
                    <a:pt x="253" y="337"/>
                  </a:lnTo>
                  <a:lnTo>
                    <a:pt x="249" y="333"/>
                  </a:lnTo>
                  <a:lnTo>
                    <a:pt x="249" y="332"/>
                  </a:lnTo>
                  <a:lnTo>
                    <a:pt x="248" y="332"/>
                  </a:lnTo>
                  <a:lnTo>
                    <a:pt x="245" y="328"/>
                  </a:lnTo>
                  <a:lnTo>
                    <a:pt x="244" y="328"/>
                  </a:lnTo>
                  <a:lnTo>
                    <a:pt x="243" y="327"/>
                  </a:lnTo>
                  <a:lnTo>
                    <a:pt x="240" y="325"/>
                  </a:lnTo>
                  <a:lnTo>
                    <a:pt x="240" y="324"/>
                  </a:lnTo>
                  <a:lnTo>
                    <a:pt x="239" y="323"/>
                  </a:lnTo>
                  <a:lnTo>
                    <a:pt x="237" y="322"/>
                  </a:lnTo>
                  <a:lnTo>
                    <a:pt x="232" y="318"/>
                  </a:lnTo>
                  <a:lnTo>
                    <a:pt x="230" y="315"/>
                  </a:lnTo>
                  <a:lnTo>
                    <a:pt x="227" y="312"/>
                  </a:lnTo>
                  <a:lnTo>
                    <a:pt x="226" y="311"/>
                  </a:lnTo>
                  <a:lnTo>
                    <a:pt x="220" y="307"/>
                  </a:lnTo>
                  <a:lnTo>
                    <a:pt x="219" y="306"/>
                  </a:lnTo>
                  <a:lnTo>
                    <a:pt x="217" y="303"/>
                  </a:lnTo>
                  <a:lnTo>
                    <a:pt x="215" y="303"/>
                  </a:lnTo>
                  <a:lnTo>
                    <a:pt x="209" y="295"/>
                  </a:lnTo>
                  <a:lnTo>
                    <a:pt x="206" y="294"/>
                  </a:lnTo>
                  <a:lnTo>
                    <a:pt x="205" y="293"/>
                  </a:lnTo>
                  <a:lnTo>
                    <a:pt x="203" y="292"/>
                  </a:lnTo>
                  <a:lnTo>
                    <a:pt x="203" y="290"/>
                  </a:lnTo>
                  <a:lnTo>
                    <a:pt x="200" y="286"/>
                  </a:lnTo>
                  <a:lnTo>
                    <a:pt x="197" y="284"/>
                  </a:lnTo>
                  <a:lnTo>
                    <a:pt x="196" y="282"/>
                  </a:lnTo>
                  <a:lnTo>
                    <a:pt x="186" y="273"/>
                  </a:lnTo>
                  <a:lnTo>
                    <a:pt x="185" y="272"/>
                  </a:lnTo>
                  <a:lnTo>
                    <a:pt x="185" y="271"/>
                  </a:lnTo>
                  <a:lnTo>
                    <a:pt x="186" y="271"/>
                  </a:lnTo>
                  <a:lnTo>
                    <a:pt x="189" y="271"/>
                  </a:lnTo>
                  <a:lnTo>
                    <a:pt x="189" y="272"/>
                  </a:lnTo>
                  <a:lnTo>
                    <a:pt x="189" y="273"/>
                  </a:lnTo>
                  <a:lnTo>
                    <a:pt x="190" y="275"/>
                  </a:lnTo>
                  <a:lnTo>
                    <a:pt x="192" y="275"/>
                  </a:lnTo>
                  <a:lnTo>
                    <a:pt x="192" y="276"/>
                  </a:lnTo>
                  <a:lnTo>
                    <a:pt x="193" y="277"/>
                  </a:lnTo>
                  <a:lnTo>
                    <a:pt x="194" y="277"/>
                  </a:lnTo>
                  <a:lnTo>
                    <a:pt x="194" y="278"/>
                  </a:lnTo>
                  <a:lnTo>
                    <a:pt x="197" y="280"/>
                  </a:lnTo>
                  <a:lnTo>
                    <a:pt x="198" y="280"/>
                  </a:lnTo>
                  <a:lnTo>
                    <a:pt x="200" y="280"/>
                  </a:lnTo>
                  <a:lnTo>
                    <a:pt x="201" y="282"/>
                  </a:lnTo>
                  <a:lnTo>
                    <a:pt x="202" y="284"/>
                  </a:lnTo>
                  <a:lnTo>
                    <a:pt x="203" y="286"/>
                  </a:lnTo>
                  <a:lnTo>
                    <a:pt x="205" y="288"/>
                  </a:lnTo>
                  <a:lnTo>
                    <a:pt x="206" y="289"/>
                  </a:lnTo>
                  <a:lnTo>
                    <a:pt x="207" y="290"/>
                  </a:lnTo>
                  <a:lnTo>
                    <a:pt x="210" y="293"/>
                  </a:lnTo>
                  <a:lnTo>
                    <a:pt x="211" y="293"/>
                  </a:lnTo>
                  <a:lnTo>
                    <a:pt x="211" y="294"/>
                  </a:lnTo>
                  <a:lnTo>
                    <a:pt x="213" y="294"/>
                  </a:lnTo>
                  <a:lnTo>
                    <a:pt x="214" y="294"/>
                  </a:lnTo>
                  <a:lnTo>
                    <a:pt x="215" y="294"/>
                  </a:lnTo>
                  <a:lnTo>
                    <a:pt x="218" y="294"/>
                  </a:lnTo>
                  <a:lnTo>
                    <a:pt x="220" y="292"/>
                  </a:lnTo>
                  <a:lnTo>
                    <a:pt x="222" y="292"/>
                  </a:lnTo>
                  <a:lnTo>
                    <a:pt x="223" y="292"/>
                  </a:lnTo>
                  <a:lnTo>
                    <a:pt x="223" y="290"/>
                  </a:lnTo>
                  <a:lnTo>
                    <a:pt x="222" y="289"/>
                  </a:lnTo>
                  <a:lnTo>
                    <a:pt x="220" y="289"/>
                  </a:lnTo>
                  <a:lnTo>
                    <a:pt x="219" y="290"/>
                  </a:lnTo>
                  <a:lnTo>
                    <a:pt x="218" y="290"/>
                  </a:lnTo>
                  <a:lnTo>
                    <a:pt x="217" y="292"/>
                  </a:lnTo>
                  <a:lnTo>
                    <a:pt x="214" y="292"/>
                  </a:lnTo>
                  <a:lnTo>
                    <a:pt x="213" y="292"/>
                  </a:lnTo>
                  <a:lnTo>
                    <a:pt x="213" y="290"/>
                  </a:lnTo>
                  <a:lnTo>
                    <a:pt x="211" y="290"/>
                  </a:lnTo>
                  <a:lnTo>
                    <a:pt x="211" y="289"/>
                  </a:lnTo>
                  <a:lnTo>
                    <a:pt x="209" y="289"/>
                  </a:lnTo>
                  <a:lnTo>
                    <a:pt x="209" y="288"/>
                  </a:lnTo>
                  <a:lnTo>
                    <a:pt x="207" y="288"/>
                  </a:lnTo>
                  <a:lnTo>
                    <a:pt x="207" y="286"/>
                  </a:lnTo>
                  <a:lnTo>
                    <a:pt x="206" y="286"/>
                  </a:lnTo>
                  <a:lnTo>
                    <a:pt x="206" y="285"/>
                  </a:lnTo>
                  <a:lnTo>
                    <a:pt x="205" y="284"/>
                  </a:lnTo>
                  <a:lnTo>
                    <a:pt x="202" y="280"/>
                  </a:lnTo>
                  <a:lnTo>
                    <a:pt x="201" y="278"/>
                  </a:lnTo>
                  <a:lnTo>
                    <a:pt x="200" y="276"/>
                  </a:lnTo>
                  <a:lnTo>
                    <a:pt x="200" y="273"/>
                  </a:lnTo>
                  <a:lnTo>
                    <a:pt x="200" y="271"/>
                  </a:lnTo>
                  <a:lnTo>
                    <a:pt x="200" y="268"/>
                  </a:lnTo>
                  <a:lnTo>
                    <a:pt x="201" y="267"/>
                  </a:lnTo>
                  <a:lnTo>
                    <a:pt x="202" y="267"/>
                  </a:lnTo>
                  <a:lnTo>
                    <a:pt x="205" y="264"/>
                  </a:lnTo>
                  <a:lnTo>
                    <a:pt x="207" y="263"/>
                  </a:lnTo>
                  <a:lnTo>
                    <a:pt x="209" y="263"/>
                  </a:lnTo>
                  <a:lnTo>
                    <a:pt x="210" y="264"/>
                  </a:lnTo>
                  <a:lnTo>
                    <a:pt x="210" y="263"/>
                  </a:lnTo>
                  <a:lnTo>
                    <a:pt x="210" y="262"/>
                  </a:lnTo>
                  <a:lnTo>
                    <a:pt x="210" y="260"/>
                  </a:lnTo>
                  <a:lnTo>
                    <a:pt x="210" y="259"/>
                  </a:lnTo>
                  <a:lnTo>
                    <a:pt x="210" y="258"/>
                  </a:lnTo>
                  <a:lnTo>
                    <a:pt x="210" y="255"/>
                  </a:lnTo>
                  <a:lnTo>
                    <a:pt x="209" y="255"/>
                  </a:lnTo>
                  <a:lnTo>
                    <a:pt x="207" y="256"/>
                  </a:lnTo>
                  <a:lnTo>
                    <a:pt x="207" y="258"/>
                  </a:lnTo>
                  <a:lnTo>
                    <a:pt x="207" y="259"/>
                  </a:lnTo>
                  <a:lnTo>
                    <a:pt x="205" y="260"/>
                  </a:lnTo>
                  <a:lnTo>
                    <a:pt x="205" y="262"/>
                  </a:lnTo>
                  <a:lnTo>
                    <a:pt x="202" y="264"/>
                  </a:lnTo>
                  <a:lnTo>
                    <a:pt x="201" y="265"/>
                  </a:lnTo>
                  <a:lnTo>
                    <a:pt x="198" y="265"/>
                  </a:lnTo>
                  <a:lnTo>
                    <a:pt x="198" y="264"/>
                  </a:lnTo>
                  <a:lnTo>
                    <a:pt x="198" y="263"/>
                  </a:lnTo>
                  <a:lnTo>
                    <a:pt x="200" y="262"/>
                  </a:lnTo>
                  <a:lnTo>
                    <a:pt x="200" y="260"/>
                  </a:lnTo>
                  <a:lnTo>
                    <a:pt x="198" y="260"/>
                  </a:lnTo>
                  <a:lnTo>
                    <a:pt x="198" y="262"/>
                  </a:lnTo>
                  <a:lnTo>
                    <a:pt x="198" y="263"/>
                  </a:lnTo>
                  <a:lnTo>
                    <a:pt x="197" y="263"/>
                  </a:lnTo>
                  <a:lnTo>
                    <a:pt x="197" y="269"/>
                  </a:lnTo>
                  <a:lnTo>
                    <a:pt x="198" y="271"/>
                  </a:lnTo>
                  <a:lnTo>
                    <a:pt x="198" y="272"/>
                  </a:lnTo>
                  <a:lnTo>
                    <a:pt x="197" y="272"/>
                  </a:lnTo>
                  <a:lnTo>
                    <a:pt x="196" y="272"/>
                  </a:lnTo>
                  <a:lnTo>
                    <a:pt x="194" y="272"/>
                  </a:lnTo>
                  <a:lnTo>
                    <a:pt x="193" y="272"/>
                  </a:lnTo>
                  <a:lnTo>
                    <a:pt x="192" y="271"/>
                  </a:lnTo>
                  <a:lnTo>
                    <a:pt x="190" y="271"/>
                  </a:lnTo>
                  <a:lnTo>
                    <a:pt x="189" y="269"/>
                  </a:lnTo>
                  <a:lnTo>
                    <a:pt x="188" y="269"/>
                  </a:lnTo>
                  <a:lnTo>
                    <a:pt x="186" y="268"/>
                  </a:lnTo>
                  <a:lnTo>
                    <a:pt x="181" y="264"/>
                  </a:lnTo>
                  <a:lnTo>
                    <a:pt x="176" y="259"/>
                  </a:lnTo>
                  <a:lnTo>
                    <a:pt x="175" y="259"/>
                  </a:lnTo>
                  <a:lnTo>
                    <a:pt x="173" y="258"/>
                  </a:lnTo>
                  <a:lnTo>
                    <a:pt x="172" y="256"/>
                  </a:lnTo>
                  <a:lnTo>
                    <a:pt x="171" y="255"/>
                  </a:lnTo>
                  <a:lnTo>
                    <a:pt x="168" y="254"/>
                  </a:lnTo>
                  <a:lnTo>
                    <a:pt x="164" y="250"/>
                  </a:lnTo>
                  <a:lnTo>
                    <a:pt x="163" y="248"/>
                  </a:lnTo>
                  <a:lnTo>
                    <a:pt x="163" y="247"/>
                  </a:lnTo>
                  <a:lnTo>
                    <a:pt x="160" y="245"/>
                  </a:lnTo>
                  <a:lnTo>
                    <a:pt x="159" y="242"/>
                  </a:lnTo>
                  <a:lnTo>
                    <a:pt x="159" y="241"/>
                  </a:lnTo>
                  <a:lnTo>
                    <a:pt x="158" y="239"/>
                  </a:lnTo>
                  <a:lnTo>
                    <a:pt x="158" y="241"/>
                  </a:lnTo>
                  <a:lnTo>
                    <a:pt x="158" y="242"/>
                  </a:lnTo>
                  <a:lnTo>
                    <a:pt x="158" y="243"/>
                  </a:lnTo>
                  <a:lnTo>
                    <a:pt x="159" y="245"/>
                  </a:lnTo>
                  <a:lnTo>
                    <a:pt x="160" y="246"/>
                  </a:lnTo>
                  <a:lnTo>
                    <a:pt x="160" y="248"/>
                  </a:lnTo>
                  <a:lnTo>
                    <a:pt x="160" y="250"/>
                  </a:lnTo>
                  <a:lnTo>
                    <a:pt x="163" y="252"/>
                  </a:lnTo>
                  <a:lnTo>
                    <a:pt x="166" y="252"/>
                  </a:lnTo>
                  <a:lnTo>
                    <a:pt x="166" y="254"/>
                  </a:lnTo>
                  <a:lnTo>
                    <a:pt x="167" y="254"/>
                  </a:lnTo>
                  <a:lnTo>
                    <a:pt x="168" y="255"/>
                  </a:lnTo>
                  <a:lnTo>
                    <a:pt x="170" y="256"/>
                  </a:lnTo>
                  <a:lnTo>
                    <a:pt x="172" y="258"/>
                  </a:lnTo>
                  <a:lnTo>
                    <a:pt x="171" y="258"/>
                  </a:lnTo>
                  <a:lnTo>
                    <a:pt x="168" y="258"/>
                  </a:lnTo>
                  <a:lnTo>
                    <a:pt x="167" y="255"/>
                  </a:lnTo>
                  <a:lnTo>
                    <a:pt x="164" y="254"/>
                  </a:lnTo>
                  <a:lnTo>
                    <a:pt x="163" y="252"/>
                  </a:lnTo>
                  <a:lnTo>
                    <a:pt x="162" y="252"/>
                  </a:lnTo>
                  <a:lnTo>
                    <a:pt x="160" y="251"/>
                  </a:lnTo>
                  <a:lnTo>
                    <a:pt x="159" y="250"/>
                  </a:lnTo>
                  <a:lnTo>
                    <a:pt x="158" y="248"/>
                  </a:lnTo>
                  <a:lnTo>
                    <a:pt x="156" y="247"/>
                  </a:lnTo>
                  <a:lnTo>
                    <a:pt x="155" y="247"/>
                  </a:lnTo>
                  <a:lnTo>
                    <a:pt x="151" y="242"/>
                  </a:lnTo>
                  <a:lnTo>
                    <a:pt x="150" y="239"/>
                  </a:lnTo>
                  <a:lnTo>
                    <a:pt x="147" y="237"/>
                  </a:lnTo>
                  <a:lnTo>
                    <a:pt x="146" y="235"/>
                  </a:lnTo>
                  <a:lnTo>
                    <a:pt x="146" y="234"/>
                  </a:lnTo>
                  <a:lnTo>
                    <a:pt x="145" y="233"/>
                  </a:lnTo>
                  <a:lnTo>
                    <a:pt x="145" y="231"/>
                  </a:lnTo>
                  <a:lnTo>
                    <a:pt x="142" y="229"/>
                  </a:lnTo>
                  <a:lnTo>
                    <a:pt x="142" y="226"/>
                  </a:lnTo>
                  <a:lnTo>
                    <a:pt x="139" y="222"/>
                  </a:lnTo>
                  <a:lnTo>
                    <a:pt x="137" y="220"/>
                  </a:lnTo>
                  <a:lnTo>
                    <a:pt x="137" y="218"/>
                  </a:lnTo>
                  <a:lnTo>
                    <a:pt x="134" y="216"/>
                  </a:lnTo>
                  <a:lnTo>
                    <a:pt x="134" y="198"/>
                  </a:lnTo>
                  <a:lnTo>
                    <a:pt x="134" y="196"/>
                  </a:lnTo>
                  <a:lnTo>
                    <a:pt x="134" y="195"/>
                  </a:lnTo>
                  <a:lnTo>
                    <a:pt x="134" y="190"/>
                  </a:lnTo>
                  <a:lnTo>
                    <a:pt x="134" y="188"/>
                  </a:lnTo>
                  <a:lnTo>
                    <a:pt x="136" y="188"/>
                  </a:lnTo>
                  <a:lnTo>
                    <a:pt x="137" y="188"/>
                  </a:lnTo>
                  <a:lnTo>
                    <a:pt x="136" y="187"/>
                  </a:lnTo>
                  <a:lnTo>
                    <a:pt x="134" y="184"/>
                  </a:lnTo>
                  <a:lnTo>
                    <a:pt x="134" y="183"/>
                  </a:lnTo>
                  <a:lnTo>
                    <a:pt x="133" y="183"/>
                  </a:lnTo>
                  <a:lnTo>
                    <a:pt x="133" y="182"/>
                  </a:lnTo>
                  <a:lnTo>
                    <a:pt x="134" y="182"/>
                  </a:lnTo>
                  <a:lnTo>
                    <a:pt x="134" y="181"/>
                  </a:lnTo>
                  <a:lnTo>
                    <a:pt x="133" y="179"/>
                  </a:lnTo>
                  <a:lnTo>
                    <a:pt x="133" y="178"/>
                  </a:lnTo>
                  <a:lnTo>
                    <a:pt x="133" y="175"/>
                  </a:lnTo>
                  <a:lnTo>
                    <a:pt x="130" y="173"/>
                  </a:lnTo>
                  <a:lnTo>
                    <a:pt x="130" y="171"/>
                  </a:lnTo>
                  <a:lnTo>
                    <a:pt x="132" y="170"/>
                  </a:lnTo>
                  <a:lnTo>
                    <a:pt x="130" y="169"/>
                  </a:lnTo>
                  <a:lnTo>
                    <a:pt x="129" y="167"/>
                  </a:lnTo>
                  <a:lnTo>
                    <a:pt x="129" y="166"/>
                  </a:lnTo>
                  <a:lnTo>
                    <a:pt x="125" y="164"/>
                  </a:lnTo>
                  <a:lnTo>
                    <a:pt x="125" y="162"/>
                  </a:lnTo>
                  <a:lnTo>
                    <a:pt x="124" y="161"/>
                  </a:lnTo>
                  <a:lnTo>
                    <a:pt x="123" y="158"/>
                  </a:lnTo>
                  <a:lnTo>
                    <a:pt x="123" y="157"/>
                  </a:lnTo>
                  <a:lnTo>
                    <a:pt x="121" y="157"/>
                  </a:lnTo>
                  <a:lnTo>
                    <a:pt x="121" y="156"/>
                  </a:lnTo>
                  <a:lnTo>
                    <a:pt x="120" y="153"/>
                  </a:lnTo>
                  <a:lnTo>
                    <a:pt x="119" y="151"/>
                  </a:lnTo>
                  <a:lnTo>
                    <a:pt x="117" y="151"/>
                  </a:lnTo>
                  <a:lnTo>
                    <a:pt x="115" y="148"/>
                  </a:lnTo>
                  <a:lnTo>
                    <a:pt x="115" y="147"/>
                  </a:lnTo>
                  <a:lnTo>
                    <a:pt x="109" y="141"/>
                  </a:lnTo>
                  <a:lnTo>
                    <a:pt x="108" y="141"/>
                  </a:lnTo>
                  <a:lnTo>
                    <a:pt x="107" y="139"/>
                  </a:lnTo>
                  <a:lnTo>
                    <a:pt x="106" y="137"/>
                  </a:lnTo>
                  <a:lnTo>
                    <a:pt x="100" y="132"/>
                  </a:lnTo>
                  <a:lnTo>
                    <a:pt x="98" y="130"/>
                  </a:lnTo>
                  <a:lnTo>
                    <a:pt x="95" y="126"/>
                  </a:lnTo>
                  <a:lnTo>
                    <a:pt x="94" y="126"/>
                  </a:lnTo>
                  <a:lnTo>
                    <a:pt x="93" y="124"/>
                  </a:lnTo>
                  <a:lnTo>
                    <a:pt x="87" y="119"/>
                  </a:lnTo>
                  <a:lnTo>
                    <a:pt x="83" y="117"/>
                  </a:lnTo>
                  <a:lnTo>
                    <a:pt x="83" y="115"/>
                  </a:lnTo>
                  <a:lnTo>
                    <a:pt x="81" y="113"/>
                  </a:lnTo>
                  <a:lnTo>
                    <a:pt x="78" y="110"/>
                  </a:lnTo>
                  <a:lnTo>
                    <a:pt x="77" y="109"/>
                  </a:lnTo>
                  <a:lnTo>
                    <a:pt x="77" y="107"/>
                  </a:lnTo>
                  <a:lnTo>
                    <a:pt x="73" y="105"/>
                  </a:lnTo>
                  <a:lnTo>
                    <a:pt x="73" y="104"/>
                  </a:lnTo>
                  <a:lnTo>
                    <a:pt x="66" y="98"/>
                  </a:lnTo>
                  <a:lnTo>
                    <a:pt x="65" y="96"/>
                  </a:lnTo>
                  <a:lnTo>
                    <a:pt x="64" y="96"/>
                  </a:lnTo>
                  <a:lnTo>
                    <a:pt x="64" y="94"/>
                  </a:lnTo>
                  <a:lnTo>
                    <a:pt x="61" y="92"/>
                  </a:lnTo>
                  <a:lnTo>
                    <a:pt x="59" y="89"/>
                  </a:lnTo>
                  <a:lnTo>
                    <a:pt x="56" y="88"/>
                  </a:lnTo>
                  <a:lnTo>
                    <a:pt x="56" y="87"/>
                  </a:lnTo>
                  <a:lnTo>
                    <a:pt x="53" y="84"/>
                  </a:lnTo>
                  <a:lnTo>
                    <a:pt x="52" y="83"/>
                  </a:lnTo>
                  <a:lnTo>
                    <a:pt x="52" y="81"/>
                  </a:lnTo>
                  <a:lnTo>
                    <a:pt x="49" y="79"/>
                  </a:lnTo>
                  <a:lnTo>
                    <a:pt x="47" y="75"/>
                  </a:lnTo>
                  <a:lnTo>
                    <a:pt x="44" y="72"/>
                  </a:lnTo>
                  <a:lnTo>
                    <a:pt x="44" y="71"/>
                  </a:lnTo>
                  <a:lnTo>
                    <a:pt x="43" y="70"/>
                  </a:lnTo>
                  <a:lnTo>
                    <a:pt x="43" y="68"/>
                  </a:lnTo>
                  <a:lnTo>
                    <a:pt x="40" y="67"/>
                  </a:lnTo>
                  <a:lnTo>
                    <a:pt x="39" y="66"/>
                  </a:lnTo>
                  <a:lnTo>
                    <a:pt x="38" y="63"/>
                  </a:lnTo>
                  <a:lnTo>
                    <a:pt x="36" y="60"/>
                  </a:lnTo>
                  <a:lnTo>
                    <a:pt x="34" y="58"/>
                  </a:lnTo>
                  <a:lnTo>
                    <a:pt x="32" y="57"/>
                  </a:lnTo>
                  <a:lnTo>
                    <a:pt x="23" y="47"/>
                  </a:lnTo>
                  <a:lnTo>
                    <a:pt x="22" y="47"/>
                  </a:lnTo>
                  <a:lnTo>
                    <a:pt x="22" y="45"/>
                  </a:lnTo>
                  <a:lnTo>
                    <a:pt x="19" y="42"/>
                  </a:lnTo>
                  <a:lnTo>
                    <a:pt x="18" y="41"/>
                  </a:lnTo>
                  <a:lnTo>
                    <a:pt x="17" y="40"/>
                  </a:lnTo>
                  <a:lnTo>
                    <a:pt x="15" y="38"/>
                  </a:lnTo>
                  <a:lnTo>
                    <a:pt x="14" y="38"/>
                  </a:lnTo>
                  <a:lnTo>
                    <a:pt x="10" y="33"/>
                  </a:lnTo>
                  <a:lnTo>
                    <a:pt x="6" y="29"/>
                  </a:lnTo>
                  <a:lnTo>
                    <a:pt x="5" y="28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2" y="15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6" y="19"/>
                  </a:lnTo>
                  <a:lnTo>
                    <a:pt x="8" y="20"/>
                  </a:lnTo>
                  <a:lnTo>
                    <a:pt x="9" y="21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2" y="24"/>
                  </a:lnTo>
                  <a:lnTo>
                    <a:pt x="12" y="25"/>
                  </a:lnTo>
                  <a:lnTo>
                    <a:pt x="13" y="25"/>
                  </a:lnTo>
                  <a:lnTo>
                    <a:pt x="13" y="26"/>
                  </a:lnTo>
                  <a:lnTo>
                    <a:pt x="14" y="28"/>
                  </a:lnTo>
                  <a:lnTo>
                    <a:pt x="15" y="29"/>
                  </a:lnTo>
                  <a:lnTo>
                    <a:pt x="15" y="30"/>
                  </a:lnTo>
                  <a:lnTo>
                    <a:pt x="15" y="32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18" y="32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19" y="29"/>
                  </a:lnTo>
                  <a:lnTo>
                    <a:pt x="18" y="29"/>
                  </a:lnTo>
                  <a:lnTo>
                    <a:pt x="17" y="29"/>
                  </a:lnTo>
                  <a:lnTo>
                    <a:pt x="17" y="28"/>
                  </a:lnTo>
                  <a:lnTo>
                    <a:pt x="17" y="26"/>
                  </a:lnTo>
                  <a:lnTo>
                    <a:pt x="17" y="25"/>
                  </a:lnTo>
                  <a:lnTo>
                    <a:pt x="15" y="24"/>
                  </a:lnTo>
                  <a:lnTo>
                    <a:pt x="15" y="23"/>
                  </a:lnTo>
                  <a:lnTo>
                    <a:pt x="17" y="23"/>
                  </a:lnTo>
                  <a:lnTo>
                    <a:pt x="17" y="21"/>
                  </a:lnTo>
                  <a:lnTo>
                    <a:pt x="17" y="20"/>
                  </a:lnTo>
                  <a:lnTo>
                    <a:pt x="17" y="19"/>
                  </a:lnTo>
                  <a:lnTo>
                    <a:pt x="18" y="20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2" y="19"/>
                  </a:lnTo>
                  <a:lnTo>
                    <a:pt x="21" y="20"/>
                  </a:lnTo>
                  <a:lnTo>
                    <a:pt x="19" y="20"/>
                  </a:lnTo>
                  <a:lnTo>
                    <a:pt x="21" y="17"/>
                  </a:lnTo>
                  <a:lnTo>
                    <a:pt x="19" y="19"/>
                  </a:lnTo>
                  <a:lnTo>
                    <a:pt x="19" y="17"/>
                  </a:lnTo>
                  <a:lnTo>
                    <a:pt x="19" y="16"/>
                  </a:lnTo>
                  <a:lnTo>
                    <a:pt x="18" y="16"/>
                  </a:lnTo>
                  <a:lnTo>
                    <a:pt x="19" y="17"/>
                  </a:lnTo>
                  <a:lnTo>
                    <a:pt x="18" y="17"/>
                  </a:lnTo>
                  <a:lnTo>
                    <a:pt x="17" y="17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5" y="17"/>
                  </a:lnTo>
                  <a:lnTo>
                    <a:pt x="15" y="16"/>
                  </a:lnTo>
                  <a:lnTo>
                    <a:pt x="17" y="16"/>
                  </a:lnTo>
                  <a:lnTo>
                    <a:pt x="18" y="16"/>
                  </a:lnTo>
                  <a:lnTo>
                    <a:pt x="17" y="15"/>
                  </a:lnTo>
                  <a:lnTo>
                    <a:pt x="18" y="13"/>
                  </a:lnTo>
                  <a:lnTo>
                    <a:pt x="19" y="15"/>
                  </a:lnTo>
                  <a:lnTo>
                    <a:pt x="21" y="13"/>
                  </a:lnTo>
                  <a:lnTo>
                    <a:pt x="21" y="15"/>
                  </a:lnTo>
                  <a:lnTo>
                    <a:pt x="22" y="15"/>
                  </a:lnTo>
                  <a:lnTo>
                    <a:pt x="21" y="15"/>
                  </a:lnTo>
                  <a:lnTo>
                    <a:pt x="22" y="13"/>
                  </a:lnTo>
                  <a:lnTo>
                    <a:pt x="21" y="13"/>
                  </a:lnTo>
                  <a:lnTo>
                    <a:pt x="19" y="13"/>
                  </a:lnTo>
                  <a:lnTo>
                    <a:pt x="22" y="11"/>
                  </a:lnTo>
                  <a:lnTo>
                    <a:pt x="23" y="10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3" y="8"/>
                  </a:lnTo>
                  <a:lnTo>
                    <a:pt x="25" y="8"/>
                  </a:lnTo>
                  <a:lnTo>
                    <a:pt x="23" y="7"/>
                  </a:lnTo>
                  <a:lnTo>
                    <a:pt x="23" y="8"/>
                  </a:lnTo>
                  <a:lnTo>
                    <a:pt x="22" y="8"/>
                  </a:lnTo>
                  <a:lnTo>
                    <a:pt x="22" y="10"/>
                  </a:lnTo>
                  <a:lnTo>
                    <a:pt x="21" y="10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1"/>
                  </a:lnTo>
                  <a:lnTo>
                    <a:pt x="17" y="12"/>
                  </a:lnTo>
                  <a:lnTo>
                    <a:pt x="15" y="11"/>
                  </a:lnTo>
                  <a:lnTo>
                    <a:pt x="17" y="11"/>
                  </a:lnTo>
                  <a:lnTo>
                    <a:pt x="17" y="10"/>
                  </a:lnTo>
                  <a:lnTo>
                    <a:pt x="18" y="10"/>
                  </a:lnTo>
                  <a:lnTo>
                    <a:pt x="19" y="8"/>
                  </a:lnTo>
                  <a:lnTo>
                    <a:pt x="19" y="7"/>
                  </a:lnTo>
                  <a:lnTo>
                    <a:pt x="19" y="6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3" y="4"/>
                  </a:lnTo>
                  <a:lnTo>
                    <a:pt x="23" y="3"/>
                  </a:lnTo>
                  <a:lnTo>
                    <a:pt x="22" y="3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2"/>
                  </a:lnTo>
                  <a:lnTo>
                    <a:pt x="19" y="3"/>
                  </a:lnTo>
                  <a:lnTo>
                    <a:pt x="19" y="4"/>
                  </a:lnTo>
                  <a:lnTo>
                    <a:pt x="18" y="3"/>
                  </a:lnTo>
                  <a:lnTo>
                    <a:pt x="21" y="0"/>
                  </a:lnTo>
                  <a:lnTo>
                    <a:pt x="19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0" name="Freeform 99">
              <a:extLst>
                <a:ext uri="{FF2B5EF4-FFF2-40B4-BE49-F238E27FC236}">
                  <a16:creationId xmlns:a16="http://schemas.microsoft.com/office/drawing/2014/main" id="{5E891888-DE44-2A93-BE54-519D04B0E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8" y="2631"/>
              <a:ext cx="246" cy="681"/>
            </a:xfrm>
            <a:custGeom>
              <a:avLst/>
              <a:gdLst>
                <a:gd name="T0" fmla="*/ 239 w 246"/>
                <a:gd name="T1" fmla="*/ 672 h 681"/>
                <a:gd name="T2" fmla="*/ 229 w 246"/>
                <a:gd name="T3" fmla="*/ 679 h 681"/>
                <a:gd name="T4" fmla="*/ 218 w 246"/>
                <a:gd name="T5" fmla="*/ 671 h 681"/>
                <a:gd name="T6" fmla="*/ 214 w 246"/>
                <a:gd name="T7" fmla="*/ 650 h 681"/>
                <a:gd name="T8" fmla="*/ 220 w 246"/>
                <a:gd name="T9" fmla="*/ 632 h 681"/>
                <a:gd name="T10" fmla="*/ 216 w 246"/>
                <a:gd name="T11" fmla="*/ 623 h 681"/>
                <a:gd name="T12" fmla="*/ 212 w 246"/>
                <a:gd name="T13" fmla="*/ 604 h 681"/>
                <a:gd name="T14" fmla="*/ 203 w 246"/>
                <a:gd name="T15" fmla="*/ 570 h 681"/>
                <a:gd name="T16" fmla="*/ 184 w 246"/>
                <a:gd name="T17" fmla="*/ 538 h 681"/>
                <a:gd name="T18" fmla="*/ 167 w 246"/>
                <a:gd name="T19" fmla="*/ 516 h 681"/>
                <a:gd name="T20" fmla="*/ 143 w 246"/>
                <a:gd name="T21" fmla="*/ 483 h 681"/>
                <a:gd name="T22" fmla="*/ 123 w 246"/>
                <a:gd name="T23" fmla="*/ 457 h 681"/>
                <a:gd name="T24" fmla="*/ 109 w 246"/>
                <a:gd name="T25" fmla="*/ 435 h 681"/>
                <a:gd name="T26" fmla="*/ 98 w 246"/>
                <a:gd name="T27" fmla="*/ 410 h 681"/>
                <a:gd name="T28" fmla="*/ 109 w 246"/>
                <a:gd name="T29" fmla="*/ 428 h 681"/>
                <a:gd name="T30" fmla="*/ 106 w 246"/>
                <a:gd name="T31" fmla="*/ 409 h 681"/>
                <a:gd name="T32" fmla="*/ 102 w 246"/>
                <a:gd name="T33" fmla="*/ 392 h 681"/>
                <a:gd name="T34" fmla="*/ 97 w 246"/>
                <a:gd name="T35" fmla="*/ 392 h 681"/>
                <a:gd name="T36" fmla="*/ 90 w 246"/>
                <a:gd name="T37" fmla="*/ 368 h 681"/>
                <a:gd name="T38" fmla="*/ 72 w 246"/>
                <a:gd name="T39" fmla="*/ 335 h 681"/>
                <a:gd name="T40" fmla="*/ 55 w 246"/>
                <a:gd name="T41" fmla="*/ 314 h 681"/>
                <a:gd name="T42" fmla="*/ 51 w 246"/>
                <a:gd name="T43" fmla="*/ 308 h 681"/>
                <a:gd name="T44" fmla="*/ 76 w 246"/>
                <a:gd name="T45" fmla="*/ 313 h 681"/>
                <a:gd name="T46" fmla="*/ 83 w 246"/>
                <a:gd name="T47" fmla="*/ 311 h 681"/>
                <a:gd name="T48" fmla="*/ 73 w 246"/>
                <a:gd name="T49" fmla="*/ 312 h 681"/>
                <a:gd name="T50" fmla="*/ 68 w 246"/>
                <a:gd name="T51" fmla="*/ 304 h 681"/>
                <a:gd name="T52" fmla="*/ 83 w 246"/>
                <a:gd name="T53" fmla="*/ 291 h 681"/>
                <a:gd name="T54" fmla="*/ 68 w 246"/>
                <a:gd name="T55" fmla="*/ 295 h 681"/>
                <a:gd name="T56" fmla="*/ 46 w 246"/>
                <a:gd name="T57" fmla="*/ 292 h 681"/>
                <a:gd name="T58" fmla="*/ 50 w 246"/>
                <a:gd name="T59" fmla="*/ 290 h 681"/>
                <a:gd name="T60" fmla="*/ 45 w 246"/>
                <a:gd name="T61" fmla="*/ 277 h 681"/>
                <a:gd name="T62" fmla="*/ 41 w 246"/>
                <a:gd name="T63" fmla="*/ 273 h 681"/>
                <a:gd name="T64" fmla="*/ 39 w 246"/>
                <a:gd name="T65" fmla="*/ 278 h 681"/>
                <a:gd name="T66" fmla="*/ 39 w 246"/>
                <a:gd name="T67" fmla="*/ 286 h 681"/>
                <a:gd name="T68" fmla="*/ 36 w 246"/>
                <a:gd name="T69" fmla="*/ 266 h 681"/>
                <a:gd name="T70" fmla="*/ 25 w 246"/>
                <a:gd name="T71" fmla="*/ 256 h 681"/>
                <a:gd name="T72" fmla="*/ 15 w 246"/>
                <a:gd name="T73" fmla="*/ 240 h 681"/>
                <a:gd name="T74" fmla="*/ 6 w 246"/>
                <a:gd name="T75" fmla="*/ 214 h 681"/>
                <a:gd name="T76" fmla="*/ 15 w 246"/>
                <a:gd name="T77" fmla="*/ 194 h 681"/>
                <a:gd name="T78" fmla="*/ 33 w 246"/>
                <a:gd name="T79" fmla="*/ 215 h 681"/>
                <a:gd name="T80" fmla="*/ 49 w 246"/>
                <a:gd name="T81" fmla="*/ 223 h 681"/>
                <a:gd name="T82" fmla="*/ 38 w 246"/>
                <a:gd name="T83" fmla="*/ 215 h 681"/>
                <a:gd name="T84" fmla="*/ 43 w 246"/>
                <a:gd name="T85" fmla="*/ 193 h 681"/>
                <a:gd name="T86" fmla="*/ 64 w 246"/>
                <a:gd name="T87" fmla="*/ 188 h 681"/>
                <a:gd name="T88" fmla="*/ 60 w 246"/>
                <a:gd name="T89" fmla="*/ 173 h 681"/>
                <a:gd name="T90" fmla="*/ 71 w 246"/>
                <a:gd name="T91" fmla="*/ 183 h 681"/>
                <a:gd name="T92" fmla="*/ 81 w 246"/>
                <a:gd name="T93" fmla="*/ 173 h 681"/>
                <a:gd name="T94" fmla="*/ 83 w 246"/>
                <a:gd name="T95" fmla="*/ 151 h 681"/>
                <a:gd name="T96" fmla="*/ 90 w 246"/>
                <a:gd name="T97" fmla="*/ 141 h 681"/>
                <a:gd name="T98" fmla="*/ 107 w 246"/>
                <a:gd name="T99" fmla="*/ 136 h 681"/>
                <a:gd name="T100" fmla="*/ 118 w 246"/>
                <a:gd name="T101" fmla="*/ 146 h 681"/>
                <a:gd name="T102" fmla="*/ 118 w 246"/>
                <a:gd name="T103" fmla="*/ 150 h 681"/>
                <a:gd name="T104" fmla="*/ 132 w 246"/>
                <a:gd name="T105" fmla="*/ 160 h 681"/>
                <a:gd name="T106" fmla="*/ 139 w 246"/>
                <a:gd name="T107" fmla="*/ 162 h 681"/>
                <a:gd name="T108" fmla="*/ 156 w 246"/>
                <a:gd name="T109" fmla="*/ 162 h 681"/>
                <a:gd name="T110" fmla="*/ 156 w 246"/>
                <a:gd name="T111" fmla="*/ 149 h 681"/>
                <a:gd name="T112" fmla="*/ 161 w 246"/>
                <a:gd name="T113" fmla="*/ 126 h 681"/>
                <a:gd name="T114" fmla="*/ 173 w 246"/>
                <a:gd name="T115" fmla="*/ 104 h 681"/>
                <a:gd name="T116" fmla="*/ 195 w 246"/>
                <a:gd name="T117" fmla="*/ 82 h 681"/>
                <a:gd name="T118" fmla="*/ 214 w 246"/>
                <a:gd name="T119" fmla="*/ 57 h 681"/>
                <a:gd name="T120" fmla="*/ 230 w 246"/>
                <a:gd name="T121" fmla="*/ 31 h 681"/>
                <a:gd name="T122" fmla="*/ 235 w 246"/>
                <a:gd name="T123" fmla="*/ 9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6" h="681">
                  <a:moveTo>
                    <a:pt x="244" y="670"/>
                  </a:moveTo>
                  <a:lnTo>
                    <a:pt x="243" y="670"/>
                  </a:lnTo>
                  <a:lnTo>
                    <a:pt x="243" y="668"/>
                  </a:lnTo>
                  <a:lnTo>
                    <a:pt x="242" y="670"/>
                  </a:lnTo>
                  <a:lnTo>
                    <a:pt x="243" y="670"/>
                  </a:lnTo>
                  <a:lnTo>
                    <a:pt x="243" y="671"/>
                  </a:lnTo>
                  <a:lnTo>
                    <a:pt x="242" y="671"/>
                  </a:lnTo>
                  <a:lnTo>
                    <a:pt x="243" y="671"/>
                  </a:lnTo>
                  <a:lnTo>
                    <a:pt x="243" y="672"/>
                  </a:lnTo>
                  <a:lnTo>
                    <a:pt x="242" y="674"/>
                  </a:lnTo>
                  <a:lnTo>
                    <a:pt x="242" y="675"/>
                  </a:lnTo>
                  <a:lnTo>
                    <a:pt x="240" y="675"/>
                  </a:lnTo>
                  <a:lnTo>
                    <a:pt x="240" y="674"/>
                  </a:lnTo>
                  <a:lnTo>
                    <a:pt x="239" y="672"/>
                  </a:lnTo>
                  <a:lnTo>
                    <a:pt x="239" y="674"/>
                  </a:lnTo>
                  <a:lnTo>
                    <a:pt x="238" y="674"/>
                  </a:lnTo>
                  <a:lnTo>
                    <a:pt x="239" y="674"/>
                  </a:lnTo>
                  <a:lnTo>
                    <a:pt x="239" y="676"/>
                  </a:lnTo>
                  <a:lnTo>
                    <a:pt x="238" y="676"/>
                  </a:lnTo>
                  <a:lnTo>
                    <a:pt x="237" y="674"/>
                  </a:lnTo>
                  <a:lnTo>
                    <a:pt x="235" y="672"/>
                  </a:lnTo>
                  <a:lnTo>
                    <a:pt x="234" y="672"/>
                  </a:lnTo>
                  <a:lnTo>
                    <a:pt x="234" y="674"/>
                  </a:lnTo>
                  <a:lnTo>
                    <a:pt x="233" y="674"/>
                  </a:lnTo>
                  <a:lnTo>
                    <a:pt x="231" y="675"/>
                  </a:lnTo>
                  <a:lnTo>
                    <a:pt x="230" y="676"/>
                  </a:lnTo>
                  <a:lnTo>
                    <a:pt x="229" y="676"/>
                  </a:lnTo>
                  <a:lnTo>
                    <a:pt x="229" y="679"/>
                  </a:lnTo>
                  <a:lnTo>
                    <a:pt x="229" y="680"/>
                  </a:lnTo>
                  <a:lnTo>
                    <a:pt x="227" y="680"/>
                  </a:lnTo>
                  <a:lnTo>
                    <a:pt x="226" y="680"/>
                  </a:lnTo>
                  <a:lnTo>
                    <a:pt x="225" y="681"/>
                  </a:lnTo>
                  <a:lnTo>
                    <a:pt x="224" y="681"/>
                  </a:lnTo>
                  <a:lnTo>
                    <a:pt x="222" y="680"/>
                  </a:lnTo>
                  <a:lnTo>
                    <a:pt x="221" y="680"/>
                  </a:lnTo>
                  <a:lnTo>
                    <a:pt x="220" y="679"/>
                  </a:lnTo>
                  <a:lnTo>
                    <a:pt x="220" y="678"/>
                  </a:lnTo>
                  <a:lnTo>
                    <a:pt x="221" y="678"/>
                  </a:lnTo>
                  <a:lnTo>
                    <a:pt x="221" y="676"/>
                  </a:lnTo>
                  <a:lnTo>
                    <a:pt x="220" y="675"/>
                  </a:lnTo>
                  <a:lnTo>
                    <a:pt x="220" y="671"/>
                  </a:lnTo>
                  <a:lnTo>
                    <a:pt x="218" y="671"/>
                  </a:lnTo>
                  <a:lnTo>
                    <a:pt x="218" y="670"/>
                  </a:lnTo>
                  <a:lnTo>
                    <a:pt x="218" y="668"/>
                  </a:lnTo>
                  <a:lnTo>
                    <a:pt x="217" y="667"/>
                  </a:lnTo>
                  <a:lnTo>
                    <a:pt x="217" y="666"/>
                  </a:lnTo>
                  <a:lnTo>
                    <a:pt x="217" y="663"/>
                  </a:lnTo>
                  <a:lnTo>
                    <a:pt x="217" y="662"/>
                  </a:lnTo>
                  <a:lnTo>
                    <a:pt x="217" y="661"/>
                  </a:lnTo>
                  <a:lnTo>
                    <a:pt x="217" y="659"/>
                  </a:lnTo>
                  <a:lnTo>
                    <a:pt x="216" y="659"/>
                  </a:lnTo>
                  <a:lnTo>
                    <a:pt x="216" y="658"/>
                  </a:lnTo>
                  <a:lnTo>
                    <a:pt x="214" y="655"/>
                  </a:lnTo>
                  <a:lnTo>
                    <a:pt x="214" y="653"/>
                  </a:lnTo>
                  <a:lnTo>
                    <a:pt x="214" y="651"/>
                  </a:lnTo>
                  <a:lnTo>
                    <a:pt x="214" y="650"/>
                  </a:lnTo>
                  <a:lnTo>
                    <a:pt x="216" y="649"/>
                  </a:lnTo>
                  <a:lnTo>
                    <a:pt x="216" y="646"/>
                  </a:lnTo>
                  <a:lnTo>
                    <a:pt x="214" y="645"/>
                  </a:lnTo>
                  <a:lnTo>
                    <a:pt x="216" y="645"/>
                  </a:lnTo>
                  <a:lnTo>
                    <a:pt x="216" y="644"/>
                  </a:lnTo>
                  <a:lnTo>
                    <a:pt x="218" y="644"/>
                  </a:lnTo>
                  <a:lnTo>
                    <a:pt x="221" y="642"/>
                  </a:lnTo>
                  <a:lnTo>
                    <a:pt x="221" y="640"/>
                  </a:lnTo>
                  <a:lnTo>
                    <a:pt x="221" y="638"/>
                  </a:lnTo>
                  <a:lnTo>
                    <a:pt x="221" y="637"/>
                  </a:lnTo>
                  <a:lnTo>
                    <a:pt x="221" y="636"/>
                  </a:lnTo>
                  <a:lnTo>
                    <a:pt x="220" y="636"/>
                  </a:lnTo>
                  <a:lnTo>
                    <a:pt x="220" y="634"/>
                  </a:lnTo>
                  <a:lnTo>
                    <a:pt x="220" y="632"/>
                  </a:lnTo>
                  <a:lnTo>
                    <a:pt x="220" y="630"/>
                  </a:lnTo>
                  <a:lnTo>
                    <a:pt x="220" y="629"/>
                  </a:lnTo>
                  <a:lnTo>
                    <a:pt x="220" y="628"/>
                  </a:lnTo>
                  <a:lnTo>
                    <a:pt x="217" y="625"/>
                  </a:lnTo>
                  <a:lnTo>
                    <a:pt x="218" y="624"/>
                  </a:lnTo>
                  <a:lnTo>
                    <a:pt x="221" y="627"/>
                  </a:lnTo>
                  <a:lnTo>
                    <a:pt x="222" y="625"/>
                  </a:lnTo>
                  <a:lnTo>
                    <a:pt x="224" y="627"/>
                  </a:lnTo>
                  <a:lnTo>
                    <a:pt x="224" y="625"/>
                  </a:lnTo>
                  <a:lnTo>
                    <a:pt x="222" y="625"/>
                  </a:lnTo>
                  <a:lnTo>
                    <a:pt x="221" y="625"/>
                  </a:lnTo>
                  <a:lnTo>
                    <a:pt x="218" y="623"/>
                  </a:lnTo>
                  <a:lnTo>
                    <a:pt x="217" y="623"/>
                  </a:lnTo>
                  <a:lnTo>
                    <a:pt x="216" y="623"/>
                  </a:lnTo>
                  <a:lnTo>
                    <a:pt x="216" y="621"/>
                  </a:lnTo>
                  <a:lnTo>
                    <a:pt x="216" y="619"/>
                  </a:lnTo>
                  <a:lnTo>
                    <a:pt x="214" y="617"/>
                  </a:lnTo>
                  <a:lnTo>
                    <a:pt x="213" y="616"/>
                  </a:lnTo>
                  <a:lnTo>
                    <a:pt x="213" y="614"/>
                  </a:lnTo>
                  <a:lnTo>
                    <a:pt x="213" y="610"/>
                  </a:lnTo>
                  <a:lnTo>
                    <a:pt x="213" y="608"/>
                  </a:lnTo>
                  <a:lnTo>
                    <a:pt x="214" y="608"/>
                  </a:lnTo>
                  <a:lnTo>
                    <a:pt x="214" y="607"/>
                  </a:lnTo>
                  <a:lnTo>
                    <a:pt x="213" y="607"/>
                  </a:lnTo>
                  <a:lnTo>
                    <a:pt x="213" y="603"/>
                  </a:lnTo>
                  <a:lnTo>
                    <a:pt x="213" y="607"/>
                  </a:lnTo>
                  <a:lnTo>
                    <a:pt x="212" y="607"/>
                  </a:lnTo>
                  <a:lnTo>
                    <a:pt x="212" y="604"/>
                  </a:lnTo>
                  <a:lnTo>
                    <a:pt x="212" y="602"/>
                  </a:lnTo>
                  <a:lnTo>
                    <a:pt x="212" y="600"/>
                  </a:lnTo>
                  <a:lnTo>
                    <a:pt x="209" y="598"/>
                  </a:lnTo>
                  <a:lnTo>
                    <a:pt x="209" y="597"/>
                  </a:lnTo>
                  <a:lnTo>
                    <a:pt x="212" y="594"/>
                  </a:lnTo>
                  <a:lnTo>
                    <a:pt x="212" y="587"/>
                  </a:lnTo>
                  <a:lnTo>
                    <a:pt x="209" y="585"/>
                  </a:lnTo>
                  <a:lnTo>
                    <a:pt x="208" y="583"/>
                  </a:lnTo>
                  <a:lnTo>
                    <a:pt x="208" y="581"/>
                  </a:lnTo>
                  <a:lnTo>
                    <a:pt x="208" y="577"/>
                  </a:lnTo>
                  <a:lnTo>
                    <a:pt x="207" y="574"/>
                  </a:lnTo>
                  <a:lnTo>
                    <a:pt x="205" y="574"/>
                  </a:lnTo>
                  <a:lnTo>
                    <a:pt x="205" y="572"/>
                  </a:lnTo>
                  <a:lnTo>
                    <a:pt x="203" y="570"/>
                  </a:lnTo>
                  <a:lnTo>
                    <a:pt x="203" y="568"/>
                  </a:lnTo>
                  <a:lnTo>
                    <a:pt x="203" y="567"/>
                  </a:lnTo>
                  <a:lnTo>
                    <a:pt x="200" y="563"/>
                  </a:lnTo>
                  <a:lnTo>
                    <a:pt x="199" y="561"/>
                  </a:lnTo>
                  <a:lnTo>
                    <a:pt x="199" y="560"/>
                  </a:lnTo>
                  <a:lnTo>
                    <a:pt x="199" y="559"/>
                  </a:lnTo>
                  <a:lnTo>
                    <a:pt x="196" y="556"/>
                  </a:lnTo>
                  <a:lnTo>
                    <a:pt x="196" y="555"/>
                  </a:lnTo>
                  <a:lnTo>
                    <a:pt x="195" y="552"/>
                  </a:lnTo>
                  <a:lnTo>
                    <a:pt x="192" y="550"/>
                  </a:lnTo>
                  <a:lnTo>
                    <a:pt x="192" y="548"/>
                  </a:lnTo>
                  <a:lnTo>
                    <a:pt x="190" y="543"/>
                  </a:lnTo>
                  <a:lnTo>
                    <a:pt x="186" y="539"/>
                  </a:lnTo>
                  <a:lnTo>
                    <a:pt x="184" y="538"/>
                  </a:lnTo>
                  <a:lnTo>
                    <a:pt x="184" y="536"/>
                  </a:lnTo>
                  <a:lnTo>
                    <a:pt x="183" y="535"/>
                  </a:lnTo>
                  <a:lnTo>
                    <a:pt x="183" y="534"/>
                  </a:lnTo>
                  <a:lnTo>
                    <a:pt x="182" y="534"/>
                  </a:lnTo>
                  <a:lnTo>
                    <a:pt x="180" y="533"/>
                  </a:lnTo>
                  <a:lnTo>
                    <a:pt x="179" y="529"/>
                  </a:lnTo>
                  <a:lnTo>
                    <a:pt x="178" y="529"/>
                  </a:lnTo>
                  <a:lnTo>
                    <a:pt x="178" y="527"/>
                  </a:lnTo>
                  <a:lnTo>
                    <a:pt x="177" y="526"/>
                  </a:lnTo>
                  <a:lnTo>
                    <a:pt x="175" y="526"/>
                  </a:lnTo>
                  <a:lnTo>
                    <a:pt x="173" y="522"/>
                  </a:lnTo>
                  <a:lnTo>
                    <a:pt x="171" y="521"/>
                  </a:lnTo>
                  <a:lnTo>
                    <a:pt x="171" y="520"/>
                  </a:lnTo>
                  <a:lnTo>
                    <a:pt x="167" y="516"/>
                  </a:lnTo>
                  <a:lnTo>
                    <a:pt x="165" y="513"/>
                  </a:lnTo>
                  <a:lnTo>
                    <a:pt x="163" y="510"/>
                  </a:lnTo>
                  <a:lnTo>
                    <a:pt x="160" y="506"/>
                  </a:lnTo>
                  <a:lnTo>
                    <a:pt x="156" y="501"/>
                  </a:lnTo>
                  <a:lnTo>
                    <a:pt x="156" y="500"/>
                  </a:lnTo>
                  <a:lnTo>
                    <a:pt x="154" y="499"/>
                  </a:lnTo>
                  <a:lnTo>
                    <a:pt x="150" y="495"/>
                  </a:lnTo>
                  <a:lnTo>
                    <a:pt x="149" y="492"/>
                  </a:lnTo>
                  <a:lnTo>
                    <a:pt x="148" y="491"/>
                  </a:lnTo>
                  <a:lnTo>
                    <a:pt x="146" y="489"/>
                  </a:lnTo>
                  <a:lnTo>
                    <a:pt x="146" y="488"/>
                  </a:lnTo>
                  <a:lnTo>
                    <a:pt x="145" y="487"/>
                  </a:lnTo>
                  <a:lnTo>
                    <a:pt x="145" y="486"/>
                  </a:lnTo>
                  <a:lnTo>
                    <a:pt x="143" y="483"/>
                  </a:lnTo>
                  <a:lnTo>
                    <a:pt x="141" y="482"/>
                  </a:lnTo>
                  <a:lnTo>
                    <a:pt x="141" y="480"/>
                  </a:lnTo>
                  <a:lnTo>
                    <a:pt x="137" y="478"/>
                  </a:lnTo>
                  <a:lnTo>
                    <a:pt x="136" y="475"/>
                  </a:lnTo>
                  <a:lnTo>
                    <a:pt x="135" y="474"/>
                  </a:lnTo>
                  <a:lnTo>
                    <a:pt x="135" y="472"/>
                  </a:lnTo>
                  <a:lnTo>
                    <a:pt x="135" y="471"/>
                  </a:lnTo>
                  <a:lnTo>
                    <a:pt x="132" y="470"/>
                  </a:lnTo>
                  <a:lnTo>
                    <a:pt x="131" y="469"/>
                  </a:lnTo>
                  <a:lnTo>
                    <a:pt x="130" y="466"/>
                  </a:lnTo>
                  <a:lnTo>
                    <a:pt x="126" y="462"/>
                  </a:lnTo>
                  <a:lnTo>
                    <a:pt x="123" y="459"/>
                  </a:lnTo>
                  <a:lnTo>
                    <a:pt x="123" y="458"/>
                  </a:lnTo>
                  <a:lnTo>
                    <a:pt x="123" y="457"/>
                  </a:lnTo>
                  <a:lnTo>
                    <a:pt x="122" y="457"/>
                  </a:lnTo>
                  <a:lnTo>
                    <a:pt x="120" y="456"/>
                  </a:lnTo>
                  <a:lnTo>
                    <a:pt x="119" y="454"/>
                  </a:lnTo>
                  <a:lnTo>
                    <a:pt x="118" y="453"/>
                  </a:lnTo>
                  <a:lnTo>
                    <a:pt x="116" y="452"/>
                  </a:lnTo>
                  <a:lnTo>
                    <a:pt x="116" y="450"/>
                  </a:lnTo>
                  <a:lnTo>
                    <a:pt x="113" y="446"/>
                  </a:lnTo>
                  <a:lnTo>
                    <a:pt x="111" y="445"/>
                  </a:lnTo>
                  <a:lnTo>
                    <a:pt x="111" y="444"/>
                  </a:lnTo>
                  <a:lnTo>
                    <a:pt x="110" y="444"/>
                  </a:lnTo>
                  <a:lnTo>
                    <a:pt x="110" y="441"/>
                  </a:lnTo>
                  <a:lnTo>
                    <a:pt x="109" y="440"/>
                  </a:lnTo>
                  <a:lnTo>
                    <a:pt x="109" y="436"/>
                  </a:lnTo>
                  <a:lnTo>
                    <a:pt x="109" y="435"/>
                  </a:lnTo>
                  <a:lnTo>
                    <a:pt x="106" y="431"/>
                  </a:lnTo>
                  <a:lnTo>
                    <a:pt x="105" y="428"/>
                  </a:lnTo>
                  <a:lnTo>
                    <a:pt x="103" y="428"/>
                  </a:lnTo>
                  <a:lnTo>
                    <a:pt x="102" y="427"/>
                  </a:lnTo>
                  <a:lnTo>
                    <a:pt x="102" y="424"/>
                  </a:lnTo>
                  <a:lnTo>
                    <a:pt x="101" y="423"/>
                  </a:lnTo>
                  <a:lnTo>
                    <a:pt x="100" y="420"/>
                  </a:lnTo>
                  <a:lnTo>
                    <a:pt x="100" y="419"/>
                  </a:lnTo>
                  <a:lnTo>
                    <a:pt x="100" y="418"/>
                  </a:lnTo>
                  <a:lnTo>
                    <a:pt x="98" y="416"/>
                  </a:lnTo>
                  <a:lnTo>
                    <a:pt x="98" y="415"/>
                  </a:lnTo>
                  <a:lnTo>
                    <a:pt x="98" y="414"/>
                  </a:lnTo>
                  <a:lnTo>
                    <a:pt x="98" y="411"/>
                  </a:lnTo>
                  <a:lnTo>
                    <a:pt x="98" y="410"/>
                  </a:lnTo>
                  <a:lnTo>
                    <a:pt x="100" y="410"/>
                  </a:lnTo>
                  <a:lnTo>
                    <a:pt x="100" y="412"/>
                  </a:lnTo>
                  <a:lnTo>
                    <a:pt x="100" y="414"/>
                  </a:lnTo>
                  <a:lnTo>
                    <a:pt x="101" y="415"/>
                  </a:lnTo>
                  <a:lnTo>
                    <a:pt x="100" y="416"/>
                  </a:lnTo>
                  <a:lnTo>
                    <a:pt x="100" y="418"/>
                  </a:lnTo>
                  <a:lnTo>
                    <a:pt x="101" y="419"/>
                  </a:lnTo>
                  <a:lnTo>
                    <a:pt x="101" y="420"/>
                  </a:lnTo>
                  <a:lnTo>
                    <a:pt x="103" y="423"/>
                  </a:lnTo>
                  <a:lnTo>
                    <a:pt x="103" y="425"/>
                  </a:lnTo>
                  <a:lnTo>
                    <a:pt x="103" y="427"/>
                  </a:lnTo>
                  <a:lnTo>
                    <a:pt x="106" y="428"/>
                  </a:lnTo>
                  <a:lnTo>
                    <a:pt x="107" y="428"/>
                  </a:lnTo>
                  <a:lnTo>
                    <a:pt x="109" y="428"/>
                  </a:lnTo>
                  <a:lnTo>
                    <a:pt x="110" y="428"/>
                  </a:lnTo>
                  <a:lnTo>
                    <a:pt x="111" y="425"/>
                  </a:lnTo>
                  <a:lnTo>
                    <a:pt x="111" y="422"/>
                  </a:lnTo>
                  <a:lnTo>
                    <a:pt x="113" y="422"/>
                  </a:lnTo>
                  <a:lnTo>
                    <a:pt x="113" y="420"/>
                  </a:lnTo>
                  <a:lnTo>
                    <a:pt x="113" y="418"/>
                  </a:lnTo>
                  <a:lnTo>
                    <a:pt x="111" y="415"/>
                  </a:lnTo>
                  <a:lnTo>
                    <a:pt x="111" y="414"/>
                  </a:lnTo>
                  <a:lnTo>
                    <a:pt x="111" y="412"/>
                  </a:lnTo>
                  <a:lnTo>
                    <a:pt x="111" y="411"/>
                  </a:lnTo>
                  <a:lnTo>
                    <a:pt x="109" y="410"/>
                  </a:lnTo>
                  <a:lnTo>
                    <a:pt x="109" y="407"/>
                  </a:lnTo>
                  <a:lnTo>
                    <a:pt x="107" y="407"/>
                  </a:lnTo>
                  <a:lnTo>
                    <a:pt x="106" y="409"/>
                  </a:lnTo>
                  <a:lnTo>
                    <a:pt x="105" y="409"/>
                  </a:lnTo>
                  <a:lnTo>
                    <a:pt x="103" y="409"/>
                  </a:lnTo>
                  <a:lnTo>
                    <a:pt x="102" y="407"/>
                  </a:lnTo>
                  <a:lnTo>
                    <a:pt x="101" y="407"/>
                  </a:lnTo>
                  <a:lnTo>
                    <a:pt x="101" y="406"/>
                  </a:lnTo>
                  <a:lnTo>
                    <a:pt x="100" y="405"/>
                  </a:lnTo>
                  <a:lnTo>
                    <a:pt x="100" y="403"/>
                  </a:lnTo>
                  <a:lnTo>
                    <a:pt x="101" y="405"/>
                  </a:lnTo>
                  <a:lnTo>
                    <a:pt x="102" y="405"/>
                  </a:lnTo>
                  <a:lnTo>
                    <a:pt x="102" y="403"/>
                  </a:lnTo>
                  <a:lnTo>
                    <a:pt x="102" y="402"/>
                  </a:lnTo>
                  <a:lnTo>
                    <a:pt x="102" y="398"/>
                  </a:lnTo>
                  <a:lnTo>
                    <a:pt x="102" y="393"/>
                  </a:lnTo>
                  <a:lnTo>
                    <a:pt x="102" y="392"/>
                  </a:lnTo>
                  <a:lnTo>
                    <a:pt x="101" y="390"/>
                  </a:lnTo>
                  <a:lnTo>
                    <a:pt x="101" y="389"/>
                  </a:lnTo>
                  <a:lnTo>
                    <a:pt x="100" y="386"/>
                  </a:lnTo>
                  <a:lnTo>
                    <a:pt x="100" y="389"/>
                  </a:lnTo>
                  <a:lnTo>
                    <a:pt x="98" y="390"/>
                  </a:lnTo>
                  <a:lnTo>
                    <a:pt x="100" y="392"/>
                  </a:lnTo>
                  <a:lnTo>
                    <a:pt x="98" y="393"/>
                  </a:lnTo>
                  <a:lnTo>
                    <a:pt x="100" y="393"/>
                  </a:lnTo>
                  <a:lnTo>
                    <a:pt x="100" y="398"/>
                  </a:lnTo>
                  <a:lnTo>
                    <a:pt x="98" y="398"/>
                  </a:lnTo>
                  <a:lnTo>
                    <a:pt x="98" y="397"/>
                  </a:lnTo>
                  <a:lnTo>
                    <a:pt x="98" y="395"/>
                  </a:lnTo>
                  <a:lnTo>
                    <a:pt x="97" y="393"/>
                  </a:lnTo>
                  <a:lnTo>
                    <a:pt x="97" y="392"/>
                  </a:lnTo>
                  <a:lnTo>
                    <a:pt x="97" y="390"/>
                  </a:lnTo>
                  <a:lnTo>
                    <a:pt x="97" y="389"/>
                  </a:lnTo>
                  <a:lnTo>
                    <a:pt x="98" y="389"/>
                  </a:lnTo>
                  <a:lnTo>
                    <a:pt x="98" y="384"/>
                  </a:lnTo>
                  <a:lnTo>
                    <a:pt x="97" y="382"/>
                  </a:lnTo>
                  <a:lnTo>
                    <a:pt x="98" y="382"/>
                  </a:lnTo>
                  <a:lnTo>
                    <a:pt x="98" y="380"/>
                  </a:lnTo>
                  <a:lnTo>
                    <a:pt x="97" y="377"/>
                  </a:lnTo>
                  <a:lnTo>
                    <a:pt x="94" y="375"/>
                  </a:lnTo>
                  <a:lnTo>
                    <a:pt x="94" y="373"/>
                  </a:lnTo>
                  <a:lnTo>
                    <a:pt x="93" y="372"/>
                  </a:lnTo>
                  <a:lnTo>
                    <a:pt x="93" y="371"/>
                  </a:lnTo>
                  <a:lnTo>
                    <a:pt x="92" y="369"/>
                  </a:lnTo>
                  <a:lnTo>
                    <a:pt x="90" y="368"/>
                  </a:lnTo>
                  <a:lnTo>
                    <a:pt x="90" y="365"/>
                  </a:lnTo>
                  <a:lnTo>
                    <a:pt x="89" y="363"/>
                  </a:lnTo>
                  <a:lnTo>
                    <a:pt x="89" y="362"/>
                  </a:lnTo>
                  <a:lnTo>
                    <a:pt x="88" y="360"/>
                  </a:lnTo>
                  <a:lnTo>
                    <a:pt x="86" y="359"/>
                  </a:lnTo>
                  <a:lnTo>
                    <a:pt x="85" y="356"/>
                  </a:lnTo>
                  <a:lnTo>
                    <a:pt x="84" y="355"/>
                  </a:lnTo>
                  <a:lnTo>
                    <a:pt x="84" y="354"/>
                  </a:lnTo>
                  <a:lnTo>
                    <a:pt x="80" y="348"/>
                  </a:lnTo>
                  <a:lnTo>
                    <a:pt x="79" y="347"/>
                  </a:lnTo>
                  <a:lnTo>
                    <a:pt x="79" y="346"/>
                  </a:lnTo>
                  <a:lnTo>
                    <a:pt x="77" y="342"/>
                  </a:lnTo>
                  <a:lnTo>
                    <a:pt x="76" y="341"/>
                  </a:lnTo>
                  <a:lnTo>
                    <a:pt x="72" y="335"/>
                  </a:lnTo>
                  <a:lnTo>
                    <a:pt x="69" y="334"/>
                  </a:lnTo>
                  <a:lnTo>
                    <a:pt x="69" y="333"/>
                  </a:lnTo>
                  <a:lnTo>
                    <a:pt x="68" y="333"/>
                  </a:lnTo>
                  <a:lnTo>
                    <a:pt x="67" y="330"/>
                  </a:lnTo>
                  <a:lnTo>
                    <a:pt x="66" y="329"/>
                  </a:lnTo>
                  <a:lnTo>
                    <a:pt x="66" y="328"/>
                  </a:lnTo>
                  <a:lnTo>
                    <a:pt x="64" y="326"/>
                  </a:lnTo>
                  <a:lnTo>
                    <a:pt x="64" y="325"/>
                  </a:lnTo>
                  <a:lnTo>
                    <a:pt x="63" y="324"/>
                  </a:lnTo>
                  <a:lnTo>
                    <a:pt x="60" y="321"/>
                  </a:lnTo>
                  <a:lnTo>
                    <a:pt x="59" y="320"/>
                  </a:lnTo>
                  <a:lnTo>
                    <a:pt x="58" y="318"/>
                  </a:lnTo>
                  <a:lnTo>
                    <a:pt x="58" y="317"/>
                  </a:lnTo>
                  <a:lnTo>
                    <a:pt x="55" y="314"/>
                  </a:lnTo>
                  <a:lnTo>
                    <a:pt x="54" y="313"/>
                  </a:lnTo>
                  <a:lnTo>
                    <a:pt x="50" y="308"/>
                  </a:lnTo>
                  <a:lnTo>
                    <a:pt x="49" y="308"/>
                  </a:lnTo>
                  <a:lnTo>
                    <a:pt x="45" y="304"/>
                  </a:lnTo>
                  <a:lnTo>
                    <a:pt x="45" y="303"/>
                  </a:lnTo>
                  <a:lnTo>
                    <a:pt x="42" y="300"/>
                  </a:lnTo>
                  <a:lnTo>
                    <a:pt x="43" y="300"/>
                  </a:lnTo>
                  <a:lnTo>
                    <a:pt x="45" y="300"/>
                  </a:lnTo>
                  <a:lnTo>
                    <a:pt x="45" y="301"/>
                  </a:lnTo>
                  <a:lnTo>
                    <a:pt x="46" y="303"/>
                  </a:lnTo>
                  <a:lnTo>
                    <a:pt x="47" y="303"/>
                  </a:lnTo>
                  <a:lnTo>
                    <a:pt x="47" y="304"/>
                  </a:lnTo>
                  <a:lnTo>
                    <a:pt x="50" y="307"/>
                  </a:lnTo>
                  <a:lnTo>
                    <a:pt x="51" y="308"/>
                  </a:lnTo>
                  <a:lnTo>
                    <a:pt x="53" y="309"/>
                  </a:lnTo>
                  <a:lnTo>
                    <a:pt x="55" y="312"/>
                  </a:lnTo>
                  <a:lnTo>
                    <a:pt x="56" y="313"/>
                  </a:lnTo>
                  <a:lnTo>
                    <a:pt x="58" y="313"/>
                  </a:lnTo>
                  <a:lnTo>
                    <a:pt x="58" y="314"/>
                  </a:lnTo>
                  <a:lnTo>
                    <a:pt x="59" y="314"/>
                  </a:lnTo>
                  <a:lnTo>
                    <a:pt x="62" y="316"/>
                  </a:lnTo>
                  <a:lnTo>
                    <a:pt x="67" y="316"/>
                  </a:lnTo>
                  <a:lnTo>
                    <a:pt x="69" y="316"/>
                  </a:lnTo>
                  <a:lnTo>
                    <a:pt x="69" y="314"/>
                  </a:lnTo>
                  <a:lnTo>
                    <a:pt x="71" y="314"/>
                  </a:lnTo>
                  <a:lnTo>
                    <a:pt x="72" y="313"/>
                  </a:lnTo>
                  <a:lnTo>
                    <a:pt x="73" y="313"/>
                  </a:lnTo>
                  <a:lnTo>
                    <a:pt x="76" y="313"/>
                  </a:lnTo>
                  <a:lnTo>
                    <a:pt x="77" y="314"/>
                  </a:lnTo>
                  <a:lnTo>
                    <a:pt x="77" y="316"/>
                  </a:lnTo>
                  <a:lnTo>
                    <a:pt x="76" y="316"/>
                  </a:lnTo>
                  <a:lnTo>
                    <a:pt x="76" y="318"/>
                  </a:lnTo>
                  <a:lnTo>
                    <a:pt x="76" y="320"/>
                  </a:lnTo>
                  <a:lnTo>
                    <a:pt x="76" y="321"/>
                  </a:lnTo>
                  <a:lnTo>
                    <a:pt x="77" y="320"/>
                  </a:lnTo>
                  <a:lnTo>
                    <a:pt x="77" y="314"/>
                  </a:lnTo>
                  <a:lnTo>
                    <a:pt x="77" y="313"/>
                  </a:lnTo>
                  <a:lnTo>
                    <a:pt x="77" y="312"/>
                  </a:lnTo>
                  <a:lnTo>
                    <a:pt x="79" y="312"/>
                  </a:lnTo>
                  <a:lnTo>
                    <a:pt x="80" y="311"/>
                  </a:lnTo>
                  <a:lnTo>
                    <a:pt x="81" y="311"/>
                  </a:lnTo>
                  <a:lnTo>
                    <a:pt x="83" y="311"/>
                  </a:lnTo>
                  <a:lnTo>
                    <a:pt x="84" y="309"/>
                  </a:lnTo>
                  <a:lnTo>
                    <a:pt x="86" y="309"/>
                  </a:lnTo>
                  <a:lnTo>
                    <a:pt x="88" y="311"/>
                  </a:lnTo>
                  <a:lnTo>
                    <a:pt x="86" y="309"/>
                  </a:lnTo>
                  <a:lnTo>
                    <a:pt x="85" y="309"/>
                  </a:lnTo>
                  <a:lnTo>
                    <a:pt x="83" y="309"/>
                  </a:lnTo>
                  <a:lnTo>
                    <a:pt x="81" y="309"/>
                  </a:lnTo>
                  <a:lnTo>
                    <a:pt x="81" y="308"/>
                  </a:lnTo>
                  <a:lnTo>
                    <a:pt x="80" y="309"/>
                  </a:lnTo>
                  <a:lnTo>
                    <a:pt x="80" y="311"/>
                  </a:lnTo>
                  <a:lnTo>
                    <a:pt x="79" y="311"/>
                  </a:lnTo>
                  <a:lnTo>
                    <a:pt x="77" y="311"/>
                  </a:lnTo>
                  <a:lnTo>
                    <a:pt x="76" y="312"/>
                  </a:lnTo>
                  <a:lnTo>
                    <a:pt x="73" y="312"/>
                  </a:lnTo>
                  <a:lnTo>
                    <a:pt x="72" y="313"/>
                  </a:lnTo>
                  <a:lnTo>
                    <a:pt x="71" y="313"/>
                  </a:lnTo>
                  <a:lnTo>
                    <a:pt x="69" y="313"/>
                  </a:lnTo>
                  <a:lnTo>
                    <a:pt x="67" y="313"/>
                  </a:lnTo>
                  <a:lnTo>
                    <a:pt x="67" y="314"/>
                  </a:lnTo>
                  <a:lnTo>
                    <a:pt x="66" y="313"/>
                  </a:lnTo>
                  <a:lnTo>
                    <a:pt x="63" y="311"/>
                  </a:lnTo>
                  <a:lnTo>
                    <a:pt x="64" y="309"/>
                  </a:lnTo>
                  <a:lnTo>
                    <a:pt x="67" y="307"/>
                  </a:lnTo>
                  <a:lnTo>
                    <a:pt x="68" y="307"/>
                  </a:lnTo>
                  <a:lnTo>
                    <a:pt x="68" y="305"/>
                  </a:lnTo>
                  <a:lnTo>
                    <a:pt x="67" y="305"/>
                  </a:lnTo>
                  <a:lnTo>
                    <a:pt x="67" y="304"/>
                  </a:lnTo>
                  <a:lnTo>
                    <a:pt x="68" y="304"/>
                  </a:lnTo>
                  <a:lnTo>
                    <a:pt x="68" y="301"/>
                  </a:lnTo>
                  <a:lnTo>
                    <a:pt x="69" y="299"/>
                  </a:lnTo>
                  <a:lnTo>
                    <a:pt x="69" y="298"/>
                  </a:lnTo>
                  <a:lnTo>
                    <a:pt x="69" y="296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2"/>
                  </a:lnTo>
                  <a:lnTo>
                    <a:pt x="75" y="291"/>
                  </a:lnTo>
                  <a:lnTo>
                    <a:pt x="76" y="291"/>
                  </a:lnTo>
                  <a:lnTo>
                    <a:pt x="77" y="291"/>
                  </a:lnTo>
                  <a:lnTo>
                    <a:pt x="79" y="291"/>
                  </a:lnTo>
                  <a:lnTo>
                    <a:pt x="80" y="291"/>
                  </a:lnTo>
                  <a:lnTo>
                    <a:pt x="81" y="291"/>
                  </a:lnTo>
                  <a:lnTo>
                    <a:pt x="83" y="291"/>
                  </a:lnTo>
                  <a:lnTo>
                    <a:pt x="84" y="291"/>
                  </a:lnTo>
                  <a:lnTo>
                    <a:pt x="85" y="291"/>
                  </a:lnTo>
                  <a:lnTo>
                    <a:pt x="86" y="291"/>
                  </a:lnTo>
                  <a:lnTo>
                    <a:pt x="85" y="290"/>
                  </a:lnTo>
                  <a:lnTo>
                    <a:pt x="84" y="288"/>
                  </a:lnTo>
                  <a:lnTo>
                    <a:pt x="85" y="287"/>
                  </a:lnTo>
                  <a:lnTo>
                    <a:pt x="84" y="287"/>
                  </a:lnTo>
                  <a:lnTo>
                    <a:pt x="83" y="288"/>
                  </a:lnTo>
                  <a:lnTo>
                    <a:pt x="75" y="288"/>
                  </a:lnTo>
                  <a:lnTo>
                    <a:pt x="75" y="290"/>
                  </a:lnTo>
                  <a:lnTo>
                    <a:pt x="72" y="292"/>
                  </a:lnTo>
                  <a:lnTo>
                    <a:pt x="71" y="294"/>
                  </a:lnTo>
                  <a:lnTo>
                    <a:pt x="69" y="294"/>
                  </a:lnTo>
                  <a:lnTo>
                    <a:pt x="68" y="295"/>
                  </a:lnTo>
                  <a:lnTo>
                    <a:pt x="67" y="295"/>
                  </a:lnTo>
                  <a:lnTo>
                    <a:pt x="63" y="300"/>
                  </a:lnTo>
                  <a:lnTo>
                    <a:pt x="62" y="301"/>
                  </a:lnTo>
                  <a:lnTo>
                    <a:pt x="60" y="301"/>
                  </a:lnTo>
                  <a:lnTo>
                    <a:pt x="59" y="301"/>
                  </a:lnTo>
                  <a:lnTo>
                    <a:pt x="58" y="303"/>
                  </a:lnTo>
                  <a:lnTo>
                    <a:pt x="55" y="303"/>
                  </a:lnTo>
                  <a:lnTo>
                    <a:pt x="55" y="301"/>
                  </a:lnTo>
                  <a:lnTo>
                    <a:pt x="54" y="300"/>
                  </a:lnTo>
                  <a:lnTo>
                    <a:pt x="53" y="299"/>
                  </a:lnTo>
                  <a:lnTo>
                    <a:pt x="53" y="298"/>
                  </a:lnTo>
                  <a:lnTo>
                    <a:pt x="49" y="294"/>
                  </a:lnTo>
                  <a:lnTo>
                    <a:pt x="47" y="292"/>
                  </a:lnTo>
                  <a:lnTo>
                    <a:pt x="46" y="292"/>
                  </a:lnTo>
                  <a:lnTo>
                    <a:pt x="46" y="291"/>
                  </a:lnTo>
                  <a:lnTo>
                    <a:pt x="45" y="290"/>
                  </a:lnTo>
                  <a:lnTo>
                    <a:pt x="45" y="288"/>
                  </a:lnTo>
                  <a:lnTo>
                    <a:pt x="45" y="287"/>
                  </a:lnTo>
                  <a:lnTo>
                    <a:pt x="43" y="286"/>
                  </a:lnTo>
                  <a:lnTo>
                    <a:pt x="43" y="284"/>
                  </a:lnTo>
                  <a:lnTo>
                    <a:pt x="45" y="283"/>
                  </a:lnTo>
                  <a:lnTo>
                    <a:pt x="45" y="282"/>
                  </a:lnTo>
                  <a:lnTo>
                    <a:pt x="45" y="283"/>
                  </a:lnTo>
                  <a:lnTo>
                    <a:pt x="45" y="284"/>
                  </a:lnTo>
                  <a:lnTo>
                    <a:pt x="45" y="287"/>
                  </a:lnTo>
                  <a:lnTo>
                    <a:pt x="47" y="290"/>
                  </a:lnTo>
                  <a:lnTo>
                    <a:pt x="49" y="291"/>
                  </a:lnTo>
                  <a:lnTo>
                    <a:pt x="50" y="290"/>
                  </a:lnTo>
                  <a:lnTo>
                    <a:pt x="49" y="290"/>
                  </a:lnTo>
                  <a:lnTo>
                    <a:pt x="49" y="288"/>
                  </a:lnTo>
                  <a:lnTo>
                    <a:pt x="47" y="288"/>
                  </a:lnTo>
                  <a:lnTo>
                    <a:pt x="46" y="287"/>
                  </a:lnTo>
                  <a:lnTo>
                    <a:pt x="46" y="286"/>
                  </a:lnTo>
                  <a:lnTo>
                    <a:pt x="45" y="286"/>
                  </a:lnTo>
                  <a:lnTo>
                    <a:pt x="45" y="284"/>
                  </a:lnTo>
                  <a:lnTo>
                    <a:pt x="46" y="284"/>
                  </a:lnTo>
                  <a:lnTo>
                    <a:pt x="46" y="282"/>
                  </a:lnTo>
                  <a:lnTo>
                    <a:pt x="45" y="282"/>
                  </a:lnTo>
                  <a:lnTo>
                    <a:pt x="46" y="281"/>
                  </a:lnTo>
                  <a:lnTo>
                    <a:pt x="45" y="279"/>
                  </a:lnTo>
                  <a:lnTo>
                    <a:pt x="45" y="278"/>
                  </a:lnTo>
                  <a:lnTo>
                    <a:pt x="45" y="277"/>
                  </a:lnTo>
                  <a:lnTo>
                    <a:pt x="43" y="275"/>
                  </a:lnTo>
                  <a:lnTo>
                    <a:pt x="43" y="274"/>
                  </a:lnTo>
                  <a:lnTo>
                    <a:pt x="42" y="273"/>
                  </a:lnTo>
                  <a:lnTo>
                    <a:pt x="42" y="271"/>
                  </a:lnTo>
                  <a:lnTo>
                    <a:pt x="42" y="270"/>
                  </a:lnTo>
                  <a:lnTo>
                    <a:pt x="41" y="269"/>
                  </a:lnTo>
                  <a:lnTo>
                    <a:pt x="41" y="267"/>
                  </a:lnTo>
                  <a:lnTo>
                    <a:pt x="39" y="267"/>
                  </a:lnTo>
                  <a:lnTo>
                    <a:pt x="39" y="269"/>
                  </a:lnTo>
                  <a:lnTo>
                    <a:pt x="41" y="271"/>
                  </a:lnTo>
                  <a:lnTo>
                    <a:pt x="39" y="273"/>
                  </a:lnTo>
                  <a:lnTo>
                    <a:pt x="39" y="271"/>
                  </a:lnTo>
                  <a:lnTo>
                    <a:pt x="39" y="273"/>
                  </a:lnTo>
                  <a:lnTo>
                    <a:pt x="41" y="273"/>
                  </a:lnTo>
                  <a:lnTo>
                    <a:pt x="42" y="274"/>
                  </a:lnTo>
                  <a:lnTo>
                    <a:pt x="39" y="277"/>
                  </a:lnTo>
                  <a:lnTo>
                    <a:pt x="41" y="277"/>
                  </a:lnTo>
                  <a:lnTo>
                    <a:pt x="42" y="278"/>
                  </a:lnTo>
                  <a:lnTo>
                    <a:pt x="42" y="279"/>
                  </a:lnTo>
                  <a:lnTo>
                    <a:pt x="42" y="281"/>
                  </a:lnTo>
                  <a:lnTo>
                    <a:pt x="43" y="281"/>
                  </a:lnTo>
                  <a:lnTo>
                    <a:pt x="43" y="282"/>
                  </a:lnTo>
                  <a:lnTo>
                    <a:pt x="43" y="283"/>
                  </a:lnTo>
                  <a:lnTo>
                    <a:pt x="42" y="284"/>
                  </a:lnTo>
                  <a:lnTo>
                    <a:pt x="41" y="283"/>
                  </a:lnTo>
                  <a:lnTo>
                    <a:pt x="42" y="282"/>
                  </a:lnTo>
                  <a:lnTo>
                    <a:pt x="41" y="281"/>
                  </a:lnTo>
                  <a:lnTo>
                    <a:pt x="39" y="278"/>
                  </a:lnTo>
                  <a:lnTo>
                    <a:pt x="38" y="277"/>
                  </a:lnTo>
                  <a:lnTo>
                    <a:pt x="38" y="275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4"/>
                  </a:lnTo>
                  <a:lnTo>
                    <a:pt x="37" y="275"/>
                  </a:lnTo>
                  <a:lnTo>
                    <a:pt x="37" y="279"/>
                  </a:lnTo>
                  <a:lnTo>
                    <a:pt x="38" y="281"/>
                  </a:lnTo>
                  <a:lnTo>
                    <a:pt x="39" y="282"/>
                  </a:lnTo>
                  <a:lnTo>
                    <a:pt x="39" y="283"/>
                  </a:lnTo>
                  <a:lnTo>
                    <a:pt x="39" y="284"/>
                  </a:lnTo>
                  <a:lnTo>
                    <a:pt x="41" y="284"/>
                  </a:lnTo>
                  <a:lnTo>
                    <a:pt x="41" y="286"/>
                  </a:lnTo>
                  <a:lnTo>
                    <a:pt x="39" y="286"/>
                  </a:lnTo>
                  <a:lnTo>
                    <a:pt x="38" y="284"/>
                  </a:lnTo>
                  <a:lnTo>
                    <a:pt x="38" y="283"/>
                  </a:lnTo>
                  <a:lnTo>
                    <a:pt x="36" y="281"/>
                  </a:lnTo>
                  <a:lnTo>
                    <a:pt x="36" y="279"/>
                  </a:lnTo>
                  <a:lnTo>
                    <a:pt x="36" y="278"/>
                  </a:lnTo>
                  <a:lnTo>
                    <a:pt x="36" y="274"/>
                  </a:lnTo>
                  <a:lnTo>
                    <a:pt x="36" y="271"/>
                  </a:lnTo>
                  <a:lnTo>
                    <a:pt x="34" y="271"/>
                  </a:lnTo>
                  <a:lnTo>
                    <a:pt x="34" y="270"/>
                  </a:lnTo>
                  <a:lnTo>
                    <a:pt x="34" y="269"/>
                  </a:lnTo>
                  <a:lnTo>
                    <a:pt x="33" y="267"/>
                  </a:lnTo>
                  <a:lnTo>
                    <a:pt x="34" y="267"/>
                  </a:lnTo>
                  <a:lnTo>
                    <a:pt x="34" y="266"/>
                  </a:lnTo>
                  <a:lnTo>
                    <a:pt x="36" y="266"/>
                  </a:lnTo>
                  <a:lnTo>
                    <a:pt x="34" y="265"/>
                  </a:lnTo>
                  <a:lnTo>
                    <a:pt x="33" y="264"/>
                  </a:lnTo>
                  <a:lnTo>
                    <a:pt x="34" y="265"/>
                  </a:lnTo>
                  <a:lnTo>
                    <a:pt x="34" y="266"/>
                  </a:lnTo>
                  <a:lnTo>
                    <a:pt x="33" y="265"/>
                  </a:lnTo>
                  <a:lnTo>
                    <a:pt x="33" y="266"/>
                  </a:lnTo>
                  <a:lnTo>
                    <a:pt x="33" y="267"/>
                  </a:lnTo>
                  <a:lnTo>
                    <a:pt x="32" y="266"/>
                  </a:lnTo>
                  <a:lnTo>
                    <a:pt x="32" y="265"/>
                  </a:lnTo>
                  <a:lnTo>
                    <a:pt x="30" y="264"/>
                  </a:lnTo>
                  <a:lnTo>
                    <a:pt x="30" y="262"/>
                  </a:lnTo>
                  <a:lnTo>
                    <a:pt x="28" y="260"/>
                  </a:lnTo>
                  <a:lnTo>
                    <a:pt x="26" y="257"/>
                  </a:lnTo>
                  <a:lnTo>
                    <a:pt x="25" y="256"/>
                  </a:lnTo>
                  <a:lnTo>
                    <a:pt x="24" y="254"/>
                  </a:lnTo>
                  <a:lnTo>
                    <a:pt x="24" y="253"/>
                  </a:lnTo>
                  <a:lnTo>
                    <a:pt x="25" y="253"/>
                  </a:lnTo>
                  <a:lnTo>
                    <a:pt x="28" y="257"/>
                  </a:lnTo>
                  <a:lnTo>
                    <a:pt x="25" y="253"/>
                  </a:lnTo>
                  <a:lnTo>
                    <a:pt x="25" y="252"/>
                  </a:lnTo>
                  <a:lnTo>
                    <a:pt x="24" y="251"/>
                  </a:lnTo>
                  <a:lnTo>
                    <a:pt x="24" y="249"/>
                  </a:lnTo>
                  <a:lnTo>
                    <a:pt x="22" y="249"/>
                  </a:lnTo>
                  <a:lnTo>
                    <a:pt x="22" y="251"/>
                  </a:lnTo>
                  <a:lnTo>
                    <a:pt x="19" y="247"/>
                  </a:lnTo>
                  <a:lnTo>
                    <a:pt x="17" y="244"/>
                  </a:lnTo>
                  <a:lnTo>
                    <a:pt x="17" y="243"/>
                  </a:lnTo>
                  <a:lnTo>
                    <a:pt x="15" y="240"/>
                  </a:lnTo>
                  <a:lnTo>
                    <a:pt x="15" y="239"/>
                  </a:lnTo>
                  <a:lnTo>
                    <a:pt x="12" y="236"/>
                  </a:lnTo>
                  <a:lnTo>
                    <a:pt x="11" y="234"/>
                  </a:lnTo>
                  <a:lnTo>
                    <a:pt x="11" y="230"/>
                  </a:lnTo>
                  <a:lnTo>
                    <a:pt x="9" y="228"/>
                  </a:lnTo>
                  <a:lnTo>
                    <a:pt x="9" y="227"/>
                  </a:lnTo>
                  <a:lnTo>
                    <a:pt x="9" y="226"/>
                  </a:lnTo>
                  <a:lnTo>
                    <a:pt x="8" y="224"/>
                  </a:lnTo>
                  <a:lnTo>
                    <a:pt x="8" y="223"/>
                  </a:lnTo>
                  <a:lnTo>
                    <a:pt x="8" y="222"/>
                  </a:lnTo>
                  <a:lnTo>
                    <a:pt x="7" y="218"/>
                  </a:lnTo>
                  <a:lnTo>
                    <a:pt x="7" y="217"/>
                  </a:lnTo>
                  <a:lnTo>
                    <a:pt x="7" y="215"/>
                  </a:lnTo>
                  <a:lnTo>
                    <a:pt x="6" y="214"/>
                  </a:lnTo>
                  <a:lnTo>
                    <a:pt x="6" y="213"/>
                  </a:lnTo>
                  <a:lnTo>
                    <a:pt x="6" y="211"/>
                  </a:lnTo>
                  <a:lnTo>
                    <a:pt x="6" y="210"/>
                  </a:lnTo>
                  <a:lnTo>
                    <a:pt x="4" y="209"/>
                  </a:lnTo>
                  <a:lnTo>
                    <a:pt x="4" y="207"/>
                  </a:lnTo>
                  <a:lnTo>
                    <a:pt x="3" y="205"/>
                  </a:lnTo>
                  <a:lnTo>
                    <a:pt x="2" y="201"/>
                  </a:lnTo>
                  <a:lnTo>
                    <a:pt x="0" y="201"/>
                  </a:lnTo>
                  <a:lnTo>
                    <a:pt x="0" y="198"/>
                  </a:lnTo>
                  <a:lnTo>
                    <a:pt x="0" y="197"/>
                  </a:lnTo>
                  <a:lnTo>
                    <a:pt x="9" y="193"/>
                  </a:lnTo>
                  <a:lnTo>
                    <a:pt x="16" y="189"/>
                  </a:lnTo>
                  <a:lnTo>
                    <a:pt x="17" y="190"/>
                  </a:lnTo>
                  <a:lnTo>
                    <a:pt x="15" y="194"/>
                  </a:lnTo>
                  <a:lnTo>
                    <a:pt x="15" y="196"/>
                  </a:lnTo>
                  <a:lnTo>
                    <a:pt x="15" y="197"/>
                  </a:lnTo>
                  <a:lnTo>
                    <a:pt x="15" y="200"/>
                  </a:lnTo>
                  <a:lnTo>
                    <a:pt x="15" y="201"/>
                  </a:lnTo>
                  <a:lnTo>
                    <a:pt x="17" y="202"/>
                  </a:lnTo>
                  <a:lnTo>
                    <a:pt x="22" y="207"/>
                  </a:lnTo>
                  <a:lnTo>
                    <a:pt x="24" y="207"/>
                  </a:lnTo>
                  <a:lnTo>
                    <a:pt x="24" y="209"/>
                  </a:lnTo>
                  <a:lnTo>
                    <a:pt x="26" y="210"/>
                  </a:lnTo>
                  <a:lnTo>
                    <a:pt x="28" y="211"/>
                  </a:lnTo>
                  <a:lnTo>
                    <a:pt x="30" y="211"/>
                  </a:lnTo>
                  <a:lnTo>
                    <a:pt x="32" y="214"/>
                  </a:lnTo>
                  <a:lnTo>
                    <a:pt x="33" y="214"/>
                  </a:lnTo>
                  <a:lnTo>
                    <a:pt x="33" y="215"/>
                  </a:lnTo>
                  <a:lnTo>
                    <a:pt x="33" y="217"/>
                  </a:lnTo>
                  <a:lnTo>
                    <a:pt x="36" y="218"/>
                  </a:lnTo>
                  <a:lnTo>
                    <a:pt x="36" y="222"/>
                  </a:lnTo>
                  <a:lnTo>
                    <a:pt x="37" y="223"/>
                  </a:lnTo>
                  <a:lnTo>
                    <a:pt x="37" y="224"/>
                  </a:lnTo>
                  <a:lnTo>
                    <a:pt x="37" y="226"/>
                  </a:lnTo>
                  <a:lnTo>
                    <a:pt x="38" y="227"/>
                  </a:lnTo>
                  <a:lnTo>
                    <a:pt x="39" y="227"/>
                  </a:lnTo>
                  <a:lnTo>
                    <a:pt x="41" y="227"/>
                  </a:lnTo>
                  <a:lnTo>
                    <a:pt x="42" y="227"/>
                  </a:lnTo>
                  <a:lnTo>
                    <a:pt x="43" y="227"/>
                  </a:lnTo>
                  <a:lnTo>
                    <a:pt x="43" y="226"/>
                  </a:lnTo>
                  <a:lnTo>
                    <a:pt x="46" y="224"/>
                  </a:lnTo>
                  <a:lnTo>
                    <a:pt x="49" y="223"/>
                  </a:lnTo>
                  <a:lnTo>
                    <a:pt x="46" y="223"/>
                  </a:lnTo>
                  <a:lnTo>
                    <a:pt x="45" y="223"/>
                  </a:lnTo>
                  <a:lnTo>
                    <a:pt x="42" y="222"/>
                  </a:lnTo>
                  <a:lnTo>
                    <a:pt x="41" y="222"/>
                  </a:lnTo>
                  <a:lnTo>
                    <a:pt x="42" y="222"/>
                  </a:lnTo>
                  <a:lnTo>
                    <a:pt x="43" y="223"/>
                  </a:lnTo>
                  <a:lnTo>
                    <a:pt x="41" y="223"/>
                  </a:lnTo>
                  <a:lnTo>
                    <a:pt x="39" y="223"/>
                  </a:lnTo>
                  <a:lnTo>
                    <a:pt x="38" y="222"/>
                  </a:lnTo>
                  <a:lnTo>
                    <a:pt x="38" y="220"/>
                  </a:lnTo>
                  <a:lnTo>
                    <a:pt x="38" y="219"/>
                  </a:lnTo>
                  <a:lnTo>
                    <a:pt x="39" y="218"/>
                  </a:lnTo>
                  <a:lnTo>
                    <a:pt x="39" y="217"/>
                  </a:lnTo>
                  <a:lnTo>
                    <a:pt x="38" y="215"/>
                  </a:lnTo>
                  <a:lnTo>
                    <a:pt x="38" y="213"/>
                  </a:lnTo>
                  <a:lnTo>
                    <a:pt x="39" y="211"/>
                  </a:lnTo>
                  <a:lnTo>
                    <a:pt x="39" y="210"/>
                  </a:lnTo>
                  <a:lnTo>
                    <a:pt x="41" y="209"/>
                  </a:lnTo>
                  <a:lnTo>
                    <a:pt x="42" y="207"/>
                  </a:lnTo>
                  <a:lnTo>
                    <a:pt x="43" y="207"/>
                  </a:lnTo>
                  <a:lnTo>
                    <a:pt x="43" y="209"/>
                  </a:lnTo>
                  <a:lnTo>
                    <a:pt x="45" y="207"/>
                  </a:lnTo>
                  <a:lnTo>
                    <a:pt x="42" y="206"/>
                  </a:lnTo>
                  <a:lnTo>
                    <a:pt x="42" y="202"/>
                  </a:lnTo>
                  <a:lnTo>
                    <a:pt x="41" y="201"/>
                  </a:lnTo>
                  <a:lnTo>
                    <a:pt x="41" y="200"/>
                  </a:lnTo>
                  <a:lnTo>
                    <a:pt x="43" y="194"/>
                  </a:lnTo>
                  <a:lnTo>
                    <a:pt x="43" y="193"/>
                  </a:lnTo>
                  <a:lnTo>
                    <a:pt x="45" y="190"/>
                  </a:lnTo>
                  <a:lnTo>
                    <a:pt x="45" y="189"/>
                  </a:lnTo>
                  <a:lnTo>
                    <a:pt x="45" y="187"/>
                  </a:lnTo>
                  <a:lnTo>
                    <a:pt x="46" y="185"/>
                  </a:lnTo>
                  <a:lnTo>
                    <a:pt x="47" y="185"/>
                  </a:lnTo>
                  <a:lnTo>
                    <a:pt x="50" y="187"/>
                  </a:lnTo>
                  <a:lnTo>
                    <a:pt x="54" y="189"/>
                  </a:lnTo>
                  <a:lnTo>
                    <a:pt x="55" y="189"/>
                  </a:lnTo>
                  <a:lnTo>
                    <a:pt x="60" y="189"/>
                  </a:lnTo>
                  <a:lnTo>
                    <a:pt x="62" y="189"/>
                  </a:lnTo>
                  <a:lnTo>
                    <a:pt x="62" y="190"/>
                  </a:lnTo>
                  <a:lnTo>
                    <a:pt x="63" y="190"/>
                  </a:lnTo>
                  <a:lnTo>
                    <a:pt x="64" y="189"/>
                  </a:lnTo>
                  <a:lnTo>
                    <a:pt x="64" y="188"/>
                  </a:lnTo>
                  <a:lnTo>
                    <a:pt x="60" y="185"/>
                  </a:lnTo>
                  <a:lnTo>
                    <a:pt x="59" y="184"/>
                  </a:lnTo>
                  <a:lnTo>
                    <a:pt x="55" y="183"/>
                  </a:lnTo>
                  <a:lnTo>
                    <a:pt x="54" y="181"/>
                  </a:lnTo>
                  <a:lnTo>
                    <a:pt x="54" y="180"/>
                  </a:lnTo>
                  <a:lnTo>
                    <a:pt x="54" y="179"/>
                  </a:lnTo>
                  <a:lnTo>
                    <a:pt x="54" y="177"/>
                  </a:lnTo>
                  <a:lnTo>
                    <a:pt x="54" y="176"/>
                  </a:lnTo>
                  <a:lnTo>
                    <a:pt x="54" y="175"/>
                  </a:lnTo>
                  <a:lnTo>
                    <a:pt x="55" y="175"/>
                  </a:lnTo>
                  <a:lnTo>
                    <a:pt x="55" y="173"/>
                  </a:lnTo>
                  <a:lnTo>
                    <a:pt x="56" y="172"/>
                  </a:lnTo>
                  <a:lnTo>
                    <a:pt x="59" y="172"/>
                  </a:lnTo>
                  <a:lnTo>
                    <a:pt x="60" y="173"/>
                  </a:lnTo>
                  <a:lnTo>
                    <a:pt x="60" y="172"/>
                  </a:lnTo>
                  <a:lnTo>
                    <a:pt x="62" y="172"/>
                  </a:lnTo>
                  <a:lnTo>
                    <a:pt x="63" y="171"/>
                  </a:lnTo>
                  <a:lnTo>
                    <a:pt x="64" y="171"/>
                  </a:lnTo>
                  <a:lnTo>
                    <a:pt x="64" y="172"/>
                  </a:lnTo>
                  <a:lnTo>
                    <a:pt x="66" y="172"/>
                  </a:lnTo>
                  <a:lnTo>
                    <a:pt x="67" y="172"/>
                  </a:lnTo>
                  <a:lnTo>
                    <a:pt x="69" y="172"/>
                  </a:lnTo>
                  <a:lnTo>
                    <a:pt x="71" y="173"/>
                  </a:lnTo>
                  <a:lnTo>
                    <a:pt x="71" y="175"/>
                  </a:lnTo>
                  <a:lnTo>
                    <a:pt x="71" y="176"/>
                  </a:lnTo>
                  <a:lnTo>
                    <a:pt x="71" y="180"/>
                  </a:lnTo>
                  <a:lnTo>
                    <a:pt x="71" y="181"/>
                  </a:lnTo>
                  <a:lnTo>
                    <a:pt x="71" y="183"/>
                  </a:lnTo>
                  <a:lnTo>
                    <a:pt x="73" y="184"/>
                  </a:lnTo>
                  <a:lnTo>
                    <a:pt x="75" y="184"/>
                  </a:lnTo>
                  <a:lnTo>
                    <a:pt x="76" y="185"/>
                  </a:lnTo>
                  <a:lnTo>
                    <a:pt x="76" y="187"/>
                  </a:lnTo>
                  <a:lnTo>
                    <a:pt x="77" y="188"/>
                  </a:lnTo>
                  <a:lnTo>
                    <a:pt x="79" y="187"/>
                  </a:lnTo>
                  <a:lnTo>
                    <a:pt x="80" y="185"/>
                  </a:lnTo>
                  <a:lnTo>
                    <a:pt x="81" y="184"/>
                  </a:lnTo>
                  <a:lnTo>
                    <a:pt x="83" y="183"/>
                  </a:lnTo>
                  <a:lnTo>
                    <a:pt x="83" y="180"/>
                  </a:lnTo>
                  <a:lnTo>
                    <a:pt x="83" y="177"/>
                  </a:lnTo>
                  <a:lnTo>
                    <a:pt x="83" y="176"/>
                  </a:lnTo>
                  <a:lnTo>
                    <a:pt x="81" y="175"/>
                  </a:lnTo>
                  <a:lnTo>
                    <a:pt x="81" y="173"/>
                  </a:lnTo>
                  <a:lnTo>
                    <a:pt x="80" y="172"/>
                  </a:lnTo>
                  <a:lnTo>
                    <a:pt x="80" y="171"/>
                  </a:lnTo>
                  <a:lnTo>
                    <a:pt x="79" y="170"/>
                  </a:lnTo>
                  <a:lnTo>
                    <a:pt x="79" y="166"/>
                  </a:lnTo>
                  <a:lnTo>
                    <a:pt x="79" y="163"/>
                  </a:lnTo>
                  <a:lnTo>
                    <a:pt x="79" y="162"/>
                  </a:lnTo>
                  <a:lnTo>
                    <a:pt x="79" y="160"/>
                  </a:lnTo>
                  <a:lnTo>
                    <a:pt x="80" y="158"/>
                  </a:lnTo>
                  <a:lnTo>
                    <a:pt x="79" y="156"/>
                  </a:lnTo>
                  <a:lnTo>
                    <a:pt x="79" y="155"/>
                  </a:lnTo>
                  <a:lnTo>
                    <a:pt x="80" y="153"/>
                  </a:lnTo>
                  <a:lnTo>
                    <a:pt x="80" y="151"/>
                  </a:lnTo>
                  <a:lnTo>
                    <a:pt x="81" y="151"/>
                  </a:lnTo>
                  <a:lnTo>
                    <a:pt x="83" y="151"/>
                  </a:lnTo>
                  <a:lnTo>
                    <a:pt x="83" y="153"/>
                  </a:lnTo>
                  <a:lnTo>
                    <a:pt x="84" y="153"/>
                  </a:lnTo>
                  <a:lnTo>
                    <a:pt x="83" y="151"/>
                  </a:lnTo>
                  <a:lnTo>
                    <a:pt x="84" y="151"/>
                  </a:lnTo>
                  <a:lnTo>
                    <a:pt x="83" y="150"/>
                  </a:lnTo>
                  <a:lnTo>
                    <a:pt x="83" y="149"/>
                  </a:lnTo>
                  <a:lnTo>
                    <a:pt x="84" y="149"/>
                  </a:lnTo>
                  <a:lnTo>
                    <a:pt x="84" y="147"/>
                  </a:lnTo>
                  <a:lnTo>
                    <a:pt x="86" y="146"/>
                  </a:lnTo>
                  <a:lnTo>
                    <a:pt x="86" y="145"/>
                  </a:lnTo>
                  <a:lnTo>
                    <a:pt x="86" y="143"/>
                  </a:lnTo>
                  <a:lnTo>
                    <a:pt x="88" y="142"/>
                  </a:lnTo>
                  <a:lnTo>
                    <a:pt x="89" y="141"/>
                  </a:lnTo>
                  <a:lnTo>
                    <a:pt x="90" y="141"/>
                  </a:lnTo>
                  <a:lnTo>
                    <a:pt x="92" y="141"/>
                  </a:lnTo>
                  <a:lnTo>
                    <a:pt x="94" y="141"/>
                  </a:lnTo>
                  <a:lnTo>
                    <a:pt x="96" y="141"/>
                  </a:lnTo>
                  <a:lnTo>
                    <a:pt x="97" y="141"/>
                  </a:lnTo>
                  <a:lnTo>
                    <a:pt x="98" y="141"/>
                  </a:lnTo>
                  <a:lnTo>
                    <a:pt x="100" y="140"/>
                  </a:lnTo>
                  <a:lnTo>
                    <a:pt x="101" y="138"/>
                  </a:lnTo>
                  <a:lnTo>
                    <a:pt x="103" y="137"/>
                  </a:lnTo>
                  <a:lnTo>
                    <a:pt x="103" y="136"/>
                  </a:lnTo>
                  <a:lnTo>
                    <a:pt x="107" y="132"/>
                  </a:lnTo>
                  <a:lnTo>
                    <a:pt x="109" y="132"/>
                  </a:lnTo>
                  <a:lnTo>
                    <a:pt x="109" y="133"/>
                  </a:lnTo>
                  <a:lnTo>
                    <a:pt x="109" y="134"/>
                  </a:lnTo>
                  <a:lnTo>
                    <a:pt x="107" y="136"/>
                  </a:lnTo>
                  <a:lnTo>
                    <a:pt x="109" y="137"/>
                  </a:lnTo>
                  <a:lnTo>
                    <a:pt x="109" y="138"/>
                  </a:lnTo>
                  <a:lnTo>
                    <a:pt x="109" y="140"/>
                  </a:lnTo>
                  <a:lnTo>
                    <a:pt x="110" y="140"/>
                  </a:lnTo>
                  <a:lnTo>
                    <a:pt x="110" y="142"/>
                  </a:lnTo>
                  <a:lnTo>
                    <a:pt x="111" y="142"/>
                  </a:lnTo>
                  <a:lnTo>
                    <a:pt x="110" y="142"/>
                  </a:lnTo>
                  <a:lnTo>
                    <a:pt x="110" y="141"/>
                  </a:lnTo>
                  <a:lnTo>
                    <a:pt x="111" y="140"/>
                  </a:lnTo>
                  <a:lnTo>
                    <a:pt x="114" y="141"/>
                  </a:lnTo>
                  <a:lnTo>
                    <a:pt x="115" y="141"/>
                  </a:lnTo>
                  <a:lnTo>
                    <a:pt x="118" y="142"/>
                  </a:lnTo>
                  <a:lnTo>
                    <a:pt x="118" y="143"/>
                  </a:lnTo>
                  <a:lnTo>
                    <a:pt x="118" y="146"/>
                  </a:lnTo>
                  <a:lnTo>
                    <a:pt x="118" y="147"/>
                  </a:lnTo>
                  <a:lnTo>
                    <a:pt x="118" y="149"/>
                  </a:lnTo>
                  <a:lnTo>
                    <a:pt x="115" y="149"/>
                  </a:lnTo>
                  <a:lnTo>
                    <a:pt x="113" y="150"/>
                  </a:lnTo>
                  <a:lnTo>
                    <a:pt x="111" y="151"/>
                  </a:lnTo>
                  <a:lnTo>
                    <a:pt x="111" y="153"/>
                  </a:lnTo>
                  <a:lnTo>
                    <a:pt x="111" y="151"/>
                  </a:lnTo>
                  <a:lnTo>
                    <a:pt x="113" y="151"/>
                  </a:lnTo>
                  <a:lnTo>
                    <a:pt x="113" y="153"/>
                  </a:lnTo>
                  <a:lnTo>
                    <a:pt x="113" y="151"/>
                  </a:lnTo>
                  <a:lnTo>
                    <a:pt x="114" y="151"/>
                  </a:lnTo>
                  <a:lnTo>
                    <a:pt x="115" y="151"/>
                  </a:lnTo>
                  <a:lnTo>
                    <a:pt x="116" y="150"/>
                  </a:lnTo>
                  <a:lnTo>
                    <a:pt x="118" y="150"/>
                  </a:lnTo>
                  <a:lnTo>
                    <a:pt x="119" y="147"/>
                  </a:lnTo>
                  <a:lnTo>
                    <a:pt x="120" y="146"/>
                  </a:lnTo>
                  <a:lnTo>
                    <a:pt x="122" y="146"/>
                  </a:lnTo>
                  <a:lnTo>
                    <a:pt x="123" y="149"/>
                  </a:lnTo>
                  <a:lnTo>
                    <a:pt x="124" y="150"/>
                  </a:lnTo>
                  <a:lnTo>
                    <a:pt x="126" y="150"/>
                  </a:lnTo>
                  <a:lnTo>
                    <a:pt x="127" y="151"/>
                  </a:lnTo>
                  <a:lnTo>
                    <a:pt x="126" y="155"/>
                  </a:lnTo>
                  <a:lnTo>
                    <a:pt x="127" y="155"/>
                  </a:lnTo>
                  <a:lnTo>
                    <a:pt x="128" y="155"/>
                  </a:lnTo>
                  <a:lnTo>
                    <a:pt x="130" y="156"/>
                  </a:lnTo>
                  <a:lnTo>
                    <a:pt x="130" y="159"/>
                  </a:lnTo>
                  <a:lnTo>
                    <a:pt x="131" y="159"/>
                  </a:lnTo>
                  <a:lnTo>
                    <a:pt x="132" y="160"/>
                  </a:lnTo>
                  <a:lnTo>
                    <a:pt x="132" y="162"/>
                  </a:lnTo>
                  <a:lnTo>
                    <a:pt x="131" y="163"/>
                  </a:lnTo>
                  <a:lnTo>
                    <a:pt x="130" y="164"/>
                  </a:lnTo>
                  <a:lnTo>
                    <a:pt x="130" y="166"/>
                  </a:lnTo>
                  <a:lnTo>
                    <a:pt x="128" y="167"/>
                  </a:lnTo>
                  <a:lnTo>
                    <a:pt x="127" y="168"/>
                  </a:lnTo>
                  <a:lnTo>
                    <a:pt x="127" y="170"/>
                  </a:lnTo>
                  <a:lnTo>
                    <a:pt x="130" y="171"/>
                  </a:lnTo>
                  <a:lnTo>
                    <a:pt x="132" y="168"/>
                  </a:lnTo>
                  <a:lnTo>
                    <a:pt x="132" y="167"/>
                  </a:lnTo>
                  <a:lnTo>
                    <a:pt x="135" y="166"/>
                  </a:lnTo>
                  <a:lnTo>
                    <a:pt x="135" y="164"/>
                  </a:lnTo>
                  <a:lnTo>
                    <a:pt x="136" y="162"/>
                  </a:lnTo>
                  <a:lnTo>
                    <a:pt x="139" y="162"/>
                  </a:lnTo>
                  <a:lnTo>
                    <a:pt x="140" y="163"/>
                  </a:lnTo>
                  <a:lnTo>
                    <a:pt x="144" y="166"/>
                  </a:lnTo>
                  <a:lnTo>
                    <a:pt x="144" y="168"/>
                  </a:lnTo>
                  <a:lnTo>
                    <a:pt x="144" y="170"/>
                  </a:lnTo>
                  <a:lnTo>
                    <a:pt x="145" y="170"/>
                  </a:lnTo>
                  <a:lnTo>
                    <a:pt x="146" y="170"/>
                  </a:lnTo>
                  <a:lnTo>
                    <a:pt x="148" y="168"/>
                  </a:lnTo>
                  <a:lnTo>
                    <a:pt x="148" y="167"/>
                  </a:lnTo>
                  <a:lnTo>
                    <a:pt x="149" y="164"/>
                  </a:lnTo>
                  <a:lnTo>
                    <a:pt x="150" y="164"/>
                  </a:lnTo>
                  <a:lnTo>
                    <a:pt x="152" y="162"/>
                  </a:lnTo>
                  <a:lnTo>
                    <a:pt x="153" y="160"/>
                  </a:lnTo>
                  <a:lnTo>
                    <a:pt x="154" y="160"/>
                  </a:lnTo>
                  <a:lnTo>
                    <a:pt x="156" y="162"/>
                  </a:lnTo>
                  <a:lnTo>
                    <a:pt x="158" y="166"/>
                  </a:lnTo>
                  <a:lnTo>
                    <a:pt x="158" y="167"/>
                  </a:lnTo>
                  <a:lnTo>
                    <a:pt x="160" y="167"/>
                  </a:lnTo>
                  <a:lnTo>
                    <a:pt x="161" y="167"/>
                  </a:lnTo>
                  <a:lnTo>
                    <a:pt x="161" y="162"/>
                  </a:lnTo>
                  <a:lnTo>
                    <a:pt x="160" y="160"/>
                  </a:lnTo>
                  <a:lnTo>
                    <a:pt x="157" y="158"/>
                  </a:lnTo>
                  <a:lnTo>
                    <a:pt x="156" y="158"/>
                  </a:lnTo>
                  <a:lnTo>
                    <a:pt x="156" y="156"/>
                  </a:lnTo>
                  <a:lnTo>
                    <a:pt x="153" y="153"/>
                  </a:lnTo>
                  <a:lnTo>
                    <a:pt x="153" y="150"/>
                  </a:lnTo>
                  <a:lnTo>
                    <a:pt x="153" y="149"/>
                  </a:lnTo>
                  <a:lnTo>
                    <a:pt x="154" y="149"/>
                  </a:lnTo>
                  <a:lnTo>
                    <a:pt x="156" y="149"/>
                  </a:lnTo>
                  <a:lnTo>
                    <a:pt x="153" y="149"/>
                  </a:lnTo>
                  <a:lnTo>
                    <a:pt x="153" y="147"/>
                  </a:lnTo>
                  <a:lnTo>
                    <a:pt x="150" y="146"/>
                  </a:lnTo>
                  <a:lnTo>
                    <a:pt x="150" y="145"/>
                  </a:lnTo>
                  <a:lnTo>
                    <a:pt x="150" y="138"/>
                  </a:lnTo>
                  <a:lnTo>
                    <a:pt x="152" y="138"/>
                  </a:lnTo>
                  <a:lnTo>
                    <a:pt x="152" y="137"/>
                  </a:lnTo>
                  <a:lnTo>
                    <a:pt x="150" y="136"/>
                  </a:lnTo>
                  <a:lnTo>
                    <a:pt x="150" y="133"/>
                  </a:lnTo>
                  <a:lnTo>
                    <a:pt x="152" y="133"/>
                  </a:lnTo>
                  <a:lnTo>
                    <a:pt x="157" y="130"/>
                  </a:lnTo>
                  <a:lnTo>
                    <a:pt x="158" y="130"/>
                  </a:lnTo>
                  <a:lnTo>
                    <a:pt x="161" y="128"/>
                  </a:lnTo>
                  <a:lnTo>
                    <a:pt x="161" y="126"/>
                  </a:lnTo>
                  <a:lnTo>
                    <a:pt x="161" y="125"/>
                  </a:lnTo>
                  <a:lnTo>
                    <a:pt x="163" y="125"/>
                  </a:lnTo>
                  <a:lnTo>
                    <a:pt x="163" y="124"/>
                  </a:lnTo>
                  <a:lnTo>
                    <a:pt x="167" y="121"/>
                  </a:lnTo>
                  <a:lnTo>
                    <a:pt x="167" y="120"/>
                  </a:lnTo>
                  <a:lnTo>
                    <a:pt x="167" y="119"/>
                  </a:lnTo>
                  <a:lnTo>
                    <a:pt x="167" y="117"/>
                  </a:lnTo>
                  <a:lnTo>
                    <a:pt x="169" y="116"/>
                  </a:lnTo>
                  <a:lnTo>
                    <a:pt x="169" y="115"/>
                  </a:lnTo>
                  <a:lnTo>
                    <a:pt x="170" y="113"/>
                  </a:lnTo>
                  <a:lnTo>
                    <a:pt x="170" y="112"/>
                  </a:lnTo>
                  <a:lnTo>
                    <a:pt x="173" y="108"/>
                  </a:lnTo>
                  <a:lnTo>
                    <a:pt x="173" y="106"/>
                  </a:lnTo>
                  <a:lnTo>
                    <a:pt x="173" y="104"/>
                  </a:lnTo>
                  <a:lnTo>
                    <a:pt x="173" y="103"/>
                  </a:lnTo>
                  <a:lnTo>
                    <a:pt x="174" y="103"/>
                  </a:lnTo>
                  <a:lnTo>
                    <a:pt x="174" y="102"/>
                  </a:lnTo>
                  <a:lnTo>
                    <a:pt x="177" y="100"/>
                  </a:lnTo>
                  <a:lnTo>
                    <a:pt x="179" y="100"/>
                  </a:lnTo>
                  <a:lnTo>
                    <a:pt x="180" y="100"/>
                  </a:lnTo>
                  <a:lnTo>
                    <a:pt x="187" y="94"/>
                  </a:lnTo>
                  <a:lnTo>
                    <a:pt x="191" y="89"/>
                  </a:lnTo>
                  <a:lnTo>
                    <a:pt x="192" y="87"/>
                  </a:lnTo>
                  <a:lnTo>
                    <a:pt x="192" y="86"/>
                  </a:lnTo>
                  <a:lnTo>
                    <a:pt x="193" y="86"/>
                  </a:lnTo>
                  <a:lnTo>
                    <a:pt x="193" y="85"/>
                  </a:lnTo>
                  <a:lnTo>
                    <a:pt x="193" y="83"/>
                  </a:lnTo>
                  <a:lnTo>
                    <a:pt x="195" y="82"/>
                  </a:lnTo>
                  <a:lnTo>
                    <a:pt x="195" y="79"/>
                  </a:lnTo>
                  <a:lnTo>
                    <a:pt x="196" y="79"/>
                  </a:lnTo>
                  <a:lnTo>
                    <a:pt x="196" y="78"/>
                  </a:lnTo>
                  <a:lnTo>
                    <a:pt x="200" y="74"/>
                  </a:lnTo>
                  <a:lnTo>
                    <a:pt x="204" y="70"/>
                  </a:lnTo>
                  <a:lnTo>
                    <a:pt x="205" y="70"/>
                  </a:lnTo>
                  <a:lnTo>
                    <a:pt x="208" y="66"/>
                  </a:lnTo>
                  <a:lnTo>
                    <a:pt x="210" y="65"/>
                  </a:lnTo>
                  <a:lnTo>
                    <a:pt x="210" y="64"/>
                  </a:lnTo>
                  <a:lnTo>
                    <a:pt x="212" y="64"/>
                  </a:lnTo>
                  <a:lnTo>
                    <a:pt x="212" y="62"/>
                  </a:lnTo>
                  <a:lnTo>
                    <a:pt x="213" y="61"/>
                  </a:lnTo>
                  <a:lnTo>
                    <a:pt x="214" y="59"/>
                  </a:lnTo>
                  <a:lnTo>
                    <a:pt x="214" y="57"/>
                  </a:lnTo>
                  <a:lnTo>
                    <a:pt x="216" y="56"/>
                  </a:lnTo>
                  <a:lnTo>
                    <a:pt x="216" y="55"/>
                  </a:lnTo>
                  <a:lnTo>
                    <a:pt x="217" y="55"/>
                  </a:lnTo>
                  <a:lnTo>
                    <a:pt x="217" y="53"/>
                  </a:lnTo>
                  <a:lnTo>
                    <a:pt x="217" y="52"/>
                  </a:lnTo>
                  <a:lnTo>
                    <a:pt x="218" y="51"/>
                  </a:lnTo>
                  <a:lnTo>
                    <a:pt x="220" y="49"/>
                  </a:lnTo>
                  <a:lnTo>
                    <a:pt x="220" y="47"/>
                  </a:lnTo>
                  <a:lnTo>
                    <a:pt x="221" y="47"/>
                  </a:lnTo>
                  <a:lnTo>
                    <a:pt x="221" y="46"/>
                  </a:lnTo>
                  <a:lnTo>
                    <a:pt x="222" y="44"/>
                  </a:lnTo>
                  <a:lnTo>
                    <a:pt x="222" y="43"/>
                  </a:lnTo>
                  <a:lnTo>
                    <a:pt x="226" y="39"/>
                  </a:lnTo>
                  <a:lnTo>
                    <a:pt x="230" y="31"/>
                  </a:lnTo>
                  <a:lnTo>
                    <a:pt x="230" y="30"/>
                  </a:lnTo>
                  <a:lnTo>
                    <a:pt x="231" y="29"/>
                  </a:lnTo>
                  <a:lnTo>
                    <a:pt x="231" y="27"/>
                  </a:lnTo>
                  <a:lnTo>
                    <a:pt x="233" y="26"/>
                  </a:lnTo>
                  <a:lnTo>
                    <a:pt x="233" y="23"/>
                  </a:lnTo>
                  <a:lnTo>
                    <a:pt x="234" y="22"/>
                  </a:lnTo>
                  <a:lnTo>
                    <a:pt x="234" y="19"/>
                  </a:lnTo>
                  <a:lnTo>
                    <a:pt x="234" y="18"/>
                  </a:lnTo>
                  <a:lnTo>
                    <a:pt x="234" y="17"/>
                  </a:lnTo>
                  <a:lnTo>
                    <a:pt x="234" y="15"/>
                  </a:lnTo>
                  <a:lnTo>
                    <a:pt x="235" y="15"/>
                  </a:lnTo>
                  <a:lnTo>
                    <a:pt x="235" y="13"/>
                  </a:lnTo>
                  <a:lnTo>
                    <a:pt x="235" y="12"/>
                  </a:lnTo>
                  <a:lnTo>
                    <a:pt x="235" y="9"/>
                  </a:lnTo>
                  <a:lnTo>
                    <a:pt x="235" y="6"/>
                  </a:lnTo>
                  <a:lnTo>
                    <a:pt x="237" y="4"/>
                  </a:lnTo>
                  <a:lnTo>
                    <a:pt x="237" y="0"/>
                  </a:lnTo>
                  <a:lnTo>
                    <a:pt x="246" y="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1" name="Freeform 100">
              <a:extLst>
                <a:ext uri="{FF2B5EF4-FFF2-40B4-BE49-F238E27FC236}">
                  <a16:creationId xmlns:a16="http://schemas.microsoft.com/office/drawing/2014/main" id="{44A51E9E-DB25-791A-722A-CF81603A6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5" y="1462"/>
              <a:ext cx="1335" cy="926"/>
            </a:xfrm>
            <a:custGeom>
              <a:avLst/>
              <a:gdLst>
                <a:gd name="T0" fmla="*/ 720 w 1335"/>
                <a:gd name="T1" fmla="*/ 17 h 926"/>
                <a:gd name="T2" fmla="*/ 820 w 1335"/>
                <a:gd name="T3" fmla="*/ 16 h 926"/>
                <a:gd name="T4" fmla="*/ 911 w 1335"/>
                <a:gd name="T5" fmla="*/ 4 h 926"/>
                <a:gd name="T6" fmla="*/ 999 w 1335"/>
                <a:gd name="T7" fmla="*/ 20 h 926"/>
                <a:gd name="T8" fmla="*/ 1092 w 1335"/>
                <a:gd name="T9" fmla="*/ 41 h 926"/>
                <a:gd name="T10" fmla="*/ 1173 w 1335"/>
                <a:gd name="T11" fmla="*/ 30 h 926"/>
                <a:gd name="T12" fmla="*/ 1257 w 1335"/>
                <a:gd name="T13" fmla="*/ 22 h 926"/>
                <a:gd name="T14" fmla="*/ 1334 w 1335"/>
                <a:gd name="T15" fmla="*/ 47 h 926"/>
                <a:gd name="T16" fmla="*/ 1313 w 1335"/>
                <a:gd name="T17" fmla="*/ 133 h 926"/>
                <a:gd name="T18" fmla="*/ 1280 w 1335"/>
                <a:gd name="T19" fmla="*/ 196 h 926"/>
                <a:gd name="T20" fmla="*/ 1267 w 1335"/>
                <a:gd name="T21" fmla="*/ 269 h 926"/>
                <a:gd name="T22" fmla="*/ 1283 w 1335"/>
                <a:gd name="T23" fmla="*/ 347 h 926"/>
                <a:gd name="T24" fmla="*/ 1309 w 1335"/>
                <a:gd name="T25" fmla="*/ 418 h 926"/>
                <a:gd name="T26" fmla="*/ 1274 w 1335"/>
                <a:gd name="T27" fmla="*/ 477 h 926"/>
                <a:gd name="T28" fmla="*/ 1164 w 1335"/>
                <a:gd name="T29" fmla="*/ 485 h 926"/>
                <a:gd name="T30" fmla="*/ 1116 w 1335"/>
                <a:gd name="T31" fmla="*/ 482 h 926"/>
                <a:gd name="T32" fmla="*/ 1061 w 1335"/>
                <a:gd name="T33" fmla="*/ 481 h 926"/>
                <a:gd name="T34" fmla="*/ 1013 w 1335"/>
                <a:gd name="T35" fmla="*/ 478 h 926"/>
                <a:gd name="T36" fmla="*/ 963 w 1335"/>
                <a:gd name="T37" fmla="*/ 475 h 926"/>
                <a:gd name="T38" fmla="*/ 919 w 1335"/>
                <a:gd name="T39" fmla="*/ 482 h 926"/>
                <a:gd name="T40" fmla="*/ 907 w 1335"/>
                <a:gd name="T41" fmla="*/ 515 h 926"/>
                <a:gd name="T42" fmla="*/ 890 w 1335"/>
                <a:gd name="T43" fmla="*/ 545 h 926"/>
                <a:gd name="T44" fmla="*/ 877 w 1335"/>
                <a:gd name="T45" fmla="*/ 572 h 926"/>
                <a:gd name="T46" fmla="*/ 859 w 1335"/>
                <a:gd name="T47" fmla="*/ 601 h 926"/>
                <a:gd name="T48" fmla="*/ 860 w 1335"/>
                <a:gd name="T49" fmla="*/ 616 h 926"/>
                <a:gd name="T50" fmla="*/ 854 w 1335"/>
                <a:gd name="T51" fmla="*/ 640 h 926"/>
                <a:gd name="T52" fmla="*/ 825 w 1335"/>
                <a:gd name="T53" fmla="*/ 665 h 926"/>
                <a:gd name="T54" fmla="*/ 792 w 1335"/>
                <a:gd name="T55" fmla="*/ 688 h 926"/>
                <a:gd name="T56" fmla="*/ 707 w 1335"/>
                <a:gd name="T57" fmla="*/ 747 h 926"/>
                <a:gd name="T58" fmla="*/ 663 w 1335"/>
                <a:gd name="T59" fmla="*/ 776 h 926"/>
                <a:gd name="T60" fmla="*/ 581 w 1335"/>
                <a:gd name="T61" fmla="*/ 919 h 926"/>
                <a:gd name="T62" fmla="*/ 446 w 1335"/>
                <a:gd name="T63" fmla="*/ 919 h 926"/>
                <a:gd name="T64" fmla="*/ 411 w 1335"/>
                <a:gd name="T65" fmla="*/ 906 h 926"/>
                <a:gd name="T66" fmla="*/ 358 w 1335"/>
                <a:gd name="T67" fmla="*/ 925 h 926"/>
                <a:gd name="T68" fmla="*/ 248 w 1335"/>
                <a:gd name="T69" fmla="*/ 917 h 926"/>
                <a:gd name="T70" fmla="*/ 248 w 1335"/>
                <a:gd name="T71" fmla="*/ 888 h 926"/>
                <a:gd name="T72" fmla="*/ 262 w 1335"/>
                <a:gd name="T73" fmla="*/ 853 h 926"/>
                <a:gd name="T74" fmla="*/ 271 w 1335"/>
                <a:gd name="T75" fmla="*/ 816 h 926"/>
                <a:gd name="T76" fmla="*/ 277 w 1335"/>
                <a:gd name="T77" fmla="*/ 790 h 926"/>
                <a:gd name="T78" fmla="*/ 291 w 1335"/>
                <a:gd name="T79" fmla="*/ 772 h 926"/>
                <a:gd name="T80" fmla="*/ 305 w 1335"/>
                <a:gd name="T81" fmla="*/ 746 h 926"/>
                <a:gd name="T82" fmla="*/ 313 w 1335"/>
                <a:gd name="T83" fmla="*/ 707 h 926"/>
                <a:gd name="T84" fmla="*/ 308 w 1335"/>
                <a:gd name="T85" fmla="*/ 670 h 926"/>
                <a:gd name="T86" fmla="*/ 89 w 1335"/>
                <a:gd name="T87" fmla="*/ 748 h 926"/>
                <a:gd name="T88" fmla="*/ 60 w 1335"/>
                <a:gd name="T89" fmla="*/ 759 h 926"/>
                <a:gd name="T90" fmla="*/ 40 w 1335"/>
                <a:gd name="T91" fmla="*/ 752 h 926"/>
                <a:gd name="T92" fmla="*/ 16 w 1335"/>
                <a:gd name="T93" fmla="*/ 759 h 926"/>
                <a:gd name="T94" fmla="*/ 4 w 1335"/>
                <a:gd name="T95" fmla="*/ 730 h 926"/>
                <a:gd name="T96" fmla="*/ 23 w 1335"/>
                <a:gd name="T97" fmla="*/ 724 h 926"/>
                <a:gd name="T98" fmla="*/ 40 w 1335"/>
                <a:gd name="T99" fmla="*/ 684 h 926"/>
                <a:gd name="T100" fmla="*/ 59 w 1335"/>
                <a:gd name="T101" fmla="*/ 660 h 926"/>
                <a:gd name="T102" fmla="*/ 73 w 1335"/>
                <a:gd name="T103" fmla="*/ 624 h 926"/>
                <a:gd name="T104" fmla="*/ 77 w 1335"/>
                <a:gd name="T105" fmla="*/ 596 h 926"/>
                <a:gd name="T106" fmla="*/ 168 w 1335"/>
                <a:gd name="T107" fmla="*/ 581 h 926"/>
                <a:gd name="T108" fmla="*/ 282 w 1335"/>
                <a:gd name="T109" fmla="*/ 581 h 926"/>
                <a:gd name="T110" fmla="*/ 390 w 1335"/>
                <a:gd name="T111" fmla="*/ 581 h 926"/>
                <a:gd name="T112" fmla="*/ 480 w 1335"/>
                <a:gd name="T113" fmla="*/ 556 h 926"/>
                <a:gd name="T114" fmla="*/ 479 w 1335"/>
                <a:gd name="T115" fmla="*/ 440 h 926"/>
                <a:gd name="T116" fmla="*/ 478 w 1335"/>
                <a:gd name="T117" fmla="*/ 329 h 926"/>
                <a:gd name="T118" fmla="*/ 476 w 1335"/>
                <a:gd name="T119" fmla="*/ 212 h 926"/>
                <a:gd name="T120" fmla="*/ 476 w 1335"/>
                <a:gd name="T121" fmla="*/ 95 h 926"/>
                <a:gd name="T122" fmla="*/ 491 w 1335"/>
                <a:gd name="T123" fmla="*/ 9 h 926"/>
                <a:gd name="T124" fmla="*/ 591 w 1335"/>
                <a:gd name="T125" fmla="*/ 7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5" h="926">
                  <a:moveTo>
                    <a:pt x="629" y="5"/>
                  </a:moveTo>
                  <a:lnTo>
                    <a:pt x="630" y="7"/>
                  </a:lnTo>
                  <a:lnTo>
                    <a:pt x="632" y="8"/>
                  </a:lnTo>
                  <a:lnTo>
                    <a:pt x="633" y="11"/>
                  </a:lnTo>
                  <a:lnTo>
                    <a:pt x="636" y="11"/>
                  </a:lnTo>
                  <a:lnTo>
                    <a:pt x="638" y="12"/>
                  </a:lnTo>
                  <a:lnTo>
                    <a:pt x="641" y="12"/>
                  </a:lnTo>
                  <a:lnTo>
                    <a:pt x="643" y="13"/>
                  </a:lnTo>
                  <a:lnTo>
                    <a:pt x="646" y="13"/>
                  </a:lnTo>
                  <a:lnTo>
                    <a:pt x="649" y="13"/>
                  </a:lnTo>
                  <a:lnTo>
                    <a:pt x="650" y="15"/>
                  </a:lnTo>
                  <a:lnTo>
                    <a:pt x="653" y="16"/>
                  </a:lnTo>
                  <a:lnTo>
                    <a:pt x="653" y="17"/>
                  </a:lnTo>
                  <a:lnTo>
                    <a:pt x="655" y="18"/>
                  </a:lnTo>
                  <a:lnTo>
                    <a:pt x="657" y="20"/>
                  </a:lnTo>
                  <a:lnTo>
                    <a:pt x="659" y="20"/>
                  </a:lnTo>
                  <a:lnTo>
                    <a:pt x="662" y="20"/>
                  </a:lnTo>
                  <a:lnTo>
                    <a:pt x="664" y="20"/>
                  </a:lnTo>
                  <a:lnTo>
                    <a:pt x="667" y="20"/>
                  </a:lnTo>
                  <a:lnTo>
                    <a:pt x="670" y="20"/>
                  </a:lnTo>
                  <a:lnTo>
                    <a:pt x="672" y="18"/>
                  </a:lnTo>
                  <a:lnTo>
                    <a:pt x="675" y="18"/>
                  </a:lnTo>
                  <a:lnTo>
                    <a:pt x="677" y="18"/>
                  </a:lnTo>
                  <a:lnTo>
                    <a:pt x="680" y="18"/>
                  </a:lnTo>
                  <a:lnTo>
                    <a:pt x="683" y="17"/>
                  </a:lnTo>
                  <a:lnTo>
                    <a:pt x="685" y="17"/>
                  </a:lnTo>
                  <a:lnTo>
                    <a:pt x="689" y="17"/>
                  </a:lnTo>
                  <a:lnTo>
                    <a:pt x="692" y="17"/>
                  </a:lnTo>
                  <a:lnTo>
                    <a:pt x="694" y="17"/>
                  </a:lnTo>
                  <a:lnTo>
                    <a:pt x="697" y="17"/>
                  </a:lnTo>
                  <a:lnTo>
                    <a:pt x="700" y="18"/>
                  </a:lnTo>
                  <a:lnTo>
                    <a:pt x="702" y="17"/>
                  </a:lnTo>
                  <a:lnTo>
                    <a:pt x="705" y="17"/>
                  </a:lnTo>
                  <a:lnTo>
                    <a:pt x="707" y="16"/>
                  </a:lnTo>
                  <a:lnTo>
                    <a:pt x="710" y="16"/>
                  </a:lnTo>
                  <a:lnTo>
                    <a:pt x="713" y="17"/>
                  </a:lnTo>
                  <a:lnTo>
                    <a:pt x="715" y="17"/>
                  </a:lnTo>
                  <a:lnTo>
                    <a:pt x="718" y="18"/>
                  </a:lnTo>
                  <a:lnTo>
                    <a:pt x="720" y="17"/>
                  </a:lnTo>
                  <a:lnTo>
                    <a:pt x="723" y="17"/>
                  </a:lnTo>
                  <a:lnTo>
                    <a:pt x="726" y="16"/>
                  </a:lnTo>
                  <a:lnTo>
                    <a:pt x="727" y="16"/>
                  </a:lnTo>
                  <a:lnTo>
                    <a:pt x="730" y="15"/>
                  </a:lnTo>
                  <a:lnTo>
                    <a:pt x="732" y="16"/>
                  </a:lnTo>
                  <a:lnTo>
                    <a:pt x="735" y="16"/>
                  </a:lnTo>
                  <a:lnTo>
                    <a:pt x="737" y="17"/>
                  </a:lnTo>
                  <a:lnTo>
                    <a:pt x="740" y="17"/>
                  </a:lnTo>
                  <a:lnTo>
                    <a:pt x="743" y="17"/>
                  </a:lnTo>
                  <a:lnTo>
                    <a:pt x="745" y="17"/>
                  </a:lnTo>
                  <a:lnTo>
                    <a:pt x="748" y="17"/>
                  </a:lnTo>
                  <a:lnTo>
                    <a:pt x="750" y="16"/>
                  </a:lnTo>
                  <a:lnTo>
                    <a:pt x="753" y="16"/>
                  </a:lnTo>
                  <a:lnTo>
                    <a:pt x="756" y="16"/>
                  </a:lnTo>
                  <a:lnTo>
                    <a:pt x="758" y="16"/>
                  </a:lnTo>
                  <a:lnTo>
                    <a:pt x="761" y="16"/>
                  </a:lnTo>
                  <a:lnTo>
                    <a:pt x="764" y="16"/>
                  </a:lnTo>
                  <a:lnTo>
                    <a:pt x="766" y="16"/>
                  </a:lnTo>
                  <a:lnTo>
                    <a:pt x="769" y="17"/>
                  </a:lnTo>
                  <a:lnTo>
                    <a:pt x="771" y="17"/>
                  </a:lnTo>
                  <a:lnTo>
                    <a:pt x="775" y="17"/>
                  </a:lnTo>
                  <a:lnTo>
                    <a:pt x="778" y="17"/>
                  </a:lnTo>
                  <a:lnTo>
                    <a:pt x="781" y="18"/>
                  </a:lnTo>
                  <a:lnTo>
                    <a:pt x="782" y="18"/>
                  </a:lnTo>
                  <a:lnTo>
                    <a:pt x="786" y="18"/>
                  </a:lnTo>
                  <a:lnTo>
                    <a:pt x="787" y="18"/>
                  </a:lnTo>
                  <a:lnTo>
                    <a:pt x="790" y="17"/>
                  </a:lnTo>
                  <a:lnTo>
                    <a:pt x="794" y="17"/>
                  </a:lnTo>
                  <a:lnTo>
                    <a:pt x="796" y="17"/>
                  </a:lnTo>
                  <a:lnTo>
                    <a:pt x="799" y="17"/>
                  </a:lnTo>
                  <a:lnTo>
                    <a:pt x="801" y="18"/>
                  </a:lnTo>
                  <a:lnTo>
                    <a:pt x="804" y="18"/>
                  </a:lnTo>
                  <a:lnTo>
                    <a:pt x="807" y="20"/>
                  </a:lnTo>
                  <a:lnTo>
                    <a:pt x="809" y="18"/>
                  </a:lnTo>
                  <a:lnTo>
                    <a:pt x="811" y="18"/>
                  </a:lnTo>
                  <a:lnTo>
                    <a:pt x="813" y="17"/>
                  </a:lnTo>
                  <a:lnTo>
                    <a:pt x="816" y="17"/>
                  </a:lnTo>
                  <a:lnTo>
                    <a:pt x="817" y="16"/>
                  </a:lnTo>
                  <a:lnTo>
                    <a:pt x="820" y="16"/>
                  </a:lnTo>
                  <a:lnTo>
                    <a:pt x="822" y="16"/>
                  </a:lnTo>
                  <a:lnTo>
                    <a:pt x="825" y="16"/>
                  </a:lnTo>
                  <a:lnTo>
                    <a:pt x="828" y="17"/>
                  </a:lnTo>
                  <a:lnTo>
                    <a:pt x="829" y="18"/>
                  </a:lnTo>
                  <a:lnTo>
                    <a:pt x="831" y="20"/>
                  </a:lnTo>
                  <a:lnTo>
                    <a:pt x="833" y="21"/>
                  </a:lnTo>
                  <a:lnTo>
                    <a:pt x="835" y="21"/>
                  </a:lnTo>
                  <a:lnTo>
                    <a:pt x="838" y="20"/>
                  </a:lnTo>
                  <a:lnTo>
                    <a:pt x="839" y="18"/>
                  </a:lnTo>
                  <a:lnTo>
                    <a:pt x="842" y="18"/>
                  </a:lnTo>
                  <a:lnTo>
                    <a:pt x="844" y="17"/>
                  </a:lnTo>
                  <a:lnTo>
                    <a:pt x="847" y="18"/>
                  </a:lnTo>
                  <a:lnTo>
                    <a:pt x="850" y="18"/>
                  </a:lnTo>
                  <a:lnTo>
                    <a:pt x="852" y="18"/>
                  </a:lnTo>
                  <a:lnTo>
                    <a:pt x="855" y="18"/>
                  </a:lnTo>
                  <a:lnTo>
                    <a:pt x="858" y="20"/>
                  </a:lnTo>
                  <a:lnTo>
                    <a:pt x="860" y="20"/>
                  </a:lnTo>
                  <a:lnTo>
                    <a:pt x="864" y="20"/>
                  </a:lnTo>
                  <a:lnTo>
                    <a:pt x="867" y="18"/>
                  </a:lnTo>
                  <a:lnTo>
                    <a:pt x="868" y="18"/>
                  </a:lnTo>
                  <a:lnTo>
                    <a:pt x="871" y="18"/>
                  </a:lnTo>
                  <a:lnTo>
                    <a:pt x="873" y="17"/>
                  </a:lnTo>
                  <a:lnTo>
                    <a:pt x="876" y="16"/>
                  </a:lnTo>
                  <a:lnTo>
                    <a:pt x="877" y="16"/>
                  </a:lnTo>
                  <a:lnTo>
                    <a:pt x="880" y="15"/>
                  </a:lnTo>
                  <a:lnTo>
                    <a:pt x="882" y="15"/>
                  </a:lnTo>
                  <a:lnTo>
                    <a:pt x="884" y="13"/>
                  </a:lnTo>
                  <a:lnTo>
                    <a:pt x="886" y="13"/>
                  </a:lnTo>
                  <a:lnTo>
                    <a:pt x="889" y="12"/>
                  </a:lnTo>
                  <a:lnTo>
                    <a:pt x="891" y="11"/>
                  </a:lnTo>
                  <a:lnTo>
                    <a:pt x="894" y="11"/>
                  </a:lnTo>
                  <a:lnTo>
                    <a:pt x="897" y="11"/>
                  </a:lnTo>
                  <a:lnTo>
                    <a:pt x="899" y="11"/>
                  </a:lnTo>
                  <a:lnTo>
                    <a:pt x="901" y="9"/>
                  </a:lnTo>
                  <a:lnTo>
                    <a:pt x="903" y="8"/>
                  </a:lnTo>
                  <a:lnTo>
                    <a:pt x="905" y="8"/>
                  </a:lnTo>
                  <a:lnTo>
                    <a:pt x="907" y="7"/>
                  </a:lnTo>
                  <a:lnTo>
                    <a:pt x="908" y="5"/>
                  </a:lnTo>
                  <a:lnTo>
                    <a:pt x="911" y="4"/>
                  </a:lnTo>
                  <a:lnTo>
                    <a:pt x="915" y="5"/>
                  </a:lnTo>
                  <a:lnTo>
                    <a:pt x="916" y="5"/>
                  </a:lnTo>
                  <a:lnTo>
                    <a:pt x="919" y="7"/>
                  </a:lnTo>
                  <a:lnTo>
                    <a:pt x="921" y="7"/>
                  </a:lnTo>
                  <a:lnTo>
                    <a:pt x="923" y="8"/>
                  </a:lnTo>
                  <a:lnTo>
                    <a:pt x="924" y="9"/>
                  </a:lnTo>
                  <a:lnTo>
                    <a:pt x="927" y="11"/>
                  </a:lnTo>
                  <a:lnTo>
                    <a:pt x="928" y="12"/>
                  </a:lnTo>
                  <a:lnTo>
                    <a:pt x="929" y="13"/>
                  </a:lnTo>
                  <a:lnTo>
                    <a:pt x="932" y="15"/>
                  </a:lnTo>
                  <a:lnTo>
                    <a:pt x="933" y="16"/>
                  </a:lnTo>
                  <a:lnTo>
                    <a:pt x="936" y="16"/>
                  </a:lnTo>
                  <a:lnTo>
                    <a:pt x="938" y="17"/>
                  </a:lnTo>
                  <a:lnTo>
                    <a:pt x="942" y="17"/>
                  </a:lnTo>
                  <a:lnTo>
                    <a:pt x="944" y="16"/>
                  </a:lnTo>
                  <a:lnTo>
                    <a:pt x="948" y="16"/>
                  </a:lnTo>
                  <a:lnTo>
                    <a:pt x="949" y="15"/>
                  </a:lnTo>
                  <a:lnTo>
                    <a:pt x="952" y="15"/>
                  </a:lnTo>
                  <a:lnTo>
                    <a:pt x="954" y="15"/>
                  </a:lnTo>
                  <a:lnTo>
                    <a:pt x="957" y="13"/>
                  </a:lnTo>
                  <a:lnTo>
                    <a:pt x="959" y="12"/>
                  </a:lnTo>
                  <a:lnTo>
                    <a:pt x="961" y="12"/>
                  </a:lnTo>
                  <a:lnTo>
                    <a:pt x="963" y="12"/>
                  </a:lnTo>
                  <a:lnTo>
                    <a:pt x="966" y="11"/>
                  </a:lnTo>
                  <a:lnTo>
                    <a:pt x="968" y="11"/>
                  </a:lnTo>
                  <a:lnTo>
                    <a:pt x="972" y="11"/>
                  </a:lnTo>
                  <a:lnTo>
                    <a:pt x="975" y="12"/>
                  </a:lnTo>
                  <a:lnTo>
                    <a:pt x="978" y="12"/>
                  </a:lnTo>
                  <a:lnTo>
                    <a:pt x="979" y="13"/>
                  </a:lnTo>
                  <a:lnTo>
                    <a:pt x="982" y="13"/>
                  </a:lnTo>
                  <a:lnTo>
                    <a:pt x="983" y="15"/>
                  </a:lnTo>
                  <a:lnTo>
                    <a:pt x="984" y="15"/>
                  </a:lnTo>
                  <a:lnTo>
                    <a:pt x="985" y="16"/>
                  </a:lnTo>
                  <a:lnTo>
                    <a:pt x="987" y="17"/>
                  </a:lnTo>
                  <a:lnTo>
                    <a:pt x="989" y="17"/>
                  </a:lnTo>
                  <a:lnTo>
                    <a:pt x="992" y="18"/>
                  </a:lnTo>
                  <a:lnTo>
                    <a:pt x="993" y="20"/>
                  </a:lnTo>
                  <a:lnTo>
                    <a:pt x="996" y="20"/>
                  </a:lnTo>
                  <a:lnTo>
                    <a:pt x="999" y="20"/>
                  </a:lnTo>
                  <a:lnTo>
                    <a:pt x="1002" y="20"/>
                  </a:lnTo>
                  <a:lnTo>
                    <a:pt x="1005" y="20"/>
                  </a:lnTo>
                  <a:lnTo>
                    <a:pt x="1008" y="20"/>
                  </a:lnTo>
                  <a:lnTo>
                    <a:pt x="1010" y="20"/>
                  </a:lnTo>
                  <a:lnTo>
                    <a:pt x="1013" y="21"/>
                  </a:lnTo>
                  <a:lnTo>
                    <a:pt x="1015" y="21"/>
                  </a:lnTo>
                  <a:lnTo>
                    <a:pt x="1017" y="22"/>
                  </a:lnTo>
                  <a:lnTo>
                    <a:pt x="1019" y="25"/>
                  </a:lnTo>
                  <a:lnTo>
                    <a:pt x="1021" y="26"/>
                  </a:lnTo>
                  <a:lnTo>
                    <a:pt x="1022" y="28"/>
                  </a:lnTo>
                  <a:lnTo>
                    <a:pt x="1023" y="29"/>
                  </a:lnTo>
                  <a:lnTo>
                    <a:pt x="1026" y="30"/>
                  </a:lnTo>
                  <a:lnTo>
                    <a:pt x="1029" y="30"/>
                  </a:lnTo>
                  <a:lnTo>
                    <a:pt x="1031" y="29"/>
                  </a:lnTo>
                  <a:lnTo>
                    <a:pt x="1034" y="29"/>
                  </a:lnTo>
                  <a:lnTo>
                    <a:pt x="1035" y="30"/>
                  </a:lnTo>
                  <a:lnTo>
                    <a:pt x="1038" y="31"/>
                  </a:lnTo>
                  <a:lnTo>
                    <a:pt x="1039" y="33"/>
                  </a:lnTo>
                  <a:lnTo>
                    <a:pt x="1042" y="33"/>
                  </a:lnTo>
                  <a:lnTo>
                    <a:pt x="1044" y="34"/>
                  </a:lnTo>
                  <a:lnTo>
                    <a:pt x="1047" y="34"/>
                  </a:lnTo>
                  <a:lnTo>
                    <a:pt x="1049" y="34"/>
                  </a:lnTo>
                  <a:lnTo>
                    <a:pt x="1052" y="34"/>
                  </a:lnTo>
                  <a:lnTo>
                    <a:pt x="1056" y="34"/>
                  </a:lnTo>
                  <a:lnTo>
                    <a:pt x="1059" y="34"/>
                  </a:lnTo>
                  <a:lnTo>
                    <a:pt x="1061" y="34"/>
                  </a:lnTo>
                  <a:lnTo>
                    <a:pt x="1064" y="34"/>
                  </a:lnTo>
                  <a:lnTo>
                    <a:pt x="1068" y="34"/>
                  </a:lnTo>
                  <a:lnTo>
                    <a:pt x="1069" y="34"/>
                  </a:lnTo>
                  <a:lnTo>
                    <a:pt x="1072" y="34"/>
                  </a:lnTo>
                  <a:lnTo>
                    <a:pt x="1074" y="35"/>
                  </a:lnTo>
                  <a:lnTo>
                    <a:pt x="1076" y="37"/>
                  </a:lnTo>
                  <a:lnTo>
                    <a:pt x="1078" y="38"/>
                  </a:lnTo>
                  <a:lnTo>
                    <a:pt x="1079" y="38"/>
                  </a:lnTo>
                  <a:lnTo>
                    <a:pt x="1082" y="39"/>
                  </a:lnTo>
                  <a:lnTo>
                    <a:pt x="1086" y="39"/>
                  </a:lnTo>
                  <a:lnTo>
                    <a:pt x="1089" y="39"/>
                  </a:lnTo>
                  <a:lnTo>
                    <a:pt x="1091" y="41"/>
                  </a:lnTo>
                  <a:lnTo>
                    <a:pt x="1092" y="41"/>
                  </a:lnTo>
                  <a:lnTo>
                    <a:pt x="1095" y="42"/>
                  </a:lnTo>
                  <a:lnTo>
                    <a:pt x="1098" y="41"/>
                  </a:lnTo>
                  <a:lnTo>
                    <a:pt x="1100" y="41"/>
                  </a:lnTo>
                  <a:lnTo>
                    <a:pt x="1103" y="39"/>
                  </a:lnTo>
                  <a:lnTo>
                    <a:pt x="1104" y="39"/>
                  </a:lnTo>
                  <a:lnTo>
                    <a:pt x="1107" y="38"/>
                  </a:lnTo>
                  <a:lnTo>
                    <a:pt x="1109" y="37"/>
                  </a:lnTo>
                  <a:lnTo>
                    <a:pt x="1111" y="35"/>
                  </a:lnTo>
                  <a:lnTo>
                    <a:pt x="1112" y="34"/>
                  </a:lnTo>
                  <a:lnTo>
                    <a:pt x="1113" y="33"/>
                  </a:lnTo>
                  <a:lnTo>
                    <a:pt x="1116" y="31"/>
                  </a:lnTo>
                  <a:lnTo>
                    <a:pt x="1117" y="30"/>
                  </a:lnTo>
                  <a:lnTo>
                    <a:pt x="1120" y="30"/>
                  </a:lnTo>
                  <a:lnTo>
                    <a:pt x="1123" y="30"/>
                  </a:lnTo>
                  <a:lnTo>
                    <a:pt x="1125" y="29"/>
                  </a:lnTo>
                  <a:lnTo>
                    <a:pt x="1128" y="30"/>
                  </a:lnTo>
                  <a:lnTo>
                    <a:pt x="1129" y="31"/>
                  </a:lnTo>
                  <a:lnTo>
                    <a:pt x="1129" y="34"/>
                  </a:lnTo>
                  <a:lnTo>
                    <a:pt x="1133" y="34"/>
                  </a:lnTo>
                  <a:lnTo>
                    <a:pt x="1136" y="34"/>
                  </a:lnTo>
                  <a:lnTo>
                    <a:pt x="1137" y="35"/>
                  </a:lnTo>
                  <a:lnTo>
                    <a:pt x="1139" y="35"/>
                  </a:lnTo>
                  <a:lnTo>
                    <a:pt x="1141" y="37"/>
                  </a:lnTo>
                  <a:lnTo>
                    <a:pt x="1143" y="38"/>
                  </a:lnTo>
                  <a:lnTo>
                    <a:pt x="1146" y="38"/>
                  </a:lnTo>
                  <a:lnTo>
                    <a:pt x="1147" y="37"/>
                  </a:lnTo>
                  <a:lnTo>
                    <a:pt x="1149" y="35"/>
                  </a:lnTo>
                  <a:lnTo>
                    <a:pt x="1150" y="33"/>
                  </a:lnTo>
                  <a:lnTo>
                    <a:pt x="1153" y="33"/>
                  </a:lnTo>
                  <a:lnTo>
                    <a:pt x="1154" y="34"/>
                  </a:lnTo>
                  <a:lnTo>
                    <a:pt x="1156" y="35"/>
                  </a:lnTo>
                  <a:lnTo>
                    <a:pt x="1159" y="35"/>
                  </a:lnTo>
                  <a:lnTo>
                    <a:pt x="1160" y="35"/>
                  </a:lnTo>
                  <a:lnTo>
                    <a:pt x="1163" y="35"/>
                  </a:lnTo>
                  <a:lnTo>
                    <a:pt x="1164" y="33"/>
                  </a:lnTo>
                  <a:lnTo>
                    <a:pt x="1166" y="31"/>
                  </a:lnTo>
                  <a:lnTo>
                    <a:pt x="1168" y="30"/>
                  </a:lnTo>
                  <a:lnTo>
                    <a:pt x="1171" y="30"/>
                  </a:lnTo>
                  <a:lnTo>
                    <a:pt x="1173" y="30"/>
                  </a:lnTo>
                  <a:lnTo>
                    <a:pt x="1176" y="31"/>
                  </a:lnTo>
                  <a:lnTo>
                    <a:pt x="1177" y="31"/>
                  </a:lnTo>
                  <a:lnTo>
                    <a:pt x="1181" y="33"/>
                  </a:lnTo>
                  <a:lnTo>
                    <a:pt x="1184" y="33"/>
                  </a:lnTo>
                  <a:lnTo>
                    <a:pt x="1186" y="33"/>
                  </a:lnTo>
                  <a:lnTo>
                    <a:pt x="1188" y="34"/>
                  </a:lnTo>
                  <a:lnTo>
                    <a:pt x="1190" y="34"/>
                  </a:lnTo>
                  <a:lnTo>
                    <a:pt x="1194" y="34"/>
                  </a:lnTo>
                  <a:lnTo>
                    <a:pt x="1196" y="33"/>
                  </a:lnTo>
                  <a:lnTo>
                    <a:pt x="1198" y="33"/>
                  </a:lnTo>
                  <a:lnTo>
                    <a:pt x="1201" y="31"/>
                  </a:lnTo>
                  <a:lnTo>
                    <a:pt x="1203" y="31"/>
                  </a:lnTo>
                  <a:lnTo>
                    <a:pt x="1206" y="31"/>
                  </a:lnTo>
                  <a:lnTo>
                    <a:pt x="1209" y="31"/>
                  </a:lnTo>
                  <a:lnTo>
                    <a:pt x="1211" y="33"/>
                  </a:lnTo>
                  <a:lnTo>
                    <a:pt x="1213" y="33"/>
                  </a:lnTo>
                  <a:lnTo>
                    <a:pt x="1215" y="34"/>
                  </a:lnTo>
                  <a:lnTo>
                    <a:pt x="1217" y="35"/>
                  </a:lnTo>
                  <a:lnTo>
                    <a:pt x="1219" y="37"/>
                  </a:lnTo>
                  <a:lnTo>
                    <a:pt x="1222" y="37"/>
                  </a:lnTo>
                  <a:lnTo>
                    <a:pt x="1224" y="38"/>
                  </a:lnTo>
                  <a:lnTo>
                    <a:pt x="1226" y="37"/>
                  </a:lnTo>
                  <a:lnTo>
                    <a:pt x="1227" y="35"/>
                  </a:lnTo>
                  <a:lnTo>
                    <a:pt x="1228" y="34"/>
                  </a:lnTo>
                  <a:lnTo>
                    <a:pt x="1231" y="33"/>
                  </a:lnTo>
                  <a:lnTo>
                    <a:pt x="1233" y="33"/>
                  </a:lnTo>
                  <a:lnTo>
                    <a:pt x="1236" y="34"/>
                  </a:lnTo>
                  <a:lnTo>
                    <a:pt x="1237" y="35"/>
                  </a:lnTo>
                  <a:lnTo>
                    <a:pt x="1240" y="35"/>
                  </a:lnTo>
                  <a:lnTo>
                    <a:pt x="1243" y="34"/>
                  </a:lnTo>
                  <a:lnTo>
                    <a:pt x="1244" y="33"/>
                  </a:lnTo>
                  <a:lnTo>
                    <a:pt x="1245" y="31"/>
                  </a:lnTo>
                  <a:lnTo>
                    <a:pt x="1248" y="30"/>
                  </a:lnTo>
                  <a:lnTo>
                    <a:pt x="1250" y="30"/>
                  </a:lnTo>
                  <a:lnTo>
                    <a:pt x="1252" y="29"/>
                  </a:lnTo>
                  <a:lnTo>
                    <a:pt x="1252" y="26"/>
                  </a:lnTo>
                  <a:lnTo>
                    <a:pt x="1253" y="25"/>
                  </a:lnTo>
                  <a:lnTo>
                    <a:pt x="1254" y="24"/>
                  </a:lnTo>
                  <a:lnTo>
                    <a:pt x="1257" y="22"/>
                  </a:lnTo>
                  <a:lnTo>
                    <a:pt x="1258" y="21"/>
                  </a:lnTo>
                  <a:lnTo>
                    <a:pt x="1261" y="21"/>
                  </a:lnTo>
                  <a:lnTo>
                    <a:pt x="1263" y="20"/>
                  </a:lnTo>
                  <a:lnTo>
                    <a:pt x="1266" y="20"/>
                  </a:lnTo>
                  <a:lnTo>
                    <a:pt x="1269" y="20"/>
                  </a:lnTo>
                  <a:lnTo>
                    <a:pt x="1271" y="20"/>
                  </a:lnTo>
                  <a:lnTo>
                    <a:pt x="1274" y="18"/>
                  </a:lnTo>
                  <a:lnTo>
                    <a:pt x="1277" y="18"/>
                  </a:lnTo>
                  <a:lnTo>
                    <a:pt x="1279" y="20"/>
                  </a:lnTo>
                  <a:lnTo>
                    <a:pt x="1283" y="20"/>
                  </a:lnTo>
                  <a:lnTo>
                    <a:pt x="1284" y="20"/>
                  </a:lnTo>
                  <a:lnTo>
                    <a:pt x="1287" y="21"/>
                  </a:lnTo>
                  <a:lnTo>
                    <a:pt x="1287" y="25"/>
                  </a:lnTo>
                  <a:lnTo>
                    <a:pt x="1288" y="26"/>
                  </a:lnTo>
                  <a:lnTo>
                    <a:pt x="1291" y="26"/>
                  </a:lnTo>
                  <a:lnTo>
                    <a:pt x="1292" y="28"/>
                  </a:lnTo>
                  <a:lnTo>
                    <a:pt x="1295" y="29"/>
                  </a:lnTo>
                  <a:lnTo>
                    <a:pt x="1297" y="29"/>
                  </a:lnTo>
                  <a:lnTo>
                    <a:pt x="1299" y="30"/>
                  </a:lnTo>
                  <a:lnTo>
                    <a:pt x="1301" y="30"/>
                  </a:lnTo>
                  <a:lnTo>
                    <a:pt x="1304" y="29"/>
                  </a:lnTo>
                  <a:lnTo>
                    <a:pt x="1305" y="28"/>
                  </a:lnTo>
                  <a:lnTo>
                    <a:pt x="1308" y="26"/>
                  </a:lnTo>
                  <a:lnTo>
                    <a:pt x="1309" y="26"/>
                  </a:lnTo>
                  <a:lnTo>
                    <a:pt x="1313" y="26"/>
                  </a:lnTo>
                  <a:lnTo>
                    <a:pt x="1314" y="26"/>
                  </a:lnTo>
                  <a:lnTo>
                    <a:pt x="1317" y="28"/>
                  </a:lnTo>
                  <a:lnTo>
                    <a:pt x="1318" y="30"/>
                  </a:lnTo>
                  <a:lnTo>
                    <a:pt x="1318" y="31"/>
                  </a:lnTo>
                  <a:lnTo>
                    <a:pt x="1320" y="34"/>
                  </a:lnTo>
                  <a:lnTo>
                    <a:pt x="1321" y="35"/>
                  </a:lnTo>
                  <a:lnTo>
                    <a:pt x="1324" y="37"/>
                  </a:lnTo>
                  <a:lnTo>
                    <a:pt x="1325" y="38"/>
                  </a:lnTo>
                  <a:lnTo>
                    <a:pt x="1327" y="38"/>
                  </a:lnTo>
                  <a:lnTo>
                    <a:pt x="1329" y="39"/>
                  </a:lnTo>
                  <a:lnTo>
                    <a:pt x="1330" y="41"/>
                  </a:lnTo>
                  <a:lnTo>
                    <a:pt x="1331" y="43"/>
                  </a:lnTo>
                  <a:lnTo>
                    <a:pt x="1333" y="45"/>
                  </a:lnTo>
                  <a:lnTo>
                    <a:pt x="1334" y="47"/>
                  </a:lnTo>
                  <a:lnTo>
                    <a:pt x="1334" y="48"/>
                  </a:lnTo>
                  <a:lnTo>
                    <a:pt x="1335" y="51"/>
                  </a:lnTo>
                  <a:lnTo>
                    <a:pt x="1334" y="54"/>
                  </a:lnTo>
                  <a:lnTo>
                    <a:pt x="1333" y="55"/>
                  </a:lnTo>
                  <a:lnTo>
                    <a:pt x="1333" y="58"/>
                  </a:lnTo>
                  <a:lnTo>
                    <a:pt x="1331" y="59"/>
                  </a:lnTo>
                  <a:lnTo>
                    <a:pt x="1331" y="62"/>
                  </a:lnTo>
                  <a:lnTo>
                    <a:pt x="1331" y="64"/>
                  </a:lnTo>
                  <a:lnTo>
                    <a:pt x="1333" y="67"/>
                  </a:lnTo>
                  <a:lnTo>
                    <a:pt x="1333" y="68"/>
                  </a:lnTo>
                  <a:lnTo>
                    <a:pt x="1333" y="71"/>
                  </a:lnTo>
                  <a:lnTo>
                    <a:pt x="1333" y="72"/>
                  </a:lnTo>
                  <a:lnTo>
                    <a:pt x="1331" y="76"/>
                  </a:lnTo>
                  <a:lnTo>
                    <a:pt x="1331" y="78"/>
                  </a:lnTo>
                  <a:lnTo>
                    <a:pt x="1331" y="81"/>
                  </a:lnTo>
                  <a:lnTo>
                    <a:pt x="1331" y="84"/>
                  </a:lnTo>
                  <a:lnTo>
                    <a:pt x="1333" y="86"/>
                  </a:lnTo>
                  <a:lnTo>
                    <a:pt x="1331" y="90"/>
                  </a:lnTo>
                  <a:lnTo>
                    <a:pt x="1331" y="93"/>
                  </a:lnTo>
                  <a:lnTo>
                    <a:pt x="1331" y="94"/>
                  </a:lnTo>
                  <a:lnTo>
                    <a:pt x="1331" y="98"/>
                  </a:lnTo>
                  <a:lnTo>
                    <a:pt x="1331" y="101"/>
                  </a:lnTo>
                  <a:lnTo>
                    <a:pt x="1331" y="103"/>
                  </a:lnTo>
                  <a:lnTo>
                    <a:pt x="1331" y="106"/>
                  </a:lnTo>
                  <a:lnTo>
                    <a:pt x="1331" y="110"/>
                  </a:lnTo>
                  <a:lnTo>
                    <a:pt x="1330" y="111"/>
                  </a:lnTo>
                  <a:lnTo>
                    <a:pt x="1330" y="114"/>
                  </a:lnTo>
                  <a:lnTo>
                    <a:pt x="1329" y="116"/>
                  </a:lnTo>
                  <a:lnTo>
                    <a:pt x="1327" y="119"/>
                  </a:lnTo>
                  <a:lnTo>
                    <a:pt x="1327" y="120"/>
                  </a:lnTo>
                  <a:lnTo>
                    <a:pt x="1326" y="123"/>
                  </a:lnTo>
                  <a:lnTo>
                    <a:pt x="1325" y="124"/>
                  </a:lnTo>
                  <a:lnTo>
                    <a:pt x="1324" y="125"/>
                  </a:lnTo>
                  <a:lnTo>
                    <a:pt x="1322" y="128"/>
                  </a:lnTo>
                  <a:lnTo>
                    <a:pt x="1321" y="129"/>
                  </a:lnTo>
                  <a:lnTo>
                    <a:pt x="1318" y="131"/>
                  </a:lnTo>
                  <a:lnTo>
                    <a:pt x="1317" y="131"/>
                  </a:lnTo>
                  <a:lnTo>
                    <a:pt x="1314" y="132"/>
                  </a:lnTo>
                  <a:lnTo>
                    <a:pt x="1313" y="133"/>
                  </a:lnTo>
                  <a:lnTo>
                    <a:pt x="1310" y="135"/>
                  </a:lnTo>
                  <a:lnTo>
                    <a:pt x="1309" y="135"/>
                  </a:lnTo>
                  <a:lnTo>
                    <a:pt x="1307" y="136"/>
                  </a:lnTo>
                  <a:lnTo>
                    <a:pt x="1305" y="137"/>
                  </a:lnTo>
                  <a:lnTo>
                    <a:pt x="1304" y="139"/>
                  </a:lnTo>
                  <a:lnTo>
                    <a:pt x="1303" y="141"/>
                  </a:lnTo>
                  <a:lnTo>
                    <a:pt x="1301" y="142"/>
                  </a:lnTo>
                  <a:lnTo>
                    <a:pt x="1301" y="144"/>
                  </a:lnTo>
                  <a:lnTo>
                    <a:pt x="1300" y="145"/>
                  </a:lnTo>
                  <a:lnTo>
                    <a:pt x="1299" y="146"/>
                  </a:lnTo>
                  <a:lnTo>
                    <a:pt x="1296" y="146"/>
                  </a:lnTo>
                  <a:lnTo>
                    <a:pt x="1295" y="148"/>
                  </a:lnTo>
                  <a:lnTo>
                    <a:pt x="1294" y="150"/>
                  </a:lnTo>
                  <a:lnTo>
                    <a:pt x="1294" y="153"/>
                  </a:lnTo>
                  <a:lnTo>
                    <a:pt x="1295" y="156"/>
                  </a:lnTo>
                  <a:lnTo>
                    <a:pt x="1295" y="158"/>
                  </a:lnTo>
                  <a:lnTo>
                    <a:pt x="1296" y="161"/>
                  </a:lnTo>
                  <a:lnTo>
                    <a:pt x="1296" y="163"/>
                  </a:lnTo>
                  <a:lnTo>
                    <a:pt x="1296" y="165"/>
                  </a:lnTo>
                  <a:lnTo>
                    <a:pt x="1295" y="167"/>
                  </a:lnTo>
                  <a:lnTo>
                    <a:pt x="1292" y="169"/>
                  </a:lnTo>
                  <a:lnTo>
                    <a:pt x="1291" y="170"/>
                  </a:lnTo>
                  <a:lnTo>
                    <a:pt x="1288" y="170"/>
                  </a:lnTo>
                  <a:lnTo>
                    <a:pt x="1287" y="171"/>
                  </a:lnTo>
                  <a:lnTo>
                    <a:pt x="1286" y="174"/>
                  </a:lnTo>
                  <a:lnTo>
                    <a:pt x="1284" y="175"/>
                  </a:lnTo>
                  <a:lnTo>
                    <a:pt x="1283" y="176"/>
                  </a:lnTo>
                  <a:lnTo>
                    <a:pt x="1282" y="179"/>
                  </a:lnTo>
                  <a:lnTo>
                    <a:pt x="1282" y="182"/>
                  </a:lnTo>
                  <a:lnTo>
                    <a:pt x="1282" y="184"/>
                  </a:lnTo>
                  <a:lnTo>
                    <a:pt x="1279" y="184"/>
                  </a:lnTo>
                  <a:lnTo>
                    <a:pt x="1275" y="184"/>
                  </a:lnTo>
                  <a:lnTo>
                    <a:pt x="1274" y="186"/>
                  </a:lnTo>
                  <a:lnTo>
                    <a:pt x="1274" y="188"/>
                  </a:lnTo>
                  <a:lnTo>
                    <a:pt x="1274" y="191"/>
                  </a:lnTo>
                  <a:lnTo>
                    <a:pt x="1275" y="192"/>
                  </a:lnTo>
                  <a:lnTo>
                    <a:pt x="1278" y="193"/>
                  </a:lnTo>
                  <a:lnTo>
                    <a:pt x="1279" y="195"/>
                  </a:lnTo>
                  <a:lnTo>
                    <a:pt x="1280" y="196"/>
                  </a:lnTo>
                  <a:lnTo>
                    <a:pt x="1282" y="197"/>
                  </a:lnTo>
                  <a:lnTo>
                    <a:pt x="1283" y="200"/>
                  </a:lnTo>
                  <a:lnTo>
                    <a:pt x="1284" y="201"/>
                  </a:lnTo>
                  <a:lnTo>
                    <a:pt x="1284" y="204"/>
                  </a:lnTo>
                  <a:lnTo>
                    <a:pt x="1286" y="206"/>
                  </a:lnTo>
                  <a:lnTo>
                    <a:pt x="1286" y="209"/>
                  </a:lnTo>
                  <a:lnTo>
                    <a:pt x="1287" y="210"/>
                  </a:lnTo>
                  <a:lnTo>
                    <a:pt x="1287" y="213"/>
                  </a:lnTo>
                  <a:lnTo>
                    <a:pt x="1287" y="216"/>
                  </a:lnTo>
                  <a:lnTo>
                    <a:pt x="1286" y="217"/>
                  </a:lnTo>
                  <a:lnTo>
                    <a:pt x="1286" y="220"/>
                  </a:lnTo>
                  <a:lnTo>
                    <a:pt x="1287" y="222"/>
                  </a:lnTo>
                  <a:lnTo>
                    <a:pt x="1288" y="223"/>
                  </a:lnTo>
                  <a:lnTo>
                    <a:pt x="1288" y="226"/>
                  </a:lnTo>
                  <a:lnTo>
                    <a:pt x="1288" y="227"/>
                  </a:lnTo>
                  <a:lnTo>
                    <a:pt x="1287" y="230"/>
                  </a:lnTo>
                  <a:lnTo>
                    <a:pt x="1286" y="231"/>
                  </a:lnTo>
                  <a:lnTo>
                    <a:pt x="1284" y="233"/>
                  </a:lnTo>
                  <a:lnTo>
                    <a:pt x="1282" y="234"/>
                  </a:lnTo>
                  <a:lnTo>
                    <a:pt x="1279" y="235"/>
                  </a:lnTo>
                  <a:lnTo>
                    <a:pt x="1279" y="236"/>
                  </a:lnTo>
                  <a:lnTo>
                    <a:pt x="1279" y="239"/>
                  </a:lnTo>
                  <a:lnTo>
                    <a:pt x="1279" y="242"/>
                  </a:lnTo>
                  <a:lnTo>
                    <a:pt x="1279" y="244"/>
                  </a:lnTo>
                  <a:lnTo>
                    <a:pt x="1278" y="247"/>
                  </a:lnTo>
                  <a:lnTo>
                    <a:pt x="1277" y="248"/>
                  </a:lnTo>
                  <a:lnTo>
                    <a:pt x="1274" y="250"/>
                  </a:lnTo>
                  <a:lnTo>
                    <a:pt x="1273" y="250"/>
                  </a:lnTo>
                  <a:lnTo>
                    <a:pt x="1270" y="251"/>
                  </a:lnTo>
                  <a:lnTo>
                    <a:pt x="1270" y="253"/>
                  </a:lnTo>
                  <a:lnTo>
                    <a:pt x="1270" y="255"/>
                  </a:lnTo>
                  <a:lnTo>
                    <a:pt x="1271" y="257"/>
                  </a:lnTo>
                  <a:lnTo>
                    <a:pt x="1273" y="259"/>
                  </a:lnTo>
                  <a:lnTo>
                    <a:pt x="1274" y="261"/>
                  </a:lnTo>
                  <a:lnTo>
                    <a:pt x="1273" y="264"/>
                  </a:lnTo>
                  <a:lnTo>
                    <a:pt x="1271" y="265"/>
                  </a:lnTo>
                  <a:lnTo>
                    <a:pt x="1270" y="267"/>
                  </a:lnTo>
                  <a:lnTo>
                    <a:pt x="1269" y="268"/>
                  </a:lnTo>
                  <a:lnTo>
                    <a:pt x="1267" y="269"/>
                  </a:lnTo>
                  <a:lnTo>
                    <a:pt x="1266" y="272"/>
                  </a:lnTo>
                  <a:lnTo>
                    <a:pt x="1265" y="274"/>
                  </a:lnTo>
                  <a:lnTo>
                    <a:pt x="1265" y="277"/>
                  </a:lnTo>
                  <a:lnTo>
                    <a:pt x="1265" y="280"/>
                  </a:lnTo>
                  <a:lnTo>
                    <a:pt x="1265" y="282"/>
                  </a:lnTo>
                  <a:lnTo>
                    <a:pt x="1265" y="286"/>
                  </a:lnTo>
                  <a:lnTo>
                    <a:pt x="1265" y="289"/>
                  </a:lnTo>
                  <a:lnTo>
                    <a:pt x="1265" y="291"/>
                  </a:lnTo>
                  <a:lnTo>
                    <a:pt x="1265" y="294"/>
                  </a:lnTo>
                  <a:lnTo>
                    <a:pt x="1266" y="297"/>
                  </a:lnTo>
                  <a:lnTo>
                    <a:pt x="1266" y="298"/>
                  </a:lnTo>
                  <a:lnTo>
                    <a:pt x="1267" y="300"/>
                  </a:lnTo>
                  <a:lnTo>
                    <a:pt x="1269" y="302"/>
                  </a:lnTo>
                  <a:lnTo>
                    <a:pt x="1269" y="304"/>
                  </a:lnTo>
                  <a:lnTo>
                    <a:pt x="1269" y="308"/>
                  </a:lnTo>
                  <a:lnTo>
                    <a:pt x="1269" y="311"/>
                  </a:lnTo>
                  <a:lnTo>
                    <a:pt x="1269" y="314"/>
                  </a:lnTo>
                  <a:lnTo>
                    <a:pt x="1267" y="316"/>
                  </a:lnTo>
                  <a:lnTo>
                    <a:pt x="1266" y="317"/>
                  </a:lnTo>
                  <a:lnTo>
                    <a:pt x="1265" y="319"/>
                  </a:lnTo>
                  <a:lnTo>
                    <a:pt x="1263" y="320"/>
                  </a:lnTo>
                  <a:lnTo>
                    <a:pt x="1262" y="321"/>
                  </a:lnTo>
                  <a:lnTo>
                    <a:pt x="1261" y="324"/>
                  </a:lnTo>
                  <a:lnTo>
                    <a:pt x="1261" y="327"/>
                  </a:lnTo>
                  <a:lnTo>
                    <a:pt x="1262" y="328"/>
                  </a:lnTo>
                  <a:lnTo>
                    <a:pt x="1263" y="330"/>
                  </a:lnTo>
                  <a:lnTo>
                    <a:pt x="1263" y="333"/>
                  </a:lnTo>
                  <a:lnTo>
                    <a:pt x="1265" y="334"/>
                  </a:lnTo>
                  <a:lnTo>
                    <a:pt x="1266" y="336"/>
                  </a:lnTo>
                  <a:lnTo>
                    <a:pt x="1269" y="337"/>
                  </a:lnTo>
                  <a:lnTo>
                    <a:pt x="1269" y="340"/>
                  </a:lnTo>
                  <a:lnTo>
                    <a:pt x="1270" y="341"/>
                  </a:lnTo>
                  <a:lnTo>
                    <a:pt x="1271" y="344"/>
                  </a:lnTo>
                  <a:lnTo>
                    <a:pt x="1271" y="346"/>
                  </a:lnTo>
                  <a:lnTo>
                    <a:pt x="1274" y="347"/>
                  </a:lnTo>
                  <a:lnTo>
                    <a:pt x="1277" y="346"/>
                  </a:lnTo>
                  <a:lnTo>
                    <a:pt x="1279" y="346"/>
                  </a:lnTo>
                  <a:lnTo>
                    <a:pt x="1282" y="346"/>
                  </a:lnTo>
                  <a:lnTo>
                    <a:pt x="1283" y="347"/>
                  </a:lnTo>
                  <a:lnTo>
                    <a:pt x="1284" y="350"/>
                  </a:lnTo>
                  <a:lnTo>
                    <a:pt x="1286" y="351"/>
                  </a:lnTo>
                  <a:lnTo>
                    <a:pt x="1287" y="354"/>
                  </a:lnTo>
                  <a:lnTo>
                    <a:pt x="1287" y="355"/>
                  </a:lnTo>
                  <a:lnTo>
                    <a:pt x="1287" y="358"/>
                  </a:lnTo>
                  <a:lnTo>
                    <a:pt x="1286" y="361"/>
                  </a:lnTo>
                  <a:lnTo>
                    <a:pt x="1284" y="362"/>
                  </a:lnTo>
                  <a:lnTo>
                    <a:pt x="1284" y="363"/>
                  </a:lnTo>
                  <a:lnTo>
                    <a:pt x="1284" y="364"/>
                  </a:lnTo>
                  <a:lnTo>
                    <a:pt x="1286" y="366"/>
                  </a:lnTo>
                  <a:lnTo>
                    <a:pt x="1288" y="367"/>
                  </a:lnTo>
                  <a:lnTo>
                    <a:pt x="1291" y="367"/>
                  </a:lnTo>
                  <a:lnTo>
                    <a:pt x="1292" y="368"/>
                  </a:lnTo>
                  <a:lnTo>
                    <a:pt x="1294" y="371"/>
                  </a:lnTo>
                  <a:lnTo>
                    <a:pt x="1294" y="372"/>
                  </a:lnTo>
                  <a:lnTo>
                    <a:pt x="1295" y="375"/>
                  </a:lnTo>
                  <a:lnTo>
                    <a:pt x="1295" y="378"/>
                  </a:lnTo>
                  <a:lnTo>
                    <a:pt x="1296" y="379"/>
                  </a:lnTo>
                  <a:lnTo>
                    <a:pt x="1297" y="381"/>
                  </a:lnTo>
                  <a:lnTo>
                    <a:pt x="1299" y="383"/>
                  </a:lnTo>
                  <a:lnTo>
                    <a:pt x="1300" y="384"/>
                  </a:lnTo>
                  <a:lnTo>
                    <a:pt x="1301" y="385"/>
                  </a:lnTo>
                  <a:lnTo>
                    <a:pt x="1301" y="388"/>
                  </a:lnTo>
                  <a:lnTo>
                    <a:pt x="1301" y="391"/>
                  </a:lnTo>
                  <a:lnTo>
                    <a:pt x="1300" y="393"/>
                  </a:lnTo>
                  <a:lnTo>
                    <a:pt x="1301" y="394"/>
                  </a:lnTo>
                  <a:lnTo>
                    <a:pt x="1304" y="394"/>
                  </a:lnTo>
                  <a:lnTo>
                    <a:pt x="1307" y="394"/>
                  </a:lnTo>
                  <a:lnTo>
                    <a:pt x="1307" y="397"/>
                  </a:lnTo>
                  <a:lnTo>
                    <a:pt x="1307" y="400"/>
                  </a:lnTo>
                  <a:lnTo>
                    <a:pt x="1305" y="402"/>
                  </a:lnTo>
                  <a:lnTo>
                    <a:pt x="1307" y="405"/>
                  </a:lnTo>
                  <a:lnTo>
                    <a:pt x="1308" y="406"/>
                  </a:lnTo>
                  <a:lnTo>
                    <a:pt x="1310" y="408"/>
                  </a:lnTo>
                  <a:lnTo>
                    <a:pt x="1312" y="409"/>
                  </a:lnTo>
                  <a:lnTo>
                    <a:pt x="1312" y="411"/>
                  </a:lnTo>
                  <a:lnTo>
                    <a:pt x="1310" y="414"/>
                  </a:lnTo>
                  <a:lnTo>
                    <a:pt x="1310" y="417"/>
                  </a:lnTo>
                  <a:lnTo>
                    <a:pt x="1309" y="418"/>
                  </a:lnTo>
                  <a:lnTo>
                    <a:pt x="1308" y="421"/>
                  </a:lnTo>
                  <a:lnTo>
                    <a:pt x="1308" y="423"/>
                  </a:lnTo>
                  <a:lnTo>
                    <a:pt x="1308" y="426"/>
                  </a:lnTo>
                  <a:lnTo>
                    <a:pt x="1308" y="428"/>
                  </a:lnTo>
                  <a:lnTo>
                    <a:pt x="1309" y="430"/>
                  </a:lnTo>
                  <a:lnTo>
                    <a:pt x="1310" y="431"/>
                  </a:lnTo>
                  <a:lnTo>
                    <a:pt x="1312" y="432"/>
                  </a:lnTo>
                  <a:lnTo>
                    <a:pt x="1313" y="435"/>
                  </a:lnTo>
                  <a:lnTo>
                    <a:pt x="1313" y="438"/>
                  </a:lnTo>
                  <a:lnTo>
                    <a:pt x="1312" y="440"/>
                  </a:lnTo>
                  <a:lnTo>
                    <a:pt x="1310" y="441"/>
                  </a:lnTo>
                  <a:lnTo>
                    <a:pt x="1309" y="443"/>
                  </a:lnTo>
                  <a:lnTo>
                    <a:pt x="1307" y="444"/>
                  </a:lnTo>
                  <a:lnTo>
                    <a:pt x="1305" y="445"/>
                  </a:lnTo>
                  <a:lnTo>
                    <a:pt x="1304" y="447"/>
                  </a:lnTo>
                  <a:lnTo>
                    <a:pt x="1303" y="449"/>
                  </a:lnTo>
                  <a:lnTo>
                    <a:pt x="1303" y="451"/>
                  </a:lnTo>
                  <a:lnTo>
                    <a:pt x="1300" y="452"/>
                  </a:lnTo>
                  <a:lnTo>
                    <a:pt x="1299" y="453"/>
                  </a:lnTo>
                  <a:lnTo>
                    <a:pt x="1296" y="455"/>
                  </a:lnTo>
                  <a:lnTo>
                    <a:pt x="1294" y="455"/>
                  </a:lnTo>
                  <a:lnTo>
                    <a:pt x="1291" y="455"/>
                  </a:lnTo>
                  <a:lnTo>
                    <a:pt x="1288" y="455"/>
                  </a:lnTo>
                  <a:lnTo>
                    <a:pt x="1287" y="455"/>
                  </a:lnTo>
                  <a:lnTo>
                    <a:pt x="1286" y="456"/>
                  </a:lnTo>
                  <a:lnTo>
                    <a:pt x="1283" y="457"/>
                  </a:lnTo>
                  <a:lnTo>
                    <a:pt x="1282" y="458"/>
                  </a:lnTo>
                  <a:lnTo>
                    <a:pt x="1280" y="461"/>
                  </a:lnTo>
                  <a:lnTo>
                    <a:pt x="1280" y="462"/>
                  </a:lnTo>
                  <a:lnTo>
                    <a:pt x="1280" y="465"/>
                  </a:lnTo>
                  <a:lnTo>
                    <a:pt x="1280" y="468"/>
                  </a:lnTo>
                  <a:lnTo>
                    <a:pt x="1279" y="470"/>
                  </a:lnTo>
                  <a:lnTo>
                    <a:pt x="1277" y="470"/>
                  </a:lnTo>
                  <a:lnTo>
                    <a:pt x="1274" y="470"/>
                  </a:lnTo>
                  <a:lnTo>
                    <a:pt x="1271" y="470"/>
                  </a:lnTo>
                  <a:lnTo>
                    <a:pt x="1270" y="472"/>
                  </a:lnTo>
                  <a:lnTo>
                    <a:pt x="1271" y="473"/>
                  </a:lnTo>
                  <a:lnTo>
                    <a:pt x="1273" y="475"/>
                  </a:lnTo>
                  <a:lnTo>
                    <a:pt x="1274" y="477"/>
                  </a:lnTo>
                  <a:lnTo>
                    <a:pt x="1275" y="477"/>
                  </a:lnTo>
                  <a:lnTo>
                    <a:pt x="1279" y="478"/>
                  </a:lnTo>
                  <a:lnTo>
                    <a:pt x="1282" y="478"/>
                  </a:lnTo>
                  <a:lnTo>
                    <a:pt x="1283" y="479"/>
                  </a:lnTo>
                  <a:lnTo>
                    <a:pt x="1284" y="481"/>
                  </a:lnTo>
                  <a:lnTo>
                    <a:pt x="1284" y="483"/>
                  </a:lnTo>
                  <a:lnTo>
                    <a:pt x="1286" y="485"/>
                  </a:lnTo>
                  <a:lnTo>
                    <a:pt x="1203" y="486"/>
                  </a:lnTo>
                  <a:lnTo>
                    <a:pt x="1202" y="486"/>
                  </a:lnTo>
                  <a:lnTo>
                    <a:pt x="1201" y="486"/>
                  </a:lnTo>
                  <a:lnTo>
                    <a:pt x="1200" y="486"/>
                  </a:lnTo>
                  <a:lnTo>
                    <a:pt x="1198" y="486"/>
                  </a:lnTo>
                  <a:lnTo>
                    <a:pt x="1197" y="486"/>
                  </a:lnTo>
                  <a:lnTo>
                    <a:pt x="1196" y="486"/>
                  </a:lnTo>
                  <a:lnTo>
                    <a:pt x="1194" y="486"/>
                  </a:lnTo>
                  <a:lnTo>
                    <a:pt x="1193" y="486"/>
                  </a:lnTo>
                  <a:lnTo>
                    <a:pt x="1192" y="486"/>
                  </a:lnTo>
                  <a:lnTo>
                    <a:pt x="1192" y="485"/>
                  </a:lnTo>
                  <a:lnTo>
                    <a:pt x="1190" y="485"/>
                  </a:lnTo>
                  <a:lnTo>
                    <a:pt x="1189" y="485"/>
                  </a:lnTo>
                  <a:lnTo>
                    <a:pt x="1188" y="485"/>
                  </a:lnTo>
                  <a:lnTo>
                    <a:pt x="1186" y="485"/>
                  </a:lnTo>
                  <a:lnTo>
                    <a:pt x="1185" y="485"/>
                  </a:lnTo>
                  <a:lnTo>
                    <a:pt x="1184" y="485"/>
                  </a:lnTo>
                  <a:lnTo>
                    <a:pt x="1183" y="485"/>
                  </a:lnTo>
                  <a:lnTo>
                    <a:pt x="1181" y="485"/>
                  </a:lnTo>
                  <a:lnTo>
                    <a:pt x="1180" y="485"/>
                  </a:lnTo>
                  <a:lnTo>
                    <a:pt x="1179" y="485"/>
                  </a:lnTo>
                  <a:lnTo>
                    <a:pt x="1177" y="485"/>
                  </a:lnTo>
                  <a:lnTo>
                    <a:pt x="1176" y="485"/>
                  </a:lnTo>
                  <a:lnTo>
                    <a:pt x="1175" y="485"/>
                  </a:lnTo>
                  <a:lnTo>
                    <a:pt x="1173" y="485"/>
                  </a:lnTo>
                  <a:lnTo>
                    <a:pt x="1172" y="485"/>
                  </a:lnTo>
                  <a:lnTo>
                    <a:pt x="1171" y="485"/>
                  </a:lnTo>
                  <a:lnTo>
                    <a:pt x="1170" y="485"/>
                  </a:lnTo>
                  <a:lnTo>
                    <a:pt x="1168" y="485"/>
                  </a:lnTo>
                  <a:lnTo>
                    <a:pt x="1167" y="485"/>
                  </a:lnTo>
                  <a:lnTo>
                    <a:pt x="1166" y="485"/>
                  </a:lnTo>
                  <a:lnTo>
                    <a:pt x="1164" y="485"/>
                  </a:lnTo>
                  <a:lnTo>
                    <a:pt x="1163" y="485"/>
                  </a:lnTo>
                  <a:lnTo>
                    <a:pt x="1162" y="485"/>
                  </a:lnTo>
                  <a:lnTo>
                    <a:pt x="1160" y="485"/>
                  </a:lnTo>
                  <a:lnTo>
                    <a:pt x="1159" y="485"/>
                  </a:lnTo>
                  <a:lnTo>
                    <a:pt x="1158" y="485"/>
                  </a:lnTo>
                  <a:lnTo>
                    <a:pt x="1156" y="485"/>
                  </a:lnTo>
                  <a:lnTo>
                    <a:pt x="1156" y="483"/>
                  </a:lnTo>
                  <a:lnTo>
                    <a:pt x="1155" y="483"/>
                  </a:lnTo>
                  <a:lnTo>
                    <a:pt x="1154" y="483"/>
                  </a:lnTo>
                  <a:lnTo>
                    <a:pt x="1153" y="483"/>
                  </a:lnTo>
                  <a:lnTo>
                    <a:pt x="1151" y="483"/>
                  </a:lnTo>
                  <a:lnTo>
                    <a:pt x="1150" y="483"/>
                  </a:lnTo>
                  <a:lnTo>
                    <a:pt x="1149" y="483"/>
                  </a:lnTo>
                  <a:lnTo>
                    <a:pt x="1147" y="483"/>
                  </a:lnTo>
                  <a:lnTo>
                    <a:pt x="1146" y="483"/>
                  </a:lnTo>
                  <a:lnTo>
                    <a:pt x="1145" y="483"/>
                  </a:lnTo>
                  <a:lnTo>
                    <a:pt x="1143" y="483"/>
                  </a:lnTo>
                  <a:lnTo>
                    <a:pt x="1142" y="483"/>
                  </a:lnTo>
                  <a:lnTo>
                    <a:pt x="1141" y="483"/>
                  </a:lnTo>
                  <a:lnTo>
                    <a:pt x="1139" y="483"/>
                  </a:lnTo>
                  <a:lnTo>
                    <a:pt x="1138" y="483"/>
                  </a:lnTo>
                  <a:lnTo>
                    <a:pt x="1137" y="483"/>
                  </a:lnTo>
                  <a:lnTo>
                    <a:pt x="1136" y="483"/>
                  </a:lnTo>
                  <a:lnTo>
                    <a:pt x="1134" y="483"/>
                  </a:lnTo>
                  <a:lnTo>
                    <a:pt x="1133" y="483"/>
                  </a:lnTo>
                  <a:lnTo>
                    <a:pt x="1132" y="483"/>
                  </a:lnTo>
                  <a:lnTo>
                    <a:pt x="1130" y="483"/>
                  </a:lnTo>
                  <a:lnTo>
                    <a:pt x="1129" y="483"/>
                  </a:lnTo>
                  <a:lnTo>
                    <a:pt x="1128" y="483"/>
                  </a:lnTo>
                  <a:lnTo>
                    <a:pt x="1126" y="483"/>
                  </a:lnTo>
                  <a:lnTo>
                    <a:pt x="1125" y="483"/>
                  </a:lnTo>
                  <a:lnTo>
                    <a:pt x="1124" y="483"/>
                  </a:lnTo>
                  <a:lnTo>
                    <a:pt x="1123" y="483"/>
                  </a:lnTo>
                  <a:lnTo>
                    <a:pt x="1123" y="482"/>
                  </a:lnTo>
                  <a:lnTo>
                    <a:pt x="1121" y="482"/>
                  </a:lnTo>
                  <a:lnTo>
                    <a:pt x="1120" y="482"/>
                  </a:lnTo>
                  <a:lnTo>
                    <a:pt x="1119" y="482"/>
                  </a:lnTo>
                  <a:lnTo>
                    <a:pt x="1117" y="482"/>
                  </a:lnTo>
                  <a:lnTo>
                    <a:pt x="1116" y="482"/>
                  </a:lnTo>
                  <a:lnTo>
                    <a:pt x="1115" y="482"/>
                  </a:lnTo>
                  <a:lnTo>
                    <a:pt x="1113" y="482"/>
                  </a:lnTo>
                  <a:lnTo>
                    <a:pt x="1112" y="482"/>
                  </a:lnTo>
                  <a:lnTo>
                    <a:pt x="1111" y="482"/>
                  </a:lnTo>
                  <a:lnTo>
                    <a:pt x="1109" y="482"/>
                  </a:lnTo>
                  <a:lnTo>
                    <a:pt x="1108" y="482"/>
                  </a:lnTo>
                  <a:lnTo>
                    <a:pt x="1107" y="482"/>
                  </a:lnTo>
                  <a:lnTo>
                    <a:pt x="1106" y="482"/>
                  </a:lnTo>
                  <a:lnTo>
                    <a:pt x="1104" y="482"/>
                  </a:lnTo>
                  <a:lnTo>
                    <a:pt x="1103" y="482"/>
                  </a:lnTo>
                  <a:lnTo>
                    <a:pt x="1102" y="482"/>
                  </a:lnTo>
                  <a:lnTo>
                    <a:pt x="1100" y="482"/>
                  </a:lnTo>
                  <a:lnTo>
                    <a:pt x="1099" y="482"/>
                  </a:lnTo>
                  <a:lnTo>
                    <a:pt x="1098" y="482"/>
                  </a:lnTo>
                  <a:lnTo>
                    <a:pt x="1096" y="482"/>
                  </a:lnTo>
                  <a:lnTo>
                    <a:pt x="1095" y="482"/>
                  </a:lnTo>
                  <a:lnTo>
                    <a:pt x="1094" y="482"/>
                  </a:lnTo>
                  <a:lnTo>
                    <a:pt x="1092" y="482"/>
                  </a:lnTo>
                  <a:lnTo>
                    <a:pt x="1091" y="482"/>
                  </a:lnTo>
                  <a:lnTo>
                    <a:pt x="1090" y="482"/>
                  </a:lnTo>
                  <a:lnTo>
                    <a:pt x="1089" y="482"/>
                  </a:lnTo>
                  <a:lnTo>
                    <a:pt x="1089" y="481"/>
                  </a:lnTo>
                  <a:lnTo>
                    <a:pt x="1087" y="481"/>
                  </a:lnTo>
                  <a:lnTo>
                    <a:pt x="1086" y="481"/>
                  </a:lnTo>
                  <a:lnTo>
                    <a:pt x="1085" y="481"/>
                  </a:lnTo>
                  <a:lnTo>
                    <a:pt x="1083" y="481"/>
                  </a:lnTo>
                  <a:lnTo>
                    <a:pt x="1082" y="481"/>
                  </a:lnTo>
                  <a:lnTo>
                    <a:pt x="1081" y="481"/>
                  </a:lnTo>
                  <a:lnTo>
                    <a:pt x="1074" y="481"/>
                  </a:lnTo>
                  <a:lnTo>
                    <a:pt x="1073" y="481"/>
                  </a:lnTo>
                  <a:lnTo>
                    <a:pt x="1072" y="481"/>
                  </a:lnTo>
                  <a:lnTo>
                    <a:pt x="1070" y="481"/>
                  </a:lnTo>
                  <a:lnTo>
                    <a:pt x="1069" y="481"/>
                  </a:lnTo>
                  <a:lnTo>
                    <a:pt x="1068" y="481"/>
                  </a:lnTo>
                  <a:lnTo>
                    <a:pt x="1066" y="481"/>
                  </a:lnTo>
                  <a:lnTo>
                    <a:pt x="1065" y="481"/>
                  </a:lnTo>
                  <a:lnTo>
                    <a:pt x="1064" y="481"/>
                  </a:lnTo>
                  <a:lnTo>
                    <a:pt x="1062" y="481"/>
                  </a:lnTo>
                  <a:lnTo>
                    <a:pt x="1061" y="481"/>
                  </a:lnTo>
                  <a:lnTo>
                    <a:pt x="1060" y="481"/>
                  </a:lnTo>
                  <a:lnTo>
                    <a:pt x="1059" y="481"/>
                  </a:lnTo>
                  <a:lnTo>
                    <a:pt x="1057" y="481"/>
                  </a:lnTo>
                  <a:lnTo>
                    <a:pt x="1056" y="481"/>
                  </a:lnTo>
                  <a:lnTo>
                    <a:pt x="1055" y="481"/>
                  </a:lnTo>
                  <a:lnTo>
                    <a:pt x="1055" y="479"/>
                  </a:lnTo>
                  <a:lnTo>
                    <a:pt x="1053" y="479"/>
                  </a:lnTo>
                  <a:lnTo>
                    <a:pt x="1052" y="479"/>
                  </a:lnTo>
                  <a:lnTo>
                    <a:pt x="1051" y="479"/>
                  </a:lnTo>
                  <a:lnTo>
                    <a:pt x="1049" y="479"/>
                  </a:lnTo>
                  <a:lnTo>
                    <a:pt x="1048" y="479"/>
                  </a:lnTo>
                  <a:lnTo>
                    <a:pt x="1047" y="479"/>
                  </a:lnTo>
                  <a:lnTo>
                    <a:pt x="1046" y="479"/>
                  </a:lnTo>
                  <a:lnTo>
                    <a:pt x="1044" y="479"/>
                  </a:lnTo>
                  <a:lnTo>
                    <a:pt x="1043" y="479"/>
                  </a:lnTo>
                  <a:lnTo>
                    <a:pt x="1042" y="479"/>
                  </a:lnTo>
                  <a:lnTo>
                    <a:pt x="1040" y="479"/>
                  </a:lnTo>
                  <a:lnTo>
                    <a:pt x="1039" y="479"/>
                  </a:lnTo>
                  <a:lnTo>
                    <a:pt x="1038" y="479"/>
                  </a:lnTo>
                  <a:lnTo>
                    <a:pt x="1036" y="479"/>
                  </a:lnTo>
                  <a:lnTo>
                    <a:pt x="1035" y="479"/>
                  </a:lnTo>
                  <a:lnTo>
                    <a:pt x="1034" y="479"/>
                  </a:lnTo>
                  <a:lnTo>
                    <a:pt x="1032" y="479"/>
                  </a:lnTo>
                  <a:lnTo>
                    <a:pt x="1031" y="479"/>
                  </a:lnTo>
                  <a:lnTo>
                    <a:pt x="1030" y="479"/>
                  </a:lnTo>
                  <a:lnTo>
                    <a:pt x="1029" y="479"/>
                  </a:lnTo>
                  <a:lnTo>
                    <a:pt x="1027" y="479"/>
                  </a:lnTo>
                  <a:lnTo>
                    <a:pt x="1026" y="479"/>
                  </a:lnTo>
                  <a:lnTo>
                    <a:pt x="1025" y="479"/>
                  </a:lnTo>
                  <a:lnTo>
                    <a:pt x="1023" y="479"/>
                  </a:lnTo>
                  <a:lnTo>
                    <a:pt x="1023" y="478"/>
                  </a:lnTo>
                  <a:lnTo>
                    <a:pt x="1022" y="478"/>
                  </a:lnTo>
                  <a:lnTo>
                    <a:pt x="1021" y="478"/>
                  </a:lnTo>
                  <a:lnTo>
                    <a:pt x="1019" y="478"/>
                  </a:lnTo>
                  <a:lnTo>
                    <a:pt x="1018" y="478"/>
                  </a:lnTo>
                  <a:lnTo>
                    <a:pt x="1017" y="478"/>
                  </a:lnTo>
                  <a:lnTo>
                    <a:pt x="1015" y="478"/>
                  </a:lnTo>
                  <a:lnTo>
                    <a:pt x="1014" y="478"/>
                  </a:lnTo>
                  <a:lnTo>
                    <a:pt x="1013" y="478"/>
                  </a:lnTo>
                  <a:lnTo>
                    <a:pt x="1012" y="478"/>
                  </a:lnTo>
                  <a:lnTo>
                    <a:pt x="1010" y="478"/>
                  </a:lnTo>
                  <a:lnTo>
                    <a:pt x="1009" y="478"/>
                  </a:lnTo>
                  <a:lnTo>
                    <a:pt x="1008" y="478"/>
                  </a:lnTo>
                  <a:lnTo>
                    <a:pt x="1006" y="478"/>
                  </a:lnTo>
                  <a:lnTo>
                    <a:pt x="1005" y="478"/>
                  </a:lnTo>
                  <a:lnTo>
                    <a:pt x="1004" y="478"/>
                  </a:lnTo>
                  <a:lnTo>
                    <a:pt x="1002" y="478"/>
                  </a:lnTo>
                  <a:lnTo>
                    <a:pt x="1001" y="478"/>
                  </a:lnTo>
                  <a:lnTo>
                    <a:pt x="1000" y="478"/>
                  </a:lnTo>
                  <a:lnTo>
                    <a:pt x="999" y="478"/>
                  </a:lnTo>
                  <a:lnTo>
                    <a:pt x="997" y="478"/>
                  </a:lnTo>
                  <a:lnTo>
                    <a:pt x="996" y="478"/>
                  </a:lnTo>
                  <a:lnTo>
                    <a:pt x="995" y="478"/>
                  </a:lnTo>
                  <a:lnTo>
                    <a:pt x="993" y="478"/>
                  </a:lnTo>
                  <a:lnTo>
                    <a:pt x="993" y="477"/>
                  </a:lnTo>
                  <a:lnTo>
                    <a:pt x="992" y="477"/>
                  </a:lnTo>
                  <a:lnTo>
                    <a:pt x="991" y="477"/>
                  </a:lnTo>
                  <a:lnTo>
                    <a:pt x="989" y="477"/>
                  </a:lnTo>
                  <a:lnTo>
                    <a:pt x="988" y="477"/>
                  </a:lnTo>
                  <a:lnTo>
                    <a:pt x="987" y="477"/>
                  </a:lnTo>
                  <a:lnTo>
                    <a:pt x="985" y="477"/>
                  </a:lnTo>
                  <a:lnTo>
                    <a:pt x="984" y="477"/>
                  </a:lnTo>
                  <a:lnTo>
                    <a:pt x="983" y="477"/>
                  </a:lnTo>
                  <a:lnTo>
                    <a:pt x="982" y="477"/>
                  </a:lnTo>
                  <a:lnTo>
                    <a:pt x="980" y="477"/>
                  </a:lnTo>
                  <a:lnTo>
                    <a:pt x="979" y="477"/>
                  </a:lnTo>
                  <a:lnTo>
                    <a:pt x="978" y="477"/>
                  </a:lnTo>
                  <a:lnTo>
                    <a:pt x="976" y="477"/>
                  </a:lnTo>
                  <a:lnTo>
                    <a:pt x="975" y="477"/>
                  </a:lnTo>
                  <a:lnTo>
                    <a:pt x="974" y="477"/>
                  </a:lnTo>
                  <a:lnTo>
                    <a:pt x="972" y="477"/>
                  </a:lnTo>
                  <a:lnTo>
                    <a:pt x="971" y="477"/>
                  </a:lnTo>
                  <a:lnTo>
                    <a:pt x="970" y="477"/>
                  </a:lnTo>
                  <a:lnTo>
                    <a:pt x="968" y="477"/>
                  </a:lnTo>
                  <a:lnTo>
                    <a:pt x="967" y="477"/>
                  </a:lnTo>
                  <a:lnTo>
                    <a:pt x="966" y="477"/>
                  </a:lnTo>
                  <a:lnTo>
                    <a:pt x="965" y="477"/>
                  </a:lnTo>
                  <a:lnTo>
                    <a:pt x="963" y="475"/>
                  </a:lnTo>
                  <a:lnTo>
                    <a:pt x="962" y="475"/>
                  </a:lnTo>
                  <a:lnTo>
                    <a:pt x="961" y="475"/>
                  </a:lnTo>
                  <a:lnTo>
                    <a:pt x="959" y="475"/>
                  </a:lnTo>
                  <a:lnTo>
                    <a:pt x="958" y="475"/>
                  </a:lnTo>
                  <a:lnTo>
                    <a:pt x="957" y="475"/>
                  </a:lnTo>
                  <a:lnTo>
                    <a:pt x="955" y="475"/>
                  </a:lnTo>
                  <a:lnTo>
                    <a:pt x="954" y="475"/>
                  </a:lnTo>
                  <a:lnTo>
                    <a:pt x="953" y="475"/>
                  </a:lnTo>
                  <a:lnTo>
                    <a:pt x="952" y="475"/>
                  </a:lnTo>
                  <a:lnTo>
                    <a:pt x="950" y="475"/>
                  </a:lnTo>
                  <a:lnTo>
                    <a:pt x="949" y="475"/>
                  </a:lnTo>
                  <a:lnTo>
                    <a:pt x="948" y="475"/>
                  </a:lnTo>
                  <a:lnTo>
                    <a:pt x="946" y="475"/>
                  </a:lnTo>
                  <a:lnTo>
                    <a:pt x="945" y="475"/>
                  </a:lnTo>
                  <a:lnTo>
                    <a:pt x="944" y="475"/>
                  </a:lnTo>
                  <a:lnTo>
                    <a:pt x="942" y="475"/>
                  </a:lnTo>
                  <a:lnTo>
                    <a:pt x="941" y="475"/>
                  </a:lnTo>
                  <a:lnTo>
                    <a:pt x="940" y="475"/>
                  </a:lnTo>
                  <a:lnTo>
                    <a:pt x="938" y="475"/>
                  </a:lnTo>
                  <a:lnTo>
                    <a:pt x="937" y="475"/>
                  </a:lnTo>
                  <a:lnTo>
                    <a:pt x="936" y="474"/>
                  </a:lnTo>
                  <a:lnTo>
                    <a:pt x="935" y="474"/>
                  </a:lnTo>
                  <a:lnTo>
                    <a:pt x="933" y="474"/>
                  </a:lnTo>
                  <a:lnTo>
                    <a:pt x="932" y="474"/>
                  </a:lnTo>
                  <a:lnTo>
                    <a:pt x="931" y="474"/>
                  </a:lnTo>
                  <a:lnTo>
                    <a:pt x="929" y="474"/>
                  </a:lnTo>
                  <a:lnTo>
                    <a:pt x="928" y="474"/>
                  </a:lnTo>
                  <a:lnTo>
                    <a:pt x="927" y="474"/>
                  </a:lnTo>
                  <a:lnTo>
                    <a:pt x="925" y="474"/>
                  </a:lnTo>
                  <a:lnTo>
                    <a:pt x="924" y="474"/>
                  </a:lnTo>
                  <a:lnTo>
                    <a:pt x="923" y="474"/>
                  </a:lnTo>
                  <a:lnTo>
                    <a:pt x="920" y="477"/>
                  </a:lnTo>
                  <a:lnTo>
                    <a:pt x="921" y="477"/>
                  </a:lnTo>
                  <a:lnTo>
                    <a:pt x="921" y="478"/>
                  </a:lnTo>
                  <a:lnTo>
                    <a:pt x="921" y="479"/>
                  </a:lnTo>
                  <a:lnTo>
                    <a:pt x="920" y="479"/>
                  </a:lnTo>
                  <a:lnTo>
                    <a:pt x="920" y="481"/>
                  </a:lnTo>
                  <a:lnTo>
                    <a:pt x="919" y="481"/>
                  </a:lnTo>
                  <a:lnTo>
                    <a:pt x="919" y="482"/>
                  </a:lnTo>
                  <a:lnTo>
                    <a:pt x="920" y="482"/>
                  </a:lnTo>
                  <a:lnTo>
                    <a:pt x="919" y="482"/>
                  </a:lnTo>
                  <a:lnTo>
                    <a:pt x="919" y="483"/>
                  </a:lnTo>
                  <a:lnTo>
                    <a:pt x="919" y="485"/>
                  </a:lnTo>
                  <a:lnTo>
                    <a:pt x="919" y="486"/>
                  </a:lnTo>
                  <a:lnTo>
                    <a:pt x="919" y="487"/>
                  </a:lnTo>
                  <a:lnTo>
                    <a:pt x="918" y="487"/>
                  </a:lnTo>
                  <a:lnTo>
                    <a:pt x="916" y="487"/>
                  </a:lnTo>
                  <a:lnTo>
                    <a:pt x="916" y="488"/>
                  </a:lnTo>
                  <a:lnTo>
                    <a:pt x="916" y="490"/>
                  </a:lnTo>
                  <a:lnTo>
                    <a:pt x="915" y="491"/>
                  </a:lnTo>
                  <a:lnTo>
                    <a:pt x="915" y="492"/>
                  </a:lnTo>
                  <a:lnTo>
                    <a:pt x="914" y="494"/>
                  </a:lnTo>
                  <a:lnTo>
                    <a:pt x="915" y="495"/>
                  </a:lnTo>
                  <a:lnTo>
                    <a:pt x="915" y="496"/>
                  </a:lnTo>
                  <a:lnTo>
                    <a:pt x="915" y="498"/>
                  </a:lnTo>
                  <a:lnTo>
                    <a:pt x="915" y="499"/>
                  </a:lnTo>
                  <a:lnTo>
                    <a:pt x="915" y="500"/>
                  </a:lnTo>
                  <a:lnTo>
                    <a:pt x="915" y="502"/>
                  </a:lnTo>
                  <a:lnTo>
                    <a:pt x="914" y="502"/>
                  </a:lnTo>
                  <a:lnTo>
                    <a:pt x="914" y="503"/>
                  </a:lnTo>
                  <a:lnTo>
                    <a:pt x="915" y="503"/>
                  </a:lnTo>
                  <a:lnTo>
                    <a:pt x="915" y="504"/>
                  </a:lnTo>
                  <a:lnTo>
                    <a:pt x="914" y="504"/>
                  </a:lnTo>
                  <a:lnTo>
                    <a:pt x="914" y="505"/>
                  </a:lnTo>
                  <a:lnTo>
                    <a:pt x="912" y="507"/>
                  </a:lnTo>
                  <a:lnTo>
                    <a:pt x="912" y="505"/>
                  </a:lnTo>
                  <a:lnTo>
                    <a:pt x="911" y="507"/>
                  </a:lnTo>
                  <a:lnTo>
                    <a:pt x="910" y="507"/>
                  </a:lnTo>
                  <a:lnTo>
                    <a:pt x="910" y="508"/>
                  </a:lnTo>
                  <a:lnTo>
                    <a:pt x="908" y="508"/>
                  </a:lnTo>
                  <a:lnTo>
                    <a:pt x="908" y="509"/>
                  </a:lnTo>
                  <a:lnTo>
                    <a:pt x="910" y="509"/>
                  </a:lnTo>
                  <a:lnTo>
                    <a:pt x="910" y="511"/>
                  </a:lnTo>
                  <a:lnTo>
                    <a:pt x="910" y="512"/>
                  </a:lnTo>
                  <a:lnTo>
                    <a:pt x="908" y="512"/>
                  </a:lnTo>
                  <a:lnTo>
                    <a:pt x="908" y="513"/>
                  </a:lnTo>
                  <a:lnTo>
                    <a:pt x="907" y="513"/>
                  </a:lnTo>
                  <a:lnTo>
                    <a:pt x="907" y="515"/>
                  </a:lnTo>
                  <a:lnTo>
                    <a:pt x="906" y="515"/>
                  </a:lnTo>
                  <a:lnTo>
                    <a:pt x="906" y="516"/>
                  </a:lnTo>
                  <a:lnTo>
                    <a:pt x="906" y="517"/>
                  </a:lnTo>
                  <a:lnTo>
                    <a:pt x="906" y="519"/>
                  </a:lnTo>
                  <a:lnTo>
                    <a:pt x="906" y="520"/>
                  </a:lnTo>
                  <a:lnTo>
                    <a:pt x="906" y="521"/>
                  </a:lnTo>
                  <a:lnTo>
                    <a:pt x="906" y="522"/>
                  </a:lnTo>
                  <a:lnTo>
                    <a:pt x="906" y="524"/>
                  </a:lnTo>
                  <a:lnTo>
                    <a:pt x="905" y="524"/>
                  </a:lnTo>
                  <a:lnTo>
                    <a:pt x="905" y="525"/>
                  </a:lnTo>
                  <a:lnTo>
                    <a:pt x="903" y="525"/>
                  </a:lnTo>
                  <a:lnTo>
                    <a:pt x="902" y="526"/>
                  </a:lnTo>
                  <a:lnTo>
                    <a:pt x="901" y="526"/>
                  </a:lnTo>
                  <a:lnTo>
                    <a:pt x="901" y="528"/>
                  </a:lnTo>
                  <a:lnTo>
                    <a:pt x="899" y="528"/>
                  </a:lnTo>
                  <a:lnTo>
                    <a:pt x="899" y="529"/>
                  </a:lnTo>
                  <a:lnTo>
                    <a:pt x="898" y="529"/>
                  </a:lnTo>
                  <a:lnTo>
                    <a:pt x="897" y="529"/>
                  </a:lnTo>
                  <a:lnTo>
                    <a:pt x="895" y="529"/>
                  </a:lnTo>
                  <a:lnTo>
                    <a:pt x="894" y="529"/>
                  </a:lnTo>
                  <a:lnTo>
                    <a:pt x="894" y="530"/>
                  </a:lnTo>
                  <a:lnTo>
                    <a:pt x="894" y="532"/>
                  </a:lnTo>
                  <a:lnTo>
                    <a:pt x="894" y="533"/>
                  </a:lnTo>
                  <a:lnTo>
                    <a:pt x="894" y="534"/>
                  </a:lnTo>
                  <a:lnTo>
                    <a:pt x="894" y="536"/>
                  </a:lnTo>
                  <a:lnTo>
                    <a:pt x="895" y="536"/>
                  </a:lnTo>
                  <a:lnTo>
                    <a:pt x="894" y="536"/>
                  </a:lnTo>
                  <a:lnTo>
                    <a:pt x="894" y="537"/>
                  </a:lnTo>
                  <a:lnTo>
                    <a:pt x="894" y="538"/>
                  </a:lnTo>
                  <a:lnTo>
                    <a:pt x="894" y="539"/>
                  </a:lnTo>
                  <a:lnTo>
                    <a:pt x="894" y="541"/>
                  </a:lnTo>
                  <a:lnTo>
                    <a:pt x="895" y="541"/>
                  </a:lnTo>
                  <a:lnTo>
                    <a:pt x="895" y="542"/>
                  </a:lnTo>
                  <a:lnTo>
                    <a:pt x="894" y="542"/>
                  </a:lnTo>
                  <a:lnTo>
                    <a:pt x="893" y="542"/>
                  </a:lnTo>
                  <a:lnTo>
                    <a:pt x="893" y="543"/>
                  </a:lnTo>
                  <a:lnTo>
                    <a:pt x="891" y="543"/>
                  </a:lnTo>
                  <a:lnTo>
                    <a:pt x="890" y="543"/>
                  </a:lnTo>
                  <a:lnTo>
                    <a:pt x="890" y="545"/>
                  </a:lnTo>
                  <a:lnTo>
                    <a:pt x="891" y="545"/>
                  </a:lnTo>
                  <a:lnTo>
                    <a:pt x="891" y="546"/>
                  </a:lnTo>
                  <a:lnTo>
                    <a:pt x="891" y="547"/>
                  </a:lnTo>
                  <a:lnTo>
                    <a:pt x="891" y="549"/>
                  </a:lnTo>
                  <a:lnTo>
                    <a:pt x="890" y="549"/>
                  </a:lnTo>
                  <a:lnTo>
                    <a:pt x="889" y="549"/>
                  </a:lnTo>
                  <a:lnTo>
                    <a:pt x="888" y="549"/>
                  </a:lnTo>
                  <a:lnTo>
                    <a:pt x="889" y="549"/>
                  </a:lnTo>
                  <a:lnTo>
                    <a:pt x="889" y="550"/>
                  </a:lnTo>
                  <a:lnTo>
                    <a:pt x="889" y="551"/>
                  </a:lnTo>
                  <a:lnTo>
                    <a:pt x="888" y="551"/>
                  </a:lnTo>
                  <a:lnTo>
                    <a:pt x="888" y="552"/>
                  </a:lnTo>
                  <a:lnTo>
                    <a:pt x="886" y="552"/>
                  </a:lnTo>
                  <a:lnTo>
                    <a:pt x="885" y="554"/>
                  </a:lnTo>
                  <a:lnTo>
                    <a:pt x="885" y="555"/>
                  </a:lnTo>
                  <a:lnTo>
                    <a:pt x="885" y="556"/>
                  </a:lnTo>
                  <a:lnTo>
                    <a:pt x="886" y="558"/>
                  </a:lnTo>
                  <a:lnTo>
                    <a:pt x="886" y="559"/>
                  </a:lnTo>
                  <a:lnTo>
                    <a:pt x="885" y="559"/>
                  </a:lnTo>
                  <a:lnTo>
                    <a:pt x="885" y="558"/>
                  </a:lnTo>
                  <a:lnTo>
                    <a:pt x="884" y="556"/>
                  </a:lnTo>
                  <a:lnTo>
                    <a:pt x="884" y="558"/>
                  </a:lnTo>
                  <a:lnTo>
                    <a:pt x="884" y="559"/>
                  </a:lnTo>
                  <a:lnTo>
                    <a:pt x="882" y="560"/>
                  </a:lnTo>
                  <a:lnTo>
                    <a:pt x="882" y="562"/>
                  </a:lnTo>
                  <a:lnTo>
                    <a:pt x="881" y="562"/>
                  </a:lnTo>
                  <a:lnTo>
                    <a:pt x="881" y="563"/>
                  </a:lnTo>
                  <a:lnTo>
                    <a:pt x="880" y="563"/>
                  </a:lnTo>
                  <a:lnTo>
                    <a:pt x="880" y="564"/>
                  </a:lnTo>
                  <a:lnTo>
                    <a:pt x="881" y="564"/>
                  </a:lnTo>
                  <a:lnTo>
                    <a:pt x="881" y="566"/>
                  </a:lnTo>
                  <a:lnTo>
                    <a:pt x="881" y="567"/>
                  </a:lnTo>
                  <a:lnTo>
                    <a:pt x="881" y="568"/>
                  </a:lnTo>
                  <a:lnTo>
                    <a:pt x="880" y="568"/>
                  </a:lnTo>
                  <a:lnTo>
                    <a:pt x="880" y="569"/>
                  </a:lnTo>
                  <a:lnTo>
                    <a:pt x="880" y="571"/>
                  </a:lnTo>
                  <a:lnTo>
                    <a:pt x="878" y="571"/>
                  </a:lnTo>
                  <a:lnTo>
                    <a:pt x="878" y="572"/>
                  </a:lnTo>
                  <a:lnTo>
                    <a:pt x="877" y="572"/>
                  </a:lnTo>
                  <a:lnTo>
                    <a:pt x="877" y="573"/>
                  </a:lnTo>
                  <a:lnTo>
                    <a:pt x="876" y="573"/>
                  </a:lnTo>
                  <a:lnTo>
                    <a:pt x="876" y="572"/>
                  </a:lnTo>
                  <a:lnTo>
                    <a:pt x="876" y="573"/>
                  </a:lnTo>
                  <a:lnTo>
                    <a:pt x="876" y="575"/>
                  </a:lnTo>
                  <a:lnTo>
                    <a:pt x="874" y="575"/>
                  </a:lnTo>
                  <a:lnTo>
                    <a:pt x="874" y="576"/>
                  </a:lnTo>
                  <a:lnTo>
                    <a:pt x="873" y="576"/>
                  </a:lnTo>
                  <a:lnTo>
                    <a:pt x="872" y="576"/>
                  </a:lnTo>
                  <a:lnTo>
                    <a:pt x="872" y="577"/>
                  </a:lnTo>
                  <a:lnTo>
                    <a:pt x="872" y="579"/>
                  </a:lnTo>
                  <a:lnTo>
                    <a:pt x="871" y="579"/>
                  </a:lnTo>
                  <a:lnTo>
                    <a:pt x="871" y="580"/>
                  </a:lnTo>
                  <a:lnTo>
                    <a:pt x="869" y="580"/>
                  </a:lnTo>
                  <a:lnTo>
                    <a:pt x="871" y="581"/>
                  </a:lnTo>
                  <a:lnTo>
                    <a:pt x="872" y="581"/>
                  </a:lnTo>
                  <a:lnTo>
                    <a:pt x="872" y="583"/>
                  </a:lnTo>
                  <a:lnTo>
                    <a:pt x="872" y="584"/>
                  </a:lnTo>
                  <a:lnTo>
                    <a:pt x="872" y="585"/>
                  </a:lnTo>
                  <a:lnTo>
                    <a:pt x="872" y="586"/>
                  </a:lnTo>
                  <a:lnTo>
                    <a:pt x="872" y="588"/>
                  </a:lnTo>
                  <a:lnTo>
                    <a:pt x="872" y="589"/>
                  </a:lnTo>
                  <a:lnTo>
                    <a:pt x="872" y="590"/>
                  </a:lnTo>
                  <a:lnTo>
                    <a:pt x="871" y="590"/>
                  </a:lnTo>
                  <a:lnTo>
                    <a:pt x="871" y="592"/>
                  </a:lnTo>
                  <a:lnTo>
                    <a:pt x="871" y="593"/>
                  </a:lnTo>
                  <a:lnTo>
                    <a:pt x="869" y="594"/>
                  </a:lnTo>
                  <a:lnTo>
                    <a:pt x="868" y="594"/>
                  </a:lnTo>
                  <a:lnTo>
                    <a:pt x="868" y="596"/>
                  </a:lnTo>
                  <a:lnTo>
                    <a:pt x="867" y="596"/>
                  </a:lnTo>
                  <a:lnTo>
                    <a:pt x="865" y="596"/>
                  </a:lnTo>
                  <a:lnTo>
                    <a:pt x="864" y="596"/>
                  </a:lnTo>
                  <a:lnTo>
                    <a:pt x="863" y="596"/>
                  </a:lnTo>
                  <a:lnTo>
                    <a:pt x="861" y="596"/>
                  </a:lnTo>
                  <a:lnTo>
                    <a:pt x="860" y="597"/>
                  </a:lnTo>
                  <a:lnTo>
                    <a:pt x="859" y="597"/>
                  </a:lnTo>
                  <a:lnTo>
                    <a:pt x="859" y="598"/>
                  </a:lnTo>
                  <a:lnTo>
                    <a:pt x="859" y="599"/>
                  </a:lnTo>
                  <a:lnTo>
                    <a:pt x="859" y="601"/>
                  </a:lnTo>
                  <a:lnTo>
                    <a:pt x="860" y="601"/>
                  </a:lnTo>
                  <a:lnTo>
                    <a:pt x="861" y="601"/>
                  </a:lnTo>
                  <a:lnTo>
                    <a:pt x="861" y="602"/>
                  </a:lnTo>
                  <a:lnTo>
                    <a:pt x="860" y="602"/>
                  </a:lnTo>
                  <a:lnTo>
                    <a:pt x="860" y="601"/>
                  </a:lnTo>
                  <a:lnTo>
                    <a:pt x="860" y="602"/>
                  </a:lnTo>
                  <a:lnTo>
                    <a:pt x="859" y="602"/>
                  </a:lnTo>
                  <a:lnTo>
                    <a:pt x="858" y="602"/>
                  </a:lnTo>
                  <a:lnTo>
                    <a:pt x="858" y="601"/>
                  </a:lnTo>
                  <a:lnTo>
                    <a:pt x="858" y="602"/>
                  </a:lnTo>
                  <a:lnTo>
                    <a:pt x="858" y="603"/>
                  </a:lnTo>
                  <a:lnTo>
                    <a:pt x="859" y="603"/>
                  </a:lnTo>
                  <a:lnTo>
                    <a:pt x="859" y="605"/>
                  </a:lnTo>
                  <a:lnTo>
                    <a:pt x="860" y="605"/>
                  </a:lnTo>
                  <a:lnTo>
                    <a:pt x="860" y="606"/>
                  </a:lnTo>
                  <a:lnTo>
                    <a:pt x="861" y="606"/>
                  </a:lnTo>
                  <a:lnTo>
                    <a:pt x="861" y="607"/>
                  </a:lnTo>
                  <a:lnTo>
                    <a:pt x="861" y="609"/>
                  </a:lnTo>
                  <a:lnTo>
                    <a:pt x="863" y="609"/>
                  </a:lnTo>
                  <a:lnTo>
                    <a:pt x="863" y="610"/>
                  </a:lnTo>
                  <a:lnTo>
                    <a:pt x="864" y="610"/>
                  </a:lnTo>
                  <a:lnTo>
                    <a:pt x="864" y="611"/>
                  </a:lnTo>
                  <a:lnTo>
                    <a:pt x="863" y="611"/>
                  </a:lnTo>
                  <a:lnTo>
                    <a:pt x="863" y="613"/>
                  </a:lnTo>
                  <a:lnTo>
                    <a:pt x="863" y="614"/>
                  </a:lnTo>
                  <a:lnTo>
                    <a:pt x="864" y="614"/>
                  </a:lnTo>
                  <a:lnTo>
                    <a:pt x="864" y="615"/>
                  </a:lnTo>
                  <a:lnTo>
                    <a:pt x="863" y="614"/>
                  </a:lnTo>
                  <a:lnTo>
                    <a:pt x="863" y="615"/>
                  </a:lnTo>
                  <a:lnTo>
                    <a:pt x="864" y="615"/>
                  </a:lnTo>
                  <a:lnTo>
                    <a:pt x="863" y="615"/>
                  </a:lnTo>
                  <a:lnTo>
                    <a:pt x="863" y="616"/>
                  </a:lnTo>
                  <a:lnTo>
                    <a:pt x="861" y="615"/>
                  </a:lnTo>
                  <a:lnTo>
                    <a:pt x="860" y="615"/>
                  </a:lnTo>
                  <a:lnTo>
                    <a:pt x="859" y="615"/>
                  </a:lnTo>
                  <a:lnTo>
                    <a:pt x="859" y="616"/>
                  </a:lnTo>
                  <a:lnTo>
                    <a:pt x="859" y="618"/>
                  </a:lnTo>
                  <a:lnTo>
                    <a:pt x="860" y="618"/>
                  </a:lnTo>
                  <a:lnTo>
                    <a:pt x="860" y="616"/>
                  </a:lnTo>
                  <a:lnTo>
                    <a:pt x="860" y="618"/>
                  </a:lnTo>
                  <a:lnTo>
                    <a:pt x="859" y="618"/>
                  </a:lnTo>
                  <a:lnTo>
                    <a:pt x="859" y="619"/>
                  </a:lnTo>
                  <a:lnTo>
                    <a:pt x="860" y="619"/>
                  </a:lnTo>
                  <a:lnTo>
                    <a:pt x="860" y="620"/>
                  </a:lnTo>
                  <a:lnTo>
                    <a:pt x="859" y="620"/>
                  </a:lnTo>
                  <a:lnTo>
                    <a:pt x="859" y="622"/>
                  </a:lnTo>
                  <a:lnTo>
                    <a:pt x="858" y="622"/>
                  </a:lnTo>
                  <a:lnTo>
                    <a:pt x="858" y="623"/>
                  </a:lnTo>
                  <a:lnTo>
                    <a:pt x="859" y="623"/>
                  </a:lnTo>
                  <a:lnTo>
                    <a:pt x="859" y="624"/>
                  </a:lnTo>
                  <a:lnTo>
                    <a:pt x="858" y="624"/>
                  </a:lnTo>
                  <a:lnTo>
                    <a:pt x="858" y="626"/>
                  </a:lnTo>
                  <a:lnTo>
                    <a:pt x="858" y="627"/>
                  </a:lnTo>
                  <a:lnTo>
                    <a:pt x="856" y="627"/>
                  </a:lnTo>
                  <a:lnTo>
                    <a:pt x="856" y="628"/>
                  </a:lnTo>
                  <a:lnTo>
                    <a:pt x="856" y="630"/>
                  </a:lnTo>
                  <a:lnTo>
                    <a:pt x="856" y="631"/>
                  </a:lnTo>
                  <a:lnTo>
                    <a:pt x="856" y="630"/>
                  </a:lnTo>
                  <a:lnTo>
                    <a:pt x="858" y="630"/>
                  </a:lnTo>
                  <a:lnTo>
                    <a:pt x="858" y="631"/>
                  </a:lnTo>
                  <a:lnTo>
                    <a:pt x="856" y="631"/>
                  </a:lnTo>
                  <a:lnTo>
                    <a:pt x="858" y="631"/>
                  </a:lnTo>
                  <a:lnTo>
                    <a:pt x="858" y="632"/>
                  </a:lnTo>
                  <a:lnTo>
                    <a:pt x="856" y="632"/>
                  </a:lnTo>
                  <a:lnTo>
                    <a:pt x="856" y="631"/>
                  </a:lnTo>
                  <a:lnTo>
                    <a:pt x="856" y="632"/>
                  </a:lnTo>
                  <a:lnTo>
                    <a:pt x="856" y="633"/>
                  </a:lnTo>
                  <a:lnTo>
                    <a:pt x="856" y="635"/>
                  </a:lnTo>
                  <a:lnTo>
                    <a:pt x="855" y="635"/>
                  </a:lnTo>
                  <a:lnTo>
                    <a:pt x="855" y="636"/>
                  </a:lnTo>
                  <a:lnTo>
                    <a:pt x="856" y="636"/>
                  </a:lnTo>
                  <a:lnTo>
                    <a:pt x="856" y="637"/>
                  </a:lnTo>
                  <a:lnTo>
                    <a:pt x="855" y="637"/>
                  </a:lnTo>
                  <a:lnTo>
                    <a:pt x="854" y="637"/>
                  </a:lnTo>
                  <a:lnTo>
                    <a:pt x="854" y="639"/>
                  </a:lnTo>
                  <a:lnTo>
                    <a:pt x="852" y="639"/>
                  </a:lnTo>
                  <a:lnTo>
                    <a:pt x="852" y="640"/>
                  </a:lnTo>
                  <a:lnTo>
                    <a:pt x="854" y="640"/>
                  </a:lnTo>
                  <a:lnTo>
                    <a:pt x="854" y="641"/>
                  </a:lnTo>
                  <a:lnTo>
                    <a:pt x="855" y="641"/>
                  </a:lnTo>
                  <a:lnTo>
                    <a:pt x="855" y="643"/>
                  </a:lnTo>
                  <a:lnTo>
                    <a:pt x="855" y="644"/>
                  </a:lnTo>
                  <a:lnTo>
                    <a:pt x="854" y="644"/>
                  </a:lnTo>
                  <a:lnTo>
                    <a:pt x="854" y="645"/>
                  </a:lnTo>
                  <a:lnTo>
                    <a:pt x="852" y="645"/>
                  </a:lnTo>
                  <a:lnTo>
                    <a:pt x="852" y="646"/>
                  </a:lnTo>
                  <a:lnTo>
                    <a:pt x="851" y="646"/>
                  </a:lnTo>
                  <a:lnTo>
                    <a:pt x="850" y="646"/>
                  </a:lnTo>
                  <a:lnTo>
                    <a:pt x="850" y="648"/>
                  </a:lnTo>
                  <a:lnTo>
                    <a:pt x="848" y="648"/>
                  </a:lnTo>
                  <a:lnTo>
                    <a:pt x="848" y="649"/>
                  </a:lnTo>
                  <a:lnTo>
                    <a:pt x="847" y="649"/>
                  </a:lnTo>
                  <a:lnTo>
                    <a:pt x="847" y="650"/>
                  </a:lnTo>
                  <a:lnTo>
                    <a:pt x="846" y="650"/>
                  </a:lnTo>
                  <a:lnTo>
                    <a:pt x="844" y="652"/>
                  </a:lnTo>
                  <a:lnTo>
                    <a:pt x="843" y="652"/>
                  </a:lnTo>
                  <a:lnTo>
                    <a:pt x="843" y="653"/>
                  </a:lnTo>
                  <a:lnTo>
                    <a:pt x="842" y="653"/>
                  </a:lnTo>
                  <a:lnTo>
                    <a:pt x="842" y="654"/>
                  </a:lnTo>
                  <a:lnTo>
                    <a:pt x="841" y="654"/>
                  </a:lnTo>
                  <a:lnTo>
                    <a:pt x="839" y="654"/>
                  </a:lnTo>
                  <a:lnTo>
                    <a:pt x="839" y="656"/>
                  </a:lnTo>
                  <a:lnTo>
                    <a:pt x="838" y="656"/>
                  </a:lnTo>
                  <a:lnTo>
                    <a:pt x="838" y="657"/>
                  </a:lnTo>
                  <a:lnTo>
                    <a:pt x="837" y="657"/>
                  </a:lnTo>
                  <a:lnTo>
                    <a:pt x="835" y="658"/>
                  </a:lnTo>
                  <a:lnTo>
                    <a:pt x="834" y="658"/>
                  </a:lnTo>
                  <a:lnTo>
                    <a:pt x="834" y="660"/>
                  </a:lnTo>
                  <a:lnTo>
                    <a:pt x="833" y="660"/>
                  </a:lnTo>
                  <a:lnTo>
                    <a:pt x="831" y="661"/>
                  </a:lnTo>
                  <a:lnTo>
                    <a:pt x="830" y="661"/>
                  </a:lnTo>
                  <a:lnTo>
                    <a:pt x="830" y="662"/>
                  </a:lnTo>
                  <a:lnTo>
                    <a:pt x="829" y="662"/>
                  </a:lnTo>
                  <a:lnTo>
                    <a:pt x="829" y="663"/>
                  </a:lnTo>
                  <a:lnTo>
                    <a:pt x="828" y="663"/>
                  </a:lnTo>
                  <a:lnTo>
                    <a:pt x="826" y="665"/>
                  </a:lnTo>
                  <a:lnTo>
                    <a:pt x="825" y="665"/>
                  </a:lnTo>
                  <a:lnTo>
                    <a:pt x="825" y="666"/>
                  </a:lnTo>
                  <a:lnTo>
                    <a:pt x="824" y="666"/>
                  </a:lnTo>
                  <a:lnTo>
                    <a:pt x="824" y="667"/>
                  </a:lnTo>
                  <a:lnTo>
                    <a:pt x="822" y="667"/>
                  </a:lnTo>
                  <a:lnTo>
                    <a:pt x="821" y="667"/>
                  </a:lnTo>
                  <a:lnTo>
                    <a:pt x="821" y="669"/>
                  </a:lnTo>
                  <a:lnTo>
                    <a:pt x="820" y="669"/>
                  </a:lnTo>
                  <a:lnTo>
                    <a:pt x="820" y="670"/>
                  </a:lnTo>
                  <a:lnTo>
                    <a:pt x="818" y="670"/>
                  </a:lnTo>
                  <a:lnTo>
                    <a:pt x="817" y="671"/>
                  </a:lnTo>
                  <a:lnTo>
                    <a:pt x="816" y="671"/>
                  </a:lnTo>
                  <a:lnTo>
                    <a:pt x="816" y="673"/>
                  </a:lnTo>
                  <a:lnTo>
                    <a:pt x="814" y="673"/>
                  </a:lnTo>
                  <a:lnTo>
                    <a:pt x="814" y="674"/>
                  </a:lnTo>
                  <a:lnTo>
                    <a:pt x="813" y="674"/>
                  </a:lnTo>
                  <a:lnTo>
                    <a:pt x="812" y="675"/>
                  </a:lnTo>
                  <a:lnTo>
                    <a:pt x="811" y="675"/>
                  </a:lnTo>
                  <a:lnTo>
                    <a:pt x="811" y="677"/>
                  </a:lnTo>
                  <a:lnTo>
                    <a:pt x="809" y="677"/>
                  </a:lnTo>
                  <a:lnTo>
                    <a:pt x="809" y="678"/>
                  </a:lnTo>
                  <a:lnTo>
                    <a:pt x="808" y="678"/>
                  </a:lnTo>
                  <a:lnTo>
                    <a:pt x="807" y="678"/>
                  </a:lnTo>
                  <a:lnTo>
                    <a:pt x="807" y="679"/>
                  </a:lnTo>
                  <a:lnTo>
                    <a:pt x="805" y="679"/>
                  </a:lnTo>
                  <a:lnTo>
                    <a:pt x="804" y="680"/>
                  </a:lnTo>
                  <a:lnTo>
                    <a:pt x="803" y="680"/>
                  </a:lnTo>
                  <a:lnTo>
                    <a:pt x="803" y="682"/>
                  </a:lnTo>
                  <a:lnTo>
                    <a:pt x="801" y="682"/>
                  </a:lnTo>
                  <a:lnTo>
                    <a:pt x="801" y="683"/>
                  </a:lnTo>
                  <a:lnTo>
                    <a:pt x="800" y="683"/>
                  </a:lnTo>
                  <a:lnTo>
                    <a:pt x="799" y="683"/>
                  </a:lnTo>
                  <a:lnTo>
                    <a:pt x="799" y="684"/>
                  </a:lnTo>
                  <a:lnTo>
                    <a:pt x="797" y="684"/>
                  </a:lnTo>
                  <a:lnTo>
                    <a:pt x="797" y="686"/>
                  </a:lnTo>
                  <a:lnTo>
                    <a:pt x="796" y="686"/>
                  </a:lnTo>
                  <a:lnTo>
                    <a:pt x="795" y="687"/>
                  </a:lnTo>
                  <a:lnTo>
                    <a:pt x="794" y="687"/>
                  </a:lnTo>
                  <a:lnTo>
                    <a:pt x="794" y="688"/>
                  </a:lnTo>
                  <a:lnTo>
                    <a:pt x="792" y="688"/>
                  </a:lnTo>
                  <a:lnTo>
                    <a:pt x="791" y="690"/>
                  </a:lnTo>
                  <a:lnTo>
                    <a:pt x="790" y="690"/>
                  </a:lnTo>
                  <a:lnTo>
                    <a:pt x="790" y="691"/>
                  </a:lnTo>
                  <a:lnTo>
                    <a:pt x="788" y="691"/>
                  </a:lnTo>
                  <a:lnTo>
                    <a:pt x="788" y="692"/>
                  </a:lnTo>
                  <a:lnTo>
                    <a:pt x="787" y="692"/>
                  </a:lnTo>
                  <a:lnTo>
                    <a:pt x="786" y="694"/>
                  </a:lnTo>
                  <a:lnTo>
                    <a:pt x="784" y="694"/>
                  </a:lnTo>
                  <a:lnTo>
                    <a:pt x="784" y="695"/>
                  </a:lnTo>
                  <a:lnTo>
                    <a:pt x="783" y="695"/>
                  </a:lnTo>
                  <a:lnTo>
                    <a:pt x="783" y="696"/>
                  </a:lnTo>
                  <a:lnTo>
                    <a:pt x="782" y="696"/>
                  </a:lnTo>
                  <a:lnTo>
                    <a:pt x="781" y="696"/>
                  </a:lnTo>
                  <a:lnTo>
                    <a:pt x="781" y="697"/>
                  </a:lnTo>
                  <a:lnTo>
                    <a:pt x="779" y="697"/>
                  </a:lnTo>
                  <a:lnTo>
                    <a:pt x="779" y="699"/>
                  </a:lnTo>
                  <a:lnTo>
                    <a:pt x="778" y="699"/>
                  </a:lnTo>
                  <a:lnTo>
                    <a:pt x="777" y="700"/>
                  </a:lnTo>
                  <a:lnTo>
                    <a:pt x="775" y="700"/>
                  </a:lnTo>
                  <a:lnTo>
                    <a:pt x="775" y="701"/>
                  </a:lnTo>
                  <a:lnTo>
                    <a:pt x="774" y="701"/>
                  </a:lnTo>
                  <a:lnTo>
                    <a:pt x="773" y="703"/>
                  </a:lnTo>
                  <a:lnTo>
                    <a:pt x="771" y="703"/>
                  </a:lnTo>
                  <a:lnTo>
                    <a:pt x="771" y="704"/>
                  </a:lnTo>
                  <a:lnTo>
                    <a:pt x="770" y="704"/>
                  </a:lnTo>
                  <a:lnTo>
                    <a:pt x="770" y="705"/>
                  </a:lnTo>
                  <a:lnTo>
                    <a:pt x="769" y="705"/>
                  </a:lnTo>
                  <a:lnTo>
                    <a:pt x="767" y="705"/>
                  </a:lnTo>
                  <a:lnTo>
                    <a:pt x="767" y="707"/>
                  </a:lnTo>
                  <a:lnTo>
                    <a:pt x="766" y="707"/>
                  </a:lnTo>
                  <a:lnTo>
                    <a:pt x="766" y="708"/>
                  </a:lnTo>
                  <a:lnTo>
                    <a:pt x="765" y="708"/>
                  </a:lnTo>
                  <a:lnTo>
                    <a:pt x="765" y="709"/>
                  </a:lnTo>
                  <a:lnTo>
                    <a:pt x="764" y="709"/>
                  </a:lnTo>
                  <a:lnTo>
                    <a:pt x="711" y="744"/>
                  </a:lnTo>
                  <a:lnTo>
                    <a:pt x="710" y="744"/>
                  </a:lnTo>
                  <a:lnTo>
                    <a:pt x="710" y="746"/>
                  </a:lnTo>
                  <a:lnTo>
                    <a:pt x="709" y="746"/>
                  </a:lnTo>
                  <a:lnTo>
                    <a:pt x="707" y="747"/>
                  </a:lnTo>
                  <a:lnTo>
                    <a:pt x="706" y="747"/>
                  </a:lnTo>
                  <a:lnTo>
                    <a:pt x="706" y="748"/>
                  </a:lnTo>
                  <a:lnTo>
                    <a:pt x="705" y="748"/>
                  </a:lnTo>
                  <a:lnTo>
                    <a:pt x="703" y="750"/>
                  </a:lnTo>
                  <a:lnTo>
                    <a:pt x="702" y="750"/>
                  </a:lnTo>
                  <a:lnTo>
                    <a:pt x="702" y="751"/>
                  </a:lnTo>
                  <a:lnTo>
                    <a:pt x="701" y="751"/>
                  </a:lnTo>
                  <a:lnTo>
                    <a:pt x="700" y="752"/>
                  </a:lnTo>
                  <a:lnTo>
                    <a:pt x="697" y="754"/>
                  </a:lnTo>
                  <a:lnTo>
                    <a:pt x="696" y="755"/>
                  </a:lnTo>
                  <a:lnTo>
                    <a:pt x="694" y="755"/>
                  </a:lnTo>
                  <a:lnTo>
                    <a:pt x="694" y="756"/>
                  </a:lnTo>
                  <a:lnTo>
                    <a:pt x="693" y="756"/>
                  </a:lnTo>
                  <a:lnTo>
                    <a:pt x="692" y="756"/>
                  </a:lnTo>
                  <a:lnTo>
                    <a:pt x="692" y="757"/>
                  </a:lnTo>
                  <a:lnTo>
                    <a:pt x="690" y="757"/>
                  </a:lnTo>
                  <a:lnTo>
                    <a:pt x="690" y="759"/>
                  </a:lnTo>
                  <a:lnTo>
                    <a:pt x="689" y="759"/>
                  </a:lnTo>
                  <a:lnTo>
                    <a:pt x="688" y="760"/>
                  </a:lnTo>
                  <a:lnTo>
                    <a:pt x="687" y="760"/>
                  </a:lnTo>
                  <a:lnTo>
                    <a:pt x="687" y="761"/>
                  </a:lnTo>
                  <a:lnTo>
                    <a:pt x="685" y="761"/>
                  </a:lnTo>
                  <a:lnTo>
                    <a:pt x="681" y="764"/>
                  </a:lnTo>
                  <a:lnTo>
                    <a:pt x="680" y="765"/>
                  </a:lnTo>
                  <a:lnTo>
                    <a:pt x="679" y="765"/>
                  </a:lnTo>
                  <a:lnTo>
                    <a:pt x="679" y="767"/>
                  </a:lnTo>
                  <a:lnTo>
                    <a:pt x="677" y="767"/>
                  </a:lnTo>
                  <a:lnTo>
                    <a:pt x="676" y="768"/>
                  </a:lnTo>
                  <a:lnTo>
                    <a:pt x="673" y="769"/>
                  </a:lnTo>
                  <a:lnTo>
                    <a:pt x="672" y="771"/>
                  </a:lnTo>
                  <a:lnTo>
                    <a:pt x="671" y="771"/>
                  </a:lnTo>
                  <a:lnTo>
                    <a:pt x="671" y="772"/>
                  </a:lnTo>
                  <a:lnTo>
                    <a:pt x="670" y="772"/>
                  </a:lnTo>
                  <a:lnTo>
                    <a:pt x="668" y="773"/>
                  </a:lnTo>
                  <a:lnTo>
                    <a:pt x="667" y="773"/>
                  </a:lnTo>
                  <a:lnTo>
                    <a:pt x="667" y="774"/>
                  </a:lnTo>
                  <a:lnTo>
                    <a:pt x="666" y="774"/>
                  </a:lnTo>
                  <a:lnTo>
                    <a:pt x="664" y="776"/>
                  </a:lnTo>
                  <a:lnTo>
                    <a:pt x="663" y="776"/>
                  </a:lnTo>
                  <a:lnTo>
                    <a:pt x="663" y="777"/>
                  </a:lnTo>
                  <a:lnTo>
                    <a:pt x="662" y="777"/>
                  </a:lnTo>
                  <a:lnTo>
                    <a:pt x="660" y="778"/>
                  </a:lnTo>
                  <a:lnTo>
                    <a:pt x="659" y="778"/>
                  </a:lnTo>
                  <a:lnTo>
                    <a:pt x="659" y="780"/>
                  </a:lnTo>
                  <a:lnTo>
                    <a:pt x="653" y="784"/>
                  </a:lnTo>
                  <a:lnTo>
                    <a:pt x="620" y="806"/>
                  </a:lnTo>
                  <a:lnTo>
                    <a:pt x="581" y="832"/>
                  </a:lnTo>
                  <a:lnTo>
                    <a:pt x="540" y="858"/>
                  </a:lnTo>
                  <a:lnTo>
                    <a:pt x="536" y="859"/>
                  </a:lnTo>
                  <a:lnTo>
                    <a:pt x="535" y="861"/>
                  </a:lnTo>
                  <a:lnTo>
                    <a:pt x="535" y="862"/>
                  </a:lnTo>
                  <a:lnTo>
                    <a:pt x="534" y="865"/>
                  </a:lnTo>
                  <a:lnTo>
                    <a:pt x="532" y="865"/>
                  </a:lnTo>
                  <a:lnTo>
                    <a:pt x="531" y="866"/>
                  </a:lnTo>
                  <a:lnTo>
                    <a:pt x="532" y="867"/>
                  </a:lnTo>
                  <a:lnTo>
                    <a:pt x="531" y="867"/>
                  </a:lnTo>
                  <a:lnTo>
                    <a:pt x="530" y="868"/>
                  </a:lnTo>
                  <a:lnTo>
                    <a:pt x="529" y="868"/>
                  </a:lnTo>
                  <a:lnTo>
                    <a:pt x="527" y="870"/>
                  </a:lnTo>
                  <a:lnTo>
                    <a:pt x="525" y="872"/>
                  </a:lnTo>
                  <a:lnTo>
                    <a:pt x="525" y="874"/>
                  </a:lnTo>
                  <a:lnTo>
                    <a:pt x="525" y="876"/>
                  </a:lnTo>
                  <a:lnTo>
                    <a:pt x="525" y="879"/>
                  </a:lnTo>
                  <a:lnTo>
                    <a:pt x="525" y="884"/>
                  </a:lnTo>
                  <a:lnTo>
                    <a:pt x="534" y="888"/>
                  </a:lnTo>
                  <a:lnTo>
                    <a:pt x="544" y="895"/>
                  </a:lnTo>
                  <a:lnTo>
                    <a:pt x="552" y="900"/>
                  </a:lnTo>
                  <a:lnTo>
                    <a:pt x="561" y="905"/>
                  </a:lnTo>
                  <a:lnTo>
                    <a:pt x="565" y="908"/>
                  </a:lnTo>
                  <a:lnTo>
                    <a:pt x="573" y="912"/>
                  </a:lnTo>
                  <a:lnTo>
                    <a:pt x="577" y="914"/>
                  </a:lnTo>
                  <a:lnTo>
                    <a:pt x="577" y="915"/>
                  </a:lnTo>
                  <a:lnTo>
                    <a:pt x="578" y="915"/>
                  </a:lnTo>
                  <a:lnTo>
                    <a:pt x="578" y="917"/>
                  </a:lnTo>
                  <a:lnTo>
                    <a:pt x="579" y="917"/>
                  </a:lnTo>
                  <a:lnTo>
                    <a:pt x="579" y="918"/>
                  </a:lnTo>
                  <a:lnTo>
                    <a:pt x="579" y="919"/>
                  </a:lnTo>
                  <a:lnTo>
                    <a:pt x="581" y="919"/>
                  </a:lnTo>
                  <a:lnTo>
                    <a:pt x="581" y="921"/>
                  </a:lnTo>
                  <a:lnTo>
                    <a:pt x="581" y="922"/>
                  </a:lnTo>
                  <a:lnTo>
                    <a:pt x="582" y="922"/>
                  </a:lnTo>
                  <a:lnTo>
                    <a:pt x="582" y="923"/>
                  </a:lnTo>
                  <a:lnTo>
                    <a:pt x="582" y="925"/>
                  </a:lnTo>
                  <a:lnTo>
                    <a:pt x="523" y="925"/>
                  </a:lnTo>
                  <a:lnTo>
                    <a:pt x="472" y="925"/>
                  </a:lnTo>
                  <a:lnTo>
                    <a:pt x="472" y="922"/>
                  </a:lnTo>
                  <a:lnTo>
                    <a:pt x="472" y="923"/>
                  </a:lnTo>
                  <a:lnTo>
                    <a:pt x="470" y="923"/>
                  </a:lnTo>
                  <a:lnTo>
                    <a:pt x="470" y="921"/>
                  </a:lnTo>
                  <a:lnTo>
                    <a:pt x="470" y="919"/>
                  </a:lnTo>
                  <a:lnTo>
                    <a:pt x="470" y="918"/>
                  </a:lnTo>
                  <a:lnTo>
                    <a:pt x="470" y="917"/>
                  </a:lnTo>
                  <a:lnTo>
                    <a:pt x="469" y="917"/>
                  </a:lnTo>
                  <a:lnTo>
                    <a:pt x="467" y="917"/>
                  </a:lnTo>
                  <a:lnTo>
                    <a:pt x="466" y="917"/>
                  </a:lnTo>
                  <a:lnTo>
                    <a:pt x="466" y="918"/>
                  </a:lnTo>
                  <a:lnTo>
                    <a:pt x="466" y="919"/>
                  </a:lnTo>
                  <a:lnTo>
                    <a:pt x="465" y="919"/>
                  </a:lnTo>
                  <a:lnTo>
                    <a:pt x="463" y="918"/>
                  </a:lnTo>
                  <a:lnTo>
                    <a:pt x="462" y="919"/>
                  </a:lnTo>
                  <a:lnTo>
                    <a:pt x="461" y="918"/>
                  </a:lnTo>
                  <a:lnTo>
                    <a:pt x="459" y="918"/>
                  </a:lnTo>
                  <a:lnTo>
                    <a:pt x="459" y="919"/>
                  </a:lnTo>
                  <a:lnTo>
                    <a:pt x="458" y="919"/>
                  </a:lnTo>
                  <a:lnTo>
                    <a:pt x="458" y="918"/>
                  </a:lnTo>
                  <a:lnTo>
                    <a:pt x="457" y="918"/>
                  </a:lnTo>
                  <a:lnTo>
                    <a:pt x="457" y="919"/>
                  </a:lnTo>
                  <a:lnTo>
                    <a:pt x="455" y="919"/>
                  </a:lnTo>
                  <a:lnTo>
                    <a:pt x="454" y="919"/>
                  </a:lnTo>
                  <a:lnTo>
                    <a:pt x="454" y="921"/>
                  </a:lnTo>
                  <a:lnTo>
                    <a:pt x="453" y="919"/>
                  </a:lnTo>
                  <a:lnTo>
                    <a:pt x="452" y="919"/>
                  </a:lnTo>
                  <a:lnTo>
                    <a:pt x="450" y="919"/>
                  </a:lnTo>
                  <a:lnTo>
                    <a:pt x="449" y="919"/>
                  </a:lnTo>
                  <a:lnTo>
                    <a:pt x="448" y="921"/>
                  </a:lnTo>
                  <a:lnTo>
                    <a:pt x="446" y="921"/>
                  </a:lnTo>
                  <a:lnTo>
                    <a:pt x="446" y="919"/>
                  </a:lnTo>
                  <a:lnTo>
                    <a:pt x="445" y="921"/>
                  </a:lnTo>
                  <a:lnTo>
                    <a:pt x="442" y="921"/>
                  </a:lnTo>
                  <a:lnTo>
                    <a:pt x="444" y="922"/>
                  </a:lnTo>
                  <a:lnTo>
                    <a:pt x="442" y="922"/>
                  </a:lnTo>
                  <a:lnTo>
                    <a:pt x="441" y="923"/>
                  </a:lnTo>
                  <a:lnTo>
                    <a:pt x="440" y="922"/>
                  </a:lnTo>
                  <a:lnTo>
                    <a:pt x="439" y="921"/>
                  </a:lnTo>
                  <a:lnTo>
                    <a:pt x="437" y="922"/>
                  </a:lnTo>
                  <a:lnTo>
                    <a:pt x="436" y="921"/>
                  </a:lnTo>
                  <a:lnTo>
                    <a:pt x="433" y="921"/>
                  </a:lnTo>
                  <a:lnTo>
                    <a:pt x="433" y="919"/>
                  </a:lnTo>
                  <a:lnTo>
                    <a:pt x="433" y="921"/>
                  </a:lnTo>
                  <a:lnTo>
                    <a:pt x="431" y="919"/>
                  </a:lnTo>
                  <a:lnTo>
                    <a:pt x="432" y="917"/>
                  </a:lnTo>
                  <a:lnTo>
                    <a:pt x="431" y="917"/>
                  </a:lnTo>
                  <a:lnTo>
                    <a:pt x="428" y="915"/>
                  </a:lnTo>
                  <a:lnTo>
                    <a:pt x="427" y="915"/>
                  </a:lnTo>
                  <a:lnTo>
                    <a:pt x="425" y="914"/>
                  </a:lnTo>
                  <a:lnTo>
                    <a:pt x="427" y="913"/>
                  </a:lnTo>
                  <a:lnTo>
                    <a:pt x="427" y="912"/>
                  </a:lnTo>
                  <a:lnTo>
                    <a:pt x="428" y="910"/>
                  </a:lnTo>
                  <a:lnTo>
                    <a:pt x="428" y="908"/>
                  </a:lnTo>
                  <a:lnTo>
                    <a:pt x="428" y="906"/>
                  </a:lnTo>
                  <a:lnTo>
                    <a:pt x="427" y="906"/>
                  </a:lnTo>
                  <a:lnTo>
                    <a:pt x="425" y="906"/>
                  </a:lnTo>
                  <a:lnTo>
                    <a:pt x="424" y="908"/>
                  </a:lnTo>
                  <a:lnTo>
                    <a:pt x="423" y="909"/>
                  </a:lnTo>
                  <a:lnTo>
                    <a:pt x="423" y="910"/>
                  </a:lnTo>
                  <a:lnTo>
                    <a:pt x="420" y="910"/>
                  </a:lnTo>
                  <a:lnTo>
                    <a:pt x="420" y="909"/>
                  </a:lnTo>
                  <a:lnTo>
                    <a:pt x="419" y="910"/>
                  </a:lnTo>
                  <a:lnTo>
                    <a:pt x="418" y="912"/>
                  </a:lnTo>
                  <a:lnTo>
                    <a:pt x="416" y="912"/>
                  </a:lnTo>
                  <a:lnTo>
                    <a:pt x="415" y="912"/>
                  </a:lnTo>
                  <a:lnTo>
                    <a:pt x="412" y="912"/>
                  </a:lnTo>
                  <a:lnTo>
                    <a:pt x="414" y="910"/>
                  </a:lnTo>
                  <a:lnTo>
                    <a:pt x="412" y="909"/>
                  </a:lnTo>
                  <a:lnTo>
                    <a:pt x="412" y="908"/>
                  </a:lnTo>
                  <a:lnTo>
                    <a:pt x="411" y="906"/>
                  </a:lnTo>
                  <a:lnTo>
                    <a:pt x="411" y="905"/>
                  </a:lnTo>
                  <a:lnTo>
                    <a:pt x="411" y="904"/>
                  </a:lnTo>
                  <a:lnTo>
                    <a:pt x="410" y="904"/>
                  </a:lnTo>
                  <a:lnTo>
                    <a:pt x="408" y="905"/>
                  </a:lnTo>
                  <a:lnTo>
                    <a:pt x="408" y="906"/>
                  </a:lnTo>
                  <a:lnTo>
                    <a:pt x="407" y="906"/>
                  </a:lnTo>
                  <a:lnTo>
                    <a:pt x="407" y="908"/>
                  </a:lnTo>
                  <a:lnTo>
                    <a:pt x="406" y="908"/>
                  </a:lnTo>
                  <a:lnTo>
                    <a:pt x="406" y="906"/>
                  </a:lnTo>
                  <a:lnTo>
                    <a:pt x="405" y="906"/>
                  </a:lnTo>
                  <a:lnTo>
                    <a:pt x="403" y="906"/>
                  </a:lnTo>
                  <a:lnTo>
                    <a:pt x="403" y="908"/>
                  </a:lnTo>
                  <a:lnTo>
                    <a:pt x="403" y="909"/>
                  </a:lnTo>
                  <a:lnTo>
                    <a:pt x="402" y="910"/>
                  </a:lnTo>
                  <a:lnTo>
                    <a:pt x="401" y="909"/>
                  </a:lnTo>
                  <a:lnTo>
                    <a:pt x="399" y="909"/>
                  </a:lnTo>
                  <a:lnTo>
                    <a:pt x="399" y="908"/>
                  </a:lnTo>
                  <a:lnTo>
                    <a:pt x="398" y="908"/>
                  </a:lnTo>
                  <a:lnTo>
                    <a:pt x="395" y="909"/>
                  </a:lnTo>
                  <a:lnTo>
                    <a:pt x="393" y="909"/>
                  </a:lnTo>
                  <a:lnTo>
                    <a:pt x="393" y="910"/>
                  </a:lnTo>
                  <a:lnTo>
                    <a:pt x="393" y="912"/>
                  </a:lnTo>
                  <a:lnTo>
                    <a:pt x="392" y="913"/>
                  </a:lnTo>
                  <a:lnTo>
                    <a:pt x="385" y="925"/>
                  </a:lnTo>
                  <a:lnTo>
                    <a:pt x="376" y="925"/>
                  </a:lnTo>
                  <a:lnTo>
                    <a:pt x="375" y="925"/>
                  </a:lnTo>
                  <a:lnTo>
                    <a:pt x="373" y="925"/>
                  </a:lnTo>
                  <a:lnTo>
                    <a:pt x="372" y="925"/>
                  </a:lnTo>
                  <a:lnTo>
                    <a:pt x="371" y="925"/>
                  </a:lnTo>
                  <a:lnTo>
                    <a:pt x="369" y="925"/>
                  </a:lnTo>
                  <a:lnTo>
                    <a:pt x="368" y="925"/>
                  </a:lnTo>
                  <a:lnTo>
                    <a:pt x="367" y="925"/>
                  </a:lnTo>
                  <a:lnTo>
                    <a:pt x="365" y="925"/>
                  </a:lnTo>
                  <a:lnTo>
                    <a:pt x="364" y="925"/>
                  </a:lnTo>
                  <a:lnTo>
                    <a:pt x="363" y="925"/>
                  </a:lnTo>
                  <a:lnTo>
                    <a:pt x="361" y="925"/>
                  </a:lnTo>
                  <a:lnTo>
                    <a:pt x="360" y="925"/>
                  </a:lnTo>
                  <a:lnTo>
                    <a:pt x="359" y="925"/>
                  </a:lnTo>
                  <a:lnTo>
                    <a:pt x="358" y="925"/>
                  </a:lnTo>
                  <a:lnTo>
                    <a:pt x="356" y="925"/>
                  </a:lnTo>
                  <a:lnTo>
                    <a:pt x="355" y="925"/>
                  </a:lnTo>
                  <a:lnTo>
                    <a:pt x="354" y="925"/>
                  </a:lnTo>
                  <a:lnTo>
                    <a:pt x="352" y="925"/>
                  </a:lnTo>
                  <a:lnTo>
                    <a:pt x="351" y="925"/>
                  </a:lnTo>
                  <a:lnTo>
                    <a:pt x="350" y="925"/>
                  </a:lnTo>
                  <a:lnTo>
                    <a:pt x="348" y="925"/>
                  </a:lnTo>
                  <a:lnTo>
                    <a:pt x="347" y="925"/>
                  </a:lnTo>
                  <a:lnTo>
                    <a:pt x="346" y="925"/>
                  </a:lnTo>
                  <a:lnTo>
                    <a:pt x="345" y="925"/>
                  </a:lnTo>
                  <a:lnTo>
                    <a:pt x="343" y="925"/>
                  </a:lnTo>
                  <a:lnTo>
                    <a:pt x="342" y="925"/>
                  </a:lnTo>
                  <a:lnTo>
                    <a:pt x="341" y="925"/>
                  </a:lnTo>
                  <a:lnTo>
                    <a:pt x="339" y="925"/>
                  </a:lnTo>
                  <a:lnTo>
                    <a:pt x="338" y="926"/>
                  </a:lnTo>
                  <a:lnTo>
                    <a:pt x="337" y="926"/>
                  </a:lnTo>
                  <a:lnTo>
                    <a:pt x="335" y="926"/>
                  </a:lnTo>
                  <a:lnTo>
                    <a:pt x="334" y="926"/>
                  </a:lnTo>
                  <a:lnTo>
                    <a:pt x="333" y="926"/>
                  </a:lnTo>
                  <a:lnTo>
                    <a:pt x="331" y="926"/>
                  </a:lnTo>
                  <a:lnTo>
                    <a:pt x="330" y="926"/>
                  </a:lnTo>
                  <a:lnTo>
                    <a:pt x="329" y="926"/>
                  </a:lnTo>
                  <a:lnTo>
                    <a:pt x="328" y="926"/>
                  </a:lnTo>
                  <a:lnTo>
                    <a:pt x="326" y="926"/>
                  </a:lnTo>
                  <a:lnTo>
                    <a:pt x="325" y="926"/>
                  </a:lnTo>
                  <a:lnTo>
                    <a:pt x="309" y="926"/>
                  </a:lnTo>
                  <a:lnTo>
                    <a:pt x="243" y="925"/>
                  </a:lnTo>
                  <a:lnTo>
                    <a:pt x="244" y="925"/>
                  </a:lnTo>
                  <a:lnTo>
                    <a:pt x="244" y="923"/>
                  </a:lnTo>
                  <a:lnTo>
                    <a:pt x="243" y="923"/>
                  </a:lnTo>
                  <a:lnTo>
                    <a:pt x="244" y="923"/>
                  </a:lnTo>
                  <a:lnTo>
                    <a:pt x="244" y="922"/>
                  </a:lnTo>
                  <a:lnTo>
                    <a:pt x="245" y="922"/>
                  </a:lnTo>
                  <a:lnTo>
                    <a:pt x="245" y="921"/>
                  </a:lnTo>
                  <a:lnTo>
                    <a:pt x="247" y="921"/>
                  </a:lnTo>
                  <a:lnTo>
                    <a:pt x="247" y="919"/>
                  </a:lnTo>
                  <a:lnTo>
                    <a:pt x="247" y="918"/>
                  </a:lnTo>
                  <a:lnTo>
                    <a:pt x="248" y="918"/>
                  </a:lnTo>
                  <a:lnTo>
                    <a:pt x="248" y="917"/>
                  </a:lnTo>
                  <a:lnTo>
                    <a:pt x="248" y="915"/>
                  </a:lnTo>
                  <a:lnTo>
                    <a:pt x="248" y="914"/>
                  </a:lnTo>
                  <a:lnTo>
                    <a:pt x="249" y="914"/>
                  </a:lnTo>
                  <a:lnTo>
                    <a:pt x="249" y="913"/>
                  </a:lnTo>
                  <a:lnTo>
                    <a:pt x="249" y="912"/>
                  </a:lnTo>
                  <a:lnTo>
                    <a:pt x="248" y="912"/>
                  </a:lnTo>
                  <a:lnTo>
                    <a:pt x="249" y="912"/>
                  </a:lnTo>
                  <a:lnTo>
                    <a:pt x="251" y="912"/>
                  </a:lnTo>
                  <a:lnTo>
                    <a:pt x="251" y="910"/>
                  </a:lnTo>
                  <a:lnTo>
                    <a:pt x="251" y="909"/>
                  </a:lnTo>
                  <a:lnTo>
                    <a:pt x="252" y="909"/>
                  </a:lnTo>
                  <a:lnTo>
                    <a:pt x="253" y="910"/>
                  </a:lnTo>
                  <a:lnTo>
                    <a:pt x="253" y="909"/>
                  </a:lnTo>
                  <a:lnTo>
                    <a:pt x="253" y="908"/>
                  </a:lnTo>
                  <a:lnTo>
                    <a:pt x="253" y="906"/>
                  </a:lnTo>
                  <a:lnTo>
                    <a:pt x="254" y="906"/>
                  </a:lnTo>
                  <a:lnTo>
                    <a:pt x="254" y="905"/>
                  </a:lnTo>
                  <a:lnTo>
                    <a:pt x="254" y="904"/>
                  </a:lnTo>
                  <a:lnTo>
                    <a:pt x="254" y="902"/>
                  </a:lnTo>
                  <a:lnTo>
                    <a:pt x="254" y="901"/>
                  </a:lnTo>
                  <a:lnTo>
                    <a:pt x="254" y="900"/>
                  </a:lnTo>
                  <a:lnTo>
                    <a:pt x="254" y="899"/>
                  </a:lnTo>
                  <a:lnTo>
                    <a:pt x="256" y="899"/>
                  </a:lnTo>
                  <a:lnTo>
                    <a:pt x="256" y="897"/>
                  </a:lnTo>
                  <a:lnTo>
                    <a:pt x="256" y="896"/>
                  </a:lnTo>
                  <a:lnTo>
                    <a:pt x="256" y="895"/>
                  </a:lnTo>
                  <a:lnTo>
                    <a:pt x="257" y="895"/>
                  </a:lnTo>
                  <a:lnTo>
                    <a:pt x="257" y="893"/>
                  </a:lnTo>
                  <a:lnTo>
                    <a:pt x="256" y="893"/>
                  </a:lnTo>
                  <a:lnTo>
                    <a:pt x="256" y="892"/>
                  </a:lnTo>
                  <a:lnTo>
                    <a:pt x="254" y="892"/>
                  </a:lnTo>
                  <a:lnTo>
                    <a:pt x="253" y="892"/>
                  </a:lnTo>
                  <a:lnTo>
                    <a:pt x="253" y="891"/>
                  </a:lnTo>
                  <a:lnTo>
                    <a:pt x="252" y="891"/>
                  </a:lnTo>
                  <a:lnTo>
                    <a:pt x="251" y="891"/>
                  </a:lnTo>
                  <a:lnTo>
                    <a:pt x="251" y="889"/>
                  </a:lnTo>
                  <a:lnTo>
                    <a:pt x="249" y="889"/>
                  </a:lnTo>
                  <a:lnTo>
                    <a:pt x="248" y="889"/>
                  </a:lnTo>
                  <a:lnTo>
                    <a:pt x="248" y="888"/>
                  </a:lnTo>
                  <a:lnTo>
                    <a:pt x="248" y="887"/>
                  </a:lnTo>
                  <a:lnTo>
                    <a:pt x="248" y="885"/>
                  </a:lnTo>
                  <a:lnTo>
                    <a:pt x="248" y="884"/>
                  </a:lnTo>
                  <a:lnTo>
                    <a:pt x="248" y="883"/>
                  </a:lnTo>
                  <a:lnTo>
                    <a:pt x="247" y="883"/>
                  </a:lnTo>
                  <a:lnTo>
                    <a:pt x="247" y="882"/>
                  </a:lnTo>
                  <a:lnTo>
                    <a:pt x="247" y="880"/>
                  </a:lnTo>
                  <a:lnTo>
                    <a:pt x="248" y="879"/>
                  </a:lnTo>
                  <a:lnTo>
                    <a:pt x="248" y="878"/>
                  </a:lnTo>
                  <a:lnTo>
                    <a:pt x="248" y="876"/>
                  </a:lnTo>
                  <a:lnTo>
                    <a:pt x="249" y="876"/>
                  </a:lnTo>
                  <a:lnTo>
                    <a:pt x="249" y="875"/>
                  </a:lnTo>
                  <a:lnTo>
                    <a:pt x="251" y="875"/>
                  </a:lnTo>
                  <a:lnTo>
                    <a:pt x="251" y="874"/>
                  </a:lnTo>
                  <a:lnTo>
                    <a:pt x="251" y="872"/>
                  </a:lnTo>
                  <a:lnTo>
                    <a:pt x="252" y="872"/>
                  </a:lnTo>
                  <a:lnTo>
                    <a:pt x="252" y="871"/>
                  </a:lnTo>
                  <a:lnTo>
                    <a:pt x="253" y="871"/>
                  </a:lnTo>
                  <a:lnTo>
                    <a:pt x="254" y="871"/>
                  </a:lnTo>
                  <a:lnTo>
                    <a:pt x="254" y="870"/>
                  </a:lnTo>
                  <a:lnTo>
                    <a:pt x="256" y="870"/>
                  </a:lnTo>
                  <a:lnTo>
                    <a:pt x="256" y="868"/>
                  </a:lnTo>
                  <a:lnTo>
                    <a:pt x="256" y="867"/>
                  </a:lnTo>
                  <a:lnTo>
                    <a:pt x="257" y="867"/>
                  </a:lnTo>
                  <a:lnTo>
                    <a:pt x="257" y="866"/>
                  </a:lnTo>
                  <a:lnTo>
                    <a:pt x="258" y="866"/>
                  </a:lnTo>
                  <a:lnTo>
                    <a:pt x="258" y="865"/>
                  </a:lnTo>
                  <a:lnTo>
                    <a:pt x="260" y="865"/>
                  </a:lnTo>
                  <a:lnTo>
                    <a:pt x="260" y="863"/>
                  </a:lnTo>
                  <a:lnTo>
                    <a:pt x="260" y="862"/>
                  </a:lnTo>
                  <a:lnTo>
                    <a:pt x="261" y="862"/>
                  </a:lnTo>
                  <a:lnTo>
                    <a:pt x="262" y="862"/>
                  </a:lnTo>
                  <a:lnTo>
                    <a:pt x="262" y="861"/>
                  </a:lnTo>
                  <a:lnTo>
                    <a:pt x="262" y="859"/>
                  </a:lnTo>
                  <a:lnTo>
                    <a:pt x="262" y="858"/>
                  </a:lnTo>
                  <a:lnTo>
                    <a:pt x="262" y="857"/>
                  </a:lnTo>
                  <a:lnTo>
                    <a:pt x="262" y="855"/>
                  </a:lnTo>
                  <a:lnTo>
                    <a:pt x="262" y="854"/>
                  </a:lnTo>
                  <a:lnTo>
                    <a:pt x="262" y="853"/>
                  </a:lnTo>
                  <a:lnTo>
                    <a:pt x="264" y="853"/>
                  </a:lnTo>
                  <a:lnTo>
                    <a:pt x="264" y="852"/>
                  </a:lnTo>
                  <a:lnTo>
                    <a:pt x="264" y="850"/>
                  </a:lnTo>
                  <a:lnTo>
                    <a:pt x="265" y="850"/>
                  </a:lnTo>
                  <a:lnTo>
                    <a:pt x="265" y="849"/>
                  </a:lnTo>
                  <a:lnTo>
                    <a:pt x="265" y="848"/>
                  </a:lnTo>
                  <a:lnTo>
                    <a:pt x="265" y="846"/>
                  </a:lnTo>
                  <a:lnTo>
                    <a:pt x="265" y="845"/>
                  </a:lnTo>
                  <a:lnTo>
                    <a:pt x="266" y="845"/>
                  </a:lnTo>
                  <a:lnTo>
                    <a:pt x="266" y="844"/>
                  </a:lnTo>
                  <a:lnTo>
                    <a:pt x="266" y="842"/>
                  </a:lnTo>
                  <a:lnTo>
                    <a:pt x="266" y="841"/>
                  </a:lnTo>
                  <a:lnTo>
                    <a:pt x="266" y="840"/>
                  </a:lnTo>
                  <a:lnTo>
                    <a:pt x="267" y="840"/>
                  </a:lnTo>
                  <a:lnTo>
                    <a:pt x="267" y="838"/>
                  </a:lnTo>
                  <a:lnTo>
                    <a:pt x="267" y="837"/>
                  </a:lnTo>
                  <a:lnTo>
                    <a:pt x="267" y="836"/>
                  </a:lnTo>
                  <a:lnTo>
                    <a:pt x="267" y="835"/>
                  </a:lnTo>
                  <a:lnTo>
                    <a:pt x="267" y="833"/>
                  </a:lnTo>
                  <a:lnTo>
                    <a:pt x="267" y="832"/>
                  </a:lnTo>
                  <a:lnTo>
                    <a:pt x="269" y="832"/>
                  </a:lnTo>
                  <a:lnTo>
                    <a:pt x="269" y="831"/>
                  </a:lnTo>
                  <a:lnTo>
                    <a:pt x="269" y="829"/>
                  </a:lnTo>
                  <a:lnTo>
                    <a:pt x="269" y="828"/>
                  </a:lnTo>
                  <a:lnTo>
                    <a:pt x="270" y="828"/>
                  </a:lnTo>
                  <a:lnTo>
                    <a:pt x="270" y="827"/>
                  </a:lnTo>
                  <a:lnTo>
                    <a:pt x="270" y="825"/>
                  </a:lnTo>
                  <a:lnTo>
                    <a:pt x="269" y="825"/>
                  </a:lnTo>
                  <a:lnTo>
                    <a:pt x="269" y="824"/>
                  </a:lnTo>
                  <a:lnTo>
                    <a:pt x="269" y="823"/>
                  </a:lnTo>
                  <a:lnTo>
                    <a:pt x="270" y="823"/>
                  </a:lnTo>
                  <a:lnTo>
                    <a:pt x="270" y="821"/>
                  </a:lnTo>
                  <a:lnTo>
                    <a:pt x="270" y="820"/>
                  </a:lnTo>
                  <a:lnTo>
                    <a:pt x="269" y="820"/>
                  </a:lnTo>
                  <a:lnTo>
                    <a:pt x="269" y="819"/>
                  </a:lnTo>
                  <a:lnTo>
                    <a:pt x="270" y="819"/>
                  </a:lnTo>
                  <a:lnTo>
                    <a:pt x="270" y="818"/>
                  </a:lnTo>
                  <a:lnTo>
                    <a:pt x="271" y="818"/>
                  </a:lnTo>
                  <a:lnTo>
                    <a:pt x="271" y="816"/>
                  </a:lnTo>
                  <a:lnTo>
                    <a:pt x="273" y="815"/>
                  </a:lnTo>
                  <a:lnTo>
                    <a:pt x="273" y="814"/>
                  </a:lnTo>
                  <a:lnTo>
                    <a:pt x="273" y="812"/>
                  </a:lnTo>
                  <a:lnTo>
                    <a:pt x="274" y="811"/>
                  </a:lnTo>
                  <a:lnTo>
                    <a:pt x="274" y="810"/>
                  </a:lnTo>
                  <a:lnTo>
                    <a:pt x="275" y="810"/>
                  </a:lnTo>
                  <a:lnTo>
                    <a:pt x="275" y="808"/>
                  </a:lnTo>
                  <a:lnTo>
                    <a:pt x="274" y="808"/>
                  </a:lnTo>
                  <a:lnTo>
                    <a:pt x="274" y="807"/>
                  </a:lnTo>
                  <a:lnTo>
                    <a:pt x="274" y="806"/>
                  </a:lnTo>
                  <a:lnTo>
                    <a:pt x="275" y="806"/>
                  </a:lnTo>
                  <a:lnTo>
                    <a:pt x="277" y="804"/>
                  </a:lnTo>
                  <a:lnTo>
                    <a:pt x="278" y="804"/>
                  </a:lnTo>
                  <a:lnTo>
                    <a:pt x="278" y="803"/>
                  </a:lnTo>
                  <a:lnTo>
                    <a:pt x="278" y="802"/>
                  </a:lnTo>
                  <a:lnTo>
                    <a:pt x="279" y="802"/>
                  </a:lnTo>
                  <a:lnTo>
                    <a:pt x="279" y="801"/>
                  </a:lnTo>
                  <a:lnTo>
                    <a:pt x="279" y="799"/>
                  </a:lnTo>
                  <a:lnTo>
                    <a:pt x="279" y="798"/>
                  </a:lnTo>
                  <a:lnTo>
                    <a:pt x="279" y="797"/>
                  </a:lnTo>
                  <a:lnTo>
                    <a:pt x="279" y="795"/>
                  </a:lnTo>
                  <a:lnTo>
                    <a:pt x="279" y="794"/>
                  </a:lnTo>
                  <a:lnTo>
                    <a:pt x="281" y="794"/>
                  </a:lnTo>
                  <a:lnTo>
                    <a:pt x="281" y="793"/>
                  </a:lnTo>
                  <a:lnTo>
                    <a:pt x="279" y="793"/>
                  </a:lnTo>
                  <a:lnTo>
                    <a:pt x="281" y="793"/>
                  </a:lnTo>
                  <a:lnTo>
                    <a:pt x="281" y="791"/>
                  </a:lnTo>
                  <a:lnTo>
                    <a:pt x="282" y="791"/>
                  </a:lnTo>
                  <a:lnTo>
                    <a:pt x="281" y="791"/>
                  </a:lnTo>
                  <a:lnTo>
                    <a:pt x="279" y="791"/>
                  </a:lnTo>
                  <a:lnTo>
                    <a:pt x="278" y="791"/>
                  </a:lnTo>
                  <a:lnTo>
                    <a:pt x="277" y="791"/>
                  </a:lnTo>
                  <a:lnTo>
                    <a:pt x="278" y="791"/>
                  </a:lnTo>
                  <a:lnTo>
                    <a:pt x="278" y="793"/>
                  </a:lnTo>
                  <a:lnTo>
                    <a:pt x="278" y="794"/>
                  </a:lnTo>
                  <a:lnTo>
                    <a:pt x="278" y="793"/>
                  </a:lnTo>
                  <a:lnTo>
                    <a:pt x="277" y="793"/>
                  </a:lnTo>
                  <a:lnTo>
                    <a:pt x="277" y="791"/>
                  </a:lnTo>
                  <a:lnTo>
                    <a:pt x="277" y="790"/>
                  </a:lnTo>
                  <a:lnTo>
                    <a:pt x="277" y="789"/>
                  </a:lnTo>
                  <a:lnTo>
                    <a:pt x="278" y="789"/>
                  </a:lnTo>
                  <a:lnTo>
                    <a:pt x="278" y="788"/>
                  </a:lnTo>
                  <a:lnTo>
                    <a:pt x="278" y="786"/>
                  </a:lnTo>
                  <a:lnTo>
                    <a:pt x="279" y="786"/>
                  </a:lnTo>
                  <a:lnTo>
                    <a:pt x="279" y="785"/>
                  </a:lnTo>
                  <a:lnTo>
                    <a:pt x="279" y="784"/>
                  </a:lnTo>
                  <a:lnTo>
                    <a:pt x="279" y="782"/>
                  </a:lnTo>
                  <a:lnTo>
                    <a:pt x="281" y="782"/>
                  </a:lnTo>
                  <a:lnTo>
                    <a:pt x="281" y="781"/>
                  </a:lnTo>
                  <a:lnTo>
                    <a:pt x="281" y="780"/>
                  </a:lnTo>
                  <a:lnTo>
                    <a:pt x="282" y="780"/>
                  </a:lnTo>
                  <a:lnTo>
                    <a:pt x="282" y="778"/>
                  </a:lnTo>
                  <a:lnTo>
                    <a:pt x="282" y="777"/>
                  </a:lnTo>
                  <a:lnTo>
                    <a:pt x="281" y="777"/>
                  </a:lnTo>
                  <a:lnTo>
                    <a:pt x="281" y="776"/>
                  </a:lnTo>
                  <a:lnTo>
                    <a:pt x="281" y="774"/>
                  </a:lnTo>
                  <a:lnTo>
                    <a:pt x="282" y="774"/>
                  </a:lnTo>
                  <a:lnTo>
                    <a:pt x="282" y="773"/>
                  </a:lnTo>
                  <a:lnTo>
                    <a:pt x="281" y="773"/>
                  </a:lnTo>
                  <a:lnTo>
                    <a:pt x="281" y="772"/>
                  </a:lnTo>
                  <a:lnTo>
                    <a:pt x="282" y="771"/>
                  </a:lnTo>
                  <a:lnTo>
                    <a:pt x="282" y="772"/>
                  </a:lnTo>
                  <a:lnTo>
                    <a:pt x="283" y="771"/>
                  </a:lnTo>
                  <a:lnTo>
                    <a:pt x="283" y="769"/>
                  </a:lnTo>
                  <a:lnTo>
                    <a:pt x="284" y="769"/>
                  </a:lnTo>
                  <a:lnTo>
                    <a:pt x="284" y="771"/>
                  </a:lnTo>
                  <a:lnTo>
                    <a:pt x="286" y="771"/>
                  </a:lnTo>
                  <a:lnTo>
                    <a:pt x="286" y="769"/>
                  </a:lnTo>
                  <a:lnTo>
                    <a:pt x="286" y="768"/>
                  </a:lnTo>
                  <a:lnTo>
                    <a:pt x="287" y="768"/>
                  </a:lnTo>
                  <a:lnTo>
                    <a:pt x="287" y="769"/>
                  </a:lnTo>
                  <a:lnTo>
                    <a:pt x="288" y="769"/>
                  </a:lnTo>
                  <a:lnTo>
                    <a:pt x="290" y="769"/>
                  </a:lnTo>
                  <a:lnTo>
                    <a:pt x="290" y="771"/>
                  </a:lnTo>
                  <a:lnTo>
                    <a:pt x="290" y="772"/>
                  </a:lnTo>
                  <a:lnTo>
                    <a:pt x="290" y="773"/>
                  </a:lnTo>
                  <a:lnTo>
                    <a:pt x="290" y="772"/>
                  </a:lnTo>
                  <a:lnTo>
                    <a:pt x="291" y="772"/>
                  </a:lnTo>
                  <a:lnTo>
                    <a:pt x="291" y="771"/>
                  </a:lnTo>
                  <a:lnTo>
                    <a:pt x="292" y="771"/>
                  </a:lnTo>
                  <a:lnTo>
                    <a:pt x="292" y="769"/>
                  </a:lnTo>
                  <a:lnTo>
                    <a:pt x="292" y="768"/>
                  </a:lnTo>
                  <a:lnTo>
                    <a:pt x="294" y="768"/>
                  </a:lnTo>
                  <a:lnTo>
                    <a:pt x="294" y="767"/>
                  </a:lnTo>
                  <a:lnTo>
                    <a:pt x="294" y="765"/>
                  </a:lnTo>
                  <a:lnTo>
                    <a:pt x="292" y="765"/>
                  </a:lnTo>
                  <a:lnTo>
                    <a:pt x="292" y="764"/>
                  </a:lnTo>
                  <a:lnTo>
                    <a:pt x="292" y="763"/>
                  </a:lnTo>
                  <a:lnTo>
                    <a:pt x="294" y="763"/>
                  </a:lnTo>
                  <a:lnTo>
                    <a:pt x="294" y="761"/>
                  </a:lnTo>
                  <a:lnTo>
                    <a:pt x="294" y="763"/>
                  </a:lnTo>
                  <a:lnTo>
                    <a:pt x="295" y="763"/>
                  </a:lnTo>
                  <a:lnTo>
                    <a:pt x="295" y="761"/>
                  </a:lnTo>
                  <a:lnTo>
                    <a:pt x="296" y="761"/>
                  </a:lnTo>
                  <a:lnTo>
                    <a:pt x="296" y="760"/>
                  </a:lnTo>
                  <a:lnTo>
                    <a:pt x="298" y="760"/>
                  </a:lnTo>
                  <a:lnTo>
                    <a:pt x="298" y="759"/>
                  </a:lnTo>
                  <a:lnTo>
                    <a:pt x="298" y="757"/>
                  </a:lnTo>
                  <a:lnTo>
                    <a:pt x="299" y="757"/>
                  </a:lnTo>
                  <a:lnTo>
                    <a:pt x="299" y="756"/>
                  </a:lnTo>
                  <a:lnTo>
                    <a:pt x="300" y="756"/>
                  </a:lnTo>
                  <a:lnTo>
                    <a:pt x="300" y="757"/>
                  </a:lnTo>
                  <a:lnTo>
                    <a:pt x="301" y="757"/>
                  </a:lnTo>
                  <a:lnTo>
                    <a:pt x="301" y="756"/>
                  </a:lnTo>
                  <a:lnTo>
                    <a:pt x="303" y="756"/>
                  </a:lnTo>
                  <a:lnTo>
                    <a:pt x="304" y="756"/>
                  </a:lnTo>
                  <a:lnTo>
                    <a:pt x="304" y="755"/>
                  </a:lnTo>
                  <a:lnTo>
                    <a:pt x="303" y="755"/>
                  </a:lnTo>
                  <a:lnTo>
                    <a:pt x="303" y="754"/>
                  </a:lnTo>
                  <a:lnTo>
                    <a:pt x="303" y="752"/>
                  </a:lnTo>
                  <a:lnTo>
                    <a:pt x="303" y="751"/>
                  </a:lnTo>
                  <a:lnTo>
                    <a:pt x="304" y="751"/>
                  </a:lnTo>
                  <a:lnTo>
                    <a:pt x="304" y="750"/>
                  </a:lnTo>
                  <a:lnTo>
                    <a:pt x="304" y="748"/>
                  </a:lnTo>
                  <a:lnTo>
                    <a:pt x="305" y="748"/>
                  </a:lnTo>
                  <a:lnTo>
                    <a:pt x="305" y="747"/>
                  </a:lnTo>
                  <a:lnTo>
                    <a:pt x="305" y="746"/>
                  </a:lnTo>
                  <a:lnTo>
                    <a:pt x="307" y="746"/>
                  </a:lnTo>
                  <a:lnTo>
                    <a:pt x="307" y="744"/>
                  </a:lnTo>
                  <a:lnTo>
                    <a:pt x="308" y="744"/>
                  </a:lnTo>
                  <a:lnTo>
                    <a:pt x="308" y="743"/>
                  </a:lnTo>
                  <a:lnTo>
                    <a:pt x="308" y="742"/>
                  </a:lnTo>
                  <a:lnTo>
                    <a:pt x="309" y="742"/>
                  </a:lnTo>
                  <a:lnTo>
                    <a:pt x="309" y="741"/>
                  </a:lnTo>
                  <a:lnTo>
                    <a:pt x="309" y="739"/>
                  </a:lnTo>
                  <a:lnTo>
                    <a:pt x="309" y="738"/>
                  </a:lnTo>
                  <a:lnTo>
                    <a:pt x="309" y="737"/>
                  </a:lnTo>
                  <a:lnTo>
                    <a:pt x="309" y="735"/>
                  </a:lnTo>
                  <a:lnTo>
                    <a:pt x="311" y="735"/>
                  </a:lnTo>
                  <a:lnTo>
                    <a:pt x="311" y="734"/>
                  </a:lnTo>
                  <a:lnTo>
                    <a:pt x="311" y="733"/>
                  </a:lnTo>
                  <a:lnTo>
                    <a:pt x="311" y="731"/>
                  </a:lnTo>
                  <a:lnTo>
                    <a:pt x="311" y="730"/>
                  </a:lnTo>
                  <a:lnTo>
                    <a:pt x="312" y="730"/>
                  </a:lnTo>
                  <a:lnTo>
                    <a:pt x="312" y="729"/>
                  </a:lnTo>
                  <a:lnTo>
                    <a:pt x="312" y="727"/>
                  </a:lnTo>
                  <a:lnTo>
                    <a:pt x="312" y="726"/>
                  </a:lnTo>
                  <a:lnTo>
                    <a:pt x="312" y="725"/>
                  </a:lnTo>
                  <a:lnTo>
                    <a:pt x="313" y="725"/>
                  </a:lnTo>
                  <a:lnTo>
                    <a:pt x="313" y="724"/>
                  </a:lnTo>
                  <a:lnTo>
                    <a:pt x="312" y="722"/>
                  </a:lnTo>
                  <a:lnTo>
                    <a:pt x="312" y="721"/>
                  </a:lnTo>
                  <a:lnTo>
                    <a:pt x="313" y="721"/>
                  </a:lnTo>
                  <a:lnTo>
                    <a:pt x="313" y="720"/>
                  </a:lnTo>
                  <a:lnTo>
                    <a:pt x="313" y="718"/>
                  </a:lnTo>
                  <a:lnTo>
                    <a:pt x="313" y="717"/>
                  </a:lnTo>
                  <a:lnTo>
                    <a:pt x="312" y="717"/>
                  </a:lnTo>
                  <a:lnTo>
                    <a:pt x="312" y="716"/>
                  </a:lnTo>
                  <a:lnTo>
                    <a:pt x="312" y="714"/>
                  </a:lnTo>
                  <a:lnTo>
                    <a:pt x="313" y="714"/>
                  </a:lnTo>
                  <a:lnTo>
                    <a:pt x="313" y="713"/>
                  </a:lnTo>
                  <a:lnTo>
                    <a:pt x="313" y="712"/>
                  </a:lnTo>
                  <a:lnTo>
                    <a:pt x="313" y="710"/>
                  </a:lnTo>
                  <a:lnTo>
                    <a:pt x="313" y="709"/>
                  </a:lnTo>
                  <a:lnTo>
                    <a:pt x="313" y="708"/>
                  </a:lnTo>
                  <a:lnTo>
                    <a:pt x="313" y="707"/>
                  </a:lnTo>
                  <a:lnTo>
                    <a:pt x="312" y="707"/>
                  </a:lnTo>
                  <a:lnTo>
                    <a:pt x="312" y="705"/>
                  </a:lnTo>
                  <a:lnTo>
                    <a:pt x="312" y="704"/>
                  </a:lnTo>
                  <a:lnTo>
                    <a:pt x="312" y="703"/>
                  </a:lnTo>
                  <a:lnTo>
                    <a:pt x="313" y="703"/>
                  </a:lnTo>
                  <a:lnTo>
                    <a:pt x="312" y="701"/>
                  </a:lnTo>
                  <a:lnTo>
                    <a:pt x="312" y="700"/>
                  </a:lnTo>
                  <a:lnTo>
                    <a:pt x="313" y="700"/>
                  </a:lnTo>
                  <a:lnTo>
                    <a:pt x="313" y="699"/>
                  </a:lnTo>
                  <a:lnTo>
                    <a:pt x="312" y="699"/>
                  </a:lnTo>
                  <a:lnTo>
                    <a:pt x="313" y="697"/>
                  </a:lnTo>
                  <a:lnTo>
                    <a:pt x="313" y="696"/>
                  </a:lnTo>
                  <a:lnTo>
                    <a:pt x="313" y="695"/>
                  </a:lnTo>
                  <a:lnTo>
                    <a:pt x="313" y="694"/>
                  </a:lnTo>
                  <a:lnTo>
                    <a:pt x="313" y="692"/>
                  </a:lnTo>
                  <a:lnTo>
                    <a:pt x="312" y="692"/>
                  </a:lnTo>
                  <a:lnTo>
                    <a:pt x="312" y="691"/>
                  </a:lnTo>
                  <a:lnTo>
                    <a:pt x="313" y="690"/>
                  </a:lnTo>
                  <a:lnTo>
                    <a:pt x="312" y="690"/>
                  </a:lnTo>
                  <a:lnTo>
                    <a:pt x="312" y="688"/>
                  </a:lnTo>
                  <a:lnTo>
                    <a:pt x="312" y="687"/>
                  </a:lnTo>
                  <a:lnTo>
                    <a:pt x="312" y="686"/>
                  </a:lnTo>
                  <a:lnTo>
                    <a:pt x="312" y="684"/>
                  </a:lnTo>
                  <a:lnTo>
                    <a:pt x="312" y="683"/>
                  </a:lnTo>
                  <a:lnTo>
                    <a:pt x="311" y="683"/>
                  </a:lnTo>
                  <a:lnTo>
                    <a:pt x="311" y="682"/>
                  </a:lnTo>
                  <a:lnTo>
                    <a:pt x="312" y="682"/>
                  </a:lnTo>
                  <a:lnTo>
                    <a:pt x="312" y="680"/>
                  </a:lnTo>
                  <a:lnTo>
                    <a:pt x="312" y="679"/>
                  </a:lnTo>
                  <a:lnTo>
                    <a:pt x="312" y="678"/>
                  </a:lnTo>
                  <a:lnTo>
                    <a:pt x="311" y="678"/>
                  </a:lnTo>
                  <a:lnTo>
                    <a:pt x="311" y="677"/>
                  </a:lnTo>
                  <a:lnTo>
                    <a:pt x="311" y="675"/>
                  </a:lnTo>
                  <a:lnTo>
                    <a:pt x="311" y="674"/>
                  </a:lnTo>
                  <a:lnTo>
                    <a:pt x="311" y="673"/>
                  </a:lnTo>
                  <a:lnTo>
                    <a:pt x="309" y="673"/>
                  </a:lnTo>
                  <a:lnTo>
                    <a:pt x="309" y="671"/>
                  </a:lnTo>
                  <a:lnTo>
                    <a:pt x="309" y="670"/>
                  </a:lnTo>
                  <a:lnTo>
                    <a:pt x="308" y="670"/>
                  </a:lnTo>
                  <a:lnTo>
                    <a:pt x="308" y="669"/>
                  </a:lnTo>
                  <a:lnTo>
                    <a:pt x="308" y="667"/>
                  </a:lnTo>
                  <a:lnTo>
                    <a:pt x="308" y="666"/>
                  </a:lnTo>
                  <a:lnTo>
                    <a:pt x="307" y="666"/>
                  </a:lnTo>
                  <a:lnTo>
                    <a:pt x="307" y="665"/>
                  </a:lnTo>
                  <a:lnTo>
                    <a:pt x="307" y="663"/>
                  </a:lnTo>
                  <a:lnTo>
                    <a:pt x="239" y="687"/>
                  </a:lnTo>
                  <a:lnTo>
                    <a:pt x="177" y="709"/>
                  </a:lnTo>
                  <a:lnTo>
                    <a:pt x="164" y="713"/>
                  </a:lnTo>
                  <a:lnTo>
                    <a:pt x="108" y="733"/>
                  </a:lnTo>
                  <a:lnTo>
                    <a:pt x="107" y="734"/>
                  </a:lnTo>
                  <a:lnTo>
                    <a:pt x="108" y="734"/>
                  </a:lnTo>
                  <a:lnTo>
                    <a:pt x="108" y="735"/>
                  </a:lnTo>
                  <a:lnTo>
                    <a:pt x="107" y="735"/>
                  </a:lnTo>
                  <a:lnTo>
                    <a:pt x="107" y="737"/>
                  </a:lnTo>
                  <a:lnTo>
                    <a:pt x="107" y="738"/>
                  </a:lnTo>
                  <a:lnTo>
                    <a:pt x="106" y="738"/>
                  </a:lnTo>
                  <a:lnTo>
                    <a:pt x="106" y="739"/>
                  </a:lnTo>
                  <a:lnTo>
                    <a:pt x="104" y="739"/>
                  </a:lnTo>
                  <a:lnTo>
                    <a:pt x="104" y="741"/>
                  </a:lnTo>
                  <a:lnTo>
                    <a:pt x="106" y="741"/>
                  </a:lnTo>
                  <a:lnTo>
                    <a:pt x="106" y="742"/>
                  </a:lnTo>
                  <a:lnTo>
                    <a:pt x="104" y="742"/>
                  </a:lnTo>
                  <a:lnTo>
                    <a:pt x="104" y="743"/>
                  </a:lnTo>
                  <a:lnTo>
                    <a:pt x="103" y="743"/>
                  </a:lnTo>
                  <a:lnTo>
                    <a:pt x="103" y="744"/>
                  </a:lnTo>
                  <a:lnTo>
                    <a:pt x="102" y="744"/>
                  </a:lnTo>
                  <a:lnTo>
                    <a:pt x="102" y="746"/>
                  </a:lnTo>
                  <a:lnTo>
                    <a:pt x="100" y="746"/>
                  </a:lnTo>
                  <a:lnTo>
                    <a:pt x="99" y="746"/>
                  </a:lnTo>
                  <a:lnTo>
                    <a:pt x="98" y="746"/>
                  </a:lnTo>
                  <a:lnTo>
                    <a:pt x="96" y="746"/>
                  </a:lnTo>
                  <a:lnTo>
                    <a:pt x="95" y="746"/>
                  </a:lnTo>
                  <a:lnTo>
                    <a:pt x="94" y="746"/>
                  </a:lnTo>
                  <a:lnTo>
                    <a:pt x="93" y="747"/>
                  </a:lnTo>
                  <a:lnTo>
                    <a:pt x="91" y="747"/>
                  </a:lnTo>
                  <a:lnTo>
                    <a:pt x="90" y="747"/>
                  </a:lnTo>
                  <a:lnTo>
                    <a:pt x="90" y="748"/>
                  </a:lnTo>
                  <a:lnTo>
                    <a:pt x="89" y="748"/>
                  </a:lnTo>
                  <a:lnTo>
                    <a:pt x="89" y="750"/>
                  </a:lnTo>
                  <a:lnTo>
                    <a:pt x="89" y="751"/>
                  </a:lnTo>
                  <a:lnTo>
                    <a:pt x="87" y="751"/>
                  </a:lnTo>
                  <a:lnTo>
                    <a:pt x="87" y="752"/>
                  </a:lnTo>
                  <a:lnTo>
                    <a:pt x="86" y="752"/>
                  </a:lnTo>
                  <a:lnTo>
                    <a:pt x="86" y="754"/>
                  </a:lnTo>
                  <a:lnTo>
                    <a:pt x="85" y="754"/>
                  </a:lnTo>
                  <a:lnTo>
                    <a:pt x="85" y="755"/>
                  </a:lnTo>
                  <a:lnTo>
                    <a:pt x="83" y="755"/>
                  </a:lnTo>
                  <a:lnTo>
                    <a:pt x="83" y="756"/>
                  </a:lnTo>
                  <a:lnTo>
                    <a:pt x="82" y="756"/>
                  </a:lnTo>
                  <a:lnTo>
                    <a:pt x="81" y="756"/>
                  </a:lnTo>
                  <a:lnTo>
                    <a:pt x="81" y="757"/>
                  </a:lnTo>
                  <a:lnTo>
                    <a:pt x="80" y="757"/>
                  </a:lnTo>
                  <a:lnTo>
                    <a:pt x="78" y="757"/>
                  </a:lnTo>
                  <a:lnTo>
                    <a:pt x="78" y="756"/>
                  </a:lnTo>
                  <a:lnTo>
                    <a:pt x="78" y="755"/>
                  </a:lnTo>
                  <a:lnTo>
                    <a:pt x="78" y="754"/>
                  </a:lnTo>
                  <a:lnTo>
                    <a:pt x="77" y="754"/>
                  </a:lnTo>
                  <a:lnTo>
                    <a:pt x="76" y="754"/>
                  </a:lnTo>
                  <a:lnTo>
                    <a:pt x="74" y="755"/>
                  </a:lnTo>
                  <a:lnTo>
                    <a:pt x="74" y="756"/>
                  </a:lnTo>
                  <a:lnTo>
                    <a:pt x="74" y="757"/>
                  </a:lnTo>
                  <a:lnTo>
                    <a:pt x="73" y="757"/>
                  </a:lnTo>
                  <a:lnTo>
                    <a:pt x="73" y="759"/>
                  </a:lnTo>
                  <a:lnTo>
                    <a:pt x="72" y="759"/>
                  </a:lnTo>
                  <a:lnTo>
                    <a:pt x="72" y="760"/>
                  </a:lnTo>
                  <a:lnTo>
                    <a:pt x="70" y="760"/>
                  </a:lnTo>
                  <a:lnTo>
                    <a:pt x="69" y="760"/>
                  </a:lnTo>
                  <a:lnTo>
                    <a:pt x="68" y="760"/>
                  </a:lnTo>
                  <a:lnTo>
                    <a:pt x="66" y="760"/>
                  </a:lnTo>
                  <a:lnTo>
                    <a:pt x="65" y="760"/>
                  </a:lnTo>
                  <a:lnTo>
                    <a:pt x="65" y="759"/>
                  </a:lnTo>
                  <a:lnTo>
                    <a:pt x="64" y="759"/>
                  </a:lnTo>
                  <a:lnTo>
                    <a:pt x="64" y="760"/>
                  </a:lnTo>
                  <a:lnTo>
                    <a:pt x="63" y="760"/>
                  </a:lnTo>
                  <a:lnTo>
                    <a:pt x="61" y="760"/>
                  </a:lnTo>
                  <a:lnTo>
                    <a:pt x="60" y="760"/>
                  </a:lnTo>
                  <a:lnTo>
                    <a:pt x="60" y="759"/>
                  </a:lnTo>
                  <a:lnTo>
                    <a:pt x="61" y="759"/>
                  </a:lnTo>
                  <a:lnTo>
                    <a:pt x="61" y="757"/>
                  </a:lnTo>
                  <a:lnTo>
                    <a:pt x="60" y="757"/>
                  </a:lnTo>
                  <a:lnTo>
                    <a:pt x="60" y="756"/>
                  </a:lnTo>
                  <a:lnTo>
                    <a:pt x="60" y="755"/>
                  </a:lnTo>
                  <a:lnTo>
                    <a:pt x="60" y="754"/>
                  </a:lnTo>
                  <a:lnTo>
                    <a:pt x="61" y="752"/>
                  </a:lnTo>
                  <a:lnTo>
                    <a:pt x="61" y="751"/>
                  </a:lnTo>
                  <a:lnTo>
                    <a:pt x="60" y="751"/>
                  </a:lnTo>
                  <a:lnTo>
                    <a:pt x="60" y="750"/>
                  </a:lnTo>
                  <a:lnTo>
                    <a:pt x="59" y="750"/>
                  </a:lnTo>
                  <a:lnTo>
                    <a:pt x="57" y="750"/>
                  </a:lnTo>
                  <a:lnTo>
                    <a:pt x="56" y="750"/>
                  </a:lnTo>
                  <a:lnTo>
                    <a:pt x="56" y="751"/>
                  </a:lnTo>
                  <a:lnTo>
                    <a:pt x="56" y="752"/>
                  </a:lnTo>
                  <a:lnTo>
                    <a:pt x="56" y="754"/>
                  </a:lnTo>
                  <a:lnTo>
                    <a:pt x="55" y="754"/>
                  </a:lnTo>
                  <a:lnTo>
                    <a:pt x="55" y="755"/>
                  </a:lnTo>
                  <a:lnTo>
                    <a:pt x="53" y="755"/>
                  </a:lnTo>
                  <a:lnTo>
                    <a:pt x="52" y="755"/>
                  </a:lnTo>
                  <a:lnTo>
                    <a:pt x="52" y="756"/>
                  </a:lnTo>
                  <a:lnTo>
                    <a:pt x="51" y="756"/>
                  </a:lnTo>
                  <a:lnTo>
                    <a:pt x="50" y="756"/>
                  </a:lnTo>
                  <a:lnTo>
                    <a:pt x="48" y="756"/>
                  </a:lnTo>
                  <a:lnTo>
                    <a:pt x="47" y="756"/>
                  </a:lnTo>
                  <a:lnTo>
                    <a:pt x="47" y="757"/>
                  </a:lnTo>
                  <a:lnTo>
                    <a:pt x="46" y="757"/>
                  </a:lnTo>
                  <a:lnTo>
                    <a:pt x="46" y="756"/>
                  </a:lnTo>
                  <a:lnTo>
                    <a:pt x="44" y="756"/>
                  </a:lnTo>
                  <a:lnTo>
                    <a:pt x="44" y="755"/>
                  </a:lnTo>
                  <a:lnTo>
                    <a:pt x="44" y="754"/>
                  </a:lnTo>
                  <a:lnTo>
                    <a:pt x="44" y="752"/>
                  </a:lnTo>
                  <a:lnTo>
                    <a:pt x="44" y="751"/>
                  </a:lnTo>
                  <a:lnTo>
                    <a:pt x="43" y="751"/>
                  </a:lnTo>
                  <a:lnTo>
                    <a:pt x="43" y="750"/>
                  </a:lnTo>
                  <a:lnTo>
                    <a:pt x="42" y="750"/>
                  </a:lnTo>
                  <a:lnTo>
                    <a:pt x="42" y="751"/>
                  </a:lnTo>
                  <a:lnTo>
                    <a:pt x="42" y="752"/>
                  </a:lnTo>
                  <a:lnTo>
                    <a:pt x="40" y="752"/>
                  </a:lnTo>
                  <a:lnTo>
                    <a:pt x="39" y="752"/>
                  </a:lnTo>
                  <a:lnTo>
                    <a:pt x="38" y="752"/>
                  </a:lnTo>
                  <a:lnTo>
                    <a:pt x="38" y="754"/>
                  </a:lnTo>
                  <a:lnTo>
                    <a:pt x="36" y="754"/>
                  </a:lnTo>
                  <a:lnTo>
                    <a:pt x="36" y="755"/>
                  </a:lnTo>
                  <a:lnTo>
                    <a:pt x="35" y="755"/>
                  </a:lnTo>
                  <a:lnTo>
                    <a:pt x="34" y="755"/>
                  </a:lnTo>
                  <a:lnTo>
                    <a:pt x="34" y="756"/>
                  </a:lnTo>
                  <a:lnTo>
                    <a:pt x="34" y="755"/>
                  </a:lnTo>
                  <a:lnTo>
                    <a:pt x="34" y="754"/>
                  </a:lnTo>
                  <a:lnTo>
                    <a:pt x="33" y="754"/>
                  </a:lnTo>
                  <a:lnTo>
                    <a:pt x="33" y="752"/>
                  </a:lnTo>
                  <a:lnTo>
                    <a:pt x="31" y="752"/>
                  </a:lnTo>
                  <a:lnTo>
                    <a:pt x="30" y="752"/>
                  </a:lnTo>
                  <a:lnTo>
                    <a:pt x="30" y="751"/>
                  </a:lnTo>
                  <a:lnTo>
                    <a:pt x="30" y="752"/>
                  </a:lnTo>
                  <a:lnTo>
                    <a:pt x="29" y="752"/>
                  </a:lnTo>
                  <a:lnTo>
                    <a:pt x="29" y="751"/>
                  </a:lnTo>
                  <a:lnTo>
                    <a:pt x="29" y="750"/>
                  </a:lnTo>
                  <a:lnTo>
                    <a:pt x="29" y="748"/>
                  </a:lnTo>
                  <a:lnTo>
                    <a:pt x="27" y="748"/>
                  </a:lnTo>
                  <a:lnTo>
                    <a:pt x="27" y="747"/>
                  </a:lnTo>
                  <a:lnTo>
                    <a:pt x="26" y="747"/>
                  </a:lnTo>
                  <a:lnTo>
                    <a:pt x="25" y="747"/>
                  </a:lnTo>
                  <a:lnTo>
                    <a:pt x="23" y="746"/>
                  </a:lnTo>
                  <a:lnTo>
                    <a:pt x="23" y="747"/>
                  </a:lnTo>
                  <a:lnTo>
                    <a:pt x="23" y="748"/>
                  </a:lnTo>
                  <a:lnTo>
                    <a:pt x="22" y="750"/>
                  </a:lnTo>
                  <a:lnTo>
                    <a:pt x="21" y="750"/>
                  </a:lnTo>
                  <a:lnTo>
                    <a:pt x="21" y="751"/>
                  </a:lnTo>
                  <a:lnTo>
                    <a:pt x="21" y="752"/>
                  </a:lnTo>
                  <a:lnTo>
                    <a:pt x="21" y="754"/>
                  </a:lnTo>
                  <a:lnTo>
                    <a:pt x="19" y="754"/>
                  </a:lnTo>
                  <a:lnTo>
                    <a:pt x="18" y="755"/>
                  </a:lnTo>
                  <a:lnTo>
                    <a:pt x="18" y="756"/>
                  </a:lnTo>
                  <a:lnTo>
                    <a:pt x="18" y="757"/>
                  </a:lnTo>
                  <a:lnTo>
                    <a:pt x="17" y="757"/>
                  </a:lnTo>
                  <a:lnTo>
                    <a:pt x="16" y="757"/>
                  </a:lnTo>
                  <a:lnTo>
                    <a:pt x="16" y="759"/>
                  </a:lnTo>
                  <a:lnTo>
                    <a:pt x="16" y="757"/>
                  </a:lnTo>
                  <a:lnTo>
                    <a:pt x="14" y="757"/>
                  </a:lnTo>
                  <a:lnTo>
                    <a:pt x="14" y="756"/>
                  </a:lnTo>
                  <a:lnTo>
                    <a:pt x="16" y="756"/>
                  </a:lnTo>
                  <a:lnTo>
                    <a:pt x="16" y="755"/>
                  </a:lnTo>
                  <a:lnTo>
                    <a:pt x="16" y="754"/>
                  </a:lnTo>
                  <a:lnTo>
                    <a:pt x="14" y="754"/>
                  </a:lnTo>
                  <a:lnTo>
                    <a:pt x="14" y="752"/>
                  </a:lnTo>
                  <a:lnTo>
                    <a:pt x="13" y="751"/>
                  </a:lnTo>
                  <a:lnTo>
                    <a:pt x="13" y="750"/>
                  </a:lnTo>
                  <a:lnTo>
                    <a:pt x="12" y="750"/>
                  </a:lnTo>
                  <a:lnTo>
                    <a:pt x="12" y="748"/>
                  </a:lnTo>
                  <a:lnTo>
                    <a:pt x="12" y="747"/>
                  </a:lnTo>
                  <a:lnTo>
                    <a:pt x="10" y="747"/>
                  </a:lnTo>
                  <a:lnTo>
                    <a:pt x="9" y="747"/>
                  </a:lnTo>
                  <a:lnTo>
                    <a:pt x="8" y="747"/>
                  </a:lnTo>
                  <a:lnTo>
                    <a:pt x="8" y="748"/>
                  </a:lnTo>
                  <a:lnTo>
                    <a:pt x="8" y="750"/>
                  </a:lnTo>
                  <a:lnTo>
                    <a:pt x="6" y="750"/>
                  </a:lnTo>
                  <a:lnTo>
                    <a:pt x="6" y="748"/>
                  </a:lnTo>
                  <a:lnTo>
                    <a:pt x="5" y="748"/>
                  </a:lnTo>
                  <a:lnTo>
                    <a:pt x="5" y="747"/>
                  </a:lnTo>
                  <a:lnTo>
                    <a:pt x="4" y="748"/>
                  </a:lnTo>
                  <a:lnTo>
                    <a:pt x="3" y="748"/>
                  </a:lnTo>
                  <a:lnTo>
                    <a:pt x="1" y="748"/>
                  </a:lnTo>
                  <a:lnTo>
                    <a:pt x="0" y="748"/>
                  </a:lnTo>
                  <a:lnTo>
                    <a:pt x="1" y="747"/>
                  </a:lnTo>
                  <a:lnTo>
                    <a:pt x="1" y="746"/>
                  </a:lnTo>
                  <a:lnTo>
                    <a:pt x="3" y="744"/>
                  </a:lnTo>
                  <a:lnTo>
                    <a:pt x="3" y="743"/>
                  </a:lnTo>
                  <a:lnTo>
                    <a:pt x="3" y="741"/>
                  </a:lnTo>
                  <a:lnTo>
                    <a:pt x="1" y="739"/>
                  </a:lnTo>
                  <a:lnTo>
                    <a:pt x="3" y="738"/>
                  </a:lnTo>
                  <a:lnTo>
                    <a:pt x="3" y="737"/>
                  </a:lnTo>
                  <a:lnTo>
                    <a:pt x="3" y="735"/>
                  </a:lnTo>
                  <a:lnTo>
                    <a:pt x="3" y="734"/>
                  </a:lnTo>
                  <a:lnTo>
                    <a:pt x="3" y="731"/>
                  </a:lnTo>
                  <a:lnTo>
                    <a:pt x="3" y="730"/>
                  </a:lnTo>
                  <a:lnTo>
                    <a:pt x="4" y="730"/>
                  </a:lnTo>
                  <a:lnTo>
                    <a:pt x="4" y="729"/>
                  </a:lnTo>
                  <a:lnTo>
                    <a:pt x="5" y="729"/>
                  </a:lnTo>
                  <a:lnTo>
                    <a:pt x="6" y="730"/>
                  </a:lnTo>
                  <a:lnTo>
                    <a:pt x="8" y="730"/>
                  </a:lnTo>
                  <a:lnTo>
                    <a:pt x="8" y="731"/>
                  </a:lnTo>
                  <a:lnTo>
                    <a:pt x="9" y="731"/>
                  </a:lnTo>
                  <a:lnTo>
                    <a:pt x="9" y="730"/>
                  </a:lnTo>
                  <a:lnTo>
                    <a:pt x="10" y="730"/>
                  </a:lnTo>
                  <a:lnTo>
                    <a:pt x="12" y="730"/>
                  </a:lnTo>
                  <a:lnTo>
                    <a:pt x="12" y="731"/>
                  </a:lnTo>
                  <a:lnTo>
                    <a:pt x="13" y="731"/>
                  </a:lnTo>
                  <a:lnTo>
                    <a:pt x="13" y="733"/>
                  </a:lnTo>
                  <a:lnTo>
                    <a:pt x="13" y="731"/>
                  </a:lnTo>
                  <a:lnTo>
                    <a:pt x="14" y="731"/>
                  </a:lnTo>
                  <a:lnTo>
                    <a:pt x="14" y="733"/>
                  </a:lnTo>
                  <a:lnTo>
                    <a:pt x="16" y="733"/>
                  </a:lnTo>
                  <a:lnTo>
                    <a:pt x="16" y="731"/>
                  </a:lnTo>
                  <a:lnTo>
                    <a:pt x="17" y="731"/>
                  </a:lnTo>
                  <a:lnTo>
                    <a:pt x="17" y="730"/>
                  </a:lnTo>
                  <a:lnTo>
                    <a:pt x="18" y="730"/>
                  </a:lnTo>
                  <a:lnTo>
                    <a:pt x="18" y="729"/>
                  </a:lnTo>
                  <a:lnTo>
                    <a:pt x="18" y="727"/>
                  </a:lnTo>
                  <a:lnTo>
                    <a:pt x="19" y="727"/>
                  </a:lnTo>
                  <a:lnTo>
                    <a:pt x="21" y="729"/>
                  </a:lnTo>
                  <a:lnTo>
                    <a:pt x="22" y="729"/>
                  </a:lnTo>
                  <a:lnTo>
                    <a:pt x="23" y="729"/>
                  </a:lnTo>
                  <a:lnTo>
                    <a:pt x="23" y="730"/>
                  </a:lnTo>
                  <a:lnTo>
                    <a:pt x="25" y="730"/>
                  </a:lnTo>
                  <a:lnTo>
                    <a:pt x="26" y="730"/>
                  </a:lnTo>
                  <a:lnTo>
                    <a:pt x="26" y="729"/>
                  </a:lnTo>
                  <a:lnTo>
                    <a:pt x="26" y="727"/>
                  </a:lnTo>
                  <a:lnTo>
                    <a:pt x="27" y="727"/>
                  </a:lnTo>
                  <a:lnTo>
                    <a:pt x="27" y="726"/>
                  </a:lnTo>
                  <a:lnTo>
                    <a:pt x="26" y="726"/>
                  </a:lnTo>
                  <a:lnTo>
                    <a:pt x="25" y="726"/>
                  </a:lnTo>
                  <a:lnTo>
                    <a:pt x="25" y="727"/>
                  </a:lnTo>
                  <a:lnTo>
                    <a:pt x="23" y="726"/>
                  </a:lnTo>
                  <a:lnTo>
                    <a:pt x="23" y="725"/>
                  </a:lnTo>
                  <a:lnTo>
                    <a:pt x="23" y="724"/>
                  </a:lnTo>
                  <a:lnTo>
                    <a:pt x="23" y="722"/>
                  </a:lnTo>
                  <a:lnTo>
                    <a:pt x="23" y="721"/>
                  </a:lnTo>
                  <a:lnTo>
                    <a:pt x="23" y="720"/>
                  </a:lnTo>
                  <a:lnTo>
                    <a:pt x="23" y="718"/>
                  </a:lnTo>
                  <a:lnTo>
                    <a:pt x="25" y="718"/>
                  </a:lnTo>
                  <a:lnTo>
                    <a:pt x="25" y="717"/>
                  </a:lnTo>
                  <a:lnTo>
                    <a:pt x="25" y="716"/>
                  </a:lnTo>
                  <a:lnTo>
                    <a:pt x="26" y="714"/>
                  </a:lnTo>
                  <a:lnTo>
                    <a:pt x="26" y="713"/>
                  </a:lnTo>
                  <a:lnTo>
                    <a:pt x="26" y="712"/>
                  </a:lnTo>
                  <a:lnTo>
                    <a:pt x="27" y="710"/>
                  </a:lnTo>
                  <a:lnTo>
                    <a:pt x="29" y="708"/>
                  </a:lnTo>
                  <a:lnTo>
                    <a:pt x="30" y="707"/>
                  </a:lnTo>
                  <a:lnTo>
                    <a:pt x="30" y="705"/>
                  </a:lnTo>
                  <a:lnTo>
                    <a:pt x="31" y="705"/>
                  </a:lnTo>
                  <a:lnTo>
                    <a:pt x="33" y="705"/>
                  </a:lnTo>
                  <a:lnTo>
                    <a:pt x="34" y="705"/>
                  </a:lnTo>
                  <a:lnTo>
                    <a:pt x="35" y="703"/>
                  </a:lnTo>
                  <a:lnTo>
                    <a:pt x="36" y="701"/>
                  </a:lnTo>
                  <a:lnTo>
                    <a:pt x="38" y="701"/>
                  </a:lnTo>
                  <a:lnTo>
                    <a:pt x="39" y="701"/>
                  </a:lnTo>
                  <a:lnTo>
                    <a:pt x="39" y="700"/>
                  </a:lnTo>
                  <a:lnTo>
                    <a:pt x="40" y="700"/>
                  </a:lnTo>
                  <a:lnTo>
                    <a:pt x="39" y="699"/>
                  </a:lnTo>
                  <a:lnTo>
                    <a:pt x="38" y="699"/>
                  </a:lnTo>
                  <a:lnTo>
                    <a:pt x="38" y="697"/>
                  </a:lnTo>
                  <a:lnTo>
                    <a:pt x="39" y="697"/>
                  </a:lnTo>
                  <a:lnTo>
                    <a:pt x="39" y="696"/>
                  </a:lnTo>
                  <a:lnTo>
                    <a:pt x="40" y="696"/>
                  </a:lnTo>
                  <a:lnTo>
                    <a:pt x="40" y="695"/>
                  </a:lnTo>
                  <a:lnTo>
                    <a:pt x="40" y="694"/>
                  </a:lnTo>
                  <a:lnTo>
                    <a:pt x="39" y="692"/>
                  </a:lnTo>
                  <a:lnTo>
                    <a:pt x="39" y="691"/>
                  </a:lnTo>
                  <a:lnTo>
                    <a:pt x="39" y="690"/>
                  </a:lnTo>
                  <a:lnTo>
                    <a:pt x="39" y="688"/>
                  </a:lnTo>
                  <a:lnTo>
                    <a:pt x="39" y="687"/>
                  </a:lnTo>
                  <a:lnTo>
                    <a:pt x="39" y="686"/>
                  </a:lnTo>
                  <a:lnTo>
                    <a:pt x="39" y="684"/>
                  </a:lnTo>
                  <a:lnTo>
                    <a:pt x="40" y="684"/>
                  </a:lnTo>
                  <a:lnTo>
                    <a:pt x="40" y="683"/>
                  </a:lnTo>
                  <a:lnTo>
                    <a:pt x="40" y="682"/>
                  </a:lnTo>
                  <a:lnTo>
                    <a:pt x="40" y="680"/>
                  </a:lnTo>
                  <a:lnTo>
                    <a:pt x="40" y="679"/>
                  </a:lnTo>
                  <a:lnTo>
                    <a:pt x="40" y="678"/>
                  </a:lnTo>
                  <a:lnTo>
                    <a:pt x="40" y="677"/>
                  </a:lnTo>
                  <a:lnTo>
                    <a:pt x="42" y="675"/>
                  </a:lnTo>
                  <a:lnTo>
                    <a:pt x="43" y="675"/>
                  </a:lnTo>
                  <a:lnTo>
                    <a:pt x="43" y="674"/>
                  </a:lnTo>
                  <a:lnTo>
                    <a:pt x="44" y="674"/>
                  </a:lnTo>
                  <a:lnTo>
                    <a:pt x="44" y="675"/>
                  </a:lnTo>
                  <a:lnTo>
                    <a:pt x="46" y="675"/>
                  </a:lnTo>
                  <a:lnTo>
                    <a:pt x="46" y="674"/>
                  </a:lnTo>
                  <a:lnTo>
                    <a:pt x="47" y="674"/>
                  </a:lnTo>
                  <a:lnTo>
                    <a:pt x="47" y="673"/>
                  </a:lnTo>
                  <a:lnTo>
                    <a:pt x="47" y="671"/>
                  </a:lnTo>
                  <a:lnTo>
                    <a:pt x="46" y="671"/>
                  </a:lnTo>
                  <a:lnTo>
                    <a:pt x="46" y="670"/>
                  </a:lnTo>
                  <a:lnTo>
                    <a:pt x="46" y="669"/>
                  </a:lnTo>
                  <a:lnTo>
                    <a:pt x="47" y="669"/>
                  </a:lnTo>
                  <a:lnTo>
                    <a:pt x="48" y="669"/>
                  </a:lnTo>
                  <a:lnTo>
                    <a:pt x="48" y="667"/>
                  </a:lnTo>
                  <a:lnTo>
                    <a:pt x="48" y="666"/>
                  </a:lnTo>
                  <a:lnTo>
                    <a:pt x="50" y="666"/>
                  </a:lnTo>
                  <a:lnTo>
                    <a:pt x="50" y="665"/>
                  </a:lnTo>
                  <a:lnTo>
                    <a:pt x="51" y="663"/>
                  </a:lnTo>
                  <a:lnTo>
                    <a:pt x="51" y="662"/>
                  </a:lnTo>
                  <a:lnTo>
                    <a:pt x="52" y="662"/>
                  </a:lnTo>
                  <a:lnTo>
                    <a:pt x="52" y="663"/>
                  </a:lnTo>
                  <a:lnTo>
                    <a:pt x="53" y="663"/>
                  </a:lnTo>
                  <a:lnTo>
                    <a:pt x="53" y="665"/>
                  </a:lnTo>
                  <a:lnTo>
                    <a:pt x="55" y="665"/>
                  </a:lnTo>
                  <a:lnTo>
                    <a:pt x="55" y="663"/>
                  </a:lnTo>
                  <a:lnTo>
                    <a:pt x="55" y="662"/>
                  </a:lnTo>
                  <a:lnTo>
                    <a:pt x="56" y="662"/>
                  </a:lnTo>
                  <a:lnTo>
                    <a:pt x="57" y="662"/>
                  </a:lnTo>
                  <a:lnTo>
                    <a:pt x="59" y="662"/>
                  </a:lnTo>
                  <a:lnTo>
                    <a:pt x="59" y="661"/>
                  </a:lnTo>
                  <a:lnTo>
                    <a:pt x="59" y="660"/>
                  </a:lnTo>
                  <a:lnTo>
                    <a:pt x="60" y="658"/>
                  </a:lnTo>
                  <a:lnTo>
                    <a:pt x="60" y="657"/>
                  </a:lnTo>
                  <a:lnTo>
                    <a:pt x="60" y="656"/>
                  </a:lnTo>
                  <a:lnTo>
                    <a:pt x="60" y="654"/>
                  </a:lnTo>
                  <a:lnTo>
                    <a:pt x="61" y="654"/>
                  </a:lnTo>
                  <a:lnTo>
                    <a:pt x="63" y="654"/>
                  </a:lnTo>
                  <a:lnTo>
                    <a:pt x="63" y="653"/>
                  </a:lnTo>
                  <a:lnTo>
                    <a:pt x="64" y="653"/>
                  </a:lnTo>
                  <a:lnTo>
                    <a:pt x="65" y="652"/>
                  </a:lnTo>
                  <a:lnTo>
                    <a:pt x="66" y="652"/>
                  </a:lnTo>
                  <a:lnTo>
                    <a:pt x="66" y="650"/>
                  </a:lnTo>
                  <a:lnTo>
                    <a:pt x="66" y="649"/>
                  </a:lnTo>
                  <a:lnTo>
                    <a:pt x="66" y="648"/>
                  </a:lnTo>
                  <a:lnTo>
                    <a:pt x="66" y="646"/>
                  </a:lnTo>
                  <a:lnTo>
                    <a:pt x="68" y="646"/>
                  </a:lnTo>
                  <a:lnTo>
                    <a:pt x="68" y="645"/>
                  </a:lnTo>
                  <a:lnTo>
                    <a:pt x="69" y="645"/>
                  </a:lnTo>
                  <a:lnTo>
                    <a:pt x="69" y="644"/>
                  </a:lnTo>
                  <a:lnTo>
                    <a:pt x="68" y="644"/>
                  </a:lnTo>
                  <a:lnTo>
                    <a:pt x="69" y="643"/>
                  </a:lnTo>
                  <a:lnTo>
                    <a:pt x="70" y="641"/>
                  </a:lnTo>
                  <a:lnTo>
                    <a:pt x="69" y="640"/>
                  </a:lnTo>
                  <a:lnTo>
                    <a:pt x="70" y="640"/>
                  </a:lnTo>
                  <a:lnTo>
                    <a:pt x="70" y="639"/>
                  </a:lnTo>
                  <a:lnTo>
                    <a:pt x="70" y="637"/>
                  </a:lnTo>
                  <a:lnTo>
                    <a:pt x="70" y="636"/>
                  </a:lnTo>
                  <a:lnTo>
                    <a:pt x="72" y="636"/>
                  </a:lnTo>
                  <a:lnTo>
                    <a:pt x="72" y="635"/>
                  </a:lnTo>
                  <a:lnTo>
                    <a:pt x="72" y="633"/>
                  </a:lnTo>
                  <a:lnTo>
                    <a:pt x="70" y="632"/>
                  </a:lnTo>
                  <a:lnTo>
                    <a:pt x="70" y="631"/>
                  </a:lnTo>
                  <a:lnTo>
                    <a:pt x="70" y="630"/>
                  </a:lnTo>
                  <a:lnTo>
                    <a:pt x="72" y="630"/>
                  </a:lnTo>
                  <a:lnTo>
                    <a:pt x="73" y="628"/>
                  </a:lnTo>
                  <a:lnTo>
                    <a:pt x="73" y="627"/>
                  </a:lnTo>
                  <a:lnTo>
                    <a:pt x="72" y="627"/>
                  </a:lnTo>
                  <a:lnTo>
                    <a:pt x="72" y="626"/>
                  </a:lnTo>
                  <a:lnTo>
                    <a:pt x="72" y="624"/>
                  </a:lnTo>
                  <a:lnTo>
                    <a:pt x="73" y="624"/>
                  </a:lnTo>
                  <a:lnTo>
                    <a:pt x="73" y="623"/>
                  </a:lnTo>
                  <a:lnTo>
                    <a:pt x="73" y="622"/>
                  </a:lnTo>
                  <a:lnTo>
                    <a:pt x="72" y="622"/>
                  </a:lnTo>
                  <a:lnTo>
                    <a:pt x="72" y="620"/>
                  </a:lnTo>
                  <a:lnTo>
                    <a:pt x="72" y="619"/>
                  </a:lnTo>
                  <a:lnTo>
                    <a:pt x="70" y="619"/>
                  </a:lnTo>
                  <a:lnTo>
                    <a:pt x="72" y="618"/>
                  </a:lnTo>
                  <a:lnTo>
                    <a:pt x="72" y="616"/>
                  </a:lnTo>
                  <a:lnTo>
                    <a:pt x="72" y="615"/>
                  </a:lnTo>
                  <a:lnTo>
                    <a:pt x="70" y="614"/>
                  </a:lnTo>
                  <a:lnTo>
                    <a:pt x="69" y="614"/>
                  </a:lnTo>
                  <a:lnTo>
                    <a:pt x="69" y="613"/>
                  </a:lnTo>
                  <a:lnTo>
                    <a:pt x="69" y="611"/>
                  </a:lnTo>
                  <a:lnTo>
                    <a:pt x="70" y="611"/>
                  </a:lnTo>
                  <a:lnTo>
                    <a:pt x="70" y="610"/>
                  </a:lnTo>
                  <a:lnTo>
                    <a:pt x="69" y="610"/>
                  </a:lnTo>
                  <a:lnTo>
                    <a:pt x="69" y="609"/>
                  </a:lnTo>
                  <a:lnTo>
                    <a:pt x="69" y="607"/>
                  </a:lnTo>
                  <a:lnTo>
                    <a:pt x="68" y="607"/>
                  </a:lnTo>
                  <a:lnTo>
                    <a:pt x="68" y="606"/>
                  </a:lnTo>
                  <a:lnTo>
                    <a:pt x="69" y="606"/>
                  </a:lnTo>
                  <a:lnTo>
                    <a:pt x="69" y="605"/>
                  </a:lnTo>
                  <a:lnTo>
                    <a:pt x="70" y="605"/>
                  </a:lnTo>
                  <a:lnTo>
                    <a:pt x="70" y="606"/>
                  </a:lnTo>
                  <a:lnTo>
                    <a:pt x="72" y="606"/>
                  </a:lnTo>
                  <a:lnTo>
                    <a:pt x="72" y="607"/>
                  </a:lnTo>
                  <a:lnTo>
                    <a:pt x="73" y="607"/>
                  </a:lnTo>
                  <a:lnTo>
                    <a:pt x="73" y="606"/>
                  </a:lnTo>
                  <a:lnTo>
                    <a:pt x="74" y="606"/>
                  </a:lnTo>
                  <a:lnTo>
                    <a:pt x="76" y="606"/>
                  </a:lnTo>
                  <a:lnTo>
                    <a:pt x="76" y="605"/>
                  </a:lnTo>
                  <a:lnTo>
                    <a:pt x="76" y="603"/>
                  </a:lnTo>
                  <a:lnTo>
                    <a:pt x="76" y="602"/>
                  </a:lnTo>
                  <a:lnTo>
                    <a:pt x="76" y="601"/>
                  </a:lnTo>
                  <a:lnTo>
                    <a:pt x="76" y="599"/>
                  </a:lnTo>
                  <a:lnTo>
                    <a:pt x="76" y="598"/>
                  </a:lnTo>
                  <a:lnTo>
                    <a:pt x="77" y="598"/>
                  </a:lnTo>
                  <a:lnTo>
                    <a:pt x="77" y="597"/>
                  </a:lnTo>
                  <a:lnTo>
                    <a:pt x="77" y="596"/>
                  </a:lnTo>
                  <a:lnTo>
                    <a:pt x="77" y="594"/>
                  </a:lnTo>
                  <a:lnTo>
                    <a:pt x="76" y="594"/>
                  </a:lnTo>
                  <a:lnTo>
                    <a:pt x="74" y="594"/>
                  </a:lnTo>
                  <a:lnTo>
                    <a:pt x="76" y="593"/>
                  </a:lnTo>
                  <a:lnTo>
                    <a:pt x="77" y="593"/>
                  </a:lnTo>
                  <a:lnTo>
                    <a:pt x="77" y="592"/>
                  </a:lnTo>
                  <a:lnTo>
                    <a:pt x="77" y="590"/>
                  </a:lnTo>
                  <a:lnTo>
                    <a:pt x="77" y="581"/>
                  </a:lnTo>
                  <a:lnTo>
                    <a:pt x="78" y="581"/>
                  </a:lnTo>
                  <a:lnTo>
                    <a:pt x="82" y="581"/>
                  </a:lnTo>
                  <a:lnTo>
                    <a:pt x="85" y="581"/>
                  </a:lnTo>
                  <a:lnTo>
                    <a:pt x="87" y="581"/>
                  </a:lnTo>
                  <a:lnTo>
                    <a:pt x="90" y="581"/>
                  </a:lnTo>
                  <a:lnTo>
                    <a:pt x="94" y="581"/>
                  </a:lnTo>
                  <a:lnTo>
                    <a:pt x="96" y="581"/>
                  </a:lnTo>
                  <a:lnTo>
                    <a:pt x="99" y="581"/>
                  </a:lnTo>
                  <a:lnTo>
                    <a:pt x="103" y="581"/>
                  </a:lnTo>
                  <a:lnTo>
                    <a:pt x="106" y="581"/>
                  </a:lnTo>
                  <a:lnTo>
                    <a:pt x="108" y="581"/>
                  </a:lnTo>
                  <a:lnTo>
                    <a:pt x="111" y="581"/>
                  </a:lnTo>
                  <a:lnTo>
                    <a:pt x="115" y="581"/>
                  </a:lnTo>
                  <a:lnTo>
                    <a:pt x="117" y="581"/>
                  </a:lnTo>
                  <a:lnTo>
                    <a:pt x="120" y="581"/>
                  </a:lnTo>
                  <a:lnTo>
                    <a:pt x="124" y="581"/>
                  </a:lnTo>
                  <a:lnTo>
                    <a:pt x="127" y="581"/>
                  </a:lnTo>
                  <a:lnTo>
                    <a:pt x="129" y="581"/>
                  </a:lnTo>
                  <a:lnTo>
                    <a:pt x="133" y="581"/>
                  </a:lnTo>
                  <a:lnTo>
                    <a:pt x="136" y="581"/>
                  </a:lnTo>
                  <a:lnTo>
                    <a:pt x="138" y="581"/>
                  </a:lnTo>
                  <a:lnTo>
                    <a:pt x="141" y="581"/>
                  </a:lnTo>
                  <a:lnTo>
                    <a:pt x="145" y="581"/>
                  </a:lnTo>
                  <a:lnTo>
                    <a:pt x="147" y="581"/>
                  </a:lnTo>
                  <a:lnTo>
                    <a:pt x="150" y="581"/>
                  </a:lnTo>
                  <a:lnTo>
                    <a:pt x="154" y="581"/>
                  </a:lnTo>
                  <a:lnTo>
                    <a:pt x="157" y="581"/>
                  </a:lnTo>
                  <a:lnTo>
                    <a:pt x="159" y="581"/>
                  </a:lnTo>
                  <a:lnTo>
                    <a:pt x="163" y="581"/>
                  </a:lnTo>
                  <a:lnTo>
                    <a:pt x="166" y="581"/>
                  </a:lnTo>
                  <a:lnTo>
                    <a:pt x="168" y="581"/>
                  </a:lnTo>
                  <a:lnTo>
                    <a:pt x="171" y="581"/>
                  </a:lnTo>
                  <a:lnTo>
                    <a:pt x="175" y="581"/>
                  </a:lnTo>
                  <a:lnTo>
                    <a:pt x="177" y="581"/>
                  </a:lnTo>
                  <a:lnTo>
                    <a:pt x="180" y="581"/>
                  </a:lnTo>
                  <a:lnTo>
                    <a:pt x="184" y="581"/>
                  </a:lnTo>
                  <a:lnTo>
                    <a:pt x="187" y="581"/>
                  </a:lnTo>
                  <a:lnTo>
                    <a:pt x="189" y="581"/>
                  </a:lnTo>
                  <a:lnTo>
                    <a:pt x="193" y="581"/>
                  </a:lnTo>
                  <a:lnTo>
                    <a:pt x="196" y="581"/>
                  </a:lnTo>
                  <a:lnTo>
                    <a:pt x="198" y="581"/>
                  </a:lnTo>
                  <a:lnTo>
                    <a:pt x="201" y="581"/>
                  </a:lnTo>
                  <a:lnTo>
                    <a:pt x="205" y="581"/>
                  </a:lnTo>
                  <a:lnTo>
                    <a:pt x="207" y="581"/>
                  </a:lnTo>
                  <a:lnTo>
                    <a:pt x="209" y="581"/>
                  </a:lnTo>
                  <a:lnTo>
                    <a:pt x="210" y="581"/>
                  </a:lnTo>
                  <a:lnTo>
                    <a:pt x="214" y="581"/>
                  </a:lnTo>
                  <a:lnTo>
                    <a:pt x="217" y="581"/>
                  </a:lnTo>
                  <a:lnTo>
                    <a:pt x="219" y="581"/>
                  </a:lnTo>
                  <a:lnTo>
                    <a:pt x="223" y="581"/>
                  </a:lnTo>
                  <a:lnTo>
                    <a:pt x="226" y="581"/>
                  </a:lnTo>
                  <a:lnTo>
                    <a:pt x="228" y="581"/>
                  </a:lnTo>
                  <a:lnTo>
                    <a:pt x="231" y="581"/>
                  </a:lnTo>
                  <a:lnTo>
                    <a:pt x="235" y="581"/>
                  </a:lnTo>
                  <a:lnTo>
                    <a:pt x="237" y="581"/>
                  </a:lnTo>
                  <a:lnTo>
                    <a:pt x="240" y="581"/>
                  </a:lnTo>
                  <a:lnTo>
                    <a:pt x="244" y="581"/>
                  </a:lnTo>
                  <a:lnTo>
                    <a:pt x="247" y="581"/>
                  </a:lnTo>
                  <a:lnTo>
                    <a:pt x="249" y="581"/>
                  </a:lnTo>
                  <a:lnTo>
                    <a:pt x="252" y="581"/>
                  </a:lnTo>
                  <a:lnTo>
                    <a:pt x="256" y="581"/>
                  </a:lnTo>
                  <a:lnTo>
                    <a:pt x="258" y="581"/>
                  </a:lnTo>
                  <a:lnTo>
                    <a:pt x="261" y="581"/>
                  </a:lnTo>
                  <a:lnTo>
                    <a:pt x="265" y="581"/>
                  </a:lnTo>
                  <a:lnTo>
                    <a:pt x="267" y="581"/>
                  </a:lnTo>
                  <a:lnTo>
                    <a:pt x="270" y="581"/>
                  </a:lnTo>
                  <a:lnTo>
                    <a:pt x="274" y="581"/>
                  </a:lnTo>
                  <a:lnTo>
                    <a:pt x="277" y="581"/>
                  </a:lnTo>
                  <a:lnTo>
                    <a:pt x="279" y="581"/>
                  </a:lnTo>
                  <a:lnTo>
                    <a:pt x="282" y="581"/>
                  </a:lnTo>
                  <a:lnTo>
                    <a:pt x="286" y="581"/>
                  </a:lnTo>
                  <a:lnTo>
                    <a:pt x="287" y="581"/>
                  </a:lnTo>
                  <a:lnTo>
                    <a:pt x="288" y="581"/>
                  </a:lnTo>
                  <a:lnTo>
                    <a:pt x="291" y="581"/>
                  </a:lnTo>
                  <a:lnTo>
                    <a:pt x="295" y="581"/>
                  </a:lnTo>
                  <a:lnTo>
                    <a:pt x="298" y="581"/>
                  </a:lnTo>
                  <a:lnTo>
                    <a:pt x="300" y="581"/>
                  </a:lnTo>
                  <a:lnTo>
                    <a:pt x="304" y="581"/>
                  </a:lnTo>
                  <a:lnTo>
                    <a:pt x="307" y="581"/>
                  </a:lnTo>
                  <a:lnTo>
                    <a:pt x="308" y="581"/>
                  </a:lnTo>
                  <a:lnTo>
                    <a:pt x="309" y="581"/>
                  </a:lnTo>
                  <a:lnTo>
                    <a:pt x="311" y="581"/>
                  </a:lnTo>
                  <a:lnTo>
                    <a:pt x="312" y="581"/>
                  </a:lnTo>
                  <a:lnTo>
                    <a:pt x="316" y="581"/>
                  </a:lnTo>
                  <a:lnTo>
                    <a:pt x="318" y="581"/>
                  </a:lnTo>
                  <a:lnTo>
                    <a:pt x="321" y="581"/>
                  </a:lnTo>
                  <a:lnTo>
                    <a:pt x="325" y="581"/>
                  </a:lnTo>
                  <a:lnTo>
                    <a:pt x="328" y="581"/>
                  </a:lnTo>
                  <a:lnTo>
                    <a:pt x="330" y="581"/>
                  </a:lnTo>
                  <a:lnTo>
                    <a:pt x="334" y="581"/>
                  </a:lnTo>
                  <a:lnTo>
                    <a:pt x="337" y="581"/>
                  </a:lnTo>
                  <a:lnTo>
                    <a:pt x="339" y="581"/>
                  </a:lnTo>
                  <a:lnTo>
                    <a:pt x="342" y="581"/>
                  </a:lnTo>
                  <a:lnTo>
                    <a:pt x="346" y="581"/>
                  </a:lnTo>
                  <a:lnTo>
                    <a:pt x="348" y="581"/>
                  </a:lnTo>
                  <a:lnTo>
                    <a:pt x="351" y="581"/>
                  </a:lnTo>
                  <a:lnTo>
                    <a:pt x="355" y="581"/>
                  </a:lnTo>
                  <a:lnTo>
                    <a:pt x="358" y="581"/>
                  </a:lnTo>
                  <a:lnTo>
                    <a:pt x="360" y="581"/>
                  </a:lnTo>
                  <a:lnTo>
                    <a:pt x="364" y="581"/>
                  </a:lnTo>
                  <a:lnTo>
                    <a:pt x="367" y="581"/>
                  </a:lnTo>
                  <a:lnTo>
                    <a:pt x="369" y="581"/>
                  </a:lnTo>
                  <a:lnTo>
                    <a:pt x="372" y="581"/>
                  </a:lnTo>
                  <a:lnTo>
                    <a:pt x="376" y="581"/>
                  </a:lnTo>
                  <a:lnTo>
                    <a:pt x="378" y="581"/>
                  </a:lnTo>
                  <a:lnTo>
                    <a:pt x="381" y="581"/>
                  </a:lnTo>
                  <a:lnTo>
                    <a:pt x="385" y="581"/>
                  </a:lnTo>
                  <a:lnTo>
                    <a:pt x="388" y="581"/>
                  </a:lnTo>
                  <a:lnTo>
                    <a:pt x="390" y="581"/>
                  </a:lnTo>
                  <a:lnTo>
                    <a:pt x="393" y="581"/>
                  </a:lnTo>
                  <a:lnTo>
                    <a:pt x="397" y="581"/>
                  </a:lnTo>
                  <a:lnTo>
                    <a:pt x="399" y="581"/>
                  </a:lnTo>
                  <a:lnTo>
                    <a:pt x="402" y="581"/>
                  </a:lnTo>
                  <a:lnTo>
                    <a:pt x="406" y="581"/>
                  </a:lnTo>
                  <a:lnTo>
                    <a:pt x="408" y="581"/>
                  </a:lnTo>
                  <a:lnTo>
                    <a:pt x="411" y="581"/>
                  </a:lnTo>
                  <a:lnTo>
                    <a:pt x="415" y="581"/>
                  </a:lnTo>
                  <a:lnTo>
                    <a:pt x="418" y="581"/>
                  </a:lnTo>
                  <a:lnTo>
                    <a:pt x="420" y="581"/>
                  </a:lnTo>
                  <a:lnTo>
                    <a:pt x="423" y="581"/>
                  </a:lnTo>
                  <a:lnTo>
                    <a:pt x="427" y="581"/>
                  </a:lnTo>
                  <a:lnTo>
                    <a:pt x="429" y="581"/>
                  </a:lnTo>
                  <a:lnTo>
                    <a:pt x="432" y="581"/>
                  </a:lnTo>
                  <a:lnTo>
                    <a:pt x="436" y="581"/>
                  </a:lnTo>
                  <a:lnTo>
                    <a:pt x="439" y="581"/>
                  </a:lnTo>
                  <a:lnTo>
                    <a:pt x="441" y="581"/>
                  </a:lnTo>
                  <a:lnTo>
                    <a:pt x="445" y="581"/>
                  </a:lnTo>
                  <a:lnTo>
                    <a:pt x="448" y="581"/>
                  </a:lnTo>
                  <a:lnTo>
                    <a:pt x="450" y="581"/>
                  </a:lnTo>
                  <a:lnTo>
                    <a:pt x="453" y="581"/>
                  </a:lnTo>
                  <a:lnTo>
                    <a:pt x="457" y="581"/>
                  </a:lnTo>
                  <a:lnTo>
                    <a:pt x="459" y="581"/>
                  </a:lnTo>
                  <a:lnTo>
                    <a:pt x="462" y="581"/>
                  </a:lnTo>
                  <a:lnTo>
                    <a:pt x="466" y="581"/>
                  </a:lnTo>
                  <a:lnTo>
                    <a:pt x="469" y="581"/>
                  </a:lnTo>
                  <a:lnTo>
                    <a:pt x="471" y="581"/>
                  </a:lnTo>
                  <a:lnTo>
                    <a:pt x="475" y="581"/>
                  </a:lnTo>
                  <a:lnTo>
                    <a:pt x="478" y="581"/>
                  </a:lnTo>
                  <a:lnTo>
                    <a:pt x="480" y="583"/>
                  </a:lnTo>
                  <a:lnTo>
                    <a:pt x="480" y="581"/>
                  </a:lnTo>
                  <a:lnTo>
                    <a:pt x="480" y="577"/>
                  </a:lnTo>
                  <a:lnTo>
                    <a:pt x="480" y="575"/>
                  </a:lnTo>
                  <a:lnTo>
                    <a:pt x="480" y="572"/>
                  </a:lnTo>
                  <a:lnTo>
                    <a:pt x="480" y="568"/>
                  </a:lnTo>
                  <a:lnTo>
                    <a:pt x="480" y="566"/>
                  </a:lnTo>
                  <a:lnTo>
                    <a:pt x="480" y="563"/>
                  </a:lnTo>
                  <a:lnTo>
                    <a:pt x="480" y="560"/>
                  </a:lnTo>
                  <a:lnTo>
                    <a:pt x="480" y="556"/>
                  </a:lnTo>
                  <a:lnTo>
                    <a:pt x="480" y="554"/>
                  </a:lnTo>
                  <a:lnTo>
                    <a:pt x="480" y="551"/>
                  </a:lnTo>
                  <a:lnTo>
                    <a:pt x="480" y="547"/>
                  </a:lnTo>
                  <a:lnTo>
                    <a:pt x="480" y="545"/>
                  </a:lnTo>
                  <a:lnTo>
                    <a:pt x="480" y="542"/>
                  </a:lnTo>
                  <a:lnTo>
                    <a:pt x="480" y="538"/>
                  </a:lnTo>
                  <a:lnTo>
                    <a:pt x="480" y="536"/>
                  </a:lnTo>
                  <a:lnTo>
                    <a:pt x="480" y="533"/>
                  </a:lnTo>
                  <a:lnTo>
                    <a:pt x="480" y="530"/>
                  </a:lnTo>
                  <a:lnTo>
                    <a:pt x="480" y="526"/>
                  </a:lnTo>
                  <a:lnTo>
                    <a:pt x="480" y="524"/>
                  </a:lnTo>
                  <a:lnTo>
                    <a:pt x="480" y="521"/>
                  </a:lnTo>
                  <a:lnTo>
                    <a:pt x="480" y="517"/>
                  </a:lnTo>
                  <a:lnTo>
                    <a:pt x="480" y="515"/>
                  </a:lnTo>
                  <a:lnTo>
                    <a:pt x="479" y="512"/>
                  </a:lnTo>
                  <a:lnTo>
                    <a:pt x="479" y="508"/>
                  </a:lnTo>
                  <a:lnTo>
                    <a:pt x="480" y="505"/>
                  </a:lnTo>
                  <a:lnTo>
                    <a:pt x="479" y="503"/>
                  </a:lnTo>
                  <a:lnTo>
                    <a:pt x="479" y="500"/>
                  </a:lnTo>
                  <a:lnTo>
                    <a:pt x="479" y="496"/>
                  </a:lnTo>
                  <a:lnTo>
                    <a:pt x="479" y="494"/>
                  </a:lnTo>
                  <a:lnTo>
                    <a:pt x="479" y="491"/>
                  </a:lnTo>
                  <a:lnTo>
                    <a:pt x="479" y="487"/>
                  </a:lnTo>
                  <a:lnTo>
                    <a:pt x="479" y="485"/>
                  </a:lnTo>
                  <a:lnTo>
                    <a:pt x="479" y="482"/>
                  </a:lnTo>
                  <a:lnTo>
                    <a:pt x="479" y="478"/>
                  </a:lnTo>
                  <a:lnTo>
                    <a:pt x="479" y="475"/>
                  </a:lnTo>
                  <a:lnTo>
                    <a:pt x="479" y="473"/>
                  </a:lnTo>
                  <a:lnTo>
                    <a:pt x="479" y="470"/>
                  </a:lnTo>
                  <a:lnTo>
                    <a:pt x="479" y="466"/>
                  </a:lnTo>
                  <a:lnTo>
                    <a:pt x="479" y="464"/>
                  </a:lnTo>
                  <a:lnTo>
                    <a:pt x="479" y="461"/>
                  </a:lnTo>
                  <a:lnTo>
                    <a:pt x="479" y="457"/>
                  </a:lnTo>
                  <a:lnTo>
                    <a:pt x="479" y="455"/>
                  </a:lnTo>
                  <a:lnTo>
                    <a:pt x="479" y="452"/>
                  </a:lnTo>
                  <a:lnTo>
                    <a:pt x="479" y="448"/>
                  </a:lnTo>
                  <a:lnTo>
                    <a:pt x="479" y="445"/>
                  </a:lnTo>
                  <a:lnTo>
                    <a:pt x="479" y="443"/>
                  </a:lnTo>
                  <a:lnTo>
                    <a:pt x="479" y="440"/>
                  </a:lnTo>
                  <a:lnTo>
                    <a:pt x="479" y="436"/>
                  </a:lnTo>
                  <a:lnTo>
                    <a:pt x="479" y="434"/>
                  </a:lnTo>
                  <a:lnTo>
                    <a:pt x="479" y="431"/>
                  </a:lnTo>
                  <a:lnTo>
                    <a:pt x="479" y="427"/>
                  </a:lnTo>
                  <a:lnTo>
                    <a:pt x="479" y="425"/>
                  </a:lnTo>
                  <a:lnTo>
                    <a:pt x="479" y="422"/>
                  </a:lnTo>
                  <a:lnTo>
                    <a:pt x="479" y="419"/>
                  </a:lnTo>
                  <a:lnTo>
                    <a:pt x="479" y="415"/>
                  </a:lnTo>
                  <a:lnTo>
                    <a:pt x="479" y="413"/>
                  </a:lnTo>
                  <a:lnTo>
                    <a:pt x="479" y="410"/>
                  </a:lnTo>
                  <a:lnTo>
                    <a:pt x="479" y="406"/>
                  </a:lnTo>
                  <a:lnTo>
                    <a:pt x="479" y="404"/>
                  </a:lnTo>
                  <a:lnTo>
                    <a:pt x="479" y="401"/>
                  </a:lnTo>
                  <a:lnTo>
                    <a:pt x="479" y="398"/>
                  </a:lnTo>
                  <a:lnTo>
                    <a:pt x="479" y="394"/>
                  </a:lnTo>
                  <a:lnTo>
                    <a:pt x="479" y="392"/>
                  </a:lnTo>
                  <a:lnTo>
                    <a:pt x="479" y="389"/>
                  </a:lnTo>
                  <a:lnTo>
                    <a:pt x="479" y="385"/>
                  </a:lnTo>
                  <a:lnTo>
                    <a:pt x="479" y="383"/>
                  </a:lnTo>
                  <a:lnTo>
                    <a:pt x="479" y="380"/>
                  </a:lnTo>
                  <a:lnTo>
                    <a:pt x="479" y="376"/>
                  </a:lnTo>
                  <a:lnTo>
                    <a:pt x="479" y="374"/>
                  </a:lnTo>
                  <a:lnTo>
                    <a:pt x="479" y="372"/>
                  </a:lnTo>
                  <a:lnTo>
                    <a:pt x="479" y="371"/>
                  </a:lnTo>
                  <a:lnTo>
                    <a:pt x="479" y="368"/>
                  </a:lnTo>
                  <a:lnTo>
                    <a:pt x="478" y="364"/>
                  </a:lnTo>
                  <a:lnTo>
                    <a:pt x="478" y="363"/>
                  </a:lnTo>
                  <a:lnTo>
                    <a:pt x="478" y="362"/>
                  </a:lnTo>
                  <a:lnTo>
                    <a:pt x="479" y="359"/>
                  </a:lnTo>
                  <a:lnTo>
                    <a:pt x="478" y="355"/>
                  </a:lnTo>
                  <a:lnTo>
                    <a:pt x="478" y="353"/>
                  </a:lnTo>
                  <a:lnTo>
                    <a:pt x="478" y="350"/>
                  </a:lnTo>
                  <a:lnTo>
                    <a:pt x="479" y="346"/>
                  </a:lnTo>
                  <a:lnTo>
                    <a:pt x="478" y="344"/>
                  </a:lnTo>
                  <a:lnTo>
                    <a:pt x="478" y="341"/>
                  </a:lnTo>
                  <a:lnTo>
                    <a:pt x="478" y="338"/>
                  </a:lnTo>
                  <a:lnTo>
                    <a:pt x="478" y="334"/>
                  </a:lnTo>
                  <a:lnTo>
                    <a:pt x="478" y="332"/>
                  </a:lnTo>
                  <a:lnTo>
                    <a:pt x="478" y="329"/>
                  </a:lnTo>
                  <a:lnTo>
                    <a:pt x="478" y="325"/>
                  </a:lnTo>
                  <a:lnTo>
                    <a:pt x="478" y="323"/>
                  </a:lnTo>
                  <a:lnTo>
                    <a:pt x="478" y="320"/>
                  </a:lnTo>
                  <a:lnTo>
                    <a:pt x="478" y="317"/>
                  </a:lnTo>
                  <a:lnTo>
                    <a:pt x="478" y="316"/>
                  </a:lnTo>
                  <a:lnTo>
                    <a:pt x="478" y="314"/>
                  </a:lnTo>
                  <a:lnTo>
                    <a:pt x="478" y="311"/>
                  </a:lnTo>
                  <a:lnTo>
                    <a:pt x="478" y="308"/>
                  </a:lnTo>
                  <a:lnTo>
                    <a:pt x="478" y="304"/>
                  </a:lnTo>
                  <a:lnTo>
                    <a:pt x="478" y="302"/>
                  </a:lnTo>
                  <a:lnTo>
                    <a:pt x="478" y="299"/>
                  </a:lnTo>
                  <a:lnTo>
                    <a:pt x="478" y="295"/>
                  </a:lnTo>
                  <a:lnTo>
                    <a:pt x="478" y="293"/>
                  </a:lnTo>
                  <a:lnTo>
                    <a:pt x="478" y="290"/>
                  </a:lnTo>
                  <a:lnTo>
                    <a:pt x="478" y="287"/>
                  </a:lnTo>
                  <a:lnTo>
                    <a:pt x="478" y="283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78" y="274"/>
                  </a:lnTo>
                  <a:lnTo>
                    <a:pt x="478" y="272"/>
                  </a:lnTo>
                  <a:lnTo>
                    <a:pt x="478" y="267"/>
                  </a:lnTo>
                  <a:lnTo>
                    <a:pt x="478" y="263"/>
                  </a:lnTo>
                  <a:lnTo>
                    <a:pt x="478" y="261"/>
                  </a:lnTo>
                  <a:lnTo>
                    <a:pt x="478" y="260"/>
                  </a:lnTo>
                  <a:lnTo>
                    <a:pt x="478" y="253"/>
                  </a:lnTo>
                  <a:lnTo>
                    <a:pt x="478" y="251"/>
                  </a:lnTo>
                  <a:lnTo>
                    <a:pt x="478" y="248"/>
                  </a:lnTo>
                  <a:lnTo>
                    <a:pt x="478" y="244"/>
                  </a:lnTo>
                  <a:lnTo>
                    <a:pt x="478" y="242"/>
                  </a:lnTo>
                  <a:lnTo>
                    <a:pt x="478" y="239"/>
                  </a:lnTo>
                  <a:lnTo>
                    <a:pt x="478" y="236"/>
                  </a:lnTo>
                  <a:lnTo>
                    <a:pt x="478" y="233"/>
                  </a:lnTo>
                  <a:lnTo>
                    <a:pt x="478" y="230"/>
                  </a:lnTo>
                  <a:lnTo>
                    <a:pt x="476" y="227"/>
                  </a:lnTo>
                  <a:lnTo>
                    <a:pt x="476" y="223"/>
                  </a:lnTo>
                  <a:lnTo>
                    <a:pt x="478" y="221"/>
                  </a:lnTo>
                  <a:lnTo>
                    <a:pt x="476" y="218"/>
                  </a:lnTo>
                  <a:lnTo>
                    <a:pt x="476" y="216"/>
                  </a:lnTo>
                  <a:lnTo>
                    <a:pt x="476" y="212"/>
                  </a:lnTo>
                  <a:lnTo>
                    <a:pt x="478" y="209"/>
                  </a:lnTo>
                  <a:lnTo>
                    <a:pt x="476" y="206"/>
                  </a:lnTo>
                  <a:lnTo>
                    <a:pt x="476" y="203"/>
                  </a:lnTo>
                  <a:lnTo>
                    <a:pt x="476" y="200"/>
                  </a:lnTo>
                  <a:lnTo>
                    <a:pt x="476" y="197"/>
                  </a:lnTo>
                  <a:lnTo>
                    <a:pt x="476" y="195"/>
                  </a:lnTo>
                  <a:lnTo>
                    <a:pt x="476" y="191"/>
                  </a:lnTo>
                  <a:lnTo>
                    <a:pt x="476" y="188"/>
                  </a:lnTo>
                  <a:lnTo>
                    <a:pt x="476" y="186"/>
                  </a:lnTo>
                  <a:lnTo>
                    <a:pt x="476" y="182"/>
                  </a:lnTo>
                  <a:lnTo>
                    <a:pt x="476" y="179"/>
                  </a:lnTo>
                  <a:lnTo>
                    <a:pt x="476" y="176"/>
                  </a:lnTo>
                  <a:lnTo>
                    <a:pt x="476" y="172"/>
                  </a:lnTo>
                  <a:lnTo>
                    <a:pt x="476" y="170"/>
                  </a:lnTo>
                  <a:lnTo>
                    <a:pt x="476" y="167"/>
                  </a:lnTo>
                  <a:lnTo>
                    <a:pt x="476" y="165"/>
                  </a:lnTo>
                  <a:lnTo>
                    <a:pt x="476" y="161"/>
                  </a:lnTo>
                  <a:lnTo>
                    <a:pt x="476" y="158"/>
                  </a:lnTo>
                  <a:lnTo>
                    <a:pt x="476" y="156"/>
                  </a:lnTo>
                  <a:lnTo>
                    <a:pt x="476" y="152"/>
                  </a:lnTo>
                  <a:lnTo>
                    <a:pt x="476" y="149"/>
                  </a:lnTo>
                  <a:lnTo>
                    <a:pt x="476" y="146"/>
                  </a:lnTo>
                  <a:lnTo>
                    <a:pt x="476" y="144"/>
                  </a:lnTo>
                  <a:lnTo>
                    <a:pt x="476" y="140"/>
                  </a:lnTo>
                  <a:lnTo>
                    <a:pt x="476" y="137"/>
                  </a:lnTo>
                  <a:lnTo>
                    <a:pt x="476" y="135"/>
                  </a:lnTo>
                  <a:lnTo>
                    <a:pt x="476" y="131"/>
                  </a:lnTo>
                  <a:lnTo>
                    <a:pt x="476" y="128"/>
                  </a:lnTo>
                  <a:lnTo>
                    <a:pt x="476" y="125"/>
                  </a:lnTo>
                  <a:lnTo>
                    <a:pt x="476" y="122"/>
                  </a:lnTo>
                  <a:lnTo>
                    <a:pt x="476" y="119"/>
                  </a:lnTo>
                  <a:lnTo>
                    <a:pt x="476" y="116"/>
                  </a:lnTo>
                  <a:lnTo>
                    <a:pt x="476" y="114"/>
                  </a:lnTo>
                  <a:lnTo>
                    <a:pt x="476" y="110"/>
                  </a:lnTo>
                  <a:lnTo>
                    <a:pt x="476" y="107"/>
                  </a:lnTo>
                  <a:lnTo>
                    <a:pt x="476" y="105"/>
                  </a:lnTo>
                  <a:lnTo>
                    <a:pt x="476" y="101"/>
                  </a:lnTo>
                  <a:lnTo>
                    <a:pt x="476" y="98"/>
                  </a:lnTo>
                  <a:lnTo>
                    <a:pt x="476" y="95"/>
                  </a:lnTo>
                  <a:lnTo>
                    <a:pt x="476" y="93"/>
                  </a:lnTo>
                  <a:lnTo>
                    <a:pt x="476" y="89"/>
                  </a:lnTo>
                  <a:lnTo>
                    <a:pt x="476" y="86"/>
                  </a:lnTo>
                  <a:lnTo>
                    <a:pt x="476" y="84"/>
                  </a:lnTo>
                  <a:lnTo>
                    <a:pt x="475" y="80"/>
                  </a:lnTo>
                  <a:lnTo>
                    <a:pt x="476" y="77"/>
                  </a:lnTo>
                  <a:lnTo>
                    <a:pt x="476" y="75"/>
                  </a:lnTo>
                  <a:lnTo>
                    <a:pt x="476" y="72"/>
                  </a:lnTo>
                  <a:lnTo>
                    <a:pt x="474" y="69"/>
                  </a:lnTo>
                  <a:lnTo>
                    <a:pt x="475" y="68"/>
                  </a:lnTo>
                  <a:lnTo>
                    <a:pt x="476" y="65"/>
                  </a:lnTo>
                  <a:lnTo>
                    <a:pt x="478" y="64"/>
                  </a:lnTo>
                  <a:lnTo>
                    <a:pt x="479" y="62"/>
                  </a:lnTo>
                  <a:lnTo>
                    <a:pt x="479" y="59"/>
                  </a:lnTo>
                  <a:lnTo>
                    <a:pt x="479" y="55"/>
                  </a:lnTo>
                  <a:lnTo>
                    <a:pt x="479" y="52"/>
                  </a:lnTo>
                  <a:lnTo>
                    <a:pt x="479" y="50"/>
                  </a:lnTo>
                  <a:lnTo>
                    <a:pt x="479" y="47"/>
                  </a:lnTo>
                  <a:lnTo>
                    <a:pt x="479" y="45"/>
                  </a:lnTo>
                  <a:lnTo>
                    <a:pt x="479" y="42"/>
                  </a:lnTo>
                  <a:lnTo>
                    <a:pt x="479" y="39"/>
                  </a:lnTo>
                  <a:lnTo>
                    <a:pt x="480" y="38"/>
                  </a:lnTo>
                  <a:lnTo>
                    <a:pt x="482" y="35"/>
                  </a:lnTo>
                  <a:lnTo>
                    <a:pt x="483" y="34"/>
                  </a:lnTo>
                  <a:lnTo>
                    <a:pt x="484" y="33"/>
                  </a:lnTo>
                  <a:lnTo>
                    <a:pt x="485" y="31"/>
                  </a:lnTo>
                  <a:lnTo>
                    <a:pt x="487" y="30"/>
                  </a:lnTo>
                  <a:lnTo>
                    <a:pt x="488" y="29"/>
                  </a:lnTo>
                  <a:lnTo>
                    <a:pt x="489" y="26"/>
                  </a:lnTo>
                  <a:lnTo>
                    <a:pt x="489" y="24"/>
                  </a:lnTo>
                  <a:lnTo>
                    <a:pt x="488" y="21"/>
                  </a:lnTo>
                  <a:lnTo>
                    <a:pt x="487" y="20"/>
                  </a:lnTo>
                  <a:lnTo>
                    <a:pt x="485" y="17"/>
                  </a:lnTo>
                  <a:lnTo>
                    <a:pt x="484" y="16"/>
                  </a:lnTo>
                  <a:lnTo>
                    <a:pt x="485" y="13"/>
                  </a:lnTo>
                  <a:lnTo>
                    <a:pt x="485" y="12"/>
                  </a:lnTo>
                  <a:lnTo>
                    <a:pt x="487" y="11"/>
                  </a:lnTo>
                  <a:lnTo>
                    <a:pt x="488" y="9"/>
                  </a:lnTo>
                  <a:lnTo>
                    <a:pt x="491" y="9"/>
                  </a:lnTo>
                  <a:lnTo>
                    <a:pt x="493" y="9"/>
                  </a:lnTo>
                  <a:lnTo>
                    <a:pt x="496" y="9"/>
                  </a:lnTo>
                  <a:lnTo>
                    <a:pt x="500" y="11"/>
                  </a:lnTo>
                  <a:lnTo>
                    <a:pt x="502" y="11"/>
                  </a:lnTo>
                  <a:lnTo>
                    <a:pt x="505" y="11"/>
                  </a:lnTo>
                  <a:lnTo>
                    <a:pt x="508" y="9"/>
                  </a:lnTo>
                  <a:lnTo>
                    <a:pt x="512" y="9"/>
                  </a:lnTo>
                  <a:lnTo>
                    <a:pt x="514" y="9"/>
                  </a:lnTo>
                  <a:lnTo>
                    <a:pt x="516" y="9"/>
                  </a:lnTo>
                  <a:lnTo>
                    <a:pt x="519" y="11"/>
                  </a:lnTo>
                  <a:lnTo>
                    <a:pt x="522" y="9"/>
                  </a:lnTo>
                  <a:lnTo>
                    <a:pt x="525" y="9"/>
                  </a:lnTo>
                  <a:lnTo>
                    <a:pt x="527" y="9"/>
                  </a:lnTo>
                  <a:lnTo>
                    <a:pt x="530" y="9"/>
                  </a:lnTo>
                  <a:lnTo>
                    <a:pt x="532" y="9"/>
                  </a:lnTo>
                  <a:lnTo>
                    <a:pt x="535" y="11"/>
                  </a:lnTo>
                  <a:lnTo>
                    <a:pt x="538" y="11"/>
                  </a:lnTo>
                  <a:lnTo>
                    <a:pt x="542" y="11"/>
                  </a:lnTo>
                  <a:lnTo>
                    <a:pt x="544" y="11"/>
                  </a:lnTo>
                  <a:lnTo>
                    <a:pt x="544" y="9"/>
                  </a:lnTo>
                  <a:lnTo>
                    <a:pt x="547" y="9"/>
                  </a:lnTo>
                  <a:lnTo>
                    <a:pt x="549" y="9"/>
                  </a:lnTo>
                  <a:lnTo>
                    <a:pt x="552" y="9"/>
                  </a:lnTo>
                  <a:lnTo>
                    <a:pt x="555" y="9"/>
                  </a:lnTo>
                  <a:lnTo>
                    <a:pt x="557" y="8"/>
                  </a:lnTo>
                  <a:lnTo>
                    <a:pt x="560" y="8"/>
                  </a:lnTo>
                  <a:lnTo>
                    <a:pt x="561" y="7"/>
                  </a:lnTo>
                  <a:lnTo>
                    <a:pt x="564" y="7"/>
                  </a:lnTo>
                  <a:lnTo>
                    <a:pt x="565" y="5"/>
                  </a:lnTo>
                  <a:lnTo>
                    <a:pt x="568" y="5"/>
                  </a:lnTo>
                  <a:lnTo>
                    <a:pt x="570" y="5"/>
                  </a:lnTo>
                  <a:lnTo>
                    <a:pt x="574" y="5"/>
                  </a:lnTo>
                  <a:lnTo>
                    <a:pt x="577" y="5"/>
                  </a:lnTo>
                  <a:lnTo>
                    <a:pt x="579" y="5"/>
                  </a:lnTo>
                  <a:lnTo>
                    <a:pt x="582" y="5"/>
                  </a:lnTo>
                  <a:lnTo>
                    <a:pt x="585" y="7"/>
                  </a:lnTo>
                  <a:lnTo>
                    <a:pt x="587" y="7"/>
                  </a:lnTo>
                  <a:lnTo>
                    <a:pt x="589" y="8"/>
                  </a:lnTo>
                  <a:lnTo>
                    <a:pt x="591" y="7"/>
                  </a:lnTo>
                  <a:lnTo>
                    <a:pt x="594" y="7"/>
                  </a:lnTo>
                  <a:lnTo>
                    <a:pt x="596" y="7"/>
                  </a:lnTo>
                  <a:lnTo>
                    <a:pt x="599" y="7"/>
                  </a:lnTo>
                  <a:lnTo>
                    <a:pt x="603" y="7"/>
                  </a:lnTo>
                  <a:lnTo>
                    <a:pt x="604" y="5"/>
                  </a:lnTo>
                  <a:lnTo>
                    <a:pt x="606" y="5"/>
                  </a:lnTo>
                  <a:lnTo>
                    <a:pt x="608" y="5"/>
                  </a:lnTo>
                  <a:lnTo>
                    <a:pt x="610" y="5"/>
                  </a:lnTo>
                  <a:lnTo>
                    <a:pt x="612" y="4"/>
                  </a:lnTo>
                  <a:lnTo>
                    <a:pt x="613" y="3"/>
                  </a:lnTo>
                  <a:lnTo>
                    <a:pt x="616" y="1"/>
                  </a:lnTo>
                  <a:lnTo>
                    <a:pt x="617" y="1"/>
                  </a:lnTo>
                  <a:lnTo>
                    <a:pt x="620" y="0"/>
                  </a:lnTo>
                  <a:lnTo>
                    <a:pt x="623" y="0"/>
                  </a:lnTo>
                  <a:lnTo>
                    <a:pt x="625" y="0"/>
                  </a:lnTo>
                  <a:lnTo>
                    <a:pt x="628" y="1"/>
                  </a:lnTo>
                  <a:lnTo>
                    <a:pt x="629" y="3"/>
                  </a:lnTo>
                  <a:lnTo>
                    <a:pt x="629" y="5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2" name="Freeform 101">
              <a:extLst>
                <a:ext uri="{FF2B5EF4-FFF2-40B4-BE49-F238E27FC236}">
                  <a16:creationId xmlns:a16="http://schemas.microsoft.com/office/drawing/2014/main" id="{ECF027A3-3D34-84CC-A302-4F1456330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4" y="1466"/>
              <a:ext cx="706" cy="642"/>
            </a:xfrm>
            <a:custGeom>
              <a:avLst/>
              <a:gdLst>
                <a:gd name="T0" fmla="*/ 33 w 706"/>
                <a:gd name="T1" fmla="*/ 16 h 642"/>
                <a:gd name="T2" fmla="*/ 78 w 706"/>
                <a:gd name="T3" fmla="*/ 12 h 642"/>
                <a:gd name="T4" fmla="*/ 121 w 706"/>
                <a:gd name="T5" fmla="*/ 12 h 642"/>
                <a:gd name="T6" fmla="*/ 167 w 706"/>
                <a:gd name="T7" fmla="*/ 13 h 642"/>
                <a:gd name="T8" fmla="*/ 206 w 706"/>
                <a:gd name="T9" fmla="*/ 17 h 642"/>
                <a:gd name="T10" fmla="*/ 248 w 706"/>
                <a:gd name="T11" fmla="*/ 12 h 642"/>
                <a:gd name="T12" fmla="*/ 287 w 706"/>
                <a:gd name="T13" fmla="*/ 1 h 642"/>
                <a:gd name="T14" fmla="*/ 325 w 706"/>
                <a:gd name="T15" fmla="*/ 11 h 642"/>
                <a:gd name="T16" fmla="*/ 363 w 706"/>
                <a:gd name="T17" fmla="*/ 14 h 642"/>
                <a:gd name="T18" fmla="*/ 402 w 706"/>
                <a:gd name="T19" fmla="*/ 25 h 642"/>
                <a:gd name="T20" fmla="*/ 445 w 706"/>
                <a:gd name="T21" fmla="*/ 31 h 642"/>
                <a:gd name="T22" fmla="*/ 483 w 706"/>
                <a:gd name="T23" fmla="*/ 30 h 642"/>
                <a:gd name="T24" fmla="*/ 518 w 706"/>
                <a:gd name="T25" fmla="*/ 33 h 642"/>
                <a:gd name="T26" fmla="*/ 555 w 706"/>
                <a:gd name="T27" fmla="*/ 29 h 642"/>
                <a:gd name="T28" fmla="*/ 595 w 706"/>
                <a:gd name="T29" fmla="*/ 34 h 642"/>
                <a:gd name="T30" fmla="*/ 625 w 706"/>
                <a:gd name="T31" fmla="*/ 20 h 642"/>
                <a:gd name="T32" fmla="*/ 663 w 706"/>
                <a:gd name="T33" fmla="*/ 24 h 642"/>
                <a:gd name="T34" fmla="*/ 696 w 706"/>
                <a:gd name="T35" fmla="*/ 34 h 642"/>
                <a:gd name="T36" fmla="*/ 704 w 706"/>
                <a:gd name="T37" fmla="*/ 67 h 642"/>
                <a:gd name="T38" fmla="*/ 700 w 706"/>
                <a:gd name="T39" fmla="*/ 112 h 642"/>
                <a:gd name="T40" fmla="*/ 674 w 706"/>
                <a:gd name="T41" fmla="*/ 137 h 642"/>
                <a:gd name="T42" fmla="*/ 659 w 706"/>
                <a:gd name="T43" fmla="*/ 166 h 642"/>
                <a:gd name="T44" fmla="*/ 653 w 706"/>
                <a:gd name="T45" fmla="*/ 193 h 642"/>
                <a:gd name="T46" fmla="*/ 655 w 706"/>
                <a:gd name="T47" fmla="*/ 229 h 642"/>
                <a:gd name="T48" fmla="*/ 644 w 706"/>
                <a:gd name="T49" fmla="*/ 260 h 642"/>
                <a:gd name="T50" fmla="*/ 640 w 706"/>
                <a:gd name="T51" fmla="*/ 298 h 642"/>
                <a:gd name="T52" fmla="*/ 640 w 706"/>
                <a:gd name="T53" fmla="*/ 333 h 642"/>
                <a:gd name="T54" fmla="*/ 655 w 706"/>
                <a:gd name="T55" fmla="*/ 359 h 642"/>
                <a:gd name="T56" fmla="*/ 671 w 706"/>
                <a:gd name="T57" fmla="*/ 389 h 642"/>
                <a:gd name="T58" fmla="*/ 679 w 706"/>
                <a:gd name="T59" fmla="*/ 422 h 642"/>
                <a:gd name="T60" fmla="*/ 667 w 706"/>
                <a:gd name="T61" fmla="*/ 451 h 642"/>
                <a:gd name="T62" fmla="*/ 642 w 706"/>
                <a:gd name="T63" fmla="*/ 469 h 642"/>
                <a:gd name="T64" fmla="*/ 565 w 706"/>
                <a:gd name="T65" fmla="*/ 482 h 642"/>
                <a:gd name="T66" fmla="*/ 544 w 706"/>
                <a:gd name="T67" fmla="*/ 481 h 642"/>
                <a:gd name="T68" fmla="*/ 524 w 706"/>
                <a:gd name="T69" fmla="*/ 479 h 642"/>
                <a:gd name="T70" fmla="*/ 501 w 706"/>
                <a:gd name="T71" fmla="*/ 479 h 642"/>
                <a:gd name="T72" fmla="*/ 480 w 706"/>
                <a:gd name="T73" fmla="*/ 478 h 642"/>
                <a:gd name="T74" fmla="*/ 460 w 706"/>
                <a:gd name="T75" fmla="*/ 477 h 642"/>
                <a:gd name="T76" fmla="*/ 432 w 706"/>
                <a:gd name="T77" fmla="*/ 477 h 642"/>
                <a:gd name="T78" fmla="*/ 411 w 706"/>
                <a:gd name="T79" fmla="*/ 475 h 642"/>
                <a:gd name="T80" fmla="*/ 390 w 706"/>
                <a:gd name="T81" fmla="*/ 474 h 642"/>
                <a:gd name="T82" fmla="*/ 368 w 706"/>
                <a:gd name="T83" fmla="*/ 474 h 642"/>
                <a:gd name="T84" fmla="*/ 347 w 706"/>
                <a:gd name="T85" fmla="*/ 473 h 642"/>
                <a:gd name="T86" fmla="*/ 325 w 706"/>
                <a:gd name="T87" fmla="*/ 471 h 642"/>
                <a:gd name="T88" fmla="*/ 303 w 706"/>
                <a:gd name="T89" fmla="*/ 470 h 642"/>
                <a:gd name="T90" fmla="*/ 290 w 706"/>
                <a:gd name="T91" fmla="*/ 478 h 642"/>
                <a:gd name="T92" fmla="*/ 286 w 706"/>
                <a:gd name="T93" fmla="*/ 498 h 642"/>
                <a:gd name="T94" fmla="*/ 279 w 706"/>
                <a:gd name="T95" fmla="*/ 508 h 642"/>
                <a:gd name="T96" fmla="*/ 272 w 706"/>
                <a:gd name="T97" fmla="*/ 524 h 642"/>
                <a:gd name="T98" fmla="*/ 265 w 706"/>
                <a:gd name="T99" fmla="*/ 537 h 642"/>
                <a:gd name="T100" fmla="*/ 260 w 706"/>
                <a:gd name="T101" fmla="*/ 546 h 642"/>
                <a:gd name="T102" fmla="*/ 252 w 706"/>
                <a:gd name="T103" fmla="*/ 558 h 642"/>
                <a:gd name="T104" fmla="*/ 247 w 706"/>
                <a:gd name="T105" fmla="*/ 569 h 642"/>
                <a:gd name="T106" fmla="*/ 243 w 706"/>
                <a:gd name="T107" fmla="*/ 584 h 642"/>
                <a:gd name="T108" fmla="*/ 230 w 706"/>
                <a:gd name="T109" fmla="*/ 595 h 642"/>
                <a:gd name="T110" fmla="*/ 232 w 706"/>
                <a:gd name="T111" fmla="*/ 602 h 642"/>
                <a:gd name="T112" fmla="*/ 232 w 706"/>
                <a:gd name="T113" fmla="*/ 611 h 642"/>
                <a:gd name="T114" fmla="*/ 230 w 706"/>
                <a:gd name="T115" fmla="*/ 620 h 642"/>
                <a:gd name="T116" fmla="*/ 227 w 706"/>
                <a:gd name="T117" fmla="*/ 629 h 642"/>
                <a:gd name="T118" fmla="*/ 225 w 706"/>
                <a:gd name="T119" fmla="*/ 641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06" h="642">
                  <a:moveTo>
                    <a:pt x="0" y="1"/>
                  </a:moveTo>
                  <a:lnTo>
                    <a:pt x="1" y="3"/>
                  </a:lnTo>
                  <a:lnTo>
                    <a:pt x="3" y="4"/>
                  </a:lnTo>
                  <a:lnTo>
                    <a:pt x="4" y="7"/>
                  </a:lnTo>
                  <a:lnTo>
                    <a:pt x="7" y="7"/>
                  </a:lnTo>
                  <a:lnTo>
                    <a:pt x="9" y="8"/>
                  </a:lnTo>
                  <a:lnTo>
                    <a:pt x="12" y="8"/>
                  </a:lnTo>
                  <a:lnTo>
                    <a:pt x="14" y="9"/>
                  </a:lnTo>
                  <a:lnTo>
                    <a:pt x="17" y="9"/>
                  </a:lnTo>
                  <a:lnTo>
                    <a:pt x="20" y="9"/>
                  </a:lnTo>
                  <a:lnTo>
                    <a:pt x="21" y="11"/>
                  </a:lnTo>
                  <a:lnTo>
                    <a:pt x="24" y="12"/>
                  </a:lnTo>
                  <a:lnTo>
                    <a:pt x="24" y="13"/>
                  </a:lnTo>
                  <a:lnTo>
                    <a:pt x="26" y="14"/>
                  </a:lnTo>
                  <a:lnTo>
                    <a:pt x="28" y="16"/>
                  </a:lnTo>
                  <a:lnTo>
                    <a:pt x="30" y="16"/>
                  </a:lnTo>
                  <a:lnTo>
                    <a:pt x="33" y="16"/>
                  </a:lnTo>
                  <a:lnTo>
                    <a:pt x="35" y="16"/>
                  </a:lnTo>
                  <a:lnTo>
                    <a:pt x="38" y="16"/>
                  </a:lnTo>
                  <a:lnTo>
                    <a:pt x="41" y="16"/>
                  </a:lnTo>
                  <a:lnTo>
                    <a:pt x="43" y="14"/>
                  </a:lnTo>
                  <a:lnTo>
                    <a:pt x="46" y="14"/>
                  </a:lnTo>
                  <a:lnTo>
                    <a:pt x="48" y="14"/>
                  </a:lnTo>
                  <a:lnTo>
                    <a:pt x="51" y="14"/>
                  </a:lnTo>
                  <a:lnTo>
                    <a:pt x="54" y="13"/>
                  </a:lnTo>
                  <a:lnTo>
                    <a:pt x="56" y="13"/>
                  </a:lnTo>
                  <a:lnTo>
                    <a:pt x="60" y="13"/>
                  </a:lnTo>
                  <a:lnTo>
                    <a:pt x="63" y="13"/>
                  </a:lnTo>
                  <a:lnTo>
                    <a:pt x="65" y="13"/>
                  </a:lnTo>
                  <a:lnTo>
                    <a:pt x="68" y="13"/>
                  </a:lnTo>
                  <a:lnTo>
                    <a:pt x="71" y="14"/>
                  </a:lnTo>
                  <a:lnTo>
                    <a:pt x="73" y="13"/>
                  </a:lnTo>
                  <a:lnTo>
                    <a:pt x="76" y="13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4" y="13"/>
                  </a:lnTo>
                  <a:lnTo>
                    <a:pt x="86" y="13"/>
                  </a:lnTo>
                  <a:lnTo>
                    <a:pt x="89" y="14"/>
                  </a:lnTo>
                  <a:lnTo>
                    <a:pt x="91" y="13"/>
                  </a:lnTo>
                  <a:lnTo>
                    <a:pt x="94" y="13"/>
                  </a:lnTo>
                  <a:lnTo>
                    <a:pt x="97" y="12"/>
                  </a:lnTo>
                  <a:lnTo>
                    <a:pt x="98" y="12"/>
                  </a:lnTo>
                  <a:lnTo>
                    <a:pt x="101" y="11"/>
                  </a:lnTo>
                  <a:lnTo>
                    <a:pt x="103" y="12"/>
                  </a:lnTo>
                  <a:lnTo>
                    <a:pt x="106" y="12"/>
                  </a:lnTo>
                  <a:lnTo>
                    <a:pt x="108" y="13"/>
                  </a:lnTo>
                  <a:lnTo>
                    <a:pt x="111" y="13"/>
                  </a:lnTo>
                  <a:lnTo>
                    <a:pt x="114" y="13"/>
                  </a:lnTo>
                  <a:lnTo>
                    <a:pt x="116" y="13"/>
                  </a:lnTo>
                  <a:lnTo>
                    <a:pt x="119" y="13"/>
                  </a:lnTo>
                  <a:lnTo>
                    <a:pt x="121" y="12"/>
                  </a:lnTo>
                  <a:lnTo>
                    <a:pt x="124" y="12"/>
                  </a:lnTo>
                  <a:lnTo>
                    <a:pt x="127" y="12"/>
                  </a:lnTo>
                  <a:lnTo>
                    <a:pt x="129" y="12"/>
                  </a:lnTo>
                  <a:lnTo>
                    <a:pt x="132" y="12"/>
                  </a:lnTo>
                  <a:lnTo>
                    <a:pt x="135" y="12"/>
                  </a:lnTo>
                  <a:lnTo>
                    <a:pt x="137" y="12"/>
                  </a:lnTo>
                  <a:lnTo>
                    <a:pt x="140" y="13"/>
                  </a:lnTo>
                  <a:lnTo>
                    <a:pt x="142" y="13"/>
                  </a:lnTo>
                  <a:lnTo>
                    <a:pt x="146" y="13"/>
                  </a:lnTo>
                  <a:lnTo>
                    <a:pt x="149" y="13"/>
                  </a:lnTo>
                  <a:lnTo>
                    <a:pt x="152" y="14"/>
                  </a:lnTo>
                  <a:lnTo>
                    <a:pt x="153" y="14"/>
                  </a:lnTo>
                  <a:lnTo>
                    <a:pt x="157" y="14"/>
                  </a:lnTo>
                  <a:lnTo>
                    <a:pt x="158" y="14"/>
                  </a:lnTo>
                  <a:lnTo>
                    <a:pt x="161" y="13"/>
                  </a:lnTo>
                  <a:lnTo>
                    <a:pt x="165" y="13"/>
                  </a:lnTo>
                  <a:lnTo>
                    <a:pt x="167" y="13"/>
                  </a:lnTo>
                  <a:lnTo>
                    <a:pt x="170" y="13"/>
                  </a:lnTo>
                  <a:lnTo>
                    <a:pt x="172" y="14"/>
                  </a:lnTo>
                  <a:lnTo>
                    <a:pt x="175" y="14"/>
                  </a:lnTo>
                  <a:lnTo>
                    <a:pt x="178" y="16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3"/>
                  </a:lnTo>
                  <a:lnTo>
                    <a:pt x="187" y="13"/>
                  </a:lnTo>
                  <a:lnTo>
                    <a:pt x="188" y="12"/>
                  </a:lnTo>
                  <a:lnTo>
                    <a:pt x="191" y="12"/>
                  </a:lnTo>
                  <a:lnTo>
                    <a:pt x="193" y="12"/>
                  </a:lnTo>
                  <a:lnTo>
                    <a:pt x="196" y="12"/>
                  </a:lnTo>
                  <a:lnTo>
                    <a:pt x="199" y="13"/>
                  </a:lnTo>
                  <a:lnTo>
                    <a:pt x="200" y="14"/>
                  </a:lnTo>
                  <a:lnTo>
                    <a:pt x="202" y="16"/>
                  </a:lnTo>
                  <a:lnTo>
                    <a:pt x="204" y="17"/>
                  </a:lnTo>
                  <a:lnTo>
                    <a:pt x="206" y="17"/>
                  </a:lnTo>
                  <a:lnTo>
                    <a:pt x="209" y="16"/>
                  </a:lnTo>
                  <a:lnTo>
                    <a:pt x="210" y="14"/>
                  </a:lnTo>
                  <a:lnTo>
                    <a:pt x="213" y="14"/>
                  </a:lnTo>
                  <a:lnTo>
                    <a:pt x="215" y="13"/>
                  </a:lnTo>
                  <a:lnTo>
                    <a:pt x="218" y="14"/>
                  </a:lnTo>
                  <a:lnTo>
                    <a:pt x="221" y="14"/>
                  </a:lnTo>
                  <a:lnTo>
                    <a:pt x="223" y="14"/>
                  </a:lnTo>
                  <a:lnTo>
                    <a:pt x="226" y="14"/>
                  </a:lnTo>
                  <a:lnTo>
                    <a:pt x="229" y="16"/>
                  </a:lnTo>
                  <a:lnTo>
                    <a:pt x="231" y="16"/>
                  </a:lnTo>
                  <a:lnTo>
                    <a:pt x="235" y="16"/>
                  </a:lnTo>
                  <a:lnTo>
                    <a:pt x="238" y="14"/>
                  </a:lnTo>
                  <a:lnTo>
                    <a:pt x="239" y="14"/>
                  </a:lnTo>
                  <a:lnTo>
                    <a:pt x="242" y="14"/>
                  </a:lnTo>
                  <a:lnTo>
                    <a:pt x="244" y="13"/>
                  </a:lnTo>
                  <a:lnTo>
                    <a:pt x="247" y="12"/>
                  </a:lnTo>
                  <a:lnTo>
                    <a:pt x="248" y="12"/>
                  </a:lnTo>
                  <a:lnTo>
                    <a:pt x="251" y="11"/>
                  </a:lnTo>
                  <a:lnTo>
                    <a:pt x="253" y="11"/>
                  </a:lnTo>
                  <a:lnTo>
                    <a:pt x="255" y="9"/>
                  </a:lnTo>
                  <a:lnTo>
                    <a:pt x="257" y="9"/>
                  </a:lnTo>
                  <a:lnTo>
                    <a:pt x="260" y="8"/>
                  </a:lnTo>
                  <a:lnTo>
                    <a:pt x="262" y="7"/>
                  </a:lnTo>
                  <a:lnTo>
                    <a:pt x="265" y="7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2" y="5"/>
                  </a:lnTo>
                  <a:lnTo>
                    <a:pt x="274" y="4"/>
                  </a:lnTo>
                  <a:lnTo>
                    <a:pt x="276" y="4"/>
                  </a:lnTo>
                  <a:lnTo>
                    <a:pt x="278" y="3"/>
                  </a:lnTo>
                  <a:lnTo>
                    <a:pt x="279" y="1"/>
                  </a:lnTo>
                  <a:lnTo>
                    <a:pt x="282" y="0"/>
                  </a:lnTo>
                  <a:lnTo>
                    <a:pt x="286" y="1"/>
                  </a:lnTo>
                  <a:lnTo>
                    <a:pt x="287" y="1"/>
                  </a:lnTo>
                  <a:lnTo>
                    <a:pt x="290" y="3"/>
                  </a:lnTo>
                  <a:lnTo>
                    <a:pt x="292" y="3"/>
                  </a:lnTo>
                  <a:lnTo>
                    <a:pt x="294" y="4"/>
                  </a:lnTo>
                  <a:lnTo>
                    <a:pt x="295" y="5"/>
                  </a:lnTo>
                  <a:lnTo>
                    <a:pt x="298" y="7"/>
                  </a:lnTo>
                  <a:lnTo>
                    <a:pt x="299" y="8"/>
                  </a:lnTo>
                  <a:lnTo>
                    <a:pt x="300" y="9"/>
                  </a:lnTo>
                  <a:lnTo>
                    <a:pt x="303" y="11"/>
                  </a:lnTo>
                  <a:lnTo>
                    <a:pt x="304" y="12"/>
                  </a:lnTo>
                  <a:lnTo>
                    <a:pt x="307" y="12"/>
                  </a:lnTo>
                  <a:lnTo>
                    <a:pt x="309" y="13"/>
                  </a:lnTo>
                  <a:lnTo>
                    <a:pt x="313" y="13"/>
                  </a:lnTo>
                  <a:lnTo>
                    <a:pt x="315" y="12"/>
                  </a:lnTo>
                  <a:lnTo>
                    <a:pt x="319" y="12"/>
                  </a:lnTo>
                  <a:lnTo>
                    <a:pt x="320" y="11"/>
                  </a:lnTo>
                  <a:lnTo>
                    <a:pt x="323" y="11"/>
                  </a:lnTo>
                  <a:lnTo>
                    <a:pt x="325" y="11"/>
                  </a:lnTo>
                  <a:lnTo>
                    <a:pt x="328" y="9"/>
                  </a:lnTo>
                  <a:lnTo>
                    <a:pt x="330" y="8"/>
                  </a:lnTo>
                  <a:lnTo>
                    <a:pt x="332" y="8"/>
                  </a:lnTo>
                  <a:lnTo>
                    <a:pt x="334" y="8"/>
                  </a:lnTo>
                  <a:lnTo>
                    <a:pt x="337" y="7"/>
                  </a:lnTo>
                  <a:lnTo>
                    <a:pt x="339" y="7"/>
                  </a:lnTo>
                  <a:lnTo>
                    <a:pt x="343" y="7"/>
                  </a:lnTo>
                  <a:lnTo>
                    <a:pt x="346" y="8"/>
                  </a:lnTo>
                  <a:lnTo>
                    <a:pt x="349" y="8"/>
                  </a:lnTo>
                  <a:lnTo>
                    <a:pt x="350" y="9"/>
                  </a:lnTo>
                  <a:lnTo>
                    <a:pt x="353" y="9"/>
                  </a:lnTo>
                  <a:lnTo>
                    <a:pt x="354" y="11"/>
                  </a:lnTo>
                  <a:lnTo>
                    <a:pt x="355" y="11"/>
                  </a:lnTo>
                  <a:lnTo>
                    <a:pt x="356" y="12"/>
                  </a:lnTo>
                  <a:lnTo>
                    <a:pt x="358" y="13"/>
                  </a:lnTo>
                  <a:lnTo>
                    <a:pt x="360" y="13"/>
                  </a:lnTo>
                  <a:lnTo>
                    <a:pt x="363" y="14"/>
                  </a:lnTo>
                  <a:lnTo>
                    <a:pt x="364" y="16"/>
                  </a:lnTo>
                  <a:lnTo>
                    <a:pt x="367" y="16"/>
                  </a:lnTo>
                  <a:lnTo>
                    <a:pt x="370" y="16"/>
                  </a:lnTo>
                  <a:lnTo>
                    <a:pt x="373" y="16"/>
                  </a:lnTo>
                  <a:lnTo>
                    <a:pt x="376" y="16"/>
                  </a:lnTo>
                  <a:lnTo>
                    <a:pt x="379" y="16"/>
                  </a:lnTo>
                  <a:lnTo>
                    <a:pt x="381" y="16"/>
                  </a:lnTo>
                  <a:lnTo>
                    <a:pt x="384" y="17"/>
                  </a:lnTo>
                  <a:lnTo>
                    <a:pt x="386" y="17"/>
                  </a:lnTo>
                  <a:lnTo>
                    <a:pt x="388" y="18"/>
                  </a:lnTo>
                  <a:lnTo>
                    <a:pt x="390" y="21"/>
                  </a:lnTo>
                  <a:lnTo>
                    <a:pt x="392" y="22"/>
                  </a:lnTo>
                  <a:lnTo>
                    <a:pt x="393" y="24"/>
                  </a:lnTo>
                  <a:lnTo>
                    <a:pt x="394" y="25"/>
                  </a:lnTo>
                  <a:lnTo>
                    <a:pt x="397" y="26"/>
                  </a:lnTo>
                  <a:lnTo>
                    <a:pt x="400" y="26"/>
                  </a:lnTo>
                  <a:lnTo>
                    <a:pt x="402" y="25"/>
                  </a:lnTo>
                  <a:lnTo>
                    <a:pt x="405" y="25"/>
                  </a:lnTo>
                  <a:lnTo>
                    <a:pt x="406" y="26"/>
                  </a:lnTo>
                  <a:lnTo>
                    <a:pt x="409" y="27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5" y="30"/>
                  </a:lnTo>
                  <a:lnTo>
                    <a:pt x="418" y="30"/>
                  </a:lnTo>
                  <a:lnTo>
                    <a:pt x="420" y="30"/>
                  </a:lnTo>
                  <a:lnTo>
                    <a:pt x="423" y="30"/>
                  </a:lnTo>
                  <a:lnTo>
                    <a:pt x="427" y="30"/>
                  </a:lnTo>
                  <a:lnTo>
                    <a:pt x="430" y="30"/>
                  </a:lnTo>
                  <a:lnTo>
                    <a:pt x="432" y="30"/>
                  </a:lnTo>
                  <a:lnTo>
                    <a:pt x="435" y="30"/>
                  </a:lnTo>
                  <a:lnTo>
                    <a:pt x="439" y="30"/>
                  </a:lnTo>
                  <a:lnTo>
                    <a:pt x="440" y="30"/>
                  </a:lnTo>
                  <a:lnTo>
                    <a:pt x="443" y="30"/>
                  </a:lnTo>
                  <a:lnTo>
                    <a:pt x="445" y="31"/>
                  </a:lnTo>
                  <a:lnTo>
                    <a:pt x="447" y="33"/>
                  </a:lnTo>
                  <a:lnTo>
                    <a:pt x="449" y="34"/>
                  </a:lnTo>
                  <a:lnTo>
                    <a:pt x="450" y="34"/>
                  </a:lnTo>
                  <a:lnTo>
                    <a:pt x="453" y="35"/>
                  </a:lnTo>
                  <a:lnTo>
                    <a:pt x="457" y="35"/>
                  </a:lnTo>
                  <a:lnTo>
                    <a:pt x="460" y="35"/>
                  </a:lnTo>
                  <a:lnTo>
                    <a:pt x="462" y="37"/>
                  </a:lnTo>
                  <a:lnTo>
                    <a:pt x="463" y="37"/>
                  </a:lnTo>
                  <a:lnTo>
                    <a:pt x="466" y="38"/>
                  </a:lnTo>
                  <a:lnTo>
                    <a:pt x="469" y="37"/>
                  </a:lnTo>
                  <a:lnTo>
                    <a:pt x="471" y="37"/>
                  </a:lnTo>
                  <a:lnTo>
                    <a:pt x="474" y="35"/>
                  </a:lnTo>
                  <a:lnTo>
                    <a:pt x="475" y="35"/>
                  </a:lnTo>
                  <a:lnTo>
                    <a:pt x="478" y="34"/>
                  </a:lnTo>
                  <a:lnTo>
                    <a:pt x="480" y="33"/>
                  </a:lnTo>
                  <a:lnTo>
                    <a:pt x="482" y="31"/>
                  </a:lnTo>
                  <a:lnTo>
                    <a:pt x="483" y="30"/>
                  </a:lnTo>
                  <a:lnTo>
                    <a:pt x="484" y="29"/>
                  </a:lnTo>
                  <a:lnTo>
                    <a:pt x="487" y="27"/>
                  </a:lnTo>
                  <a:lnTo>
                    <a:pt x="488" y="26"/>
                  </a:lnTo>
                  <a:lnTo>
                    <a:pt x="491" y="26"/>
                  </a:lnTo>
                  <a:lnTo>
                    <a:pt x="494" y="26"/>
                  </a:lnTo>
                  <a:lnTo>
                    <a:pt x="496" y="25"/>
                  </a:lnTo>
                  <a:lnTo>
                    <a:pt x="499" y="26"/>
                  </a:lnTo>
                  <a:lnTo>
                    <a:pt x="500" y="27"/>
                  </a:lnTo>
                  <a:lnTo>
                    <a:pt x="500" y="30"/>
                  </a:lnTo>
                  <a:lnTo>
                    <a:pt x="504" y="30"/>
                  </a:lnTo>
                  <a:lnTo>
                    <a:pt x="507" y="30"/>
                  </a:lnTo>
                  <a:lnTo>
                    <a:pt x="508" y="31"/>
                  </a:lnTo>
                  <a:lnTo>
                    <a:pt x="510" y="31"/>
                  </a:lnTo>
                  <a:lnTo>
                    <a:pt x="512" y="33"/>
                  </a:lnTo>
                  <a:lnTo>
                    <a:pt x="514" y="34"/>
                  </a:lnTo>
                  <a:lnTo>
                    <a:pt x="517" y="34"/>
                  </a:lnTo>
                  <a:lnTo>
                    <a:pt x="518" y="33"/>
                  </a:lnTo>
                  <a:lnTo>
                    <a:pt x="520" y="31"/>
                  </a:lnTo>
                  <a:lnTo>
                    <a:pt x="521" y="29"/>
                  </a:lnTo>
                  <a:lnTo>
                    <a:pt x="524" y="29"/>
                  </a:lnTo>
                  <a:lnTo>
                    <a:pt x="525" y="30"/>
                  </a:lnTo>
                  <a:lnTo>
                    <a:pt x="527" y="31"/>
                  </a:lnTo>
                  <a:lnTo>
                    <a:pt x="530" y="31"/>
                  </a:lnTo>
                  <a:lnTo>
                    <a:pt x="531" y="31"/>
                  </a:lnTo>
                  <a:lnTo>
                    <a:pt x="534" y="31"/>
                  </a:lnTo>
                  <a:lnTo>
                    <a:pt x="535" y="29"/>
                  </a:lnTo>
                  <a:lnTo>
                    <a:pt x="537" y="27"/>
                  </a:lnTo>
                  <a:lnTo>
                    <a:pt x="539" y="26"/>
                  </a:lnTo>
                  <a:lnTo>
                    <a:pt x="542" y="26"/>
                  </a:lnTo>
                  <a:lnTo>
                    <a:pt x="544" y="26"/>
                  </a:lnTo>
                  <a:lnTo>
                    <a:pt x="547" y="27"/>
                  </a:lnTo>
                  <a:lnTo>
                    <a:pt x="548" y="27"/>
                  </a:lnTo>
                  <a:lnTo>
                    <a:pt x="552" y="29"/>
                  </a:lnTo>
                  <a:lnTo>
                    <a:pt x="555" y="29"/>
                  </a:lnTo>
                  <a:lnTo>
                    <a:pt x="557" y="29"/>
                  </a:lnTo>
                  <a:lnTo>
                    <a:pt x="559" y="30"/>
                  </a:lnTo>
                  <a:lnTo>
                    <a:pt x="561" y="30"/>
                  </a:lnTo>
                  <a:lnTo>
                    <a:pt x="565" y="30"/>
                  </a:lnTo>
                  <a:lnTo>
                    <a:pt x="567" y="29"/>
                  </a:lnTo>
                  <a:lnTo>
                    <a:pt x="569" y="29"/>
                  </a:lnTo>
                  <a:lnTo>
                    <a:pt x="572" y="27"/>
                  </a:lnTo>
                  <a:lnTo>
                    <a:pt x="574" y="27"/>
                  </a:lnTo>
                  <a:lnTo>
                    <a:pt x="577" y="27"/>
                  </a:lnTo>
                  <a:lnTo>
                    <a:pt x="580" y="27"/>
                  </a:lnTo>
                  <a:lnTo>
                    <a:pt x="582" y="29"/>
                  </a:lnTo>
                  <a:lnTo>
                    <a:pt x="584" y="29"/>
                  </a:lnTo>
                  <a:lnTo>
                    <a:pt x="586" y="30"/>
                  </a:lnTo>
                  <a:lnTo>
                    <a:pt x="588" y="31"/>
                  </a:lnTo>
                  <a:lnTo>
                    <a:pt x="590" y="33"/>
                  </a:lnTo>
                  <a:lnTo>
                    <a:pt x="593" y="33"/>
                  </a:lnTo>
                  <a:lnTo>
                    <a:pt x="595" y="34"/>
                  </a:lnTo>
                  <a:lnTo>
                    <a:pt x="597" y="33"/>
                  </a:lnTo>
                  <a:lnTo>
                    <a:pt x="598" y="31"/>
                  </a:lnTo>
                  <a:lnTo>
                    <a:pt x="599" y="30"/>
                  </a:lnTo>
                  <a:lnTo>
                    <a:pt x="602" y="29"/>
                  </a:lnTo>
                  <a:lnTo>
                    <a:pt x="604" y="29"/>
                  </a:lnTo>
                  <a:lnTo>
                    <a:pt x="607" y="30"/>
                  </a:lnTo>
                  <a:lnTo>
                    <a:pt x="608" y="31"/>
                  </a:lnTo>
                  <a:lnTo>
                    <a:pt x="611" y="31"/>
                  </a:lnTo>
                  <a:lnTo>
                    <a:pt x="614" y="30"/>
                  </a:lnTo>
                  <a:lnTo>
                    <a:pt x="615" y="29"/>
                  </a:lnTo>
                  <a:lnTo>
                    <a:pt x="616" y="27"/>
                  </a:lnTo>
                  <a:lnTo>
                    <a:pt x="619" y="26"/>
                  </a:lnTo>
                  <a:lnTo>
                    <a:pt x="621" y="26"/>
                  </a:lnTo>
                  <a:lnTo>
                    <a:pt x="623" y="25"/>
                  </a:lnTo>
                  <a:lnTo>
                    <a:pt x="623" y="22"/>
                  </a:lnTo>
                  <a:lnTo>
                    <a:pt x="624" y="21"/>
                  </a:lnTo>
                  <a:lnTo>
                    <a:pt x="625" y="20"/>
                  </a:lnTo>
                  <a:lnTo>
                    <a:pt x="628" y="18"/>
                  </a:lnTo>
                  <a:lnTo>
                    <a:pt x="629" y="17"/>
                  </a:lnTo>
                  <a:lnTo>
                    <a:pt x="632" y="17"/>
                  </a:lnTo>
                  <a:lnTo>
                    <a:pt x="634" y="16"/>
                  </a:lnTo>
                  <a:lnTo>
                    <a:pt x="637" y="16"/>
                  </a:lnTo>
                  <a:lnTo>
                    <a:pt x="640" y="16"/>
                  </a:lnTo>
                  <a:lnTo>
                    <a:pt x="642" y="16"/>
                  </a:lnTo>
                  <a:lnTo>
                    <a:pt x="645" y="14"/>
                  </a:lnTo>
                  <a:lnTo>
                    <a:pt x="648" y="14"/>
                  </a:lnTo>
                  <a:lnTo>
                    <a:pt x="650" y="16"/>
                  </a:lnTo>
                  <a:lnTo>
                    <a:pt x="654" y="16"/>
                  </a:lnTo>
                  <a:lnTo>
                    <a:pt x="655" y="16"/>
                  </a:lnTo>
                  <a:lnTo>
                    <a:pt x="658" y="17"/>
                  </a:lnTo>
                  <a:lnTo>
                    <a:pt x="658" y="21"/>
                  </a:lnTo>
                  <a:lnTo>
                    <a:pt x="659" y="22"/>
                  </a:lnTo>
                  <a:lnTo>
                    <a:pt x="662" y="22"/>
                  </a:lnTo>
                  <a:lnTo>
                    <a:pt x="663" y="24"/>
                  </a:lnTo>
                  <a:lnTo>
                    <a:pt x="666" y="25"/>
                  </a:lnTo>
                  <a:lnTo>
                    <a:pt x="668" y="25"/>
                  </a:lnTo>
                  <a:lnTo>
                    <a:pt x="670" y="26"/>
                  </a:lnTo>
                  <a:lnTo>
                    <a:pt x="672" y="26"/>
                  </a:lnTo>
                  <a:lnTo>
                    <a:pt x="675" y="25"/>
                  </a:lnTo>
                  <a:lnTo>
                    <a:pt x="676" y="24"/>
                  </a:lnTo>
                  <a:lnTo>
                    <a:pt x="679" y="22"/>
                  </a:lnTo>
                  <a:lnTo>
                    <a:pt x="680" y="22"/>
                  </a:lnTo>
                  <a:lnTo>
                    <a:pt x="684" y="22"/>
                  </a:lnTo>
                  <a:lnTo>
                    <a:pt x="685" y="22"/>
                  </a:lnTo>
                  <a:lnTo>
                    <a:pt x="688" y="24"/>
                  </a:lnTo>
                  <a:lnTo>
                    <a:pt x="689" y="26"/>
                  </a:lnTo>
                  <a:lnTo>
                    <a:pt x="689" y="27"/>
                  </a:lnTo>
                  <a:lnTo>
                    <a:pt x="691" y="30"/>
                  </a:lnTo>
                  <a:lnTo>
                    <a:pt x="692" y="31"/>
                  </a:lnTo>
                  <a:lnTo>
                    <a:pt x="695" y="33"/>
                  </a:lnTo>
                  <a:lnTo>
                    <a:pt x="696" y="34"/>
                  </a:lnTo>
                  <a:lnTo>
                    <a:pt x="698" y="34"/>
                  </a:lnTo>
                  <a:lnTo>
                    <a:pt x="700" y="35"/>
                  </a:lnTo>
                  <a:lnTo>
                    <a:pt x="701" y="37"/>
                  </a:lnTo>
                  <a:lnTo>
                    <a:pt x="702" y="39"/>
                  </a:lnTo>
                  <a:lnTo>
                    <a:pt x="704" y="41"/>
                  </a:lnTo>
                  <a:lnTo>
                    <a:pt x="705" y="43"/>
                  </a:lnTo>
                  <a:lnTo>
                    <a:pt x="705" y="44"/>
                  </a:lnTo>
                  <a:lnTo>
                    <a:pt x="706" y="47"/>
                  </a:lnTo>
                  <a:lnTo>
                    <a:pt x="705" y="50"/>
                  </a:lnTo>
                  <a:lnTo>
                    <a:pt x="704" y="51"/>
                  </a:lnTo>
                  <a:lnTo>
                    <a:pt x="704" y="54"/>
                  </a:lnTo>
                  <a:lnTo>
                    <a:pt x="702" y="55"/>
                  </a:lnTo>
                  <a:lnTo>
                    <a:pt x="702" y="58"/>
                  </a:lnTo>
                  <a:lnTo>
                    <a:pt x="702" y="60"/>
                  </a:lnTo>
                  <a:lnTo>
                    <a:pt x="704" y="63"/>
                  </a:lnTo>
                  <a:lnTo>
                    <a:pt x="704" y="64"/>
                  </a:lnTo>
                  <a:lnTo>
                    <a:pt x="704" y="67"/>
                  </a:lnTo>
                  <a:lnTo>
                    <a:pt x="704" y="68"/>
                  </a:lnTo>
                  <a:lnTo>
                    <a:pt x="702" y="72"/>
                  </a:lnTo>
                  <a:lnTo>
                    <a:pt x="702" y="74"/>
                  </a:lnTo>
                  <a:lnTo>
                    <a:pt x="702" y="77"/>
                  </a:lnTo>
                  <a:lnTo>
                    <a:pt x="702" y="80"/>
                  </a:lnTo>
                  <a:lnTo>
                    <a:pt x="704" y="82"/>
                  </a:lnTo>
                  <a:lnTo>
                    <a:pt x="702" y="86"/>
                  </a:lnTo>
                  <a:lnTo>
                    <a:pt x="702" y="89"/>
                  </a:lnTo>
                  <a:lnTo>
                    <a:pt x="702" y="90"/>
                  </a:lnTo>
                  <a:lnTo>
                    <a:pt x="702" y="94"/>
                  </a:lnTo>
                  <a:lnTo>
                    <a:pt x="702" y="97"/>
                  </a:lnTo>
                  <a:lnTo>
                    <a:pt x="702" y="99"/>
                  </a:lnTo>
                  <a:lnTo>
                    <a:pt x="702" y="102"/>
                  </a:lnTo>
                  <a:lnTo>
                    <a:pt x="702" y="106"/>
                  </a:lnTo>
                  <a:lnTo>
                    <a:pt x="701" y="107"/>
                  </a:lnTo>
                  <a:lnTo>
                    <a:pt x="701" y="110"/>
                  </a:lnTo>
                  <a:lnTo>
                    <a:pt x="700" y="112"/>
                  </a:lnTo>
                  <a:lnTo>
                    <a:pt x="698" y="115"/>
                  </a:lnTo>
                  <a:lnTo>
                    <a:pt x="698" y="116"/>
                  </a:lnTo>
                  <a:lnTo>
                    <a:pt x="697" y="119"/>
                  </a:lnTo>
                  <a:lnTo>
                    <a:pt x="696" y="120"/>
                  </a:lnTo>
                  <a:lnTo>
                    <a:pt x="695" y="121"/>
                  </a:lnTo>
                  <a:lnTo>
                    <a:pt x="693" y="124"/>
                  </a:lnTo>
                  <a:lnTo>
                    <a:pt x="692" y="125"/>
                  </a:lnTo>
                  <a:lnTo>
                    <a:pt x="689" y="127"/>
                  </a:lnTo>
                  <a:lnTo>
                    <a:pt x="688" y="127"/>
                  </a:lnTo>
                  <a:lnTo>
                    <a:pt x="685" y="128"/>
                  </a:lnTo>
                  <a:lnTo>
                    <a:pt x="684" y="129"/>
                  </a:lnTo>
                  <a:lnTo>
                    <a:pt x="681" y="131"/>
                  </a:lnTo>
                  <a:lnTo>
                    <a:pt x="680" y="131"/>
                  </a:lnTo>
                  <a:lnTo>
                    <a:pt x="678" y="132"/>
                  </a:lnTo>
                  <a:lnTo>
                    <a:pt x="676" y="133"/>
                  </a:lnTo>
                  <a:lnTo>
                    <a:pt x="675" y="135"/>
                  </a:lnTo>
                  <a:lnTo>
                    <a:pt x="674" y="137"/>
                  </a:lnTo>
                  <a:lnTo>
                    <a:pt x="672" y="138"/>
                  </a:lnTo>
                  <a:lnTo>
                    <a:pt x="672" y="140"/>
                  </a:lnTo>
                  <a:lnTo>
                    <a:pt x="671" y="141"/>
                  </a:lnTo>
                  <a:lnTo>
                    <a:pt x="670" y="142"/>
                  </a:lnTo>
                  <a:lnTo>
                    <a:pt x="667" y="142"/>
                  </a:lnTo>
                  <a:lnTo>
                    <a:pt x="666" y="144"/>
                  </a:lnTo>
                  <a:lnTo>
                    <a:pt x="665" y="146"/>
                  </a:lnTo>
                  <a:lnTo>
                    <a:pt x="665" y="149"/>
                  </a:lnTo>
                  <a:lnTo>
                    <a:pt x="666" y="152"/>
                  </a:lnTo>
                  <a:lnTo>
                    <a:pt x="666" y="154"/>
                  </a:lnTo>
                  <a:lnTo>
                    <a:pt x="667" y="157"/>
                  </a:lnTo>
                  <a:lnTo>
                    <a:pt x="667" y="159"/>
                  </a:lnTo>
                  <a:lnTo>
                    <a:pt x="667" y="161"/>
                  </a:lnTo>
                  <a:lnTo>
                    <a:pt x="666" y="163"/>
                  </a:lnTo>
                  <a:lnTo>
                    <a:pt x="663" y="165"/>
                  </a:lnTo>
                  <a:lnTo>
                    <a:pt x="662" y="166"/>
                  </a:lnTo>
                  <a:lnTo>
                    <a:pt x="659" y="166"/>
                  </a:lnTo>
                  <a:lnTo>
                    <a:pt x="658" y="167"/>
                  </a:lnTo>
                  <a:lnTo>
                    <a:pt x="657" y="170"/>
                  </a:lnTo>
                  <a:lnTo>
                    <a:pt x="655" y="171"/>
                  </a:lnTo>
                  <a:lnTo>
                    <a:pt x="654" y="172"/>
                  </a:lnTo>
                  <a:lnTo>
                    <a:pt x="653" y="175"/>
                  </a:lnTo>
                  <a:lnTo>
                    <a:pt x="653" y="178"/>
                  </a:lnTo>
                  <a:lnTo>
                    <a:pt x="653" y="180"/>
                  </a:lnTo>
                  <a:lnTo>
                    <a:pt x="650" y="180"/>
                  </a:lnTo>
                  <a:lnTo>
                    <a:pt x="646" y="180"/>
                  </a:lnTo>
                  <a:lnTo>
                    <a:pt x="645" y="182"/>
                  </a:lnTo>
                  <a:lnTo>
                    <a:pt x="645" y="184"/>
                  </a:lnTo>
                  <a:lnTo>
                    <a:pt x="645" y="187"/>
                  </a:lnTo>
                  <a:lnTo>
                    <a:pt x="646" y="188"/>
                  </a:lnTo>
                  <a:lnTo>
                    <a:pt x="649" y="189"/>
                  </a:lnTo>
                  <a:lnTo>
                    <a:pt x="650" y="191"/>
                  </a:lnTo>
                  <a:lnTo>
                    <a:pt x="651" y="192"/>
                  </a:lnTo>
                  <a:lnTo>
                    <a:pt x="653" y="193"/>
                  </a:lnTo>
                  <a:lnTo>
                    <a:pt x="654" y="196"/>
                  </a:lnTo>
                  <a:lnTo>
                    <a:pt x="655" y="197"/>
                  </a:lnTo>
                  <a:lnTo>
                    <a:pt x="655" y="200"/>
                  </a:lnTo>
                  <a:lnTo>
                    <a:pt x="657" y="202"/>
                  </a:lnTo>
                  <a:lnTo>
                    <a:pt x="657" y="205"/>
                  </a:lnTo>
                  <a:lnTo>
                    <a:pt x="658" y="206"/>
                  </a:lnTo>
                  <a:lnTo>
                    <a:pt x="658" y="209"/>
                  </a:lnTo>
                  <a:lnTo>
                    <a:pt x="658" y="212"/>
                  </a:lnTo>
                  <a:lnTo>
                    <a:pt x="657" y="213"/>
                  </a:lnTo>
                  <a:lnTo>
                    <a:pt x="657" y="216"/>
                  </a:lnTo>
                  <a:lnTo>
                    <a:pt x="658" y="218"/>
                  </a:lnTo>
                  <a:lnTo>
                    <a:pt x="659" y="219"/>
                  </a:lnTo>
                  <a:lnTo>
                    <a:pt x="659" y="222"/>
                  </a:lnTo>
                  <a:lnTo>
                    <a:pt x="659" y="223"/>
                  </a:lnTo>
                  <a:lnTo>
                    <a:pt x="658" y="226"/>
                  </a:lnTo>
                  <a:lnTo>
                    <a:pt x="657" y="227"/>
                  </a:lnTo>
                  <a:lnTo>
                    <a:pt x="655" y="229"/>
                  </a:lnTo>
                  <a:lnTo>
                    <a:pt x="653" y="230"/>
                  </a:lnTo>
                  <a:lnTo>
                    <a:pt x="650" y="231"/>
                  </a:lnTo>
                  <a:lnTo>
                    <a:pt x="650" y="232"/>
                  </a:lnTo>
                  <a:lnTo>
                    <a:pt x="650" y="235"/>
                  </a:lnTo>
                  <a:lnTo>
                    <a:pt x="650" y="238"/>
                  </a:lnTo>
                  <a:lnTo>
                    <a:pt x="650" y="240"/>
                  </a:lnTo>
                  <a:lnTo>
                    <a:pt x="649" y="243"/>
                  </a:lnTo>
                  <a:lnTo>
                    <a:pt x="648" y="244"/>
                  </a:lnTo>
                  <a:lnTo>
                    <a:pt x="645" y="246"/>
                  </a:lnTo>
                  <a:lnTo>
                    <a:pt x="644" y="246"/>
                  </a:lnTo>
                  <a:lnTo>
                    <a:pt x="641" y="247"/>
                  </a:lnTo>
                  <a:lnTo>
                    <a:pt x="641" y="249"/>
                  </a:lnTo>
                  <a:lnTo>
                    <a:pt x="641" y="251"/>
                  </a:lnTo>
                  <a:lnTo>
                    <a:pt x="642" y="253"/>
                  </a:lnTo>
                  <a:lnTo>
                    <a:pt x="644" y="255"/>
                  </a:lnTo>
                  <a:lnTo>
                    <a:pt x="645" y="257"/>
                  </a:lnTo>
                  <a:lnTo>
                    <a:pt x="644" y="260"/>
                  </a:lnTo>
                  <a:lnTo>
                    <a:pt x="642" y="261"/>
                  </a:lnTo>
                  <a:lnTo>
                    <a:pt x="641" y="263"/>
                  </a:lnTo>
                  <a:lnTo>
                    <a:pt x="640" y="264"/>
                  </a:lnTo>
                  <a:lnTo>
                    <a:pt x="638" y="265"/>
                  </a:lnTo>
                  <a:lnTo>
                    <a:pt x="637" y="268"/>
                  </a:lnTo>
                  <a:lnTo>
                    <a:pt x="636" y="270"/>
                  </a:lnTo>
                  <a:lnTo>
                    <a:pt x="636" y="273"/>
                  </a:lnTo>
                  <a:lnTo>
                    <a:pt x="636" y="276"/>
                  </a:lnTo>
                  <a:lnTo>
                    <a:pt x="636" y="278"/>
                  </a:lnTo>
                  <a:lnTo>
                    <a:pt x="636" y="282"/>
                  </a:lnTo>
                  <a:lnTo>
                    <a:pt x="636" y="285"/>
                  </a:lnTo>
                  <a:lnTo>
                    <a:pt x="636" y="287"/>
                  </a:lnTo>
                  <a:lnTo>
                    <a:pt x="636" y="290"/>
                  </a:lnTo>
                  <a:lnTo>
                    <a:pt x="637" y="293"/>
                  </a:lnTo>
                  <a:lnTo>
                    <a:pt x="637" y="294"/>
                  </a:lnTo>
                  <a:lnTo>
                    <a:pt x="638" y="296"/>
                  </a:lnTo>
                  <a:lnTo>
                    <a:pt x="640" y="298"/>
                  </a:lnTo>
                  <a:lnTo>
                    <a:pt x="640" y="300"/>
                  </a:lnTo>
                  <a:lnTo>
                    <a:pt x="640" y="304"/>
                  </a:lnTo>
                  <a:lnTo>
                    <a:pt x="640" y="307"/>
                  </a:lnTo>
                  <a:lnTo>
                    <a:pt x="640" y="310"/>
                  </a:lnTo>
                  <a:lnTo>
                    <a:pt x="638" y="312"/>
                  </a:lnTo>
                  <a:lnTo>
                    <a:pt x="637" y="313"/>
                  </a:lnTo>
                  <a:lnTo>
                    <a:pt x="636" y="315"/>
                  </a:lnTo>
                  <a:lnTo>
                    <a:pt x="634" y="316"/>
                  </a:lnTo>
                  <a:lnTo>
                    <a:pt x="633" y="317"/>
                  </a:lnTo>
                  <a:lnTo>
                    <a:pt x="632" y="320"/>
                  </a:lnTo>
                  <a:lnTo>
                    <a:pt x="632" y="323"/>
                  </a:lnTo>
                  <a:lnTo>
                    <a:pt x="633" y="324"/>
                  </a:lnTo>
                  <a:lnTo>
                    <a:pt x="634" y="326"/>
                  </a:lnTo>
                  <a:lnTo>
                    <a:pt x="634" y="329"/>
                  </a:lnTo>
                  <a:lnTo>
                    <a:pt x="636" y="330"/>
                  </a:lnTo>
                  <a:lnTo>
                    <a:pt x="637" y="332"/>
                  </a:lnTo>
                  <a:lnTo>
                    <a:pt x="640" y="333"/>
                  </a:lnTo>
                  <a:lnTo>
                    <a:pt x="640" y="336"/>
                  </a:lnTo>
                  <a:lnTo>
                    <a:pt x="641" y="337"/>
                  </a:lnTo>
                  <a:lnTo>
                    <a:pt x="642" y="340"/>
                  </a:lnTo>
                  <a:lnTo>
                    <a:pt x="642" y="342"/>
                  </a:lnTo>
                  <a:lnTo>
                    <a:pt x="645" y="343"/>
                  </a:lnTo>
                  <a:lnTo>
                    <a:pt x="648" y="342"/>
                  </a:lnTo>
                  <a:lnTo>
                    <a:pt x="650" y="342"/>
                  </a:lnTo>
                  <a:lnTo>
                    <a:pt x="653" y="342"/>
                  </a:lnTo>
                  <a:lnTo>
                    <a:pt x="654" y="343"/>
                  </a:lnTo>
                  <a:lnTo>
                    <a:pt x="655" y="346"/>
                  </a:lnTo>
                  <a:lnTo>
                    <a:pt x="657" y="347"/>
                  </a:lnTo>
                  <a:lnTo>
                    <a:pt x="658" y="350"/>
                  </a:lnTo>
                  <a:lnTo>
                    <a:pt x="658" y="351"/>
                  </a:lnTo>
                  <a:lnTo>
                    <a:pt x="658" y="354"/>
                  </a:lnTo>
                  <a:lnTo>
                    <a:pt x="657" y="357"/>
                  </a:lnTo>
                  <a:lnTo>
                    <a:pt x="655" y="358"/>
                  </a:lnTo>
                  <a:lnTo>
                    <a:pt x="655" y="359"/>
                  </a:lnTo>
                  <a:lnTo>
                    <a:pt x="655" y="360"/>
                  </a:lnTo>
                  <a:lnTo>
                    <a:pt x="657" y="362"/>
                  </a:lnTo>
                  <a:lnTo>
                    <a:pt x="659" y="363"/>
                  </a:lnTo>
                  <a:lnTo>
                    <a:pt x="662" y="363"/>
                  </a:lnTo>
                  <a:lnTo>
                    <a:pt x="663" y="364"/>
                  </a:lnTo>
                  <a:lnTo>
                    <a:pt x="665" y="367"/>
                  </a:lnTo>
                  <a:lnTo>
                    <a:pt x="665" y="368"/>
                  </a:lnTo>
                  <a:lnTo>
                    <a:pt x="666" y="371"/>
                  </a:lnTo>
                  <a:lnTo>
                    <a:pt x="666" y="374"/>
                  </a:lnTo>
                  <a:lnTo>
                    <a:pt x="667" y="375"/>
                  </a:lnTo>
                  <a:lnTo>
                    <a:pt x="668" y="377"/>
                  </a:lnTo>
                  <a:lnTo>
                    <a:pt x="670" y="379"/>
                  </a:lnTo>
                  <a:lnTo>
                    <a:pt x="671" y="380"/>
                  </a:lnTo>
                  <a:lnTo>
                    <a:pt x="672" y="381"/>
                  </a:lnTo>
                  <a:lnTo>
                    <a:pt x="672" y="384"/>
                  </a:lnTo>
                  <a:lnTo>
                    <a:pt x="672" y="387"/>
                  </a:lnTo>
                  <a:lnTo>
                    <a:pt x="671" y="389"/>
                  </a:lnTo>
                  <a:lnTo>
                    <a:pt x="672" y="390"/>
                  </a:lnTo>
                  <a:lnTo>
                    <a:pt x="675" y="390"/>
                  </a:lnTo>
                  <a:lnTo>
                    <a:pt x="678" y="390"/>
                  </a:lnTo>
                  <a:lnTo>
                    <a:pt x="678" y="393"/>
                  </a:lnTo>
                  <a:lnTo>
                    <a:pt x="678" y="396"/>
                  </a:lnTo>
                  <a:lnTo>
                    <a:pt x="676" y="398"/>
                  </a:lnTo>
                  <a:lnTo>
                    <a:pt x="678" y="401"/>
                  </a:lnTo>
                  <a:lnTo>
                    <a:pt x="679" y="402"/>
                  </a:lnTo>
                  <a:lnTo>
                    <a:pt x="681" y="404"/>
                  </a:lnTo>
                  <a:lnTo>
                    <a:pt x="683" y="405"/>
                  </a:lnTo>
                  <a:lnTo>
                    <a:pt x="683" y="407"/>
                  </a:lnTo>
                  <a:lnTo>
                    <a:pt x="681" y="410"/>
                  </a:lnTo>
                  <a:lnTo>
                    <a:pt x="681" y="413"/>
                  </a:lnTo>
                  <a:lnTo>
                    <a:pt x="680" y="414"/>
                  </a:lnTo>
                  <a:lnTo>
                    <a:pt x="679" y="417"/>
                  </a:lnTo>
                  <a:lnTo>
                    <a:pt x="679" y="419"/>
                  </a:lnTo>
                  <a:lnTo>
                    <a:pt x="679" y="422"/>
                  </a:lnTo>
                  <a:lnTo>
                    <a:pt x="679" y="424"/>
                  </a:lnTo>
                  <a:lnTo>
                    <a:pt x="680" y="426"/>
                  </a:lnTo>
                  <a:lnTo>
                    <a:pt x="681" y="427"/>
                  </a:lnTo>
                  <a:lnTo>
                    <a:pt x="683" y="428"/>
                  </a:lnTo>
                  <a:lnTo>
                    <a:pt x="684" y="431"/>
                  </a:lnTo>
                  <a:lnTo>
                    <a:pt x="684" y="434"/>
                  </a:lnTo>
                  <a:lnTo>
                    <a:pt x="683" y="436"/>
                  </a:lnTo>
                  <a:lnTo>
                    <a:pt x="681" y="437"/>
                  </a:lnTo>
                  <a:lnTo>
                    <a:pt x="680" y="439"/>
                  </a:lnTo>
                  <a:lnTo>
                    <a:pt x="678" y="440"/>
                  </a:lnTo>
                  <a:lnTo>
                    <a:pt x="676" y="441"/>
                  </a:lnTo>
                  <a:lnTo>
                    <a:pt x="675" y="443"/>
                  </a:lnTo>
                  <a:lnTo>
                    <a:pt x="674" y="445"/>
                  </a:lnTo>
                  <a:lnTo>
                    <a:pt x="674" y="447"/>
                  </a:lnTo>
                  <a:lnTo>
                    <a:pt x="671" y="448"/>
                  </a:lnTo>
                  <a:lnTo>
                    <a:pt x="670" y="449"/>
                  </a:lnTo>
                  <a:lnTo>
                    <a:pt x="667" y="451"/>
                  </a:lnTo>
                  <a:lnTo>
                    <a:pt x="665" y="451"/>
                  </a:lnTo>
                  <a:lnTo>
                    <a:pt x="662" y="451"/>
                  </a:lnTo>
                  <a:lnTo>
                    <a:pt x="659" y="451"/>
                  </a:lnTo>
                  <a:lnTo>
                    <a:pt x="658" y="451"/>
                  </a:lnTo>
                  <a:lnTo>
                    <a:pt x="657" y="452"/>
                  </a:lnTo>
                  <a:lnTo>
                    <a:pt x="654" y="453"/>
                  </a:lnTo>
                  <a:lnTo>
                    <a:pt x="653" y="454"/>
                  </a:lnTo>
                  <a:lnTo>
                    <a:pt x="651" y="457"/>
                  </a:lnTo>
                  <a:lnTo>
                    <a:pt x="651" y="458"/>
                  </a:lnTo>
                  <a:lnTo>
                    <a:pt x="651" y="461"/>
                  </a:lnTo>
                  <a:lnTo>
                    <a:pt x="651" y="464"/>
                  </a:lnTo>
                  <a:lnTo>
                    <a:pt x="650" y="466"/>
                  </a:lnTo>
                  <a:lnTo>
                    <a:pt x="648" y="466"/>
                  </a:lnTo>
                  <a:lnTo>
                    <a:pt x="645" y="466"/>
                  </a:lnTo>
                  <a:lnTo>
                    <a:pt x="642" y="466"/>
                  </a:lnTo>
                  <a:lnTo>
                    <a:pt x="641" y="468"/>
                  </a:lnTo>
                  <a:lnTo>
                    <a:pt x="642" y="469"/>
                  </a:lnTo>
                  <a:lnTo>
                    <a:pt x="644" y="471"/>
                  </a:lnTo>
                  <a:lnTo>
                    <a:pt x="645" y="473"/>
                  </a:lnTo>
                  <a:lnTo>
                    <a:pt x="646" y="473"/>
                  </a:lnTo>
                  <a:lnTo>
                    <a:pt x="650" y="474"/>
                  </a:lnTo>
                  <a:lnTo>
                    <a:pt x="653" y="474"/>
                  </a:lnTo>
                  <a:lnTo>
                    <a:pt x="654" y="475"/>
                  </a:lnTo>
                  <a:lnTo>
                    <a:pt x="655" y="477"/>
                  </a:lnTo>
                  <a:lnTo>
                    <a:pt x="655" y="479"/>
                  </a:lnTo>
                  <a:lnTo>
                    <a:pt x="657" y="481"/>
                  </a:lnTo>
                  <a:lnTo>
                    <a:pt x="574" y="482"/>
                  </a:lnTo>
                  <a:lnTo>
                    <a:pt x="573" y="482"/>
                  </a:lnTo>
                  <a:lnTo>
                    <a:pt x="572" y="482"/>
                  </a:lnTo>
                  <a:lnTo>
                    <a:pt x="571" y="482"/>
                  </a:lnTo>
                  <a:lnTo>
                    <a:pt x="569" y="482"/>
                  </a:lnTo>
                  <a:lnTo>
                    <a:pt x="568" y="482"/>
                  </a:lnTo>
                  <a:lnTo>
                    <a:pt x="567" y="482"/>
                  </a:lnTo>
                  <a:lnTo>
                    <a:pt x="565" y="482"/>
                  </a:lnTo>
                  <a:lnTo>
                    <a:pt x="564" y="482"/>
                  </a:lnTo>
                  <a:lnTo>
                    <a:pt x="563" y="482"/>
                  </a:lnTo>
                  <a:lnTo>
                    <a:pt x="563" y="481"/>
                  </a:lnTo>
                  <a:lnTo>
                    <a:pt x="561" y="481"/>
                  </a:lnTo>
                  <a:lnTo>
                    <a:pt x="560" y="481"/>
                  </a:lnTo>
                  <a:lnTo>
                    <a:pt x="559" y="481"/>
                  </a:lnTo>
                  <a:lnTo>
                    <a:pt x="557" y="481"/>
                  </a:lnTo>
                  <a:lnTo>
                    <a:pt x="556" y="481"/>
                  </a:lnTo>
                  <a:lnTo>
                    <a:pt x="555" y="481"/>
                  </a:lnTo>
                  <a:lnTo>
                    <a:pt x="554" y="481"/>
                  </a:lnTo>
                  <a:lnTo>
                    <a:pt x="552" y="481"/>
                  </a:lnTo>
                  <a:lnTo>
                    <a:pt x="551" y="481"/>
                  </a:lnTo>
                  <a:lnTo>
                    <a:pt x="550" y="481"/>
                  </a:lnTo>
                  <a:lnTo>
                    <a:pt x="548" y="481"/>
                  </a:lnTo>
                  <a:lnTo>
                    <a:pt x="547" y="481"/>
                  </a:lnTo>
                  <a:lnTo>
                    <a:pt x="546" y="481"/>
                  </a:lnTo>
                  <a:lnTo>
                    <a:pt x="544" y="481"/>
                  </a:lnTo>
                  <a:lnTo>
                    <a:pt x="543" y="481"/>
                  </a:lnTo>
                  <a:lnTo>
                    <a:pt x="542" y="481"/>
                  </a:lnTo>
                  <a:lnTo>
                    <a:pt x="541" y="481"/>
                  </a:lnTo>
                  <a:lnTo>
                    <a:pt x="539" y="481"/>
                  </a:lnTo>
                  <a:lnTo>
                    <a:pt x="538" y="481"/>
                  </a:lnTo>
                  <a:lnTo>
                    <a:pt x="537" y="481"/>
                  </a:lnTo>
                  <a:lnTo>
                    <a:pt x="535" y="481"/>
                  </a:lnTo>
                  <a:lnTo>
                    <a:pt x="534" y="481"/>
                  </a:lnTo>
                  <a:lnTo>
                    <a:pt x="533" y="481"/>
                  </a:lnTo>
                  <a:lnTo>
                    <a:pt x="531" y="481"/>
                  </a:lnTo>
                  <a:lnTo>
                    <a:pt x="530" y="481"/>
                  </a:lnTo>
                  <a:lnTo>
                    <a:pt x="529" y="481"/>
                  </a:lnTo>
                  <a:lnTo>
                    <a:pt x="527" y="481"/>
                  </a:lnTo>
                  <a:lnTo>
                    <a:pt x="527" y="479"/>
                  </a:lnTo>
                  <a:lnTo>
                    <a:pt x="526" y="479"/>
                  </a:lnTo>
                  <a:lnTo>
                    <a:pt x="525" y="479"/>
                  </a:lnTo>
                  <a:lnTo>
                    <a:pt x="524" y="479"/>
                  </a:lnTo>
                  <a:lnTo>
                    <a:pt x="522" y="479"/>
                  </a:lnTo>
                  <a:lnTo>
                    <a:pt x="521" y="479"/>
                  </a:lnTo>
                  <a:lnTo>
                    <a:pt x="520" y="479"/>
                  </a:lnTo>
                  <a:lnTo>
                    <a:pt x="518" y="479"/>
                  </a:lnTo>
                  <a:lnTo>
                    <a:pt x="517" y="479"/>
                  </a:lnTo>
                  <a:lnTo>
                    <a:pt x="516" y="479"/>
                  </a:lnTo>
                  <a:lnTo>
                    <a:pt x="514" y="479"/>
                  </a:lnTo>
                  <a:lnTo>
                    <a:pt x="513" y="479"/>
                  </a:lnTo>
                  <a:lnTo>
                    <a:pt x="512" y="479"/>
                  </a:lnTo>
                  <a:lnTo>
                    <a:pt x="510" y="479"/>
                  </a:lnTo>
                  <a:lnTo>
                    <a:pt x="509" y="479"/>
                  </a:lnTo>
                  <a:lnTo>
                    <a:pt x="508" y="479"/>
                  </a:lnTo>
                  <a:lnTo>
                    <a:pt x="507" y="479"/>
                  </a:lnTo>
                  <a:lnTo>
                    <a:pt x="505" y="479"/>
                  </a:lnTo>
                  <a:lnTo>
                    <a:pt x="504" y="479"/>
                  </a:lnTo>
                  <a:lnTo>
                    <a:pt x="503" y="479"/>
                  </a:lnTo>
                  <a:lnTo>
                    <a:pt x="501" y="479"/>
                  </a:lnTo>
                  <a:lnTo>
                    <a:pt x="500" y="479"/>
                  </a:lnTo>
                  <a:lnTo>
                    <a:pt x="499" y="479"/>
                  </a:lnTo>
                  <a:lnTo>
                    <a:pt x="497" y="479"/>
                  </a:lnTo>
                  <a:lnTo>
                    <a:pt x="496" y="479"/>
                  </a:lnTo>
                  <a:lnTo>
                    <a:pt x="495" y="479"/>
                  </a:lnTo>
                  <a:lnTo>
                    <a:pt x="494" y="479"/>
                  </a:lnTo>
                  <a:lnTo>
                    <a:pt x="494" y="478"/>
                  </a:lnTo>
                  <a:lnTo>
                    <a:pt x="492" y="478"/>
                  </a:lnTo>
                  <a:lnTo>
                    <a:pt x="491" y="478"/>
                  </a:lnTo>
                  <a:lnTo>
                    <a:pt x="490" y="478"/>
                  </a:lnTo>
                  <a:lnTo>
                    <a:pt x="488" y="478"/>
                  </a:lnTo>
                  <a:lnTo>
                    <a:pt x="487" y="478"/>
                  </a:lnTo>
                  <a:lnTo>
                    <a:pt x="486" y="478"/>
                  </a:lnTo>
                  <a:lnTo>
                    <a:pt x="484" y="478"/>
                  </a:lnTo>
                  <a:lnTo>
                    <a:pt x="483" y="478"/>
                  </a:lnTo>
                  <a:lnTo>
                    <a:pt x="482" y="478"/>
                  </a:lnTo>
                  <a:lnTo>
                    <a:pt x="480" y="478"/>
                  </a:lnTo>
                  <a:lnTo>
                    <a:pt x="479" y="478"/>
                  </a:lnTo>
                  <a:lnTo>
                    <a:pt x="478" y="478"/>
                  </a:lnTo>
                  <a:lnTo>
                    <a:pt x="477" y="478"/>
                  </a:lnTo>
                  <a:lnTo>
                    <a:pt x="475" y="478"/>
                  </a:lnTo>
                  <a:lnTo>
                    <a:pt x="474" y="478"/>
                  </a:lnTo>
                  <a:lnTo>
                    <a:pt x="473" y="478"/>
                  </a:lnTo>
                  <a:lnTo>
                    <a:pt x="471" y="478"/>
                  </a:lnTo>
                  <a:lnTo>
                    <a:pt x="470" y="478"/>
                  </a:lnTo>
                  <a:lnTo>
                    <a:pt x="469" y="478"/>
                  </a:lnTo>
                  <a:lnTo>
                    <a:pt x="467" y="478"/>
                  </a:lnTo>
                  <a:lnTo>
                    <a:pt x="466" y="478"/>
                  </a:lnTo>
                  <a:lnTo>
                    <a:pt x="465" y="478"/>
                  </a:lnTo>
                  <a:lnTo>
                    <a:pt x="463" y="478"/>
                  </a:lnTo>
                  <a:lnTo>
                    <a:pt x="462" y="478"/>
                  </a:lnTo>
                  <a:lnTo>
                    <a:pt x="461" y="478"/>
                  </a:lnTo>
                  <a:lnTo>
                    <a:pt x="460" y="478"/>
                  </a:lnTo>
                  <a:lnTo>
                    <a:pt x="460" y="477"/>
                  </a:lnTo>
                  <a:lnTo>
                    <a:pt x="458" y="477"/>
                  </a:lnTo>
                  <a:lnTo>
                    <a:pt x="457" y="477"/>
                  </a:lnTo>
                  <a:lnTo>
                    <a:pt x="456" y="477"/>
                  </a:lnTo>
                  <a:lnTo>
                    <a:pt x="454" y="477"/>
                  </a:lnTo>
                  <a:lnTo>
                    <a:pt x="453" y="477"/>
                  </a:lnTo>
                  <a:lnTo>
                    <a:pt x="452" y="477"/>
                  </a:lnTo>
                  <a:lnTo>
                    <a:pt x="445" y="477"/>
                  </a:lnTo>
                  <a:lnTo>
                    <a:pt x="444" y="477"/>
                  </a:lnTo>
                  <a:lnTo>
                    <a:pt x="443" y="477"/>
                  </a:lnTo>
                  <a:lnTo>
                    <a:pt x="441" y="477"/>
                  </a:lnTo>
                  <a:lnTo>
                    <a:pt x="440" y="477"/>
                  </a:lnTo>
                  <a:lnTo>
                    <a:pt x="439" y="477"/>
                  </a:lnTo>
                  <a:lnTo>
                    <a:pt x="437" y="477"/>
                  </a:lnTo>
                  <a:lnTo>
                    <a:pt x="436" y="477"/>
                  </a:lnTo>
                  <a:lnTo>
                    <a:pt x="435" y="477"/>
                  </a:lnTo>
                  <a:lnTo>
                    <a:pt x="433" y="477"/>
                  </a:lnTo>
                  <a:lnTo>
                    <a:pt x="432" y="477"/>
                  </a:lnTo>
                  <a:lnTo>
                    <a:pt x="431" y="477"/>
                  </a:lnTo>
                  <a:lnTo>
                    <a:pt x="430" y="477"/>
                  </a:lnTo>
                  <a:lnTo>
                    <a:pt x="428" y="477"/>
                  </a:lnTo>
                  <a:lnTo>
                    <a:pt x="427" y="477"/>
                  </a:lnTo>
                  <a:lnTo>
                    <a:pt x="426" y="477"/>
                  </a:lnTo>
                  <a:lnTo>
                    <a:pt x="426" y="475"/>
                  </a:lnTo>
                  <a:lnTo>
                    <a:pt x="424" y="475"/>
                  </a:lnTo>
                  <a:lnTo>
                    <a:pt x="423" y="475"/>
                  </a:lnTo>
                  <a:lnTo>
                    <a:pt x="422" y="475"/>
                  </a:lnTo>
                  <a:lnTo>
                    <a:pt x="420" y="475"/>
                  </a:lnTo>
                  <a:lnTo>
                    <a:pt x="419" y="475"/>
                  </a:lnTo>
                  <a:lnTo>
                    <a:pt x="418" y="475"/>
                  </a:lnTo>
                  <a:lnTo>
                    <a:pt x="417" y="475"/>
                  </a:lnTo>
                  <a:lnTo>
                    <a:pt x="415" y="475"/>
                  </a:lnTo>
                  <a:lnTo>
                    <a:pt x="414" y="475"/>
                  </a:lnTo>
                  <a:lnTo>
                    <a:pt x="413" y="475"/>
                  </a:lnTo>
                  <a:lnTo>
                    <a:pt x="411" y="475"/>
                  </a:lnTo>
                  <a:lnTo>
                    <a:pt x="410" y="475"/>
                  </a:lnTo>
                  <a:lnTo>
                    <a:pt x="409" y="475"/>
                  </a:lnTo>
                  <a:lnTo>
                    <a:pt x="407" y="475"/>
                  </a:lnTo>
                  <a:lnTo>
                    <a:pt x="406" y="475"/>
                  </a:lnTo>
                  <a:lnTo>
                    <a:pt x="405" y="475"/>
                  </a:lnTo>
                  <a:lnTo>
                    <a:pt x="403" y="475"/>
                  </a:lnTo>
                  <a:lnTo>
                    <a:pt x="402" y="475"/>
                  </a:lnTo>
                  <a:lnTo>
                    <a:pt x="401" y="475"/>
                  </a:lnTo>
                  <a:lnTo>
                    <a:pt x="400" y="475"/>
                  </a:lnTo>
                  <a:lnTo>
                    <a:pt x="398" y="475"/>
                  </a:lnTo>
                  <a:lnTo>
                    <a:pt x="397" y="475"/>
                  </a:lnTo>
                  <a:lnTo>
                    <a:pt x="396" y="475"/>
                  </a:lnTo>
                  <a:lnTo>
                    <a:pt x="394" y="475"/>
                  </a:lnTo>
                  <a:lnTo>
                    <a:pt x="394" y="474"/>
                  </a:lnTo>
                  <a:lnTo>
                    <a:pt x="393" y="474"/>
                  </a:lnTo>
                  <a:lnTo>
                    <a:pt x="392" y="474"/>
                  </a:lnTo>
                  <a:lnTo>
                    <a:pt x="390" y="474"/>
                  </a:lnTo>
                  <a:lnTo>
                    <a:pt x="389" y="474"/>
                  </a:lnTo>
                  <a:lnTo>
                    <a:pt x="388" y="474"/>
                  </a:lnTo>
                  <a:lnTo>
                    <a:pt x="386" y="474"/>
                  </a:lnTo>
                  <a:lnTo>
                    <a:pt x="385" y="474"/>
                  </a:lnTo>
                  <a:lnTo>
                    <a:pt x="384" y="474"/>
                  </a:lnTo>
                  <a:lnTo>
                    <a:pt x="383" y="474"/>
                  </a:lnTo>
                  <a:lnTo>
                    <a:pt x="381" y="474"/>
                  </a:lnTo>
                  <a:lnTo>
                    <a:pt x="380" y="474"/>
                  </a:lnTo>
                  <a:lnTo>
                    <a:pt x="379" y="474"/>
                  </a:lnTo>
                  <a:lnTo>
                    <a:pt x="377" y="474"/>
                  </a:lnTo>
                  <a:lnTo>
                    <a:pt x="376" y="474"/>
                  </a:lnTo>
                  <a:lnTo>
                    <a:pt x="375" y="474"/>
                  </a:lnTo>
                  <a:lnTo>
                    <a:pt x="373" y="474"/>
                  </a:lnTo>
                  <a:lnTo>
                    <a:pt x="372" y="474"/>
                  </a:lnTo>
                  <a:lnTo>
                    <a:pt x="371" y="474"/>
                  </a:lnTo>
                  <a:lnTo>
                    <a:pt x="370" y="474"/>
                  </a:lnTo>
                  <a:lnTo>
                    <a:pt x="368" y="474"/>
                  </a:lnTo>
                  <a:lnTo>
                    <a:pt x="367" y="474"/>
                  </a:lnTo>
                  <a:lnTo>
                    <a:pt x="366" y="474"/>
                  </a:lnTo>
                  <a:lnTo>
                    <a:pt x="364" y="474"/>
                  </a:lnTo>
                  <a:lnTo>
                    <a:pt x="364" y="473"/>
                  </a:lnTo>
                  <a:lnTo>
                    <a:pt x="363" y="473"/>
                  </a:lnTo>
                  <a:lnTo>
                    <a:pt x="362" y="473"/>
                  </a:lnTo>
                  <a:lnTo>
                    <a:pt x="360" y="473"/>
                  </a:lnTo>
                  <a:lnTo>
                    <a:pt x="359" y="473"/>
                  </a:lnTo>
                  <a:lnTo>
                    <a:pt x="358" y="473"/>
                  </a:lnTo>
                  <a:lnTo>
                    <a:pt x="356" y="473"/>
                  </a:lnTo>
                  <a:lnTo>
                    <a:pt x="355" y="473"/>
                  </a:lnTo>
                  <a:lnTo>
                    <a:pt x="354" y="473"/>
                  </a:lnTo>
                  <a:lnTo>
                    <a:pt x="353" y="473"/>
                  </a:lnTo>
                  <a:lnTo>
                    <a:pt x="351" y="473"/>
                  </a:lnTo>
                  <a:lnTo>
                    <a:pt x="350" y="473"/>
                  </a:lnTo>
                  <a:lnTo>
                    <a:pt x="349" y="473"/>
                  </a:lnTo>
                  <a:lnTo>
                    <a:pt x="347" y="473"/>
                  </a:lnTo>
                  <a:lnTo>
                    <a:pt x="346" y="473"/>
                  </a:lnTo>
                  <a:lnTo>
                    <a:pt x="345" y="473"/>
                  </a:lnTo>
                  <a:lnTo>
                    <a:pt x="343" y="473"/>
                  </a:lnTo>
                  <a:lnTo>
                    <a:pt x="342" y="473"/>
                  </a:lnTo>
                  <a:lnTo>
                    <a:pt x="341" y="473"/>
                  </a:lnTo>
                  <a:lnTo>
                    <a:pt x="339" y="473"/>
                  </a:lnTo>
                  <a:lnTo>
                    <a:pt x="338" y="473"/>
                  </a:lnTo>
                  <a:lnTo>
                    <a:pt x="337" y="473"/>
                  </a:lnTo>
                  <a:lnTo>
                    <a:pt x="336" y="473"/>
                  </a:lnTo>
                  <a:lnTo>
                    <a:pt x="334" y="471"/>
                  </a:lnTo>
                  <a:lnTo>
                    <a:pt x="333" y="471"/>
                  </a:lnTo>
                  <a:lnTo>
                    <a:pt x="332" y="471"/>
                  </a:lnTo>
                  <a:lnTo>
                    <a:pt x="330" y="471"/>
                  </a:lnTo>
                  <a:lnTo>
                    <a:pt x="329" y="471"/>
                  </a:lnTo>
                  <a:lnTo>
                    <a:pt x="328" y="471"/>
                  </a:lnTo>
                  <a:lnTo>
                    <a:pt x="326" y="471"/>
                  </a:lnTo>
                  <a:lnTo>
                    <a:pt x="325" y="471"/>
                  </a:lnTo>
                  <a:lnTo>
                    <a:pt x="324" y="471"/>
                  </a:lnTo>
                  <a:lnTo>
                    <a:pt x="323" y="471"/>
                  </a:lnTo>
                  <a:lnTo>
                    <a:pt x="321" y="471"/>
                  </a:lnTo>
                  <a:lnTo>
                    <a:pt x="320" y="471"/>
                  </a:lnTo>
                  <a:lnTo>
                    <a:pt x="319" y="471"/>
                  </a:lnTo>
                  <a:lnTo>
                    <a:pt x="317" y="471"/>
                  </a:lnTo>
                  <a:lnTo>
                    <a:pt x="316" y="471"/>
                  </a:lnTo>
                  <a:lnTo>
                    <a:pt x="315" y="471"/>
                  </a:lnTo>
                  <a:lnTo>
                    <a:pt x="313" y="471"/>
                  </a:lnTo>
                  <a:lnTo>
                    <a:pt x="312" y="471"/>
                  </a:lnTo>
                  <a:lnTo>
                    <a:pt x="311" y="471"/>
                  </a:lnTo>
                  <a:lnTo>
                    <a:pt x="309" y="471"/>
                  </a:lnTo>
                  <a:lnTo>
                    <a:pt x="308" y="471"/>
                  </a:lnTo>
                  <a:lnTo>
                    <a:pt x="307" y="470"/>
                  </a:lnTo>
                  <a:lnTo>
                    <a:pt x="306" y="470"/>
                  </a:lnTo>
                  <a:lnTo>
                    <a:pt x="304" y="470"/>
                  </a:lnTo>
                  <a:lnTo>
                    <a:pt x="303" y="470"/>
                  </a:lnTo>
                  <a:lnTo>
                    <a:pt x="302" y="470"/>
                  </a:lnTo>
                  <a:lnTo>
                    <a:pt x="300" y="470"/>
                  </a:lnTo>
                  <a:lnTo>
                    <a:pt x="299" y="470"/>
                  </a:lnTo>
                  <a:lnTo>
                    <a:pt x="298" y="470"/>
                  </a:lnTo>
                  <a:lnTo>
                    <a:pt x="296" y="470"/>
                  </a:lnTo>
                  <a:lnTo>
                    <a:pt x="295" y="470"/>
                  </a:lnTo>
                  <a:lnTo>
                    <a:pt x="294" y="470"/>
                  </a:lnTo>
                  <a:lnTo>
                    <a:pt x="291" y="473"/>
                  </a:lnTo>
                  <a:lnTo>
                    <a:pt x="292" y="473"/>
                  </a:lnTo>
                  <a:lnTo>
                    <a:pt x="292" y="474"/>
                  </a:lnTo>
                  <a:lnTo>
                    <a:pt x="292" y="475"/>
                  </a:lnTo>
                  <a:lnTo>
                    <a:pt x="291" y="475"/>
                  </a:lnTo>
                  <a:lnTo>
                    <a:pt x="291" y="477"/>
                  </a:lnTo>
                  <a:lnTo>
                    <a:pt x="290" y="477"/>
                  </a:lnTo>
                  <a:lnTo>
                    <a:pt x="290" y="478"/>
                  </a:lnTo>
                  <a:lnTo>
                    <a:pt x="291" y="478"/>
                  </a:lnTo>
                  <a:lnTo>
                    <a:pt x="290" y="478"/>
                  </a:lnTo>
                  <a:lnTo>
                    <a:pt x="290" y="479"/>
                  </a:lnTo>
                  <a:lnTo>
                    <a:pt x="290" y="481"/>
                  </a:lnTo>
                  <a:lnTo>
                    <a:pt x="290" y="482"/>
                  </a:lnTo>
                  <a:lnTo>
                    <a:pt x="290" y="483"/>
                  </a:lnTo>
                  <a:lnTo>
                    <a:pt x="289" y="483"/>
                  </a:lnTo>
                  <a:lnTo>
                    <a:pt x="287" y="483"/>
                  </a:lnTo>
                  <a:lnTo>
                    <a:pt x="287" y="484"/>
                  </a:lnTo>
                  <a:lnTo>
                    <a:pt x="287" y="486"/>
                  </a:lnTo>
                  <a:lnTo>
                    <a:pt x="286" y="487"/>
                  </a:lnTo>
                  <a:lnTo>
                    <a:pt x="286" y="488"/>
                  </a:lnTo>
                  <a:lnTo>
                    <a:pt x="285" y="490"/>
                  </a:lnTo>
                  <a:lnTo>
                    <a:pt x="286" y="491"/>
                  </a:lnTo>
                  <a:lnTo>
                    <a:pt x="286" y="492"/>
                  </a:lnTo>
                  <a:lnTo>
                    <a:pt x="286" y="494"/>
                  </a:lnTo>
                  <a:lnTo>
                    <a:pt x="286" y="495"/>
                  </a:lnTo>
                  <a:lnTo>
                    <a:pt x="286" y="496"/>
                  </a:lnTo>
                  <a:lnTo>
                    <a:pt x="286" y="498"/>
                  </a:lnTo>
                  <a:lnTo>
                    <a:pt x="285" y="498"/>
                  </a:lnTo>
                  <a:lnTo>
                    <a:pt x="285" y="499"/>
                  </a:lnTo>
                  <a:lnTo>
                    <a:pt x="286" y="499"/>
                  </a:lnTo>
                  <a:lnTo>
                    <a:pt x="286" y="500"/>
                  </a:lnTo>
                  <a:lnTo>
                    <a:pt x="285" y="500"/>
                  </a:lnTo>
                  <a:lnTo>
                    <a:pt x="285" y="501"/>
                  </a:lnTo>
                  <a:lnTo>
                    <a:pt x="283" y="503"/>
                  </a:lnTo>
                  <a:lnTo>
                    <a:pt x="283" y="501"/>
                  </a:lnTo>
                  <a:lnTo>
                    <a:pt x="282" y="503"/>
                  </a:lnTo>
                  <a:lnTo>
                    <a:pt x="281" y="503"/>
                  </a:lnTo>
                  <a:lnTo>
                    <a:pt x="281" y="504"/>
                  </a:lnTo>
                  <a:lnTo>
                    <a:pt x="279" y="504"/>
                  </a:lnTo>
                  <a:lnTo>
                    <a:pt x="279" y="505"/>
                  </a:lnTo>
                  <a:lnTo>
                    <a:pt x="281" y="505"/>
                  </a:lnTo>
                  <a:lnTo>
                    <a:pt x="281" y="507"/>
                  </a:lnTo>
                  <a:lnTo>
                    <a:pt x="281" y="508"/>
                  </a:lnTo>
                  <a:lnTo>
                    <a:pt x="279" y="508"/>
                  </a:lnTo>
                  <a:lnTo>
                    <a:pt x="279" y="509"/>
                  </a:lnTo>
                  <a:lnTo>
                    <a:pt x="278" y="509"/>
                  </a:lnTo>
                  <a:lnTo>
                    <a:pt x="278" y="511"/>
                  </a:lnTo>
                  <a:lnTo>
                    <a:pt x="277" y="511"/>
                  </a:lnTo>
                  <a:lnTo>
                    <a:pt x="277" y="512"/>
                  </a:lnTo>
                  <a:lnTo>
                    <a:pt x="277" y="513"/>
                  </a:lnTo>
                  <a:lnTo>
                    <a:pt x="277" y="515"/>
                  </a:lnTo>
                  <a:lnTo>
                    <a:pt x="277" y="516"/>
                  </a:lnTo>
                  <a:lnTo>
                    <a:pt x="277" y="517"/>
                  </a:lnTo>
                  <a:lnTo>
                    <a:pt x="277" y="518"/>
                  </a:lnTo>
                  <a:lnTo>
                    <a:pt x="277" y="520"/>
                  </a:lnTo>
                  <a:lnTo>
                    <a:pt x="276" y="520"/>
                  </a:lnTo>
                  <a:lnTo>
                    <a:pt x="276" y="521"/>
                  </a:lnTo>
                  <a:lnTo>
                    <a:pt x="274" y="521"/>
                  </a:lnTo>
                  <a:lnTo>
                    <a:pt x="273" y="522"/>
                  </a:lnTo>
                  <a:lnTo>
                    <a:pt x="272" y="522"/>
                  </a:lnTo>
                  <a:lnTo>
                    <a:pt x="272" y="524"/>
                  </a:lnTo>
                  <a:lnTo>
                    <a:pt x="270" y="524"/>
                  </a:lnTo>
                  <a:lnTo>
                    <a:pt x="270" y="525"/>
                  </a:lnTo>
                  <a:lnTo>
                    <a:pt x="269" y="525"/>
                  </a:lnTo>
                  <a:lnTo>
                    <a:pt x="268" y="525"/>
                  </a:lnTo>
                  <a:lnTo>
                    <a:pt x="266" y="525"/>
                  </a:lnTo>
                  <a:lnTo>
                    <a:pt x="265" y="525"/>
                  </a:lnTo>
                  <a:lnTo>
                    <a:pt x="265" y="526"/>
                  </a:lnTo>
                  <a:lnTo>
                    <a:pt x="265" y="528"/>
                  </a:lnTo>
                  <a:lnTo>
                    <a:pt x="265" y="529"/>
                  </a:lnTo>
                  <a:lnTo>
                    <a:pt x="265" y="530"/>
                  </a:lnTo>
                  <a:lnTo>
                    <a:pt x="265" y="532"/>
                  </a:lnTo>
                  <a:lnTo>
                    <a:pt x="266" y="532"/>
                  </a:lnTo>
                  <a:lnTo>
                    <a:pt x="265" y="532"/>
                  </a:lnTo>
                  <a:lnTo>
                    <a:pt x="265" y="533"/>
                  </a:lnTo>
                  <a:lnTo>
                    <a:pt x="265" y="534"/>
                  </a:lnTo>
                  <a:lnTo>
                    <a:pt x="265" y="535"/>
                  </a:lnTo>
                  <a:lnTo>
                    <a:pt x="265" y="537"/>
                  </a:lnTo>
                  <a:lnTo>
                    <a:pt x="266" y="537"/>
                  </a:lnTo>
                  <a:lnTo>
                    <a:pt x="266" y="538"/>
                  </a:lnTo>
                  <a:lnTo>
                    <a:pt x="265" y="538"/>
                  </a:lnTo>
                  <a:lnTo>
                    <a:pt x="264" y="538"/>
                  </a:lnTo>
                  <a:lnTo>
                    <a:pt x="264" y="539"/>
                  </a:lnTo>
                  <a:lnTo>
                    <a:pt x="262" y="539"/>
                  </a:lnTo>
                  <a:lnTo>
                    <a:pt x="261" y="539"/>
                  </a:lnTo>
                  <a:lnTo>
                    <a:pt x="261" y="541"/>
                  </a:lnTo>
                  <a:lnTo>
                    <a:pt x="262" y="541"/>
                  </a:lnTo>
                  <a:lnTo>
                    <a:pt x="262" y="542"/>
                  </a:lnTo>
                  <a:lnTo>
                    <a:pt x="262" y="543"/>
                  </a:lnTo>
                  <a:lnTo>
                    <a:pt x="262" y="545"/>
                  </a:lnTo>
                  <a:lnTo>
                    <a:pt x="261" y="545"/>
                  </a:lnTo>
                  <a:lnTo>
                    <a:pt x="260" y="545"/>
                  </a:lnTo>
                  <a:lnTo>
                    <a:pt x="259" y="545"/>
                  </a:lnTo>
                  <a:lnTo>
                    <a:pt x="260" y="545"/>
                  </a:lnTo>
                  <a:lnTo>
                    <a:pt x="260" y="546"/>
                  </a:lnTo>
                  <a:lnTo>
                    <a:pt x="260" y="547"/>
                  </a:lnTo>
                  <a:lnTo>
                    <a:pt x="259" y="547"/>
                  </a:lnTo>
                  <a:lnTo>
                    <a:pt x="259" y="548"/>
                  </a:lnTo>
                  <a:lnTo>
                    <a:pt x="257" y="548"/>
                  </a:lnTo>
                  <a:lnTo>
                    <a:pt x="256" y="550"/>
                  </a:lnTo>
                  <a:lnTo>
                    <a:pt x="256" y="551"/>
                  </a:lnTo>
                  <a:lnTo>
                    <a:pt x="256" y="552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6" y="555"/>
                  </a:lnTo>
                  <a:lnTo>
                    <a:pt x="256" y="554"/>
                  </a:lnTo>
                  <a:lnTo>
                    <a:pt x="255" y="552"/>
                  </a:lnTo>
                  <a:lnTo>
                    <a:pt x="255" y="554"/>
                  </a:lnTo>
                  <a:lnTo>
                    <a:pt x="255" y="555"/>
                  </a:lnTo>
                  <a:lnTo>
                    <a:pt x="253" y="556"/>
                  </a:lnTo>
                  <a:lnTo>
                    <a:pt x="253" y="558"/>
                  </a:lnTo>
                  <a:lnTo>
                    <a:pt x="252" y="558"/>
                  </a:lnTo>
                  <a:lnTo>
                    <a:pt x="252" y="559"/>
                  </a:lnTo>
                  <a:lnTo>
                    <a:pt x="251" y="559"/>
                  </a:lnTo>
                  <a:lnTo>
                    <a:pt x="251" y="560"/>
                  </a:lnTo>
                  <a:lnTo>
                    <a:pt x="252" y="560"/>
                  </a:lnTo>
                  <a:lnTo>
                    <a:pt x="252" y="562"/>
                  </a:lnTo>
                  <a:lnTo>
                    <a:pt x="252" y="563"/>
                  </a:lnTo>
                  <a:lnTo>
                    <a:pt x="252" y="564"/>
                  </a:lnTo>
                  <a:lnTo>
                    <a:pt x="251" y="564"/>
                  </a:lnTo>
                  <a:lnTo>
                    <a:pt x="251" y="565"/>
                  </a:lnTo>
                  <a:lnTo>
                    <a:pt x="251" y="567"/>
                  </a:lnTo>
                  <a:lnTo>
                    <a:pt x="249" y="567"/>
                  </a:lnTo>
                  <a:lnTo>
                    <a:pt x="249" y="568"/>
                  </a:lnTo>
                  <a:lnTo>
                    <a:pt x="248" y="568"/>
                  </a:lnTo>
                  <a:lnTo>
                    <a:pt x="248" y="569"/>
                  </a:lnTo>
                  <a:lnTo>
                    <a:pt x="247" y="569"/>
                  </a:lnTo>
                  <a:lnTo>
                    <a:pt x="247" y="568"/>
                  </a:lnTo>
                  <a:lnTo>
                    <a:pt x="247" y="569"/>
                  </a:lnTo>
                  <a:lnTo>
                    <a:pt x="247" y="571"/>
                  </a:lnTo>
                  <a:lnTo>
                    <a:pt x="245" y="571"/>
                  </a:lnTo>
                  <a:lnTo>
                    <a:pt x="245" y="572"/>
                  </a:lnTo>
                  <a:lnTo>
                    <a:pt x="244" y="572"/>
                  </a:lnTo>
                  <a:lnTo>
                    <a:pt x="243" y="572"/>
                  </a:lnTo>
                  <a:lnTo>
                    <a:pt x="243" y="573"/>
                  </a:lnTo>
                  <a:lnTo>
                    <a:pt x="243" y="575"/>
                  </a:lnTo>
                  <a:lnTo>
                    <a:pt x="242" y="575"/>
                  </a:lnTo>
                  <a:lnTo>
                    <a:pt x="242" y="576"/>
                  </a:lnTo>
                  <a:lnTo>
                    <a:pt x="240" y="576"/>
                  </a:lnTo>
                  <a:lnTo>
                    <a:pt x="242" y="577"/>
                  </a:lnTo>
                  <a:lnTo>
                    <a:pt x="243" y="577"/>
                  </a:lnTo>
                  <a:lnTo>
                    <a:pt x="243" y="579"/>
                  </a:lnTo>
                  <a:lnTo>
                    <a:pt x="243" y="580"/>
                  </a:lnTo>
                  <a:lnTo>
                    <a:pt x="243" y="581"/>
                  </a:lnTo>
                  <a:lnTo>
                    <a:pt x="243" y="582"/>
                  </a:lnTo>
                  <a:lnTo>
                    <a:pt x="243" y="584"/>
                  </a:lnTo>
                  <a:lnTo>
                    <a:pt x="243" y="585"/>
                  </a:lnTo>
                  <a:lnTo>
                    <a:pt x="243" y="586"/>
                  </a:lnTo>
                  <a:lnTo>
                    <a:pt x="242" y="586"/>
                  </a:lnTo>
                  <a:lnTo>
                    <a:pt x="242" y="588"/>
                  </a:lnTo>
                  <a:lnTo>
                    <a:pt x="242" y="589"/>
                  </a:lnTo>
                  <a:lnTo>
                    <a:pt x="240" y="590"/>
                  </a:lnTo>
                  <a:lnTo>
                    <a:pt x="239" y="590"/>
                  </a:lnTo>
                  <a:lnTo>
                    <a:pt x="239" y="592"/>
                  </a:lnTo>
                  <a:lnTo>
                    <a:pt x="238" y="592"/>
                  </a:lnTo>
                  <a:lnTo>
                    <a:pt x="236" y="592"/>
                  </a:lnTo>
                  <a:lnTo>
                    <a:pt x="235" y="592"/>
                  </a:lnTo>
                  <a:lnTo>
                    <a:pt x="234" y="592"/>
                  </a:lnTo>
                  <a:lnTo>
                    <a:pt x="232" y="592"/>
                  </a:lnTo>
                  <a:lnTo>
                    <a:pt x="231" y="593"/>
                  </a:lnTo>
                  <a:lnTo>
                    <a:pt x="230" y="593"/>
                  </a:lnTo>
                  <a:lnTo>
                    <a:pt x="230" y="594"/>
                  </a:lnTo>
                  <a:lnTo>
                    <a:pt x="230" y="595"/>
                  </a:lnTo>
                  <a:lnTo>
                    <a:pt x="230" y="597"/>
                  </a:lnTo>
                  <a:lnTo>
                    <a:pt x="231" y="597"/>
                  </a:lnTo>
                  <a:lnTo>
                    <a:pt x="232" y="597"/>
                  </a:lnTo>
                  <a:lnTo>
                    <a:pt x="232" y="598"/>
                  </a:lnTo>
                  <a:lnTo>
                    <a:pt x="231" y="598"/>
                  </a:lnTo>
                  <a:lnTo>
                    <a:pt x="231" y="597"/>
                  </a:lnTo>
                  <a:lnTo>
                    <a:pt x="231" y="598"/>
                  </a:lnTo>
                  <a:lnTo>
                    <a:pt x="230" y="598"/>
                  </a:lnTo>
                  <a:lnTo>
                    <a:pt x="229" y="598"/>
                  </a:lnTo>
                  <a:lnTo>
                    <a:pt x="229" y="597"/>
                  </a:lnTo>
                  <a:lnTo>
                    <a:pt x="229" y="598"/>
                  </a:lnTo>
                  <a:lnTo>
                    <a:pt x="229" y="599"/>
                  </a:lnTo>
                  <a:lnTo>
                    <a:pt x="230" y="599"/>
                  </a:lnTo>
                  <a:lnTo>
                    <a:pt x="230" y="601"/>
                  </a:lnTo>
                  <a:lnTo>
                    <a:pt x="231" y="601"/>
                  </a:lnTo>
                  <a:lnTo>
                    <a:pt x="231" y="602"/>
                  </a:lnTo>
                  <a:lnTo>
                    <a:pt x="232" y="602"/>
                  </a:lnTo>
                  <a:lnTo>
                    <a:pt x="232" y="603"/>
                  </a:lnTo>
                  <a:lnTo>
                    <a:pt x="232" y="605"/>
                  </a:lnTo>
                  <a:lnTo>
                    <a:pt x="234" y="605"/>
                  </a:lnTo>
                  <a:lnTo>
                    <a:pt x="234" y="606"/>
                  </a:lnTo>
                  <a:lnTo>
                    <a:pt x="235" y="606"/>
                  </a:lnTo>
                  <a:lnTo>
                    <a:pt x="235" y="607"/>
                  </a:lnTo>
                  <a:lnTo>
                    <a:pt x="234" y="607"/>
                  </a:lnTo>
                  <a:lnTo>
                    <a:pt x="234" y="609"/>
                  </a:lnTo>
                  <a:lnTo>
                    <a:pt x="234" y="610"/>
                  </a:lnTo>
                  <a:lnTo>
                    <a:pt x="235" y="610"/>
                  </a:lnTo>
                  <a:lnTo>
                    <a:pt x="235" y="611"/>
                  </a:lnTo>
                  <a:lnTo>
                    <a:pt x="234" y="610"/>
                  </a:lnTo>
                  <a:lnTo>
                    <a:pt x="234" y="611"/>
                  </a:lnTo>
                  <a:lnTo>
                    <a:pt x="235" y="611"/>
                  </a:lnTo>
                  <a:lnTo>
                    <a:pt x="234" y="611"/>
                  </a:lnTo>
                  <a:lnTo>
                    <a:pt x="234" y="612"/>
                  </a:lnTo>
                  <a:lnTo>
                    <a:pt x="232" y="611"/>
                  </a:lnTo>
                  <a:lnTo>
                    <a:pt x="231" y="611"/>
                  </a:lnTo>
                  <a:lnTo>
                    <a:pt x="230" y="611"/>
                  </a:lnTo>
                  <a:lnTo>
                    <a:pt x="230" y="612"/>
                  </a:lnTo>
                  <a:lnTo>
                    <a:pt x="230" y="614"/>
                  </a:lnTo>
                  <a:lnTo>
                    <a:pt x="231" y="614"/>
                  </a:lnTo>
                  <a:lnTo>
                    <a:pt x="231" y="612"/>
                  </a:lnTo>
                  <a:lnTo>
                    <a:pt x="231" y="614"/>
                  </a:lnTo>
                  <a:lnTo>
                    <a:pt x="230" y="614"/>
                  </a:lnTo>
                  <a:lnTo>
                    <a:pt x="230" y="615"/>
                  </a:lnTo>
                  <a:lnTo>
                    <a:pt x="231" y="615"/>
                  </a:lnTo>
                  <a:lnTo>
                    <a:pt x="231" y="616"/>
                  </a:lnTo>
                  <a:lnTo>
                    <a:pt x="230" y="616"/>
                  </a:lnTo>
                  <a:lnTo>
                    <a:pt x="230" y="618"/>
                  </a:lnTo>
                  <a:lnTo>
                    <a:pt x="229" y="618"/>
                  </a:lnTo>
                  <a:lnTo>
                    <a:pt x="229" y="619"/>
                  </a:lnTo>
                  <a:lnTo>
                    <a:pt x="230" y="619"/>
                  </a:lnTo>
                  <a:lnTo>
                    <a:pt x="230" y="620"/>
                  </a:lnTo>
                  <a:lnTo>
                    <a:pt x="229" y="620"/>
                  </a:lnTo>
                  <a:lnTo>
                    <a:pt x="229" y="622"/>
                  </a:lnTo>
                  <a:lnTo>
                    <a:pt x="229" y="623"/>
                  </a:lnTo>
                  <a:lnTo>
                    <a:pt x="227" y="623"/>
                  </a:lnTo>
                  <a:lnTo>
                    <a:pt x="227" y="624"/>
                  </a:lnTo>
                  <a:lnTo>
                    <a:pt x="227" y="626"/>
                  </a:lnTo>
                  <a:lnTo>
                    <a:pt x="227" y="627"/>
                  </a:lnTo>
                  <a:lnTo>
                    <a:pt x="227" y="626"/>
                  </a:lnTo>
                  <a:lnTo>
                    <a:pt x="229" y="626"/>
                  </a:lnTo>
                  <a:lnTo>
                    <a:pt x="229" y="627"/>
                  </a:lnTo>
                  <a:lnTo>
                    <a:pt x="227" y="627"/>
                  </a:lnTo>
                  <a:lnTo>
                    <a:pt x="229" y="627"/>
                  </a:lnTo>
                  <a:lnTo>
                    <a:pt x="229" y="628"/>
                  </a:lnTo>
                  <a:lnTo>
                    <a:pt x="227" y="628"/>
                  </a:lnTo>
                  <a:lnTo>
                    <a:pt x="227" y="627"/>
                  </a:lnTo>
                  <a:lnTo>
                    <a:pt x="227" y="628"/>
                  </a:lnTo>
                  <a:lnTo>
                    <a:pt x="227" y="629"/>
                  </a:lnTo>
                  <a:lnTo>
                    <a:pt x="227" y="631"/>
                  </a:lnTo>
                  <a:lnTo>
                    <a:pt x="226" y="631"/>
                  </a:lnTo>
                  <a:lnTo>
                    <a:pt x="226" y="632"/>
                  </a:lnTo>
                  <a:lnTo>
                    <a:pt x="227" y="632"/>
                  </a:lnTo>
                  <a:lnTo>
                    <a:pt x="227" y="633"/>
                  </a:lnTo>
                  <a:lnTo>
                    <a:pt x="226" y="633"/>
                  </a:lnTo>
                  <a:lnTo>
                    <a:pt x="225" y="633"/>
                  </a:lnTo>
                  <a:lnTo>
                    <a:pt x="225" y="635"/>
                  </a:lnTo>
                  <a:lnTo>
                    <a:pt x="223" y="635"/>
                  </a:lnTo>
                  <a:lnTo>
                    <a:pt x="223" y="636"/>
                  </a:lnTo>
                  <a:lnTo>
                    <a:pt x="225" y="636"/>
                  </a:lnTo>
                  <a:lnTo>
                    <a:pt x="225" y="637"/>
                  </a:lnTo>
                  <a:lnTo>
                    <a:pt x="226" y="637"/>
                  </a:lnTo>
                  <a:lnTo>
                    <a:pt x="226" y="639"/>
                  </a:lnTo>
                  <a:lnTo>
                    <a:pt x="226" y="640"/>
                  </a:lnTo>
                  <a:lnTo>
                    <a:pt x="225" y="640"/>
                  </a:lnTo>
                  <a:lnTo>
                    <a:pt x="225" y="641"/>
                  </a:lnTo>
                  <a:lnTo>
                    <a:pt x="223" y="641"/>
                  </a:lnTo>
                  <a:lnTo>
                    <a:pt x="223" y="642"/>
                  </a:lnTo>
                  <a:lnTo>
                    <a:pt x="222" y="642"/>
                  </a:lnTo>
                  <a:lnTo>
                    <a:pt x="221" y="642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3" name="Freeform 102">
              <a:extLst>
                <a:ext uri="{FF2B5EF4-FFF2-40B4-BE49-F238E27FC236}">
                  <a16:creationId xmlns:a16="http://schemas.microsoft.com/office/drawing/2014/main" id="{C1DDBC50-9CA1-6097-B93D-B844C0607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5" y="2069"/>
              <a:ext cx="850" cy="319"/>
            </a:xfrm>
            <a:custGeom>
              <a:avLst/>
              <a:gdLst>
                <a:gd name="T0" fmla="*/ 838 w 850"/>
                <a:gd name="T1" fmla="*/ 50 h 319"/>
                <a:gd name="T2" fmla="*/ 822 w 850"/>
                <a:gd name="T3" fmla="*/ 60 h 319"/>
                <a:gd name="T4" fmla="*/ 808 w 850"/>
                <a:gd name="T5" fmla="*/ 71 h 319"/>
                <a:gd name="T6" fmla="*/ 794 w 850"/>
                <a:gd name="T7" fmla="*/ 81 h 319"/>
                <a:gd name="T8" fmla="*/ 779 w 850"/>
                <a:gd name="T9" fmla="*/ 92 h 319"/>
                <a:gd name="T10" fmla="*/ 765 w 850"/>
                <a:gd name="T11" fmla="*/ 102 h 319"/>
                <a:gd name="T12" fmla="*/ 694 w 850"/>
                <a:gd name="T13" fmla="*/ 148 h 319"/>
                <a:gd name="T14" fmla="*/ 676 w 850"/>
                <a:gd name="T15" fmla="*/ 161 h 319"/>
                <a:gd name="T16" fmla="*/ 653 w 850"/>
                <a:gd name="T17" fmla="*/ 177 h 319"/>
                <a:gd name="T18" fmla="*/ 525 w 850"/>
                <a:gd name="T19" fmla="*/ 269 h 319"/>
                <a:gd name="T20" fmla="*/ 581 w 850"/>
                <a:gd name="T21" fmla="*/ 314 h 319"/>
                <a:gd name="T22" fmla="*/ 466 w 850"/>
                <a:gd name="T23" fmla="*/ 311 h 319"/>
                <a:gd name="T24" fmla="*/ 450 w 850"/>
                <a:gd name="T25" fmla="*/ 312 h 319"/>
                <a:gd name="T26" fmla="*/ 431 w 850"/>
                <a:gd name="T27" fmla="*/ 312 h 319"/>
                <a:gd name="T28" fmla="*/ 420 w 850"/>
                <a:gd name="T29" fmla="*/ 302 h 319"/>
                <a:gd name="T30" fmla="*/ 406 w 850"/>
                <a:gd name="T31" fmla="*/ 301 h 319"/>
                <a:gd name="T32" fmla="*/ 376 w 850"/>
                <a:gd name="T33" fmla="*/ 318 h 319"/>
                <a:gd name="T34" fmla="*/ 354 w 850"/>
                <a:gd name="T35" fmla="*/ 318 h 319"/>
                <a:gd name="T36" fmla="*/ 331 w 850"/>
                <a:gd name="T37" fmla="*/ 319 h 319"/>
                <a:gd name="T38" fmla="*/ 247 w 850"/>
                <a:gd name="T39" fmla="*/ 311 h 319"/>
                <a:gd name="T40" fmla="*/ 253 w 850"/>
                <a:gd name="T41" fmla="*/ 299 h 319"/>
                <a:gd name="T42" fmla="*/ 253 w 850"/>
                <a:gd name="T43" fmla="*/ 285 h 319"/>
                <a:gd name="T44" fmla="*/ 248 w 850"/>
                <a:gd name="T45" fmla="*/ 269 h 319"/>
                <a:gd name="T46" fmla="*/ 258 w 850"/>
                <a:gd name="T47" fmla="*/ 258 h 319"/>
                <a:gd name="T48" fmla="*/ 265 w 850"/>
                <a:gd name="T49" fmla="*/ 242 h 319"/>
                <a:gd name="T50" fmla="*/ 269 w 850"/>
                <a:gd name="T51" fmla="*/ 224 h 319"/>
                <a:gd name="T52" fmla="*/ 271 w 850"/>
                <a:gd name="T53" fmla="*/ 209 h 319"/>
                <a:gd name="T54" fmla="*/ 279 w 850"/>
                <a:gd name="T55" fmla="*/ 194 h 319"/>
                <a:gd name="T56" fmla="*/ 278 w 850"/>
                <a:gd name="T57" fmla="*/ 186 h 319"/>
                <a:gd name="T58" fmla="*/ 282 w 850"/>
                <a:gd name="T59" fmla="*/ 173 h 319"/>
                <a:gd name="T60" fmla="*/ 286 w 850"/>
                <a:gd name="T61" fmla="*/ 162 h 319"/>
                <a:gd name="T62" fmla="*/ 294 w 850"/>
                <a:gd name="T63" fmla="*/ 158 h 319"/>
                <a:gd name="T64" fmla="*/ 300 w 850"/>
                <a:gd name="T65" fmla="*/ 150 h 319"/>
                <a:gd name="T66" fmla="*/ 307 w 850"/>
                <a:gd name="T67" fmla="*/ 137 h 319"/>
                <a:gd name="T68" fmla="*/ 312 w 850"/>
                <a:gd name="T69" fmla="*/ 120 h 319"/>
                <a:gd name="T70" fmla="*/ 313 w 850"/>
                <a:gd name="T71" fmla="*/ 103 h 319"/>
                <a:gd name="T72" fmla="*/ 313 w 850"/>
                <a:gd name="T73" fmla="*/ 87 h 319"/>
                <a:gd name="T74" fmla="*/ 311 w 850"/>
                <a:gd name="T75" fmla="*/ 71 h 319"/>
                <a:gd name="T76" fmla="*/ 164 w 850"/>
                <a:gd name="T77" fmla="*/ 106 h 319"/>
                <a:gd name="T78" fmla="*/ 103 w 850"/>
                <a:gd name="T79" fmla="*/ 137 h 319"/>
                <a:gd name="T80" fmla="*/ 87 w 850"/>
                <a:gd name="T81" fmla="*/ 145 h 319"/>
                <a:gd name="T82" fmla="*/ 74 w 850"/>
                <a:gd name="T83" fmla="*/ 148 h 319"/>
                <a:gd name="T84" fmla="*/ 60 w 850"/>
                <a:gd name="T85" fmla="*/ 153 h 319"/>
                <a:gd name="T86" fmla="*/ 56 w 850"/>
                <a:gd name="T87" fmla="*/ 147 h 319"/>
                <a:gd name="T88" fmla="*/ 44 w 850"/>
                <a:gd name="T89" fmla="*/ 144 h 319"/>
                <a:gd name="T90" fmla="*/ 33 w 850"/>
                <a:gd name="T91" fmla="*/ 147 h 319"/>
                <a:gd name="T92" fmla="*/ 22 w 850"/>
                <a:gd name="T93" fmla="*/ 143 h 319"/>
                <a:gd name="T94" fmla="*/ 16 w 850"/>
                <a:gd name="T95" fmla="*/ 147 h 319"/>
                <a:gd name="T96" fmla="*/ 4 w 850"/>
                <a:gd name="T97" fmla="*/ 141 h 319"/>
                <a:gd name="T98" fmla="*/ 4 w 850"/>
                <a:gd name="T99" fmla="*/ 122 h 319"/>
                <a:gd name="T100" fmla="*/ 17 w 850"/>
                <a:gd name="T101" fmla="*/ 124 h 319"/>
                <a:gd name="T102" fmla="*/ 25 w 850"/>
                <a:gd name="T103" fmla="*/ 119 h 319"/>
                <a:gd name="T104" fmla="*/ 30 w 850"/>
                <a:gd name="T105" fmla="*/ 100 h 319"/>
                <a:gd name="T106" fmla="*/ 40 w 850"/>
                <a:gd name="T107" fmla="*/ 88 h 319"/>
                <a:gd name="T108" fmla="*/ 43 w 850"/>
                <a:gd name="T109" fmla="*/ 68 h 319"/>
                <a:gd name="T110" fmla="*/ 50 w 850"/>
                <a:gd name="T111" fmla="*/ 58 h 319"/>
                <a:gd name="T112" fmla="*/ 60 w 850"/>
                <a:gd name="T113" fmla="*/ 49 h 319"/>
                <a:gd name="T114" fmla="*/ 69 w 850"/>
                <a:gd name="T115" fmla="*/ 36 h 319"/>
                <a:gd name="T116" fmla="*/ 72 w 850"/>
                <a:gd name="T117" fmla="*/ 19 h 319"/>
                <a:gd name="T118" fmla="*/ 70 w 850"/>
                <a:gd name="T119" fmla="*/ 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50" h="319">
                  <a:moveTo>
                    <a:pt x="850" y="39"/>
                  </a:moveTo>
                  <a:lnTo>
                    <a:pt x="850" y="41"/>
                  </a:lnTo>
                  <a:lnTo>
                    <a:pt x="848" y="41"/>
                  </a:lnTo>
                  <a:lnTo>
                    <a:pt x="848" y="42"/>
                  </a:lnTo>
                  <a:lnTo>
                    <a:pt x="847" y="42"/>
                  </a:lnTo>
                  <a:lnTo>
                    <a:pt x="847" y="43"/>
                  </a:lnTo>
                  <a:lnTo>
                    <a:pt x="846" y="43"/>
                  </a:lnTo>
                  <a:lnTo>
                    <a:pt x="844" y="45"/>
                  </a:lnTo>
                  <a:lnTo>
                    <a:pt x="843" y="45"/>
                  </a:lnTo>
                  <a:lnTo>
                    <a:pt x="843" y="46"/>
                  </a:lnTo>
                  <a:lnTo>
                    <a:pt x="842" y="46"/>
                  </a:lnTo>
                  <a:lnTo>
                    <a:pt x="842" y="47"/>
                  </a:lnTo>
                  <a:lnTo>
                    <a:pt x="841" y="47"/>
                  </a:lnTo>
                  <a:lnTo>
                    <a:pt x="839" y="47"/>
                  </a:lnTo>
                  <a:lnTo>
                    <a:pt x="839" y="49"/>
                  </a:lnTo>
                  <a:lnTo>
                    <a:pt x="838" y="49"/>
                  </a:lnTo>
                  <a:lnTo>
                    <a:pt x="838" y="50"/>
                  </a:lnTo>
                  <a:lnTo>
                    <a:pt x="837" y="50"/>
                  </a:lnTo>
                  <a:lnTo>
                    <a:pt x="835" y="51"/>
                  </a:lnTo>
                  <a:lnTo>
                    <a:pt x="834" y="51"/>
                  </a:lnTo>
                  <a:lnTo>
                    <a:pt x="834" y="53"/>
                  </a:lnTo>
                  <a:lnTo>
                    <a:pt x="833" y="53"/>
                  </a:lnTo>
                  <a:lnTo>
                    <a:pt x="831" y="54"/>
                  </a:lnTo>
                  <a:lnTo>
                    <a:pt x="830" y="54"/>
                  </a:lnTo>
                  <a:lnTo>
                    <a:pt x="830" y="55"/>
                  </a:lnTo>
                  <a:lnTo>
                    <a:pt x="829" y="55"/>
                  </a:lnTo>
                  <a:lnTo>
                    <a:pt x="829" y="56"/>
                  </a:lnTo>
                  <a:lnTo>
                    <a:pt x="828" y="56"/>
                  </a:lnTo>
                  <a:lnTo>
                    <a:pt x="826" y="58"/>
                  </a:lnTo>
                  <a:lnTo>
                    <a:pt x="825" y="58"/>
                  </a:lnTo>
                  <a:lnTo>
                    <a:pt x="825" y="59"/>
                  </a:lnTo>
                  <a:lnTo>
                    <a:pt x="824" y="59"/>
                  </a:lnTo>
                  <a:lnTo>
                    <a:pt x="824" y="60"/>
                  </a:lnTo>
                  <a:lnTo>
                    <a:pt x="822" y="60"/>
                  </a:lnTo>
                  <a:lnTo>
                    <a:pt x="821" y="60"/>
                  </a:lnTo>
                  <a:lnTo>
                    <a:pt x="821" y="62"/>
                  </a:lnTo>
                  <a:lnTo>
                    <a:pt x="820" y="62"/>
                  </a:lnTo>
                  <a:lnTo>
                    <a:pt x="820" y="63"/>
                  </a:lnTo>
                  <a:lnTo>
                    <a:pt x="818" y="63"/>
                  </a:lnTo>
                  <a:lnTo>
                    <a:pt x="817" y="64"/>
                  </a:lnTo>
                  <a:lnTo>
                    <a:pt x="816" y="64"/>
                  </a:lnTo>
                  <a:lnTo>
                    <a:pt x="816" y="66"/>
                  </a:lnTo>
                  <a:lnTo>
                    <a:pt x="814" y="66"/>
                  </a:lnTo>
                  <a:lnTo>
                    <a:pt x="814" y="67"/>
                  </a:lnTo>
                  <a:lnTo>
                    <a:pt x="813" y="67"/>
                  </a:lnTo>
                  <a:lnTo>
                    <a:pt x="812" y="68"/>
                  </a:lnTo>
                  <a:lnTo>
                    <a:pt x="811" y="68"/>
                  </a:lnTo>
                  <a:lnTo>
                    <a:pt x="811" y="70"/>
                  </a:lnTo>
                  <a:lnTo>
                    <a:pt x="809" y="70"/>
                  </a:lnTo>
                  <a:lnTo>
                    <a:pt x="809" y="71"/>
                  </a:lnTo>
                  <a:lnTo>
                    <a:pt x="808" y="71"/>
                  </a:lnTo>
                  <a:lnTo>
                    <a:pt x="807" y="71"/>
                  </a:lnTo>
                  <a:lnTo>
                    <a:pt x="807" y="72"/>
                  </a:lnTo>
                  <a:lnTo>
                    <a:pt x="805" y="72"/>
                  </a:lnTo>
                  <a:lnTo>
                    <a:pt x="804" y="73"/>
                  </a:lnTo>
                  <a:lnTo>
                    <a:pt x="803" y="73"/>
                  </a:lnTo>
                  <a:lnTo>
                    <a:pt x="803" y="75"/>
                  </a:lnTo>
                  <a:lnTo>
                    <a:pt x="801" y="75"/>
                  </a:lnTo>
                  <a:lnTo>
                    <a:pt x="801" y="76"/>
                  </a:lnTo>
                  <a:lnTo>
                    <a:pt x="800" y="76"/>
                  </a:lnTo>
                  <a:lnTo>
                    <a:pt x="799" y="76"/>
                  </a:lnTo>
                  <a:lnTo>
                    <a:pt x="799" y="77"/>
                  </a:lnTo>
                  <a:lnTo>
                    <a:pt x="797" y="77"/>
                  </a:lnTo>
                  <a:lnTo>
                    <a:pt x="797" y="79"/>
                  </a:lnTo>
                  <a:lnTo>
                    <a:pt x="796" y="79"/>
                  </a:lnTo>
                  <a:lnTo>
                    <a:pt x="795" y="80"/>
                  </a:lnTo>
                  <a:lnTo>
                    <a:pt x="794" y="80"/>
                  </a:lnTo>
                  <a:lnTo>
                    <a:pt x="794" y="81"/>
                  </a:lnTo>
                  <a:lnTo>
                    <a:pt x="792" y="81"/>
                  </a:lnTo>
                  <a:lnTo>
                    <a:pt x="791" y="83"/>
                  </a:lnTo>
                  <a:lnTo>
                    <a:pt x="790" y="83"/>
                  </a:lnTo>
                  <a:lnTo>
                    <a:pt x="790" y="84"/>
                  </a:lnTo>
                  <a:lnTo>
                    <a:pt x="788" y="84"/>
                  </a:lnTo>
                  <a:lnTo>
                    <a:pt x="788" y="85"/>
                  </a:lnTo>
                  <a:lnTo>
                    <a:pt x="787" y="85"/>
                  </a:lnTo>
                  <a:lnTo>
                    <a:pt x="786" y="87"/>
                  </a:lnTo>
                  <a:lnTo>
                    <a:pt x="784" y="87"/>
                  </a:lnTo>
                  <a:lnTo>
                    <a:pt x="784" y="88"/>
                  </a:lnTo>
                  <a:lnTo>
                    <a:pt x="783" y="88"/>
                  </a:lnTo>
                  <a:lnTo>
                    <a:pt x="783" y="89"/>
                  </a:lnTo>
                  <a:lnTo>
                    <a:pt x="782" y="89"/>
                  </a:lnTo>
                  <a:lnTo>
                    <a:pt x="781" y="89"/>
                  </a:lnTo>
                  <a:lnTo>
                    <a:pt x="781" y="90"/>
                  </a:lnTo>
                  <a:lnTo>
                    <a:pt x="779" y="90"/>
                  </a:lnTo>
                  <a:lnTo>
                    <a:pt x="779" y="92"/>
                  </a:lnTo>
                  <a:lnTo>
                    <a:pt x="778" y="92"/>
                  </a:lnTo>
                  <a:lnTo>
                    <a:pt x="777" y="93"/>
                  </a:lnTo>
                  <a:lnTo>
                    <a:pt x="775" y="93"/>
                  </a:lnTo>
                  <a:lnTo>
                    <a:pt x="775" y="94"/>
                  </a:lnTo>
                  <a:lnTo>
                    <a:pt x="774" y="94"/>
                  </a:lnTo>
                  <a:lnTo>
                    <a:pt x="773" y="96"/>
                  </a:lnTo>
                  <a:lnTo>
                    <a:pt x="771" y="96"/>
                  </a:lnTo>
                  <a:lnTo>
                    <a:pt x="771" y="97"/>
                  </a:lnTo>
                  <a:lnTo>
                    <a:pt x="770" y="97"/>
                  </a:lnTo>
                  <a:lnTo>
                    <a:pt x="770" y="98"/>
                  </a:lnTo>
                  <a:lnTo>
                    <a:pt x="769" y="98"/>
                  </a:lnTo>
                  <a:lnTo>
                    <a:pt x="767" y="98"/>
                  </a:lnTo>
                  <a:lnTo>
                    <a:pt x="767" y="100"/>
                  </a:lnTo>
                  <a:lnTo>
                    <a:pt x="766" y="100"/>
                  </a:lnTo>
                  <a:lnTo>
                    <a:pt x="766" y="101"/>
                  </a:lnTo>
                  <a:lnTo>
                    <a:pt x="765" y="101"/>
                  </a:lnTo>
                  <a:lnTo>
                    <a:pt x="765" y="102"/>
                  </a:lnTo>
                  <a:lnTo>
                    <a:pt x="764" y="102"/>
                  </a:lnTo>
                  <a:lnTo>
                    <a:pt x="711" y="137"/>
                  </a:lnTo>
                  <a:lnTo>
                    <a:pt x="710" y="137"/>
                  </a:lnTo>
                  <a:lnTo>
                    <a:pt x="710" y="139"/>
                  </a:lnTo>
                  <a:lnTo>
                    <a:pt x="709" y="139"/>
                  </a:lnTo>
                  <a:lnTo>
                    <a:pt x="707" y="140"/>
                  </a:lnTo>
                  <a:lnTo>
                    <a:pt x="706" y="140"/>
                  </a:lnTo>
                  <a:lnTo>
                    <a:pt x="706" y="141"/>
                  </a:lnTo>
                  <a:lnTo>
                    <a:pt x="705" y="141"/>
                  </a:lnTo>
                  <a:lnTo>
                    <a:pt x="703" y="143"/>
                  </a:lnTo>
                  <a:lnTo>
                    <a:pt x="702" y="143"/>
                  </a:lnTo>
                  <a:lnTo>
                    <a:pt x="702" y="144"/>
                  </a:lnTo>
                  <a:lnTo>
                    <a:pt x="701" y="144"/>
                  </a:lnTo>
                  <a:lnTo>
                    <a:pt x="700" y="145"/>
                  </a:lnTo>
                  <a:lnTo>
                    <a:pt x="697" y="147"/>
                  </a:lnTo>
                  <a:lnTo>
                    <a:pt x="696" y="148"/>
                  </a:lnTo>
                  <a:lnTo>
                    <a:pt x="694" y="148"/>
                  </a:lnTo>
                  <a:lnTo>
                    <a:pt x="694" y="149"/>
                  </a:lnTo>
                  <a:lnTo>
                    <a:pt x="693" y="149"/>
                  </a:lnTo>
                  <a:lnTo>
                    <a:pt x="692" y="149"/>
                  </a:lnTo>
                  <a:lnTo>
                    <a:pt x="692" y="150"/>
                  </a:lnTo>
                  <a:lnTo>
                    <a:pt x="690" y="150"/>
                  </a:lnTo>
                  <a:lnTo>
                    <a:pt x="690" y="152"/>
                  </a:lnTo>
                  <a:lnTo>
                    <a:pt x="689" y="152"/>
                  </a:lnTo>
                  <a:lnTo>
                    <a:pt x="688" y="153"/>
                  </a:lnTo>
                  <a:lnTo>
                    <a:pt x="687" y="153"/>
                  </a:lnTo>
                  <a:lnTo>
                    <a:pt x="687" y="154"/>
                  </a:lnTo>
                  <a:lnTo>
                    <a:pt x="685" y="154"/>
                  </a:lnTo>
                  <a:lnTo>
                    <a:pt x="681" y="157"/>
                  </a:lnTo>
                  <a:lnTo>
                    <a:pt x="680" y="158"/>
                  </a:lnTo>
                  <a:lnTo>
                    <a:pt x="679" y="158"/>
                  </a:lnTo>
                  <a:lnTo>
                    <a:pt x="679" y="160"/>
                  </a:lnTo>
                  <a:lnTo>
                    <a:pt x="677" y="160"/>
                  </a:lnTo>
                  <a:lnTo>
                    <a:pt x="676" y="161"/>
                  </a:lnTo>
                  <a:lnTo>
                    <a:pt x="673" y="162"/>
                  </a:lnTo>
                  <a:lnTo>
                    <a:pt x="672" y="164"/>
                  </a:lnTo>
                  <a:lnTo>
                    <a:pt x="671" y="164"/>
                  </a:lnTo>
                  <a:lnTo>
                    <a:pt x="671" y="165"/>
                  </a:lnTo>
                  <a:lnTo>
                    <a:pt x="670" y="165"/>
                  </a:lnTo>
                  <a:lnTo>
                    <a:pt x="668" y="166"/>
                  </a:lnTo>
                  <a:lnTo>
                    <a:pt x="667" y="166"/>
                  </a:lnTo>
                  <a:lnTo>
                    <a:pt x="667" y="167"/>
                  </a:lnTo>
                  <a:lnTo>
                    <a:pt x="666" y="167"/>
                  </a:lnTo>
                  <a:lnTo>
                    <a:pt x="664" y="169"/>
                  </a:lnTo>
                  <a:lnTo>
                    <a:pt x="663" y="169"/>
                  </a:lnTo>
                  <a:lnTo>
                    <a:pt x="663" y="170"/>
                  </a:lnTo>
                  <a:lnTo>
                    <a:pt x="662" y="170"/>
                  </a:lnTo>
                  <a:lnTo>
                    <a:pt x="660" y="171"/>
                  </a:lnTo>
                  <a:lnTo>
                    <a:pt x="659" y="171"/>
                  </a:lnTo>
                  <a:lnTo>
                    <a:pt x="659" y="173"/>
                  </a:lnTo>
                  <a:lnTo>
                    <a:pt x="653" y="177"/>
                  </a:lnTo>
                  <a:lnTo>
                    <a:pt x="620" y="199"/>
                  </a:lnTo>
                  <a:lnTo>
                    <a:pt x="581" y="225"/>
                  </a:lnTo>
                  <a:lnTo>
                    <a:pt x="540" y="251"/>
                  </a:lnTo>
                  <a:lnTo>
                    <a:pt x="536" y="252"/>
                  </a:lnTo>
                  <a:lnTo>
                    <a:pt x="535" y="254"/>
                  </a:lnTo>
                  <a:lnTo>
                    <a:pt x="535" y="255"/>
                  </a:lnTo>
                  <a:lnTo>
                    <a:pt x="534" y="258"/>
                  </a:lnTo>
                  <a:lnTo>
                    <a:pt x="532" y="258"/>
                  </a:lnTo>
                  <a:lnTo>
                    <a:pt x="531" y="259"/>
                  </a:lnTo>
                  <a:lnTo>
                    <a:pt x="532" y="260"/>
                  </a:lnTo>
                  <a:lnTo>
                    <a:pt x="531" y="260"/>
                  </a:lnTo>
                  <a:lnTo>
                    <a:pt x="530" y="261"/>
                  </a:lnTo>
                  <a:lnTo>
                    <a:pt x="529" y="261"/>
                  </a:lnTo>
                  <a:lnTo>
                    <a:pt x="527" y="263"/>
                  </a:lnTo>
                  <a:lnTo>
                    <a:pt x="525" y="265"/>
                  </a:lnTo>
                  <a:lnTo>
                    <a:pt x="525" y="267"/>
                  </a:lnTo>
                  <a:lnTo>
                    <a:pt x="525" y="269"/>
                  </a:lnTo>
                  <a:lnTo>
                    <a:pt x="525" y="272"/>
                  </a:lnTo>
                  <a:lnTo>
                    <a:pt x="525" y="277"/>
                  </a:lnTo>
                  <a:lnTo>
                    <a:pt x="534" y="281"/>
                  </a:lnTo>
                  <a:lnTo>
                    <a:pt x="544" y="288"/>
                  </a:lnTo>
                  <a:lnTo>
                    <a:pt x="552" y="293"/>
                  </a:lnTo>
                  <a:lnTo>
                    <a:pt x="561" y="298"/>
                  </a:lnTo>
                  <a:lnTo>
                    <a:pt x="565" y="301"/>
                  </a:lnTo>
                  <a:lnTo>
                    <a:pt x="573" y="305"/>
                  </a:lnTo>
                  <a:lnTo>
                    <a:pt x="577" y="307"/>
                  </a:lnTo>
                  <a:lnTo>
                    <a:pt x="577" y="308"/>
                  </a:lnTo>
                  <a:lnTo>
                    <a:pt x="578" y="308"/>
                  </a:lnTo>
                  <a:lnTo>
                    <a:pt x="578" y="310"/>
                  </a:lnTo>
                  <a:lnTo>
                    <a:pt x="579" y="310"/>
                  </a:lnTo>
                  <a:lnTo>
                    <a:pt x="579" y="311"/>
                  </a:lnTo>
                  <a:lnTo>
                    <a:pt x="579" y="312"/>
                  </a:lnTo>
                  <a:lnTo>
                    <a:pt x="581" y="312"/>
                  </a:lnTo>
                  <a:lnTo>
                    <a:pt x="581" y="314"/>
                  </a:lnTo>
                  <a:lnTo>
                    <a:pt x="581" y="315"/>
                  </a:lnTo>
                  <a:lnTo>
                    <a:pt x="582" y="315"/>
                  </a:lnTo>
                  <a:lnTo>
                    <a:pt x="582" y="316"/>
                  </a:lnTo>
                  <a:lnTo>
                    <a:pt x="582" y="318"/>
                  </a:lnTo>
                  <a:lnTo>
                    <a:pt x="523" y="318"/>
                  </a:lnTo>
                  <a:lnTo>
                    <a:pt x="472" y="318"/>
                  </a:lnTo>
                  <a:lnTo>
                    <a:pt x="472" y="315"/>
                  </a:lnTo>
                  <a:lnTo>
                    <a:pt x="472" y="316"/>
                  </a:lnTo>
                  <a:lnTo>
                    <a:pt x="470" y="316"/>
                  </a:lnTo>
                  <a:lnTo>
                    <a:pt x="470" y="314"/>
                  </a:lnTo>
                  <a:lnTo>
                    <a:pt x="470" y="312"/>
                  </a:lnTo>
                  <a:lnTo>
                    <a:pt x="470" y="311"/>
                  </a:lnTo>
                  <a:lnTo>
                    <a:pt x="470" y="310"/>
                  </a:lnTo>
                  <a:lnTo>
                    <a:pt x="469" y="310"/>
                  </a:lnTo>
                  <a:lnTo>
                    <a:pt x="467" y="310"/>
                  </a:lnTo>
                  <a:lnTo>
                    <a:pt x="466" y="310"/>
                  </a:lnTo>
                  <a:lnTo>
                    <a:pt x="466" y="311"/>
                  </a:lnTo>
                  <a:lnTo>
                    <a:pt x="466" y="312"/>
                  </a:lnTo>
                  <a:lnTo>
                    <a:pt x="465" y="312"/>
                  </a:lnTo>
                  <a:lnTo>
                    <a:pt x="463" y="311"/>
                  </a:lnTo>
                  <a:lnTo>
                    <a:pt x="462" y="312"/>
                  </a:lnTo>
                  <a:lnTo>
                    <a:pt x="461" y="311"/>
                  </a:lnTo>
                  <a:lnTo>
                    <a:pt x="459" y="311"/>
                  </a:lnTo>
                  <a:lnTo>
                    <a:pt x="459" y="312"/>
                  </a:lnTo>
                  <a:lnTo>
                    <a:pt x="458" y="312"/>
                  </a:lnTo>
                  <a:lnTo>
                    <a:pt x="458" y="311"/>
                  </a:lnTo>
                  <a:lnTo>
                    <a:pt x="457" y="311"/>
                  </a:lnTo>
                  <a:lnTo>
                    <a:pt x="457" y="312"/>
                  </a:lnTo>
                  <a:lnTo>
                    <a:pt x="455" y="312"/>
                  </a:lnTo>
                  <a:lnTo>
                    <a:pt x="454" y="312"/>
                  </a:lnTo>
                  <a:lnTo>
                    <a:pt x="454" y="314"/>
                  </a:lnTo>
                  <a:lnTo>
                    <a:pt x="453" y="312"/>
                  </a:lnTo>
                  <a:lnTo>
                    <a:pt x="452" y="312"/>
                  </a:lnTo>
                  <a:lnTo>
                    <a:pt x="450" y="312"/>
                  </a:lnTo>
                  <a:lnTo>
                    <a:pt x="449" y="312"/>
                  </a:lnTo>
                  <a:lnTo>
                    <a:pt x="448" y="314"/>
                  </a:lnTo>
                  <a:lnTo>
                    <a:pt x="446" y="314"/>
                  </a:lnTo>
                  <a:lnTo>
                    <a:pt x="446" y="312"/>
                  </a:lnTo>
                  <a:lnTo>
                    <a:pt x="445" y="314"/>
                  </a:lnTo>
                  <a:lnTo>
                    <a:pt x="442" y="314"/>
                  </a:lnTo>
                  <a:lnTo>
                    <a:pt x="444" y="315"/>
                  </a:lnTo>
                  <a:lnTo>
                    <a:pt x="442" y="315"/>
                  </a:lnTo>
                  <a:lnTo>
                    <a:pt x="441" y="316"/>
                  </a:lnTo>
                  <a:lnTo>
                    <a:pt x="440" y="315"/>
                  </a:lnTo>
                  <a:lnTo>
                    <a:pt x="439" y="314"/>
                  </a:lnTo>
                  <a:lnTo>
                    <a:pt x="437" y="315"/>
                  </a:lnTo>
                  <a:lnTo>
                    <a:pt x="436" y="314"/>
                  </a:lnTo>
                  <a:lnTo>
                    <a:pt x="433" y="314"/>
                  </a:lnTo>
                  <a:lnTo>
                    <a:pt x="433" y="312"/>
                  </a:lnTo>
                  <a:lnTo>
                    <a:pt x="433" y="314"/>
                  </a:lnTo>
                  <a:lnTo>
                    <a:pt x="431" y="312"/>
                  </a:lnTo>
                  <a:lnTo>
                    <a:pt x="432" y="310"/>
                  </a:lnTo>
                  <a:lnTo>
                    <a:pt x="431" y="310"/>
                  </a:lnTo>
                  <a:lnTo>
                    <a:pt x="428" y="308"/>
                  </a:lnTo>
                  <a:lnTo>
                    <a:pt x="427" y="308"/>
                  </a:lnTo>
                  <a:lnTo>
                    <a:pt x="425" y="307"/>
                  </a:lnTo>
                  <a:lnTo>
                    <a:pt x="427" y="306"/>
                  </a:lnTo>
                  <a:lnTo>
                    <a:pt x="427" y="305"/>
                  </a:lnTo>
                  <a:lnTo>
                    <a:pt x="428" y="303"/>
                  </a:lnTo>
                  <a:lnTo>
                    <a:pt x="428" y="301"/>
                  </a:lnTo>
                  <a:lnTo>
                    <a:pt x="428" y="299"/>
                  </a:lnTo>
                  <a:lnTo>
                    <a:pt x="427" y="299"/>
                  </a:lnTo>
                  <a:lnTo>
                    <a:pt x="425" y="299"/>
                  </a:lnTo>
                  <a:lnTo>
                    <a:pt x="424" y="301"/>
                  </a:lnTo>
                  <a:lnTo>
                    <a:pt x="423" y="302"/>
                  </a:lnTo>
                  <a:lnTo>
                    <a:pt x="423" y="303"/>
                  </a:lnTo>
                  <a:lnTo>
                    <a:pt x="420" y="303"/>
                  </a:lnTo>
                  <a:lnTo>
                    <a:pt x="420" y="302"/>
                  </a:lnTo>
                  <a:lnTo>
                    <a:pt x="419" y="303"/>
                  </a:lnTo>
                  <a:lnTo>
                    <a:pt x="418" y="305"/>
                  </a:lnTo>
                  <a:lnTo>
                    <a:pt x="416" y="305"/>
                  </a:lnTo>
                  <a:lnTo>
                    <a:pt x="415" y="305"/>
                  </a:lnTo>
                  <a:lnTo>
                    <a:pt x="412" y="305"/>
                  </a:lnTo>
                  <a:lnTo>
                    <a:pt x="414" y="303"/>
                  </a:lnTo>
                  <a:lnTo>
                    <a:pt x="412" y="302"/>
                  </a:lnTo>
                  <a:lnTo>
                    <a:pt x="412" y="301"/>
                  </a:lnTo>
                  <a:lnTo>
                    <a:pt x="411" y="299"/>
                  </a:lnTo>
                  <a:lnTo>
                    <a:pt x="411" y="298"/>
                  </a:lnTo>
                  <a:lnTo>
                    <a:pt x="411" y="297"/>
                  </a:lnTo>
                  <a:lnTo>
                    <a:pt x="410" y="297"/>
                  </a:lnTo>
                  <a:lnTo>
                    <a:pt x="408" y="298"/>
                  </a:lnTo>
                  <a:lnTo>
                    <a:pt x="408" y="299"/>
                  </a:lnTo>
                  <a:lnTo>
                    <a:pt x="407" y="299"/>
                  </a:lnTo>
                  <a:lnTo>
                    <a:pt x="407" y="301"/>
                  </a:lnTo>
                  <a:lnTo>
                    <a:pt x="406" y="301"/>
                  </a:lnTo>
                  <a:lnTo>
                    <a:pt x="406" y="299"/>
                  </a:lnTo>
                  <a:lnTo>
                    <a:pt x="405" y="299"/>
                  </a:lnTo>
                  <a:lnTo>
                    <a:pt x="403" y="299"/>
                  </a:lnTo>
                  <a:lnTo>
                    <a:pt x="403" y="301"/>
                  </a:lnTo>
                  <a:lnTo>
                    <a:pt x="403" y="302"/>
                  </a:lnTo>
                  <a:lnTo>
                    <a:pt x="402" y="303"/>
                  </a:lnTo>
                  <a:lnTo>
                    <a:pt x="401" y="302"/>
                  </a:lnTo>
                  <a:lnTo>
                    <a:pt x="399" y="302"/>
                  </a:lnTo>
                  <a:lnTo>
                    <a:pt x="399" y="301"/>
                  </a:lnTo>
                  <a:lnTo>
                    <a:pt x="398" y="301"/>
                  </a:lnTo>
                  <a:lnTo>
                    <a:pt x="395" y="302"/>
                  </a:lnTo>
                  <a:lnTo>
                    <a:pt x="393" y="302"/>
                  </a:lnTo>
                  <a:lnTo>
                    <a:pt x="393" y="303"/>
                  </a:lnTo>
                  <a:lnTo>
                    <a:pt x="393" y="305"/>
                  </a:lnTo>
                  <a:lnTo>
                    <a:pt x="392" y="306"/>
                  </a:lnTo>
                  <a:lnTo>
                    <a:pt x="385" y="318"/>
                  </a:lnTo>
                  <a:lnTo>
                    <a:pt x="376" y="318"/>
                  </a:lnTo>
                  <a:lnTo>
                    <a:pt x="375" y="318"/>
                  </a:lnTo>
                  <a:lnTo>
                    <a:pt x="373" y="318"/>
                  </a:lnTo>
                  <a:lnTo>
                    <a:pt x="372" y="318"/>
                  </a:lnTo>
                  <a:lnTo>
                    <a:pt x="371" y="318"/>
                  </a:lnTo>
                  <a:lnTo>
                    <a:pt x="369" y="318"/>
                  </a:lnTo>
                  <a:lnTo>
                    <a:pt x="368" y="318"/>
                  </a:lnTo>
                  <a:lnTo>
                    <a:pt x="367" y="318"/>
                  </a:lnTo>
                  <a:lnTo>
                    <a:pt x="365" y="318"/>
                  </a:lnTo>
                  <a:lnTo>
                    <a:pt x="364" y="318"/>
                  </a:lnTo>
                  <a:lnTo>
                    <a:pt x="363" y="318"/>
                  </a:lnTo>
                  <a:lnTo>
                    <a:pt x="361" y="318"/>
                  </a:lnTo>
                  <a:lnTo>
                    <a:pt x="360" y="318"/>
                  </a:lnTo>
                  <a:lnTo>
                    <a:pt x="359" y="318"/>
                  </a:lnTo>
                  <a:lnTo>
                    <a:pt x="358" y="318"/>
                  </a:lnTo>
                  <a:lnTo>
                    <a:pt x="356" y="318"/>
                  </a:lnTo>
                  <a:lnTo>
                    <a:pt x="355" y="318"/>
                  </a:lnTo>
                  <a:lnTo>
                    <a:pt x="354" y="318"/>
                  </a:lnTo>
                  <a:lnTo>
                    <a:pt x="352" y="318"/>
                  </a:lnTo>
                  <a:lnTo>
                    <a:pt x="351" y="318"/>
                  </a:lnTo>
                  <a:lnTo>
                    <a:pt x="350" y="318"/>
                  </a:lnTo>
                  <a:lnTo>
                    <a:pt x="348" y="318"/>
                  </a:lnTo>
                  <a:lnTo>
                    <a:pt x="347" y="318"/>
                  </a:lnTo>
                  <a:lnTo>
                    <a:pt x="346" y="318"/>
                  </a:lnTo>
                  <a:lnTo>
                    <a:pt x="345" y="318"/>
                  </a:lnTo>
                  <a:lnTo>
                    <a:pt x="343" y="318"/>
                  </a:lnTo>
                  <a:lnTo>
                    <a:pt x="342" y="318"/>
                  </a:lnTo>
                  <a:lnTo>
                    <a:pt x="341" y="318"/>
                  </a:lnTo>
                  <a:lnTo>
                    <a:pt x="339" y="318"/>
                  </a:lnTo>
                  <a:lnTo>
                    <a:pt x="338" y="319"/>
                  </a:lnTo>
                  <a:lnTo>
                    <a:pt x="337" y="319"/>
                  </a:lnTo>
                  <a:lnTo>
                    <a:pt x="335" y="319"/>
                  </a:lnTo>
                  <a:lnTo>
                    <a:pt x="334" y="319"/>
                  </a:lnTo>
                  <a:lnTo>
                    <a:pt x="333" y="319"/>
                  </a:lnTo>
                  <a:lnTo>
                    <a:pt x="331" y="319"/>
                  </a:lnTo>
                  <a:lnTo>
                    <a:pt x="330" y="319"/>
                  </a:lnTo>
                  <a:lnTo>
                    <a:pt x="329" y="319"/>
                  </a:lnTo>
                  <a:lnTo>
                    <a:pt x="328" y="319"/>
                  </a:lnTo>
                  <a:lnTo>
                    <a:pt x="326" y="319"/>
                  </a:lnTo>
                  <a:lnTo>
                    <a:pt x="325" y="319"/>
                  </a:lnTo>
                  <a:lnTo>
                    <a:pt x="309" y="319"/>
                  </a:lnTo>
                  <a:lnTo>
                    <a:pt x="243" y="318"/>
                  </a:lnTo>
                  <a:lnTo>
                    <a:pt x="244" y="318"/>
                  </a:lnTo>
                  <a:lnTo>
                    <a:pt x="244" y="316"/>
                  </a:lnTo>
                  <a:lnTo>
                    <a:pt x="243" y="316"/>
                  </a:lnTo>
                  <a:lnTo>
                    <a:pt x="244" y="316"/>
                  </a:lnTo>
                  <a:lnTo>
                    <a:pt x="244" y="315"/>
                  </a:lnTo>
                  <a:lnTo>
                    <a:pt x="245" y="315"/>
                  </a:lnTo>
                  <a:lnTo>
                    <a:pt x="245" y="314"/>
                  </a:lnTo>
                  <a:lnTo>
                    <a:pt x="247" y="314"/>
                  </a:lnTo>
                  <a:lnTo>
                    <a:pt x="247" y="312"/>
                  </a:lnTo>
                  <a:lnTo>
                    <a:pt x="247" y="311"/>
                  </a:lnTo>
                  <a:lnTo>
                    <a:pt x="248" y="311"/>
                  </a:lnTo>
                  <a:lnTo>
                    <a:pt x="248" y="310"/>
                  </a:lnTo>
                  <a:lnTo>
                    <a:pt x="248" y="308"/>
                  </a:lnTo>
                  <a:lnTo>
                    <a:pt x="248" y="307"/>
                  </a:lnTo>
                  <a:lnTo>
                    <a:pt x="249" y="307"/>
                  </a:lnTo>
                  <a:lnTo>
                    <a:pt x="249" y="306"/>
                  </a:lnTo>
                  <a:lnTo>
                    <a:pt x="249" y="305"/>
                  </a:lnTo>
                  <a:lnTo>
                    <a:pt x="248" y="305"/>
                  </a:lnTo>
                  <a:lnTo>
                    <a:pt x="249" y="305"/>
                  </a:lnTo>
                  <a:lnTo>
                    <a:pt x="251" y="305"/>
                  </a:lnTo>
                  <a:lnTo>
                    <a:pt x="251" y="303"/>
                  </a:lnTo>
                  <a:lnTo>
                    <a:pt x="251" y="302"/>
                  </a:lnTo>
                  <a:lnTo>
                    <a:pt x="252" y="302"/>
                  </a:lnTo>
                  <a:lnTo>
                    <a:pt x="253" y="303"/>
                  </a:lnTo>
                  <a:lnTo>
                    <a:pt x="253" y="302"/>
                  </a:lnTo>
                  <a:lnTo>
                    <a:pt x="253" y="301"/>
                  </a:lnTo>
                  <a:lnTo>
                    <a:pt x="253" y="299"/>
                  </a:lnTo>
                  <a:lnTo>
                    <a:pt x="254" y="299"/>
                  </a:lnTo>
                  <a:lnTo>
                    <a:pt x="254" y="298"/>
                  </a:lnTo>
                  <a:lnTo>
                    <a:pt x="254" y="297"/>
                  </a:lnTo>
                  <a:lnTo>
                    <a:pt x="254" y="295"/>
                  </a:lnTo>
                  <a:lnTo>
                    <a:pt x="254" y="294"/>
                  </a:lnTo>
                  <a:lnTo>
                    <a:pt x="254" y="293"/>
                  </a:lnTo>
                  <a:lnTo>
                    <a:pt x="254" y="292"/>
                  </a:lnTo>
                  <a:lnTo>
                    <a:pt x="256" y="292"/>
                  </a:lnTo>
                  <a:lnTo>
                    <a:pt x="256" y="290"/>
                  </a:lnTo>
                  <a:lnTo>
                    <a:pt x="256" y="289"/>
                  </a:lnTo>
                  <a:lnTo>
                    <a:pt x="256" y="288"/>
                  </a:lnTo>
                  <a:lnTo>
                    <a:pt x="257" y="288"/>
                  </a:lnTo>
                  <a:lnTo>
                    <a:pt x="257" y="286"/>
                  </a:lnTo>
                  <a:lnTo>
                    <a:pt x="256" y="286"/>
                  </a:lnTo>
                  <a:lnTo>
                    <a:pt x="256" y="285"/>
                  </a:lnTo>
                  <a:lnTo>
                    <a:pt x="254" y="285"/>
                  </a:lnTo>
                  <a:lnTo>
                    <a:pt x="253" y="285"/>
                  </a:lnTo>
                  <a:lnTo>
                    <a:pt x="253" y="284"/>
                  </a:lnTo>
                  <a:lnTo>
                    <a:pt x="252" y="284"/>
                  </a:lnTo>
                  <a:lnTo>
                    <a:pt x="251" y="284"/>
                  </a:lnTo>
                  <a:lnTo>
                    <a:pt x="251" y="282"/>
                  </a:lnTo>
                  <a:lnTo>
                    <a:pt x="249" y="282"/>
                  </a:lnTo>
                  <a:lnTo>
                    <a:pt x="248" y="282"/>
                  </a:lnTo>
                  <a:lnTo>
                    <a:pt x="248" y="281"/>
                  </a:lnTo>
                  <a:lnTo>
                    <a:pt x="248" y="280"/>
                  </a:lnTo>
                  <a:lnTo>
                    <a:pt x="248" y="278"/>
                  </a:lnTo>
                  <a:lnTo>
                    <a:pt x="248" y="277"/>
                  </a:lnTo>
                  <a:lnTo>
                    <a:pt x="248" y="276"/>
                  </a:lnTo>
                  <a:lnTo>
                    <a:pt x="247" y="276"/>
                  </a:lnTo>
                  <a:lnTo>
                    <a:pt x="247" y="275"/>
                  </a:lnTo>
                  <a:lnTo>
                    <a:pt x="247" y="273"/>
                  </a:lnTo>
                  <a:lnTo>
                    <a:pt x="248" y="272"/>
                  </a:lnTo>
                  <a:lnTo>
                    <a:pt x="248" y="271"/>
                  </a:lnTo>
                  <a:lnTo>
                    <a:pt x="248" y="269"/>
                  </a:lnTo>
                  <a:lnTo>
                    <a:pt x="249" y="269"/>
                  </a:lnTo>
                  <a:lnTo>
                    <a:pt x="249" y="268"/>
                  </a:lnTo>
                  <a:lnTo>
                    <a:pt x="251" y="268"/>
                  </a:lnTo>
                  <a:lnTo>
                    <a:pt x="251" y="267"/>
                  </a:lnTo>
                  <a:lnTo>
                    <a:pt x="251" y="265"/>
                  </a:lnTo>
                  <a:lnTo>
                    <a:pt x="252" y="265"/>
                  </a:lnTo>
                  <a:lnTo>
                    <a:pt x="252" y="264"/>
                  </a:lnTo>
                  <a:lnTo>
                    <a:pt x="253" y="264"/>
                  </a:lnTo>
                  <a:lnTo>
                    <a:pt x="254" y="264"/>
                  </a:lnTo>
                  <a:lnTo>
                    <a:pt x="254" y="263"/>
                  </a:lnTo>
                  <a:lnTo>
                    <a:pt x="256" y="263"/>
                  </a:lnTo>
                  <a:lnTo>
                    <a:pt x="256" y="261"/>
                  </a:lnTo>
                  <a:lnTo>
                    <a:pt x="256" y="260"/>
                  </a:lnTo>
                  <a:lnTo>
                    <a:pt x="257" y="260"/>
                  </a:lnTo>
                  <a:lnTo>
                    <a:pt x="257" y="259"/>
                  </a:lnTo>
                  <a:lnTo>
                    <a:pt x="258" y="259"/>
                  </a:lnTo>
                  <a:lnTo>
                    <a:pt x="258" y="258"/>
                  </a:lnTo>
                  <a:lnTo>
                    <a:pt x="260" y="258"/>
                  </a:lnTo>
                  <a:lnTo>
                    <a:pt x="260" y="256"/>
                  </a:lnTo>
                  <a:lnTo>
                    <a:pt x="260" y="255"/>
                  </a:lnTo>
                  <a:lnTo>
                    <a:pt x="261" y="255"/>
                  </a:lnTo>
                  <a:lnTo>
                    <a:pt x="262" y="255"/>
                  </a:lnTo>
                  <a:lnTo>
                    <a:pt x="262" y="254"/>
                  </a:lnTo>
                  <a:lnTo>
                    <a:pt x="262" y="252"/>
                  </a:lnTo>
                  <a:lnTo>
                    <a:pt x="262" y="251"/>
                  </a:lnTo>
                  <a:lnTo>
                    <a:pt x="262" y="250"/>
                  </a:lnTo>
                  <a:lnTo>
                    <a:pt x="262" y="248"/>
                  </a:lnTo>
                  <a:lnTo>
                    <a:pt x="262" y="247"/>
                  </a:lnTo>
                  <a:lnTo>
                    <a:pt x="262" y="246"/>
                  </a:lnTo>
                  <a:lnTo>
                    <a:pt x="264" y="246"/>
                  </a:lnTo>
                  <a:lnTo>
                    <a:pt x="264" y="245"/>
                  </a:lnTo>
                  <a:lnTo>
                    <a:pt x="264" y="243"/>
                  </a:lnTo>
                  <a:lnTo>
                    <a:pt x="265" y="243"/>
                  </a:lnTo>
                  <a:lnTo>
                    <a:pt x="265" y="242"/>
                  </a:lnTo>
                  <a:lnTo>
                    <a:pt x="265" y="241"/>
                  </a:lnTo>
                  <a:lnTo>
                    <a:pt x="265" y="239"/>
                  </a:lnTo>
                  <a:lnTo>
                    <a:pt x="265" y="238"/>
                  </a:lnTo>
                  <a:lnTo>
                    <a:pt x="266" y="238"/>
                  </a:lnTo>
                  <a:lnTo>
                    <a:pt x="266" y="237"/>
                  </a:lnTo>
                  <a:lnTo>
                    <a:pt x="266" y="235"/>
                  </a:lnTo>
                  <a:lnTo>
                    <a:pt x="266" y="234"/>
                  </a:lnTo>
                  <a:lnTo>
                    <a:pt x="266" y="233"/>
                  </a:lnTo>
                  <a:lnTo>
                    <a:pt x="267" y="233"/>
                  </a:lnTo>
                  <a:lnTo>
                    <a:pt x="267" y="231"/>
                  </a:lnTo>
                  <a:lnTo>
                    <a:pt x="267" y="230"/>
                  </a:lnTo>
                  <a:lnTo>
                    <a:pt x="267" y="229"/>
                  </a:lnTo>
                  <a:lnTo>
                    <a:pt x="267" y="228"/>
                  </a:lnTo>
                  <a:lnTo>
                    <a:pt x="267" y="226"/>
                  </a:lnTo>
                  <a:lnTo>
                    <a:pt x="267" y="225"/>
                  </a:lnTo>
                  <a:lnTo>
                    <a:pt x="269" y="225"/>
                  </a:lnTo>
                  <a:lnTo>
                    <a:pt x="269" y="224"/>
                  </a:lnTo>
                  <a:lnTo>
                    <a:pt x="269" y="222"/>
                  </a:lnTo>
                  <a:lnTo>
                    <a:pt x="269" y="221"/>
                  </a:lnTo>
                  <a:lnTo>
                    <a:pt x="270" y="221"/>
                  </a:lnTo>
                  <a:lnTo>
                    <a:pt x="270" y="220"/>
                  </a:lnTo>
                  <a:lnTo>
                    <a:pt x="270" y="218"/>
                  </a:lnTo>
                  <a:lnTo>
                    <a:pt x="269" y="218"/>
                  </a:lnTo>
                  <a:lnTo>
                    <a:pt x="269" y="217"/>
                  </a:lnTo>
                  <a:lnTo>
                    <a:pt x="269" y="216"/>
                  </a:lnTo>
                  <a:lnTo>
                    <a:pt x="270" y="216"/>
                  </a:lnTo>
                  <a:lnTo>
                    <a:pt x="270" y="214"/>
                  </a:lnTo>
                  <a:lnTo>
                    <a:pt x="270" y="213"/>
                  </a:lnTo>
                  <a:lnTo>
                    <a:pt x="269" y="213"/>
                  </a:lnTo>
                  <a:lnTo>
                    <a:pt x="269" y="212"/>
                  </a:lnTo>
                  <a:lnTo>
                    <a:pt x="270" y="212"/>
                  </a:lnTo>
                  <a:lnTo>
                    <a:pt x="270" y="211"/>
                  </a:lnTo>
                  <a:lnTo>
                    <a:pt x="271" y="211"/>
                  </a:lnTo>
                  <a:lnTo>
                    <a:pt x="271" y="209"/>
                  </a:lnTo>
                  <a:lnTo>
                    <a:pt x="273" y="208"/>
                  </a:lnTo>
                  <a:lnTo>
                    <a:pt x="273" y="207"/>
                  </a:lnTo>
                  <a:lnTo>
                    <a:pt x="273" y="205"/>
                  </a:lnTo>
                  <a:lnTo>
                    <a:pt x="274" y="204"/>
                  </a:lnTo>
                  <a:lnTo>
                    <a:pt x="274" y="203"/>
                  </a:lnTo>
                  <a:lnTo>
                    <a:pt x="275" y="203"/>
                  </a:lnTo>
                  <a:lnTo>
                    <a:pt x="275" y="201"/>
                  </a:lnTo>
                  <a:lnTo>
                    <a:pt x="274" y="201"/>
                  </a:lnTo>
                  <a:lnTo>
                    <a:pt x="274" y="200"/>
                  </a:lnTo>
                  <a:lnTo>
                    <a:pt x="274" y="199"/>
                  </a:lnTo>
                  <a:lnTo>
                    <a:pt x="275" y="199"/>
                  </a:lnTo>
                  <a:lnTo>
                    <a:pt x="277" y="197"/>
                  </a:lnTo>
                  <a:lnTo>
                    <a:pt x="278" y="197"/>
                  </a:lnTo>
                  <a:lnTo>
                    <a:pt x="278" y="196"/>
                  </a:lnTo>
                  <a:lnTo>
                    <a:pt x="278" y="195"/>
                  </a:lnTo>
                  <a:lnTo>
                    <a:pt x="279" y="195"/>
                  </a:lnTo>
                  <a:lnTo>
                    <a:pt x="279" y="194"/>
                  </a:lnTo>
                  <a:lnTo>
                    <a:pt x="279" y="192"/>
                  </a:lnTo>
                  <a:lnTo>
                    <a:pt x="279" y="191"/>
                  </a:lnTo>
                  <a:lnTo>
                    <a:pt x="279" y="190"/>
                  </a:lnTo>
                  <a:lnTo>
                    <a:pt x="279" y="188"/>
                  </a:lnTo>
                  <a:lnTo>
                    <a:pt x="279" y="187"/>
                  </a:lnTo>
                  <a:lnTo>
                    <a:pt x="281" y="187"/>
                  </a:lnTo>
                  <a:lnTo>
                    <a:pt x="281" y="186"/>
                  </a:lnTo>
                  <a:lnTo>
                    <a:pt x="279" y="186"/>
                  </a:lnTo>
                  <a:lnTo>
                    <a:pt x="281" y="186"/>
                  </a:lnTo>
                  <a:lnTo>
                    <a:pt x="281" y="184"/>
                  </a:lnTo>
                  <a:lnTo>
                    <a:pt x="282" y="184"/>
                  </a:lnTo>
                  <a:lnTo>
                    <a:pt x="281" y="184"/>
                  </a:lnTo>
                  <a:lnTo>
                    <a:pt x="279" y="184"/>
                  </a:lnTo>
                  <a:lnTo>
                    <a:pt x="278" y="184"/>
                  </a:lnTo>
                  <a:lnTo>
                    <a:pt x="277" y="184"/>
                  </a:lnTo>
                  <a:lnTo>
                    <a:pt x="278" y="184"/>
                  </a:lnTo>
                  <a:lnTo>
                    <a:pt x="278" y="186"/>
                  </a:lnTo>
                  <a:lnTo>
                    <a:pt x="278" y="187"/>
                  </a:lnTo>
                  <a:lnTo>
                    <a:pt x="278" y="186"/>
                  </a:lnTo>
                  <a:lnTo>
                    <a:pt x="277" y="186"/>
                  </a:lnTo>
                  <a:lnTo>
                    <a:pt x="277" y="184"/>
                  </a:lnTo>
                  <a:lnTo>
                    <a:pt x="277" y="183"/>
                  </a:lnTo>
                  <a:lnTo>
                    <a:pt x="277" y="182"/>
                  </a:lnTo>
                  <a:lnTo>
                    <a:pt x="278" y="182"/>
                  </a:lnTo>
                  <a:lnTo>
                    <a:pt x="278" y="181"/>
                  </a:lnTo>
                  <a:lnTo>
                    <a:pt x="278" y="179"/>
                  </a:lnTo>
                  <a:lnTo>
                    <a:pt x="279" y="179"/>
                  </a:lnTo>
                  <a:lnTo>
                    <a:pt x="279" y="178"/>
                  </a:lnTo>
                  <a:lnTo>
                    <a:pt x="279" y="177"/>
                  </a:lnTo>
                  <a:lnTo>
                    <a:pt x="279" y="175"/>
                  </a:lnTo>
                  <a:lnTo>
                    <a:pt x="281" y="175"/>
                  </a:lnTo>
                  <a:lnTo>
                    <a:pt x="281" y="174"/>
                  </a:lnTo>
                  <a:lnTo>
                    <a:pt x="281" y="173"/>
                  </a:lnTo>
                  <a:lnTo>
                    <a:pt x="282" y="173"/>
                  </a:lnTo>
                  <a:lnTo>
                    <a:pt x="282" y="171"/>
                  </a:lnTo>
                  <a:lnTo>
                    <a:pt x="282" y="170"/>
                  </a:lnTo>
                  <a:lnTo>
                    <a:pt x="281" y="170"/>
                  </a:lnTo>
                  <a:lnTo>
                    <a:pt x="281" y="169"/>
                  </a:lnTo>
                  <a:lnTo>
                    <a:pt x="281" y="167"/>
                  </a:lnTo>
                  <a:lnTo>
                    <a:pt x="282" y="167"/>
                  </a:lnTo>
                  <a:lnTo>
                    <a:pt x="282" y="166"/>
                  </a:lnTo>
                  <a:lnTo>
                    <a:pt x="281" y="166"/>
                  </a:lnTo>
                  <a:lnTo>
                    <a:pt x="281" y="165"/>
                  </a:lnTo>
                  <a:lnTo>
                    <a:pt x="282" y="164"/>
                  </a:lnTo>
                  <a:lnTo>
                    <a:pt x="282" y="165"/>
                  </a:lnTo>
                  <a:lnTo>
                    <a:pt x="283" y="164"/>
                  </a:lnTo>
                  <a:lnTo>
                    <a:pt x="283" y="162"/>
                  </a:lnTo>
                  <a:lnTo>
                    <a:pt x="284" y="162"/>
                  </a:lnTo>
                  <a:lnTo>
                    <a:pt x="284" y="164"/>
                  </a:lnTo>
                  <a:lnTo>
                    <a:pt x="286" y="164"/>
                  </a:lnTo>
                  <a:lnTo>
                    <a:pt x="286" y="162"/>
                  </a:lnTo>
                  <a:lnTo>
                    <a:pt x="286" y="161"/>
                  </a:lnTo>
                  <a:lnTo>
                    <a:pt x="287" y="161"/>
                  </a:lnTo>
                  <a:lnTo>
                    <a:pt x="287" y="162"/>
                  </a:lnTo>
                  <a:lnTo>
                    <a:pt x="288" y="162"/>
                  </a:lnTo>
                  <a:lnTo>
                    <a:pt x="290" y="162"/>
                  </a:lnTo>
                  <a:lnTo>
                    <a:pt x="290" y="164"/>
                  </a:lnTo>
                  <a:lnTo>
                    <a:pt x="290" y="165"/>
                  </a:lnTo>
                  <a:lnTo>
                    <a:pt x="290" y="166"/>
                  </a:lnTo>
                  <a:lnTo>
                    <a:pt x="290" y="165"/>
                  </a:lnTo>
                  <a:lnTo>
                    <a:pt x="291" y="165"/>
                  </a:lnTo>
                  <a:lnTo>
                    <a:pt x="291" y="164"/>
                  </a:lnTo>
                  <a:lnTo>
                    <a:pt x="292" y="164"/>
                  </a:lnTo>
                  <a:lnTo>
                    <a:pt x="292" y="162"/>
                  </a:lnTo>
                  <a:lnTo>
                    <a:pt x="292" y="161"/>
                  </a:lnTo>
                  <a:lnTo>
                    <a:pt x="294" y="161"/>
                  </a:lnTo>
                  <a:lnTo>
                    <a:pt x="294" y="160"/>
                  </a:lnTo>
                  <a:lnTo>
                    <a:pt x="294" y="158"/>
                  </a:lnTo>
                  <a:lnTo>
                    <a:pt x="292" y="158"/>
                  </a:lnTo>
                  <a:lnTo>
                    <a:pt x="292" y="157"/>
                  </a:lnTo>
                  <a:lnTo>
                    <a:pt x="292" y="156"/>
                  </a:lnTo>
                  <a:lnTo>
                    <a:pt x="294" y="156"/>
                  </a:lnTo>
                  <a:lnTo>
                    <a:pt x="294" y="154"/>
                  </a:lnTo>
                  <a:lnTo>
                    <a:pt x="294" y="156"/>
                  </a:lnTo>
                  <a:lnTo>
                    <a:pt x="295" y="156"/>
                  </a:lnTo>
                  <a:lnTo>
                    <a:pt x="295" y="154"/>
                  </a:lnTo>
                  <a:lnTo>
                    <a:pt x="296" y="154"/>
                  </a:lnTo>
                  <a:lnTo>
                    <a:pt x="296" y="153"/>
                  </a:lnTo>
                  <a:lnTo>
                    <a:pt x="298" y="153"/>
                  </a:lnTo>
                  <a:lnTo>
                    <a:pt x="298" y="152"/>
                  </a:lnTo>
                  <a:lnTo>
                    <a:pt x="298" y="150"/>
                  </a:lnTo>
                  <a:lnTo>
                    <a:pt x="299" y="150"/>
                  </a:lnTo>
                  <a:lnTo>
                    <a:pt x="299" y="149"/>
                  </a:lnTo>
                  <a:lnTo>
                    <a:pt x="300" y="149"/>
                  </a:lnTo>
                  <a:lnTo>
                    <a:pt x="300" y="150"/>
                  </a:lnTo>
                  <a:lnTo>
                    <a:pt x="301" y="150"/>
                  </a:lnTo>
                  <a:lnTo>
                    <a:pt x="301" y="149"/>
                  </a:lnTo>
                  <a:lnTo>
                    <a:pt x="303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3" y="148"/>
                  </a:lnTo>
                  <a:lnTo>
                    <a:pt x="303" y="147"/>
                  </a:lnTo>
                  <a:lnTo>
                    <a:pt x="303" y="145"/>
                  </a:lnTo>
                  <a:lnTo>
                    <a:pt x="303" y="144"/>
                  </a:lnTo>
                  <a:lnTo>
                    <a:pt x="304" y="144"/>
                  </a:lnTo>
                  <a:lnTo>
                    <a:pt x="304" y="143"/>
                  </a:lnTo>
                  <a:lnTo>
                    <a:pt x="304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39"/>
                  </a:lnTo>
                  <a:lnTo>
                    <a:pt x="307" y="139"/>
                  </a:lnTo>
                  <a:lnTo>
                    <a:pt x="307" y="137"/>
                  </a:lnTo>
                  <a:lnTo>
                    <a:pt x="308" y="137"/>
                  </a:lnTo>
                  <a:lnTo>
                    <a:pt x="308" y="136"/>
                  </a:lnTo>
                  <a:lnTo>
                    <a:pt x="308" y="135"/>
                  </a:lnTo>
                  <a:lnTo>
                    <a:pt x="309" y="135"/>
                  </a:lnTo>
                  <a:lnTo>
                    <a:pt x="309" y="134"/>
                  </a:lnTo>
                  <a:lnTo>
                    <a:pt x="309" y="132"/>
                  </a:lnTo>
                  <a:lnTo>
                    <a:pt x="309" y="131"/>
                  </a:lnTo>
                  <a:lnTo>
                    <a:pt x="309" y="130"/>
                  </a:lnTo>
                  <a:lnTo>
                    <a:pt x="309" y="128"/>
                  </a:lnTo>
                  <a:lnTo>
                    <a:pt x="311" y="128"/>
                  </a:lnTo>
                  <a:lnTo>
                    <a:pt x="311" y="127"/>
                  </a:lnTo>
                  <a:lnTo>
                    <a:pt x="311" y="126"/>
                  </a:lnTo>
                  <a:lnTo>
                    <a:pt x="311" y="124"/>
                  </a:lnTo>
                  <a:lnTo>
                    <a:pt x="311" y="123"/>
                  </a:lnTo>
                  <a:lnTo>
                    <a:pt x="312" y="123"/>
                  </a:lnTo>
                  <a:lnTo>
                    <a:pt x="312" y="122"/>
                  </a:lnTo>
                  <a:lnTo>
                    <a:pt x="312" y="120"/>
                  </a:lnTo>
                  <a:lnTo>
                    <a:pt x="312" y="119"/>
                  </a:lnTo>
                  <a:lnTo>
                    <a:pt x="312" y="118"/>
                  </a:lnTo>
                  <a:lnTo>
                    <a:pt x="313" y="118"/>
                  </a:lnTo>
                  <a:lnTo>
                    <a:pt x="313" y="117"/>
                  </a:lnTo>
                  <a:lnTo>
                    <a:pt x="312" y="115"/>
                  </a:lnTo>
                  <a:lnTo>
                    <a:pt x="312" y="114"/>
                  </a:lnTo>
                  <a:lnTo>
                    <a:pt x="313" y="114"/>
                  </a:lnTo>
                  <a:lnTo>
                    <a:pt x="313" y="113"/>
                  </a:lnTo>
                  <a:lnTo>
                    <a:pt x="313" y="111"/>
                  </a:lnTo>
                  <a:lnTo>
                    <a:pt x="313" y="110"/>
                  </a:lnTo>
                  <a:lnTo>
                    <a:pt x="312" y="110"/>
                  </a:lnTo>
                  <a:lnTo>
                    <a:pt x="312" y="109"/>
                  </a:lnTo>
                  <a:lnTo>
                    <a:pt x="312" y="107"/>
                  </a:lnTo>
                  <a:lnTo>
                    <a:pt x="313" y="107"/>
                  </a:lnTo>
                  <a:lnTo>
                    <a:pt x="313" y="106"/>
                  </a:lnTo>
                  <a:lnTo>
                    <a:pt x="313" y="105"/>
                  </a:lnTo>
                  <a:lnTo>
                    <a:pt x="313" y="103"/>
                  </a:lnTo>
                  <a:lnTo>
                    <a:pt x="313" y="102"/>
                  </a:lnTo>
                  <a:lnTo>
                    <a:pt x="313" y="101"/>
                  </a:lnTo>
                  <a:lnTo>
                    <a:pt x="313" y="100"/>
                  </a:lnTo>
                  <a:lnTo>
                    <a:pt x="312" y="100"/>
                  </a:lnTo>
                  <a:lnTo>
                    <a:pt x="312" y="98"/>
                  </a:lnTo>
                  <a:lnTo>
                    <a:pt x="312" y="97"/>
                  </a:lnTo>
                  <a:lnTo>
                    <a:pt x="312" y="96"/>
                  </a:lnTo>
                  <a:lnTo>
                    <a:pt x="313" y="96"/>
                  </a:lnTo>
                  <a:lnTo>
                    <a:pt x="312" y="94"/>
                  </a:lnTo>
                  <a:lnTo>
                    <a:pt x="312" y="93"/>
                  </a:lnTo>
                  <a:lnTo>
                    <a:pt x="313" y="93"/>
                  </a:lnTo>
                  <a:lnTo>
                    <a:pt x="313" y="92"/>
                  </a:lnTo>
                  <a:lnTo>
                    <a:pt x="312" y="92"/>
                  </a:lnTo>
                  <a:lnTo>
                    <a:pt x="313" y="90"/>
                  </a:lnTo>
                  <a:lnTo>
                    <a:pt x="313" y="89"/>
                  </a:lnTo>
                  <a:lnTo>
                    <a:pt x="313" y="88"/>
                  </a:lnTo>
                  <a:lnTo>
                    <a:pt x="313" y="87"/>
                  </a:lnTo>
                  <a:lnTo>
                    <a:pt x="313" y="85"/>
                  </a:lnTo>
                  <a:lnTo>
                    <a:pt x="312" y="85"/>
                  </a:lnTo>
                  <a:lnTo>
                    <a:pt x="312" y="84"/>
                  </a:lnTo>
                  <a:lnTo>
                    <a:pt x="313" y="83"/>
                  </a:lnTo>
                  <a:lnTo>
                    <a:pt x="312" y="83"/>
                  </a:lnTo>
                  <a:lnTo>
                    <a:pt x="312" y="81"/>
                  </a:lnTo>
                  <a:lnTo>
                    <a:pt x="312" y="80"/>
                  </a:lnTo>
                  <a:lnTo>
                    <a:pt x="312" y="79"/>
                  </a:lnTo>
                  <a:lnTo>
                    <a:pt x="312" y="77"/>
                  </a:lnTo>
                  <a:lnTo>
                    <a:pt x="312" y="76"/>
                  </a:lnTo>
                  <a:lnTo>
                    <a:pt x="311" y="76"/>
                  </a:lnTo>
                  <a:lnTo>
                    <a:pt x="311" y="75"/>
                  </a:lnTo>
                  <a:lnTo>
                    <a:pt x="312" y="75"/>
                  </a:lnTo>
                  <a:lnTo>
                    <a:pt x="312" y="73"/>
                  </a:lnTo>
                  <a:lnTo>
                    <a:pt x="312" y="72"/>
                  </a:lnTo>
                  <a:lnTo>
                    <a:pt x="312" y="71"/>
                  </a:lnTo>
                  <a:lnTo>
                    <a:pt x="311" y="71"/>
                  </a:lnTo>
                  <a:lnTo>
                    <a:pt x="311" y="70"/>
                  </a:lnTo>
                  <a:lnTo>
                    <a:pt x="311" y="68"/>
                  </a:lnTo>
                  <a:lnTo>
                    <a:pt x="311" y="67"/>
                  </a:lnTo>
                  <a:lnTo>
                    <a:pt x="311" y="66"/>
                  </a:lnTo>
                  <a:lnTo>
                    <a:pt x="309" y="66"/>
                  </a:lnTo>
                  <a:lnTo>
                    <a:pt x="309" y="64"/>
                  </a:lnTo>
                  <a:lnTo>
                    <a:pt x="309" y="63"/>
                  </a:lnTo>
                  <a:lnTo>
                    <a:pt x="308" y="63"/>
                  </a:lnTo>
                  <a:lnTo>
                    <a:pt x="308" y="62"/>
                  </a:lnTo>
                  <a:lnTo>
                    <a:pt x="308" y="60"/>
                  </a:lnTo>
                  <a:lnTo>
                    <a:pt x="308" y="59"/>
                  </a:lnTo>
                  <a:lnTo>
                    <a:pt x="307" y="59"/>
                  </a:lnTo>
                  <a:lnTo>
                    <a:pt x="307" y="58"/>
                  </a:lnTo>
                  <a:lnTo>
                    <a:pt x="307" y="56"/>
                  </a:lnTo>
                  <a:lnTo>
                    <a:pt x="239" y="80"/>
                  </a:lnTo>
                  <a:lnTo>
                    <a:pt x="177" y="102"/>
                  </a:lnTo>
                  <a:lnTo>
                    <a:pt x="164" y="106"/>
                  </a:lnTo>
                  <a:lnTo>
                    <a:pt x="108" y="126"/>
                  </a:lnTo>
                  <a:lnTo>
                    <a:pt x="107" y="127"/>
                  </a:lnTo>
                  <a:lnTo>
                    <a:pt x="108" y="127"/>
                  </a:lnTo>
                  <a:lnTo>
                    <a:pt x="108" y="128"/>
                  </a:lnTo>
                  <a:lnTo>
                    <a:pt x="107" y="128"/>
                  </a:lnTo>
                  <a:lnTo>
                    <a:pt x="107" y="130"/>
                  </a:lnTo>
                  <a:lnTo>
                    <a:pt x="107" y="131"/>
                  </a:lnTo>
                  <a:lnTo>
                    <a:pt x="106" y="131"/>
                  </a:lnTo>
                  <a:lnTo>
                    <a:pt x="106" y="132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6" y="134"/>
                  </a:lnTo>
                  <a:lnTo>
                    <a:pt x="106" y="135"/>
                  </a:lnTo>
                  <a:lnTo>
                    <a:pt x="104" y="135"/>
                  </a:lnTo>
                  <a:lnTo>
                    <a:pt x="104" y="136"/>
                  </a:lnTo>
                  <a:lnTo>
                    <a:pt x="103" y="136"/>
                  </a:lnTo>
                  <a:lnTo>
                    <a:pt x="103" y="137"/>
                  </a:lnTo>
                  <a:lnTo>
                    <a:pt x="102" y="137"/>
                  </a:lnTo>
                  <a:lnTo>
                    <a:pt x="102" y="139"/>
                  </a:lnTo>
                  <a:lnTo>
                    <a:pt x="100" y="139"/>
                  </a:lnTo>
                  <a:lnTo>
                    <a:pt x="99" y="139"/>
                  </a:lnTo>
                  <a:lnTo>
                    <a:pt x="98" y="139"/>
                  </a:lnTo>
                  <a:lnTo>
                    <a:pt x="96" y="139"/>
                  </a:lnTo>
                  <a:lnTo>
                    <a:pt x="95" y="139"/>
                  </a:lnTo>
                  <a:lnTo>
                    <a:pt x="94" y="139"/>
                  </a:lnTo>
                  <a:lnTo>
                    <a:pt x="93" y="140"/>
                  </a:lnTo>
                  <a:lnTo>
                    <a:pt x="91" y="140"/>
                  </a:lnTo>
                  <a:lnTo>
                    <a:pt x="90" y="140"/>
                  </a:lnTo>
                  <a:lnTo>
                    <a:pt x="90" y="141"/>
                  </a:lnTo>
                  <a:lnTo>
                    <a:pt x="89" y="141"/>
                  </a:lnTo>
                  <a:lnTo>
                    <a:pt x="89" y="143"/>
                  </a:lnTo>
                  <a:lnTo>
                    <a:pt x="89" y="144"/>
                  </a:lnTo>
                  <a:lnTo>
                    <a:pt x="87" y="144"/>
                  </a:lnTo>
                  <a:lnTo>
                    <a:pt x="87" y="145"/>
                  </a:lnTo>
                  <a:lnTo>
                    <a:pt x="86" y="145"/>
                  </a:lnTo>
                  <a:lnTo>
                    <a:pt x="86" y="147"/>
                  </a:lnTo>
                  <a:lnTo>
                    <a:pt x="85" y="147"/>
                  </a:lnTo>
                  <a:lnTo>
                    <a:pt x="85" y="148"/>
                  </a:lnTo>
                  <a:lnTo>
                    <a:pt x="83" y="148"/>
                  </a:lnTo>
                  <a:lnTo>
                    <a:pt x="83" y="149"/>
                  </a:lnTo>
                  <a:lnTo>
                    <a:pt x="82" y="149"/>
                  </a:lnTo>
                  <a:lnTo>
                    <a:pt x="81" y="149"/>
                  </a:lnTo>
                  <a:lnTo>
                    <a:pt x="81" y="150"/>
                  </a:lnTo>
                  <a:lnTo>
                    <a:pt x="80" y="150"/>
                  </a:lnTo>
                  <a:lnTo>
                    <a:pt x="78" y="150"/>
                  </a:lnTo>
                  <a:lnTo>
                    <a:pt x="78" y="149"/>
                  </a:lnTo>
                  <a:lnTo>
                    <a:pt x="78" y="148"/>
                  </a:lnTo>
                  <a:lnTo>
                    <a:pt x="78" y="147"/>
                  </a:lnTo>
                  <a:lnTo>
                    <a:pt x="77" y="147"/>
                  </a:lnTo>
                  <a:lnTo>
                    <a:pt x="76" y="147"/>
                  </a:lnTo>
                  <a:lnTo>
                    <a:pt x="74" y="148"/>
                  </a:lnTo>
                  <a:lnTo>
                    <a:pt x="74" y="149"/>
                  </a:lnTo>
                  <a:lnTo>
                    <a:pt x="74" y="150"/>
                  </a:lnTo>
                  <a:lnTo>
                    <a:pt x="73" y="150"/>
                  </a:lnTo>
                  <a:lnTo>
                    <a:pt x="73" y="152"/>
                  </a:lnTo>
                  <a:lnTo>
                    <a:pt x="72" y="152"/>
                  </a:lnTo>
                  <a:lnTo>
                    <a:pt x="72" y="153"/>
                  </a:lnTo>
                  <a:lnTo>
                    <a:pt x="70" y="153"/>
                  </a:lnTo>
                  <a:lnTo>
                    <a:pt x="69" y="153"/>
                  </a:lnTo>
                  <a:lnTo>
                    <a:pt x="68" y="153"/>
                  </a:lnTo>
                  <a:lnTo>
                    <a:pt x="66" y="153"/>
                  </a:lnTo>
                  <a:lnTo>
                    <a:pt x="65" y="153"/>
                  </a:lnTo>
                  <a:lnTo>
                    <a:pt x="65" y="152"/>
                  </a:lnTo>
                  <a:lnTo>
                    <a:pt x="64" y="152"/>
                  </a:lnTo>
                  <a:lnTo>
                    <a:pt x="64" y="153"/>
                  </a:lnTo>
                  <a:lnTo>
                    <a:pt x="63" y="153"/>
                  </a:lnTo>
                  <a:lnTo>
                    <a:pt x="61" y="153"/>
                  </a:lnTo>
                  <a:lnTo>
                    <a:pt x="60" y="153"/>
                  </a:lnTo>
                  <a:lnTo>
                    <a:pt x="60" y="152"/>
                  </a:lnTo>
                  <a:lnTo>
                    <a:pt x="61" y="152"/>
                  </a:lnTo>
                  <a:lnTo>
                    <a:pt x="61" y="150"/>
                  </a:lnTo>
                  <a:lnTo>
                    <a:pt x="60" y="150"/>
                  </a:lnTo>
                  <a:lnTo>
                    <a:pt x="60" y="149"/>
                  </a:lnTo>
                  <a:lnTo>
                    <a:pt x="60" y="148"/>
                  </a:lnTo>
                  <a:lnTo>
                    <a:pt x="60" y="147"/>
                  </a:lnTo>
                  <a:lnTo>
                    <a:pt x="61" y="145"/>
                  </a:lnTo>
                  <a:lnTo>
                    <a:pt x="61" y="144"/>
                  </a:lnTo>
                  <a:lnTo>
                    <a:pt x="60" y="144"/>
                  </a:lnTo>
                  <a:lnTo>
                    <a:pt x="60" y="143"/>
                  </a:lnTo>
                  <a:lnTo>
                    <a:pt x="59" y="143"/>
                  </a:lnTo>
                  <a:lnTo>
                    <a:pt x="57" y="143"/>
                  </a:lnTo>
                  <a:lnTo>
                    <a:pt x="56" y="143"/>
                  </a:lnTo>
                  <a:lnTo>
                    <a:pt x="56" y="144"/>
                  </a:lnTo>
                  <a:lnTo>
                    <a:pt x="56" y="145"/>
                  </a:lnTo>
                  <a:lnTo>
                    <a:pt x="56" y="147"/>
                  </a:lnTo>
                  <a:lnTo>
                    <a:pt x="55" y="147"/>
                  </a:lnTo>
                  <a:lnTo>
                    <a:pt x="55" y="148"/>
                  </a:lnTo>
                  <a:lnTo>
                    <a:pt x="53" y="148"/>
                  </a:lnTo>
                  <a:lnTo>
                    <a:pt x="52" y="148"/>
                  </a:lnTo>
                  <a:lnTo>
                    <a:pt x="52" y="149"/>
                  </a:lnTo>
                  <a:lnTo>
                    <a:pt x="51" y="149"/>
                  </a:lnTo>
                  <a:lnTo>
                    <a:pt x="50" y="149"/>
                  </a:lnTo>
                  <a:lnTo>
                    <a:pt x="48" y="149"/>
                  </a:lnTo>
                  <a:lnTo>
                    <a:pt x="47" y="149"/>
                  </a:lnTo>
                  <a:lnTo>
                    <a:pt x="47" y="150"/>
                  </a:lnTo>
                  <a:lnTo>
                    <a:pt x="46" y="150"/>
                  </a:lnTo>
                  <a:lnTo>
                    <a:pt x="46" y="149"/>
                  </a:lnTo>
                  <a:lnTo>
                    <a:pt x="44" y="149"/>
                  </a:lnTo>
                  <a:lnTo>
                    <a:pt x="44" y="148"/>
                  </a:lnTo>
                  <a:lnTo>
                    <a:pt x="44" y="147"/>
                  </a:lnTo>
                  <a:lnTo>
                    <a:pt x="44" y="145"/>
                  </a:lnTo>
                  <a:lnTo>
                    <a:pt x="44" y="144"/>
                  </a:lnTo>
                  <a:lnTo>
                    <a:pt x="43" y="144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42" y="144"/>
                  </a:lnTo>
                  <a:lnTo>
                    <a:pt x="42" y="145"/>
                  </a:lnTo>
                  <a:lnTo>
                    <a:pt x="40" y="145"/>
                  </a:lnTo>
                  <a:lnTo>
                    <a:pt x="39" y="145"/>
                  </a:lnTo>
                  <a:lnTo>
                    <a:pt x="38" y="145"/>
                  </a:lnTo>
                  <a:lnTo>
                    <a:pt x="38" y="147"/>
                  </a:lnTo>
                  <a:lnTo>
                    <a:pt x="36" y="147"/>
                  </a:lnTo>
                  <a:lnTo>
                    <a:pt x="36" y="148"/>
                  </a:lnTo>
                  <a:lnTo>
                    <a:pt x="35" y="148"/>
                  </a:lnTo>
                  <a:lnTo>
                    <a:pt x="34" y="148"/>
                  </a:lnTo>
                  <a:lnTo>
                    <a:pt x="34" y="149"/>
                  </a:lnTo>
                  <a:lnTo>
                    <a:pt x="34" y="148"/>
                  </a:lnTo>
                  <a:lnTo>
                    <a:pt x="34" y="147"/>
                  </a:lnTo>
                  <a:lnTo>
                    <a:pt x="33" y="147"/>
                  </a:lnTo>
                  <a:lnTo>
                    <a:pt x="33" y="145"/>
                  </a:lnTo>
                  <a:lnTo>
                    <a:pt x="31" y="145"/>
                  </a:lnTo>
                  <a:lnTo>
                    <a:pt x="30" y="145"/>
                  </a:lnTo>
                  <a:lnTo>
                    <a:pt x="30" y="144"/>
                  </a:lnTo>
                  <a:lnTo>
                    <a:pt x="30" y="145"/>
                  </a:lnTo>
                  <a:lnTo>
                    <a:pt x="29" y="145"/>
                  </a:lnTo>
                  <a:lnTo>
                    <a:pt x="29" y="144"/>
                  </a:lnTo>
                  <a:lnTo>
                    <a:pt x="29" y="143"/>
                  </a:lnTo>
                  <a:lnTo>
                    <a:pt x="29" y="141"/>
                  </a:lnTo>
                  <a:lnTo>
                    <a:pt x="27" y="141"/>
                  </a:lnTo>
                  <a:lnTo>
                    <a:pt x="27" y="140"/>
                  </a:lnTo>
                  <a:lnTo>
                    <a:pt x="26" y="140"/>
                  </a:lnTo>
                  <a:lnTo>
                    <a:pt x="25" y="140"/>
                  </a:lnTo>
                  <a:lnTo>
                    <a:pt x="23" y="139"/>
                  </a:lnTo>
                  <a:lnTo>
                    <a:pt x="23" y="140"/>
                  </a:lnTo>
                  <a:lnTo>
                    <a:pt x="23" y="141"/>
                  </a:lnTo>
                  <a:lnTo>
                    <a:pt x="22" y="143"/>
                  </a:lnTo>
                  <a:lnTo>
                    <a:pt x="21" y="143"/>
                  </a:lnTo>
                  <a:lnTo>
                    <a:pt x="21" y="144"/>
                  </a:lnTo>
                  <a:lnTo>
                    <a:pt x="21" y="145"/>
                  </a:lnTo>
                  <a:lnTo>
                    <a:pt x="21" y="147"/>
                  </a:lnTo>
                  <a:lnTo>
                    <a:pt x="19" y="147"/>
                  </a:lnTo>
                  <a:lnTo>
                    <a:pt x="18" y="148"/>
                  </a:lnTo>
                  <a:lnTo>
                    <a:pt x="18" y="149"/>
                  </a:lnTo>
                  <a:lnTo>
                    <a:pt x="18" y="150"/>
                  </a:lnTo>
                  <a:lnTo>
                    <a:pt x="17" y="150"/>
                  </a:lnTo>
                  <a:lnTo>
                    <a:pt x="16" y="150"/>
                  </a:lnTo>
                  <a:lnTo>
                    <a:pt x="16" y="152"/>
                  </a:lnTo>
                  <a:lnTo>
                    <a:pt x="16" y="150"/>
                  </a:lnTo>
                  <a:lnTo>
                    <a:pt x="14" y="150"/>
                  </a:lnTo>
                  <a:lnTo>
                    <a:pt x="14" y="149"/>
                  </a:lnTo>
                  <a:lnTo>
                    <a:pt x="16" y="149"/>
                  </a:lnTo>
                  <a:lnTo>
                    <a:pt x="16" y="148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3" y="144"/>
                  </a:lnTo>
                  <a:lnTo>
                    <a:pt x="13" y="143"/>
                  </a:lnTo>
                  <a:lnTo>
                    <a:pt x="12" y="143"/>
                  </a:lnTo>
                  <a:lnTo>
                    <a:pt x="12" y="141"/>
                  </a:lnTo>
                  <a:lnTo>
                    <a:pt x="12" y="140"/>
                  </a:lnTo>
                  <a:lnTo>
                    <a:pt x="10" y="140"/>
                  </a:lnTo>
                  <a:lnTo>
                    <a:pt x="9" y="140"/>
                  </a:lnTo>
                  <a:lnTo>
                    <a:pt x="8" y="140"/>
                  </a:lnTo>
                  <a:lnTo>
                    <a:pt x="8" y="141"/>
                  </a:lnTo>
                  <a:lnTo>
                    <a:pt x="8" y="143"/>
                  </a:lnTo>
                  <a:lnTo>
                    <a:pt x="6" y="143"/>
                  </a:lnTo>
                  <a:lnTo>
                    <a:pt x="6" y="141"/>
                  </a:lnTo>
                  <a:lnTo>
                    <a:pt x="5" y="141"/>
                  </a:lnTo>
                  <a:lnTo>
                    <a:pt x="5" y="140"/>
                  </a:lnTo>
                  <a:lnTo>
                    <a:pt x="4" y="141"/>
                  </a:lnTo>
                  <a:lnTo>
                    <a:pt x="3" y="141"/>
                  </a:lnTo>
                  <a:lnTo>
                    <a:pt x="1" y="141"/>
                  </a:lnTo>
                  <a:lnTo>
                    <a:pt x="0" y="141"/>
                  </a:lnTo>
                  <a:lnTo>
                    <a:pt x="1" y="140"/>
                  </a:lnTo>
                  <a:lnTo>
                    <a:pt x="1" y="139"/>
                  </a:lnTo>
                  <a:lnTo>
                    <a:pt x="3" y="137"/>
                  </a:lnTo>
                  <a:lnTo>
                    <a:pt x="3" y="136"/>
                  </a:lnTo>
                  <a:lnTo>
                    <a:pt x="3" y="134"/>
                  </a:lnTo>
                  <a:lnTo>
                    <a:pt x="1" y="132"/>
                  </a:lnTo>
                  <a:lnTo>
                    <a:pt x="3" y="131"/>
                  </a:lnTo>
                  <a:lnTo>
                    <a:pt x="3" y="130"/>
                  </a:lnTo>
                  <a:lnTo>
                    <a:pt x="3" y="128"/>
                  </a:lnTo>
                  <a:lnTo>
                    <a:pt x="3" y="127"/>
                  </a:lnTo>
                  <a:lnTo>
                    <a:pt x="3" y="124"/>
                  </a:lnTo>
                  <a:lnTo>
                    <a:pt x="3" y="123"/>
                  </a:lnTo>
                  <a:lnTo>
                    <a:pt x="4" y="123"/>
                  </a:lnTo>
                  <a:lnTo>
                    <a:pt x="4" y="122"/>
                  </a:lnTo>
                  <a:lnTo>
                    <a:pt x="5" y="122"/>
                  </a:lnTo>
                  <a:lnTo>
                    <a:pt x="6" y="123"/>
                  </a:lnTo>
                  <a:lnTo>
                    <a:pt x="8" y="123"/>
                  </a:lnTo>
                  <a:lnTo>
                    <a:pt x="8" y="124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10" y="123"/>
                  </a:lnTo>
                  <a:lnTo>
                    <a:pt x="12" y="123"/>
                  </a:lnTo>
                  <a:lnTo>
                    <a:pt x="12" y="124"/>
                  </a:lnTo>
                  <a:lnTo>
                    <a:pt x="13" y="124"/>
                  </a:lnTo>
                  <a:lnTo>
                    <a:pt x="13" y="126"/>
                  </a:lnTo>
                  <a:lnTo>
                    <a:pt x="13" y="124"/>
                  </a:lnTo>
                  <a:lnTo>
                    <a:pt x="14" y="124"/>
                  </a:lnTo>
                  <a:lnTo>
                    <a:pt x="14" y="126"/>
                  </a:lnTo>
                  <a:lnTo>
                    <a:pt x="16" y="126"/>
                  </a:lnTo>
                  <a:lnTo>
                    <a:pt x="16" y="124"/>
                  </a:lnTo>
                  <a:lnTo>
                    <a:pt x="17" y="124"/>
                  </a:lnTo>
                  <a:lnTo>
                    <a:pt x="17" y="123"/>
                  </a:lnTo>
                  <a:lnTo>
                    <a:pt x="18" y="123"/>
                  </a:lnTo>
                  <a:lnTo>
                    <a:pt x="18" y="122"/>
                  </a:lnTo>
                  <a:lnTo>
                    <a:pt x="18" y="120"/>
                  </a:lnTo>
                  <a:lnTo>
                    <a:pt x="19" y="120"/>
                  </a:lnTo>
                  <a:lnTo>
                    <a:pt x="21" y="122"/>
                  </a:lnTo>
                  <a:lnTo>
                    <a:pt x="22" y="122"/>
                  </a:lnTo>
                  <a:lnTo>
                    <a:pt x="23" y="122"/>
                  </a:lnTo>
                  <a:lnTo>
                    <a:pt x="23" y="123"/>
                  </a:lnTo>
                  <a:lnTo>
                    <a:pt x="25" y="123"/>
                  </a:lnTo>
                  <a:lnTo>
                    <a:pt x="26" y="123"/>
                  </a:lnTo>
                  <a:lnTo>
                    <a:pt x="26" y="122"/>
                  </a:lnTo>
                  <a:lnTo>
                    <a:pt x="26" y="120"/>
                  </a:lnTo>
                  <a:lnTo>
                    <a:pt x="27" y="120"/>
                  </a:lnTo>
                  <a:lnTo>
                    <a:pt x="27" y="119"/>
                  </a:lnTo>
                  <a:lnTo>
                    <a:pt x="26" y="119"/>
                  </a:lnTo>
                  <a:lnTo>
                    <a:pt x="25" y="119"/>
                  </a:lnTo>
                  <a:lnTo>
                    <a:pt x="25" y="120"/>
                  </a:lnTo>
                  <a:lnTo>
                    <a:pt x="23" y="119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5"/>
                  </a:lnTo>
                  <a:lnTo>
                    <a:pt x="23" y="114"/>
                  </a:lnTo>
                  <a:lnTo>
                    <a:pt x="23" y="113"/>
                  </a:lnTo>
                  <a:lnTo>
                    <a:pt x="23" y="111"/>
                  </a:lnTo>
                  <a:lnTo>
                    <a:pt x="25" y="111"/>
                  </a:lnTo>
                  <a:lnTo>
                    <a:pt x="25" y="110"/>
                  </a:lnTo>
                  <a:lnTo>
                    <a:pt x="25" y="109"/>
                  </a:lnTo>
                  <a:lnTo>
                    <a:pt x="26" y="107"/>
                  </a:lnTo>
                  <a:lnTo>
                    <a:pt x="26" y="106"/>
                  </a:lnTo>
                  <a:lnTo>
                    <a:pt x="26" y="105"/>
                  </a:lnTo>
                  <a:lnTo>
                    <a:pt x="27" y="103"/>
                  </a:lnTo>
                  <a:lnTo>
                    <a:pt x="29" y="101"/>
                  </a:lnTo>
                  <a:lnTo>
                    <a:pt x="30" y="100"/>
                  </a:lnTo>
                  <a:lnTo>
                    <a:pt x="30" y="98"/>
                  </a:lnTo>
                  <a:lnTo>
                    <a:pt x="31" y="98"/>
                  </a:lnTo>
                  <a:lnTo>
                    <a:pt x="33" y="98"/>
                  </a:lnTo>
                  <a:lnTo>
                    <a:pt x="34" y="98"/>
                  </a:lnTo>
                  <a:lnTo>
                    <a:pt x="35" y="96"/>
                  </a:lnTo>
                  <a:lnTo>
                    <a:pt x="36" y="94"/>
                  </a:lnTo>
                  <a:lnTo>
                    <a:pt x="38" y="94"/>
                  </a:lnTo>
                  <a:lnTo>
                    <a:pt x="39" y="94"/>
                  </a:lnTo>
                  <a:lnTo>
                    <a:pt x="39" y="93"/>
                  </a:lnTo>
                  <a:lnTo>
                    <a:pt x="40" y="93"/>
                  </a:lnTo>
                  <a:lnTo>
                    <a:pt x="39" y="92"/>
                  </a:lnTo>
                  <a:lnTo>
                    <a:pt x="38" y="92"/>
                  </a:lnTo>
                  <a:lnTo>
                    <a:pt x="38" y="90"/>
                  </a:lnTo>
                  <a:lnTo>
                    <a:pt x="39" y="90"/>
                  </a:lnTo>
                  <a:lnTo>
                    <a:pt x="39" y="89"/>
                  </a:lnTo>
                  <a:lnTo>
                    <a:pt x="40" y="89"/>
                  </a:lnTo>
                  <a:lnTo>
                    <a:pt x="40" y="88"/>
                  </a:lnTo>
                  <a:lnTo>
                    <a:pt x="40" y="87"/>
                  </a:lnTo>
                  <a:lnTo>
                    <a:pt x="39" y="85"/>
                  </a:lnTo>
                  <a:lnTo>
                    <a:pt x="39" y="84"/>
                  </a:lnTo>
                  <a:lnTo>
                    <a:pt x="39" y="83"/>
                  </a:lnTo>
                  <a:lnTo>
                    <a:pt x="39" y="81"/>
                  </a:lnTo>
                  <a:lnTo>
                    <a:pt x="39" y="80"/>
                  </a:lnTo>
                  <a:lnTo>
                    <a:pt x="39" y="79"/>
                  </a:lnTo>
                  <a:lnTo>
                    <a:pt x="39" y="77"/>
                  </a:lnTo>
                  <a:lnTo>
                    <a:pt x="40" y="77"/>
                  </a:lnTo>
                  <a:lnTo>
                    <a:pt x="40" y="76"/>
                  </a:lnTo>
                  <a:lnTo>
                    <a:pt x="40" y="75"/>
                  </a:lnTo>
                  <a:lnTo>
                    <a:pt x="40" y="73"/>
                  </a:lnTo>
                  <a:lnTo>
                    <a:pt x="40" y="72"/>
                  </a:lnTo>
                  <a:lnTo>
                    <a:pt x="40" y="71"/>
                  </a:lnTo>
                  <a:lnTo>
                    <a:pt x="40" y="70"/>
                  </a:lnTo>
                  <a:lnTo>
                    <a:pt x="42" y="68"/>
                  </a:lnTo>
                  <a:lnTo>
                    <a:pt x="43" y="68"/>
                  </a:lnTo>
                  <a:lnTo>
                    <a:pt x="43" y="67"/>
                  </a:lnTo>
                  <a:lnTo>
                    <a:pt x="44" y="67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6" y="67"/>
                  </a:lnTo>
                  <a:lnTo>
                    <a:pt x="47" y="67"/>
                  </a:lnTo>
                  <a:lnTo>
                    <a:pt x="47" y="66"/>
                  </a:lnTo>
                  <a:lnTo>
                    <a:pt x="47" y="64"/>
                  </a:lnTo>
                  <a:lnTo>
                    <a:pt x="46" y="64"/>
                  </a:lnTo>
                  <a:lnTo>
                    <a:pt x="46" y="63"/>
                  </a:lnTo>
                  <a:lnTo>
                    <a:pt x="46" y="62"/>
                  </a:lnTo>
                  <a:lnTo>
                    <a:pt x="47" y="62"/>
                  </a:lnTo>
                  <a:lnTo>
                    <a:pt x="48" y="62"/>
                  </a:lnTo>
                  <a:lnTo>
                    <a:pt x="48" y="60"/>
                  </a:lnTo>
                  <a:lnTo>
                    <a:pt x="48" y="59"/>
                  </a:lnTo>
                  <a:lnTo>
                    <a:pt x="50" y="59"/>
                  </a:lnTo>
                  <a:lnTo>
                    <a:pt x="50" y="58"/>
                  </a:lnTo>
                  <a:lnTo>
                    <a:pt x="51" y="56"/>
                  </a:lnTo>
                  <a:lnTo>
                    <a:pt x="51" y="55"/>
                  </a:lnTo>
                  <a:lnTo>
                    <a:pt x="52" y="55"/>
                  </a:lnTo>
                  <a:lnTo>
                    <a:pt x="52" y="56"/>
                  </a:lnTo>
                  <a:lnTo>
                    <a:pt x="53" y="56"/>
                  </a:lnTo>
                  <a:lnTo>
                    <a:pt x="53" y="58"/>
                  </a:lnTo>
                  <a:lnTo>
                    <a:pt x="55" y="58"/>
                  </a:lnTo>
                  <a:lnTo>
                    <a:pt x="55" y="56"/>
                  </a:lnTo>
                  <a:lnTo>
                    <a:pt x="55" y="55"/>
                  </a:lnTo>
                  <a:lnTo>
                    <a:pt x="56" y="55"/>
                  </a:lnTo>
                  <a:lnTo>
                    <a:pt x="57" y="55"/>
                  </a:lnTo>
                  <a:lnTo>
                    <a:pt x="59" y="55"/>
                  </a:lnTo>
                  <a:lnTo>
                    <a:pt x="59" y="54"/>
                  </a:lnTo>
                  <a:lnTo>
                    <a:pt x="59" y="53"/>
                  </a:lnTo>
                  <a:lnTo>
                    <a:pt x="60" y="51"/>
                  </a:lnTo>
                  <a:lnTo>
                    <a:pt x="60" y="50"/>
                  </a:lnTo>
                  <a:lnTo>
                    <a:pt x="60" y="49"/>
                  </a:lnTo>
                  <a:lnTo>
                    <a:pt x="60" y="47"/>
                  </a:lnTo>
                  <a:lnTo>
                    <a:pt x="61" y="47"/>
                  </a:lnTo>
                  <a:lnTo>
                    <a:pt x="63" y="47"/>
                  </a:lnTo>
                  <a:lnTo>
                    <a:pt x="63" y="46"/>
                  </a:lnTo>
                  <a:lnTo>
                    <a:pt x="64" y="46"/>
                  </a:lnTo>
                  <a:lnTo>
                    <a:pt x="65" y="45"/>
                  </a:lnTo>
                  <a:lnTo>
                    <a:pt x="66" y="45"/>
                  </a:lnTo>
                  <a:lnTo>
                    <a:pt x="66" y="43"/>
                  </a:lnTo>
                  <a:lnTo>
                    <a:pt x="66" y="42"/>
                  </a:lnTo>
                  <a:lnTo>
                    <a:pt x="66" y="41"/>
                  </a:lnTo>
                  <a:lnTo>
                    <a:pt x="66" y="39"/>
                  </a:lnTo>
                  <a:lnTo>
                    <a:pt x="68" y="39"/>
                  </a:lnTo>
                  <a:lnTo>
                    <a:pt x="68" y="38"/>
                  </a:lnTo>
                  <a:lnTo>
                    <a:pt x="69" y="38"/>
                  </a:lnTo>
                  <a:lnTo>
                    <a:pt x="69" y="37"/>
                  </a:lnTo>
                  <a:lnTo>
                    <a:pt x="68" y="37"/>
                  </a:lnTo>
                  <a:lnTo>
                    <a:pt x="69" y="36"/>
                  </a:lnTo>
                  <a:lnTo>
                    <a:pt x="70" y="34"/>
                  </a:lnTo>
                  <a:lnTo>
                    <a:pt x="69" y="33"/>
                  </a:lnTo>
                  <a:lnTo>
                    <a:pt x="70" y="33"/>
                  </a:lnTo>
                  <a:lnTo>
                    <a:pt x="70" y="32"/>
                  </a:lnTo>
                  <a:lnTo>
                    <a:pt x="70" y="30"/>
                  </a:lnTo>
                  <a:lnTo>
                    <a:pt x="70" y="29"/>
                  </a:lnTo>
                  <a:lnTo>
                    <a:pt x="72" y="29"/>
                  </a:lnTo>
                  <a:lnTo>
                    <a:pt x="72" y="28"/>
                  </a:lnTo>
                  <a:lnTo>
                    <a:pt x="72" y="26"/>
                  </a:lnTo>
                  <a:lnTo>
                    <a:pt x="70" y="25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2" y="23"/>
                  </a:lnTo>
                  <a:lnTo>
                    <a:pt x="73" y="21"/>
                  </a:lnTo>
                  <a:lnTo>
                    <a:pt x="73" y="20"/>
                  </a:lnTo>
                  <a:lnTo>
                    <a:pt x="72" y="20"/>
                  </a:lnTo>
                  <a:lnTo>
                    <a:pt x="72" y="19"/>
                  </a:lnTo>
                  <a:lnTo>
                    <a:pt x="72" y="17"/>
                  </a:lnTo>
                  <a:lnTo>
                    <a:pt x="73" y="17"/>
                  </a:lnTo>
                  <a:lnTo>
                    <a:pt x="73" y="16"/>
                  </a:lnTo>
                  <a:lnTo>
                    <a:pt x="73" y="15"/>
                  </a:lnTo>
                  <a:lnTo>
                    <a:pt x="72" y="15"/>
                  </a:lnTo>
                  <a:lnTo>
                    <a:pt x="72" y="13"/>
                  </a:lnTo>
                  <a:lnTo>
                    <a:pt x="72" y="12"/>
                  </a:lnTo>
                  <a:lnTo>
                    <a:pt x="70" y="12"/>
                  </a:lnTo>
                  <a:lnTo>
                    <a:pt x="72" y="11"/>
                  </a:lnTo>
                  <a:lnTo>
                    <a:pt x="72" y="9"/>
                  </a:lnTo>
                  <a:lnTo>
                    <a:pt x="72" y="8"/>
                  </a:lnTo>
                  <a:lnTo>
                    <a:pt x="70" y="7"/>
                  </a:lnTo>
                  <a:lnTo>
                    <a:pt x="69" y="7"/>
                  </a:lnTo>
                  <a:lnTo>
                    <a:pt x="69" y="6"/>
                  </a:lnTo>
                  <a:lnTo>
                    <a:pt x="69" y="4"/>
                  </a:lnTo>
                  <a:lnTo>
                    <a:pt x="70" y="4"/>
                  </a:lnTo>
                  <a:lnTo>
                    <a:pt x="70" y="3"/>
                  </a:lnTo>
                  <a:lnTo>
                    <a:pt x="69" y="3"/>
                  </a:lnTo>
                  <a:lnTo>
                    <a:pt x="69" y="2"/>
                  </a:lnTo>
                  <a:lnTo>
                    <a:pt x="69" y="0"/>
                  </a:lnTo>
                  <a:lnTo>
                    <a:pt x="68" y="0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4" name="Freeform 103">
              <a:extLst>
                <a:ext uri="{FF2B5EF4-FFF2-40B4-BE49-F238E27FC236}">
                  <a16:creationId xmlns:a16="http://schemas.microsoft.com/office/drawing/2014/main" id="{78A64597-A17A-8ABE-77E4-C7E798CE6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3" y="1462"/>
              <a:ext cx="561" cy="607"/>
            </a:xfrm>
            <a:custGeom>
              <a:avLst/>
              <a:gdLst>
                <a:gd name="T0" fmla="*/ 4 w 561"/>
                <a:gd name="T1" fmla="*/ 606 h 607"/>
                <a:gd name="T2" fmla="*/ 8 w 561"/>
                <a:gd name="T3" fmla="*/ 603 h 607"/>
                <a:gd name="T4" fmla="*/ 9 w 561"/>
                <a:gd name="T5" fmla="*/ 596 h 607"/>
                <a:gd name="T6" fmla="*/ 9 w 561"/>
                <a:gd name="T7" fmla="*/ 590 h 607"/>
                <a:gd name="T8" fmla="*/ 26 w 561"/>
                <a:gd name="T9" fmla="*/ 581 h 607"/>
                <a:gd name="T10" fmla="*/ 47 w 561"/>
                <a:gd name="T11" fmla="*/ 581 h 607"/>
                <a:gd name="T12" fmla="*/ 68 w 561"/>
                <a:gd name="T13" fmla="*/ 581 h 607"/>
                <a:gd name="T14" fmla="*/ 89 w 561"/>
                <a:gd name="T15" fmla="*/ 581 h 607"/>
                <a:gd name="T16" fmla="*/ 109 w 561"/>
                <a:gd name="T17" fmla="*/ 581 h 607"/>
                <a:gd name="T18" fmla="*/ 130 w 561"/>
                <a:gd name="T19" fmla="*/ 581 h 607"/>
                <a:gd name="T20" fmla="*/ 149 w 561"/>
                <a:gd name="T21" fmla="*/ 581 h 607"/>
                <a:gd name="T22" fmla="*/ 169 w 561"/>
                <a:gd name="T23" fmla="*/ 581 h 607"/>
                <a:gd name="T24" fmla="*/ 190 w 561"/>
                <a:gd name="T25" fmla="*/ 581 h 607"/>
                <a:gd name="T26" fmla="*/ 211 w 561"/>
                <a:gd name="T27" fmla="*/ 581 h 607"/>
                <a:gd name="T28" fmla="*/ 230 w 561"/>
                <a:gd name="T29" fmla="*/ 581 h 607"/>
                <a:gd name="T30" fmla="*/ 244 w 561"/>
                <a:gd name="T31" fmla="*/ 581 h 607"/>
                <a:gd name="T32" fmla="*/ 266 w 561"/>
                <a:gd name="T33" fmla="*/ 581 h 607"/>
                <a:gd name="T34" fmla="*/ 287 w 561"/>
                <a:gd name="T35" fmla="*/ 581 h 607"/>
                <a:gd name="T36" fmla="*/ 308 w 561"/>
                <a:gd name="T37" fmla="*/ 581 h 607"/>
                <a:gd name="T38" fmla="*/ 329 w 561"/>
                <a:gd name="T39" fmla="*/ 581 h 607"/>
                <a:gd name="T40" fmla="*/ 350 w 561"/>
                <a:gd name="T41" fmla="*/ 581 h 607"/>
                <a:gd name="T42" fmla="*/ 371 w 561"/>
                <a:gd name="T43" fmla="*/ 581 h 607"/>
                <a:gd name="T44" fmla="*/ 391 w 561"/>
                <a:gd name="T45" fmla="*/ 581 h 607"/>
                <a:gd name="T46" fmla="*/ 412 w 561"/>
                <a:gd name="T47" fmla="*/ 583 h 607"/>
                <a:gd name="T48" fmla="*/ 412 w 561"/>
                <a:gd name="T49" fmla="*/ 563 h 607"/>
                <a:gd name="T50" fmla="*/ 412 w 561"/>
                <a:gd name="T51" fmla="*/ 542 h 607"/>
                <a:gd name="T52" fmla="*/ 412 w 561"/>
                <a:gd name="T53" fmla="*/ 521 h 607"/>
                <a:gd name="T54" fmla="*/ 411 w 561"/>
                <a:gd name="T55" fmla="*/ 500 h 607"/>
                <a:gd name="T56" fmla="*/ 411 w 561"/>
                <a:gd name="T57" fmla="*/ 478 h 607"/>
                <a:gd name="T58" fmla="*/ 411 w 561"/>
                <a:gd name="T59" fmla="*/ 457 h 607"/>
                <a:gd name="T60" fmla="*/ 411 w 561"/>
                <a:gd name="T61" fmla="*/ 436 h 607"/>
                <a:gd name="T62" fmla="*/ 411 w 561"/>
                <a:gd name="T63" fmla="*/ 415 h 607"/>
                <a:gd name="T64" fmla="*/ 411 w 561"/>
                <a:gd name="T65" fmla="*/ 394 h 607"/>
                <a:gd name="T66" fmla="*/ 411 w 561"/>
                <a:gd name="T67" fmla="*/ 374 h 607"/>
                <a:gd name="T68" fmla="*/ 411 w 561"/>
                <a:gd name="T69" fmla="*/ 359 h 607"/>
                <a:gd name="T70" fmla="*/ 410 w 561"/>
                <a:gd name="T71" fmla="*/ 338 h 607"/>
                <a:gd name="T72" fmla="*/ 410 w 561"/>
                <a:gd name="T73" fmla="*/ 317 h 607"/>
                <a:gd name="T74" fmla="*/ 410 w 561"/>
                <a:gd name="T75" fmla="*/ 299 h 607"/>
                <a:gd name="T76" fmla="*/ 410 w 561"/>
                <a:gd name="T77" fmla="*/ 278 h 607"/>
                <a:gd name="T78" fmla="*/ 410 w 561"/>
                <a:gd name="T79" fmla="*/ 253 h 607"/>
                <a:gd name="T80" fmla="*/ 410 w 561"/>
                <a:gd name="T81" fmla="*/ 233 h 607"/>
                <a:gd name="T82" fmla="*/ 408 w 561"/>
                <a:gd name="T83" fmla="*/ 212 h 607"/>
                <a:gd name="T84" fmla="*/ 408 w 561"/>
                <a:gd name="T85" fmla="*/ 191 h 607"/>
                <a:gd name="T86" fmla="*/ 408 w 561"/>
                <a:gd name="T87" fmla="*/ 170 h 607"/>
                <a:gd name="T88" fmla="*/ 408 w 561"/>
                <a:gd name="T89" fmla="*/ 149 h 607"/>
                <a:gd name="T90" fmla="*/ 408 w 561"/>
                <a:gd name="T91" fmla="*/ 128 h 607"/>
                <a:gd name="T92" fmla="*/ 408 w 561"/>
                <a:gd name="T93" fmla="*/ 107 h 607"/>
                <a:gd name="T94" fmla="*/ 408 w 561"/>
                <a:gd name="T95" fmla="*/ 86 h 607"/>
                <a:gd name="T96" fmla="*/ 407 w 561"/>
                <a:gd name="T97" fmla="*/ 68 h 607"/>
                <a:gd name="T98" fmla="*/ 411 w 561"/>
                <a:gd name="T99" fmla="*/ 50 h 607"/>
                <a:gd name="T100" fmla="*/ 415 w 561"/>
                <a:gd name="T101" fmla="*/ 34 h 607"/>
                <a:gd name="T102" fmla="*/ 420 w 561"/>
                <a:gd name="T103" fmla="*/ 21 h 607"/>
                <a:gd name="T104" fmla="*/ 420 w 561"/>
                <a:gd name="T105" fmla="*/ 9 h 607"/>
                <a:gd name="T106" fmla="*/ 440 w 561"/>
                <a:gd name="T107" fmla="*/ 9 h 607"/>
                <a:gd name="T108" fmla="*/ 459 w 561"/>
                <a:gd name="T109" fmla="*/ 9 h 607"/>
                <a:gd name="T110" fmla="*/ 476 w 561"/>
                <a:gd name="T111" fmla="*/ 9 h 607"/>
                <a:gd name="T112" fmla="*/ 493 w 561"/>
                <a:gd name="T113" fmla="*/ 7 h 607"/>
                <a:gd name="T114" fmla="*/ 511 w 561"/>
                <a:gd name="T115" fmla="*/ 5 h 607"/>
                <a:gd name="T116" fmla="*/ 528 w 561"/>
                <a:gd name="T117" fmla="*/ 7 h 607"/>
                <a:gd name="T118" fmla="*/ 544 w 561"/>
                <a:gd name="T119" fmla="*/ 4 h 607"/>
                <a:gd name="T120" fmla="*/ 560 w 561"/>
                <a:gd name="T121" fmla="*/ 1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1" h="607">
                  <a:moveTo>
                    <a:pt x="0" y="607"/>
                  </a:moveTo>
                  <a:lnTo>
                    <a:pt x="0" y="606"/>
                  </a:lnTo>
                  <a:lnTo>
                    <a:pt x="1" y="606"/>
                  </a:lnTo>
                  <a:lnTo>
                    <a:pt x="1" y="605"/>
                  </a:lnTo>
                  <a:lnTo>
                    <a:pt x="2" y="605"/>
                  </a:lnTo>
                  <a:lnTo>
                    <a:pt x="2" y="606"/>
                  </a:lnTo>
                  <a:lnTo>
                    <a:pt x="4" y="606"/>
                  </a:lnTo>
                  <a:lnTo>
                    <a:pt x="4" y="607"/>
                  </a:lnTo>
                  <a:lnTo>
                    <a:pt x="5" y="607"/>
                  </a:lnTo>
                  <a:lnTo>
                    <a:pt x="5" y="606"/>
                  </a:lnTo>
                  <a:lnTo>
                    <a:pt x="6" y="606"/>
                  </a:lnTo>
                  <a:lnTo>
                    <a:pt x="8" y="606"/>
                  </a:lnTo>
                  <a:lnTo>
                    <a:pt x="8" y="605"/>
                  </a:lnTo>
                  <a:lnTo>
                    <a:pt x="8" y="603"/>
                  </a:lnTo>
                  <a:lnTo>
                    <a:pt x="8" y="602"/>
                  </a:lnTo>
                  <a:lnTo>
                    <a:pt x="8" y="601"/>
                  </a:lnTo>
                  <a:lnTo>
                    <a:pt x="8" y="599"/>
                  </a:lnTo>
                  <a:lnTo>
                    <a:pt x="8" y="598"/>
                  </a:lnTo>
                  <a:lnTo>
                    <a:pt x="9" y="598"/>
                  </a:lnTo>
                  <a:lnTo>
                    <a:pt x="9" y="597"/>
                  </a:lnTo>
                  <a:lnTo>
                    <a:pt x="9" y="596"/>
                  </a:lnTo>
                  <a:lnTo>
                    <a:pt x="9" y="594"/>
                  </a:lnTo>
                  <a:lnTo>
                    <a:pt x="8" y="594"/>
                  </a:lnTo>
                  <a:lnTo>
                    <a:pt x="6" y="594"/>
                  </a:lnTo>
                  <a:lnTo>
                    <a:pt x="8" y="593"/>
                  </a:lnTo>
                  <a:lnTo>
                    <a:pt x="9" y="593"/>
                  </a:lnTo>
                  <a:lnTo>
                    <a:pt x="9" y="592"/>
                  </a:lnTo>
                  <a:lnTo>
                    <a:pt x="9" y="590"/>
                  </a:lnTo>
                  <a:lnTo>
                    <a:pt x="9" y="581"/>
                  </a:lnTo>
                  <a:lnTo>
                    <a:pt x="10" y="581"/>
                  </a:lnTo>
                  <a:lnTo>
                    <a:pt x="14" y="581"/>
                  </a:lnTo>
                  <a:lnTo>
                    <a:pt x="17" y="581"/>
                  </a:lnTo>
                  <a:lnTo>
                    <a:pt x="19" y="581"/>
                  </a:lnTo>
                  <a:lnTo>
                    <a:pt x="22" y="581"/>
                  </a:lnTo>
                  <a:lnTo>
                    <a:pt x="26" y="581"/>
                  </a:lnTo>
                  <a:lnTo>
                    <a:pt x="28" y="581"/>
                  </a:lnTo>
                  <a:lnTo>
                    <a:pt x="31" y="581"/>
                  </a:lnTo>
                  <a:lnTo>
                    <a:pt x="35" y="581"/>
                  </a:lnTo>
                  <a:lnTo>
                    <a:pt x="38" y="581"/>
                  </a:lnTo>
                  <a:lnTo>
                    <a:pt x="40" y="581"/>
                  </a:lnTo>
                  <a:lnTo>
                    <a:pt x="43" y="581"/>
                  </a:lnTo>
                  <a:lnTo>
                    <a:pt x="47" y="581"/>
                  </a:lnTo>
                  <a:lnTo>
                    <a:pt x="49" y="581"/>
                  </a:lnTo>
                  <a:lnTo>
                    <a:pt x="52" y="581"/>
                  </a:lnTo>
                  <a:lnTo>
                    <a:pt x="56" y="581"/>
                  </a:lnTo>
                  <a:lnTo>
                    <a:pt x="59" y="581"/>
                  </a:lnTo>
                  <a:lnTo>
                    <a:pt x="61" y="581"/>
                  </a:lnTo>
                  <a:lnTo>
                    <a:pt x="65" y="581"/>
                  </a:lnTo>
                  <a:lnTo>
                    <a:pt x="68" y="581"/>
                  </a:lnTo>
                  <a:lnTo>
                    <a:pt x="70" y="581"/>
                  </a:lnTo>
                  <a:lnTo>
                    <a:pt x="73" y="581"/>
                  </a:lnTo>
                  <a:lnTo>
                    <a:pt x="77" y="581"/>
                  </a:lnTo>
                  <a:lnTo>
                    <a:pt x="79" y="581"/>
                  </a:lnTo>
                  <a:lnTo>
                    <a:pt x="82" y="581"/>
                  </a:lnTo>
                  <a:lnTo>
                    <a:pt x="86" y="581"/>
                  </a:lnTo>
                  <a:lnTo>
                    <a:pt x="89" y="581"/>
                  </a:lnTo>
                  <a:lnTo>
                    <a:pt x="91" y="581"/>
                  </a:lnTo>
                  <a:lnTo>
                    <a:pt x="95" y="581"/>
                  </a:lnTo>
                  <a:lnTo>
                    <a:pt x="98" y="581"/>
                  </a:lnTo>
                  <a:lnTo>
                    <a:pt x="100" y="581"/>
                  </a:lnTo>
                  <a:lnTo>
                    <a:pt x="103" y="581"/>
                  </a:lnTo>
                  <a:lnTo>
                    <a:pt x="107" y="581"/>
                  </a:lnTo>
                  <a:lnTo>
                    <a:pt x="109" y="581"/>
                  </a:lnTo>
                  <a:lnTo>
                    <a:pt x="112" y="581"/>
                  </a:lnTo>
                  <a:lnTo>
                    <a:pt x="116" y="581"/>
                  </a:lnTo>
                  <a:lnTo>
                    <a:pt x="119" y="581"/>
                  </a:lnTo>
                  <a:lnTo>
                    <a:pt x="121" y="581"/>
                  </a:lnTo>
                  <a:lnTo>
                    <a:pt x="125" y="581"/>
                  </a:lnTo>
                  <a:lnTo>
                    <a:pt x="128" y="581"/>
                  </a:lnTo>
                  <a:lnTo>
                    <a:pt x="130" y="581"/>
                  </a:lnTo>
                  <a:lnTo>
                    <a:pt x="133" y="581"/>
                  </a:lnTo>
                  <a:lnTo>
                    <a:pt x="137" y="581"/>
                  </a:lnTo>
                  <a:lnTo>
                    <a:pt x="139" y="581"/>
                  </a:lnTo>
                  <a:lnTo>
                    <a:pt x="141" y="581"/>
                  </a:lnTo>
                  <a:lnTo>
                    <a:pt x="142" y="581"/>
                  </a:lnTo>
                  <a:lnTo>
                    <a:pt x="146" y="581"/>
                  </a:lnTo>
                  <a:lnTo>
                    <a:pt x="149" y="581"/>
                  </a:lnTo>
                  <a:lnTo>
                    <a:pt x="151" y="581"/>
                  </a:lnTo>
                  <a:lnTo>
                    <a:pt x="155" y="581"/>
                  </a:lnTo>
                  <a:lnTo>
                    <a:pt x="158" y="581"/>
                  </a:lnTo>
                  <a:lnTo>
                    <a:pt x="160" y="581"/>
                  </a:lnTo>
                  <a:lnTo>
                    <a:pt x="163" y="581"/>
                  </a:lnTo>
                  <a:lnTo>
                    <a:pt x="167" y="581"/>
                  </a:lnTo>
                  <a:lnTo>
                    <a:pt x="169" y="581"/>
                  </a:lnTo>
                  <a:lnTo>
                    <a:pt x="172" y="581"/>
                  </a:lnTo>
                  <a:lnTo>
                    <a:pt x="176" y="581"/>
                  </a:lnTo>
                  <a:lnTo>
                    <a:pt x="179" y="581"/>
                  </a:lnTo>
                  <a:lnTo>
                    <a:pt x="181" y="581"/>
                  </a:lnTo>
                  <a:lnTo>
                    <a:pt x="184" y="581"/>
                  </a:lnTo>
                  <a:lnTo>
                    <a:pt x="188" y="581"/>
                  </a:lnTo>
                  <a:lnTo>
                    <a:pt x="190" y="581"/>
                  </a:lnTo>
                  <a:lnTo>
                    <a:pt x="193" y="581"/>
                  </a:lnTo>
                  <a:lnTo>
                    <a:pt x="197" y="581"/>
                  </a:lnTo>
                  <a:lnTo>
                    <a:pt x="199" y="581"/>
                  </a:lnTo>
                  <a:lnTo>
                    <a:pt x="202" y="581"/>
                  </a:lnTo>
                  <a:lnTo>
                    <a:pt x="206" y="581"/>
                  </a:lnTo>
                  <a:lnTo>
                    <a:pt x="209" y="581"/>
                  </a:lnTo>
                  <a:lnTo>
                    <a:pt x="211" y="581"/>
                  </a:lnTo>
                  <a:lnTo>
                    <a:pt x="214" y="581"/>
                  </a:lnTo>
                  <a:lnTo>
                    <a:pt x="218" y="581"/>
                  </a:lnTo>
                  <a:lnTo>
                    <a:pt x="219" y="581"/>
                  </a:lnTo>
                  <a:lnTo>
                    <a:pt x="220" y="581"/>
                  </a:lnTo>
                  <a:lnTo>
                    <a:pt x="223" y="581"/>
                  </a:lnTo>
                  <a:lnTo>
                    <a:pt x="227" y="581"/>
                  </a:lnTo>
                  <a:lnTo>
                    <a:pt x="230" y="581"/>
                  </a:lnTo>
                  <a:lnTo>
                    <a:pt x="232" y="581"/>
                  </a:lnTo>
                  <a:lnTo>
                    <a:pt x="236" y="581"/>
                  </a:lnTo>
                  <a:lnTo>
                    <a:pt x="239" y="581"/>
                  </a:lnTo>
                  <a:lnTo>
                    <a:pt x="240" y="581"/>
                  </a:lnTo>
                  <a:lnTo>
                    <a:pt x="241" y="581"/>
                  </a:lnTo>
                  <a:lnTo>
                    <a:pt x="243" y="581"/>
                  </a:lnTo>
                  <a:lnTo>
                    <a:pt x="244" y="581"/>
                  </a:lnTo>
                  <a:lnTo>
                    <a:pt x="248" y="581"/>
                  </a:lnTo>
                  <a:lnTo>
                    <a:pt x="250" y="581"/>
                  </a:lnTo>
                  <a:lnTo>
                    <a:pt x="253" y="581"/>
                  </a:lnTo>
                  <a:lnTo>
                    <a:pt x="257" y="581"/>
                  </a:lnTo>
                  <a:lnTo>
                    <a:pt x="260" y="581"/>
                  </a:lnTo>
                  <a:lnTo>
                    <a:pt x="262" y="581"/>
                  </a:lnTo>
                  <a:lnTo>
                    <a:pt x="266" y="581"/>
                  </a:lnTo>
                  <a:lnTo>
                    <a:pt x="269" y="581"/>
                  </a:lnTo>
                  <a:lnTo>
                    <a:pt x="271" y="581"/>
                  </a:lnTo>
                  <a:lnTo>
                    <a:pt x="274" y="581"/>
                  </a:lnTo>
                  <a:lnTo>
                    <a:pt x="278" y="581"/>
                  </a:lnTo>
                  <a:lnTo>
                    <a:pt x="280" y="581"/>
                  </a:lnTo>
                  <a:lnTo>
                    <a:pt x="283" y="581"/>
                  </a:lnTo>
                  <a:lnTo>
                    <a:pt x="287" y="581"/>
                  </a:lnTo>
                  <a:lnTo>
                    <a:pt x="290" y="581"/>
                  </a:lnTo>
                  <a:lnTo>
                    <a:pt x="292" y="581"/>
                  </a:lnTo>
                  <a:lnTo>
                    <a:pt x="296" y="581"/>
                  </a:lnTo>
                  <a:lnTo>
                    <a:pt x="299" y="581"/>
                  </a:lnTo>
                  <a:lnTo>
                    <a:pt x="301" y="581"/>
                  </a:lnTo>
                  <a:lnTo>
                    <a:pt x="304" y="581"/>
                  </a:lnTo>
                  <a:lnTo>
                    <a:pt x="308" y="581"/>
                  </a:lnTo>
                  <a:lnTo>
                    <a:pt x="310" y="581"/>
                  </a:lnTo>
                  <a:lnTo>
                    <a:pt x="313" y="581"/>
                  </a:lnTo>
                  <a:lnTo>
                    <a:pt x="317" y="581"/>
                  </a:lnTo>
                  <a:lnTo>
                    <a:pt x="320" y="581"/>
                  </a:lnTo>
                  <a:lnTo>
                    <a:pt x="322" y="581"/>
                  </a:lnTo>
                  <a:lnTo>
                    <a:pt x="325" y="581"/>
                  </a:lnTo>
                  <a:lnTo>
                    <a:pt x="329" y="581"/>
                  </a:lnTo>
                  <a:lnTo>
                    <a:pt x="331" y="581"/>
                  </a:lnTo>
                  <a:lnTo>
                    <a:pt x="334" y="581"/>
                  </a:lnTo>
                  <a:lnTo>
                    <a:pt x="338" y="581"/>
                  </a:lnTo>
                  <a:lnTo>
                    <a:pt x="340" y="581"/>
                  </a:lnTo>
                  <a:lnTo>
                    <a:pt x="343" y="581"/>
                  </a:lnTo>
                  <a:lnTo>
                    <a:pt x="347" y="581"/>
                  </a:lnTo>
                  <a:lnTo>
                    <a:pt x="350" y="581"/>
                  </a:lnTo>
                  <a:lnTo>
                    <a:pt x="352" y="581"/>
                  </a:lnTo>
                  <a:lnTo>
                    <a:pt x="355" y="581"/>
                  </a:lnTo>
                  <a:lnTo>
                    <a:pt x="359" y="581"/>
                  </a:lnTo>
                  <a:lnTo>
                    <a:pt x="361" y="581"/>
                  </a:lnTo>
                  <a:lnTo>
                    <a:pt x="364" y="581"/>
                  </a:lnTo>
                  <a:lnTo>
                    <a:pt x="368" y="581"/>
                  </a:lnTo>
                  <a:lnTo>
                    <a:pt x="371" y="581"/>
                  </a:lnTo>
                  <a:lnTo>
                    <a:pt x="373" y="581"/>
                  </a:lnTo>
                  <a:lnTo>
                    <a:pt x="377" y="581"/>
                  </a:lnTo>
                  <a:lnTo>
                    <a:pt x="380" y="581"/>
                  </a:lnTo>
                  <a:lnTo>
                    <a:pt x="382" y="581"/>
                  </a:lnTo>
                  <a:lnTo>
                    <a:pt x="385" y="581"/>
                  </a:lnTo>
                  <a:lnTo>
                    <a:pt x="389" y="581"/>
                  </a:lnTo>
                  <a:lnTo>
                    <a:pt x="391" y="581"/>
                  </a:lnTo>
                  <a:lnTo>
                    <a:pt x="394" y="581"/>
                  </a:lnTo>
                  <a:lnTo>
                    <a:pt x="398" y="581"/>
                  </a:lnTo>
                  <a:lnTo>
                    <a:pt x="401" y="581"/>
                  </a:lnTo>
                  <a:lnTo>
                    <a:pt x="403" y="581"/>
                  </a:lnTo>
                  <a:lnTo>
                    <a:pt x="407" y="581"/>
                  </a:lnTo>
                  <a:lnTo>
                    <a:pt x="410" y="581"/>
                  </a:lnTo>
                  <a:lnTo>
                    <a:pt x="412" y="583"/>
                  </a:lnTo>
                  <a:lnTo>
                    <a:pt x="412" y="581"/>
                  </a:lnTo>
                  <a:lnTo>
                    <a:pt x="412" y="577"/>
                  </a:lnTo>
                  <a:lnTo>
                    <a:pt x="412" y="575"/>
                  </a:lnTo>
                  <a:lnTo>
                    <a:pt x="412" y="572"/>
                  </a:lnTo>
                  <a:lnTo>
                    <a:pt x="412" y="568"/>
                  </a:lnTo>
                  <a:lnTo>
                    <a:pt x="412" y="566"/>
                  </a:lnTo>
                  <a:lnTo>
                    <a:pt x="412" y="563"/>
                  </a:lnTo>
                  <a:lnTo>
                    <a:pt x="412" y="560"/>
                  </a:lnTo>
                  <a:lnTo>
                    <a:pt x="412" y="556"/>
                  </a:lnTo>
                  <a:lnTo>
                    <a:pt x="412" y="554"/>
                  </a:lnTo>
                  <a:lnTo>
                    <a:pt x="412" y="551"/>
                  </a:lnTo>
                  <a:lnTo>
                    <a:pt x="412" y="547"/>
                  </a:lnTo>
                  <a:lnTo>
                    <a:pt x="412" y="545"/>
                  </a:lnTo>
                  <a:lnTo>
                    <a:pt x="412" y="542"/>
                  </a:lnTo>
                  <a:lnTo>
                    <a:pt x="412" y="538"/>
                  </a:lnTo>
                  <a:lnTo>
                    <a:pt x="412" y="536"/>
                  </a:lnTo>
                  <a:lnTo>
                    <a:pt x="412" y="533"/>
                  </a:lnTo>
                  <a:lnTo>
                    <a:pt x="412" y="530"/>
                  </a:lnTo>
                  <a:lnTo>
                    <a:pt x="412" y="526"/>
                  </a:lnTo>
                  <a:lnTo>
                    <a:pt x="412" y="524"/>
                  </a:lnTo>
                  <a:lnTo>
                    <a:pt x="412" y="521"/>
                  </a:lnTo>
                  <a:lnTo>
                    <a:pt x="412" y="517"/>
                  </a:lnTo>
                  <a:lnTo>
                    <a:pt x="412" y="515"/>
                  </a:lnTo>
                  <a:lnTo>
                    <a:pt x="411" y="512"/>
                  </a:lnTo>
                  <a:lnTo>
                    <a:pt x="411" y="508"/>
                  </a:lnTo>
                  <a:lnTo>
                    <a:pt x="412" y="505"/>
                  </a:lnTo>
                  <a:lnTo>
                    <a:pt x="411" y="503"/>
                  </a:lnTo>
                  <a:lnTo>
                    <a:pt x="411" y="500"/>
                  </a:lnTo>
                  <a:lnTo>
                    <a:pt x="411" y="496"/>
                  </a:lnTo>
                  <a:lnTo>
                    <a:pt x="411" y="494"/>
                  </a:lnTo>
                  <a:lnTo>
                    <a:pt x="411" y="491"/>
                  </a:lnTo>
                  <a:lnTo>
                    <a:pt x="411" y="487"/>
                  </a:lnTo>
                  <a:lnTo>
                    <a:pt x="411" y="485"/>
                  </a:lnTo>
                  <a:lnTo>
                    <a:pt x="411" y="482"/>
                  </a:lnTo>
                  <a:lnTo>
                    <a:pt x="411" y="478"/>
                  </a:lnTo>
                  <a:lnTo>
                    <a:pt x="411" y="475"/>
                  </a:lnTo>
                  <a:lnTo>
                    <a:pt x="411" y="473"/>
                  </a:lnTo>
                  <a:lnTo>
                    <a:pt x="411" y="470"/>
                  </a:lnTo>
                  <a:lnTo>
                    <a:pt x="411" y="466"/>
                  </a:lnTo>
                  <a:lnTo>
                    <a:pt x="411" y="464"/>
                  </a:lnTo>
                  <a:lnTo>
                    <a:pt x="411" y="461"/>
                  </a:lnTo>
                  <a:lnTo>
                    <a:pt x="411" y="457"/>
                  </a:lnTo>
                  <a:lnTo>
                    <a:pt x="411" y="455"/>
                  </a:lnTo>
                  <a:lnTo>
                    <a:pt x="411" y="452"/>
                  </a:lnTo>
                  <a:lnTo>
                    <a:pt x="411" y="448"/>
                  </a:lnTo>
                  <a:lnTo>
                    <a:pt x="411" y="445"/>
                  </a:lnTo>
                  <a:lnTo>
                    <a:pt x="411" y="443"/>
                  </a:lnTo>
                  <a:lnTo>
                    <a:pt x="411" y="440"/>
                  </a:lnTo>
                  <a:lnTo>
                    <a:pt x="411" y="436"/>
                  </a:lnTo>
                  <a:lnTo>
                    <a:pt x="411" y="434"/>
                  </a:lnTo>
                  <a:lnTo>
                    <a:pt x="411" y="431"/>
                  </a:lnTo>
                  <a:lnTo>
                    <a:pt x="411" y="427"/>
                  </a:lnTo>
                  <a:lnTo>
                    <a:pt x="411" y="425"/>
                  </a:lnTo>
                  <a:lnTo>
                    <a:pt x="411" y="422"/>
                  </a:lnTo>
                  <a:lnTo>
                    <a:pt x="411" y="419"/>
                  </a:lnTo>
                  <a:lnTo>
                    <a:pt x="411" y="415"/>
                  </a:lnTo>
                  <a:lnTo>
                    <a:pt x="411" y="413"/>
                  </a:lnTo>
                  <a:lnTo>
                    <a:pt x="411" y="410"/>
                  </a:lnTo>
                  <a:lnTo>
                    <a:pt x="411" y="406"/>
                  </a:lnTo>
                  <a:lnTo>
                    <a:pt x="411" y="404"/>
                  </a:lnTo>
                  <a:lnTo>
                    <a:pt x="411" y="401"/>
                  </a:lnTo>
                  <a:lnTo>
                    <a:pt x="411" y="398"/>
                  </a:lnTo>
                  <a:lnTo>
                    <a:pt x="411" y="394"/>
                  </a:lnTo>
                  <a:lnTo>
                    <a:pt x="411" y="392"/>
                  </a:lnTo>
                  <a:lnTo>
                    <a:pt x="411" y="389"/>
                  </a:lnTo>
                  <a:lnTo>
                    <a:pt x="411" y="385"/>
                  </a:lnTo>
                  <a:lnTo>
                    <a:pt x="411" y="383"/>
                  </a:lnTo>
                  <a:lnTo>
                    <a:pt x="411" y="380"/>
                  </a:lnTo>
                  <a:lnTo>
                    <a:pt x="411" y="376"/>
                  </a:lnTo>
                  <a:lnTo>
                    <a:pt x="411" y="374"/>
                  </a:lnTo>
                  <a:lnTo>
                    <a:pt x="411" y="372"/>
                  </a:lnTo>
                  <a:lnTo>
                    <a:pt x="411" y="371"/>
                  </a:lnTo>
                  <a:lnTo>
                    <a:pt x="411" y="368"/>
                  </a:lnTo>
                  <a:lnTo>
                    <a:pt x="410" y="364"/>
                  </a:lnTo>
                  <a:lnTo>
                    <a:pt x="410" y="363"/>
                  </a:lnTo>
                  <a:lnTo>
                    <a:pt x="410" y="362"/>
                  </a:lnTo>
                  <a:lnTo>
                    <a:pt x="411" y="359"/>
                  </a:lnTo>
                  <a:lnTo>
                    <a:pt x="410" y="355"/>
                  </a:lnTo>
                  <a:lnTo>
                    <a:pt x="410" y="353"/>
                  </a:lnTo>
                  <a:lnTo>
                    <a:pt x="410" y="350"/>
                  </a:lnTo>
                  <a:lnTo>
                    <a:pt x="411" y="346"/>
                  </a:lnTo>
                  <a:lnTo>
                    <a:pt x="410" y="344"/>
                  </a:lnTo>
                  <a:lnTo>
                    <a:pt x="410" y="341"/>
                  </a:lnTo>
                  <a:lnTo>
                    <a:pt x="410" y="338"/>
                  </a:lnTo>
                  <a:lnTo>
                    <a:pt x="410" y="334"/>
                  </a:lnTo>
                  <a:lnTo>
                    <a:pt x="410" y="332"/>
                  </a:lnTo>
                  <a:lnTo>
                    <a:pt x="410" y="329"/>
                  </a:lnTo>
                  <a:lnTo>
                    <a:pt x="410" y="325"/>
                  </a:lnTo>
                  <a:lnTo>
                    <a:pt x="410" y="323"/>
                  </a:lnTo>
                  <a:lnTo>
                    <a:pt x="410" y="320"/>
                  </a:lnTo>
                  <a:lnTo>
                    <a:pt x="410" y="317"/>
                  </a:lnTo>
                  <a:lnTo>
                    <a:pt x="410" y="316"/>
                  </a:lnTo>
                  <a:lnTo>
                    <a:pt x="410" y="314"/>
                  </a:lnTo>
                  <a:lnTo>
                    <a:pt x="410" y="311"/>
                  </a:lnTo>
                  <a:lnTo>
                    <a:pt x="410" y="308"/>
                  </a:lnTo>
                  <a:lnTo>
                    <a:pt x="410" y="304"/>
                  </a:lnTo>
                  <a:lnTo>
                    <a:pt x="410" y="302"/>
                  </a:lnTo>
                  <a:lnTo>
                    <a:pt x="410" y="299"/>
                  </a:lnTo>
                  <a:lnTo>
                    <a:pt x="410" y="295"/>
                  </a:lnTo>
                  <a:lnTo>
                    <a:pt x="410" y="293"/>
                  </a:lnTo>
                  <a:lnTo>
                    <a:pt x="410" y="290"/>
                  </a:lnTo>
                  <a:lnTo>
                    <a:pt x="410" y="287"/>
                  </a:lnTo>
                  <a:lnTo>
                    <a:pt x="410" y="283"/>
                  </a:lnTo>
                  <a:lnTo>
                    <a:pt x="410" y="281"/>
                  </a:lnTo>
                  <a:lnTo>
                    <a:pt x="410" y="278"/>
                  </a:lnTo>
                  <a:lnTo>
                    <a:pt x="410" y="274"/>
                  </a:lnTo>
                  <a:lnTo>
                    <a:pt x="410" y="272"/>
                  </a:lnTo>
                  <a:lnTo>
                    <a:pt x="410" y="267"/>
                  </a:lnTo>
                  <a:lnTo>
                    <a:pt x="410" y="263"/>
                  </a:lnTo>
                  <a:lnTo>
                    <a:pt x="410" y="261"/>
                  </a:lnTo>
                  <a:lnTo>
                    <a:pt x="410" y="260"/>
                  </a:lnTo>
                  <a:lnTo>
                    <a:pt x="410" y="253"/>
                  </a:lnTo>
                  <a:lnTo>
                    <a:pt x="410" y="251"/>
                  </a:lnTo>
                  <a:lnTo>
                    <a:pt x="410" y="248"/>
                  </a:lnTo>
                  <a:lnTo>
                    <a:pt x="410" y="244"/>
                  </a:lnTo>
                  <a:lnTo>
                    <a:pt x="410" y="242"/>
                  </a:lnTo>
                  <a:lnTo>
                    <a:pt x="410" y="239"/>
                  </a:lnTo>
                  <a:lnTo>
                    <a:pt x="410" y="236"/>
                  </a:lnTo>
                  <a:lnTo>
                    <a:pt x="410" y="233"/>
                  </a:lnTo>
                  <a:lnTo>
                    <a:pt x="410" y="230"/>
                  </a:lnTo>
                  <a:lnTo>
                    <a:pt x="408" y="227"/>
                  </a:lnTo>
                  <a:lnTo>
                    <a:pt x="408" y="223"/>
                  </a:lnTo>
                  <a:lnTo>
                    <a:pt x="410" y="221"/>
                  </a:lnTo>
                  <a:lnTo>
                    <a:pt x="408" y="218"/>
                  </a:lnTo>
                  <a:lnTo>
                    <a:pt x="408" y="216"/>
                  </a:lnTo>
                  <a:lnTo>
                    <a:pt x="408" y="212"/>
                  </a:lnTo>
                  <a:lnTo>
                    <a:pt x="410" y="209"/>
                  </a:lnTo>
                  <a:lnTo>
                    <a:pt x="408" y="206"/>
                  </a:lnTo>
                  <a:lnTo>
                    <a:pt x="408" y="203"/>
                  </a:lnTo>
                  <a:lnTo>
                    <a:pt x="408" y="200"/>
                  </a:lnTo>
                  <a:lnTo>
                    <a:pt x="408" y="197"/>
                  </a:lnTo>
                  <a:lnTo>
                    <a:pt x="408" y="195"/>
                  </a:lnTo>
                  <a:lnTo>
                    <a:pt x="408" y="191"/>
                  </a:lnTo>
                  <a:lnTo>
                    <a:pt x="408" y="188"/>
                  </a:lnTo>
                  <a:lnTo>
                    <a:pt x="408" y="186"/>
                  </a:lnTo>
                  <a:lnTo>
                    <a:pt x="408" y="182"/>
                  </a:lnTo>
                  <a:lnTo>
                    <a:pt x="408" y="179"/>
                  </a:lnTo>
                  <a:lnTo>
                    <a:pt x="408" y="176"/>
                  </a:lnTo>
                  <a:lnTo>
                    <a:pt x="408" y="172"/>
                  </a:lnTo>
                  <a:lnTo>
                    <a:pt x="408" y="170"/>
                  </a:lnTo>
                  <a:lnTo>
                    <a:pt x="408" y="167"/>
                  </a:lnTo>
                  <a:lnTo>
                    <a:pt x="408" y="165"/>
                  </a:lnTo>
                  <a:lnTo>
                    <a:pt x="408" y="161"/>
                  </a:lnTo>
                  <a:lnTo>
                    <a:pt x="408" y="158"/>
                  </a:lnTo>
                  <a:lnTo>
                    <a:pt x="408" y="156"/>
                  </a:lnTo>
                  <a:lnTo>
                    <a:pt x="408" y="152"/>
                  </a:lnTo>
                  <a:lnTo>
                    <a:pt x="408" y="149"/>
                  </a:lnTo>
                  <a:lnTo>
                    <a:pt x="408" y="146"/>
                  </a:lnTo>
                  <a:lnTo>
                    <a:pt x="408" y="144"/>
                  </a:lnTo>
                  <a:lnTo>
                    <a:pt x="408" y="140"/>
                  </a:lnTo>
                  <a:lnTo>
                    <a:pt x="408" y="137"/>
                  </a:lnTo>
                  <a:lnTo>
                    <a:pt x="408" y="135"/>
                  </a:lnTo>
                  <a:lnTo>
                    <a:pt x="408" y="131"/>
                  </a:lnTo>
                  <a:lnTo>
                    <a:pt x="408" y="128"/>
                  </a:lnTo>
                  <a:lnTo>
                    <a:pt x="408" y="125"/>
                  </a:lnTo>
                  <a:lnTo>
                    <a:pt x="408" y="122"/>
                  </a:lnTo>
                  <a:lnTo>
                    <a:pt x="408" y="119"/>
                  </a:lnTo>
                  <a:lnTo>
                    <a:pt x="408" y="116"/>
                  </a:lnTo>
                  <a:lnTo>
                    <a:pt x="408" y="114"/>
                  </a:lnTo>
                  <a:lnTo>
                    <a:pt x="408" y="110"/>
                  </a:lnTo>
                  <a:lnTo>
                    <a:pt x="408" y="107"/>
                  </a:lnTo>
                  <a:lnTo>
                    <a:pt x="408" y="105"/>
                  </a:lnTo>
                  <a:lnTo>
                    <a:pt x="408" y="101"/>
                  </a:lnTo>
                  <a:lnTo>
                    <a:pt x="408" y="98"/>
                  </a:lnTo>
                  <a:lnTo>
                    <a:pt x="408" y="95"/>
                  </a:lnTo>
                  <a:lnTo>
                    <a:pt x="408" y="93"/>
                  </a:lnTo>
                  <a:lnTo>
                    <a:pt x="408" y="89"/>
                  </a:lnTo>
                  <a:lnTo>
                    <a:pt x="408" y="86"/>
                  </a:lnTo>
                  <a:lnTo>
                    <a:pt x="408" y="84"/>
                  </a:lnTo>
                  <a:lnTo>
                    <a:pt x="407" y="80"/>
                  </a:lnTo>
                  <a:lnTo>
                    <a:pt x="408" y="77"/>
                  </a:lnTo>
                  <a:lnTo>
                    <a:pt x="408" y="75"/>
                  </a:lnTo>
                  <a:lnTo>
                    <a:pt x="408" y="72"/>
                  </a:lnTo>
                  <a:lnTo>
                    <a:pt x="406" y="69"/>
                  </a:lnTo>
                  <a:lnTo>
                    <a:pt x="407" y="68"/>
                  </a:lnTo>
                  <a:lnTo>
                    <a:pt x="408" y="65"/>
                  </a:lnTo>
                  <a:lnTo>
                    <a:pt x="410" y="64"/>
                  </a:lnTo>
                  <a:lnTo>
                    <a:pt x="411" y="62"/>
                  </a:lnTo>
                  <a:lnTo>
                    <a:pt x="411" y="59"/>
                  </a:lnTo>
                  <a:lnTo>
                    <a:pt x="411" y="55"/>
                  </a:lnTo>
                  <a:lnTo>
                    <a:pt x="411" y="52"/>
                  </a:lnTo>
                  <a:lnTo>
                    <a:pt x="411" y="50"/>
                  </a:lnTo>
                  <a:lnTo>
                    <a:pt x="411" y="47"/>
                  </a:lnTo>
                  <a:lnTo>
                    <a:pt x="411" y="45"/>
                  </a:lnTo>
                  <a:lnTo>
                    <a:pt x="411" y="42"/>
                  </a:lnTo>
                  <a:lnTo>
                    <a:pt x="411" y="39"/>
                  </a:lnTo>
                  <a:lnTo>
                    <a:pt x="412" y="38"/>
                  </a:lnTo>
                  <a:lnTo>
                    <a:pt x="414" y="35"/>
                  </a:lnTo>
                  <a:lnTo>
                    <a:pt x="415" y="34"/>
                  </a:lnTo>
                  <a:lnTo>
                    <a:pt x="416" y="33"/>
                  </a:lnTo>
                  <a:lnTo>
                    <a:pt x="417" y="31"/>
                  </a:lnTo>
                  <a:lnTo>
                    <a:pt x="419" y="30"/>
                  </a:lnTo>
                  <a:lnTo>
                    <a:pt x="420" y="29"/>
                  </a:lnTo>
                  <a:lnTo>
                    <a:pt x="421" y="26"/>
                  </a:lnTo>
                  <a:lnTo>
                    <a:pt x="421" y="24"/>
                  </a:lnTo>
                  <a:lnTo>
                    <a:pt x="420" y="21"/>
                  </a:lnTo>
                  <a:lnTo>
                    <a:pt x="419" y="20"/>
                  </a:lnTo>
                  <a:lnTo>
                    <a:pt x="417" y="17"/>
                  </a:lnTo>
                  <a:lnTo>
                    <a:pt x="416" y="16"/>
                  </a:lnTo>
                  <a:lnTo>
                    <a:pt x="417" y="13"/>
                  </a:lnTo>
                  <a:lnTo>
                    <a:pt x="417" y="12"/>
                  </a:lnTo>
                  <a:lnTo>
                    <a:pt x="419" y="11"/>
                  </a:lnTo>
                  <a:lnTo>
                    <a:pt x="420" y="9"/>
                  </a:lnTo>
                  <a:lnTo>
                    <a:pt x="423" y="9"/>
                  </a:lnTo>
                  <a:lnTo>
                    <a:pt x="425" y="9"/>
                  </a:lnTo>
                  <a:lnTo>
                    <a:pt x="428" y="9"/>
                  </a:lnTo>
                  <a:lnTo>
                    <a:pt x="432" y="11"/>
                  </a:lnTo>
                  <a:lnTo>
                    <a:pt x="434" y="11"/>
                  </a:lnTo>
                  <a:lnTo>
                    <a:pt x="437" y="11"/>
                  </a:lnTo>
                  <a:lnTo>
                    <a:pt x="440" y="9"/>
                  </a:lnTo>
                  <a:lnTo>
                    <a:pt x="444" y="9"/>
                  </a:lnTo>
                  <a:lnTo>
                    <a:pt x="446" y="9"/>
                  </a:lnTo>
                  <a:lnTo>
                    <a:pt x="448" y="9"/>
                  </a:lnTo>
                  <a:lnTo>
                    <a:pt x="451" y="11"/>
                  </a:lnTo>
                  <a:lnTo>
                    <a:pt x="454" y="9"/>
                  </a:lnTo>
                  <a:lnTo>
                    <a:pt x="457" y="9"/>
                  </a:lnTo>
                  <a:lnTo>
                    <a:pt x="459" y="9"/>
                  </a:lnTo>
                  <a:lnTo>
                    <a:pt x="462" y="9"/>
                  </a:lnTo>
                  <a:lnTo>
                    <a:pt x="464" y="9"/>
                  </a:lnTo>
                  <a:lnTo>
                    <a:pt x="467" y="11"/>
                  </a:lnTo>
                  <a:lnTo>
                    <a:pt x="470" y="11"/>
                  </a:lnTo>
                  <a:lnTo>
                    <a:pt x="474" y="11"/>
                  </a:lnTo>
                  <a:lnTo>
                    <a:pt x="476" y="11"/>
                  </a:lnTo>
                  <a:lnTo>
                    <a:pt x="476" y="9"/>
                  </a:lnTo>
                  <a:lnTo>
                    <a:pt x="479" y="9"/>
                  </a:lnTo>
                  <a:lnTo>
                    <a:pt x="481" y="9"/>
                  </a:lnTo>
                  <a:lnTo>
                    <a:pt x="484" y="9"/>
                  </a:lnTo>
                  <a:lnTo>
                    <a:pt x="487" y="9"/>
                  </a:lnTo>
                  <a:lnTo>
                    <a:pt x="489" y="8"/>
                  </a:lnTo>
                  <a:lnTo>
                    <a:pt x="492" y="8"/>
                  </a:lnTo>
                  <a:lnTo>
                    <a:pt x="493" y="7"/>
                  </a:lnTo>
                  <a:lnTo>
                    <a:pt x="496" y="7"/>
                  </a:lnTo>
                  <a:lnTo>
                    <a:pt x="497" y="5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6" y="5"/>
                  </a:lnTo>
                  <a:lnTo>
                    <a:pt x="509" y="5"/>
                  </a:lnTo>
                  <a:lnTo>
                    <a:pt x="511" y="5"/>
                  </a:lnTo>
                  <a:lnTo>
                    <a:pt x="514" y="5"/>
                  </a:lnTo>
                  <a:lnTo>
                    <a:pt x="517" y="7"/>
                  </a:lnTo>
                  <a:lnTo>
                    <a:pt x="519" y="7"/>
                  </a:lnTo>
                  <a:lnTo>
                    <a:pt x="521" y="8"/>
                  </a:lnTo>
                  <a:lnTo>
                    <a:pt x="523" y="7"/>
                  </a:lnTo>
                  <a:lnTo>
                    <a:pt x="526" y="7"/>
                  </a:lnTo>
                  <a:lnTo>
                    <a:pt x="528" y="7"/>
                  </a:lnTo>
                  <a:lnTo>
                    <a:pt x="531" y="7"/>
                  </a:lnTo>
                  <a:lnTo>
                    <a:pt x="535" y="7"/>
                  </a:lnTo>
                  <a:lnTo>
                    <a:pt x="536" y="5"/>
                  </a:lnTo>
                  <a:lnTo>
                    <a:pt x="538" y="5"/>
                  </a:lnTo>
                  <a:lnTo>
                    <a:pt x="540" y="5"/>
                  </a:lnTo>
                  <a:lnTo>
                    <a:pt x="542" y="5"/>
                  </a:lnTo>
                  <a:lnTo>
                    <a:pt x="544" y="4"/>
                  </a:lnTo>
                  <a:lnTo>
                    <a:pt x="545" y="3"/>
                  </a:lnTo>
                  <a:lnTo>
                    <a:pt x="548" y="1"/>
                  </a:lnTo>
                  <a:lnTo>
                    <a:pt x="549" y="1"/>
                  </a:lnTo>
                  <a:lnTo>
                    <a:pt x="552" y="0"/>
                  </a:lnTo>
                  <a:lnTo>
                    <a:pt x="555" y="0"/>
                  </a:lnTo>
                  <a:lnTo>
                    <a:pt x="557" y="0"/>
                  </a:lnTo>
                  <a:lnTo>
                    <a:pt x="560" y="1"/>
                  </a:lnTo>
                  <a:lnTo>
                    <a:pt x="561" y="3"/>
                  </a:lnTo>
                  <a:lnTo>
                    <a:pt x="561" y="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076" name="TextBox 1075">
            <a:extLst>
              <a:ext uri="{FF2B5EF4-FFF2-40B4-BE49-F238E27FC236}">
                <a16:creationId xmlns:a16="http://schemas.microsoft.com/office/drawing/2014/main" id="{17AF6BD8-6AA2-D6FC-B414-8F17B5034EEA}"/>
              </a:ext>
            </a:extLst>
          </p:cNvPr>
          <p:cNvSpPr txBox="1"/>
          <p:nvPr/>
        </p:nvSpPr>
        <p:spPr>
          <a:xfrm>
            <a:off x="4372124" y="2327860"/>
            <a:ext cx="17696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 err="1"/>
              <a:t>Woleu-Ntem</a:t>
            </a:r>
            <a:endParaRPr lang="fr-FR" dirty="0"/>
          </a:p>
          <a:p>
            <a:pPr algn="ctr"/>
            <a:r>
              <a:rPr lang="fr-FR" dirty="0"/>
              <a:t>88% </a:t>
            </a:r>
          </a:p>
        </p:txBody>
      </p:sp>
      <p:sp>
        <p:nvSpPr>
          <p:cNvPr id="1078" name="TextBox 1077">
            <a:extLst>
              <a:ext uri="{FF2B5EF4-FFF2-40B4-BE49-F238E27FC236}">
                <a16:creationId xmlns:a16="http://schemas.microsoft.com/office/drawing/2014/main" id="{D10971B5-974E-0A6C-A8C3-86E51D267AF9}"/>
              </a:ext>
            </a:extLst>
          </p:cNvPr>
          <p:cNvSpPr txBox="1"/>
          <p:nvPr/>
        </p:nvSpPr>
        <p:spPr>
          <a:xfrm>
            <a:off x="5198063" y="3108220"/>
            <a:ext cx="17236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/>
              <a:t>Ogooué-Ivindo</a:t>
            </a:r>
          </a:p>
          <a:p>
            <a:pPr algn="ctr"/>
            <a:r>
              <a:rPr lang="fr-FR" dirty="0"/>
              <a:t>71% </a:t>
            </a:r>
          </a:p>
        </p:txBody>
      </p:sp>
      <p:sp>
        <p:nvSpPr>
          <p:cNvPr id="1080" name="TextBox 1079">
            <a:extLst>
              <a:ext uri="{FF2B5EF4-FFF2-40B4-BE49-F238E27FC236}">
                <a16:creationId xmlns:a16="http://schemas.microsoft.com/office/drawing/2014/main" id="{E1ABD522-CF73-50A8-FCCA-CADDC9D1B679}"/>
              </a:ext>
            </a:extLst>
          </p:cNvPr>
          <p:cNvSpPr txBox="1"/>
          <p:nvPr/>
        </p:nvSpPr>
        <p:spPr>
          <a:xfrm>
            <a:off x="5851743" y="4179578"/>
            <a:ext cx="126523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/>
              <a:t>Haut-Ogooué</a:t>
            </a:r>
          </a:p>
          <a:p>
            <a:pPr algn="ctr"/>
            <a:r>
              <a:rPr lang="fr-FR" dirty="0"/>
              <a:t>87% </a:t>
            </a:r>
          </a:p>
        </p:txBody>
      </p:sp>
      <p:sp>
        <p:nvSpPr>
          <p:cNvPr id="1082" name="TextBox 1081">
            <a:extLst>
              <a:ext uri="{FF2B5EF4-FFF2-40B4-BE49-F238E27FC236}">
                <a16:creationId xmlns:a16="http://schemas.microsoft.com/office/drawing/2014/main" id="{1C980535-899C-4E76-5EF2-FF5068F3C418}"/>
              </a:ext>
            </a:extLst>
          </p:cNvPr>
          <p:cNvSpPr txBox="1"/>
          <p:nvPr/>
        </p:nvSpPr>
        <p:spPr>
          <a:xfrm>
            <a:off x="4899732" y="4157528"/>
            <a:ext cx="1232880" cy="1199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/>
              <a:t>Ogooué-Lolo</a:t>
            </a:r>
          </a:p>
          <a:p>
            <a:pPr algn="ctr"/>
            <a:r>
              <a:rPr lang="fr-FR" dirty="0"/>
              <a:t>84%</a:t>
            </a:r>
          </a:p>
          <a:p>
            <a:pPr algn="ctr"/>
            <a:r>
              <a:rPr lang="fr-FR" dirty="0"/>
              <a:t> </a:t>
            </a:r>
          </a:p>
        </p:txBody>
      </p:sp>
      <p:sp>
        <p:nvSpPr>
          <p:cNvPr id="1084" name="TextBox 1083">
            <a:extLst>
              <a:ext uri="{FF2B5EF4-FFF2-40B4-BE49-F238E27FC236}">
                <a16:creationId xmlns:a16="http://schemas.microsoft.com/office/drawing/2014/main" id="{51229EE3-6BE8-293F-C2EF-76D28DD9E34E}"/>
              </a:ext>
            </a:extLst>
          </p:cNvPr>
          <p:cNvSpPr txBox="1"/>
          <p:nvPr/>
        </p:nvSpPr>
        <p:spPr>
          <a:xfrm>
            <a:off x="3866478" y="4661920"/>
            <a:ext cx="10705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 err="1"/>
              <a:t>Ngounié</a:t>
            </a:r>
            <a:endParaRPr lang="fr-FR" dirty="0"/>
          </a:p>
          <a:p>
            <a:pPr algn="ctr"/>
            <a:r>
              <a:rPr lang="fr-FR" dirty="0"/>
              <a:t>82% </a:t>
            </a:r>
          </a:p>
        </p:txBody>
      </p:sp>
      <p:sp>
        <p:nvSpPr>
          <p:cNvPr id="1086" name="TextBox 1085">
            <a:extLst>
              <a:ext uri="{FF2B5EF4-FFF2-40B4-BE49-F238E27FC236}">
                <a16:creationId xmlns:a16="http://schemas.microsoft.com/office/drawing/2014/main" id="{865078FE-3D2A-DBB7-CF2C-DA720D5328BA}"/>
              </a:ext>
            </a:extLst>
          </p:cNvPr>
          <p:cNvSpPr txBox="1"/>
          <p:nvPr/>
        </p:nvSpPr>
        <p:spPr>
          <a:xfrm>
            <a:off x="2794116" y="3315926"/>
            <a:ext cx="177579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dirty="0"/>
              <a:t>Estuaire (sans Libreville)</a:t>
            </a:r>
          </a:p>
          <a:p>
            <a:pPr algn="ctr"/>
            <a:r>
              <a:rPr lang="fr-FR" sz="1400" dirty="0"/>
              <a:t>90%</a:t>
            </a:r>
          </a:p>
        </p:txBody>
      </p:sp>
      <p:sp>
        <p:nvSpPr>
          <p:cNvPr id="1088" name="TextBox 1087">
            <a:extLst>
              <a:ext uri="{FF2B5EF4-FFF2-40B4-BE49-F238E27FC236}">
                <a16:creationId xmlns:a16="http://schemas.microsoft.com/office/drawing/2014/main" id="{5CF2F8F2-3A16-F148-538C-C917FD3CAB83}"/>
              </a:ext>
            </a:extLst>
          </p:cNvPr>
          <p:cNvSpPr txBox="1"/>
          <p:nvPr/>
        </p:nvSpPr>
        <p:spPr>
          <a:xfrm>
            <a:off x="2670771" y="3999813"/>
            <a:ext cx="26396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dirty="0"/>
              <a:t>Moyen-Ogooué</a:t>
            </a:r>
          </a:p>
          <a:p>
            <a:pPr algn="ctr"/>
            <a:r>
              <a:rPr lang="fr-FR" sz="1400" dirty="0"/>
              <a:t>85% </a:t>
            </a:r>
          </a:p>
        </p:txBody>
      </p:sp>
      <p:sp>
        <p:nvSpPr>
          <p:cNvPr id="1090" name="TextBox 1089">
            <a:extLst>
              <a:ext uri="{FF2B5EF4-FFF2-40B4-BE49-F238E27FC236}">
                <a16:creationId xmlns:a16="http://schemas.microsoft.com/office/drawing/2014/main" id="{B8632666-074F-D7B6-F3F2-C605EFDB884B}"/>
              </a:ext>
            </a:extLst>
          </p:cNvPr>
          <p:cNvSpPr txBox="1"/>
          <p:nvPr/>
        </p:nvSpPr>
        <p:spPr>
          <a:xfrm>
            <a:off x="3918346" y="5724322"/>
            <a:ext cx="956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 err="1"/>
              <a:t>Nyanga</a:t>
            </a:r>
            <a:endParaRPr lang="fr-FR" dirty="0"/>
          </a:p>
          <a:p>
            <a:pPr algn="ctr"/>
            <a:r>
              <a:rPr lang="fr-FR" dirty="0"/>
              <a:t>76% </a:t>
            </a:r>
          </a:p>
        </p:txBody>
      </p:sp>
      <p:sp>
        <p:nvSpPr>
          <p:cNvPr id="1092" name="TextBox 1091">
            <a:extLst>
              <a:ext uri="{FF2B5EF4-FFF2-40B4-BE49-F238E27FC236}">
                <a16:creationId xmlns:a16="http://schemas.microsoft.com/office/drawing/2014/main" id="{ECAF35B2-0814-B508-624E-25834074C8BC}"/>
              </a:ext>
            </a:extLst>
          </p:cNvPr>
          <p:cNvSpPr txBox="1"/>
          <p:nvPr/>
        </p:nvSpPr>
        <p:spPr>
          <a:xfrm>
            <a:off x="2566522" y="4590166"/>
            <a:ext cx="142114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dirty="0"/>
              <a:t>Ogooué-Maritime </a:t>
            </a:r>
            <a:r>
              <a:rPr lang="fr-CM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(sans Port-Gentil)</a:t>
            </a:r>
          </a:p>
          <a:p>
            <a:pPr algn="ctr"/>
            <a:r>
              <a:rPr lang="fr-CM" sz="1400" dirty="0">
                <a:latin typeface="Arial" panose="020B0604020202020204" pitchFamily="34" charset="0"/>
              </a:rPr>
              <a:t>87%</a:t>
            </a:r>
            <a:r>
              <a:rPr lang="fr-FR" sz="1400" dirty="0"/>
              <a:t> </a:t>
            </a:r>
          </a:p>
        </p:txBody>
      </p:sp>
      <p:sp>
        <p:nvSpPr>
          <p:cNvPr id="1093" name="TextBox 1092">
            <a:extLst>
              <a:ext uri="{FF2B5EF4-FFF2-40B4-BE49-F238E27FC236}">
                <a16:creationId xmlns:a16="http://schemas.microsoft.com/office/drawing/2014/main" id="{B4994F6A-0843-3943-F035-71D69595659D}"/>
              </a:ext>
            </a:extLst>
          </p:cNvPr>
          <p:cNvSpPr txBox="1"/>
          <p:nvPr/>
        </p:nvSpPr>
        <p:spPr>
          <a:xfrm>
            <a:off x="1884892" y="2730165"/>
            <a:ext cx="1176996" cy="11118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fr-FR" dirty="0"/>
              <a:t>Libreville</a:t>
            </a:r>
          </a:p>
          <a:p>
            <a:pPr algn="ctr"/>
            <a:r>
              <a:rPr lang="fr-FR" dirty="0"/>
              <a:t>91%</a:t>
            </a:r>
          </a:p>
        </p:txBody>
      </p:sp>
      <p:cxnSp>
        <p:nvCxnSpPr>
          <p:cNvPr id="1097" name="Straight Connector 1096">
            <a:extLst>
              <a:ext uri="{FF2B5EF4-FFF2-40B4-BE49-F238E27FC236}">
                <a16:creationId xmlns:a16="http://schemas.microsoft.com/office/drawing/2014/main" id="{EBAE052D-6BB0-A580-E4A1-20276043944D}"/>
              </a:ext>
            </a:extLst>
          </p:cNvPr>
          <p:cNvCxnSpPr>
            <a:cxnSpLocks/>
            <a:endCxn id="44" idx="51"/>
          </p:cNvCxnSpPr>
          <p:nvPr/>
        </p:nvCxnSpPr>
        <p:spPr>
          <a:xfrm>
            <a:off x="2671359" y="3108220"/>
            <a:ext cx="521302" cy="4098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99" name="TextBox 1098">
            <a:extLst>
              <a:ext uri="{FF2B5EF4-FFF2-40B4-BE49-F238E27FC236}">
                <a16:creationId xmlns:a16="http://schemas.microsoft.com/office/drawing/2014/main" id="{7A39A4E5-FEA8-2D4A-7044-FB5ECB7770A2}"/>
              </a:ext>
            </a:extLst>
          </p:cNvPr>
          <p:cNvSpPr txBox="1"/>
          <p:nvPr/>
        </p:nvSpPr>
        <p:spPr>
          <a:xfrm>
            <a:off x="1066800" y="3835357"/>
            <a:ext cx="1629745" cy="22827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55000" lnSpcReduction="20000"/>
          </a:bodyPr>
          <a:lstStyle/>
          <a:p>
            <a:pPr algn="l"/>
            <a:endParaRPr lang="fr-FR" sz="1800" i="1" dirty="0"/>
          </a:p>
        </p:txBody>
      </p:sp>
      <p:sp>
        <p:nvSpPr>
          <p:cNvPr id="1101" name="TextBox 1100">
            <a:extLst>
              <a:ext uri="{FF2B5EF4-FFF2-40B4-BE49-F238E27FC236}">
                <a16:creationId xmlns:a16="http://schemas.microsoft.com/office/drawing/2014/main" id="{B66D4BEC-A0D5-BC8E-996B-EE9261EEDF53}"/>
              </a:ext>
            </a:extLst>
          </p:cNvPr>
          <p:cNvSpPr txBox="1"/>
          <p:nvPr/>
        </p:nvSpPr>
        <p:spPr>
          <a:xfrm>
            <a:off x="33402" y="3692889"/>
            <a:ext cx="41391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/>
              <a:t>Port-Gentil </a:t>
            </a:r>
          </a:p>
          <a:p>
            <a:pPr algn="ctr"/>
            <a:r>
              <a:rPr lang="fr-FR" dirty="0"/>
              <a:t>91%</a:t>
            </a:r>
          </a:p>
        </p:txBody>
      </p:sp>
      <p:cxnSp>
        <p:nvCxnSpPr>
          <p:cNvPr id="1103" name="Straight Connector 1102">
            <a:extLst>
              <a:ext uri="{FF2B5EF4-FFF2-40B4-BE49-F238E27FC236}">
                <a16:creationId xmlns:a16="http://schemas.microsoft.com/office/drawing/2014/main" id="{C2C52ACE-2F72-CFB3-E104-E5F5FE82BEEE}"/>
              </a:ext>
            </a:extLst>
          </p:cNvPr>
          <p:cNvCxnSpPr>
            <a:cxnSpLocks/>
          </p:cNvCxnSpPr>
          <p:nvPr/>
        </p:nvCxnSpPr>
        <p:spPr>
          <a:xfrm>
            <a:off x="2305921" y="4089963"/>
            <a:ext cx="387261" cy="2687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8224958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Gab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BB7B5"/>
      </a:accent1>
      <a:accent2>
        <a:srgbClr val="CD354E"/>
      </a:accent2>
      <a:accent3>
        <a:srgbClr val="FFD200"/>
      </a:accent3>
      <a:accent4>
        <a:srgbClr val="004185"/>
      </a:accent4>
      <a:accent5>
        <a:srgbClr val="009F5F"/>
      </a:accent5>
      <a:accent6>
        <a:srgbClr val="D24C2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abon">
  <a:themeElements>
    <a:clrScheme name="Gab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185"/>
      </a:accent1>
      <a:accent2>
        <a:srgbClr val="FFD200"/>
      </a:accent2>
      <a:accent3>
        <a:srgbClr val="0BB7B5"/>
      </a:accent3>
      <a:accent4>
        <a:srgbClr val="CD354E"/>
      </a:accent4>
      <a:accent5>
        <a:srgbClr val="009F5F"/>
      </a:accent5>
      <a:accent6>
        <a:srgbClr val="D24C22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bon" id="{C2789D0F-853E-41A0-8CDC-6A8F0A8EB50F}" vid="{EC2397C2-79BF-480B-846C-2CDBE4EF4BA7}"/>
    </a:ext>
  </a:extLst>
</a:theme>
</file>

<file path=ppt/theme/theme3.xml><?xml version="1.0" encoding="utf-8"?>
<a:theme xmlns:a="http://schemas.openxmlformats.org/drawingml/2006/main" name="3_Custom Design">
  <a:themeElements>
    <a:clrScheme name="Templat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FFCC"/>
      </a:accent1>
      <a:accent2>
        <a:srgbClr val="FF6699"/>
      </a:accent2>
      <a:accent3>
        <a:srgbClr val="0563C1"/>
      </a:accent3>
      <a:accent4>
        <a:srgbClr val="E6BA00"/>
      </a:accent4>
      <a:accent5>
        <a:srgbClr val="6600FF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JMP WASH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600FF"/>
      </a:accent1>
      <a:accent2>
        <a:srgbClr val="52B24F"/>
      </a:accent2>
      <a:accent3>
        <a:srgbClr val="FDB813"/>
      </a:accent3>
      <a:accent4>
        <a:srgbClr val="FFD53F"/>
      </a:accent4>
      <a:accent5>
        <a:srgbClr val="F4F07A"/>
      </a:accent5>
      <a:accent6>
        <a:srgbClr val="16B9E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VMX3MACP777Z-1177381151-24867</_dlc_DocId>
    <_dlc_DocIdUrl xmlns="d16efad5-0601-4cf0-b7c2-89968258c777">
      <Url>https://icfonline.sharepoint.com/sites/ihd-dhs/Dissemination/_layouts/15/DocIdRedir.aspx?ID=VMX3MACP777Z-1177381151-24867</Url>
      <Description>VMX3MACP777Z-1177381151-24867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schemas.microsoft.com/office/2006/documentManagement/types"/>
    <ds:schemaRef ds:uri="http://purl.org/dc/dcmitype/"/>
    <ds:schemaRef ds:uri="83c4e5ee-5eea-4e8c-8b50-726738bccb6e"/>
    <ds:schemaRef ds:uri="d16efad5-0601-4cf0-b7c2-89968258c777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fa6a9aea-fb0f-4ddd-aff8-712634b7d5f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D32319E-AFF0-4AD2-BD9C-902A905B97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12858</TotalTime>
  <Words>1287</Words>
  <Application>Microsoft Office PowerPoint</Application>
  <PresentationFormat>On-screen Show (4:3)</PresentationFormat>
  <Paragraphs>176</Paragraphs>
  <Slides>26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Calibri</vt:lpstr>
      <vt:lpstr>Source Sans Pro</vt:lpstr>
      <vt:lpstr>Source Sans Pro SemiBold</vt:lpstr>
      <vt:lpstr>2_Custom Design</vt:lpstr>
      <vt:lpstr>Gabon</vt:lpstr>
      <vt:lpstr>3_Custom Design</vt:lpstr>
      <vt:lpstr>1_Custom Design</vt:lpstr>
      <vt:lpstr>PowerPoint Presentation</vt:lpstr>
      <vt:lpstr>PowerPoint Presentation</vt:lpstr>
      <vt:lpstr>Emploi selon l’âge</vt:lpstr>
      <vt:lpstr>Type de Rémunération selon le sexe</vt:lpstr>
      <vt:lpstr>Contrôle de l’utilisation de l’argent gagné par les femmes</vt:lpstr>
      <vt:lpstr>Gains de la femme par rapport à ceux du conjoint</vt:lpstr>
      <vt:lpstr>PowerPoint Presentation</vt:lpstr>
      <vt:lpstr>Possession de biens selon le sexe</vt:lpstr>
      <vt:lpstr>Possession d’un téléphone portable selon la région : femme</vt:lpstr>
      <vt:lpstr>Possession d’un téléphone portable selon la région : homme</vt:lpstr>
      <vt:lpstr>Utilisation de banque ou téléphone portable pour effectuer des transactions financières selon le milieu de résidence et le sexe</vt:lpstr>
      <vt:lpstr>Utilisation de banque ou téléphone  portable pour effectuer des transactions financières selon le niveau d’instruction et le sexe</vt:lpstr>
      <vt:lpstr>PowerPoint Presentation</vt:lpstr>
      <vt:lpstr>Participation des femmes dans la prise de décision</vt:lpstr>
      <vt:lpstr>Tendances de la participation des femmes dans la prise de décision</vt:lpstr>
      <vt:lpstr>Participation des hommes dans la prise de décision</vt:lpstr>
      <vt:lpstr>PowerPoint Presentation</vt:lpstr>
      <vt:lpstr>Opinions concernant le fait qu’un mari batte sa femme selon le sexe</vt:lpstr>
      <vt:lpstr>PowerPoint Presentation</vt:lpstr>
      <vt:lpstr>Opinions concernant la négociation de rapport sexuels sans risque avec le mari/partenaire selon le sexe</vt:lpstr>
      <vt:lpstr>Capacité des femmes à négocier les rapports sexuels avec leur mari</vt:lpstr>
      <vt:lpstr>Participation des femmes à la prise de décisions en matière de santé sexuelle et reproductive par âge</vt:lpstr>
      <vt:lpstr>Participation des femmes à la prise de décisions en matière de santé sexuelle  et de procréation selon le niveau d’instruction</vt:lpstr>
      <vt:lpstr>Participation des femmes à la prise de  décisions en matière de santé sexuelle  et de procréation selon le bien-être économique</vt:lpstr>
      <vt:lpstr>Participation des femmes à la prise de décisions en matière de santé sexuelle  et de procréation selon la région</vt:lpstr>
      <vt:lpstr>Résultats 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Owusu Ansah, Victoria</cp:lastModifiedBy>
  <cp:revision>3</cp:revision>
  <dcterms:created xsi:type="dcterms:W3CDTF">2022-12-05T19:39:34Z</dcterms:created>
  <dcterms:modified xsi:type="dcterms:W3CDTF">2023-07-10T05:03:22Z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0a7b57db-dd77-45db-a370-e7cc4127e706</vt:lpwstr>
  </property>
  <property fmtid="{D5CDD505-2E9C-101B-9397-08002B2CF9AE}" pid="4" name="MediaServiceImageTags">
    <vt:lpwstr/>
  </property>
</Properties>
</file>